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video/unknown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notesSlides/notesSlide2.xml" ContentType="application/vnd.openxmlformats-officedocument.presentationml.notesSlide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ink/ink74.xml" ContentType="application/inkml+xml"/>
  <Override PartName="/ppt/ink/ink75.xml" ContentType="application/inkml+xml"/>
  <Override PartName="/ppt/ink/ink76.xml" ContentType="application/inkml+xml"/>
  <Override PartName="/ppt/ink/ink77.xml" ContentType="application/inkml+xml"/>
  <Override PartName="/ppt/ink/ink78.xml" ContentType="application/inkml+xml"/>
  <Override PartName="/ppt/ink/ink79.xml" ContentType="application/inkml+xml"/>
  <Override PartName="/ppt/ink/ink80.xml" ContentType="application/inkml+xml"/>
  <Override PartName="/ppt/ink/ink81.xml" ContentType="application/inkml+xml"/>
  <Override PartName="/ppt/ink/ink82.xml" ContentType="application/inkml+xml"/>
  <Override PartName="/ppt/ink/ink83.xml" ContentType="application/inkml+xml"/>
  <Override PartName="/ppt/ink/ink84.xml" ContentType="application/inkml+xml"/>
  <Override PartName="/ppt/ink/ink85.xml" ContentType="application/inkml+xml"/>
  <Override PartName="/ppt/ink/ink86.xml" ContentType="application/inkml+xml"/>
  <Override PartName="/ppt/ink/ink87.xml" ContentType="application/inkml+xml"/>
  <Override PartName="/ppt/ink/ink88.xml" ContentType="application/inkml+xml"/>
  <Override PartName="/ppt/ink/ink89.xml" ContentType="application/inkml+xml"/>
  <Override PartName="/ppt/ink/ink90.xml" ContentType="application/inkml+xml"/>
  <Override PartName="/ppt/ink/ink91.xml" ContentType="application/inkml+xml"/>
  <Override PartName="/ppt/ink/ink92.xml" ContentType="application/inkml+xml"/>
  <Override PartName="/ppt/ink/ink93.xml" ContentType="application/inkml+xml"/>
  <Override PartName="/ppt/ink/ink94.xml" ContentType="application/inkml+xml"/>
  <Override PartName="/ppt/ink/ink95.xml" ContentType="application/inkml+xml"/>
  <Override PartName="/ppt/ink/ink96.xml" ContentType="application/inkml+xml"/>
  <Override PartName="/ppt/ink/ink97.xml" ContentType="application/inkml+xml"/>
  <Override PartName="/ppt/ink/ink98.xml" ContentType="application/inkml+xml"/>
  <Override PartName="/ppt/ink/ink99.xml" ContentType="application/inkml+xml"/>
  <Override PartName="/ppt/ink/ink100.xml" ContentType="application/inkml+xml"/>
  <Override PartName="/ppt/ink/ink101.xml" ContentType="application/inkml+xml"/>
  <Override PartName="/ppt/ink/ink102.xml" ContentType="application/inkml+xml"/>
  <Override PartName="/ppt/ink/ink103.xml" ContentType="application/inkml+xml"/>
  <Override PartName="/ppt/ink/ink104.xml" ContentType="application/inkml+xml"/>
  <Override PartName="/ppt/ink/ink105.xml" ContentType="application/inkml+xml"/>
  <Override PartName="/ppt/ink/ink106.xml" ContentType="application/inkml+xml"/>
  <Override PartName="/ppt/ink/ink107.xml" ContentType="application/inkml+xml"/>
  <Override PartName="/ppt/ink/ink108.xml" ContentType="application/inkml+xml"/>
  <Override PartName="/ppt/ink/ink109.xml" ContentType="application/inkml+xml"/>
  <Override PartName="/ppt/ink/ink110.xml" ContentType="application/inkml+xml"/>
  <Override PartName="/ppt/ink/ink111.xml" ContentType="application/inkml+xml"/>
  <Override PartName="/ppt/ink/ink112.xml" ContentType="application/inkml+xml"/>
  <Override PartName="/ppt/ink/ink113.xml" ContentType="application/inkml+xml"/>
  <Override PartName="/ppt/ink/ink114.xml" ContentType="application/inkml+xml"/>
  <Override PartName="/ppt/ink/ink115.xml" ContentType="application/inkml+xml"/>
  <Override PartName="/ppt/ink/ink116.xml" ContentType="application/inkml+xml"/>
  <Override PartName="/ppt/ink/ink117.xml" ContentType="application/inkml+xml"/>
  <Override PartName="/ppt/ink/ink118.xml" ContentType="application/inkml+xml"/>
  <Override PartName="/ppt/ink/ink119.xml" ContentType="application/inkml+xml"/>
  <Override PartName="/ppt/ink/ink120.xml" ContentType="application/inkml+xml"/>
  <Override PartName="/ppt/ink/ink121.xml" ContentType="application/inkml+xml"/>
  <Override PartName="/ppt/ink/ink122.xml" ContentType="application/inkml+xml"/>
  <Override PartName="/ppt/ink/ink123.xml" ContentType="application/inkml+xml"/>
  <Override PartName="/ppt/ink/ink124.xml" ContentType="application/inkml+xml"/>
  <Override PartName="/ppt/ink/ink125.xml" ContentType="application/inkml+xml"/>
  <Override PartName="/ppt/ink/ink126.xml" ContentType="application/inkml+xml"/>
  <Override PartName="/ppt/ink/ink127.xml" ContentType="application/inkml+xml"/>
  <Override PartName="/ppt/ink/ink128.xml" ContentType="application/inkml+xml"/>
  <Override PartName="/ppt/ink/ink129.xml" ContentType="application/inkml+xml"/>
  <Override PartName="/ppt/ink/ink130.xml" ContentType="application/inkml+xml"/>
  <Override PartName="/ppt/ink/ink131.xml" ContentType="application/inkml+xml"/>
  <Override PartName="/ppt/ink/ink132.xml" ContentType="application/inkml+xml"/>
  <Override PartName="/ppt/ink/ink133.xml" ContentType="application/inkml+xml"/>
  <Override PartName="/ppt/ink/ink134.xml" ContentType="application/inkml+xml"/>
  <Override PartName="/ppt/ink/ink135.xml" ContentType="application/inkml+xml"/>
  <Override PartName="/ppt/ink/ink136.xml" ContentType="application/inkml+xml"/>
  <Override PartName="/ppt/ink/ink137.xml" ContentType="application/inkml+xml"/>
  <Override PartName="/ppt/ink/ink138.xml" ContentType="application/inkml+xml"/>
  <Override PartName="/ppt/ink/ink139.xml" ContentType="application/inkml+xml"/>
  <Override PartName="/ppt/ink/ink140.xml" ContentType="application/inkml+xml"/>
  <Override PartName="/ppt/ink/ink141.xml" ContentType="application/inkml+xml"/>
  <Override PartName="/ppt/notesSlides/notesSlide3.xml" ContentType="application/vnd.openxmlformats-officedocument.presentationml.notesSlide+xml"/>
  <Override PartName="/ppt/ink/ink142.xml" ContentType="application/inkml+xml"/>
  <Override PartName="/ppt/ink/ink143.xml" ContentType="application/inkml+xml"/>
  <Override PartName="/ppt/ink/ink144.xml" ContentType="application/inkml+xml"/>
  <Override PartName="/ppt/ink/ink145.xml" ContentType="application/inkml+xml"/>
  <Override PartName="/ppt/ink/ink146.xml" ContentType="application/inkml+xml"/>
  <Override PartName="/ppt/ink/ink147.xml" ContentType="application/inkml+xml"/>
  <Override PartName="/ppt/ink/ink148.xml" ContentType="application/inkml+xml"/>
  <Override PartName="/ppt/ink/ink149.xml" ContentType="application/inkml+xml"/>
  <Override PartName="/ppt/ink/ink150.xml" ContentType="application/inkml+xml"/>
  <Override PartName="/ppt/ink/ink151.xml" ContentType="application/inkml+xml"/>
  <Override PartName="/ppt/ink/ink152.xml" ContentType="application/inkml+xml"/>
  <Override PartName="/ppt/ink/ink153.xml" ContentType="application/inkml+xml"/>
  <Override PartName="/ppt/ink/ink154.xml" ContentType="application/inkml+xml"/>
  <Override PartName="/ppt/ink/ink155.xml" ContentType="application/inkml+xml"/>
  <Override PartName="/ppt/ink/ink156.xml" ContentType="application/inkml+xml"/>
  <Override PartName="/ppt/ink/ink157.xml" ContentType="application/inkml+xml"/>
  <Override PartName="/ppt/ink/ink158.xml" ContentType="application/inkml+xml"/>
  <Override PartName="/ppt/ink/ink159.xml" ContentType="application/inkml+xml"/>
  <Override PartName="/ppt/ink/ink160.xml" ContentType="application/inkml+xml"/>
  <Override PartName="/ppt/ink/ink161.xml" ContentType="application/inkml+xml"/>
  <Override PartName="/ppt/ink/ink162.xml" ContentType="application/inkml+xml"/>
  <Override PartName="/ppt/ink/ink163.xml" ContentType="application/inkml+xml"/>
  <Override PartName="/ppt/ink/ink164.xml" ContentType="application/inkml+xml"/>
  <Override PartName="/ppt/ink/ink165.xml" ContentType="application/inkml+xml"/>
  <Override PartName="/ppt/ink/ink166.xml" ContentType="application/inkml+xml"/>
  <Override PartName="/ppt/ink/ink167.xml" ContentType="application/inkml+xml"/>
  <Override PartName="/ppt/ink/ink168.xml" ContentType="application/inkml+xml"/>
  <Override PartName="/ppt/ink/ink169.xml" ContentType="application/inkml+xml"/>
  <Override PartName="/ppt/ink/ink170.xml" ContentType="application/inkml+xml"/>
  <Override PartName="/ppt/ink/ink171.xml" ContentType="application/inkml+xml"/>
  <Override PartName="/ppt/ink/ink172.xml" ContentType="application/inkml+xml"/>
  <Override PartName="/ppt/ink/ink173.xml" ContentType="application/inkml+xml"/>
  <Override PartName="/ppt/ink/ink174.xml" ContentType="application/inkml+xml"/>
  <Override PartName="/ppt/ink/ink175.xml" ContentType="application/inkml+xml"/>
  <Override PartName="/ppt/ink/ink176.xml" ContentType="application/inkml+xml"/>
  <Override PartName="/ppt/ink/ink177.xml" ContentType="application/inkml+xml"/>
  <Override PartName="/ppt/ink/ink178.xml" ContentType="application/inkml+xml"/>
  <Override PartName="/ppt/ink/ink179.xml" ContentType="application/inkml+xml"/>
  <Override PartName="/ppt/ink/ink180.xml" ContentType="application/inkml+xml"/>
  <Override PartName="/ppt/ink/ink181.xml" ContentType="application/inkml+xml"/>
  <Override PartName="/ppt/ink/ink182.xml" ContentType="application/inkml+xml"/>
  <Override PartName="/ppt/ink/ink183.xml" ContentType="application/inkml+xml"/>
  <Override PartName="/ppt/ink/ink184.xml" ContentType="application/inkml+xml"/>
  <Override PartName="/ppt/ink/ink185.xml" ContentType="application/inkml+xml"/>
  <Override PartName="/ppt/notesSlides/notesSlide4.xml" ContentType="application/vnd.openxmlformats-officedocument.presentationml.notesSlide+xml"/>
  <Override PartName="/ppt/ink/ink186.xml" ContentType="application/inkml+xml"/>
  <Override PartName="/ppt/ink/ink187.xml" ContentType="application/inkml+xml"/>
  <Override PartName="/ppt/ink/ink188.xml" ContentType="application/inkml+xml"/>
  <Override PartName="/ppt/ink/ink189.xml" ContentType="application/inkml+xml"/>
  <Override PartName="/ppt/ink/ink190.xml" ContentType="application/inkml+xml"/>
  <Override PartName="/ppt/ink/ink191.xml" ContentType="application/inkml+xml"/>
  <Override PartName="/ppt/ink/ink192.xml" ContentType="application/inkml+xml"/>
  <Override PartName="/ppt/ink/ink193.xml" ContentType="application/inkml+xml"/>
  <Override PartName="/ppt/ink/ink194.xml" ContentType="application/inkml+xml"/>
  <Override PartName="/ppt/ink/ink195.xml" ContentType="application/inkml+xml"/>
  <Override PartName="/ppt/ink/ink196.xml" ContentType="application/inkml+xml"/>
  <Override PartName="/ppt/ink/ink197.xml" ContentType="application/inkml+xml"/>
  <Override PartName="/ppt/ink/ink198.xml" ContentType="application/inkml+xml"/>
  <Override PartName="/ppt/ink/ink199.xml" ContentType="application/inkml+xml"/>
  <Override PartName="/ppt/ink/ink200.xml" ContentType="application/inkml+xml"/>
  <Override PartName="/ppt/ink/ink201.xml" ContentType="application/inkml+xml"/>
  <Override PartName="/ppt/ink/ink202.xml" ContentType="application/inkml+xml"/>
  <Override PartName="/ppt/ink/ink203.xml" ContentType="application/inkml+xml"/>
  <Override PartName="/ppt/ink/ink204.xml" ContentType="application/inkml+xml"/>
  <Override PartName="/ppt/ink/ink205.xml" ContentType="application/inkml+xml"/>
  <Override PartName="/ppt/ink/ink206.xml" ContentType="application/inkml+xml"/>
  <Override PartName="/ppt/ink/ink207.xml" ContentType="application/inkml+xml"/>
  <Override PartName="/ppt/ink/ink208.xml" ContentType="application/inkml+xml"/>
  <Override PartName="/ppt/ink/ink209.xml" ContentType="application/inkml+xml"/>
  <Override PartName="/ppt/ink/ink210.xml" ContentType="application/inkml+xml"/>
  <Override PartName="/ppt/ink/ink211.xml" ContentType="application/inkml+xml"/>
  <Override PartName="/ppt/ink/ink212.xml" ContentType="application/inkml+xml"/>
  <Override PartName="/ppt/ink/ink213.xml" ContentType="application/inkml+xml"/>
  <Override PartName="/ppt/ink/ink214.xml" ContentType="application/inkml+xml"/>
  <Override PartName="/ppt/ink/ink215.xml" ContentType="application/inkml+xml"/>
  <Override PartName="/ppt/ink/ink216.xml" ContentType="application/inkml+xml"/>
  <Override PartName="/ppt/ink/ink217.xml" ContentType="application/inkml+xml"/>
  <Override PartName="/ppt/ink/ink218.xml" ContentType="application/inkml+xml"/>
  <Override PartName="/ppt/ink/ink219.xml" ContentType="application/inkml+xml"/>
  <Override PartName="/ppt/ink/ink220.xml" ContentType="application/inkml+xml"/>
  <Override PartName="/ppt/ink/ink221.xml" ContentType="application/inkml+xml"/>
  <Override PartName="/ppt/ink/ink222.xml" ContentType="application/inkml+xml"/>
  <Override PartName="/ppt/ink/ink223.xml" ContentType="application/inkml+xml"/>
  <Override PartName="/ppt/ink/ink224.xml" ContentType="application/inkml+xml"/>
  <Override PartName="/ppt/ink/ink225.xml" ContentType="application/inkml+xml"/>
  <Override PartName="/ppt/ink/ink226.xml" ContentType="application/inkml+xml"/>
  <Override PartName="/ppt/ink/ink227.xml" ContentType="application/inkml+xml"/>
  <Override PartName="/ppt/ink/ink228.xml" ContentType="application/inkml+xml"/>
  <Override PartName="/ppt/notesSlides/notesSlide5.xml" ContentType="application/vnd.openxmlformats-officedocument.presentationml.notesSlide+xml"/>
  <Override PartName="/ppt/media/image126.gif" ContentType="image/gif"/>
  <Override PartName="/ppt/ink/ink229.xml" ContentType="application/inkml+xml"/>
  <Override PartName="/ppt/ink/ink230.xml" ContentType="application/inkml+xml"/>
  <Override PartName="/ppt/ink/ink231.xml" ContentType="application/inkml+xml"/>
  <Override PartName="/ppt/ink/ink232.xml" ContentType="application/inkml+xml"/>
  <Override PartName="/ppt/ink/ink233.xml" ContentType="application/inkml+xml"/>
  <Override PartName="/ppt/ink/ink234.xml" ContentType="application/inkml+xml"/>
  <Override PartName="/ppt/ink/ink235.xml" ContentType="application/inkml+xml"/>
  <Override PartName="/ppt/ink/ink236.xml" ContentType="application/inkml+xml"/>
  <Override PartName="/ppt/ink/ink237.xml" ContentType="application/inkml+xml"/>
  <Override PartName="/ppt/ink/ink238.xml" ContentType="application/inkml+xml"/>
  <Override PartName="/ppt/ink/ink239.xml" ContentType="application/inkml+xml"/>
  <Override PartName="/ppt/ink/ink240.xml" ContentType="application/inkml+xml"/>
  <Override PartName="/ppt/ink/ink241.xml" ContentType="application/inkml+xml"/>
  <Override PartName="/ppt/ink/ink242.xml" ContentType="application/inkml+xml"/>
  <Override PartName="/ppt/ink/ink243.xml" ContentType="application/inkml+xml"/>
  <Override PartName="/ppt/ink/ink244.xml" ContentType="application/inkml+xml"/>
  <Override PartName="/ppt/ink/ink245.xml" ContentType="application/inkml+xml"/>
  <Override PartName="/ppt/ink/ink246.xml" ContentType="application/inkml+xml"/>
  <Override PartName="/ppt/ink/ink247.xml" ContentType="application/inkml+xml"/>
  <Override PartName="/ppt/ink/ink248.xml" ContentType="application/inkml+xml"/>
  <Override PartName="/ppt/ink/ink249.xml" ContentType="application/inkml+xml"/>
  <Override PartName="/ppt/ink/ink250.xml" ContentType="application/inkml+xml"/>
  <Override PartName="/ppt/ink/ink251.xml" ContentType="application/inkml+xml"/>
  <Override PartName="/ppt/ink/ink252.xml" ContentType="application/inkml+xml"/>
  <Override PartName="/ppt/ink/ink253.xml" ContentType="application/inkml+xml"/>
  <Override PartName="/ppt/ink/ink254.xml" ContentType="application/inkml+xml"/>
  <Override PartName="/ppt/ink/ink255.xml" ContentType="application/inkml+xml"/>
  <Override PartName="/ppt/ink/ink256.xml" ContentType="application/inkml+xml"/>
  <Override PartName="/ppt/ink/ink257.xml" ContentType="application/inkml+xml"/>
  <Override PartName="/ppt/ink/ink258.xml" ContentType="application/inkml+xml"/>
  <Override PartName="/ppt/ink/ink259.xml" ContentType="application/inkml+xml"/>
  <Override PartName="/ppt/ink/ink260.xml" ContentType="application/inkml+xml"/>
  <Override PartName="/ppt/ink/ink261.xml" ContentType="application/inkml+xml"/>
  <Override PartName="/ppt/ink/ink262.xml" ContentType="application/inkml+xml"/>
  <Override PartName="/ppt/notesSlides/notesSlide6.xml" ContentType="application/vnd.openxmlformats-officedocument.presentationml.notesSlide+xml"/>
  <Override PartName="/ppt/ink/ink263.xml" ContentType="application/inkml+xml"/>
  <Override PartName="/ppt/ink/ink264.xml" ContentType="application/inkml+xml"/>
  <Override PartName="/ppt/ink/ink265.xml" ContentType="application/inkml+xml"/>
  <Override PartName="/ppt/ink/ink266.xml" ContentType="application/inkml+xml"/>
  <Override PartName="/ppt/ink/ink267.xml" ContentType="application/inkml+xml"/>
  <Override PartName="/ppt/ink/ink268.xml" ContentType="application/inkml+xml"/>
  <Override PartName="/ppt/ink/ink269.xml" ContentType="application/inkml+xml"/>
  <Override PartName="/ppt/ink/ink270.xml" ContentType="application/inkml+xml"/>
  <Override PartName="/ppt/ink/ink271.xml" ContentType="application/inkml+xml"/>
  <Override PartName="/ppt/ink/ink272.xml" ContentType="application/inkml+xml"/>
  <Override PartName="/ppt/ink/ink273.xml" ContentType="application/inkml+xml"/>
  <Override PartName="/ppt/ink/ink274.xml" ContentType="application/inkml+xml"/>
  <Override PartName="/ppt/ink/ink275.xml" ContentType="application/inkml+xml"/>
  <Override PartName="/ppt/ink/ink276.xml" ContentType="application/inkml+xml"/>
  <Override PartName="/ppt/ink/ink277.xml" ContentType="application/inkml+xml"/>
  <Override PartName="/ppt/ink/ink278.xml" ContentType="application/inkml+xml"/>
  <Override PartName="/ppt/ink/ink279.xml" ContentType="application/inkml+xml"/>
  <Override PartName="/ppt/ink/ink280.xml" ContentType="application/inkml+xml"/>
  <Override PartName="/ppt/ink/ink281.xml" ContentType="application/inkml+xml"/>
  <Override PartName="/ppt/ink/ink282.xml" ContentType="application/inkml+xml"/>
  <Override PartName="/ppt/ink/ink283.xml" ContentType="application/inkml+xml"/>
  <Override PartName="/ppt/ink/ink284.xml" ContentType="application/inkml+xml"/>
  <Override PartName="/ppt/ink/ink285.xml" ContentType="application/inkml+xml"/>
  <Override PartName="/ppt/ink/ink286.xml" ContentType="application/inkml+xml"/>
  <Override PartName="/ppt/ink/ink287.xml" ContentType="application/inkml+xml"/>
  <Override PartName="/ppt/ink/ink288.xml" ContentType="application/inkml+xml"/>
  <Override PartName="/ppt/ink/ink289.xml" ContentType="application/inkml+xml"/>
  <Override PartName="/ppt/ink/ink290.xml" ContentType="application/inkml+xml"/>
  <Override PartName="/ppt/ink/ink291.xml" ContentType="application/inkml+xml"/>
  <Override PartName="/ppt/ink/ink292.xml" ContentType="application/inkml+xml"/>
  <Override PartName="/ppt/ink/ink293.xml" ContentType="application/inkml+xml"/>
  <Override PartName="/ppt/ink/ink294.xml" ContentType="application/inkml+xml"/>
  <Override PartName="/ppt/ink/ink295.xml" ContentType="application/inkml+xml"/>
  <Override PartName="/ppt/ink/ink296.xml" ContentType="application/inkml+xml"/>
  <Override PartName="/ppt/ink/ink297.xml" ContentType="application/inkml+xml"/>
  <Override PartName="/ppt/ink/ink298.xml" ContentType="application/inkml+xml"/>
  <Override PartName="/ppt/ink/ink299.xml" ContentType="application/inkml+xml"/>
  <Override PartName="/ppt/ink/ink300.xml" ContentType="application/inkml+xml"/>
  <Override PartName="/ppt/ink/ink301.xml" ContentType="application/inkml+xml"/>
  <Override PartName="/ppt/ink/ink302.xml" ContentType="application/inkml+xml"/>
  <Override PartName="/ppt/ink/ink303.xml" ContentType="application/inkml+xml"/>
  <Override PartName="/ppt/ink/ink304.xml" ContentType="application/inkml+xml"/>
  <Override PartName="/ppt/ink/ink305.xml" ContentType="application/inkml+xml"/>
  <Override PartName="/ppt/ink/ink306.xml" ContentType="application/inkml+xml"/>
  <Override PartName="/ppt/ink/ink307.xml" ContentType="application/inkml+xml"/>
  <Override PartName="/ppt/ink/ink308.xml" ContentType="application/inkml+xml"/>
  <Override PartName="/ppt/ink/ink309.xml" ContentType="application/inkml+xml"/>
  <Override PartName="/ppt/ink/ink310.xml" ContentType="application/inkml+xml"/>
  <Override PartName="/ppt/ink/ink311.xml" ContentType="application/inkml+xml"/>
  <Override PartName="/ppt/ink/ink312.xml" ContentType="application/inkml+xml"/>
  <Override PartName="/ppt/ink/ink313.xml" ContentType="application/inkml+xml"/>
  <Override PartName="/ppt/ink/ink314.xml" ContentType="application/inkml+xml"/>
  <Override PartName="/ppt/ink/ink315.xml" ContentType="application/inkml+xml"/>
  <Override PartName="/ppt/ink/ink316.xml" ContentType="application/inkml+xml"/>
  <Override PartName="/ppt/ink/ink317.xml" ContentType="application/inkml+xml"/>
  <Override PartName="/ppt/ink/ink318.xml" ContentType="application/inkml+xml"/>
  <Override PartName="/ppt/ink/ink319.xml" ContentType="application/inkml+xml"/>
  <Override PartName="/ppt/ink/ink320.xml" ContentType="application/inkml+xml"/>
  <Override PartName="/ppt/ink/ink321.xml" ContentType="application/inkml+xml"/>
  <Override PartName="/ppt/ink/ink322.xml" ContentType="application/inkml+xml"/>
  <Override PartName="/ppt/ink/ink323.xml" ContentType="application/inkml+xml"/>
  <Override PartName="/ppt/ink/ink324.xml" ContentType="application/inkml+xml"/>
  <Override PartName="/ppt/ink/ink325.xml" ContentType="application/inkml+xml"/>
  <Override PartName="/ppt/ink/ink326.xml" ContentType="application/inkml+xml"/>
  <Override PartName="/ppt/ink/ink327.xml" ContentType="application/inkml+xml"/>
  <Override PartName="/ppt/ink/ink328.xml" ContentType="application/inkml+xml"/>
  <Override PartName="/ppt/ink/ink329.xml" ContentType="application/inkml+xml"/>
  <Override PartName="/ppt/ink/ink330.xml" ContentType="application/inkml+xml"/>
  <Override PartName="/ppt/ink/ink331.xml" ContentType="application/inkml+xml"/>
  <Override PartName="/ppt/ink/ink332.xml" ContentType="application/inkml+xml"/>
  <Override PartName="/ppt/ink/ink333.xml" ContentType="application/inkml+xml"/>
  <Override PartName="/ppt/ink/ink334.xml" ContentType="application/inkml+xml"/>
  <Override PartName="/ppt/ink/ink335.xml" ContentType="application/inkml+xml"/>
  <Override PartName="/ppt/ink/ink336.xml" ContentType="application/inkml+xml"/>
  <Override PartName="/ppt/ink/ink337.xml" ContentType="application/inkml+xml"/>
  <Override PartName="/ppt/ink/ink338.xml" ContentType="application/inkml+xml"/>
  <Override PartName="/ppt/ink/ink339.xml" ContentType="application/inkml+xml"/>
  <Override PartName="/ppt/ink/ink340.xml" ContentType="application/inkml+xml"/>
  <Override PartName="/ppt/ink/ink341.xml" ContentType="application/inkml+xml"/>
  <Override PartName="/ppt/ink/ink342.xml" ContentType="application/inkml+xml"/>
  <Override PartName="/ppt/ink/ink343.xml" ContentType="application/inkml+xml"/>
  <Override PartName="/ppt/ink/ink344.xml" ContentType="application/inkml+xml"/>
  <Override PartName="/ppt/ink/ink345.xml" ContentType="application/inkml+xml"/>
  <Override PartName="/ppt/ink/ink346.xml" ContentType="application/inkml+xml"/>
  <Override PartName="/ppt/ink/ink347.xml" ContentType="application/inkml+xml"/>
  <Override PartName="/ppt/ink/ink348.xml" ContentType="application/inkml+xml"/>
  <Override PartName="/ppt/ink/ink349.xml" ContentType="application/inkml+xml"/>
  <Override PartName="/ppt/ink/ink350.xml" ContentType="application/inkml+xml"/>
  <Override PartName="/ppt/ink/ink351.xml" ContentType="application/inkml+xml"/>
  <Override PartName="/ppt/ink/ink352.xml" ContentType="application/inkml+xml"/>
  <Override PartName="/ppt/ink/ink353.xml" ContentType="application/inkml+xml"/>
  <Override PartName="/ppt/ink/ink354.xml" ContentType="application/inkml+xml"/>
  <Override PartName="/ppt/ink/ink355.xml" ContentType="application/inkml+xml"/>
  <Override PartName="/ppt/ink/ink356.xml" ContentType="application/inkml+xml"/>
  <Override PartName="/ppt/ink/ink357.xml" ContentType="application/inkml+xml"/>
  <Override PartName="/ppt/ink/ink358.xml" ContentType="application/inkml+xml"/>
  <Override PartName="/ppt/ink/ink359.xml" ContentType="application/inkml+xml"/>
  <Override PartName="/ppt/ink/ink360.xml" ContentType="application/inkml+xml"/>
  <Override PartName="/ppt/ink/ink361.xml" ContentType="application/inkml+xml"/>
  <Override PartName="/ppt/ink/ink362.xml" ContentType="application/inkml+xml"/>
  <Override PartName="/ppt/ink/ink363.xml" ContentType="application/inkml+xml"/>
  <Override PartName="/ppt/ink/ink364.xml" ContentType="application/inkml+xml"/>
  <Override PartName="/ppt/ink/ink365.xml" ContentType="application/inkml+xml"/>
  <Override PartName="/ppt/ink/ink366.xml" ContentType="application/inkml+xml"/>
  <Override PartName="/ppt/ink/ink367.xml" ContentType="application/inkml+xml"/>
  <Override PartName="/ppt/ink/ink368.xml" ContentType="application/inkml+xml"/>
  <Override PartName="/ppt/ink/ink369.xml" ContentType="application/inkml+xml"/>
  <Override PartName="/ppt/ink/ink370.xml" ContentType="application/inkml+xml"/>
  <Override PartName="/ppt/ink/ink371.xml" ContentType="application/inkml+xml"/>
  <Override PartName="/ppt/ink/ink372.xml" ContentType="application/inkml+xml"/>
  <Override PartName="/ppt/ink/ink373.xml" ContentType="application/inkml+xml"/>
  <Override PartName="/ppt/ink/ink374.xml" ContentType="application/inkml+xml"/>
  <Override PartName="/ppt/ink/ink375.xml" ContentType="application/inkml+xml"/>
  <Override PartName="/ppt/ink/ink376.xml" ContentType="application/inkml+xml"/>
  <Override PartName="/ppt/ink/ink377.xml" ContentType="application/inkml+xml"/>
  <Override PartName="/ppt/ink/ink378.xml" ContentType="application/inkml+xml"/>
  <Override PartName="/ppt/ink/ink379.xml" ContentType="application/inkml+xml"/>
  <Override PartName="/ppt/ink/ink380.xml" ContentType="application/inkml+xml"/>
  <Override PartName="/ppt/ink/ink381.xml" ContentType="application/inkml+xml"/>
  <Override PartName="/ppt/ink/ink382.xml" ContentType="application/inkml+xml"/>
  <Override PartName="/ppt/ink/ink383.xml" ContentType="application/inkml+xml"/>
  <Override PartName="/ppt/ink/ink384.xml" ContentType="application/inkml+xml"/>
  <Override PartName="/ppt/ink/ink385.xml" ContentType="application/inkml+xml"/>
  <Override PartName="/ppt/ink/ink386.xml" ContentType="application/inkml+xml"/>
  <Override PartName="/ppt/ink/ink387.xml" ContentType="application/inkml+xml"/>
  <Override PartName="/ppt/ink/ink388.xml" ContentType="application/inkml+xml"/>
  <Override PartName="/ppt/ink/ink389.xml" ContentType="application/inkml+xml"/>
  <Override PartName="/ppt/ink/ink390.xml" ContentType="application/inkml+xml"/>
  <Override PartName="/ppt/ink/ink391.xml" ContentType="application/inkml+xml"/>
  <Override PartName="/ppt/ink/ink392.xml" ContentType="application/inkml+xml"/>
  <Override PartName="/ppt/ink/ink393.xml" ContentType="application/inkml+xml"/>
  <Override PartName="/ppt/ink/ink394.xml" ContentType="application/inkml+xml"/>
  <Override PartName="/ppt/ink/ink395.xml" ContentType="application/inkml+xml"/>
  <Override PartName="/ppt/ink/ink396.xml" ContentType="application/inkml+xml"/>
  <Override PartName="/ppt/ink/ink397.xml" ContentType="application/inkml+xml"/>
  <Override PartName="/ppt/ink/ink398.xml" ContentType="application/inkml+xml"/>
  <Override PartName="/ppt/ink/ink399.xml" ContentType="application/inkml+xml"/>
  <Override PartName="/ppt/ink/ink400.xml" ContentType="application/inkml+xml"/>
  <Override PartName="/ppt/ink/ink401.xml" ContentType="application/inkml+xml"/>
  <Override PartName="/ppt/ink/ink402.xml" ContentType="application/inkml+xml"/>
  <Override PartName="/ppt/ink/ink403.xml" ContentType="application/inkml+xml"/>
  <Override PartName="/ppt/ink/ink404.xml" ContentType="application/inkml+xml"/>
  <Override PartName="/ppt/ink/ink405.xml" ContentType="application/inkml+xml"/>
  <Override PartName="/ppt/ink/ink406.xml" ContentType="application/inkml+xml"/>
  <Override PartName="/ppt/ink/ink407.xml" ContentType="application/inkml+xml"/>
  <Override PartName="/ppt/ink/ink408.xml" ContentType="application/inkml+xml"/>
  <Override PartName="/ppt/ink/ink409.xml" ContentType="application/inkml+xml"/>
  <Override PartName="/ppt/ink/ink410.xml" ContentType="application/inkml+xml"/>
  <Override PartName="/ppt/ink/ink411.xml" ContentType="application/inkml+xml"/>
  <Override PartName="/ppt/ink/ink412.xml" ContentType="application/inkml+xml"/>
  <Override PartName="/ppt/ink/ink413.xml" ContentType="application/inkml+xml"/>
  <Override PartName="/ppt/ink/ink414.xml" ContentType="application/inkml+xml"/>
  <Override PartName="/ppt/ink/ink415.xml" ContentType="application/inkml+xml"/>
  <Override PartName="/ppt/ink/ink416.xml" ContentType="application/inkml+xml"/>
  <Override PartName="/ppt/ink/ink417.xml" ContentType="application/inkml+xml"/>
  <Override PartName="/ppt/ink/ink418.xml" ContentType="application/inkml+xml"/>
  <Override PartName="/ppt/ink/ink419.xml" ContentType="application/inkml+xml"/>
  <Override PartName="/ppt/ink/ink420.xml" ContentType="application/inkml+xml"/>
  <Override PartName="/ppt/ink/ink421.xml" ContentType="application/inkml+xml"/>
  <Override PartName="/ppt/ink/ink422.xml" ContentType="application/inkml+xml"/>
  <Override PartName="/ppt/ink/ink423.xml" ContentType="application/inkml+xml"/>
  <Override PartName="/ppt/notesSlides/notesSlide7.xml" ContentType="application/vnd.openxmlformats-officedocument.presentationml.notesSlide+xml"/>
  <Override PartName="/ppt/ink/ink424.xml" ContentType="application/inkml+xml"/>
  <Override PartName="/ppt/ink/ink425.xml" ContentType="application/inkml+xml"/>
  <Override PartName="/ppt/ink/ink426.xml" ContentType="application/inkml+xml"/>
  <Override PartName="/ppt/ink/ink427.xml" ContentType="application/inkml+xml"/>
  <Override PartName="/ppt/ink/ink428.xml" ContentType="application/inkml+xml"/>
  <Override PartName="/ppt/ink/ink429.xml" ContentType="application/inkml+xml"/>
  <Override PartName="/ppt/ink/ink430.xml" ContentType="application/inkml+xml"/>
  <Override PartName="/ppt/ink/ink431.xml" ContentType="application/inkml+xml"/>
  <Override PartName="/ppt/ink/ink432.xml" ContentType="application/inkml+xml"/>
  <Override PartName="/ppt/ink/ink433.xml" ContentType="application/inkml+xml"/>
  <Override PartName="/ppt/ink/ink434.xml" ContentType="application/inkml+xml"/>
  <Override PartName="/ppt/ink/ink435.xml" ContentType="application/inkml+xml"/>
  <Override PartName="/ppt/ink/ink436.xml" ContentType="application/inkml+xml"/>
  <Override PartName="/ppt/ink/ink437.xml" ContentType="application/inkml+xml"/>
  <Override PartName="/ppt/ink/ink438.xml" ContentType="application/inkml+xml"/>
  <Override PartName="/ppt/ink/ink439.xml" ContentType="application/inkml+xml"/>
  <Override PartName="/ppt/ink/ink440.xml" ContentType="application/inkml+xml"/>
  <Override PartName="/ppt/ink/ink441.xml" ContentType="application/inkml+xml"/>
  <Override PartName="/ppt/ink/ink442.xml" ContentType="application/inkml+xml"/>
  <Override PartName="/ppt/ink/ink443.xml" ContentType="application/inkml+xml"/>
  <Override PartName="/ppt/ink/ink444.xml" ContentType="application/inkml+xml"/>
  <Override PartName="/ppt/ink/ink445.xml" ContentType="application/inkml+xml"/>
  <Override PartName="/ppt/ink/ink446.xml" ContentType="application/inkml+xml"/>
  <Override PartName="/ppt/ink/ink447.xml" ContentType="application/inkml+xml"/>
  <Override PartName="/ppt/ink/ink448.xml" ContentType="application/inkml+xml"/>
  <Override PartName="/ppt/ink/ink449.xml" ContentType="application/inkml+xml"/>
  <Override PartName="/ppt/ink/ink450.xml" ContentType="application/inkml+xml"/>
  <Override PartName="/ppt/ink/ink451.xml" ContentType="application/inkml+xml"/>
  <Override PartName="/ppt/ink/ink452.xml" ContentType="application/inkml+xml"/>
  <Override PartName="/ppt/ink/ink453.xml" ContentType="application/inkml+xml"/>
  <Override PartName="/ppt/ink/ink454.xml" ContentType="application/inkml+xml"/>
  <Override PartName="/ppt/ink/ink455.xml" ContentType="application/inkml+xml"/>
  <Override PartName="/ppt/ink/ink456.xml" ContentType="application/inkml+xml"/>
  <Override PartName="/ppt/ink/ink457.xml" ContentType="application/inkml+xml"/>
  <Override PartName="/ppt/ink/ink458.xml" ContentType="application/inkml+xml"/>
  <Override PartName="/ppt/ink/ink459.xml" ContentType="application/inkml+xml"/>
  <Override PartName="/ppt/ink/ink460.xml" ContentType="application/inkml+xml"/>
  <Override PartName="/ppt/ink/ink461.xml" ContentType="application/inkml+xml"/>
  <Override PartName="/ppt/ink/ink462.xml" ContentType="application/inkml+xml"/>
  <Override PartName="/ppt/ink/ink463.xml" ContentType="application/inkml+xml"/>
  <Override PartName="/ppt/ink/ink464.xml" ContentType="application/inkml+xml"/>
  <Override PartName="/ppt/ink/ink465.xml" ContentType="application/inkml+xml"/>
  <Override PartName="/ppt/ink/ink466.xml" ContentType="application/inkml+xml"/>
  <Override PartName="/ppt/ink/ink467.xml" ContentType="application/inkml+xml"/>
  <Override PartName="/ppt/ink/ink468.xml" ContentType="application/inkml+xml"/>
  <Override PartName="/ppt/ink/ink469.xml" ContentType="application/inkml+xml"/>
  <Override PartName="/ppt/ink/ink470.xml" ContentType="application/inkml+xml"/>
  <Override PartName="/ppt/ink/ink471.xml" ContentType="application/inkml+xml"/>
  <Override PartName="/ppt/ink/ink472.xml" ContentType="application/inkml+xml"/>
  <Override PartName="/ppt/ink/ink473.xml" ContentType="application/inkml+xml"/>
  <Override PartName="/ppt/ink/ink474.xml" ContentType="application/inkml+xml"/>
  <Override PartName="/ppt/ink/ink475.xml" ContentType="application/inkml+xml"/>
  <Override PartName="/ppt/ink/ink476.xml" ContentType="application/inkml+xml"/>
  <Override PartName="/ppt/ink/ink477.xml" ContentType="application/inkml+xml"/>
  <Override PartName="/ppt/ink/ink478.xml" ContentType="application/inkml+xml"/>
  <Override PartName="/ppt/ink/ink479.xml" ContentType="application/inkml+xml"/>
  <Override PartName="/ppt/ink/ink480.xml" ContentType="application/inkml+xml"/>
  <Override PartName="/ppt/ink/ink481.xml" ContentType="application/inkml+xml"/>
  <Override PartName="/ppt/ink/ink482.xml" ContentType="application/inkml+xml"/>
  <Override PartName="/ppt/ink/ink483.xml" ContentType="application/inkml+xml"/>
  <Override PartName="/ppt/ink/ink484.xml" ContentType="application/inkml+xml"/>
  <Override PartName="/ppt/ink/ink485.xml" ContentType="application/inkml+xml"/>
  <Override PartName="/ppt/ink/ink486.xml" ContentType="application/inkml+xml"/>
  <Override PartName="/ppt/ink/ink487.xml" ContentType="application/inkml+xml"/>
  <Override PartName="/ppt/ink/ink488.xml" ContentType="application/inkml+xml"/>
  <Override PartName="/ppt/ink/ink489.xml" ContentType="application/inkml+xml"/>
  <Override PartName="/ppt/ink/ink490.xml" ContentType="application/inkml+xml"/>
  <Override PartName="/ppt/ink/ink491.xml" ContentType="application/inkml+xml"/>
  <Override PartName="/ppt/ink/ink492.xml" ContentType="application/inkml+xml"/>
  <Override PartName="/ppt/ink/ink493.xml" ContentType="application/inkml+xml"/>
  <Override PartName="/ppt/ink/ink494.xml" ContentType="application/inkml+xml"/>
  <Override PartName="/ppt/ink/ink495.xml" ContentType="application/inkml+xml"/>
  <Override PartName="/ppt/ink/ink496.xml" ContentType="application/inkml+xml"/>
  <Override PartName="/ppt/ink/ink497.xml" ContentType="application/inkml+xml"/>
  <Override PartName="/ppt/ink/ink498.xml" ContentType="application/inkml+xml"/>
  <Override PartName="/ppt/ink/ink499.xml" ContentType="application/inkml+xml"/>
  <Override PartName="/ppt/ink/ink500.xml" ContentType="application/inkml+xml"/>
  <Override PartName="/ppt/ink/ink501.xml" ContentType="application/inkml+xml"/>
  <Override PartName="/ppt/ink/ink502.xml" ContentType="application/inkml+xml"/>
  <Override PartName="/ppt/ink/ink503.xml" ContentType="application/inkml+xml"/>
  <Override PartName="/ppt/ink/ink504.xml" ContentType="application/inkml+xml"/>
  <Override PartName="/ppt/ink/ink505.xml" ContentType="application/inkml+xml"/>
  <Override PartName="/ppt/ink/ink506.xml" ContentType="application/inkml+xml"/>
  <Override PartName="/ppt/ink/ink507.xml" ContentType="application/inkml+xml"/>
  <Override PartName="/ppt/ink/ink508.xml" ContentType="application/inkml+xml"/>
  <Override PartName="/ppt/ink/ink509.xml" ContentType="application/inkml+xml"/>
  <Override PartName="/ppt/ink/ink510.xml" ContentType="application/inkml+xml"/>
  <Override PartName="/ppt/ink/ink511.xml" ContentType="application/inkml+xml"/>
  <Override PartName="/ppt/ink/ink512.xml" ContentType="application/inkml+xml"/>
  <Override PartName="/ppt/ink/ink513.xml" ContentType="application/inkml+xml"/>
  <Override PartName="/ppt/ink/ink514.xml" ContentType="application/inkml+xml"/>
  <Override PartName="/ppt/ink/ink515.xml" ContentType="application/inkml+xml"/>
  <Override PartName="/ppt/ink/ink516.xml" ContentType="application/inkml+xml"/>
  <Override PartName="/ppt/ink/ink517.xml" ContentType="application/inkml+xml"/>
  <Override PartName="/ppt/ink/ink518.xml" ContentType="application/inkml+xml"/>
  <Override PartName="/ppt/ink/ink519.xml" ContentType="application/inkml+xml"/>
  <Override PartName="/ppt/ink/ink520.xml" ContentType="application/inkml+xml"/>
  <Override PartName="/ppt/ink/ink521.xml" ContentType="application/inkml+xml"/>
  <Override PartName="/ppt/ink/ink522.xml" ContentType="application/inkml+xml"/>
  <Override PartName="/ppt/ink/ink523.xml" ContentType="application/inkml+xml"/>
  <Override PartName="/ppt/ink/ink524.xml" ContentType="application/inkml+xml"/>
  <Override PartName="/ppt/ink/ink525.xml" ContentType="application/inkml+xml"/>
  <Override PartName="/ppt/ink/ink526.xml" ContentType="application/inkml+xml"/>
  <Override PartName="/ppt/ink/ink527.xml" ContentType="application/inkml+xml"/>
  <Override PartName="/ppt/ink/ink528.xml" ContentType="application/inkml+xml"/>
  <Override PartName="/ppt/ink/ink529.xml" ContentType="application/inkml+xml"/>
  <Override PartName="/ppt/ink/ink530.xml" ContentType="application/inkml+xml"/>
  <Override PartName="/ppt/ink/ink531.xml" ContentType="application/inkml+xml"/>
  <Override PartName="/ppt/ink/ink532.xml" ContentType="application/inkml+xml"/>
  <Override PartName="/ppt/ink/ink533.xml" ContentType="application/inkml+xml"/>
  <Override PartName="/ppt/ink/ink534.xml" ContentType="application/inkml+xml"/>
  <Override PartName="/ppt/ink/ink535.xml" ContentType="application/inkml+xml"/>
  <Override PartName="/ppt/ink/ink536.xml" ContentType="application/inkml+xml"/>
  <Override PartName="/ppt/ink/ink537.xml" ContentType="application/inkml+xml"/>
  <Override PartName="/ppt/ink/ink538.xml" ContentType="application/inkml+xml"/>
  <Override PartName="/ppt/ink/ink539.xml" ContentType="application/inkml+xml"/>
  <Override PartName="/ppt/ink/ink540.xml" ContentType="application/inkml+xml"/>
  <Override PartName="/ppt/ink/ink541.xml" ContentType="application/inkml+xml"/>
  <Override PartName="/ppt/ink/ink542.xml" ContentType="application/inkml+xml"/>
  <Override PartName="/ppt/ink/ink543.xml" ContentType="application/inkml+xml"/>
  <Override PartName="/ppt/ink/ink544.xml" ContentType="application/inkml+xml"/>
  <Override PartName="/ppt/ink/ink545.xml" ContentType="application/inkml+xml"/>
  <Override PartName="/ppt/ink/ink546.xml" ContentType="application/inkml+xml"/>
  <Override PartName="/ppt/ink/ink547.xml" ContentType="application/inkml+xml"/>
  <Override PartName="/ppt/ink/ink548.xml" ContentType="application/inkml+xml"/>
  <Override PartName="/ppt/ink/ink549.xml" ContentType="application/inkml+xml"/>
  <Override PartName="/ppt/ink/ink550.xml" ContentType="application/inkml+xml"/>
  <Override PartName="/ppt/ink/ink551.xml" ContentType="application/inkml+xml"/>
  <Override PartName="/ppt/ink/ink552.xml" ContentType="application/inkml+xml"/>
  <Override PartName="/ppt/ink/ink553.xml" ContentType="application/inkml+xml"/>
  <Override PartName="/ppt/ink/ink554.xml" ContentType="application/inkml+xml"/>
  <Override PartName="/ppt/ink/ink555.xml" ContentType="application/inkml+xml"/>
  <Override PartName="/ppt/ink/ink556.xml" ContentType="application/inkml+xml"/>
  <Override PartName="/ppt/ink/ink557.xml" ContentType="application/inkml+xml"/>
  <Override PartName="/ppt/ink/ink558.xml" ContentType="application/inkml+xml"/>
  <Override PartName="/ppt/ink/ink559.xml" ContentType="application/inkml+xml"/>
  <Override PartName="/ppt/ink/ink560.xml" ContentType="application/inkml+xml"/>
  <Override PartName="/ppt/ink/ink561.xml" ContentType="application/inkml+xml"/>
  <Override PartName="/ppt/ink/ink562.xml" ContentType="application/inkml+xml"/>
  <Override PartName="/ppt/ink/ink563.xml" ContentType="application/inkml+xml"/>
  <Override PartName="/ppt/ink/ink564.xml" ContentType="application/inkml+xml"/>
  <Override PartName="/ppt/ink/ink565.xml" ContentType="application/inkml+xml"/>
  <Override PartName="/ppt/ink/ink566.xml" ContentType="application/inkml+xml"/>
  <Override PartName="/ppt/ink/ink567.xml" ContentType="application/inkml+xml"/>
  <Override PartName="/ppt/ink/ink568.xml" ContentType="application/inkml+xml"/>
  <Override PartName="/ppt/ink/ink569.xml" ContentType="application/inkml+xml"/>
  <Override PartName="/ppt/ink/ink570.xml" ContentType="application/inkml+xml"/>
  <Override PartName="/ppt/ink/ink571.xml" ContentType="application/inkml+xml"/>
  <Override PartName="/ppt/ink/ink572.xml" ContentType="application/inkml+xml"/>
  <Override PartName="/ppt/ink/ink573.xml" ContentType="application/inkml+xml"/>
  <Override PartName="/ppt/ink/ink574.xml" ContentType="application/inkml+xml"/>
  <Override PartName="/ppt/ink/ink575.xml" ContentType="application/inkml+xml"/>
  <Override PartName="/ppt/ink/ink576.xml" ContentType="application/inkml+xml"/>
  <Override PartName="/ppt/ink/ink577.xml" ContentType="application/inkml+xml"/>
  <Override PartName="/ppt/ink/ink578.xml" ContentType="application/inkml+xml"/>
  <Override PartName="/ppt/ink/ink579.xml" ContentType="application/inkml+xml"/>
  <Override PartName="/ppt/ink/ink580.xml" ContentType="application/inkml+xml"/>
  <Override PartName="/ppt/ink/ink581.xml" ContentType="application/inkml+xml"/>
  <Override PartName="/ppt/ink/ink582.xml" ContentType="application/inkml+xml"/>
  <Override PartName="/ppt/ink/ink583.xml" ContentType="application/inkml+xml"/>
  <Override PartName="/ppt/ink/ink584.xml" ContentType="application/inkml+xml"/>
  <Override PartName="/ppt/ink/ink585.xml" ContentType="application/inkml+xml"/>
  <Override PartName="/ppt/ink/ink586.xml" ContentType="application/inkml+xml"/>
  <Override PartName="/ppt/ink/ink587.xml" ContentType="application/inkml+xml"/>
  <Override PartName="/ppt/ink/ink588.xml" ContentType="application/inkml+xml"/>
  <Override PartName="/ppt/ink/ink589.xml" ContentType="application/inkml+xml"/>
  <Override PartName="/ppt/ink/ink590.xml" ContentType="application/inkml+xml"/>
  <Override PartName="/ppt/ink/ink591.xml" ContentType="application/inkml+xml"/>
  <Override PartName="/ppt/ink/ink592.xml" ContentType="application/inkml+xml"/>
  <Override PartName="/ppt/ink/ink593.xml" ContentType="application/inkml+xml"/>
  <Override PartName="/ppt/ink/ink594.xml" ContentType="application/inkml+xml"/>
  <Override PartName="/ppt/ink/ink595.xml" ContentType="application/inkml+xml"/>
  <Override PartName="/ppt/ink/ink596.xml" ContentType="application/inkml+xml"/>
  <Override PartName="/ppt/ink/ink597.xml" ContentType="application/inkml+xml"/>
  <Override PartName="/ppt/ink/ink598.xml" ContentType="application/inkml+xml"/>
  <Override PartName="/ppt/ink/ink599.xml" ContentType="application/inkml+xml"/>
  <Override PartName="/ppt/ink/ink600.xml" ContentType="application/inkml+xml"/>
  <Override PartName="/ppt/ink/ink601.xml" ContentType="application/inkml+xml"/>
  <Override PartName="/ppt/ink/ink602.xml" ContentType="application/inkml+xml"/>
  <Override PartName="/ppt/ink/ink603.xml" ContentType="application/inkml+xml"/>
  <Override PartName="/ppt/ink/ink604.xml" ContentType="application/inkml+xml"/>
  <Override PartName="/ppt/ink/ink605.xml" ContentType="application/inkml+xml"/>
  <Override PartName="/ppt/ink/ink606.xml" ContentType="application/inkml+xml"/>
  <Override PartName="/ppt/ink/ink607.xml" ContentType="application/inkml+xml"/>
  <Override PartName="/ppt/ink/ink608.xml" ContentType="application/inkml+xml"/>
  <Override PartName="/ppt/ink/ink609.xml" ContentType="application/inkml+xml"/>
  <Override PartName="/ppt/ink/ink610.xml" ContentType="application/inkml+xml"/>
  <Override PartName="/ppt/ink/ink611.xml" ContentType="application/inkml+xml"/>
  <Override PartName="/ppt/ink/ink612.xml" ContentType="application/inkml+xml"/>
  <Override PartName="/ppt/ink/ink613.xml" ContentType="application/inkml+xml"/>
  <Override PartName="/ppt/ink/ink614.xml" ContentType="application/inkml+xml"/>
  <Override PartName="/ppt/ink/ink615.xml" ContentType="application/inkml+xml"/>
  <Override PartName="/ppt/ink/ink616.xml" ContentType="application/inkml+xml"/>
  <Override PartName="/ppt/ink/ink617.xml" ContentType="application/inkml+xml"/>
  <Override PartName="/ppt/ink/ink618.xml" ContentType="application/inkml+xml"/>
  <Override PartName="/ppt/ink/ink619.xml" ContentType="application/inkml+xml"/>
  <Override PartName="/ppt/ink/ink620.xml" ContentType="application/inkml+xml"/>
  <Override PartName="/ppt/ink/ink621.xml" ContentType="application/inkml+xml"/>
  <Override PartName="/ppt/ink/ink622.xml" ContentType="application/inkml+xml"/>
  <Override PartName="/ppt/ink/ink623.xml" ContentType="application/inkml+xml"/>
  <Override PartName="/ppt/ink/ink624.xml" ContentType="application/inkml+xml"/>
  <Override PartName="/ppt/ink/ink625.xml" ContentType="application/inkml+xml"/>
  <Override PartName="/ppt/ink/ink626.xml" ContentType="application/inkml+xml"/>
  <Override PartName="/ppt/ink/ink627.xml" ContentType="application/inkml+xml"/>
  <Override PartName="/ppt/ink/ink628.xml" ContentType="application/inkml+xml"/>
  <Override PartName="/ppt/ink/ink629.xml" ContentType="application/inkml+xml"/>
  <Override PartName="/ppt/ink/ink630.xml" ContentType="application/inkml+xml"/>
  <Override PartName="/ppt/ink/ink631.xml" ContentType="application/inkml+xml"/>
  <Override PartName="/ppt/ink/ink632.xml" ContentType="application/inkml+xml"/>
  <Override PartName="/ppt/ink/ink633.xml" ContentType="application/inkml+xml"/>
  <Override PartName="/ppt/ink/ink634.xml" ContentType="application/inkml+xml"/>
  <Override PartName="/ppt/ink/ink635.xml" ContentType="application/inkml+xml"/>
  <Override PartName="/ppt/ink/ink636.xml" ContentType="application/inkml+xml"/>
  <Override PartName="/ppt/ink/ink637.xml" ContentType="application/inkml+xml"/>
  <Override PartName="/ppt/ink/ink638.xml" ContentType="application/inkml+xml"/>
  <Override PartName="/ppt/ink/ink639.xml" ContentType="application/inkml+xml"/>
  <Override PartName="/ppt/ink/ink640.xml" ContentType="application/inkml+xml"/>
  <Override PartName="/ppt/ink/ink641.xml" ContentType="application/inkml+xml"/>
  <Override PartName="/ppt/ink/ink642.xml" ContentType="application/inkml+xml"/>
  <Override PartName="/ppt/ink/ink643.xml" ContentType="application/inkml+xml"/>
  <Override PartName="/ppt/ink/ink644.xml" ContentType="application/inkml+xml"/>
  <Override PartName="/ppt/ink/ink645.xml" ContentType="application/inkml+xml"/>
  <Override PartName="/ppt/ink/ink646.xml" ContentType="application/inkml+xml"/>
  <Override PartName="/ppt/ink/ink647.xml" ContentType="application/inkml+xml"/>
  <Override PartName="/ppt/ink/ink648.xml" ContentType="application/inkml+xml"/>
  <Override PartName="/ppt/ink/ink649.xml" ContentType="application/inkml+xml"/>
  <Override PartName="/ppt/ink/ink650.xml" ContentType="application/inkml+xml"/>
  <Override PartName="/ppt/ink/ink651.xml" ContentType="application/inkml+xml"/>
  <Override PartName="/ppt/ink/ink652.xml" ContentType="application/inkml+xml"/>
  <Override PartName="/ppt/ink/ink653.xml" ContentType="application/inkml+xml"/>
  <Override PartName="/ppt/ink/ink654.xml" ContentType="application/inkml+xml"/>
  <Override PartName="/ppt/ink/ink655.xml" ContentType="application/inkml+xml"/>
  <Override PartName="/ppt/ink/ink656.xml" ContentType="application/inkml+xml"/>
  <Override PartName="/ppt/ink/ink657.xml" ContentType="application/inkml+xml"/>
  <Override PartName="/ppt/ink/ink658.xml" ContentType="application/inkml+xml"/>
  <Override PartName="/ppt/ink/ink659.xml" ContentType="application/inkml+xml"/>
  <Override PartName="/ppt/ink/ink660.xml" ContentType="application/inkml+xml"/>
  <Override PartName="/ppt/ink/ink661.xml" ContentType="application/inkml+xml"/>
  <Override PartName="/ppt/ink/ink662.xml" ContentType="application/inkml+xml"/>
  <Override PartName="/ppt/ink/ink663.xml" ContentType="application/inkml+xml"/>
  <Override PartName="/ppt/ink/ink664.xml" ContentType="application/inkml+xml"/>
  <Override PartName="/ppt/ink/ink665.xml" ContentType="application/inkml+xml"/>
  <Override PartName="/ppt/ink/ink666.xml" ContentType="application/inkml+xml"/>
  <Override PartName="/ppt/ink/ink667.xml" ContentType="application/inkml+xml"/>
  <Override PartName="/ppt/ink/ink668.xml" ContentType="application/inkml+xml"/>
  <Override PartName="/ppt/ink/ink669.xml" ContentType="application/inkml+xml"/>
  <Override PartName="/ppt/ink/ink670.xml" ContentType="application/inkml+xml"/>
  <Override PartName="/ppt/ink/ink671.xml" ContentType="application/inkml+xml"/>
  <Override PartName="/ppt/ink/ink672.xml" ContentType="application/inkml+xml"/>
  <Override PartName="/ppt/ink/ink673.xml" ContentType="application/inkml+xml"/>
  <Override PartName="/ppt/ink/ink674.xml" ContentType="application/inkml+xml"/>
  <Override PartName="/ppt/ink/ink675.xml" ContentType="application/inkml+xml"/>
  <Override PartName="/ppt/ink/ink676.xml" ContentType="application/inkml+xml"/>
  <Override PartName="/ppt/ink/ink677.xml" ContentType="application/inkml+xml"/>
  <Override PartName="/ppt/notesSlides/notesSlide8.xml" ContentType="application/vnd.openxmlformats-officedocument.presentationml.notesSlide+xml"/>
  <Override PartName="/ppt/ink/ink678.xml" ContentType="application/inkml+xml"/>
  <Override PartName="/ppt/ink/ink679.xml" ContentType="application/inkml+xml"/>
  <Override PartName="/ppt/ink/ink680.xml" ContentType="application/inkml+xml"/>
  <Override PartName="/ppt/ink/ink681.xml" ContentType="application/inkml+xml"/>
  <Override PartName="/ppt/ink/ink682.xml" ContentType="application/inkml+xml"/>
  <Override PartName="/ppt/ink/ink683.xml" ContentType="application/inkml+xml"/>
  <Override PartName="/ppt/ink/ink684.xml" ContentType="application/inkml+xml"/>
  <Override PartName="/ppt/ink/ink685.xml" ContentType="application/inkml+xml"/>
  <Override PartName="/ppt/ink/ink686.xml" ContentType="application/inkml+xml"/>
  <Override PartName="/ppt/ink/ink687.xml" ContentType="application/inkml+xml"/>
  <Override PartName="/ppt/ink/ink688.xml" ContentType="application/inkml+xml"/>
  <Override PartName="/ppt/ink/ink689.xml" ContentType="application/inkml+xml"/>
  <Override PartName="/ppt/notesSlides/notesSlide9.xml" ContentType="application/vnd.openxmlformats-officedocument.presentationml.notesSlide+xml"/>
  <Override PartName="/ppt/ink/ink690.xml" ContentType="application/inkml+xml"/>
  <Override PartName="/ppt/ink/ink691.xml" ContentType="application/inkml+xml"/>
  <Override PartName="/ppt/ink/ink692.xml" ContentType="application/inkml+xml"/>
  <Override PartName="/ppt/ink/ink693.xml" ContentType="application/inkml+xml"/>
  <Override PartName="/ppt/ink/ink694.xml" ContentType="application/inkml+xml"/>
  <Override PartName="/ppt/ink/ink695.xml" ContentType="application/inkml+xml"/>
  <Override PartName="/ppt/ink/ink696.xml" ContentType="application/inkml+xml"/>
  <Override PartName="/ppt/ink/ink697.xml" ContentType="application/inkml+xml"/>
  <Override PartName="/ppt/ink/ink698.xml" ContentType="application/inkml+xml"/>
  <Override PartName="/ppt/ink/ink699.xml" ContentType="application/inkml+xml"/>
  <Override PartName="/ppt/ink/ink700.xml" ContentType="application/inkml+xml"/>
  <Override PartName="/ppt/ink/ink701.xml" ContentType="application/inkml+xml"/>
  <Override PartName="/ppt/ink/ink702.xml" ContentType="application/inkml+xml"/>
  <Override PartName="/ppt/ink/ink703.xml" ContentType="application/inkml+xml"/>
  <Override PartName="/ppt/ink/ink704.xml" ContentType="application/inkml+xml"/>
  <Override PartName="/ppt/ink/ink705.xml" ContentType="application/inkml+xml"/>
  <Override PartName="/ppt/ink/ink706.xml" ContentType="application/inkml+xml"/>
  <Override PartName="/ppt/ink/ink707.xml" ContentType="application/inkml+xml"/>
  <Override PartName="/ppt/ink/ink708.xml" ContentType="application/inkml+xml"/>
  <Override PartName="/ppt/ink/ink709.xml" ContentType="application/inkml+xml"/>
  <Override PartName="/ppt/ink/ink710.xml" ContentType="application/inkml+xml"/>
  <Override PartName="/ppt/ink/ink711.xml" ContentType="application/inkml+xml"/>
  <Override PartName="/ppt/ink/ink712.xml" ContentType="application/inkml+xml"/>
  <Override PartName="/ppt/ink/ink713.xml" ContentType="application/inkml+xml"/>
  <Override PartName="/ppt/ink/ink714.xml" ContentType="application/inkml+xml"/>
  <Override PartName="/ppt/ink/ink715.xml" ContentType="application/inkml+xml"/>
  <Override PartName="/ppt/ink/ink716.xml" ContentType="application/inkml+xml"/>
  <Override PartName="/ppt/ink/ink717.xml" ContentType="application/inkml+xml"/>
  <Override PartName="/ppt/ink/ink718.xml" ContentType="application/inkml+xml"/>
  <Override PartName="/ppt/ink/ink719.xml" ContentType="application/inkml+xml"/>
  <Override PartName="/ppt/ink/ink720.xml" ContentType="application/inkml+xml"/>
  <Override PartName="/ppt/ink/ink721.xml" ContentType="application/inkml+xml"/>
  <Override PartName="/ppt/ink/ink722.xml" ContentType="application/inkml+xml"/>
  <Override PartName="/ppt/ink/ink723.xml" ContentType="application/inkml+xml"/>
  <Override PartName="/ppt/ink/ink724.xml" ContentType="application/inkml+xml"/>
  <Override PartName="/ppt/ink/ink725.xml" ContentType="application/inkml+xml"/>
  <Override PartName="/ppt/ink/ink726.xml" ContentType="application/inkml+xml"/>
  <Override PartName="/ppt/ink/ink727.xml" ContentType="application/inkml+xml"/>
  <Override PartName="/ppt/ink/ink728.xml" ContentType="application/inkml+xml"/>
  <Override PartName="/ppt/ink/ink729.xml" ContentType="application/inkml+xml"/>
  <Override PartName="/ppt/ink/ink730.xml" ContentType="application/inkml+xml"/>
  <Override PartName="/ppt/ink/ink731.xml" ContentType="application/inkml+xml"/>
  <Override PartName="/ppt/ink/ink732.xml" ContentType="application/inkml+xml"/>
  <Override PartName="/ppt/ink/ink733.xml" ContentType="application/inkml+xml"/>
  <Override PartName="/ppt/ink/ink734.xml" ContentType="application/inkml+xml"/>
  <Override PartName="/ppt/ink/ink735.xml" ContentType="application/inkml+xml"/>
  <Override PartName="/ppt/ink/ink736.xml" ContentType="application/inkml+xml"/>
  <Override PartName="/ppt/ink/ink737.xml" ContentType="application/inkml+xml"/>
  <Override PartName="/ppt/ink/ink738.xml" ContentType="application/inkml+xml"/>
  <Override PartName="/ppt/ink/ink739.xml" ContentType="application/inkml+xml"/>
  <Override PartName="/ppt/ink/ink740.xml" ContentType="application/inkml+xml"/>
  <Override PartName="/ppt/ink/ink741.xml" ContentType="application/inkml+xml"/>
  <Override PartName="/ppt/ink/ink742.xml" ContentType="application/inkml+xml"/>
  <Override PartName="/ppt/ink/ink743.xml" ContentType="application/inkml+xml"/>
  <Override PartName="/ppt/ink/ink744.xml" ContentType="application/inkml+xml"/>
  <Override PartName="/ppt/ink/ink745.xml" ContentType="application/inkml+xml"/>
  <Override PartName="/ppt/ink/ink746.xml" ContentType="application/inkml+xml"/>
  <Override PartName="/ppt/ink/ink747.xml" ContentType="application/inkml+xml"/>
  <Override PartName="/ppt/ink/ink748.xml" ContentType="application/inkml+xml"/>
  <Override PartName="/ppt/ink/ink749.xml" ContentType="application/inkml+xml"/>
  <Override PartName="/ppt/ink/ink750.xml" ContentType="application/inkml+xml"/>
  <Override PartName="/ppt/ink/ink751.xml" ContentType="application/inkml+xml"/>
  <Override PartName="/ppt/ink/ink752.xml" ContentType="application/inkml+xml"/>
  <Override PartName="/ppt/ink/ink753.xml" ContentType="application/inkml+xml"/>
  <Override PartName="/ppt/ink/ink754.xml" ContentType="application/inkml+xml"/>
  <Override PartName="/ppt/ink/ink755.xml" ContentType="application/inkml+xml"/>
  <Override PartName="/ppt/ink/ink756.xml" ContentType="application/inkml+xml"/>
  <Override PartName="/ppt/ink/ink757.xml" ContentType="application/inkml+xml"/>
  <Override PartName="/ppt/ink/ink758.xml" ContentType="application/inkml+xml"/>
  <Override PartName="/ppt/ink/ink759.xml" ContentType="application/inkml+xml"/>
  <Override PartName="/ppt/ink/ink760.xml" ContentType="application/inkml+xml"/>
  <Override PartName="/ppt/ink/ink761.xml" ContentType="application/inkml+xml"/>
  <Override PartName="/ppt/ink/ink762.xml" ContentType="application/inkml+xml"/>
  <Override PartName="/ppt/ink/ink763.xml" ContentType="application/inkml+xml"/>
  <Override PartName="/ppt/ink/ink764.xml" ContentType="application/inkml+xml"/>
  <Override PartName="/ppt/ink/ink765.xml" ContentType="application/inkml+xml"/>
  <Override PartName="/ppt/ink/ink766.xml" ContentType="application/inkml+xml"/>
  <Override PartName="/ppt/ink/ink767.xml" ContentType="application/inkml+xml"/>
  <Override PartName="/ppt/ink/ink768.xml" ContentType="application/inkml+xml"/>
  <Override PartName="/ppt/ink/ink769.xml" ContentType="application/inkml+xml"/>
  <Override PartName="/ppt/ink/ink770.xml" ContentType="application/inkml+xml"/>
  <Override PartName="/ppt/ink/ink771.xml" ContentType="application/inkml+xml"/>
  <Override PartName="/ppt/ink/ink772.xml" ContentType="application/inkml+xml"/>
  <Override PartName="/ppt/ink/ink773.xml" ContentType="application/inkml+xml"/>
  <Override PartName="/ppt/ink/ink774.xml" ContentType="application/inkml+xml"/>
  <Override PartName="/ppt/ink/ink775.xml" ContentType="application/inkml+xml"/>
  <Override PartName="/ppt/ink/ink776.xml" ContentType="application/inkml+xml"/>
  <Override PartName="/ppt/ink/ink777.xml" ContentType="application/inkml+xml"/>
  <Override PartName="/ppt/ink/ink778.xml" ContentType="application/inkml+xml"/>
  <Override PartName="/ppt/ink/ink779.xml" ContentType="application/inkml+xml"/>
  <Override PartName="/ppt/ink/ink780.xml" ContentType="application/inkml+xml"/>
  <Override PartName="/ppt/ink/ink781.xml" ContentType="application/inkml+xml"/>
  <Override PartName="/ppt/ink/ink782.xml" ContentType="application/inkml+xml"/>
  <Override PartName="/ppt/ink/ink783.xml" ContentType="application/inkml+xml"/>
  <Override PartName="/ppt/ink/ink784.xml" ContentType="application/inkml+xml"/>
  <Override PartName="/ppt/ink/ink785.xml" ContentType="application/inkml+xml"/>
  <Override PartName="/ppt/ink/ink786.xml" ContentType="application/inkml+xml"/>
  <Override PartName="/ppt/ink/ink787.xml" ContentType="application/inkml+xml"/>
  <Override PartName="/ppt/ink/ink788.xml" ContentType="application/inkml+xml"/>
  <Override PartName="/ppt/ink/ink789.xml" ContentType="application/inkml+xml"/>
  <Override PartName="/ppt/ink/ink790.xml" ContentType="application/inkml+xml"/>
  <Override PartName="/ppt/ink/ink791.xml" ContentType="application/inkml+xml"/>
  <Override PartName="/ppt/ink/ink792.xml" ContentType="application/inkml+xml"/>
  <Override PartName="/ppt/ink/ink793.xml" ContentType="application/inkml+xml"/>
  <Override PartName="/ppt/ink/ink794.xml" ContentType="application/inkml+xml"/>
  <Override PartName="/ppt/ink/ink795.xml" ContentType="application/inkml+xml"/>
  <Override PartName="/ppt/ink/ink796.xml" ContentType="application/inkml+xml"/>
  <Override PartName="/ppt/ink/ink797.xml" ContentType="application/inkml+xml"/>
  <Override PartName="/ppt/ink/ink798.xml" ContentType="application/inkml+xml"/>
  <Override PartName="/ppt/ink/ink799.xml" ContentType="application/inkml+xml"/>
  <Override PartName="/ppt/ink/ink800.xml" ContentType="application/inkml+xml"/>
  <Override PartName="/ppt/ink/ink801.xml" ContentType="application/inkml+xml"/>
  <Override PartName="/ppt/ink/ink802.xml" ContentType="application/inkml+xml"/>
  <Override PartName="/ppt/ink/ink803.xml" ContentType="application/inkml+xml"/>
  <Override PartName="/ppt/ink/ink804.xml" ContentType="application/inkml+xml"/>
  <Override PartName="/ppt/ink/ink805.xml" ContentType="application/inkml+xml"/>
  <Override PartName="/ppt/ink/ink806.xml" ContentType="application/inkml+xml"/>
  <Override PartName="/ppt/ink/ink807.xml" ContentType="application/inkml+xml"/>
  <Override PartName="/ppt/ink/ink808.xml" ContentType="application/inkml+xml"/>
  <Override PartName="/ppt/ink/ink809.xml" ContentType="application/inkml+xml"/>
  <Override PartName="/ppt/ink/ink810.xml" ContentType="application/inkml+xml"/>
  <Override PartName="/ppt/ink/ink811.xml" ContentType="application/inkml+xml"/>
  <Override PartName="/ppt/ink/ink812.xml" ContentType="application/inkml+xml"/>
  <Override PartName="/ppt/ink/ink813.xml" ContentType="application/inkml+xml"/>
  <Override PartName="/ppt/ink/ink814.xml" ContentType="application/inkml+xml"/>
  <Override PartName="/ppt/ink/ink815.xml" ContentType="application/inkml+xml"/>
  <Override PartName="/ppt/ink/ink816.xml" ContentType="application/inkml+xml"/>
  <Override PartName="/ppt/ink/ink817.xml" ContentType="application/inkml+xml"/>
  <Override PartName="/ppt/ink/ink818.xml" ContentType="application/inkml+xml"/>
  <Override PartName="/ppt/ink/ink819.xml" ContentType="application/inkml+xml"/>
  <Override PartName="/ppt/ink/ink820.xml" ContentType="application/inkml+xml"/>
  <Override PartName="/ppt/ink/ink821.xml" ContentType="application/inkml+xml"/>
  <Override PartName="/ppt/ink/ink822.xml" ContentType="application/inkml+xml"/>
  <Override PartName="/ppt/ink/ink823.xml" ContentType="application/inkml+xml"/>
  <Override PartName="/ppt/ink/ink824.xml" ContentType="application/inkml+xml"/>
  <Override PartName="/ppt/ink/ink825.xml" ContentType="application/inkml+xml"/>
  <Override PartName="/ppt/ink/ink826.xml" ContentType="application/inkml+xml"/>
  <Override PartName="/ppt/ink/ink827.xml" ContentType="application/inkml+xml"/>
  <Override PartName="/ppt/ink/ink828.xml" ContentType="application/inkml+xml"/>
  <Override PartName="/ppt/ink/ink829.xml" ContentType="application/inkml+xml"/>
  <Override PartName="/ppt/ink/ink830.xml" ContentType="application/inkml+xml"/>
  <Override PartName="/ppt/ink/ink831.xml" ContentType="application/inkml+xml"/>
  <Override PartName="/ppt/ink/ink832.xml" ContentType="application/inkml+xml"/>
  <Override PartName="/ppt/ink/ink833.xml" ContentType="application/inkml+xml"/>
  <Override PartName="/ppt/ink/ink834.xml" ContentType="application/inkml+xml"/>
  <Override PartName="/ppt/ink/ink835.xml" ContentType="application/inkml+xml"/>
  <Override PartName="/ppt/ink/ink836.xml" ContentType="application/inkml+xml"/>
  <Override PartName="/ppt/ink/ink837.xml" ContentType="application/inkml+xml"/>
  <Override PartName="/ppt/ink/ink838.xml" ContentType="application/inkml+xml"/>
  <Override PartName="/ppt/ink/ink839.xml" ContentType="application/inkml+xml"/>
  <Override PartName="/ppt/ink/ink840.xml" ContentType="application/inkml+xml"/>
  <Override PartName="/ppt/ink/ink841.xml" ContentType="application/inkml+xml"/>
  <Override PartName="/ppt/ink/ink842.xml" ContentType="application/inkml+xml"/>
  <Override PartName="/ppt/ink/ink843.xml" ContentType="application/inkml+xml"/>
  <Override PartName="/ppt/ink/ink844.xml" ContentType="application/inkml+xml"/>
  <Override PartName="/ppt/ink/ink845.xml" ContentType="application/inkml+xml"/>
  <Override PartName="/ppt/ink/ink846.xml" ContentType="application/inkml+xml"/>
  <Override PartName="/ppt/ink/ink847.xml" ContentType="application/inkml+xml"/>
  <Override PartName="/ppt/ink/ink848.xml" ContentType="application/inkml+xml"/>
  <Override PartName="/ppt/ink/ink849.xml" ContentType="application/inkml+xml"/>
  <Override PartName="/ppt/ink/ink850.xml" ContentType="application/inkml+xml"/>
  <Override PartName="/ppt/ink/ink851.xml" ContentType="application/inkml+xml"/>
  <Override PartName="/ppt/ink/ink852.xml" ContentType="application/inkml+xml"/>
  <Override PartName="/ppt/ink/ink853.xml" ContentType="application/inkml+xml"/>
  <Override PartName="/ppt/ink/ink854.xml" ContentType="application/inkml+xml"/>
  <Override PartName="/ppt/ink/ink855.xml" ContentType="application/inkml+xml"/>
  <Override PartName="/ppt/ink/ink856.xml" ContentType="application/inkml+xml"/>
  <Override PartName="/ppt/ink/ink857.xml" ContentType="application/inkml+xml"/>
  <Override PartName="/ppt/ink/ink858.xml" ContentType="application/inkml+xml"/>
  <Override PartName="/ppt/ink/ink859.xml" ContentType="application/inkml+xml"/>
  <Override PartName="/ppt/ink/ink860.xml" ContentType="application/inkml+xml"/>
  <Override PartName="/ppt/ink/ink861.xml" ContentType="application/inkml+xml"/>
  <Override PartName="/ppt/ink/ink862.xml" ContentType="application/inkml+xml"/>
  <Override PartName="/ppt/ink/ink863.xml" ContentType="application/inkml+xml"/>
  <Override PartName="/ppt/ink/ink864.xml" ContentType="application/inkml+xml"/>
  <Override PartName="/ppt/ink/ink865.xml" ContentType="application/inkml+xml"/>
  <Override PartName="/ppt/ink/ink866.xml" ContentType="application/inkml+xml"/>
  <Override PartName="/ppt/ink/ink867.xml" ContentType="application/inkml+xml"/>
  <Override PartName="/ppt/ink/ink868.xml" ContentType="application/inkml+xml"/>
  <Override PartName="/ppt/notesSlides/notesSlide10.xml" ContentType="application/vnd.openxmlformats-officedocument.presentationml.notesSlide+xml"/>
  <Override PartName="/ppt/media/image558.gif" ContentType="image/gif"/>
  <Override PartName="/ppt/media/image559.gif" ContentType="image/gif"/>
  <Override PartName="/ppt/ink/ink869.xml" ContentType="application/inkml+xml"/>
  <Override PartName="/ppt/ink/ink870.xml" ContentType="application/inkml+xml"/>
  <Override PartName="/ppt/ink/ink871.xml" ContentType="application/inkml+xml"/>
  <Override PartName="/ppt/ink/ink872.xml" ContentType="application/inkml+xml"/>
  <Override PartName="/ppt/ink/ink873.xml" ContentType="application/inkml+xml"/>
  <Override PartName="/ppt/ink/ink874.xml" ContentType="application/inkml+xml"/>
  <Override PartName="/ppt/ink/ink875.xml" ContentType="application/inkml+xml"/>
  <Override PartName="/ppt/ink/ink876.xml" ContentType="application/inkml+xml"/>
  <Override PartName="/ppt/ink/ink877.xml" ContentType="application/inkml+xml"/>
  <Override PartName="/ppt/ink/ink878.xml" ContentType="application/inkml+xml"/>
  <Override PartName="/ppt/ink/ink879.xml" ContentType="application/inkml+xml"/>
  <Override PartName="/ppt/ink/ink880.xml" ContentType="application/inkml+xml"/>
  <Override PartName="/ppt/ink/ink881.xml" ContentType="application/inkml+xml"/>
  <Override PartName="/ppt/ink/ink882.xml" ContentType="application/inkml+xml"/>
  <Override PartName="/ppt/ink/ink883.xml" ContentType="application/inkml+xml"/>
  <Override PartName="/ppt/ink/ink884.xml" ContentType="application/inkml+xml"/>
  <Override PartName="/ppt/ink/ink885.xml" ContentType="application/inkml+xml"/>
  <Override PartName="/ppt/ink/ink886.xml" ContentType="application/inkml+xml"/>
  <Override PartName="/ppt/ink/ink887.xml" ContentType="application/inkml+xml"/>
  <Override PartName="/ppt/ink/ink888.xml" ContentType="application/inkml+xml"/>
  <Override PartName="/ppt/ink/ink889.xml" ContentType="application/inkml+xml"/>
  <Override PartName="/ppt/ink/ink890.xml" ContentType="application/inkml+xml"/>
  <Override PartName="/ppt/ink/ink891.xml" ContentType="application/inkml+xml"/>
  <Override PartName="/ppt/ink/ink892.xml" ContentType="application/inkml+xml"/>
  <Override PartName="/ppt/ink/ink893.xml" ContentType="application/inkml+xml"/>
  <Override PartName="/ppt/ink/ink894.xml" ContentType="application/inkml+xml"/>
  <Override PartName="/ppt/ink/ink895.xml" ContentType="application/inkml+xml"/>
  <Override PartName="/ppt/ink/ink896.xml" ContentType="application/inkml+xml"/>
  <Override PartName="/ppt/ink/ink897.xml" ContentType="application/inkml+xml"/>
  <Override PartName="/ppt/ink/ink898.xml" ContentType="application/inkml+xml"/>
  <Override PartName="/ppt/ink/ink899.xml" ContentType="application/inkml+xml"/>
  <Override PartName="/ppt/ink/ink900.xml" ContentType="application/inkml+xml"/>
  <Override PartName="/ppt/ink/ink901.xml" ContentType="application/inkml+xml"/>
  <Override PartName="/ppt/ink/ink902.xml" ContentType="application/inkml+xml"/>
  <Override PartName="/ppt/ink/ink903.xml" ContentType="application/inkml+xml"/>
  <Override PartName="/ppt/ink/ink904.xml" ContentType="application/inkml+xml"/>
  <Override PartName="/ppt/ink/ink905.xml" ContentType="application/inkml+xml"/>
  <Override PartName="/ppt/ink/ink906.xml" ContentType="application/inkml+xml"/>
  <Override PartName="/ppt/ink/ink907.xml" ContentType="application/inkml+xml"/>
  <Override PartName="/ppt/ink/ink908.xml" ContentType="application/inkml+xml"/>
  <Override PartName="/ppt/ink/ink909.xml" ContentType="application/inkml+xml"/>
  <Override PartName="/ppt/ink/ink910.xml" ContentType="application/inkml+xml"/>
  <Override PartName="/ppt/ink/ink911.xml" ContentType="application/inkml+xml"/>
  <Override PartName="/ppt/ink/ink912.xml" ContentType="application/inkml+xml"/>
  <Override PartName="/ppt/ink/ink913.xml" ContentType="application/inkml+xml"/>
  <Override PartName="/ppt/ink/ink914.xml" ContentType="application/inkml+xml"/>
  <Override PartName="/ppt/ink/ink915.xml" ContentType="application/inkml+xml"/>
  <Override PartName="/ppt/ink/ink916.xml" ContentType="application/inkml+xml"/>
  <Override PartName="/ppt/ink/ink917.xml" ContentType="application/inkml+xml"/>
  <Override PartName="/ppt/ink/ink918.xml" ContentType="application/inkml+xml"/>
  <Override PartName="/ppt/ink/ink919.xml" ContentType="application/inkml+xml"/>
  <Override PartName="/ppt/ink/ink920.xml" ContentType="application/inkml+xml"/>
  <Override PartName="/ppt/ink/ink921.xml" ContentType="application/inkml+xml"/>
  <Override PartName="/ppt/ink/ink922.xml" ContentType="application/inkml+xml"/>
  <Override PartName="/ppt/ink/ink923.xml" ContentType="application/inkml+xml"/>
  <Override PartName="/ppt/ink/ink924.xml" ContentType="application/inkml+xml"/>
  <Override PartName="/ppt/ink/ink925.xml" ContentType="application/inkml+xml"/>
  <Override PartName="/ppt/ink/ink926.xml" ContentType="application/inkml+xml"/>
  <Override PartName="/ppt/ink/ink927.xml" ContentType="application/inkml+xml"/>
  <Override PartName="/ppt/ink/ink928.xml" ContentType="application/inkml+xml"/>
  <Override PartName="/ppt/ink/ink929.xml" ContentType="application/inkml+xml"/>
  <Override PartName="/ppt/ink/ink930.xml" ContentType="application/inkml+xml"/>
  <Override PartName="/ppt/ink/ink931.xml" ContentType="application/inkml+xml"/>
  <Override PartName="/ppt/ink/ink932.xml" ContentType="application/inkml+xml"/>
  <Override PartName="/ppt/ink/ink933.xml" ContentType="application/inkml+xml"/>
  <Override PartName="/ppt/ink/ink934.xml" ContentType="application/inkml+xml"/>
  <Override PartName="/ppt/ink/ink935.xml" ContentType="application/inkml+xml"/>
  <Override PartName="/ppt/ink/ink936.xml" ContentType="application/inkml+xml"/>
  <Override PartName="/ppt/ink/ink937.xml" ContentType="application/inkml+xml"/>
  <Override PartName="/ppt/ink/ink938.xml" ContentType="application/inkml+xml"/>
  <Override PartName="/ppt/ink/ink939.xml" ContentType="application/inkml+xml"/>
  <Override PartName="/ppt/ink/ink940.xml" ContentType="application/inkml+xml"/>
  <Override PartName="/ppt/ink/ink941.xml" ContentType="application/inkml+xml"/>
  <Override PartName="/ppt/ink/ink942.xml" ContentType="application/inkml+xml"/>
  <Override PartName="/ppt/ink/ink943.xml" ContentType="application/inkml+xml"/>
  <Override PartName="/ppt/ink/ink944.xml" ContentType="application/inkml+xml"/>
  <Override PartName="/ppt/ink/ink945.xml" ContentType="application/inkml+xml"/>
  <Override PartName="/ppt/ink/ink946.xml" ContentType="application/inkml+xml"/>
  <Override PartName="/ppt/ink/ink947.xml" ContentType="application/inkml+xml"/>
  <Override PartName="/ppt/ink/ink948.xml" ContentType="application/inkml+xml"/>
  <Override PartName="/ppt/ink/ink949.xml" ContentType="application/inkml+xml"/>
  <Override PartName="/ppt/ink/ink950.xml" ContentType="application/inkml+xml"/>
  <Override PartName="/ppt/ink/ink951.xml" ContentType="application/inkml+xml"/>
  <Override PartName="/ppt/ink/ink952.xml" ContentType="application/inkml+xml"/>
  <Override PartName="/ppt/ink/ink953.xml" ContentType="application/inkml+xml"/>
  <Override PartName="/ppt/ink/ink954.xml" ContentType="application/inkml+xml"/>
  <Override PartName="/ppt/ink/ink955.xml" ContentType="application/inkml+xml"/>
  <Override PartName="/ppt/ink/ink956.xml" ContentType="application/inkml+xml"/>
  <Override PartName="/ppt/notesSlides/notesSlide11.xml" ContentType="application/vnd.openxmlformats-officedocument.presentationml.notesSlide+xml"/>
  <Override PartName="/ppt/ink/ink957.xml" ContentType="application/inkml+xml"/>
  <Override PartName="/ppt/ink/ink958.xml" ContentType="application/inkml+xml"/>
  <Override PartName="/ppt/ink/ink959.xml" ContentType="application/inkml+xml"/>
  <Override PartName="/ppt/ink/ink960.xml" ContentType="application/inkml+xml"/>
  <Override PartName="/ppt/ink/ink961.xml" ContentType="application/inkml+xml"/>
  <Override PartName="/ppt/ink/ink962.xml" ContentType="application/inkml+xml"/>
  <Override PartName="/ppt/ink/ink963.xml" ContentType="application/inkml+xml"/>
  <Override PartName="/ppt/ink/ink964.xml" ContentType="application/inkml+xml"/>
  <Override PartName="/ppt/ink/ink965.xml" ContentType="application/inkml+xml"/>
  <Override PartName="/ppt/ink/ink966.xml" ContentType="application/inkml+xml"/>
  <Override PartName="/ppt/ink/ink967.xml" ContentType="application/inkml+xml"/>
  <Override PartName="/ppt/ink/ink968.xml" ContentType="application/inkml+xml"/>
  <Override PartName="/ppt/ink/ink969.xml" ContentType="application/inkml+xml"/>
  <Override PartName="/ppt/ink/ink970.xml" ContentType="application/inkml+xml"/>
  <Override PartName="/ppt/ink/ink971.xml" ContentType="application/inkml+xml"/>
  <Override PartName="/ppt/ink/ink972.xml" ContentType="application/inkml+xml"/>
  <Override PartName="/ppt/ink/ink973.xml" ContentType="application/inkml+xml"/>
  <Override PartName="/ppt/ink/ink974.xml" ContentType="application/inkml+xml"/>
  <Override PartName="/ppt/ink/ink975.xml" ContentType="application/inkml+xml"/>
  <Override PartName="/ppt/ink/ink976.xml" ContentType="application/inkml+xml"/>
  <Override PartName="/ppt/notesSlides/notesSlide12.xml" ContentType="application/vnd.openxmlformats-officedocument.presentationml.notesSlide+xml"/>
  <Override PartName="/ppt/ink/ink977.xml" ContentType="application/inkml+xml"/>
  <Override PartName="/ppt/ink/ink978.xml" ContentType="application/inkml+xml"/>
  <Override PartName="/ppt/ink/ink979.xml" ContentType="application/inkml+xml"/>
  <Override PartName="/ppt/ink/ink980.xml" ContentType="application/inkml+xml"/>
  <Override PartName="/ppt/ink/ink981.xml" ContentType="application/inkml+xml"/>
  <Override PartName="/ppt/ink/ink982.xml" ContentType="application/inkml+xml"/>
  <Override PartName="/ppt/ink/ink983.xml" ContentType="application/inkml+xml"/>
  <Override PartName="/ppt/ink/ink984.xml" ContentType="application/inkml+xml"/>
  <Override PartName="/ppt/ink/ink985.xml" ContentType="application/inkml+xml"/>
  <Override PartName="/ppt/ink/ink986.xml" ContentType="application/inkml+xml"/>
  <Override PartName="/ppt/ink/ink987.xml" ContentType="application/inkml+xml"/>
  <Override PartName="/ppt/ink/ink988.xml" ContentType="application/inkml+xml"/>
  <Override PartName="/ppt/ink/ink989.xml" ContentType="application/inkml+xml"/>
  <Override PartName="/ppt/ink/ink990.xml" ContentType="application/inkml+xml"/>
  <Override PartName="/ppt/ink/ink991.xml" ContentType="application/inkml+xml"/>
  <Override PartName="/ppt/ink/ink992.xml" ContentType="application/inkml+xml"/>
  <Override PartName="/ppt/ink/ink993.xml" ContentType="application/inkml+xml"/>
  <Override PartName="/ppt/ink/ink994.xml" ContentType="application/inkml+xml"/>
  <Override PartName="/ppt/ink/ink995.xml" ContentType="application/inkml+xml"/>
  <Override PartName="/ppt/ink/ink996.xml" ContentType="application/inkml+xml"/>
  <Override PartName="/ppt/ink/ink997.xml" ContentType="application/inkml+xml"/>
  <Override PartName="/ppt/ink/ink998.xml" ContentType="application/inkml+xml"/>
  <Override PartName="/ppt/ink/ink999.xml" ContentType="application/inkml+xml"/>
  <Override PartName="/ppt/ink/ink1000.xml" ContentType="application/inkml+xml"/>
  <Override PartName="/ppt/ink/ink1001.xml" ContentType="application/inkml+xml"/>
  <Override PartName="/ppt/ink/ink1002.xml" ContentType="application/inkml+xml"/>
  <Override PartName="/ppt/ink/ink1003.xml" ContentType="application/inkml+xml"/>
  <Override PartName="/ppt/ink/ink1004.xml" ContentType="application/inkml+xml"/>
  <Override PartName="/ppt/ink/ink1005.xml" ContentType="application/inkml+xml"/>
  <Override PartName="/ppt/ink/ink1006.xml" ContentType="application/inkml+xml"/>
  <Override PartName="/ppt/ink/ink1007.xml" ContentType="application/inkml+xml"/>
  <Override PartName="/ppt/ink/ink1008.xml" ContentType="application/inkml+xml"/>
  <Override PartName="/ppt/ink/ink1009.xml" ContentType="application/inkml+xml"/>
  <Override PartName="/ppt/ink/ink1010.xml" ContentType="application/inkml+xml"/>
  <Override PartName="/ppt/ink/ink1011.xml" ContentType="application/inkml+xml"/>
  <Override PartName="/ppt/ink/ink1012.xml" ContentType="application/inkml+xml"/>
  <Override PartName="/ppt/ink/ink1013.xml" ContentType="application/inkml+xml"/>
  <Override PartName="/ppt/ink/ink1014.xml" ContentType="application/inkml+xml"/>
  <Override PartName="/ppt/ink/ink1015.xml" ContentType="application/inkml+xml"/>
  <Override PartName="/ppt/ink/ink1016.xml" ContentType="application/inkml+xml"/>
  <Override PartName="/ppt/ink/ink1017.xml" ContentType="application/inkml+xml"/>
  <Override PartName="/ppt/ink/ink1018.xml" ContentType="application/inkml+xml"/>
  <Override PartName="/ppt/ink/ink1019.xml" ContentType="application/inkml+xml"/>
  <Override PartName="/ppt/ink/ink1020.xml" ContentType="application/inkml+xml"/>
  <Override PartName="/ppt/ink/ink1021.xml" ContentType="application/inkml+xml"/>
  <Override PartName="/ppt/ink/ink1022.xml" ContentType="application/inkml+xml"/>
  <Override PartName="/ppt/ink/ink1023.xml" ContentType="application/inkml+xml"/>
  <Override PartName="/ppt/ink/ink1024.xml" ContentType="application/inkml+xml"/>
  <Override PartName="/ppt/ink/ink1025.xml" ContentType="application/inkml+xml"/>
  <Override PartName="/ppt/ink/ink1026.xml" ContentType="application/inkml+xml"/>
  <Override PartName="/ppt/ink/ink1027.xml" ContentType="application/inkml+xml"/>
  <Override PartName="/ppt/ink/ink1028.xml" ContentType="application/inkml+xml"/>
  <Override PartName="/ppt/ink/ink1029.xml" ContentType="application/inkml+xml"/>
  <Override PartName="/ppt/ink/ink1030.xml" ContentType="application/inkml+xml"/>
  <Override PartName="/ppt/ink/ink1031.xml" ContentType="application/inkml+xml"/>
  <Override PartName="/ppt/ink/ink1032.xml" ContentType="application/inkml+xml"/>
  <Override PartName="/ppt/ink/ink1033.xml" ContentType="application/inkml+xml"/>
  <Override PartName="/ppt/ink/ink1034.xml" ContentType="application/inkml+xml"/>
  <Override PartName="/ppt/ink/ink1035.xml" ContentType="application/inkml+xml"/>
  <Override PartName="/ppt/ink/ink1036.xml" ContentType="application/inkml+xml"/>
  <Override PartName="/ppt/ink/ink1037.xml" ContentType="application/inkml+xml"/>
  <Override PartName="/ppt/ink/ink1038.xml" ContentType="application/inkml+xml"/>
  <Override PartName="/ppt/ink/ink1039.xml" ContentType="application/inkml+xml"/>
  <Override PartName="/ppt/ink/ink1040.xml" ContentType="application/inkml+xml"/>
  <Override PartName="/ppt/ink/ink1041.xml" ContentType="application/inkml+xml"/>
  <Override PartName="/ppt/ink/ink1042.xml" ContentType="application/inkml+xml"/>
  <Override PartName="/ppt/ink/ink1043.xml" ContentType="application/inkml+xml"/>
  <Override PartName="/ppt/ink/ink1044.xml" ContentType="application/inkml+xml"/>
  <Override PartName="/ppt/ink/ink1045.xml" ContentType="application/inkml+xml"/>
  <Override PartName="/ppt/ink/ink1046.xml" ContentType="application/inkml+xml"/>
  <Override PartName="/ppt/ink/ink1047.xml" ContentType="application/inkml+xml"/>
  <Override PartName="/ppt/ink/ink1048.xml" ContentType="application/inkml+xml"/>
  <Override PartName="/ppt/ink/ink1049.xml" ContentType="application/inkml+xml"/>
  <Override PartName="/ppt/ink/ink1050.xml" ContentType="application/inkml+xml"/>
  <Override PartName="/ppt/ink/ink1051.xml" ContentType="application/inkml+xml"/>
  <Override PartName="/ppt/ink/ink1052.xml" ContentType="application/inkml+xml"/>
  <Override PartName="/ppt/ink/ink1053.xml" ContentType="application/inkml+xml"/>
  <Override PartName="/ppt/ink/ink1054.xml" ContentType="application/inkml+xml"/>
  <Override PartName="/ppt/ink/ink1055.xml" ContentType="application/inkml+xml"/>
  <Override PartName="/ppt/ink/ink1056.xml" ContentType="application/inkml+xml"/>
  <Override PartName="/ppt/ink/ink1057.xml" ContentType="application/inkml+xml"/>
  <Override PartName="/ppt/ink/ink1058.xml" ContentType="application/inkml+xml"/>
  <Override PartName="/ppt/ink/ink1059.xml" ContentType="application/inkml+xml"/>
  <Override PartName="/ppt/ink/ink1060.xml" ContentType="application/inkml+xml"/>
  <Override PartName="/ppt/ink/ink1061.xml" ContentType="application/inkml+xml"/>
  <Override PartName="/ppt/ink/ink1062.xml" ContentType="application/inkml+xml"/>
  <Override PartName="/ppt/ink/ink1063.xml" ContentType="application/inkml+xml"/>
  <Override PartName="/ppt/ink/ink1064.xml" ContentType="application/inkml+xml"/>
  <Override PartName="/ppt/ink/ink1065.xml" ContentType="application/inkml+xml"/>
  <Override PartName="/ppt/ink/ink1066.xml" ContentType="application/inkml+xml"/>
  <Override PartName="/ppt/ink/ink1067.xml" ContentType="application/inkml+xml"/>
  <Override PartName="/ppt/ink/ink1068.xml" ContentType="application/inkml+xml"/>
  <Override PartName="/ppt/ink/ink1069.xml" ContentType="application/inkml+xml"/>
  <Override PartName="/ppt/ink/ink1070.xml" ContentType="application/inkml+xml"/>
  <Override PartName="/ppt/ink/ink1071.xml" ContentType="application/inkml+xml"/>
  <Override PartName="/ppt/ink/ink1072.xml" ContentType="application/inkml+xml"/>
  <Override PartName="/ppt/ink/ink1073.xml" ContentType="application/inkml+xml"/>
  <Override PartName="/ppt/ink/ink1074.xml" ContentType="application/inkml+xml"/>
  <Override PartName="/ppt/ink/ink1075.xml" ContentType="application/inkml+xml"/>
  <Override PartName="/ppt/ink/ink1076.xml" ContentType="application/inkml+xml"/>
  <Override PartName="/ppt/ink/ink1077.xml" ContentType="application/inkml+xml"/>
  <Override PartName="/ppt/ink/ink1078.xml" ContentType="application/inkml+xml"/>
  <Override PartName="/ppt/ink/ink1079.xml" ContentType="application/inkml+xml"/>
  <Override PartName="/ppt/ink/ink1080.xml" ContentType="application/inkml+xml"/>
  <Override PartName="/ppt/ink/ink1081.xml" ContentType="application/inkml+xml"/>
  <Override PartName="/ppt/ink/ink1082.xml" ContentType="application/inkml+xml"/>
  <Override PartName="/ppt/ink/ink1083.xml" ContentType="application/inkml+xml"/>
  <Override PartName="/ppt/ink/ink1084.xml" ContentType="application/inkml+xml"/>
  <Override PartName="/ppt/ink/ink1085.xml" ContentType="application/inkml+xml"/>
  <Override PartName="/ppt/ink/ink1086.xml" ContentType="application/inkml+xml"/>
  <Override PartName="/ppt/ink/ink1087.xml" ContentType="application/inkml+xml"/>
  <Override PartName="/ppt/ink/ink1088.xml" ContentType="application/inkml+xml"/>
  <Override PartName="/ppt/ink/ink1089.xml" ContentType="application/inkml+xml"/>
  <Override PartName="/ppt/ink/ink1090.xml" ContentType="application/inkml+xml"/>
  <Override PartName="/ppt/ink/ink1091.xml" ContentType="application/inkml+xml"/>
  <Override PartName="/ppt/ink/ink1092.xml" ContentType="application/inkml+xml"/>
  <Override PartName="/ppt/ink/ink1093.xml" ContentType="application/inkml+xml"/>
  <Override PartName="/ppt/ink/ink1094.xml" ContentType="application/inkml+xml"/>
  <Override PartName="/ppt/ink/ink1095.xml" ContentType="application/inkml+xml"/>
  <Override PartName="/ppt/ink/ink1096.xml" ContentType="application/inkml+xml"/>
  <Override PartName="/ppt/ink/ink1097.xml" ContentType="application/inkml+xml"/>
  <Override PartName="/ppt/ink/ink1098.xml" ContentType="application/inkml+xml"/>
  <Override PartName="/ppt/ink/ink1099.xml" ContentType="application/inkml+xml"/>
  <Override PartName="/ppt/ink/ink1100.xml" ContentType="application/inkml+xml"/>
  <Override PartName="/ppt/ink/ink1101.xml" ContentType="application/inkml+xml"/>
  <Override PartName="/ppt/ink/ink1102.xml" ContentType="application/inkml+xml"/>
  <Override PartName="/ppt/ink/ink1103.xml" ContentType="application/inkml+xml"/>
  <Override PartName="/ppt/ink/ink1104.xml" ContentType="application/inkml+xml"/>
  <Override PartName="/ppt/ink/ink1105.xml" ContentType="application/inkml+xml"/>
  <Override PartName="/ppt/ink/ink1106.xml" ContentType="application/inkml+xml"/>
  <Override PartName="/ppt/ink/ink1107.xml" ContentType="application/inkml+xml"/>
  <Override PartName="/ppt/ink/ink1108.xml" ContentType="application/inkml+xml"/>
  <Override PartName="/ppt/ink/ink1109.xml" ContentType="application/inkml+xml"/>
  <Override PartName="/ppt/ink/ink1110.xml" ContentType="application/inkml+xml"/>
  <Override PartName="/ppt/ink/ink1111.xml" ContentType="application/inkml+xml"/>
  <Override PartName="/ppt/ink/ink1112.xml" ContentType="application/inkml+xml"/>
  <Override PartName="/ppt/ink/ink1113.xml" ContentType="application/inkml+xml"/>
  <Override PartName="/ppt/ink/ink1114.xml" ContentType="application/inkml+xml"/>
  <Override PartName="/ppt/ink/ink1115.xml" ContentType="application/inkml+xml"/>
  <Override PartName="/ppt/ink/ink1116.xml" ContentType="application/inkml+xml"/>
  <Override PartName="/ppt/ink/ink1117.xml" ContentType="application/inkml+xml"/>
  <Override PartName="/ppt/ink/ink1118.xml" ContentType="application/inkml+xml"/>
  <Override PartName="/ppt/ink/ink1119.xml" ContentType="application/inkml+xml"/>
  <Override PartName="/ppt/ink/ink1120.xml" ContentType="application/inkml+xml"/>
  <Override PartName="/ppt/ink/ink1121.xml" ContentType="application/inkml+xml"/>
  <Override PartName="/ppt/ink/ink1122.xml" ContentType="application/inkml+xml"/>
  <Override PartName="/ppt/ink/ink1123.xml" ContentType="application/inkml+xml"/>
  <Override PartName="/ppt/ink/ink1124.xml" ContentType="application/inkml+xml"/>
  <Override PartName="/ppt/ink/ink1125.xml" ContentType="application/inkml+xml"/>
  <Override PartName="/ppt/ink/ink1126.xml" ContentType="application/inkml+xml"/>
  <Override PartName="/ppt/ink/ink1127.xml" ContentType="application/inkml+xml"/>
  <Override PartName="/ppt/ink/ink1128.xml" ContentType="application/inkml+xml"/>
  <Override PartName="/ppt/ink/ink1129.xml" ContentType="application/inkml+xml"/>
  <Override PartName="/ppt/ink/ink1130.xml" ContentType="application/inkml+xml"/>
  <Override PartName="/ppt/ink/ink1131.xml" ContentType="application/inkml+xml"/>
  <Override PartName="/ppt/ink/ink1132.xml" ContentType="application/inkml+xml"/>
  <Override PartName="/ppt/ink/ink1133.xml" ContentType="application/inkml+xml"/>
  <Override PartName="/ppt/ink/ink1134.xml" ContentType="application/inkml+xml"/>
  <Override PartName="/ppt/ink/ink1135.xml" ContentType="application/inkml+xml"/>
  <Override PartName="/ppt/ink/ink1136.xml" ContentType="application/inkml+xml"/>
  <Override PartName="/ppt/ink/ink1137.xml" ContentType="application/inkml+xml"/>
  <Override PartName="/ppt/ink/ink1138.xml" ContentType="application/inkml+xml"/>
  <Override PartName="/ppt/ink/ink1139.xml" ContentType="application/inkml+xml"/>
  <Override PartName="/ppt/ink/ink1140.xml" ContentType="application/inkml+xml"/>
  <Override PartName="/ppt/ink/ink1141.xml" ContentType="application/inkml+xml"/>
  <Override PartName="/ppt/ink/ink1142.xml" ContentType="application/inkml+xml"/>
  <Override PartName="/ppt/ink/ink1143.xml" ContentType="application/inkml+xml"/>
  <Override PartName="/ppt/ink/ink1144.xml" ContentType="application/inkml+xml"/>
  <Override PartName="/ppt/ink/ink1145.xml" ContentType="application/inkml+xml"/>
  <Override PartName="/ppt/ink/ink1146.xml" ContentType="application/inkml+xml"/>
  <Override PartName="/ppt/ink/ink1147.xml" ContentType="application/inkml+xml"/>
  <Override PartName="/ppt/ink/ink1148.xml" ContentType="application/inkml+xml"/>
  <Override PartName="/ppt/ink/ink1149.xml" ContentType="application/inkml+xml"/>
  <Override PartName="/ppt/ink/ink1150.xml" ContentType="application/inkml+xml"/>
  <Override PartName="/ppt/ink/ink1151.xml" ContentType="application/inkml+xml"/>
  <Override PartName="/ppt/ink/ink1152.xml" ContentType="application/inkml+xml"/>
  <Override PartName="/ppt/ink/ink1153.xml" ContentType="application/inkml+xml"/>
  <Override PartName="/ppt/ink/ink1154.xml" ContentType="application/inkml+xml"/>
  <Override PartName="/ppt/ink/ink1155.xml" ContentType="application/inkml+xml"/>
  <Override PartName="/ppt/ink/ink1156.xml" ContentType="application/inkml+xml"/>
  <Override PartName="/ppt/ink/ink1157.xml" ContentType="application/inkml+xml"/>
  <Override PartName="/ppt/ink/ink1158.xml" ContentType="application/inkml+xml"/>
  <Override PartName="/ppt/ink/ink1159.xml" ContentType="application/inkml+xml"/>
  <Override PartName="/ppt/ink/ink1160.xml" ContentType="application/inkml+xml"/>
  <Override PartName="/ppt/ink/ink1161.xml" ContentType="application/inkml+xml"/>
  <Override PartName="/ppt/ink/ink1162.xml" ContentType="application/inkml+xml"/>
  <Override PartName="/ppt/ink/ink1163.xml" ContentType="application/inkml+xml"/>
  <Override PartName="/ppt/ink/ink1164.xml" ContentType="application/inkml+xml"/>
  <Override PartName="/ppt/ink/ink1165.xml" ContentType="application/inkml+xml"/>
  <Override PartName="/ppt/ink/ink1166.xml" ContentType="application/inkml+xml"/>
  <Override PartName="/ppt/ink/ink1167.xml" ContentType="application/inkml+xml"/>
  <Override PartName="/ppt/ink/ink1168.xml" ContentType="application/inkml+xml"/>
  <Override PartName="/ppt/ink/ink1169.xml" ContentType="application/inkml+xml"/>
  <Override PartName="/ppt/ink/ink1170.xml" ContentType="application/inkml+xml"/>
  <Override PartName="/ppt/ink/ink1171.xml" ContentType="application/inkml+xml"/>
  <Override PartName="/ppt/ink/ink1172.xml" ContentType="application/inkml+xml"/>
  <Override PartName="/ppt/ink/ink1173.xml" ContentType="application/inkml+xml"/>
  <Override PartName="/ppt/ink/ink1174.xml" ContentType="application/inkml+xml"/>
  <Override PartName="/ppt/ink/ink1175.xml" ContentType="application/inkml+xml"/>
  <Override PartName="/ppt/ink/ink1176.xml" ContentType="application/inkml+xml"/>
  <Override PartName="/ppt/ink/ink1177.xml" ContentType="application/inkml+xml"/>
  <Override PartName="/ppt/ink/ink1178.xml" ContentType="application/inkml+xml"/>
  <Override PartName="/ppt/ink/ink1179.xml" ContentType="application/inkml+xml"/>
  <Override PartName="/ppt/ink/ink1180.xml" ContentType="application/inkml+xml"/>
  <Override PartName="/ppt/ink/ink1181.xml" ContentType="application/inkml+xml"/>
  <Override PartName="/ppt/ink/ink1182.xml" ContentType="application/inkml+xml"/>
  <Override PartName="/ppt/ink/ink1183.xml" ContentType="application/inkml+xml"/>
  <Override PartName="/ppt/ink/ink1184.xml" ContentType="application/inkml+xml"/>
  <Override PartName="/ppt/ink/ink1185.xml" ContentType="application/inkml+xml"/>
  <Override PartName="/ppt/ink/ink1186.xml" ContentType="application/inkml+xml"/>
  <Override PartName="/ppt/ink/ink1187.xml" ContentType="application/inkml+xml"/>
  <Override PartName="/ppt/ink/ink1188.xml" ContentType="application/inkml+xml"/>
  <Override PartName="/ppt/ink/ink1189.xml" ContentType="application/inkml+xml"/>
  <Override PartName="/ppt/ink/ink1190.xml" ContentType="application/inkml+xml"/>
  <Override PartName="/ppt/ink/ink1191.xml" ContentType="application/inkml+xml"/>
  <Override PartName="/ppt/ink/ink1192.xml" ContentType="application/inkml+xml"/>
  <Override PartName="/ppt/ink/ink1193.xml" ContentType="application/inkml+xml"/>
  <Override PartName="/ppt/ink/ink1194.xml" ContentType="application/inkml+xml"/>
  <Override PartName="/ppt/ink/ink1195.xml" ContentType="application/inkml+xml"/>
  <Override PartName="/ppt/ink/ink1196.xml" ContentType="application/inkml+xml"/>
  <Override PartName="/ppt/ink/ink1197.xml" ContentType="application/inkml+xml"/>
  <Override PartName="/ppt/ink/ink1198.xml" ContentType="application/inkml+xml"/>
  <Override PartName="/ppt/ink/ink1199.xml" ContentType="application/inkml+xml"/>
  <Override PartName="/ppt/ink/ink1200.xml" ContentType="application/inkml+xml"/>
  <Override PartName="/ppt/ink/ink1201.xml" ContentType="application/inkml+xml"/>
  <Override PartName="/ppt/ink/ink1202.xml" ContentType="application/inkml+xml"/>
  <Override PartName="/ppt/ink/ink1203.xml" ContentType="application/inkml+xml"/>
  <Override PartName="/ppt/ink/ink1204.xml" ContentType="application/inkml+xml"/>
  <Override PartName="/ppt/ink/ink1205.xml" ContentType="application/inkml+xml"/>
  <Override PartName="/ppt/ink/ink1206.xml" ContentType="application/inkml+xml"/>
  <Override PartName="/ppt/ink/ink1207.xml" ContentType="application/inkml+xml"/>
  <Override PartName="/ppt/ink/ink1208.xml" ContentType="application/inkml+xml"/>
  <Override PartName="/ppt/ink/ink1209.xml" ContentType="application/inkml+xml"/>
  <Override PartName="/ppt/ink/ink1210.xml" ContentType="application/inkml+xml"/>
  <Override PartName="/ppt/ink/ink1211.xml" ContentType="application/inkml+xml"/>
  <Override PartName="/ppt/ink/ink1212.xml" ContentType="application/inkml+xml"/>
  <Override PartName="/ppt/ink/ink1213.xml" ContentType="application/inkml+xml"/>
  <Override PartName="/ppt/ink/ink1214.xml" ContentType="application/inkml+xml"/>
  <Override PartName="/ppt/ink/ink1215.xml" ContentType="application/inkml+xml"/>
  <Override PartName="/ppt/ink/ink1216.xml" ContentType="application/inkml+xml"/>
  <Override PartName="/ppt/ink/ink1217.xml" ContentType="application/inkml+xml"/>
  <Override PartName="/ppt/ink/ink1218.xml" ContentType="application/inkml+xml"/>
  <Override PartName="/ppt/ink/ink1219.xml" ContentType="application/inkml+xml"/>
  <Override PartName="/ppt/ink/ink1220.xml" ContentType="application/inkml+xml"/>
  <Override PartName="/ppt/ink/ink1221.xml" ContentType="application/inkml+xml"/>
  <Override PartName="/ppt/ink/ink1222.xml" ContentType="application/inkml+xml"/>
  <Override PartName="/ppt/ink/ink1223.xml" ContentType="application/inkml+xml"/>
  <Override PartName="/ppt/ink/ink1224.xml" ContentType="application/inkml+xml"/>
  <Override PartName="/ppt/ink/ink1225.xml" ContentType="application/inkml+xml"/>
  <Override PartName="/ppt/ink/ink1226.xml" ContentType="application/inkml+xml"/>
  <Override PartName="/ppt/ink/ink1227.xml" ContentType="application/inkml+xml"/>
  <Override PartName="/ppt/ink/ink1228.xml" ContentType="application/inkml+xml"/>
  <Override PartName="/ppt/ink/ink1229.xml" ContentType="application/inkml+xml"/>
  <Override PartName="/ppt/ink/ink1230.xml" ContentType="application/inkml+xml"/>
  <Override PartName="/ppt/ink/ink1231.xml" ContentType="application/inkml+xml"/>
  <Override PartName="/ppt/ink/ink1232.xml" ContentType="application/inkml+xml"/>
  <Override PartName="/ppt/ink/ink1233.xml" ContentType="application/inkml+xml"/>
  <Override PartName="/ppt/ink/ink1234.xml" ContentType="application/inkml+xml"/>
  <Override PartName="/ppt/ink/ink1235.xml" ContentType="application/inkml+xml"/>
  <Override PartName="/ppt/ink/ink1236.xml" ContentType="application/inkml+xml"/>
  <Override PartName="/ppt/ink/ink1237.xml" ContentType="application/inkml+xml"/>
  <Override PartName="/ppt/ink/ink1238.xml" ContentType="application/inkml+xml"/>
  <Override PartName="/ppt/ink/ink1239.xml" ContentType="application/inkml+xml"/>
  <Override PartName="/ppt/ink/ink1240.xml" ContentType="application/inkml+xml"/>
  <Override PartName="/ppt/ink/ink1241.xml" ContentType="application/inkml+xml"/>
  <Override PartName="/ppt/ink/ink1242.xml" ContentType="application/inkml+xml"/>
  <Override PartName="/ppt/ink/ink1243.xml" ContentType="application/inkml+xml"/>
  <Override PartName="/ppt/ink/ink1244.xml" ContentType="application/inkml+xml"/>
  <Override PartName="/ppt/ink/ink1245.xml" ContentType="application/inkml+xml"/>
  <Override PartName="/ppt/ink/ink1246.xml" ContentType="application/inkml+xml"/>
  <Override PartName="/ppt/ink/ink1247.xml" ContentType="application/inkml+xml"/>
  <Override PartName="/ppt/ink/ink1248.xml" ContentType="application/inkml+xml"/>
  <Override PartName="/ppt/ink/ink1249.xml" ContentType="application/inkml+xml"/>
  <Override PartName="/ppt/ink/ink1250.xml" ContentType="application/inkml+xml"/>
  <Override PartName="/ppt/ink/ink1251.xml" ContentType="application/inkml+xml"/>
  <Override PartName="/ppt/ink/ink1252.xml" ContentType="application/inkml+xml"/>
  <Override PartName="/ppt/ink/ink1253.xml" ContentType="application/inkml+xml"/>
  <Override PartName="/ppt/ink/ink1254.xml" ContentType="application/inkml+xml"/>
  <Override PartName="/ppt/ink/ink1255.xml" ContentType="application/inkml+xml"/>
  <Override PartName="/ppt/ink/ink1256.xml" ContentType="application/inkml+xml"/>
  <Override PartName="/ppt/ink/ink1257.xml" ContentType="application/inkml+xml"/>
  <Override PartName="/ppt/ink/ink1258.xml" ContentType="application/inkml+xml"/>
  <Override PartName="/ppt/ink/ink1259.xml" ContentType="application/inkml+xml"/>
  <Override PartName="/ppt/ink/ink1260.xml" ContentType="application/inkml+xml"/>
  <Override PartName="/ppt/ink/ink1261.xml" ContentType="application/inkml+xml"/>
  <Override PartName="/ppt/ink/ink1262.xml" ContentType="application/inkml+xml"/>
  <Override PartName="/ppt/ink/ink1263.xml" ContentType="application/inkml+xml"/>
  <Override PartName="/ppt/ink/ink1264.xml" ContentType="application/inkml+xml"/>
  <Override PartName="/ppt/ink/ink1265.xml" ContentType="application/inkml+xml"/>
  <Override PartName="/ppt/ink/ink1266.xml" ContentType="application/inkml+xml"/>
  <Override PartName="/ppt/ink/ink1267.xml" ContentType="application/inkml+xml"/>
  <Override PartName="/ppt/ink/ink1268.xml" ContentType="application/inkml+xml"/>
  <Override PartName="/ppt/ink/ink1269.xml" ContentType="application/inkml+xml"/>
  <Override PartName="/ppt/ink/ink1270.xml" ContentType="application/inkml+xml"/>
  <Override PartName="/ppt/ink/ink1271.xml" ContentType="application/inkml+xml"/>
  <Override PartName="/ppt/ink/ink1272.xml" ContentType="application/inkml+xml"/>
  <Override PartName="/ppt/ink/ink1273.xml" ContentType="application/inkml+xml"/>
  <Override PartName="/ppt/ink/ink1274.xml" ContentType="application/inkml+xml"/>
  <Override PartName="/ppt/ink/ink1275.xml" ContentType="application/inkml+xml"/>
  <Override PartName="/ppt/ink/ink1276.xml" ContentType="application/inkml+xml"/>
  <Override PartName="/ppt/ink/ink1277.xml" ContentType="application/inkml+xml"/>
  <Override PartName="/ppt/ink/ink1278.xml" ContentType="application/inkml+xml"/>
  <Override PartName="/ppt/ink/ink1279.xml" ContentType="application/inkml+xml"/>
  <Override PartName="/ppt/ink/ink1280.xml" ContentType="application/inkml+xml"/>
  <Override PartName="/ppt/ink/ink1281.xml" ContentType="application/inkml+xml"/>
  <Override PartName="/ppt/ink/ink1282.xml" ContentType="application/inkml+xml"/>
  <Override PartName="/ppt/ink/ink1283.xml" ContentType="application/inkml+xml"/>
  <Override PartName="/ppt/ink/ink1284.xml" ContentType="application/inkml+xml"/>
  <Override PartName="/ppt/ink/ink1285.xml" ContentType="application/inkml+xml"/>
  <Override PartName="/ppt/ink/ink1286.xml" ContentType="application/inkml+xml"/>
  <Override PartName="/ppt/ink/ink1287.xml" ContentType="application/inkml+xml"/>
  <Override PartName="/ppt/ink/ink1288.xml" ContentType="application/inkml+xml"/>
  <Override PartName="/ppt/ink/ink1289.xml" ContentType="application/inkml+xml"/>
  <Override PartName="/ppt/ink/ink1290.xml" ContentType="application/inkml+xml"/>
  <Override PartName="/ppt/ink/ink1291.xml" ContentType="application/inkml+xml"/>
  <Override PartName="/ppt/ink/ink1292.xml" ContentType="application/inkml+xml"/>
  <Override PartName="/ppt/ink/ink1293.xml" ContentType="application/inkml+xml"/>
  <Override PartName="/ppt/ink/ink1294.xml" ContentType="application/inkml+xml"/>
  <Override PartName="/ppt/ink/ink1295.xml" ContentType="application/inkml+xml"/>
  <Override PartName="/ppt/ink/ink1296.xml" ContentType="application/inkml+xml"/>
  <Override PartName="/ppt/ink/ink1297.xml" ContentType="application/inkml+xml"/>
  <Override PartName="/ppt/ink/ink1298.xml" ContentType="application/inkml+xml"/>
  <Override PartName="/ppt/ink/ink1299.xml" ContentType="application/inkml+xml"/>
  <Override PartName="/ppt/ink/ink1300.xml" ContentType="application/inkml+xml"/>
  <Override PartName="/ppt/ink/ink1301.xml" ContentType="application/inkml+xml"/>
  <Override PartName="/ppt/ink/ink1302.xml" ContentType="application/inkml+xml"/>
  <Override PartName="/ppt/ink/ink1303.xml" ContentType="application/inkml+xml"/>
  <Override PartName="/ppt/ink/ink1304.xml" ContentType="application/inkml+xml"/>
  <Override PartName="/ppt/ink/ink1305.xml" ContentType="application/inkml+xml"/>
  <Override PartName="/ppt/ink/ink1306.xml" ContentType="application/inkml+xml"/>
  <Override PartName="/ppt/ink/ink1307.xml" ContentType="application/inkml+xml"/>
  <Override PartName="/ppt/ink/ink1308.xml" ContentType="application/inkml+xml"/>
  <Override PartName="/ppt/ink/ink1309.xml" ContentType="application/inkml+xml"/>
  <Override PartName="/ppt/ink/ink1310.xml" ContentType="application/inkml+xml"/>
  <Override PartName="/ppt/ink/ink1311.xml" ContentType="application/inkml+xml"/>
  <Override PartName="/ppt/ink/ink1312.xml" ContentType="application/inkml+xml"/>
  <Override PartName="/ppt/ink/ink1313.xml" ContentType="application/inkml+xml"/>
  <Override PartName="/ppt/ink/ink1314.xml" ContentType="application/inkml+xml"/>
  <Override PartName="/ppt/ink/ink1315.xml" ContentType="application/inkml+xml"/>
  <Override PartName="/ppt/ink/ink1316.xml" ContentType="application/inkml+xml"/>
  <Override PartName="/ppt/ink/ink1317.xml" ContentType="application/inkml+xml"/>
  <Override PartName="/ppt/ink/ink1318.xml" ContentType="application/inkml+xml"/>
  <Override PartName="/ppt/ink/ink1319.xml" ContentType="application/inkml+xml"/>
  <Override PartName="/ppt/ink/ink1320.xml" ContentType="application/inkml+xml"/>
  <Override PartName="/ppt/ink/ink1321.xml" ContentType="application/inkml+xml"/>
  <Override PartName="/ppt/ink/ink1322.xml" ContentType="application/inkml+xml"/>
  <Override PartName="/ppt/ink/ink1323.xml" ContentType="application/inkml+xml"/>
  <Override PartName="/ppt/ink/ink1324.xml" ContentType="application/inkml+xml"/>
  <Override PartName="/ppt/ink/ink1325.xml" ContentType="application/inkml+xml"/>
  <Override PartName="/ppt/ink/ink1326.xml" ContentType="application/inkml+xml"/>
  <Override PartName="/ppt/ink/ink1327.xml" ContentType="application/inkml+xml"/>
  <Override PartName="/ppt/ink/ink1328.xml" ContentType="application/inkml+xml"/>
  <Override PartName="/ppt/ink/ink1329.xml" ContentType="application/inkml+xml"/>
  <Override PartName="/ppt/ink/ink1330.xml" ContentType="application/inkml+xml"/>
  <Override PartName="/ppt/ink/ink1331.xml" ContentType="application/inkml+xml"/>
  <Override PartName="/ppt/ink/ink1332.xml" ContentType="application/inkml+xml"/>
  <Override PartName="/ppt/ink/ink1333.xml" ContentType="application/inkml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ink/ink1334.xml" ContentType="application/inkml+xml"/>
  <Override PartName="/ppt/ink/ink1335.xml" ContentType="application/inkml+xml"/>
  <Override PartName="/ppt/ink/ink1336.xml" ContentType="application/inkml+xml"/>
  <Override PartName="/ppt/ink/ink1337.xml" ContentType="application/inkml+xml"/>
  <Override PartName="/ppt/ink/ink1338.xml" ContentType="application/inkml+xml"/>
  <Override PartName="/ppt/ink/ink1339.xml" ContentType="application/inkml+xml"/>
  <Override PartName="/ppt/ink/ink1340.xml" ContentType="application/inkml+xml"/>
  <Override PartName="/ppt/ink/ink1341.xml" ContentType="application/inkml+xml"/>
  <Override PartName="/ppt/ink/ink1342.xml" ContentType="application/inkml+xml"/>
  <Override PartName="/ppt/ink/ink1343.xml" ContentType="application/inkml+xml"/>
  <Override PartName="/ppt/ink/ink1344.xml" ContentType="application/inkml+xml"/>
  <Override PartName="/ppt/ink/ink1345.xml" ContentType="application/inkml+xml"/>
  <Override PartName="/ppt/ink/ink1346.xml" ContentType="application/inkml+xml"/>
  <Override PartName="/ppt/ink/ink1347.xml" ContentType="application/inkml+xml"/>
  <Override PartName="/ppt/ink/ink1348.xml" ContentType="application/inkml+xml"/>
  <Override PartName="/ppt/ink/ink1349.xml" ContentType="application/inkml+xml"/>
  <Override PartName="/ppt/ink/ink1350.xml" ContentType="application/inkml+xml"/>
  <Override PartName="/ppt/ink/ink1351.xml" ContentType="application/inkml+xml"/>
  <Override PartName="/ppt/ink/ink1352.xml" ContentType="application/inkml+xml"/>
  <Override PartName="/ppt/ink/ink1353.xml" ContentType="application/inkml+xml"/>
  <Override PartName="/ppt/ink/ink1354.xml" ContentType="application/inkml+xml"/>
  <Override PartName="/ppt/ink/ink1355.xml" ContentType="application/inkml+xml"/>
  <Override PartName="/ppt/ink/ink1356.xml" ContentType="application/inkml+xml"/>
  <Override PartName="/ppt/ink/ink1357.xml" ContentType="application/inkml+xml"/>
  <Override PartName="/ppt/ink/ink1358.xml" ContentType="application/inkml+xml"/>
  <Override PartName="/ppt/ink/ink1359.xml" ContentType="application/inkml+xml"/>
  <Override PartName="/ppt/ink/ink1360.xml" ContentType="application/inkml+xml"/>
  <Override PartName="/ppt/ink/ink1361.xml" ContentType="application/inkml+xml"/>
  <Override PartName="/ppt/ink/ink1362.xml" ContentType="application/inkml+xml"/>
  <Override PartName="/ppt/ink/ink1363.xml" ContentType="application/inkml+xml"/>
  <Override PartName="/ppt/ink/ink1364.xml" ContentType="application/inkml+xml"/>
  <Override PartName="/ppt/ink/ink1365.xml" ContentType="application/inkml+xml"/>
  <Override PartName="/ppt/ink/ink1366.xml" ContentType="application/inkml+xml"/>
  <Override PartName="/ppt/ink/ink1367.xml" ContentType="application/inkml+xml"/>
  <Override PartName="/ppt/ink/ink1368.xml" ContentType="application/inkml+xml"/>
  <Override PartName="/ppt/ink/ink1369.xml" ContentType="application/inkml+xml"/>
  <Override PartName="/ppt/ink/ink1370.xml" ContentType="application/inkml+xml"/>
  <Override PartName="/ppt/ink/ink1371.xml" ContentType="application/inkml+xml"/>
  <Override PartName="/ppt/ink/ink1372.xml" ContentType="application/inkml+xml"/>
  <Override PartName="/ppt/ink/ink1373.xml" ContentType="application/inkml+xml"/>
  <Override PartName="/ppt/ink/ink1374.xml" ContentType="application/inkml+xml"/>
  <Override PartName="/ppt/ink/ink1375.xml" ContentType="application/inkml+xml"/>
  <Override PartName="/ppt/ink/ink1376.xml" ContentType="application/inkml+xml"/>
  <Override PartName="/ppt/ink/ink1377.xml" ContentType="application/inkml+xml"/>
  <Override PartName="/ppt/ink/ink1378.xml" ContentType="application/inkml+xml"/>
  <Override PartName="/ppt/ink/ink1379.xml" ContentType="application/inkml+xml"/>
  <Override PartName="/ppt/ink/ink1380.xml" ContentType="application/inkml+xml"/>
  <Override PartName="/ppt/ink/ink1381.xml" ContentType="application/inkml+xml"/>
  <Override PartName="/ppt/ink/ink1382.xml" ContentType="application/inkml+xml"/>
  <Override PartName="/ppt/ink/ink1383.xml" ContentType="application/inkml+xml"/>
  <Override PartName="/ppt/ink/ink1384.xml" ContentType="application/inkml+xml"/>
  <Override PartName="/ppt/ink/ink1385.xml" ContentType="application/inkml+xml"/>
  <Override PartName="/ppt/ink/ink1386.xml" ContentType="application/inkml+xml"/>
  <Override PartName="/ppt/ink/ink1387.xml" ContentType="application/inkml+xml"/>
  <Override PartName="/ppt/ink/ink1388.xml" ContentType="application/inkml+xml"/>
  <Override PartName="/ppt/ink/ink1389.xml" ContentType="application/inkml+xml"/>
  <Override PartName="/ppt/ink/ink1390.xml" ContentType="application/inkml+xml"/>
  <Override PartName="/ppt/ink/ink1391.xml" ContentType="application/inkml+xml"/>
  <Override PartName="/ppt/ink/ink1392.xml" ContentType="application/inkml+xml"/>
  <Override PartName="/ppt/ink/ink1393.xml" ContentType="application/inkml+xml"/>
  <Override PartName="/ppt/ink/ink1394.xml" ContentType="application/inkml+xml"/>
  <Override PartName="/ppt/ink/ink1395.xml" ContentType="application/inkml+xml"/>
  <Override PartName="/ppt/ink/ink1396.xml" ContentType="application/inkml+xml"/>
  <Override PartName="/ppt/ink/ink1397.xml" ContentType="application/inkml+xml"/>
  <Override PartName="/ppt/ink/ink1398.xml" ContentType="application/inkml+xml"/>
  <Override PartName="/ppt/ink/ink1399.xml" ContentType="application/inkml+xml"/>
  <Override PartName="/ppt/ink/ink1400.xml" ContentType="application/inkml+xml"/>
  <Override PartName="/ppt/ink/ink1401.xml" ContentType="application/inkml+xml"/>
  <Override PartName="/ppt/ink/ink1402.xml" ContentType="application/inkml+xml"/>
  <Override PartName="/ppt/ink/ink1403.xml" ContentType="application/inkml+xml"/>
  <Override PartName="/ppt/ink/ink1404.xml" ContentType="application/inkml+xml"/>
  <Override PartName="/ppt/ink/ink1405.xml" ContentType="application/inkml+xml"/>
  <Override PartName="/ppt/ink/ink1406.xml" ContentType="application/inkml+xml"/>
  <Override PartName="/ppt/ink/ink1407.xml" ContentType="application/inkml+xml"/>
  <Override PartName="/ppt/ink/ink1408.xml" ContentType="application/inkml+xml"/>
  <Override PartName="/ppt/ink/ink1409.xml" ContentType="application/inkml+xml"/>
  <Override PartName="/ppt/ink/ink1410.xml" ContentType="application/inkml+xml"/>
  <Override PartName="/ppt/ink/ink1411.xml" ContentType="application/inkml+xml"/>
  <Override PartName="/ppt/ink/ink1412.xml" ContentType="application/inkml+xml"/>
  <Override PartName="/ppt/ink/ink1413.xml" ContentType="application/inkml+xml"/>
  <Override PartName="/ppt/ink/ink1414.xml" ContentType="application/inkml+xml"/>
  <Override PartName="/ppt/ink/ink1415.xml" ContentType="application/inkml+xml"/>
  <Override PartName="/ppt/ink/ink1416.xml" ContentType="application/inkml+xml"/>
  <Override PartName="/ppt/ink/ink1417.xml" ContentType="application/inkml+xml"/>
  <Override PartName="/ppt/ink/ink1418.xml" ContentType="application/inkml+xml"/>
  <Override PartName="/ppt/ink/ink1419.xml" ContentType="application/inkml+xml"/>
  <Override PartName="/ppt/ink/ink1420.xml" ContentType="application/inkml+xml"/>
  <Override PartName="/ppt/ink/ink1421.xml" ContentType="application/inkml+xml"/>
  <Override PartName="/ppt/ink/ink1422.xml" ContentType="application/inkml+xml"/>
  <Override PartName="/ppt/ink/ink1423.xml" ContentType="application/inkml+xml"/>
  <Override PartName="/ppt/ink/ink1424.xml" ContentType="application/inkml+xml"/>
  <Override PartName="/ppt/ink/ink1425.xml" ContentType="application/inkml+xml"/>
  <Override PartName="/ppt/ink/ink1426.xml" ContentType="application/inkml+xml"/>
  <Override PartName="/ppt/ink/ink1427.xml" ContentType="application/inkml+xml"/>
  <Override PartName="/ppt/ink/ink1428.xml" ContentType="application/inkml+xml"/>
  <Override PartName="/ppt/ink/ink1429.xml" ContentType="application/inkml+xml"/>
  <Override PartName="/ppt/ink/ink1430.xml" ContentType="application/inkml+xml"/>
  <Override PartName="/ppt/ink/ink1431.xml" ContentType="application/inkml+xml"/>
  <Override PartName="/ppt/ink/ink1432.xml" ContentType="application/inkml+xml"/>
  <Override PartName="/ppt/ink/ink1433.xml" ContentType="application/inkml+xml"/>
  <Override PartName="/ppt/ink/ink1434.xml" ContentType="application/inkml+xml"/>
  <Override PartName="/ppt/ink/ink1435.xml" ContentType="application/inkml+xml"/>
  <Override PartName="/ppt/ink/ink1436.xml" ContentType="application/inkml+xml"/>
  <Override PartName="/ppt/ink/ink1437.xml" ContentType="application/inkml+xml"/>
  <Override PartName="/ppt/ink/ink1438.xml" ContentType="application/inkml+xml"/>
  <Override PartName="/ppt/ink/ink1439.xml" ContentType="application/inkml+xml"/>
  <Override PartName="/ppt/ink/ink1440.xml" ContentType="application/inkml+xml"/>
  <Override PartName="/ppt/ink/ink1441.xml" ContentType="application/inkml+xml"/>
  <Override PartName="/ppt/ink/ink1442.xml" ContentType="application/inkml+xml"/>
  <Override PartName="/ppt/ink/ink1443.xml" ContentType="application/inkml+xml"/>
  <Override PartName="/ppt/ink/ink1444.xml" ContentType="application/inkml+xml"/>
  <Override PartName="/ppt/ink/ink1445.xml" ContentType="application/inkml+xml"/>
  <Override PartName="/ppt/ink/ink1446.xml" ContentType="application/inkml+xml"/>
  <Override PartName="/ppt/ink/ink1447.xml" ContentType="application/inkml+xml"/>
  <Override PartName="/ppt/ink/ink1448.xml" ContentType="application/inkml+xml"/>
  <Override PartName="/ppt/ink/ink1449.xml" ContentType="application/inkml+xml"/>
  <Override PartName="/ppt/ink/ink1450.xml" ContentType="application/inkml+xml"/>
  <Override PartName="/ppt/ink/ink1451.xml" ContentType="application/inkml+xml"/>
  <Override PartName="/ppt/ink/ink1452.xml" ContentType="application/inkml+xml"/>
  <Override PartName="/ppt/ink/ink1453.xml" ContentType="application/inkml+xml"/>
  <Override PartName="/ppt/ink/ink1454.xml" ContentType="application/inkml+xml"/>
  <Override PartName="/ppt/ink/ink1455.xml" ContentType="application/inkml+xml"/>
  <Override PartName="/ppt/ink/ink1456.xml" ContentType="application/inkml+xml"/>
  <Override PartName="/ppt/ink/ink1457.xml" ContentType="application/inkml+xml"/>
  <Override PartName="/ppt/ink/ink1458.xml" ContentType="application/inkml+xml"/>
  <Override PartName="/ppt/ink/ink1459.xml" ContentType="application/inkml+xml"/>
  <Override PartName="/ppt/ink/ink1460.xml" ContentType="application/inkml+xml"/>
  <Override PartName="/ppt/ink/ink1461.xml" ContentType="application/inkml+xml"/>
  <Override PartName="/ppt/ink/ink1462.xml" ContentType="application/inkml+xml"/>
  <Override PartName="/ppt/ink/ink1463.xml" ContentType="application/inkml+xml"/>
  <Override PartName="/ppt/ink/ink1464.xml" ContentType="application/inkml+xml"/>
  <Override PartName="/ppt/ink/ink1465.xml" ContentType="application/inkml+xml"/>
  <Override PartName="/ppt/ink/ink1466.xml" ContentType="application/inkml+xml"/>
  <Override PartName="/ppt/ink/ink1467.xml" ContentType="application/inkml+xml"/>
  <Override PartName="/ppt/ink/ink1468.xml" ContentType="application/inkml+xml"/>
  <Override PartName="/ppt/ink/ink1469.xml" ContentType="application/inkml+xml"/>
  <Override PartName="/ppt/ink/ink1470.xml" ContentType="application/inkml+xml"/>
  <Override PartName="/ppt/ink/ink1471.xml" ContentType="application/inkml+xml"/>
  <Override PartName="/ppt/ink/ink1472.xml" ContentType="application/inkml+xml"/>
  <Override PartName="/ppt/ink/ink1473.xml" ContentType="application/inkml+xml"/>
  <Override PartName="/ppt/ink/ink1474.xml" ContentType="application/inkml+xml"/>
  <Override PartName="/ppt/ink/ink1475.xml" ContentType="application/inkml+xml"/>
  <Override PartName="/ppt/ink/ink1476.xml" ContentType="application/inkml+xml"/>
  <Override PartName="/ppt/ink/ink1477.xml" ContentType="application/inkml+xml"/>
  <Override PartName="/ppt/ink/ink1478.xml" ContentType="application/inkml+xml"/>
  <Override PartName="/ppt/ink/ink1479.xml" ContentType="application/inkml+xml"/>
  <Override PartName="/ppt/ink/ink1480.xml" ContentType="application/inkml+xml"/>
  <Override PartName="/ppt/ink/ink1481.xml" ContentType="application/inkml+xml"/>
  <Override PartName="/ppt/ink/ink1482.xml" ContentType="application/inkml+xml"/>
  <Override PartName="/ppt/ink/ink1483.xml" ContentType="application/inkml+xml"/>
  <Override PartName="/ppt/ink/ink1484.xml" ContentType="application/inkml+xml"/>
  <Override PartName="/ppt/ink/ink1485.xml" ContentType="application/inkml+xml"/>
  <Override PartName="/ppt/ink/ink1486.xml" ContentType="application/inkml+xml"/>
  <Override PartName="/ppt/ink/ink1487.xml" ContentType="application/inkml+xml"/>
  <Override PartName="/ppt/ink/ink1488.xml" ContentType="application/inkml+xml"/>
  <Override PartName="/ppt/ink/ink1489.xml" ContentType="application/inkml+xml"/>
  <Override PartName="/ppt/ink/ink1490.xml" ContentType="application/inkml+xml"/>
  <Override PartName="/ppt/ink/ink1491.xml" ContentType="application/inkml+xml"/>
  <Override PartName="/ppt/ink/ink1492.xml" ContentType="application/inkml+xml"/>
  <Override PartName="/ppt/ink/ink1493.xml" ContentType="application/inkml+xml"/>
  <Override PartName="/ppt/ink/ink1494.xml" ContentType="application/inkml+xml"/>
  <Override PartName="/ppt/ink/ink1495.xml" ContentType="application/inkml+xml"/>
  <Override PartName="/ppt/ink/ink1496.xml" ContentType="application/inkml+xml"/>
  <Override PartName="/ppt/ink/ink1497.xml" ContentType="application/inkml+xml"/>
  <Override PartName="/ppt/ink/ink1498.xml" ContentType="application/inkml+xml"/>
  <Override PartName="/ppt/ink/ink1499.xml" ContentType="application/inkml+xml"/>
  <Override PartName="/ppt/ink/ink1500.xml" ContentType="application/inkml+xml"/>
  <Override PartName="/ppt/ink/ink1501.xml" ContentType="application/inkml+xml"/>
  <Override PartName="/ppt/ink/ink1502.xml" ContentType="application/inkml+xml"/>
  <Override PartName="/ppt/ink/ink1503.xml" ContentType="application/inkml+xml"/>
  <Override PartName="/ppt/ink/ink1504.xml" ContentType="application/inkml+xml"/>
  <Override PartName="/ppt/ink/ink1505.xml" ContentType="application/inkml+xml"/>
  <Override PartName="/ppt/ink/ink1506.xml" ContentType="application/inkml+xml"/>
  <Override PartName="/ppt/ink/ink1507.xml" ContentType="application/inkml+xml"/>
  <Override PartName="/ppt/ink/ink1508.xml" ContentType="application/inkml+xml"/>
  <Override PartName="/ppt/ink/ink1509.xml" ContentType="application/inkml+xml"/>
  <Override PartName="/ppt/ink/ink1510.xml" ContentType="application/inkml+xml"/>
  <Override PartName="/ppt/ink/ink1511.xml" ContentType="application/inkml+xml"/>
  <Override PartName="/ppt/ink/ink1512.xml" ContentType="application/inkml+xml"/>
  <Override PartName="/ppt/ink/ink1513.xml" ContentType="application/inkml+xml"/>
  <Override PartName="/ppt/ink/ink1514.xml" ContentType="application/inkml+xml"/>
  <Override PartName="/ppt/ink/ink1515.xml" ContentType="application/inkml+xml"/>
  <Override PartName="/ppt/ink/ink1516.xml" ContentType="application/inkml+xml"/>
  <Override PartName="/ppt/ink/ink1517.xml" ContentType="application/inkml+xml"/>
  <Override PartName="/ppt/ink/ink1518.xml" ContentType="application/inkml+xml"/>
  <Override PartName="/ppt/ink/ink1519.xml" ContentType="application/inkml+xml"/>
  <Override PartName="/ppt/ink/ink1520.xml" ContentType="application/inkml+xml"/>
  <Override PartName="/ppt/ink/ink1521.xml" ContentType="application/inkml+xml"/>
  <Override PartName="/ppt/ink/ink1522.xml" ContentType="application/inkml+xml"/>
  <Override PartName="/ppt/ink/ink1523.xml" ContentType="application/inkml+xml"/>
  <Override PartName="/ppt/ink/ink1524.xml" ContentType="application/inkml+xml"/>
  <Override PartName="/ppt/ink/ink1525.xml" ContentType="application/inkml+xml"/>
  <Override PartName="/ppt/ink/ink1526.xml" ContentType="application/inkml+xml"/>
  <Override PartName="/ppt/ink/ink1527.xml" ContentType="application/inkml+xml"/>
  <Override PartName="/ppt/ink/ink1528.xml" ContentType="application/inkml+xml"/>
  <Override PartName="/ppt/ink/ink1529.xml" ContentType="application/inkml+xml"/>
  <Override PartName="/ppt/ink/ink1530.xml" ContentType="application/inkml+xml"/>
  <Override PartName="/ppt/ink/ink1531.xml" ContentType="application/inkml+xml"/>
  <Override PartName="/ppt/ink/ink1532.xml" ContentType="application/inkml+xml"/>
  <Override PartName="/ppt/ink/ink1533.xml" ContentType="application/inkml+xml"/>
  <Override PartName="/ppt/ink/ink1534.xml" ContentType="application/inkml+xml"/>
  <Override PartName="/ppt/ink/ink1535.xml" ContentType="application/inkml+xml"/>
  <Override PartName="/ppt/ink/ink1536.xml" ContentType="application/inkml+xml"/>
  <Override PartName="/ppt/ink/ink1537.xml" ContentType="application/inkml+xml"/>
  <Override PartName="/ppt/ink/ink1538.xml" ContentType="application/inkml+xml"/>
  <Override PartName="/ppt/ink/ink1539.xml" ContentType="application/inkml+xml"/>
  <Override PartName="/ppt/ink/ink1540.xml" ContentType="application/inkml+xml"/>
  <Override PartName="/ppt/ink/ink1541.xml" ContentType="application/inkml+xml"/>
  <Override PartName="/ppt/ink/ink1542.xml" ContentType="application/inkml+xml"/>
  <Override PartName="/ppt/ink/ink1543.xml" ContentType="application/inkml+xml"/>
  <Override PartName="/ppt/ink/ink1544.xml" ContentType="application/inkml+xml"/>
  <Override PartName="/ppt/ink/ink1545.xml" ContentType="application/inkml+xml"/>
  <Override PartName="/ppt/ink/ink1546.xml" ContentType="application/inkml+xml"/>
  <Override PartName="/ppt/ink/ink1547.xml" ContentType="application/inkml+xml"/>
  <Override PartName="/ppt/ink/ink1548.xml" ContentType="application/inkml+xml"/>
  <Override PartName="/ppt/ink/ink1549.xml" ContentType="application/inkml+xml"/>
  <Override PartName="/ppt/ink/ink1550.xml" ContentType="application/inkml+xml"/>
  <Override PartName="/ppt/ink/ink1551.xml" ContentType="application/inkml+xml"/>
  <Override PartName="/ppt/ink/ink1552.xml" ContentType="application/inkml+xml"/>
  <Override PartName="/ppt/ink/ink1553.xml" ContentType="application/inkml+xml"/>
  <Override PartName="/ppt/ink/ink1554.xml" ContentType="application/inkml+xml"/>
  <Override PartName="/ppt/ink/ink1555.xml" ContentType="application/inkml+xml"/>
  <Override PartName="/ppt/ink/ink1556.xml" ContentType="application/inkml+xml"/>
  <Override PartName="/ppt/ink/ink1557.xml" ContentType="application/inkml+xml"/>
  <Override PartName="/ppt/ink/ink1558.xml" ContentType="application/inkml+xml"/>
  <Override PartName="/ppt/ink/ink1559.xml" ContentType="application/inkml+xml"/>
  <Override PartName="/ppt/ink/ink1560.xml" ContentType="application/inkml+xml"/>
  <Override PartName="/ppt/ink/ink1561.xml" ContentType="application/inkml+xml"/>
  <Override PartName="/ppt/ink/ink1562.xml" ContentType="application/inkml+xml"/>
  <Override PartName="/ppt/ink/ink1563.xml" ContentType="application/inkml+xml"/>
  <Override PartName="/ppt/ink/ink1564.xml" ContentType="application/inkml+xml"/>
  <Override PartName="/ppt/ink/ink1565.xml" ContentType="application/inkml+xml"/>
  <Override PartName="/ppt/ink/ink1566.xml" ContentType="application/inkml+xml"/>
  <Override PartName="/ppt/ink/ink1567.xml" ContentType="application/inkml+xml"/>
  <Override PartName="/ppt/ink/ink1568.xml" ContentType="application/inkml+xml"/>
  <Override PartName="/ppt/ink/ink1569.xml" ContentType="application/inkml+xml"/>
  <Override PartName="/ppt/ink/ink1570.xml" ContentType="application/inkml+xml"/>
  <Override PartName="/ppt/ink/ink1571.xml" ContentType="application/inkml+xml"/>
  <Override PartName="/ppt/ink/ink1572.xml" ContentType="application/inkml+xml"/>
  <Override PartName="/ppt/ink/ink1573.xml" ContentType="application/inkml+xml"/>
  <Override PartName="/ppt/ink/ink1574.xml" ContentType="application/inkml+xml"/>
  <Override PartName="/ppt/ink/ink1575.xml" ContentType="application/inkml+xml"/>
  <Override PartName="/ppt/ink/ink1576.xml" ContentType="application/inkml+xml"/>
  <Override PartName="/ppt/ink/ink1577.xml" ContentType="application/inkml+xml"/>
  <Override PartName="/ppt/ink/ink1578.xml" ContentType="application/inkml+xml"/>
  <Override PartName="/ppt/ink/ink1579.xml" ContentType="application/inkml+xml"/>
  <Override PartName="/ppt/ink/ink1580.xml" ContentType="application/inkml+xml"/>
  <Override PartName="/ppt/ink/ink1581.xml" ContentType="application/inkml+xml"/>
  <Override PartName="/ppt/ink/ink1582.xml" ContentType="application/inkml+xml"/>
  <Override PartName="/ppt/ink/ink1583.xml" ContentType="application/inkml+xml"/>
  <Override PartName="/ppt/ink/ink1584.xml" ContentType="application/inkml+xml"/>
  <Override PartName="/ppt/ink/ink1585.xml" ContentType="application/inkml+xml"/>
  <Override PartName="/ppt/ink/ink1586.xml" ContentType="application/inkml+xml"/>
  <Override PartName="/ppt/ink/ink1587.xml" ContentType="application/inkml+xml"/>
  <Override PartName="/ppt/ink/ink1588.xml" ContentType="application/inkml+xml"/>
  <Override PartName="/ppt/ink/ink1589.xml" ContentType="application/inkml+xml"/>
  <Override PartName="/ppt/ink/ink1590.xml" ContentType="application/inkml+xml"/>
  <Override PartName="/ppt/ink/ink1591.xml" ContentType="application/inkml+xml"/>
  <Override PartName="/ppt/ink/ink1592.xml" ContentType="application/inkml+xml"/>
  <Override PartName="/ppt/ink/ink1593.xml" ContentType="application/inkml+xml"/>
  <Override PartName="/ppt/ink/ink1594.xml" ContentType="application/inkml+xml"/>
  <Override PartName="/ppt/ink/ink1595.xml" ContentType="application/inkml+xml"/>
  <Override PartName="/ppt/ink/ink1596.xml" ContentType="application/inkml+xml"/>
  <Override PartName="/ppt/ink/ink1597.xml" ContentType="application/inkml+xml"/>
  <Override PartName="/ppt/ink/ink1598.xml" ContentType="application/inkml+xml"/>
  <Override PartName="/ppt/ink/ink1599.xml" ContentType="application/inkml+xml"/>
  <Override PartName="/ppt/ink/ink1600.xml" ContentType="application/inkml+xml"/>
  <Override PartName="/ppt/ink/ink1601.xml" ContentType="application/inkml+xml"/>
  <Override PartName="/ppt/ink/ink1602.xml" ContentType="application/inkml+xml"/>
  <Override PartName="/ppt/ink/ink1603.xml" ContentType="application/inkml+xml"/>
  <Override PartName="/ppt/ink/ink1604.xml" ContentType="application/inkml+xml"/>
  <Override PartName="/ppt/ink/ink1605.xml" ContentType="application/inkml+xml"/>
  <Override PartName="/ppt/ink/ink1606.xml" ContentType="application/inkml+xml"/>
  <Override PartName="/ppt/ink/ink1607.xml" ContentType="application/inkml+xml"/>
  <Override PartName="/ppt/ink/ink1608.xml" ContentType="application/inkml+xml"/>
  <Override PartName="/ppt/ink/ink1609.xml" ContentType="application/inkml+xml"/>
  <Override PartName="/ppt/ink/ink1610.xml" ContentType="application/inkml+xml"/>
  <Override PartName="/ppt/ink/ink1611.xml" ContentType="application/inkml+xml"/>
  <Override PartName="/ppt/ink/ink1612.xml" ContentType="application/inkml+xml"/>
  <Override PartName="/ppt/ink/ink1613.xml" ContentType="application/inkml+xml"/>
  <Override PartName="/ppt/ink/ink1614.xml" ContentType="application/inkml+xml"/>
  <Override PartName="/ppt/ink/ink1615.xml" ContentType="application/inkml+xml"/>
  <Override PartName="/ppt/ink/ink1616.xml" ContentType="application/inkml+xml"/>
  <Override PartName="/ppt/ink/ink1617.xml" ContentType="application/inkml+xml"/>
  <Override PartName="/ppt/ink/ink1618.xml" ContentType="application/inkml+xml"/>
  <Override PartName="/ppt/ink/ink1619.xml" ContentType="application/inkml+xml"/>
  <Override PartName="/ppt/ink/ink1620.xml" ContentType="application/inkml+xml"/>
  <Override PartName="/ppt/ink/ink1621.xml" ContentType="application/inkml+xml"/>
  <Override PartName="/ppt/ink/ink1622.xml" ContentType="application/inkml+xml"/>
  <Override PartName="/ppt/ink/ink1623.xml" ContentType="application/inkml+xml"/>
  <Override PartName="/ppt/ink/ink1624.xml" ContentType="application/inkml+xml"/>
  <Override PartName="/ppt/ink/ink1625.xml" ContentType="application/inkml+xml"/>
  <Override PartName="/ppt/ink/ink1626.xml" ContentType="application/inkml+xml"/>
  <Override PartName="/ppt/ink/ink1627.xml" ContentType="application/inkml+xml"/>
  <Override PartName="/ppt/ink/ink1628.xml" ContentType="application/inkml+xml"/>
  <Override PartName="/ppt/ink/ink1629.xml" ContentType="application/inkml+xml"/>
  <Override PartName="/ppt/ink/ink1630.xml" ContentType="application/inkml+xml"/>
  <Override PartName="/ppt/ink/ink1631.xml" ContentType="application/inkml+xml"/>
  <Override PartName="/ppt/ink/ink1632.xml" ContentType="application/inkml+xml"/>
  <Override PartName="/ppt/ink/ink1633.xml" ContentType="application/inkml+xml"/>
  <Override PartName="/ppt/ink/ink1634.xml" ContentType="application/inkml+xml"/>
  <Override PartName="/ppt/ink/ink1635.xml" ContentType="application/inkml+xml"/>
  <Override PartName="/ppt/ink/ink1636.xml" ContentType="application/inkml+xml"/>
  <Override PartName="/ppt/ink/ink1637.xml" ContentType="application/inkml+xml"/>
  <Override PartName="/ppt/ink/ink1638.xml" ContentType="application/inkml+xml"/>
  <Override PartName="/ppt/notesSlides/notesSlide13.xml" ContentType="application/vnd.openxmlformats-officedocument.presentationml.notesSlide+xml"/>
  <Override PartName="/ppt/ink/ink1639.xml" ContentType="application/inkml+xml"/>
  <Override PartName="/ppt/ink/ink1640.xml" ContentType="application/inkml+xml"/>
  <Override PartName="/ppt/ink/ink1641.xml" ContentType="application/inkml+xml"/>
  <Override PartName="/ppt/ink/ink1642.xml" ContentType="application/inkml+xml"/>
  <Override PartName="/ppt/ink/ink1643.xml" ContentType="application/inkml+xml"/>
  <Override PartName="/ppt/ink/ink1644.xml" ContentType="application/inkml+xml"/>
  <Override PartName="/ppt/ink/ink1645.xml" ContentType="application/inkml+xml"/>
  <Override PartName="/ppt/ink/ink1646.xml" ContentType="application/inkml+xml"/>
  <Override PartName="/ppt/ink/ink1647.xml" ContentType="application/inkml+xml"/>
  <Override PartName="/ppt/ink/ink1648.xml" ContentType="application/inkml+xml"/>
  <Override PartName="/ppt/ink/ink1649.xml" ContentType="application/inkml+xml"/>
  <Override PartName="/ppt/ink/ink1650.xml" ContentType="application/inkml+xml"/>
  <Override PartName="/ppt/ink/ink1651.xml" ContentType="application/inkml+xml"/>
  <Override PartName="/ppt/ink/ink1652.xml" ContentType="application/inkml+xml"/>
  <Override PartName="/ppt/ink/ink1653.xml" ContentType="application/inkml+xml"/>
  <Override PartName="/ppt/ink/ink1654.xml" ContentType="application/inkml+xml"/>
  <Override PartName="/ppt/ink/ink1655.xml" ContentType="application/inkml+xml"/>
  <Override PartName="/ppt/ink/ink1656.xml" ContentType="application/inkml+xml"/>
  <Override PartName="/ppt/ink/ink1657.xml" ContentType="application/inkml+xml"/>
  <Override PartName="/ppt/ink/ink1658.xml" ContentType="application/inkml+xml"/>
  <Override PartName="/ppt/ink/ink1659.xml" ContentType="application/inkml+xml"/>
  <Override PartName="/ppt/ink/ink1660.xml" ContentType="application/inkml+xml"/>
  <Override PartName="/ppt/ink/ink1661.xml" ContentType="application/inkml+xml"/>
  <Override PartName="/ppt/ink/ink1662.xml" ContentType="application/inkml+xml"/>
  <Override PartName="/ppt/ink/ink1663.xml" ContentType="application/inkml+xml"/>
  <Override PartName="/ppt/ink/ink1664.xml" ContentType="application/inkml+xml"/>
  <Override PartName="/ppt/ink/ink1665.xml" ContentType="application/inkml+xml"/>
  <Override PartName="/ppt/ink/ink1666.xml" ContentType="application/inkml+xml"/>
  <Override PartName="/ppt/ink/ink1667.xml" ContentType="application/inkml+xml"/>
  <Override PartName="/ppt/ink/ink1668.xml" ContentType="application/inkml+xml"/>
  <Override PartName="/ppt/ink/ink1669.xml" ContentType="application/inkml+xml"/>
  <Override PartName="/ppt/ink/ink1670.xml" ContentType="application/inkml+xml"/>
  <Override PartName="/ppt/ink/ink1671.xml" ContentType="application/inkml+xml"/>
  <Override PartName="/ppt/ink/ink1672.xml" ContentType="application/inkml+xml"/>
  <Override PartName="/ppt/ink/ink1673.xml" ContentType="application/inkml+xml"/>
  <Override PartName="/ppt/ink/ink1674.xml" ContentType="application/inkml+xml"/>
  <Override PartName="/ppt/ink/ink1675.xml" ContentType="application/inkml+xml"/>
  <Override PartName="/ppt/ink/ink1676.xml" ContentType="application/inkml+xml"/>
  <Override PartName="/ppt/ink/ink1677.xml" ContentType="application/inkml+xml"/>
  <Override PartName="/ppt/ink/ink1678.xml" ContentType="application/inkml+xml"/>
  <Override PartName="/ppt/ink/ink1679.xml" ContentType="application/inkml+xml"/>
  <Override PartName="/ppt/ink/ink1680.xml" ContentType="application/inkml+xml"/>
  <Override PartName="/ppt/ink/ink1681.xml" ContentType="application/inkml+xml"/>
  <Override PartName="/ppt/ink/ink1682.xml" ContentType="application/inkml+xml"/>
  <Override PartName="/ppt/ink/ink1683.xml" ContentType="application/inkml+xml"/>
  <Override PartName="/ppt/ink/ink1684.xml" ContentType="application/inkml+xml"/>
  <Override PartName="/ppt/ink/ink1685.xml" ContentType="application/inkml+xml"/>
  <Override PartName="/ppt/ink/ink1686.xml" ContentType="application/inkml+xml"/>
  <Override PartName="/ppt/ink/ink1687.xml" ContentType="application/inkml+xml"/>
  <Override PartName="/ppt/ink/ink1688.xml" ContentType="application/inkml+xml"/>
  <Override PartName="/ppt/ink/ink1689.xml" ContentType="application/inkml+xml"/>
  <Override PartName="/ppt/ink/ink1690.xml" ContentType="application/inkml+xml"/>
  <Override PartName="/ppt/ink/ink1691.xml" ContentType="application/inkml+xml"/>
  <Override PartName="/ppt/ink/ink1692.xml" ContentType="application/inkml+xml"/>
  <Override PartName="/ppt/ink/ink1693.xml" ContentType="application/inkml+xml"/>
  <Override PartName="/ppt/ink/ink1694.xml" ContentType="application/inkml+xml"/>
  <Override PartName="/ppt/ink/ink1695.xml" ContentType="application/inkml+xml"/>
  <Override PartName="/ppt/ink/ink1696.xml" ContentType="application/inkml+xml"/>
  <Override PartName="/ppt/ink/ink1697.xml" ContentType="application/inkml+xml"/>
  <Override PartName="/ppt/ink/ink1698.xml" ContentType="application/inkml+xml"/>
  <Override PartName="/ppt/ink/ink1699.xml" ContentType="application/inkml+xml"/>
  <Override PartName="/ppt/ink/ink1700.xml" ContentType="application/inkml+xml"/>
  <Override PartName="/ppt/ink/ink1701.xml" ContentType="application/inkml+xml"/>
  <Override PartName="/ppt/ink/ink1702.xml" ContentType="application/inkml+xml"/>
  <Override PartName="/ppt/ink/ink1703.xml" ContentType="application/inkml+xml"/>
  <Override PartName="/ppt/ink/ink1704.xml" ContentType="application/inkml+xml"/>
  <Override PartName="/ppt/ink/ink1705.xml" ContentType="application/inkml+xml"/>
  <Override PartName="/ppt/ink/ink1706.xml" ContentType="application/inkml+xml"/>
  <Override PartName="/ppt/ink/ink1707.xml" ContentType="application/inkml+xml"/>
  <Override PartName="/ppt/ink/ink1708.xml" ContentType="application/inkml+xml"/>
  <Override PartName="/ppt/ink/ink1709.xml" ContentType="application/inkml+xml"/>
  <Override PartName="/ppt/ink/ink1710.xml" ContentType="application/inkml+xml"/>
  <Override PartName="/ppt/ink/ink1711.xml" ContentType="application/inkml+xml"/>
  <Override PartName="/ppt/ink/ink1712.xml" ContentType="application/inkml+xml"/>
  <Override PartName="/ppt/ink/ink1713.xml" ContentType="application/inkml+xml"/>
  <Override PartName="/ppt/ink/ink1714.xml" ContentType="application/inkml+xml"/>
  <Override PartName="/ppt/ink/ink1715.xml" ContentType="application/inkml+xml"/>
  <Override PartName="/ppt/ink/ink1716.xml" ContentType="application/inkml+xml"/>
  <Override PartName="/ppt/ink/ink1717.xml" ContentType="application/inkml+xml"/>
  <Override PartName="/ppt/ink/ink1718.xml" ContentType="application/inkml+xml"/>
  <Override PartName="/ppt/ink/ink1719.xml" ContentType="application/inkml+xml"/>
  <Override PartName="/ppt/ink/ink1720.xml" ContentType="application/inkml+xml"/>
  <Override PartName="/ppt/ink/ink1721.xml" ContentType="application/inkml+xml"/>
  <Override PartName="/ppt/ink/ink1722.xml" ContentType="application/inkml+xml"/>
  <Override PartName="/ppt/ink/ink1723.xml" ContentType="application/inkml+xml"/>
  <Override PartName="/ppt/ink/ink1724.xml" ContentType="application/inkml+xml"/>
  <Override PartName="/ppt/ink/ink1725.xml" ContentType="application/inkml+xml"/>
  <Override PartName="/ppt/ink/ink1726.xml" ContentType="application/inkml+xml"/>
  <Override PartName="/ppt/ink/ink1727.xml" ContentType="application/inkml+xml"/>
  <Override PartName="/ppt/ink/ink1728.xml" ContentType="application/inkml+xml"/>
  <Override PartName="/ppt/ink/ink1729.xml" ContentType="application/inkml+xml"/>
  <Override PartName="/ppt/ink/ink1730.xml" ContentType="application/inkml+xml"/>
  <Override PartName="/ppt/ink/ink1731.xml" ContentType="application/inkml+xml"/>
  <Override PartName="/ppt/ink/ink1732.xml" ContentType="application/inkml+xml"/>
  <Override PartName="/ppt/ink/ink1733.xml" ContentType="application/inkml+xml"/>
  <Override PartName="/ppt/ink/ink1734.xml" ContentType="application/inkml+xml"/>
  <Override PartName="/ppt/ink/ink1735.xml" ContentType="application/inkml+xml"/>
  <Override PartName="/ppt/ink/ink1736.xml" ContentType="application/inkml+xml"/>
  <Override PartName="/ppt/ink/ink1737.xml" ContentType="application/inkml+xml"/>
  <Override PartName="/ppt/ink/ink1738.xml" ContentType="application/inkml+xml"/>
  <Override PartName="/ppt/ink/ink1739.xml" ContentType="application/inkml+xml"/>
  <Override PartName="/ppt/ink/ink1740.xml" ContentType="application/inkml+xml"/>
  <Override PartName="/ppt/ink/ink1741.xml" ContentType="application/inkml+xml"/>
  <Override PartName="/ppt/ink/ink1742.xml" ContentType="application/inkml+xml"/>
  <Override PartName="/ppt/ink/ink1743.xml" ContentType="application/inkml+xml"/>
  <Override PartName="/ppt/ink/ink1744.xml" ContentType="application/inkml+xml"/>
  <Override PartName="/ppt/ink/ink1745.xml" ContentType="application/inkml+xml"/>
  <Override PartName="/ppt/ink/ink1746.xml" ContentType="application/inkml+xml"/>
  <Override PartName="/ppt/ink/ink1747.xml" ContentType="application/inkml+xml"/>
  <Override PartName="/ppt/ink/ink1748.xml" ContentType="application/inkml+xml"/>
  <Override PartName="/ppt/ink/ink1749.xml" ContentType="application/inkml+xml"/>
  <Override PartName="/ppt/ink/ink1750.xml" ContentType="application/inkml+xml"/>
  <Override PartName="/ppt/ink/ink1751.xml" ContentType="application/inkml+xml"/>
  <Override PartName="/ppt/ink/ink1752.xml" ContentType="application/inkml+xml"/>
  <Override PartName="/ppt/ink/ink1753.xml" ContentType="application/inkml+xml"/>
  <Override PartName="/ppt/ink/ink1754.xml" ContentType="application/inkml+xml"/>
  <Override PartName="/ppt/ink/ink1755.xml" ContentType="application/inkml+xml"/>
  <Override PartName="/ppt/ink/ink1756.xml" ContentType="application/inkml+xml"/>
  <Override PartName="/ppt/ink/ink1757.xml" ContentType="application/inkml+xml"/>
  <Override PartName="/ppt/ink/ink1758.xml" ContentType="application/inkml+xml"/>
  <Override PartName="/ppt/ink/ink1759.xml" ContentType="application/inkml+xml"/>
  <Override PartName="/ppt/ink/ink1760.xml" ContentType="application/inkml+xml"/>
  <Override PartName="/ppt/ink/ink1761.xml" ContentType="application/inkml+xml"/>
  <Override PartName="/ppt/ink/ink1762.xml" ContentType="application/inkml+xml"/>
  <Override PartName="/ppt/ink/ink1763.xml" ContentType="application/inkml+xml"/>
  <Override PartName="/ppt/ink/ink1764.xml" ContentType="application/inkml+xml"/>
  <Override PartName="/ppt/ink/ink1765.xml" ContentType="application/inkml+xml"/>
  <Override PartName="/ppt/ink/ink1766.xml" ContentType="application/inkml+xml"/>
  <Override PartName="/ppt/ink/ink1767.xml" ContentType="application/inkml+xml"/>
  <Override PartName="/ppt/ink/ink1768.xml" ContentType="application/inkml+xml"/>
  <Override PartName="/ppt/ink/ink1769.xml" ContentType="application/inkml+xml"/>
  <Override PartName="/ppt/ink/ink1770.xml" ContentType="application/inkml+xml"/>
  <Override PartName="/ppt/ink/ink1771.xml" ContentType="application/inkml+xml"/>
  <Override PartName="/ppt/ink/ink1772.xml" ContentType="application/inkml+xml"/>
  <Override PartName="/ppt/ink/ink1773.xml" ContentType="application/inkml+xml"/>
  <Override PartName="/ppt/ink/ink1774.xml" ContentType="application/inkml+xml"/>
  <Override PartName="/ppt/ink/ink1775.xml" ContentType="application/inkml+xml"/>
  <Override PartName="/ppt/ink/ink1776.xml" ContentType="application/inkml+xml"/>
  <Override PartName="/ppt/ink/ink1777.xml" ContentType="application/inkml+xml"/>
  <Override PartName="/ppt/ink/ink1778.xml" ContentType="application/inkml+xml"/>
  <Override PartName="/ppt/ink/ink1779.xml" ContentType="application/inkml+xml"/>
  <Override PartName="/ppt/ink/ink1780.xml" ContentType="application/inkml+xml"/>
  <Override PartName="/ppt/notesSlides/notesSlide14.xml" ContentType="application/vnd.openxmlformats-officedocument.presentationml.notesSlide+xml"/>
  <Override PartName="/ppt/ink/ink1781.xml" ContentType="application/inkml+xml"/>
  <Override PartName="/ppt/ink/ink1782.xml" ContentType="application/inkml+xml"/>
  <Override PartName="/ppt/ink/ink1783.xml" ContentType="application/inkml+xml"/>
  <Override PartName="/ppt/ink/ink1784.xml" ContentType="application/inkml+xml"/>
  <Override PartName="/ppt/ink/ink1785.xml" ContentType="application/inkml+xml"/>
  <Override PartName="/ppt/ink/ink1786.xml" ContentType="application/inkml+xml"/>
  <Override PartName="/ppt/ink/ink1787.xml" ContentType="application/inkml+xml"/>
  <Override PartName="/ppt/ink/ink1788.xml" ContentType="application/inkml+xml"/>
  <Override PartName="/ppt/ink/ink1789.xml" ContentType="application/inkml+xml"/>
  <Override PartName="/ppt/ink/ink1790.xml" ContentType="application/inkml+xml"/>
  <Override PartName="/ppt/ink/ink1791.xml" ContentType="application/inkml+xml"/>
  <Override PartName="/ppt/ink/ink1792.xml" ContentType="application/inkml+xml"/>
  <Override PartName="/ppt/ink/ink1793.xml" ContentType="application/inkml+xml"/>
  <Override PartName="/ppt/ink/ink1794.xml" ContentType="application/inkml+xml"/>
  <Override PartName="/ppt/ink/ink1795.xml" ContentType="application/inkml+xml"/>
  <Override PartName="/ppt/ink/ink1796.xml" ContentType="application/inkml+xml"/>
  <Override PartName="/ppt/ink/ink1797.xml" ContentType="application/inkml+xml"/>
  <Override PartName="/ppt/ink/ink1798.xml" ContentType="application/inkml+xml"/>
  <Override PartName="/ppt/ink/ink1799.xml" ContentType="application/inkml+xml"/>
  <Override PartName="/ppt/ink/ink1800.xml" ContentType="application/inkml+xml"/>
  <Override PartName="/ppt/ink/ink1801.xml" ContentType="application/inkml+xml"/>
  <Override PartName="/ppt/ink/ink1802.xml" ContentType="application/inkml+xml"/>
  <Override PartName="/ppt/ink/ink1803.xml" ContentType="application/inkml+xml"/>
  <Override PartName="/ppt/ink/ink1804.xml" ContentType="application/inkml+xml"/>
  <Override PartName="/ppt/ink/ink1805.xml" ContentType="application/inkml+xml"/>
  <Override PartName="/ppt/ink/ink1806.xml" ContentType="application/inkml+xml"/>
  <Override PartName="/ppt/ink/ink1807.xml" ContentType="application/inkml+xml"/>
  <Override PartName="/ppt/ink/ink1808.xml" ContentType="application/inkml+xml"/>
  <Override PartName="/ppt/ink/ink1809.xml" ContentType="application/inkml+xml"/>
  <Override PartName="/ppt/ink/ink1810.xml" ContentType="application/inkml+xml"/>
  <Override PartName="/ppt/ink/ink1811.xml" ContentType="application/inkml+xml"/>
  <Override PartName="/ppt/ink/ink1812.xml" ContentType="application/inkml+xml"/>
  <Override PartName="/ppt/ink/ink1813.xml" ContentType="application/inkml+xml"/>
  <Override PartName="/ppt/ink/ink1814.xml" ContentType="application/inkml+xml"/>
  <Override PartName="/ppt/ink/ink1815.xml" ContentType="application/inkml+xml"/>
  <Override PartName="/ppt/ink/ink1816.xml" ContentType="application/inkml+xml"/>
  <Override PartName="/ppt/ink/ink1817.xml" ContentType="application/inkml+xml"/>
  <Override PartName="/ppt/ink/ink1818.xml" ContentType="application/inkml+xml"/>
  <Override PartName="/ppt/ink/ink1819.xml" ContentType="application/inkml+xml"/>
  <Override PartName="/ppt/ink/ink1820.xml" ContentType="application/inkml+xml"/>
  <Override PartName="/ppt/ink/ink1821.xml" ContentType="application/inkml+xml"/>
  <Override PartName="/ppt/ink/ink1822.xml" ContentType="application/inkml+xml"/>
  <Override PartName="/ppt/ink/ink1823.xml" ContentType="application/inkml+xml"/>
  <Override PartName="/ppt/ink/ink1824.xml" ContentType="application/inkml+xml"/>
  <Override PartName="/ppt/ink/ink1825.xml" ContentType="application/inkml+xml"/>
  <Override PartName="/ppt/ink/ink1826.xml" ContentType="application/inkml+xml"/>
  <Override PartName="/ppt/ink/ink1827.xml" ContentType="application/inkml+xml"/>
  <Override PartName="/ppt/ink/ink1828.xml" ContentType="application/inkml+xml"/>
  <Override PartName="/ppt/ink/ink1829.xml" ContentType="application/inkml+xml"/>
  <Override PartName="/ppt/ink/ink1830.xml" ContentType="application/inkml+xml"/>
  <Override PartName="/ppt/ink/ink1831.xml" ContentType="application/inkml+xml"/>
  <Override PartName="/ppt/ink/ink1832.xml" ContentType="application/inkml+xml"/>
  <Override PartName="/ppt/ink/ink1833.xml" ContentType="application/inkml+xml"/>
  <Override PartName="/ppt/ink/ink1834.xml" ContentType="application/inkml+xml"/>
  <Override PartName="/ppt/ink/ink1835.xml" ContentType="application/inkml+xml"/>
  <Override PartName="/ppt/ink/ink1836.xml" ContentType="application/inkml+xml"/>
  <Override PartName="/ppt/ink/ink1837.xml" ContentType="application/inkml+xml"/>
  <Override PartName="/ppt/ink/ink1838.xml" ContentType="application/inkml+xml"/>
  <Override PartName="/ppt/ink/ink1839.xml" ContentType="application/inkml+xml"/>
  <Override PartName="/ppt/ink/ink1840.xml" ContentType="application/inkml+xml"/>
  <Override PartName="/ppt/ink/ink1841.xml" ContentType="application/inkml+xml"/>
  <Override PartName="/ppt/ink/ink1842.xml" ContentType="application/inkml+xml"/>
  <Override PartName="/ppt/ink/ink1843.xml" ContentType="application/inkml+xml"/>
  <Override PartName="/ppt/ink/ink1844.xml" ContentType="application/inkml+xml"/>
  <Override PartName="/ppt/ink/ink1845.xml" ContentType="application/inkml+xml"/>
  <Override PartName="/ppt/ink/ink1846.xml" ContentType="application/inkml+xml"/>
  <Override PartName="/ppt/ink/ink1847.xml" ContentType="application/inkml+xml"/>
  <Override PartName="/ppt/ink/ink1848.xml" ContentType="application/inkml+xml"/>
  <Override PartName="/ppt/ink/ink1849.xml" ContentType="application/inkml+xml"/>
  <Override PartName="/ppt/ink/ink1850.xml" ContentType="application/inkml+xml"/>
  <Override PartName="/ppt/ink/ink1851.xml" ContentType="application/inkml+xml"/>
  <Override PartName="/ppt/ink/ink1852.xml" ContentType="application/inkml+xml"/>
  <Override PartName="/ppt/ink/ink1853.xml" ContentType="application/inkml+xml"/>
  <Override PartName="/ppt/ink/ink1854.xml" ContentType="application/inkml+xml"/>
  <Override PartName="/ppt/ink/ink1855.xml" ContentType="application/inkml+xml"/>
  <Override PartName="/ppt/ink/ink1856.xml" ContentType="application/inkml+xml"/>
  <Override PartName="/ppt/ink/ink1857.xml" ContentType="application/inkml+xml"/>
  <Override PartName="/ppt/ink/ink1858.xml" ContentType="application/inkml+xml"/>
  <Override PartName="/ppt/ink/ink1859.xml" ContentType="application/inkml+xml"/>
  <Override PartName="/ppt/ink/ink1860.xml" ContentType="application/inkml+xml"/>
  <Override PartName="/ppt/ink/ink1861.xml" ContentType="application/inkml+xml"/>
  <Override PartName="/ppt/ink/ink1862.xml" ContentType="application/inkml+xml"/>
  <Override PartName="/ppt/ink/ink1863.xml" ContentType="application/inkml+xml"/>
  <Override PartName="/ppt/ink/ink1864.xml" ContentType="application/inkml+xml"/>
  <Override PartName="/ppt/ink/ink1865.xml" ContentType="application/inkml+xml"/>
  <Override PartName="/ppt/ink/ink1866.xml" ContentType="application/inkml+xml"/>
  <Override PartName="/ppt/ink/ink1867.xml" ContentType="application/inkml+xml"/>
  <Override PartName="/ppt/ink/ink1868.xml" ContentType="application/inkml+xml"/>
  <Override PartName="/ppt/ink/ink1869.xml" ContentType="application/inkml+xml"/>
  <Override PartName="/ppt/ink/ink1870.xml" ContentType="application/inkml+xml"/>
  <Override PartName="/ppt/ink/ink1871.xml" ContentType="application/inkml+xml"/>
  <Override PartName="/ppt/ink/ink1872.xml" ContentType="application/inkml+xml"/>
  <Override PartName="/ppt/ink/ink1873.xml" ContentType="application/inkml+xml"/>
  <Override PartName="/ppt/ink/ink1874.xml" ContentType="application/inkml+xml"/>
  <Override PartName="/ppt/ink/ink1875.xml" ContentType="application/inkml+xml"/>
  <Override PartName="/ppt/ink/ink1876.xml" ContentType="application/inkml+xml"/>
  <Override PartName="/ppt/ink/ink1877.xml" ContentType="application/inkml+xml"/>
  <Override PartName="/ppt/ink/ink1878.xml" ContentType="application/inkml+xml"/>
  <Override PartName="/ppt/ink/ink1879.xml" ContentType="application/inkml+xml"/>
  <Override PartName="/ppt/ink/ink1880.xml" ContentType="application/inkml+xml"/>
  <Override PartName="/ppt/ink/ink1881.xml" ContentType="application/inkml+xml"/>
  <Override PartName="/ppt/ink/ink1882.xml" ContentType="application/inkml+xml"/>
  <Override PartName="/ppt/ink/ink1883.xml" ContentType="application/inkml+xml"/>
  <Override PartName="/ppt/ink/ink1884.xml" ContentType="application/inkml+xml"/>
  <Override PartName="/ppt/ink/ink1885.xml" ContentType="application/inkml+xml"/>
  <Override PartName="/ppt/ink/ink1886.xml" ContentType="application/inkml+xml"/>
  <Override PartName="/ppt/ink/ink1887.xml" ContentType="application/inkml+xml"/>
  <Override PartName="/ppt/ink/ink1888.xml" ContentType="application/inkml+xml"/>
  <Override PartName="/ppt/ink/ink1889.xml" ContentType="application/inkml+xml"/>
  <Override PartName="/ppt/ink/ink1890.xml" ContentType="application/inkml+xml"/>
  <Override PartName="/ppt/ink/ink1891.xml" ContentType="application/inkml+xml"/>
  <Override PartName="/ppt/ink/ink1892.xml" ContentType="application/inkml+xml"/>
  <Override PartName="/ppt/ink/ink1893.xml" ContentType="application/inkml+xml"/>
  <Override PartName="/ppt/ink/ink1894.xml" ContentType="application/inkml+xml"/>
  <Override PartName="/ppt/ink/ink1895.xml" ContentType="application/inkml+xml"/>
  <Override PartName="/ppt/ink/ink1896.xml" ContentType="application/inkml+xml"/>
  <Override PartName="/ppt/ink/ink1897.xml" ContentType="application/inkml+xml"/>
  <Override PartName="/ppt/ink/ink1898.xml" ContentType="application/inkml+xml"/>
  <Override PartName="/ppt/ink/ink1899.xml" ContentType="application/inkml+xml"/>
  <Override PartName="/ppt/notesSlides/notesSlide15.xml" ContentType="application/vnd.openxmlformats-officedocument.presentationml.notesSlide+xml"/>
  <Override PartName="/ppt/ink/ink1900.xml" ContentType="application/inkml+xml"/>
  <Override PartName="/ppt/ink/ink1901.xml" ContentType="application/inkml+xml"/>
  <Override PartName="/ppt/ink/ink1902.xml" ContentType="application/inkml+xml"/>
  <Override PartName="/ppt/ink/ink1903.xml" ContentType="application/inkml+xml"/>
  <Override PartName="/ppt/ink/ink1904.xml" ContentType="application/inkml+xml"/>
  <Override PartName="/ppt/ink/ink1905.xml" ContentType="application/inkml+xml"/>
  <Override PartName="/ppt/ink/ink1906.xml" ContentType="application/inkml+xml"/>
  <Override PartName="/ppt/ink/ink1907.xml" ContentType="application/inkml+xml"/>
  <Override PartName="/ppt/ink/ink1908.xml" ContentType="application/inkml+xml"/>
  <Override PartName="/ppt/ink/ink1909.xml" ContentType="application/inkml+xml"/>
  <Override PartName="/ppt/ink/ink1910.xml" ContentType="application/inkml+xml"/>
  <Override PartName="/ppt/ink/ink1911.xml" ContentType="application/inkml+xml"/>
  <Override PartName="/ppt/ink/ink1912.xml" ContentType="application/inkml+xml"/>
  <Override PartName="/ppt/ink/ink1913.xml" ContentType="application/inkml+xml"/>
  <Override PartName="/ppt/ink/ink1914.xml" ContentType="application/inkml+xml"/>
  <Override PartName="/ppt/ink/ink1915.xml" ContentType="application/inkml+xml"/>
  <Override PartName="/ppt/ink/ink1916.xml" ContentType="application/inkml+xml"/>
  <Override PartName="/ppt/ink/ink1917.xml" ContentType="application/inkml+xml"/>
  <Override PartName="/ppt/ink/ink1918.xml" ContentType="application/inkml+xml"/>
  <Override PartName="/ppt/ink/ink1919.xml" ContentType="application/inkml+xml"/>
  <Override PartName="/ppt/ink/ink1920.xml" ContentType="application/inkml+xml"/>
  <Override PartName="/ppt/ink/ink1921.xml" ContentType="application/inkml+xml"/>
  <Override PartName="/ppt/ink/ink1922.xml" ContentType="application/inkml+xml"/>
  <Override PartName="/ppt/ink/ink1923.xml" ContentType="application/inkml+xml"/>
  <Override PartName="/ppt/ink/ink1924.xml" ContentType="application/inkml+xml"/>
  <Override PartName="/ppt/ink/ink1925.xml" ContentType="application/inkml+xml"/>
  <Override PartName="/ppt/ink/ink1926.xml" ContentType="application/inkml+xml"/>
  <Override PartName="/ppt/ink/ink1927.xml" ContentType="application/inkml+xml"/>
  <Override PartName="/ppt/ink/ink1928.xml" ContentType="application/inkml+xml"/>
  <Override PartName="/ppt/ink/ink1929.xml" ContentType="application/inkml+xml"/>
  <Override PartName="/ppt/ink/ink1930.xml" ContentType="application/inkml+xml"/>
  <Override PartName="/ppt/ink/ink1931.xml" ContentType="application/inkml+xml"/>
  <Override PartName="/ppt/ink/ink1932.xml" ContentType="application/inkml+xml"/>
  <Override PartName="/ppt/ink/ink1933.xml" ContentType="application/inkml+xml"/>
  <Override PartName="/ppt/ink/ink1934.xml" ContentType="application/inkml+xml"/>
  <Override PartName="/ppt/ink/ink1935.xml" ContentType="application/inkml+xml"/>
  <Override PartName="/ppt/ink/ink1936.xml" ContentType="application/inkml+xml"/>
  <Override PartName="/ppt/ink/ink1937.xml" ContentType="application/inkml+xml"/>
  <Override PartName="/ppt/ink/ink1938.xml" ContentType="application/inkml+xml"/>
  <Override PartName="/ppt/ink/ink1939.xml" ContentType="application/inkml+xml"/>
  <Override PartName="/ppt/ink/ink1940.xml" ContentType="application/inkml+xml"/>
  <Override PartName="/ppt/ink/ink1941.xml" ContentType="application/inkml+xml"/>
  <Override PartName="/ppt/ink/ink1942.xml" ContentType="application/inkml+xml"/>
  <Override PartName="/ppt/ink/ink1943.xml" ContentType="application/inkml+xml"/>
  <Override PartName="/ppt/ink/ink1944.xml" ContentType="application/inkml+xml"/>
  <Override PartName="/ppt/ink/ink1945.xml" ContentType="application/inkml+xml"/>
  <Override PartName="/ppt/ink/ink1946.xml" ContentType="application/inkml+xml"/>
  <Override PartName="/ppt/ink/ink1947.xml" ContentType="application/inkml+xml"/>
  <Override PartName="/ppt/ink/ink1948.xml" ContentType="application/inkml+xml"/>
  <Override PartName="/ppt/ink/ink1949.xml" ContentType="application/inkml+xml"/>
  <Override PartName="/ppt/ink/ink1950.xml" ContentType="application/inkml+xml"/>
  <Override PartName="/ppt/ink/ink1951.xml" ContentType="application/inkml+xml"/>
  <Override PartName="/ppt/ink/ink1952.xml" ContentType="application/inkml+xml"/>
  <Override PartName="/ppt/ink/ink1953.xml" ContentType="application/inkml+xml"/>
  <Override PartName="/ppt/ink/ink1954.xml" ContentType="application/inkml+xml"/>
  <Override PartName="/ppt/ink/ink1955.xml" ContentType="application/inkml+xml"/>
  <Override PartName="/ppt/ink/ink1956.xml" ContentType="application/inkml+xml"/>
  <Override PartName="/ppt/ink/ink1957.xml" ContentType="application/inkml+xml"/>
  <Override PartName="/ppt/ink/ink1958.xml" ContentType="application/inkml+xml"/>
  <Override PartName="/ppt/ink/ink1959.xml" ContentType="application/inkml+xml"/>
  <Override PartName="/ppt/ink/ink1960.xml" ContentType="application/inkml+xml"/>
  <Override PartName="/ppt/ink/ink1961.xml" ContentType="application/inkml+xml"/>
  <Override PartName="/ppt/ink/ink1962.xml" ContentType="application/inkml+xml"/>
  <Override PartName="/ppt/ink/ink1963.xml" ContentType="application/inkml+xml"/>
  <Override PartName="/ppt/ink/ink1964.xml" ContentType="application/inkml+xml"/>
  <Override PartName="/ppt/ink/ink1965.xml" ContentType="application/inkml+xml"/>
  <Override PartName="/ppt/ink/ink1966.xml" ContentType="application/inkml+xml"/>
  <Override PartName="/ppt/ink/ink1967.xml" ContentType="application/inkml+xml"/>
  <Override PartName="/ppt/ink/ink1968.xml" ContentType="application/inkml+xml"/>
  <Override PartName="/ppt/ink/ink1969.xml" ContentType="application/inkml+xml"/>
  <Override PartName="/ppt/ink/ink1970.xml" ContentType="application/inkml+xml"/>
  <Override PartName="/ppt/ink/ink1971.xml" ContentType="application/inkml+xml"/>
  <Override PartName="/ppt/ink/ink1972.xml" ContentType="application/inkml+xml"/>
  <Override PartName="/ppt/ink/ink1973.xml" ContentType="application/inkml+xml"/>
  <Override PartName="/ppt/ink/ink1974.xml" ContentType="application/inkml+xml"/>
  <Override PartName="/ppt/ink/ink1975.xml" ContentType="application/inkml+xml"/>
  <Override PartName="/ppt/ink/ink1976.xml" ContentType="application/inkml+xml"/>
  <Override PartName="/ppt/ink/ink1977.xml" ContentType="application/inkml+xml"/>
  <Override PartName="/ppt/ink/ink1978.xml" ContentType="application/inkml+xml"/>
  <Override PartName="/ppt/ink/ink1979.xml" ContentType="application/inkml+xml"/>
  <Override PartName="/ppt/ink/ink1980.xml" ContentType="application/inkml+xml"/>
  <Override PartName="/ppt/ink/ink1981.xml" ContentType="application/inkml+xml"/>
  <Override PartName="/ppt/ink/ink1982.xml" ContentType="application/inkml+xml"/>
  <Override PartName="/ppt/ink/ink1983.xml" ContentType="application/inkml+xml"/>
  <Override PartName="/ppt/ink/ink1984.xml" ContentType="application/inkml+xml"/>
  <Override PartName="/ppt/ink/ink1985.xml" ContentType="application/inkml+xml"/>
  <Override PartName="/ppt/ink/ink1986.xml" ContentType="application/inkml+xml"/>
  <Override PartName="/ppt/ink/ink1987.xml" ContentType="application/inkml+xml"/>
  <Override PartName="/ppt/ink/ink1988.xml" ContentType="application/inkml+xml"/>
  <Override PartName="/ppt/ink/ink1989.xml" ContentType="application/inkml+xml"/>
  <Override PartName="/ppt/ink/ink1990.xml" ContentType="application/inkml+xml"/>
  <Override PartName="/ppt/ink/ink1991.xml" ContentType="application/inkml+xml"/>
  <Override PartName="/ppt/ink/ink1992.xml" ContentType="application/inkml+xml"/>
  <Override PartName="/ppt/ink/ink1993.xml" ContentType="application/inkml+xml"/>
  <Override PartName="/ppt/ink/ink1994.xml" ContentType="application/inkml+xml"/>
  <Override PartName="/ppt/ink/ink1995.xml" ContentType="application/inkml+xml"/>
  <Override PartName="/ppt/ink/ink1996.xml" ContentType="application/inkml+xml"/>
  <Override PartName="/ppt/ink/ink1997.xml" ContentType="application/inkml+xml"/>
  <Override PartName="/ppt/ink/ink1998.xml" ContentType="application/inkml+xml"/>
  <Override PartName="/ppt/ink/ink1999.xml" ContentType="application/inkml+xml"/>
  <Override PartName="/ppt/ink/ink2000.xml" ContentType="application/inkml+xml"/>
  <Override PartName="/ppt/ink/ink2001.xml" ContentType="application/inkml+xml"/>
  <Override PartName="/ppt/ink/ink2002.xml" ContentType="application/inkml+xml"/>
  <Override PartName="/ppt/ink/ink2003.xml" ContentType="application/inkml+xml"/>
  <Override PartName="/ppt/ink/ink2004.xml" ContentType="application/inkml+xml"/>
  <Override PartName="/ppt/ink/ink2005.xml" ContentType="application/inkml+xml"/>
  <Override PartName="/ppt/ink/ink2006.xml" ContentType="application/inkml+xml"/>
  <Override PartName="/ppt/ink/ink2007.xml" ContentType="application/inkml+xml"/>
  <Override PartName="/ppt/ink/ink2008.xml" ContentType="application/inkml+xml"/>
  <Override PartName="/ppt/ink/ink2009.xml" ContentType="application/inkml+xml"/>
  <Override PartName="/ppt/ink/ink2010.xml" ContentType="application/inkml+xml"/>
  <Override PartName="/ppt/ink/ink2011.xml" ContentType="application/inkml+xml"/>
  <Override PartName="/ppt/ink/ink2012.xml" ContentType="application/inkml+xml"/>
  <Override PartName="/ppt/notesSlides/notesSlide16.xml" ContentType="application/vnd.openxmlformats-officedocument.presentationml.notesSlide+xml"/>
  <Override PartName="/ppt/ink/ink2013.xml" ContentType="application/inkml+xml"/>
  <Override PartName="/ppt/ink/ink2014.xml" ContentType="application/inkml+xml"/>
  <Override PartName="/ppt/ink/ink2015.xml" ContentType="application/inkml+xml"/>
  <Override PartName="/ppt/ink/ink2016.xml" ContentType="application/inkml+xml"/>
  <Override PartName="/ppt/ink/ink2017.xml" ContentType="application/inkml+xml"/>
  <Override PartName="/ppt/ink/ink2018.xml" ContentType="application/inkml+xml"/>
  <Override PartName="/ppt/ink/ink2019.xml" ContentType="application/inkml+xml"/>
  <Override PartName="/ppt/ink/ink2020.xml" ContentType="application/inkml+xml"/>
  <Override PartName="/ppt/ink/ink2021.xml" ContentType="application/inkml+xml"/>
  <Override PartName="/ppt/ink/ink2022.xml" ContentType="application/inkml+xml"/>
  <Override PartName="/ppt/ink/ink2023.xml" ContentType="application/inkml+xml"/>
  <Override PartName="/ppt/ink/ink2024.xml" ContentType="application/inkml+xml"/>
  <Override PartName="/ppt/ink/ink2025.xml" ContentType="application/inkml+xml"/>
  <Override PartName="/ppt/ink/ink2026.xml" ContentType="application/inkml+xml"/>
  <Override PartName="/ppt/ink/ink2027.xml" ContentType="application/inkml+xml"/>
  <Override PartName="/ppt/ink/ink2028.xml" ContentType="application/inkml+xml"/>
  <Override PartName="/ppt/ink/ink2029.xml" ContentType="application/inkml+xml"/>
  <Override PartName="/ppt/ink/ink2030.xml" ContentType="application/inkml+xml"/>
  <Override PartName="/ppt/ink/ink2031.xml" ContentType="application/inkml+xml"/>
  <Override PartName="/ppt/ink/ink2032.xml" ContentType="application/inkml+xml"/>
  <Override PartName="/ppt/ink/ink2033.xml" ContentType="application/inkml+xml"/>
  <Override PartName="/ppt/ink/ink2034.xml" ContentType="application/inkml+xml"/>
  <Override PartName="/ppt/ink/ink2035.xml" ContentType="application/inkml+xml"/>
  <Override PartName="/ppt/ink/ink2036.xml" ContentType="application/inkml+xml"/>
  <Override PartName="/ppt/ink/ink2037.xml" ContentType="application/inkml+xml"/>
  <Override PartName="/ppt/ink/ink2038.xml" ContentType="application/inkml+xml"/>
  <Override PartName="/ppt/ink/ink2039.xml" ContentType="application/inkml+xml"/>
  <Override PartName="/ppt/ink/ink2040.xml" ContentType="application/inkml+xml"/>
  <Override PartName="/ppt/ink/ink2041.xml" ContentType="application/inkml+xml"/>
  <Override PartName="/ppt/ink/ink2042.xml" ContentType="application/inkml+xml"/>
  <Override PartName="/ppt/ink/ink2043.xml" ContentType="application/inkml+xml"/>
  <Override PartName="/ppt/ink/ink2044.xml" ContentType="application/inkml+xml"/>
  <Override PartName="/ppt/ink/ink2045.xml" ContentType="application/inkml+xml"/>
  <Override PartName="/ppt/ink/ink2046.xml" ContentType="application/inkml+xml"/>
  <Override PartName="/ppt/ink/ink2047.xml" ContentType="application/inkml+xml"/>
  <Override PartName="/ppt/ink/ink2048.xml" ContentType="application/inkml+xml"/>
  <Override PartName="/ppt/ink/ink2049.xml" ContentType="application/inkml+xml"/>
  <Override PartName="/ppt/ink/ink2050.xml" ContentType="application/inkml+xml"/>
  <Override PartName="/ppt/ink/ink2051.xml" ContentType="application/inkml+xml"/>
  <Override PartName="/ppt/ink/ink2052.xml" ContentType="application/inkml+xml"/>
  <Override PartName="/ppt/ink/ink2053.xml" ContentType="application/inkml+xml"/>
  <Override PartName="/ppt/ink/ink2054.xml" ContentType="application/inkml+xml"/>
  <Override PartName="/ppt/ink/ink2055.xml" ContentType="application/inkml+xml"/>
  <Override PartName="/ppt/ink/ink2056.xml" ContentType="application/inkml+xml"/>
  <Override PartName="/ppt/ink/ink2057.xml" ContentType="application/inkml+xml"/>
  <Override PartName="/ppt/ink/ink2058.xml" ContentType="application/inkml+xml"/>
  <Override PartName="/ppt/ink/ink2059.xml" ContentType="application/inkml+xml"/>
  <Override PartName="/ppt/ink/ink2060.xml" ContentType="application/inkml+xml"/>
  <Override PartName="/ppt/ink/ink2061.xml" ContentType="application/inkml+xml"/>
  <Override PartName="/ppt/ink/ink2062.xml" ContentType="application/inkml+xml"/>
  <Override PartName="/ppt/ink/ink2063.xml" ContentType="application/inkml+xml"/>
  <Override PartName="/ppt/ink/ink2064.xml" ContentType="application/inkml+xml"/>
  <Override PartName="/ppt/ink/ink2065.xml" ContentType="application/inkml+xml"/>
  <Override PartName="/ppt/ink/ink2066.xml" ContentType="application/inkml+xml"/>
  <Override PartName="/ppt/ink/ink2067.xml" ContentType="application/inkml+xml"/>
  <Override PartName="/ppt/ink/ink2068.xml" ContentType="application/inkml+xml"/>
  <Override PartName="/ppt/ink/ink2069.xml" ContentType="application/inkml+xml"/>
  <Override PartName="/ppt/ink/ink2070.xml" ContentType="application/inkml+xml"/>
  <Override PartName="/ppt/ink/ink2071.xml" ContentType="application/inkml+xml"/>
  <Override PartName="/ppt/ink/ink2072.xml" ContentType="application/inkml+xml"/>
  <Override PartName="/ppt/ink/ink2073.xml" ContentType="application/inkml+xml"/>
  <Override PartName="/ppt/ink/ink2074.xml" ContentType="application/inkml+xml"/>
  <Override PartName="/ppt/ink/ink2075.xml" ContentType="application/inkml+xml"/>
  <Override PartName="/ppt/ink/ink2076.xml" ContentType="application/inkml+xml"/>
  <Override PartName="/ppt/ink/ink2077.xml" ContentType="application/inkml+xml"/>
  <Override PartName="/ppt/ink/ink2078.xml" ContentType="application/inkml+xml"/>
  <Override PartName="/ppt/ink/ink2079.xml" ContentType="application/inkml+xml"/>
  <Override PartName="/ppt/ink/ink2080.xml" ContentType="application/inkml+xml"/>
  <Override PartName="/ppt/ink/ink2081.xml" ContentType="application/inkml+xml"/>
  <Override PartName="/ppt/ink/ink2082.xml" ContentType="application/inkml+xml"/>
  <Override PartName="/ppt/ink/ink2083.xml" ContentType="application/inkml+xml"/>
  <Override PartName="/ppt/ink/ink2084.xml" ContentType="application/inkml+xml"/>
  <Override PartName="/ppt/ink/ink2085.xml" ContentType="application/inkml+xml"/>
  <Override PartName="/ppt/ink/ink2086.xml" ContentType="application/inkml+xml"/>
  <Override PartName="/ppt/ink/ink2087.xml" ContentType="application/inkml+xml"/>
  <Override PartName="/ppt/ink/ink2088.xml" ContentType="application/inkml+xml"/>
  <Override PartName="/ppt/ink/ink2089.xml" ContentType="application/inkml+xml"/>
  <Override PartName="/ppt/ink/ink2090.xml" ContentType="application/inkml+xml"/>
  <Override PartName="/ppt/ink/ink2091.xml" ContentType="application/inkml+xml"/>
  <Override PartName="/ppt/ink/ink2092.xml" ContentType="application/inkml+xml"/>
  <Override PartName="/ppt/ink/ink2093.xml" ContentType="application/inkml+xml"/>
  <Override PartName="/ppt/ink/ink2094.xml" ContentType="application/inkml+xml"/>
  <Override PartName="/ppt/ink/ink2095.xml" ContentType="application/inkml+xml"/>
  <Override PartName="/ppt/ink/ink2096.xml" ContentType="application/inkml+xml"/>
  <Override PartName="/ppt/ink/ink2097.xml" ContentType="application/inkml+xml"/>
  <Override PartName="/ppt/ink/ink2098.xml" ContentType="application/inkml+xml"/>
  <Override PartName="/ppt/ink/ink2099.xml" ContentType="application/inkml+xml"/>
  <Override PartName="/ppt/ink/ink2100.xml" ContentType="application/inkml+xml"/>
  <Override PartName="/ppt/ink/ink2101.xml" ContentType="application/inkml+xml"/>
  <Override PartName="/ppt/ink/ink2102.xml" ContentType="application/inkml+xml"/>
  <Override PartName="/ppt/ink/ink2103.xml" ContentType="application/inkml+xml"/>
  <Override PartName="/ppt/ink/ink2104.xml" ContentType="application/inkml+xml"/>
  <Override PartName="/ppt/ink/ink2105.xml" ContentType="application/inkml+xml"/>
  <Override PartName="/ppt/ink/ink2106.xml" ContentType="application/inkml+xml"/>
  <Override PartName="/ppt/ink/ink2107.xml" ContentType="application/inkml+xml"/>
  <Override PartName="/ppt/ink/ink2108.xml" ContentType="application/inkml+xml"/>
  <Override PartName="/ppt/ink/ink2109.xml" ContentType="application/inkml+xml"/>
  <Override PartName="/ppt/ink/ink2110.xml" ContentType="application/inkml+xml"/>
  <Override PartName="/ppt/ink/ink2111.xml" ContentType="application/inkml+xml"/>
  <Override PartName="/ppt/ink/ink2112.xml" ContentType="application/inkml+xml"/>
  <Override PartName="/ppt/ink/ink2113.xml" ContentType="application/inkml+xml"/>
  <Override PartName="/ppt/ink/ink2114.xml" ContentType="application/inkml+xml"/>
  <Override PartName="/ppt/ink/ink2115.xml" ContentType="application/inkml+xml"/>
  <Override PartName="/ppt/ink/ink2116.xml" ContentType="application/inkml+xml"/>
  <Override PartName="/ppt/ink/ink2117.xml" ContentType="application/inkml+xml"/>
  <Override PartName="/ppt/ink/ink2118.xml" ContentType="application/inkml+xml"/>
  <Override PartName="/ppt/ink/ink2119.xml" ContentType="application/inkml+xml"/>
  <Override PartName="/ppt/ink/ink2120.xml" ContentType="application/inkml+xml"/>
  <Override PartName="/ppt/ink/ink2121.xml" ContentType="application/inkml+xml"/>
  <Override PartName="/ppt/ink/ink2122.xml" ContentType="application/inkml+xml"/>
  <Override PartName="/ppt/ink/ink2123.xml" ContentType="application/inkml+xml"/>
  <Override PartName="/ppt/ink/ink2124.xml" ContentType="application/inkml+xml"/>
  <Override PartName="/ppt/ink/ink2125.xml" ContentType="application/inkml+xml"/>
  <Override PartName="/ppt/ink/ink2126.xml" ContentType="application/inkml+xml"/>
  <Override PartName="/ppt/ink/ink2127.xml" ContentType="application/inkml+xml"/>
  <Override PartName="/ppt/ink/ink2128.xml" ContentType="application/inkml+xml"/>
  <Override PartName="/ppt/ink/ink2129.xml" ContentType="application/inkml+xml"/>
  <Override PartName="/ppt/ink/ink2130.xml" ContentType="application/inkml+xml"/>
  <Override PartName="/ppt/ink/ink2131.xml" ContentType="application/inkml+xml"/>
  <Override PartName="/ppt/ink/ink2132.xml" ContentType="application/inkml+xml"/>
  <Override PartName="/ppt/ink/ink2133.xml" ContentType="application/inkml+xml"/>
  <Override PartName="/ppt/ink/ink2134.xml" ContentType="application/inkml+xml"/>
  <Override PartName="/ppt/ink/ink2135.xml" ContentType="application/inkml+xml"/>
  <Override PartName="/ppt/ink/ink2136.xml" ContentType="application/inkml+xml"/>
  <Override PartName="/ppt/ink/ink2137.xml" ContentType="application/inkml+xml"/>
  <Override PartName="/ppt/ink/ink2138.xml" ContentType="application/inkml+xml"/>
  <Override PartName="/ppt/ink/ink2139.xml" ContentType="application/inkml+xml"/>
  <Override PartName="/ppt/ink/ink2140.xml" ContentType="application/inkml+xml"/>
  <Override PartName="/ppt/ink/ink2141.xml" ContentType="application/inkml+xml"/>
  <Override PartName="/ppt/ink/ink2142.xml" ContentType="application/inkml+xml"/>
  <Override PartName="/ppt/ink/ink2143.xml" ContentType="application/inkml+xml"/>
  <Override PartName="/ppt/ink/ink2144.xml" ContentType="application/inkml+xml"/>
  <Override PartName="/ppt/ink/ink2145.xml" ContentType="application/inkml+xml"/>
  <Override PartName="/ppt/ink/ink2146.xml" ContentType="application/inkml+xml"/>
  <Override PartName="/ppt/ink/ink2147.xml" ContentType="application/inkml+xml"/>
  <Override PartName="/ppt/ink/ink2148.xml" ContentType="application/inkml+xml"/>
  <Override PartName="/ppt/ink/ink2149.xml" ContentType="application/inkml+xml"/>
  <Override PartName="/ppt/ink/ink2150.xml" ContentType="application/inkml+xml"/>
  <Override PartName="/ppt/ink/ink2151.xml" ContentType="application/inkml+xml"/>
  <Override PartName="/ppt/ink/ink2152.xml" ContentType="application/inkml+xml"/>
  <Override PartName="/ppt/ink/ink2153.xml" ContentType="application/inkml+xml"/>
  <Override PartName="/ppt/ink/ink2154.xml" ContentType="application/inkml+xml"/>
  <Override PartName="/ppt/ink/ink2155.xml" ContentType="application/inkml+xml"/>
  <Override PartName="/ppt/ink/ink2156.xml" ContentType="application/inkml+xml"/>
  <Override PartName="/ppt/ink/ink2157.xml" ContentType="application/inkml+xml"/>
  <Override PartName="/ppt/ink/ink2158.xml" ContentType="application/inkml+xml"/>
  <Override PartName="/ppt/ink/ink2159.xml" ContentType="application/inkml+xml"/>
  <Override PartName="/ppt/ink/ink2160.xml" ContentType="application/inkml+xml"/>
  <Override PartName="/ppt/ink/ink2161.xml" ContentType="application/inkml+xml"/>
  <Override PartName="/ppt/ink/ink2162.xml" ContentType="application/inkml+xml"/>
  <Override PartName="/ppt/ink/ink2163.xml" ContentType="application/inkml+xml"/>
  <Override PartName="/ppt/ink/ink2164.xml" ContentType="application/inkml+xml"/>
  <Override PartName="/ppt/ink/ink2165.xml" ContentType="application/inkml+xml"/>
  <Override PartName="/ppt/ink/ink2166.xml" ContentType="application/inkml+xml"/>
  <Override PartName="/ppt/ink/ink2167.xml" ContentType="application/inkml+xml"/>
  <Override PartName="/ppt/ink/ink2168.xml" ContentType="application/inkml+xml"/>
  <Override PartName="/ppt/ink/ink2169.xml" ContentType="application/inkml+xml"/>
  <Override PartName="/ppt/ink/ink2170.xml" ContentType="application/inkml+xml"/>
  <Override PartName="/ppt/ink/ink2171.xml" ContentType="application/inkml+xml"/>
  <Override PartName="/ppt/ink/ink2172.xml" ContentType="application/inkml+xml"/>
  <Override PartName="/ppt/ink/ink2173.xml" ContentType="application/inkml+xml"/>
  <Override PartName="/ppt/ink/ink2174.xml" ContentType="application/inkml+xml"/>
  <Override PartName="/ppt/ink/ink2175.xml" ContentType="application/inkml+xml"/>
  <Override PartName="/ppt/ink/ink2176.xml" ContentType="application/inkml+xml"/>
  <Override PartName="/ppt/ink/ink2177.xml" ContentType="application/inkml+xml"/>
  <Override PartName="/ppt/ink/ink2178.xml" ContentType="application/inkml+xml"/>
  <Override PartName="/ppt/ink/ink2179.xml" ContentType="application/inkml+xml"/>
  <Override PartName="/ppt/ink/ink2180.xml" ContentType="application/inkml+xml"/>
  <Override PartName="/ppt/ink/ink2181.xml" ContentType="application/inkml+xml"/>
  <Override PartName="/ppt/ink/ink2182.xml" ContentType="application/inkml+xml"/>
  <Override PartName="/ppt/ink/ink2183.xml" ContentType="application/inkml+xml"/>
  <Override PartName="/ppt/ink/ink2184.xml" ContentType="application/inkml+xml"/>
  <Override PartName="/ppt/ink/ink2185.xml" ContentType="application/inkml+xml"/>
  <Override PartName="/ppt/ink/ink2186.xml" ContentType="application/inkml+xml"/>
  <Override PartName="/ppt/ink/ink2187.xml" ContentType="application/inkml+xml"/>
  <Override PartName="/ppt/ink/ink2188.xml" ContentType="application/inkml+xml"/>
  <Override PartName="/ppt/ink/ink2189.xml" ContentType="application/inkml+xml"/>
  <Override PartName="/ppt/ink/ink2190.xml" ContentType="application/inkml+xml"/>
  <Override PartName="/ppt/ink/ink2191.xml" ContentType="application/inkml+xml"/>
  <Override PartName="/ppt/ink/ink2192.xml" ContentType="application/inkml+xml"/>
  <Override PartName="/ppt/ink/ink2193.xml" ContentType="application/inkml+xml"/>
  <Override PartName="/ppt/ink/ink2194.xml" ContentType="application/inkml+xml"/>
  <Override PartName="/ppt/ink/ink2195.xml" ContentType="application/inkml+xml"/>
  <Override PartName="/ppt/ink/ink2196.xml" ContentType="application/inkml+xml"/>
  <Override PartName="/ppt/ink/ink2197.xml" ContentType="application/inkml+xml"/>
  <Override PartName="/ppt/ink/ink2198.xml" ContentType="application/inkml+xml"/>
  <Override PartName="/ppt/ink/ink2199.xml" ContentType="application/inkml+xml"/>
  <Override PartName="/ppt/ink/ink2200.xml" ContentType="application/inkml+xml"/>
  <Override PartName="/ppt/ink/ink2201.xml" ContentType="application/inkml+xml"/>
  <Override PartName="/ppt/ink/ink2202.xml" ContentType="application/inkml+xml"/>
  <Override PartName="/ppt/ink/ink2203.xml" ContentType="application/inkml+xml"/>
  <Override PartName="/ppt/ink/ink2204.xml" ContentType="application/inkml+xml"/>
  <Override PartName="/ppt/ink/ink2205.xml" ContentType="application/inkml+xml"/>
  <Override PartName="/ppt/ink/ink2206.xml" ContentType="application/inkml+xml"/>
  <Override PartName="/ppt/ink/ink2207.xml" ContentType="application/inkml+xml"/>
  <Override PartName="/ppt/ink/ink2208.xml" ContentType="application/inkml+xml"/>
  <Override PartName="/ppt/ink/ink2209.xml" ContentType="application/inkml+xml"/>
  <Override PartName="/ppt/ink/ink2210.xml" ContentType="application/inkml+xml"/>
  <Override PartName="/ppt/ink/ink2211.xml" ContentType="application/inkml+xml"/>
  <Override PartName="/ppt/ink/ink2212.xml" ContentType="application/inkml+xml"/>
  <Override PartName="/ppt/ink/ink2213.xml" ContentType="application/inkml+xml"/>
  <Override PartName="/ppt/ink/ink2214.xml" ContentType="application/inkml+xml"/>
  <Override PartName="/ppt/ink/ink2215.xml" ContentType="application/inkml+xml"/>
  <Override PartName="/ppt/ink/ink2216.xml" ContentType="application/inkml+xml"/>
  <Override PartName="/ppt/ink/ink2217.xml" ContentType="application/inkml+xml"/>
  <Override PartName="/ppt/ink/ink2218.xml" ContentType="application/inkml+xml"/>
  <Override PartName="/ppt/ink/ink2219.xml" ContentType="application/inkml+xml"/>
  <Override PartName="/ppt/ink/ink2220.xml" ContentType="application/inkml+xml"/>
  <Override PartName="/ppt/ink/ink2221.xml" ContentType="application/inkml+xml"/>
  <Override PartName="/ppt/ink/ink2222.xml" ContentType="application/inkml+xml"/>
  <Override PartName="/ppt/media/image804.jpg" ContentType="image/jpg"/>
  <Override PartName="/ppt/ink/ink2223.xml" ContentType="application/inkml+xml"/>
  <Override PartName="/ppt/ink/ink2224.xml" ContentType="application/inkml+xml"/>
  <Override PartName="/ppt/ink/ink2225.xml" ContentType="application/inkml+xml"/>
  <Override PartName="/ppt/ink/ink2226.xml" ContentType="application/inkml+xml"/>
  <Override PartName="/ppt/ink/ink2227.xml" ContentType="application/inkml+xml"/>
  <Override PartName="/ppt/ink/ink2228.xml" ContentType="application/inkml+xml"/>
  <Override PartName="/ppt/ink/ink2229.xml" ContentType="application/inkml+xml"/>
  <Override PartName="/ppt/ink/ink2230.xml" ContentType="application/inkml+xml"/>
  <Override PartName="/ppt/ink/ink2231.xml" ContentType="application/inkml+xml"/>
  <Override PartName="/ppt/ink/ink2232.xml" ContentType="application/inkml+xml"/>
  <Override PartName="/ppt/ink/ink2233.xml" ContentType="application/inkml+xml"/>
  <Override PartName="/ppt/ink/ink2234.xml" ContentType="application/inkml+xml"/>
  <Override PartName="/ppt/ink/ink2235.xml" ContentType="application/inkml+xml"/>
  <Override PartName="/ppt/ink/ink2236.xml" ContentType="application/inkml+xml"/>
  <Override PartName="/ppt/ink/ink2237.xml" ContentType="application/inkml+xml"/>
  <Override PartName="/ppt/ink/ink2238.xml" ContentType="application/inkml+xml"/>
  <Override PartName="/ppt/notesSlides/notesSlide17.xml" ContentType="application/vnd.openxmlformats-officedocument.presentationml.notesSlide+xml"/>
  <Override PartName="/ppt/ink/ink2239.xml" ContentType="application/inkml+xml"/>
  <Override PartName="/ppt/ink/ink2240.xml" ContentType="application/inkml+xml"/>
  <Override PartName="/ppt/ink/ink2241.xml" ContentType="application/inkml+xml"/>
  <Override PartName="/ppt/ink/ink2242.xml" ContentType="application/inkml+xml"/>
  <Override PartName="/ppt/ink/ink2243.xml" ContentType="application/inkml+xml"/>
  <Override PartName="/ppt/ink/ink2244.xml" ContentType="application/inkml+xml"/>
  <Override PartName="/ppt/ink/ink2245.xml" ContentType="application/inkml+xml"/>
  <Override PartName="/ppt/ink/ink2246.xml" ContentType="application/inkml+xml"/>
  <Override PartName="/ppt/ink/ink2247.xml" ContentType="application/inkml+xml"/>
  <Override PartName="/ppt/ink/ink2248.xml" ContentType="application/inkml+xml"/>
  <Override PartName="/ppt/ink/ink2249.xml" ContentType="application/inkml+xml"/>
  <Override PartName="/ppt/ink/ink2250.xml" ContentType="application/inkml+xml"/>
  <Override PartName="/ppt/ink/ink2251.xml" ContentType="application/inkml+xml"/>
  <Override PartName="/ppt/ink/ink2252.xml" ContentType="application/inkml+xml"/>
  <Override PartName="/ppt/ink/ink2253.xml" ContentType="application/inkml+xml"/>
  <Override PartName="/ppt/ink/ink2254.xml" ContentType="application/inkml+xml"/>
  <Override PartName="/ppt/ink/ink2255.xml" ContentType="application/inkml+xml"/>
  <Override PartName="/ppt/ink/ink2256.xml" ContentType="application/inkml+xml"/>
  <Override PartName="/ppt/ink/ink2257.xml" ContentType="application/inkml+xml"/>
  <Override PartName="/ppt/ink/ink2258.xml" ContentType="application/inkml+xml"/>
  <Override PartName="/ppt/ink/ink2259.xml" ContentType="application/inkml+xml"/>
  <Override PartName="/ppt/ink/ink2260.xml" ContentType="application/inkml+xml"/>
  <Override PartName="/ppt/ink/ink2261.xml" ContentType="application/inkml+xml"/>
  <Override PartName="/ppt/ink/ink2262.xml" ContentType="application/inkml+xml"/>
  <Override PartName="/ppt/ink/ink2263.xml" ContentType="application/inkml+xml"/>
  <Override PartName="/ppt/ink/ink2264.xml" ContentType="application/inkml+xml"/>
  <Override PartName="/ppt/ink/ink2265.xml" ContentType="application/inkml+xml"/>
  <Override PartName="/ppt/ink/ink2266.xml" ContentType="application/inkml+xml"/>
  <Override PartName="/ppt/ink/ink2267.xml" ContentType="application/inkml+xml"/>
  <Override PartName="/ppt/ink/ink2268.xml" ContentType="application/inkml+xml"/>
  <Override PartName="/ppt/ink/ink2269.xml" ContentType="application/inkml+xml"/>
  <Override PartName="/ppt/ink/ink2270.xml" ContentType="application/inkml+xml"/>
  <Override PartName="/ppt/ink/ink2271.xml" ContentType="application/inkml+xml"/>
  <Override PartName="/ppt/ink/ink2272.xml" ContentType="application/inkml+xml"/>
  <Override PartName="/ppt/ink/ink2273.xml" ContentType="application/inkml+xml"/>
  <Override PartName="/ppt/ink/ink2274.xml" ContentType="application/inkml+xml"/>
  <Override PartName="/ppt/ink/ink2275.xml" ContentType="application/inkml+xml"/>
  <Override PartName="/ppt/ink/ink2276.xml" ContentType="application/inkml+xml"/>
  <Override PartName="/ppt/ink/ink2277.xml" ContentType="application/inkml+xml"/>
  <Override PartName="/ppt/ink/ink2278.xml" ContentType="application/inkml+xml"/>
  <Override PartName="/ppt/ink/ink2279.xml" ContentType="application/inkml+xml"/>
  <Override PartName="/ppt/ink/ink2280.xml" ContentType="application/inkml+xml"/>
  <Override PartName="/ppt/ink/ink2281.xml" ContentType="application/inkml+xml"/>
  <Override PartName="/ppt/ink/ink2282.xml" ContentType="application/inkml+xml"/>
  <Override PartName="/ppt/ink/ink2283.xml" ContentType="application/inkml+xml"/>
  <Override PartName="/ppt/ink/ink2284.xml" ContentType="application/inkml+xml"/>
  <Override PartName="/ppt/ink/ink2285.xml" ContentType="application/inkml+xml"/>
  <Override PartName="/ppt/ink/ink2286.xml" ContentType="application/inkml+xml"/>
  <Override PartName="/ppt/ink/ink2287.xml" ContentType="application/inkml+xml"/>
  <Override PartName="/ppt/ink/ink2288.xml" ContentType="application/inkml+xml"/>
  <Override PartName="/ppt/ink/ink2289.xml" ContentType="application/inkml+xml"/>
  <Override PartName="/ppt/ink/ink2290.xml" ContentType="application/inkml+xml"/>
  <Override PartName="/ppt/ink/ink2291.xml" ContentType="application/inkml+xml"/>
  <Override PartName="/ppt/ink/ink2292.xml" ContentType="application/inkml+xml"/>
  <Override PartName="/ppt/ink/ink2293.xml" ContentType="application/inkml+xml"/>
  <Override PartName="/ppt/ink/ink2294.xml" ContentType="application/inkml+xml"/>
  <Override PartName="/ppt/ink/ink2295.xml" ContentType="application/inkml+xml"/>
  <Override PartName="/ppt/ink/ink2296.xml" ContentType="application/inkml+xml"/>
  <Override PartName="/ppt/ink/ink2297.xml" ContentType="application/inkml+xml"/>
  <Override PartName="/ppt/ink/ink2298.xml" ContentType="application/inkml+xml"/>
  <Override PartName="/ppt/ink/ink2299.xml" ContentType="application/inkml+xml"/>
  <Override PartName="/ppt/notesSlides/notesSlide18.xml" ContentType="application/vnd.openxmlformats-officedocument.presentationml.notesSlide+xml"/>
  <Override PartName="/ppt/ink/ink2300.xml" ContentType="application/inkml+xml"/>
  <Override PartName="/ppt/ink/ink2301.xml" ContentType="application/inkml+xml"/>
  <Override PartName="/ppt/ink/ink2302.xml" ContentType="application/inkml+xml"/>
  <Override PartName="/ppt/ink/ink2303.xml" ContentType="application/inkml+xml"/>
  <Override PartName="/ppt/ink/ink2304.xml" ContentType="application/inkml+xml"/>
  <Override PartName="/ppt/ink/ink2305.xml" ContentType="application/inkml+xml"/>
  <Override PartName="/ppt/ink/ink2306.xml" ContentType="application/inkml+xml"/>
  <Override PartName="/ppt/ink/ink2307.xml" ContentType="application/inkml+xml"/>
  <Override PartName="/ppt/ink/ink2308.xml" ContentType="application/inkml+xml"/>
  <Override PartName="/ppt/ink/ink2309.xml" ContentType="application/inkml+xml"/>
  <Override PartName="/ppt/ink/ink2310.xml" ContentType="application/inkml+xml"/>
  <Override PartName="/ppt/ink/ink2311.xml" ContentType="application/inkml+xml"/>
  <Override PartName="/ppt/ink/ink2312.xml" ContentType="application/inkml+xml"/>
  <Override PartName="/ppt/ink/ink2313.xml" ContentType="application/inkml+xml"/>
  <Override PartName="/ppt/ink/ink2314.xml" ContentType="application/inkml+xml"/>
  <Override PartName="/ppt/ink/ink2315.xml" ContentType="application/inkml+xml"/>
  <Override PartName="/ppt/ink/ink2316.xml" ContentType="application/inkml+xml"/>
  <Override PartName="/ppt/ink/ink2317.xml" ContentType="application/inkml+xml"/>
  <Override PartName="/ppt/ink/ink2318.xml" ContentType="application/inkml+xml"/>
  <Override PartName="/ppt/ink/ink2319.xml" ContentType="application/inkml+xml"/>
  <Override PartName="/ppt/ink/ink2320.xml" ContentType="application/inkml+xml"/>
  <Override PartName="/ppt/ink/ink2321.xml" ContentType="application/inkml+xml"/>
  <Override PartName="/ppt/ink/ink2322.xml" ContentType="application/inkml+xml"/>
  <Override PartName="/ppt/ink/ink2323.xml" ContentType="application/inkml+xml"/>
  <Override PartName="/ppt/ink/ink2324.xml" ContentType="application/inkml+xml"/>
  <Override PartName="/ppt/ink/ink2325.xml" ContentType="application/inkml+xml"/>
  <Override PartName="/ppt/ink/ink2326.xml" ContentType="application/inkml+xml"/>
  <Override PartName="/ppt/ink/ink2327.xml" ContentType="application/inkml+xml"/>
  <Override PartName="/ppt/ink/ink2328.xml" ContentType="application/inkml+xml"/>
  <Override PartName="/ppt/ink/ink2329.xml" ContentType="application/inkml+xml"/>
  <Override PartName="/ppt/ink/ink2330.xml" ContentType="application/inkml+xml"/>
  <Override PartName="/ppt/ink/ink2331.xml" ContentType="application/inkml+xml"/>
  <Override PartName="/ppt/ink/ink2332.xml" ContentType="application/inkml+xml"/>
  <Override PartName="/ppt/ink/ink2333.xml" ContentType="application/inkml+xml"/>
  <Override PartName="/ppt/ink/ink2334.xml" ContentType="application/inkml+xml"/>
  <Override PartName="/ppt/ink/ink2335.xml" ContentType="application/inkml+xml"/>
  <Override PartName="/ppt/ink/ink2336.xml" ContentType="application/inkml+xml"/>
  <Override PartName="/ppt/ink/ink2337.xml" ContentType="application/inkml+xml"/>
  <Override PartName="/ppt/notesSlides/notesSlide19.xml" ContentType="application/vnd.openxmlformats-officedocument.presentationml.notesSlide+xml"/>
  <Override PartName="/ppt/ink/ink2338.xml" ContentType="application/inkml+xml"/>
  <Override PartName="/ppt/ink/ink2339.xml" ContentType="application/inkml+xml"/>
  <Override PartName="/ppt/ink/ink2340.xml" ContentType="application/inkml+xml"/>
  <Override PartName="/ppt/ink/ink2341.xml" ContentType="application/inkml+xml"/>
  <Override PartName="/ppt/ink/ink2342.xml" ContentType="application/inkml+xml"/>
  <Override PartName="/ppt/ink/ink2343.xml" ContentType="application/inkml+xml"/>
  <Override PartName="/ppt/ink/ink2344.xml" ContentType="application/inkml+xml"/>
  <Override PartName="/ppt/ink/ink2345.xml" ContentType="application/inkml+xml"/>
  <Override PartName="/ppt/ink/ink2346.xml" ContentType="application/inkml+xml"/>
  <Override PartName="/ppt/ink/ink2347.xml" ContentType="application/inkml+xml"/>
  <Override PartName="/ppt/ink/ink2348.xml" ContentType="application/inkml+xml"/>
  <Override PartName="/ppt/ink/ink2349.xml" ContentType="application/inkml+xml"/>
  <Override PartName="/ppt/ink/ink2350.xml" ContentType="application/inkml+xml"/>
  <Override PartName="/ppt/ink/ink2351.xml" ContentType="application/inkml+xml"/>
  <Override PartName="/ppt/ink/ink2352.xml" ContentType="application/inkml+xml"/>
  <Override PartName="/ppt/ink/ink2353.xml" ContentType="application/inkml+xml"/>
  <Override PartName="/ppt/ink/ink2354.xml" ContentType="application/inkml+xml"/>
  <Override PartName="/ppt/ink/ink2355.xml" ContentType="application/inkml+xml"/>
  <Override PartName="/ppt/ink/ink2356.xml" ContentType="application/inkml+xml"/>
  <Override PartName="/ppt/ink/ink2357.xml" ContentType="application/inkml+xml"/>
  <Override PartName="/ppt/ink/ink2358.xml" ContentType="application/inkml+xml"/>
  <Override PartName="/ppt/ink/ink2359.xml" ContentType="application/inkml+xml"/>
  <Override PartName="/ppt/ink/ink2360.xml" ContentType="application/inkml+xml"/>
  <Override PartName="/ppt/ink/ink2361.xml" ContentType="application/inkml+xml"/>
  <Override PartName="/ppt/ink/ink2362.xml" ContentType="application/inkml+xml"/>
  <Override PartName="/ppt/ink/ink2363.xml" ContentType="application/inkml+xml"/>
  <Override PartName="/ppt/ink/ink2364.xml" ContentType="application/inkml+xml"/>
  <Override PartName="/ppt/ink/ink2365.xml" ContentType="application/inkml+xml"/>
  <Override PartName="/ppt/ink/ink2366.xml" ContentType="application/inkml+xml"/>
  <Override PartName="/ppt/ink/ink2367.xml" ContentType="application/inkml+xml"/>
  <Override PartName="/ppt/ink/ink2368.xml" ContentType="application/inkml+xml"/>
  <Override PartName="/ppt/ink/ink2369.xml" ContentType="application/inkml+xml"/>
  <Override PartName="/ppt/ink/ink2370.xml" ContentType="application/inkml+xml"/>
  <Override PartName="/ppt/ink/ink2371.xml" ContentType="application/inkml+xml"/>
  <Override PartName="/ppt/ink/ink2372.xml" ContentType="application/inkml+xml"/>
  <Override PartName="/ppt/ink/ink2373.xml" ContentType="application/inkml+xml"/>
  <Override PartName="/ppt/ink/ink2374.xml" ContentType="application/inkml+xml"/>
  <Override PartName="/ppt/ink/ink2375.xml" ContentType="application/inkml+xml"/>
  <Override PartName="/ppt/ink/ink2376.xml" ContentType="application/inkml+xml"/>
  <Override PartName="/ppt/ink/ink2377.xml" ContentType="application/inkml+xml"/>
  <Override PartName="/ppt/ink/ink2378.xml" ContentType="application/inkml+xml"/>
  <Override PartName="/ppt/ink/ink2379.xml" ContentType="application/inkml+xml"/>
  <Override PartName="/ppt/ink/ink2380.xml" ContentType="application/inkml+xml"/>
  <Override PartName="/ppt/ink/ink2381.xml" ContentType="application/inkml+xml"/>
  <Override PartName="/ppt/ink/ink2382.xml" ContentType="application/inkml+xml"/>
  <Override PartName="/ppt/ink/ink2383.xml" ContentType="application/inkml+xml"/>
  <Override PartName="/ppt/ink/ink2384.xml" ContentType="application/inkml+xml"/>
  <Override PartName="/ppt/ink/ink2385.xml" ContentType="application/inkml+xml"/>
  <Override PartName="/ppt/ink/ink2386.xml" ContentType="application/inkml+xml"/>
  <Override PartName="/ppt/ink/ink2387.xml" ContentType="application/inkml+xml"/>
  <Override PartName="/ppt/ink/ink2388.xml" ContentType="application/inkml+xml"/>
  <Override PartName="/ppt/ink/ink2389.xml" ContentType="application/inkml+xml"/>
  <Override PartName="/ppt/ink/ink2390.xml" ContentType="application/inkml+xml"/>
  <Override PartName="/ppt/ink/ink2391.xml" ContentType="application/inkml+xml"/>
  <Override PartName="/ppt/ink/ink2392.xml" ContentType="application/inkml+xml"/>
  <Override PartName="/ppt/ink/ink2393.xml" ContentType="application/inkml+xml"/>
  <Override PartName="/ppt/ink/ink2394.xml" ContentType="application/inkml+xml"/>
  <Override PartName="/ppt/ink/ink2395.xml" ContentType="application/inkml+xml"/>
  <Override PartName="/ppt/ink/ink2396.xml" ContentType="application/inkml+xml"/>
  <Override PartName="/ppt/ink/ink2397.xml" ContentType="application/inkml+xml"/>
  <Override PartName="/ppt/ink/ink2398.xml" ContentType="application/inkml+xml"/>
  <Override PartName="/ppt/ink/ink2399.xml" ContentType="application/inkml+xml"/>
  <Override PartName="/ppt/ink/ink2400.xml" ContentType="application/inkml+xml"/>
  <Override PartName="/ppt/ink/ink2401.xml" ContentType="application/inkml+xml"/>
  <Override PartName="/ppt/ink/ink2402.xml" ContentType="application/inkml+xml"/>
  <Override PartName="/ppt/ink/ink2403.xml" ContentType="application/inkml+xml"/>
  <Override PartName="/ppt/ink/ink2404.xml" ContentType="application/inkml+xml"/>
  <Override PartName="/ppt/ink/ink2405.xml" ContentType="application/inkml+xml"/>
  <Override PartName="/ppt/ink/ink2406.xml" ContentType="application/inkml+xml"/>
  <Override PartName="/ppt/ink/ink2407.xml" ContentType="application/inkml+xml"/>
  <Override PartName="/ppt/ink/ink2408.xml" ContentType="application/inkml+xml"/>
  <Override PartName="/ppt/ink/ink2409.xml" ContentType="application/inkml+xml"/>
  <Override PartName="/ppt/ink/ink2410.xml" ContentType="application/inkml+xml"/>
  <Override PartName="/ppt/ink/ink2411.xml" ContentType="application/inkml+xml"/>
  <Override PartName="/ppt/ink/ink2412.xml" ContentType="application/inkml+xml"/>
  <Override PartName="/ppt/ink/ink2413.xml" ContentType="application/inkml+xml"/>
  <Override PartName="/ppt/ink/ink2414.xml" ContentType="application/inkml+xml"/>
  <Override PartName="/ppt/ink/ink2415.xml" ContentType="application/inkml+xml"/>
  <Override PartName="/ppt/ink/ink2416.xml" ContentType="application/inkml+xml"/>
  <Override PartName="/ppt/ink/ink2417.xml" ContentType="application/inkml+xml"/>
  <Override PartName="/ppt/ink/ink2418.xml" ContentType="application/inkml+xml"/>
  <Override PartName="/ppt/ink/ink2419.xml" ContentType="application/inkml+xml"/>
  <Override PartName="/ppt/ink/ink2420.xml" ContentType="application/inkml+xml"/>
  <Override PartName="/ppt/ink/ink2421.xml" ContentType="application/inkml+xml"/>
  <Override PartName="/ppt/ink/ink2422.xml" ContentType="application/inkml+xml"/>
  <Override PartName="/ppt/ink/ink2423.xml" ContentType="application/inkml+xml"/>
  <Override PartName="/ppt/ink/ink2424.xml" ContentType="application/inkml+xml"/>
  <Override PartName="/ppt/ink/ink2425.xml" ContentType="application/inkml+xml"/>
  <Override PartName="/ppt/ink/ink2426.xml" ContentType="application/inkml+xml"/>
  <Override PartName="/ppt/ink/ink2427.xml" ContentType="application/inkml+xml"/>
  <Override PartName="/ppt/ink/ink2428.xml" ContentType="application/inkml+xml"/>
  <Override PartName="/ppt/ink/ink2429.xml" ContentType="application/inkml+xml"/>
  <Override PartName="/ppt/ink/ink2430.xml" ContentType="application/inkml+xml"/>
  <Override PartName="/ppt/ink/ink2431.xml" ContentType="application/inkml+xml"/>
  <Override PartName="/ppt/ink/ink2432.xml" ContentType="application/inkml+xml"/>
  <Override PartName="/ppt/ink/ink2433.xml" ContentType="application/inkml+xml"/>
  <Override PartName="/ppt/ink/ink2434.xml" ContentType="application/inkml+xml"/>
  <Override PartName="/ppt/ink/ink2435.xml" ContentType="application/inkml+xml"/>
  <Override PartName="/ppt/ink/ink2436.xml" ContentType="application/inkml+xml"/>
  <Override PartName="/ppt/ink/ink2437.xml" ContentType="application/inkml+xml"/>
  <Override PartName="/ppt/ink/ink2438.xml" ContentType="application/inkml+xml"/>
  <Override PartName="/ppt/ink/ink2439.xml" ContentType="application/inkml+xml"/>
  <Override PartName="/ppt/ink/ink2440.xml" ContentType="application/inkml+xml"/>
  <Override PartName="/ppt/ink/ink2441.xml" ContentType="application/inkml+xml"/>
  <Override PartName="/ppt/ink/ink2442.xml" ContentType="application/inkml+xml"/>
  <Override PartName="/ppt/ink/ink2443.xml" ContentType="application/inkml+xml"/>
  <Override PartName="/ppt/ink/ink2444.xml" ContentType="application/inkml+xml"/>
  <Override PartName="/ppt/ink/ink2445.xml" ContentType="application/inkml+xml"/>
  <Override PartName="/ppt/ink/ink2446.xml" ContentType="application/inkml+xml"/>
  <Override PartName="/ppt/ink/ink2447.xml" ContentType="application/inkml+xml"/>
  <Override PartName="/ppt/ink/ink2448.xml" ContentType="application/inkml+xml"/>
  <Override PartName="/ppt/ink/ink2449.xml" ContentType="application/inkml+xml"/>
  <Override PartName="/ppt/ink/ink2450.xml" ContentType="application/inkml+xml"/>
  <Override PartName="/ppt/ink/ink2451.xml" ContentType="application/inkml+xml"/>
  <Override PartName="/ppt/ink/ink2452.xml" ContentType="application/inkml+xml"/>
  <Override PartName="/ppt/ink/ink2453.xml" ContentType="application/inkml+xml"/>
  <Override PartName="/ppt/notesSlides/notesSlide20.xml" ContentType="application/vnd.openxmlformats-officedocument.presentationml.notesSlide+xml"/>
  <Override PartName="/ppt/ink/ink2454.xml" ContentType="application/inkml+xml"/>
  <Override PartName="/ppt/ink/ink2455.xml" ContentType="application/inkml+xml"/>
  <Override PartName="/ppt/ink/ink2456.xml" ContentType="application/inkml+xml"/>
  <Override PartName="/ppt/ink/ink2457.xml" ContentType="application/inkml+xml"/>
  <Override PartName="/ppt/ink/ink2458.xml" ContentType="application/inkml+xml"/>
  <Override PartName="/ppt/ink/ink2459.xml" ContentType="application/inkml+xml"/>
  <Override PartName="/ppt/ink/ink2460.xml" ContentType="application/inkml+xml"/>
  <Override PartName="/ppt/ink/ink2461.xml" ContentType="application/inkml+xml"/>
  <Override PartName="/ppt/ink/ink2462.xml" ContentType="application/inkml+xml"/>
  <Override PartName="/ppt/ink/ink2463.xml" ContentType="application/inkml+xml"/>
  <Override PartName="/ppt/ink/ink2464.xml" ContentType="application/inkml+xml"/>
  <Override PartName="/ppt/ink/ink2465.xml" ContentType="application/inkml+xml"/>
  <Override PartName="/ppt/ink/ink2466.xml" ContentType="application/inkml+xml"/>
  <Override PartName="/ppt/ink/ink2467.xml" ContentType="application/inkml+xml"/>
  <Override PartName="/ppt/ink/ink2468.xml" ContentType="application/inkml+xml"/>
  <Override PartName="/ppt/ink/ink2469.xml" ContentType="application/inkml+xml"/>
  <Override PartName="/ppt/ink/ink2470.xml" ContentType="application/inkml+xml"/>
  <Override PartName="/ppt/ink/ink2471.xml" ContentType="application/inkml+xml"/>
  <Override PartName="/ppt/ink/ink2472.xml" ContentType="application/inkml+xml"/>
  <Override PartName="/ppt/ink/ink2473.xml" ContentType="application/inkml+xml"/>
  <Override PartName="/ppt/ink/ink2474.xml" ContentType="application/inkml+xml"/>
  <Override PartName="/ppt/ink/ink2475.xml" ContentType="application/inkml+xml"/>
  <Override PartName="/ppt/ink/ink2476.xml" ContentType="application/inkml+xml"/>
  <Override PartName="/ppt/ink/ink2477.xml" ContentType="application/inkml+xml"/>
  <Override PartName="/ppt/ink/ink2478.xml" ContentType="application/inkml+xml"/>
  <Override PartName="/ppt/ink/ink2479.xml" ContentType="application/inkml+xml"/>
  <Override PartName="/ppt/ink/ink2480.xml" ContentType="application/inkml+xml"/>
  <Override PartName="/ppt/ink/ink2481.xml" ContentType="application/inkml+xml"/>
  <Override PartName="/ppt/ink/ink2482.xml" ContentType="application/inkml+xml"/>
  <Override PartName="/ppt/ink/ink2483.xml" ContentType="application/inkml+xml"/>
  <Override PartName="/ppt/ink/ink2484.xml" ContentType="application/inkml+xml"/>
  <Override PartName="/ppt/ink/ink2485.xml" ContentType="application/inkml+xml"/>
  <Override PartName="/ppt/ink/ink2486.xml" ContentType="application/inkml+xml"/>
  <Override PartName="/ppt/ink/ink2487.xml" ContentType="application/inkml+xml"/>
  <Override PartName="/ppt/ink/ink2488.xml" ContentType="application/inkml+xml"/>
  <Override PartName="/ppt/ink/ink2489.xml" ContentType="application/inkml+xml"/>
  <Override PartName="/ppt/ink/ink2490.xml" ContentType="application/inkml+xml"/>
  <Override PartName="/ppt/ink/ink2491.xml" ContentType="application/inkml+xml"/>
  <Override PartName="/ppt/ink/ink2492.xml" ContentType="application/inkml+xml"/>
  <Override PartName="/ppt/ink/ink2493.xml" ContentType="application/inkml+xml"/>
  <Override PartName="/ppt/ink/ink2494.xml" ContentType="application/inkml+xml"/>
  <Override PartName="/ppt/ink/ink2495.xml" ContentType="application/inkml+xml"/>
  <Override PartName="/ppt/ink/ink2496.xml" ContentType="application/inkml+xml"/>
  <Override PartName="/ppt/ink/ink2497.xml" ContentType="application/inkml+xml"/>
  <Override PartName="/ppt/ink/ink2498.xml" ContentType="application/inkml+xml"/>
  <Override PartName="/ppt/ink/ink2499.xml" ContentType="application/inkml+xml"/>
  <Override PartName="/ppt/ink/ink2500.xml" ContentType="application/inkml+xml"/>
  <Override PartName="/ppt/ink/ink2501.xml" ContentType="application/inkml+xml"/>
  <Override PartName="/ppt/ink/ink2502.xml" ContentType="application/inkml+xml"/>
  <Override PartName="/ppt/ink/ink2503.xml" ContentType="application/inkml+xml"/>
  <Override PartName="/ppt/ink/ink2504.xml" ContentType="application/inkml+xml"/>
  <Override PartName="/ppt/ink/ink2505.xml" ContentType="application/inkml+xml"/>
  <Override PartName="/ppt/ink/ink2506.xml" ContentType="application/inkml+xml"/>
  <Override PartName="/ppt/ink/ink2507.xml" ContentType="application/inkml+xml"/>
  <Override PartName="/ppt/ink/ink2508.xml" ContentType="application/inkml+xml"/>
  <Override PartName="/ppt/ink/ink2509.xml" ContentType="application/inkml+xml"/>
  <Override PartName="/ppt/ink/ink2510.xml" ContentType="application/inkml+xml"/>
  <Override PartName="/ppt/ink/ink2511.xml" ContentType="application/inkml+xml"/>
  <Override PartName="/ppt/ink/ink2512.xml" ContentType="application/inkml+xml"/>
  <Override PartName="/ppt/ink/ink2513.xml" ContentType="application/inkml+xml"/>
  <Override PartName="/ppt/ink/ink2514.xml" ContentType="application/inkml+xml"/>
  <Override PartName="/ppt/ink/ink2515.xml" ContentType="application/inkml+xml"/>
  <Override PartName="/ppt/ink/ink2516.xml" ContentType="application/inkml+xml"/>
  <Override PartName="/ppt/ink/ink2517.xml" ContentType="application/inkml+xml"/>
  <Override PartName="/ppt/ink/ink2518.xml" ContentType="application/inkml+xml"/>
  <Override PartName="/ppt/ink/ink2519.xml" ContentType="application/inkml+xml"/>
  <Override PartName="/ppt/ink/ink2520.xml" ContentType="application/inkml+xml"/>
  <Override PartName="/ppt/ink/ink2521.xml" ContentType="application/inkml+xml"/>
  <Override PartName="/ppt/ink/ink2522.xml" ContentType="application/inkml+xml"/>
  <Override PartName="/ppt/ink/ink2523.xml" ContentType="application/inkml+xml"/>
  <Override PartName="/ppt/ink/ink2524.xml" ContentType="application/inkml+xml"/>
  <Override PartName="/ppt/ink/ink2525.xml" ContentType="application/inkml+xml"/>
  <Override PartName="/ppt/ink/ink2526.xml" ContentType="application/inkml+xml"/>
  <Override PartName="/ppt/ink/ink2527.xml" ContentType="application/inkml+xml"/>
  <Override PartName="/ppt/ink/ink2528.xml" ContentType="application/inkml+xml"/>
  <Override PartName="/ppt/ink/ink2529.xml" ContentType="application/inkml+xml"/>
  <Override PartName="/ppt/ink/ink2530.xml" ContentType="application/inkml+xml"/>
  <Override PartName="/ppt/ink/ink2531.xml" ContentType="application/inkml+xml"/>
  <Override PartName="/ppt/ink/ink2532.xml" ContentType="application/inkml+xml"/>
  <Override PartName="/ppt/ink/ink2533.xml" ContentType="application/inkml+xml"/>
  <Override PartName="/ppt/ink/ink2534.xml" ContentType="application/inkml+xml"/>
  <Override PartName="/ppt/ink/ink2535.xml" ContentType="application/inkml+xml"/>
  <Override PartName="/ppt/ink/ink2536.xml" ContentType="application/inkml+xml"/>
  <Override PartName="/ppt/ink/ink2537.xml" ContentType="application/inkml+xml"/>
  <Override PartName="/ppt/ink/ink2538.xml" ContentType="application/inkml+xml"/>
  <Override PartName="/ppt/ink/ink2539.xml" ContentType="application/inkml+xml"/>
  <Override PartName="/ppt/ink/ink2540.xml" ContentType="application/inkml+xml"/>
  <Override PartName="/ppt/ink/ink2541.xml" ContentType="application/inkml+xml"/>
  <Override PartName="/ppt/ink/ink2542.xml" ContentType="application/inkml+xml"/>
  <Override PartName="/ppt/ink/ink2543.xml" ContentType="application/inkml+xml"/>
  <Override PartName="/ppt/ink/ink2544.xml" ContentType="application/inkml+xml"/>
  <Override PartName="/ppt/ink/ink2545.xml" ContentType="application/inkml+xml"/>
  <Override PartName="/ppt/ink/ink2546.xml" ContentType="application/inkml+xml"/>
  <Override PartName="/ppt/ink/ink2547.xml" ContentType="application/inkml+xml"/>
  <Override PartName="/ppt/ink/ink2548.xml" ContentType="application/inkml+xml"/>
  <Override PartName="/ppt/ink/ink2549.xml" ContentType="application/inkml+xml"/>
  <Override PartName="/ppt/ink/ink2550.xml" ContentType="application/inkml+xml"/>
  <Override PartName="/ppt/ink/ink2551.xml" ContentType="application/inkml+xml"/>
  <Override PartName="/ppt/ink/ink2552.xml" ContentType="application/inkml+xml"/>
  <Override PartName="/ppt/ink/ink2553.xml" ContentType="application/inkml+xml"/>
  <Override PartName="/ppt/ink/ink2554.xml" ContentType="application/inkml+xml"/>
  <Override PartName="/ppt/ink/ink2555.xml" ContentType="application/inkml+xml"/>
  <Override PartName="/ppt/ink/ink2556.xml" ContentType="application/inkml+xml"/>
  <Override PartName="/ppt/ink/ink2557.xml" ContentType="application/inkml+xml"/>
  <Override PartName="/ppt/ink/ink2558.xml" ContentType="application/inkml+xml"/>
  <Override PartName="/ppt/ink/ink2559.xml" ContentType="application/inkml+xml"/>
  <Override PartName="/ppt/ink/ink2560.xml" ContentType="application/inkml+xml"/>
  <Override PartName="/ppt/ink/ink2561.xml" ContentType="application/inkml+xml"/>
  <Override PartName="/ppt/ink/ink2562.xml" ContentType="application/inkml+xml"/>
  <Override PartName="/ppt/ink/ink2563.xml" ContentType="application/inkml+xml"/>
  <Override PartName="/ppt/ink/ink2564.xml" ContentType="application/inkml+xml"/>
  <Override PartName="/ppt/ink/ink2565.xml" ContentType="application/inkml+xml"/>
  <Override PartName="/ppt/ink/ink2566.xml" ContentType="application/inkml+xml"/>
  <Override PartName="/ppt/ink/ink2567.xml" ContentType="application/inkml+xml"/>
  <Override PartName="/ppt/ink/ink2568.xml" ContentType="application/inkml+xml"/>
  <Override PartName="/ppt/ink/ink2569.xml" ContentType="application/inkml+xml"/>
  <Override PartName="/ppt/ink/ink2570.xml" ContentType="application/inkml+xml"/>
  <Override PartName="/ppt/ink/ink2571.xml" ContentType="application/inkml+xml"/>
  <Override PartName="/ppt/ink/ink2572.xml" ContentType="application/inkml+xml"/>
  <Override PartName="/ppt/ink/ink2573.xml" ContentType="application/inkml+xml"/>
  <Override PartName="/ppt/ink/ink2574.xml" ContentType="application/inkml+xml"/>
  <Override PartName="/ppt/ink/ink2575.xml" ContentType="application/inkml+xml"/>
  <Override PartName="/ppt/ink/ink2576.xml" ContentType="application/inkml+xml"/>
  <Override PartName="/ppt/ink/ink2577.xml" ContentType="application/inkml+xml"/>
  <Override PartName="/ppt/ink/ink2578.xml" ContentType="application/inkml+xml"/>
  <Override PartName="/ppt/ink/ink2579.xml" ContentType="application/inkml+xml"/>
  <Override PartName="/ppt/ink/ink2580.xml" ContentType="application/inkml+xml"/>
  <Override PartName="/ppt/ink/ink2581.xml" ContentType="application/inkml+xml"/>
  <Override PartName="/ppt/ink/ink2582.xml" ContentType="application/inkml+xml"/>
  <Override PartName="/ppt/ink/ink2583.xml" ContentType="application/inkml+xml"/>
  <Override PartName="/ppt/ink/ink2584.xml" ContentType="application/inkml+xml"/>
  <Override PartName="/ppt/ink/ink2585.xml" ContentType="application/inkml+xml"/>
  <Override PartName="/ppt/ink/ink2586.xml" ContentType="application/inkml+xml"/>
  <Override PartName="/ppt/ink/ink2587.xml" ContentType="application/inkml+xml"/>
  <Override PartName="/ppt/ink/ink2588.xml" ContentType="application/inkml+xml"/>
  <Override PartName="/ppt/ink/ink2589.xml" ContentType="application/inkml+xml"/>
  <Override PartName="/ppt/ink/ink2590.xml" ContentType="application/inkml+xml"/>
  <Override PartName="/ppt/ink/ink2591.xml" ContentType="application/inkml+xml"/>
  <Override PartName="/ppt/ink/ink2592.xml" ContentType="application/inkml+xml"/>
  <Override PartName="/ppt/ink/ink2593.xml" ContentType="application/inkml+xml"/>
  <Override PartName="/ppt/ink/ink2594.xml" ContentType="application/inkml+xml"/>
  <Override PartName="/ppt/ink/ink2595.xml" ContentType="application/inkml+xml"/>
  <Override PartName="/ppt/ink/ink2596.xml" ContentType="application/inkml+xml"/>
  <Override PartName="/ppt/ink/ink2597.xml" ContentType="application/inkml+xml"/>
  <Override PartName="/ppt/ink/ink2598.xml" ContentType="application/inkml+xml"/>
  <Override PartName="/ppt/ink/ink2599.xml" ContentType="application/inkml+xml"/>
  <Override PartName="/ppt/ink/ink2600.xml" ContentType="application/inkml+xml"/>
  <Override PartName="/ppt/ink/ink2601.xml" ContentType="application/inkml+xml"/>
  <Override PartName="/ppt/ink/ink2602.xml" ContentType="application/inkml+xml"/>
  <Override PartName="/ppt/ink/ink2603.xml" ContentType="application/inkml+xml"/>
  <Override PartName="/ppt/notesSlides/notesSlide21.xml" ContentType="application/vnd.openxmlformats-officedocument.presentationml.notesSlide+xml"/>
  <Override PartName="/ppt/ink/ink2604.xml" ContentType="application/inkml+xml"/>
  <Override PartName="/ppt/ink/ink2605.xml" ContentType="application/inkml+xml"/>
  <Override PartName="/ppt/ink/ink2606.xml" ContentType="application/inkml+xml"/>
  <Override PartName="/ppt/ink/ink2607.xml" ContentType="application/inkml+xml"/>
  <Override PartName="/ppt/ink/ink2608.xml" ContentType="application/inkml+xml"/>
  <Override PartName="/ppt/ink/ink2609.xml" ContentType="application/inkml+xml"/>
  <Override PartName="/ppt/ink/ink2610.xml" ContentType="application/inkml+xml"/>
  <Override PartName="/ppt/ink/ink2611.xml" ContentType="application/inkml+xml"/>
  <Override PartName="/ppt/ink/ink2612.xml" ContentType="application/inkml+xml"/>
  <Override PartName="/ppt/ink/ink2613.xml" ContentType="application/inkml+xml"/>
  <Override PartName="/ppt/ink/ink2614.xml" ContentType="application/inkml+xml"/>
  <Override PartName="/ppt/ink/ink2615.xml" ContentType="application/inkml+xml"/>
  <Override PartName="/ppt/ink/ink2616.xml" ContentType="application/inkml+xml"/>
  <Override PartName="/ppt/ink/ink2617.xml" ContentType="application/inkml+xml"/>
  <Override PartName="/ppt/ink/ink2618.xml" ContentType="application/inkml+xml"/>
  <Override PartName="/ppt/ink/ink2619.xml" ContentType="application/inkml+xml"/>
  <Override PartName="/ppt/ink/ink2620.xml" ContentType="application/inkml+xml"/>
  <Override PartName="/ppt/ink/ink2621.xml" ContentType="application/inkml+xml"/>
  <Override PartName="/ppt/ink/ink2622.xml" ContentType="application/inkml+xml"/>
  <Override PartName="/ppt/ink/ink2623.xml" ContentType="application/inkml+xml"/>
  <Override PartName="/ppt/ink/ink2624.xml" ContentType="application/inkml+xml"/>
  <Override PartName="/ppt/ink/ink2625.xml" ContentType="application/inkml+xml"/>
  <Override PartName="/ppt/ink/ink2626.xml" ContentType="application/inkml+xml"/>
  <Override PartName="/ppt/ink/ink2627.xml" ContentType="application/inkml+xml"/>
  <Override PartName="/ppt/ink/ink2628.xml" ContentType="application/inkml+xml"/>
  <Override PartName="/ppt/ink/ink2629.xml" ContentType="application/inkml+xml"/>
  <Override PartName="/ppt/ink/ink2630.xml" ContentType="application/inkml+xml"/>
  <Override PartName="/ppt/ink/ink2631.xml" ContentType="application/inkml+xml"/>
  <Override PartName="/ppt/ink/ink2632.xml" ContentType="application/inkml+xml"/>
  <Override PartName="/ppt/ink/ink2633.xml" ContentType="application/inkml+xml"/>
  <Override PartName="/ppt/ink/ink2634.xml" ContentType="application/inkml+xml"/>
  <Override PartName="/ppt/ink/ink2635.xml" ContentType="application/inkml+xml"/>
  <Override PartName="/ppt/ink/ink2636.xml" ContentType="application/inkml+xml"/>
  <Override PartName="/ppt/ink/ink2637.xml" ContentType="application/inkml+xml"/>
  <Override PartName="/ppt/ink/ink2638.xml" ContentType="application/inkml+xml"/>
  <Override PartName="/ppt/ink/ink2639.xml" ContentType="application/inkml+xml"/>
  <Override PartName="/ppt/ink/ink2640.xml" ContentType="application/inkml+xml"/>
  <Override PartName="/ppt/ink/ink2641.xml" ContentType="application/inkml+xml"/>
  <Override PartName="/ppt/ink/ink2642.xml" ContentType="application/inkml+xml"/>
  <Override PartName="/ppt/ink/ink2643.xml" ContentType="application/inkml+xml"/>
  <Override PartName="/ppt/ink/ink2644.xml" ContentType="application/inkml+xml"/>
  <Override PartName="/ppt/ink/ink2645.xml" ContentType="application/inkml+xml"/>
  <Override PartName="/ppt/ink/ink2646.xml" ContentType="application/inkml+xml"/>
  <Override PartName="/ppt/ink/ink2647.xml" ContentType="application/inkml+xml"/>
  <Override PartName="/ppt/ink/ink2648.xml" ContentType="application/inkml+xml"/>
  <Override PartName="/ppt/ink/ink2649.xml" ContentType="application/inkml+xml"/>
  <Override PartName="/ppt/ink/ink2650.xml" ContentType="application/inkml+xml"/>
  <Override PartName="/ppt/ink/ink2651.xml" ContentType="application/inkml+xml"/>
  <Override PartName="/ppt/ink/ink2652.xml" ContentType="application/inkml+xml"/>
  <Override PartName="/ppt/ink/ink2653.xml" ContentType="application/inkml+xml"/>
  <Override PartName="/ppt/ink/ink2654.xml" ContentType="application/inkml+xml"/>
  <Override PartName="/ppt/ink/ink2655.xml" ContentType="application/inkml+xml"/>
  <Override PartName="/ppt/ink/ink2656.xml" ContentType="application/inkml+xml"/>
  <Override PartName="/ppt/ink/ink2657.xml" ContentType="application/inkml+xml"/>
  <Override PartName="/ppt/ink/ink2658.xml" ContentType="application/inkml+xml"/>
  <Override PartName="/ppt/ink/ink2659.xml" ContentType="application/inkml+xml"/>
  <Override PartName="/ppt/ink/ink2660.xml" ContentType="application/inkml+xml"/>
  <Override PartName="/ppt/ink/ink2661.xml" ContentType="application/inkml+xml"/>
  <Override PartName="/ppt/ink/ink2662.xml" ContentType="application/inkml+xml"/>
  <Override PartName="/ppt/ink/ink2663.xml" ContentType="application/inkml+xml"/>
  <Override PartName="/ppt/ink/ink2664.xml" ContentType="application/inkml+xml"/>
  <Override PartName="/ppt/ink/ink2665.xml" ContentType="application/inkml+xml"/>
  <Override PartName="/ppt/ink/ink2666.xml" ContentType="application/inkml+xml"/>
  <Override PartName="/ppt/ink/ink2667.xml" ContentType="application/inkml+xml"/>
  <Override PartName="/ppt/ink/ink2668.xml" ContentType="application/inkml+xml"/>
  <Override PartName="/ppt/ink/ink2669.xml" ContentType="application/inkml+xml"/>
  <Override PartName="/ppt/ink/ink2670.xml" ContentType="application/inkml+xml"/>
  <Override PartName="/ppt/ink/ink2671.xml" ContentType="application/inkml+xml"/>
  <Override PartName="/ppt/ink/ink2672.xml" ContentType="application/inkml+xml"/>
  <Override PartName="/ppt/ink/ink2673.xml" ContentType="application/inkml+xml"/>
  <Override PartName="/ppt/ink/ink2674.xml" ContentType="application/inkml+xml"/>
  <Override PartName="/ppt/ink/ink2675.xml" ContentType="application/inkml+xml"/>
  <Override PartName="/ppt/ink/ink2676.xml" ContentType="application/inkml+xml"/>
  <Override PartName="/ppt/ink/ink2677.xml" ContentType="application/inkml+xml"/>
  <Override PartName="/ppt/ink/ink2678.xml" ContentType="application/inkml+xml"/>
  <Override PartName="/ppt/ink/ink2679.xml" ContentType="application/inkml+xml"/>
  <Override PartName="/ppt/ink/ink2680.xml" ContentType="application/inkml+xml"/>
  <Override PartName="/ppt/ink/ink2681.xml" ContentType="application/inkml+xml"/>
  <Override PartName="/ppt/ink/ink2682.xml" ContentType="application/inkml+xml"/>
  <Override PartName="/ppt/ink/ink2683.xml" ContentType="application/inkml+xml"/>
  <Override PartName="/ppt/ink/ink2684.xml" ContentType="application/inkml+xml"/>
  <Override PartName="/ppt/ink/ink2685.xml" ContentType="application/inkml+xml"/>
  <Override PartName="/ppt/ink/ink2686.xml" ContentType="application/inkml+xml"/>
  <Override PartName="/ppt/ink/ink2687.xml" ContentType="application/inkml+xml"/>
  <Override PartName="/ppt/ink/ink2688.xml" ContentType="application/inkml+xml"/>
  <Override PartName="/ppt/ink/ink2689.xml" ContentType="application/inkml+xml"/>
  <Override PartName="/ppt/ink/ink2690.xml" ContentType="application/inkml+xml"/>
  <Override PartName="/ppt/ink/ink2691.xml" ContentType="application/inkml+xml"/>
  <Override PartName="/ppt/ink/ink2692.xml" ContentType="application/inkml+xml"/>
  <Override PartName="/ppt/ink/ink2693.xml" ContentType="application/inkml+xml"/>
  <Override PartName="/ppt/ink/ink2694.xml" ContentType="application/inkml+xml"/>
  <Override PartName="/ppt/ink/ink2695.xml" ContentType="application/inkml+xml"/>
  <Override PartName="/ppt/ink/ink2696.xml" ContentType="application/inkml+xml"/>
  <Override PartName="/ppt/ink/ink2697.xml" ContentType="application/inkml+xml"/>
  <Override PartName="/ppt/ink/ink2698.xml" ContentType="application/inkml+xml"/>
  <Override PartName="/ppt/ink/ink2699.xml" ContentType="application/inkml+xml"/>
  <Override PartName="/ppt/ink/ink2700.xml" ContentType="application/inkml+xml"/>
  <Override PartName="/ppt/ink/ink2701.xml" ContentType="application/inkml+xml"/>
  <Override PartName="/ppt/ink/ink2702.xml" ContentType="application/inkml+xml"/>
  <Override PartName="/ppt/ink/ink2703.xml" ContentType="application/inkml+xml"/>
  <Override PartName="/ppt/ink/ink2704.xml" ContentType="application/inkml+xml"/>
  <Override PartName="/ppt/ink/ink2705.xml" ContentType="application/inkml+xml"/>
  <Override PartName="/ppt/ink/ink2706.xml" ContentType="application/inkml+xml"/>
  <Override PartName="/ppt/ink/ink2707.xml" ContentType="application/inkml+xml"/>
  <Override PartName="/ppt/ink/ink2708.xml" ContentType="application/inkml+xml"/>
  <Override PartName="/ppt/ink/ink2709.xml" ContentType="application/inkml+xml"/>
  <Override PartName="/ppt/ink/ink2710.xml" ContentType="application/inkml+xml"/>
  <Override PartName="/ppt/ink/ink2711.xml" ContentType="application/inkml+xml"/>
  <Override PartName="/ppt/ink/ink2712.xml" ContentType="application/inkml+xml"/>
  <Override PartName="/ppt/ink/ink2713.xml" ContentType="application/inkml+xml"/>
  <Override PartName="/ppt/ink/ink2714.xml" ContentType="application/inkml+xml"/>
  <Override PartName="/ppt/ink/ink2715.xml" ContentType="application/inkml+xml"/>
  <Override PartName="/ppt/ink/ink2716.xml" ContentType="application/inkml+xml"/>
  <Override PartName="/ppt/ink/ink2717.xml" ContentType="application/inkml+xml"/>
  <Override PartName="/ppt/ink/ink2718.xml" ContentType="application/inkml+xml"/>
  <Override PartName="/ppt/ink/ink2719.xml" ContentType="application/inkml+xml"/>
  <Override PartName="/ppt/ink/ink2720.xml" ContentType="application/inkml+xml"/>
  <Override PartName="/ppt/ink/ink2721.xml" ContentType="application/inkml+xml"/>
  <Override PartName="/ppt/ink/ink2722.xml" ContentType="application/inkml+xml"/>
  <Override PartName="/ppt/ink/ink2723.xml" ContentType="application/inkml+xml"/>
  <Override PartName="/ppt/ink/ink2724.xml" ContentType="application/inkml+xml"/>
  <Override PartName="/ppt/ink/ink2725.xml" ContentType="application/inkml+xml"/>
  <Override PartName="/ppt/ink/ink2726.xml" ContentType="application/inkml+xml"/>
  <Override PartName="/ppt/ink/ink2727.xml" ContentType="application/inkml+xml"/>
  <Override PartName="/ppt/ink/ink2728.xml" ContentType="application/inkml+xml"/>
  <Override PartName="/ppt/ink/ink2729.xml" ContentType="application/inkml+xml"/>
  <Override PartName="/ppt/ink/ink2730.xml" ContentType="application/inkml+xml"/>
  <Override PartName="/ppt/ink/ink2731.xml" ContentType="application/inkml+xml"/>
  <Override PartName="/ppt/ink/ink2732.xml" ContentType="application/inkml+xml"/>
  <Override PartName="/ppt/ink/ink2733.xml" ContentType="application/inkml+xml"/>
  <Override PartName="/ppt/ink/ink2734.xml" ContentType="application/inkml+xml"/>
  <Override PartName="/ppt/ink/ink2735.xml" ContentType="application/inkml+xml"/>
  <Override PartName="/ppt/ink/ink2736.xml" ContentType="application/inkml+xml"/>
  <Override PartName="/ppt/ink/ink2737.xml" ContentType="application/inkml+xml"/>
  <Override PartName="/ppt/ink/ink2738.xml" ContentType="application/inkml+xml"/>
  <Override PartName="/ppt/ink/ink2739.xml" ContentType="application/inkml+xml"/>
  <Override PartName="/ppt/ink/ink2740.xml" ContentType="application/inkml+xml"/>
  <Override PartName="/ppt/ink/ink2741.xml" ContentType="application/inkml+xml"/>
  <Override PartName="/ppt/ink/ink2742.xml" ContentType="application/inkml+xml"/>
  <Override PartName="/ppt/ink/ink2743.xml" ContentType="application/inkml+xml"/>
  <Override PartName="/ppt/ink/ink2744.xml" ContentType="application/inkml+xml"/>
  <Override PartName="/ppt/ink/ink2745.xml" ContentType="application/inkml+xml"/>
  <Override PartName="/ppt/ink/ink2746.xml" ContentType="application/inkml+xml"/>
  <Override PartName="/ppt/ink/ink2747.xml" ContentType="application/inkml+xml"/>
  <Override PartName="/ppt/ink/ink2748.xml" ContentType="application/inkml+xml"/>
  <Override PartName="/ppt/ink/ink2749.xml" ContentType="application/inkml+xml"/>
  <Override PartName="/ppt/ink/ink2750.xml" ContentType="application/inkml+xml"/>
  <Override PartName="/ppt/ink/ink2751.xml" ContentType="application/inkml+xml"/>
  <Override PartName="/ppt/ink/ink2752.xml" ContentType="application/inkml+xml"/>
  <Override PartName="/ppt/ink/ink2753.xml" ContentType="application/inkml+xml"/>
  <Override PartName="/ppt/ink/ink2754.xml" ContentType="application/inkml+xml"/>
  <Override PartName="/ppt/ink/ink2755.xml" ContentType="application/inkml+xml"/>
  <Override PartName="/ppt/ink/ink2756.xml" ContentType="application/inkml+xml"/>
  <Override PartName="/ppt/ink/ink2757.xml" ContentType="application/inkml+xml"/>
  <Override PartName="/ppt/ink/ink2758.xml" ContentType="application/inkml+xml"/>
  <Override PartName="/ppt/ink/ink2759.xml" ContentType="application/inkml+xml"/>
  <Override PartName="/ppt/ink/ink2760.xml" ContentType="application/inkml+xml"/>
  <Override PartName="/ppt/ink/ink2761.xml" ContentType="application/inkml+xml"/>
  <Override PartName="/ppt/ink/ink2762.xml" ContentType="application/inkml+xml"/>
  <Override PartName="/ppt/ink/ink2763.xml" ContentType="application/inkml+xml"/>
  <Override PartName="/ppt/ink/ink2764.xml" ContentType="application/inkml+xml"/>
  <Override PartName="/ppt/ink/ink2765.xml" ContentType="application/inkml+xml"/>
  <Override PartName="/ppt/ink/ink2766.xml" ContentType="application/inkml+xml"/>
  <Override PartName="/ppt/ink/ink2767.xml" ContentType="application/inkml+xml"/>
  <Override PartName="/ppt/ink/ink2768.xml" ContentType="application/inkml+xml"/>
  <Override PartName="/ppt/ink/ink2769.xml" ContentType="application/inkml+xml"/>
  <Override PartName="/ppt/ink/ink2770.xml" ContentType="application/inkml+xml"/>
  <Override PartName="/ppt/ink/ink2771.xml" ContentType="application/inkml+xml"/>
  <Override PartName="/ppt/ink/ink2772.xml" ContentType="application/inkml+xml"/>
  <Override PartName="/ppt/ink/ink2773.xml" ContentType="application/inkml+xml"/>
  <Override PartName="/ppt/ink/ink2774.xml" ContentType="application/inkml+xml"/>
  <Override PartName="/ppt/ink/ink2775.xml" ContentType="application/inkml+xml"/>
  <Override PartName="/ppt/ink/ink2776.xml" ContentType="application/inkml+xml"/>
  <Override PartName="/ppt/ink/ink2777.xml" ContentType="application/inkml+xml"/>
  <Override PartName="/ppt/ink/ink2778.xml" ContentType="application/inkml+xml"/>
  <Override PartName="/ppt/ink/ink2779.xml" ContentType="application/inkml+xml"/>
  <Override PartName="/ppt/ink/ink2780.xml" ContentType="application/inkml+xml"/>
  <Override PartName="/ppt/ink/ink2781.xml" ContentType="application/inkml+xml"/>
  <Override PartName="/ppt/ink/ink2782.xml" ContentType="application/inkml+xml"/>
  <Override PartName="/ppt/ink/ink2783.xml" ContentType="application/inkml+xml"/>
  <Override PartName="/ppt/ink/ink2784.xml" ContentType="application/inkml+xml"/>
  <Override PartName="/ppt/ink/ink2785.xml" ContentType="application/inkml+xml"/>
  <Override PartName="/ppt/ink/ink2786.xml" ContentType="application/inkml+xml"/>
  <Override PartName="/ppt/ink/ink2787.xml" ContentType="application/inkml+xml"/>
  <Override PartName="/ppt/ink/ink2788.xml" ContentType="application/inkml+xml"/>
  <Override PartName="/ppt/ink/ink2789.xml" ContentType="application/inkml+xml"/>
  <Override PartName="/ppt/ink/ink2790.xml" ContentType="application/inkml+xml"/>
  <Override PartName="/ppt/ink/ink2791.xml" ContentType="application/inkml+xml"/>
  <Override PartName="/ppt/ink/ink2792.xml" ContentType="application/inkml+xml"/>
  <Override PartName="/ppt/ink/ink2793.xml" ContentType="application/inkml+xml"/>
  <Override PartName="/ppt/notesSlides/notesSlide22.xml" ContentType="application/vnd.openxmlformats-officedocument.presentationml.notesSlide+xml"/>
  <Override PartName="/ppt/ink/ink2794.xml" ContentType="application/inkml+xml"/>
  <Override PartName="/ppt/ink/ink2795.xml" ContentType="application/inkml+xml"/>
  <Override PartName="/ppt/ink/ink2796.xml" ContentType="application/inkml+xml"/>
  <Override PartName="/ppt/ink/ink2797.xml" ContentType="application/inkml+xml"/>
  <Override PartName="/ppt/ink/ink2798.xml" ContentType="application/inkml+xml"/>
  <Override PartName="/ppt/ink/ink2799.xml" ContentType="application/inkml+xml"/>
  <Override PartName="/ppt/ink/ink2800.xml" ContentType="application/inkml+xml"/>
  <Override PartName="/ppt/ink/ink2801.xml" ContentType="application/inkml+xml"/>
  <Override PartName="/ppt/ink/ink2802.xml" ContentType="application/inkml+xml"/>
  <Override PartName="/ppt/ink/ink2803.xml" ContentType="application/inkml+xml"/>
  <Override PartName="/ppt/ink/ink2804.xml" ContentType="application/inkml+xml"/>
  <Override PartName="/ppt/ink/ink2805.xml" ContentType="application/inkml+xml"/>
  <Override PartName="/ppt/ink/ink2806.xml" ContentType="application/inkml+xml"/>
  <Override PartName="/ppt/ink/ink2807.xml" ContentType="application/inkml+xml"/>
  <Override PartName="/ppt/ink/ink2808.xml" ContentType="application/inkml+xml"/>
  <Override PartName="/ppt/ink/ink2809.xml" ContentType="application/inkml+xml"/>
  <Override PartName="/ppt/ink/ink2810.xml" ContentType="application/inkml+xml"/>
  <Override PartName="/ppt/ink/ink2811.xml" ContentType="application/inkml+xml"/>
  <Override PartName="/ppt/ink/ink2812.xml" ContentType="application/inkml+xml"/>
  <Override PartName="/ppt/ink/ink2813.xml" ContentType="application/inkml+xml"/>
  <Override PartName="/ppt/ink/ink2814.xml" ContentType="application/inkml+xml"/>
  <Override PartName="/ppt/ink/ink2815.xml" ContentType="application/inkml+xml"/>
  <Override PartName="/ppt/ink/ink2816.xml" ContentType="application/inkml+xml"/>
  <Override PartName="/ppt/ink/ink2817.xml" ContentType="application/inkml+xml"/>
  <Override PartName="/ppt/ink/ink2818.xml" ContentType="application/inkml+xml"/>
  <Override PartName="/ppt/ink/ink2819.xml" ContentType="application/inkml+xml"/>
  <Override PartName="/ppt/ink/ink2820.xml" ContentType="application/inkml+xml"/>
  <Override PartName="/ppt/ink/ink2821.xml" ContentType="application/inkml+xml"/>
  <Override PartName="/ppt/ink/ink2822.xml" ContentType="application/inkml+xml"/>
  <Override PartName="/ppt/ink/ink2823.xml" ContentType="application/inkml+xml"/>
  <Override PartName="/ppt/ink/ink2824.xml" ContentType="application/inkml+xml"/>
  <Override PartName="/ppt/ink/ink2825.xml" ContentType="application/inkml+xml"/>
  <Override PartName="/ppt/ink/ink2826.xml" ContentType="application/inkml+xml"/>
  <Override PartName="/ppt/ink/ink2827.xml" ContentType="application/inkml+xml"/>
  <Override PartName="/ppt/ink/ink2828.xml" ContentType="application/inkml+xml"/>
  <Override PartName="/ppt/ink/ink2829.xml" ContentType="application/inkml+xml"/>
  <Override PartName="/ppt/ink/ink2830.xml" ContentType="application/inkml+xml"/>
  <Override PartName="/ppt/ink/ink2831.xml" ContentType="application/inkml+xml"/>
  <Override PartName="/ppt/ink/ink2832.xml" ContentType="application/inkml+xml"/>
  <Override PartName="/ppt/ink/ink2833.xml" ContentType="application/inkml+xml"/>
  <Override PartName="/ppt/ink/ink2834.xml" ContentType="application/inkml+xml"/>
  <Override PartName="/ppt/ink/ink2835.xml" ContentType="application/inkml+xml"/>
  <Override PartName="/ppt/ink/ink2836.xml" ContentType="application/inkml+xml"/>
  <Override PartName="/ppt/ink/ink2837.xml" ContentType="application/inkml+xml"/>
  <Override PartName="/ppt/ink/ink2838.xml" ContentType="application/inkml+xml"/>
  <Override PartName="/ppt/ink/ink2839.xml" ContentType="application/inkml+xml"/>
  <Override PartName="/ppt/ink/ink2840.xml" ContentType="application/inkml+xml"/>
  <Override PartName="/ppt/ink/ink2841.xml" ContentType="application/inkml+xml"/>
  <Override PartName="/ppt/ink/ink2842.xml" ContentType="application/inkml+xml"/>
  <Override PartName="/ppt/ink/ink2843.xml" ContentType="application/inkml+xml"/>
  <Override PartName="/ppt/ink/ink2844.xml" ContentType="application/inkml+xml"/>
  <Override PartName="/ppt/ink/ink2845.xml" ContentType="application/inkml+xml"/>
  <Override PartName="/ppt/ink/ink2846.xml" ContentType="application/inkml+xml"/>
  <Override PartName="/ppt/ink/ink2847.xml" ContentType="application/inkml+xml"/>
  <Override PartName="/ppt/ink/ink2848.xml" ContentType="application/inkml+xml"/>
  <Override PartName="/ppt/ink/ink2849.xml" ContentType="application/inkml+xml"/>
  <Override PartName="/ppt/ink/ink2850.xml" ContentType="application/inkml+xml"/>
  <Override PartName="/ppt/ink/ink2851.xml" ContentType="application/inkml+xml"/>
  <Override PartName="/ppt/ink/ink2852.xml" ContentType="application/inkml+xml"/>
  <Override PartName="/ppt/ink/ink2853.xml" ContentType="application/inkml+xml"/>
  <Override PartName="/ppt/ink/ink2854.xml" ContentType="application/inkml+xml"/>
  <Override PartName="/ppt/ink/ink2855.xml" ContentType="application/inkml+xml"/>
  <Override PartName="/ppt/ink/ink2856.xml" ContentType="application/inkml+xml"/>
  <Override PartName="/ppt/ink/ink2857.xml" ContentType="application/inkml+xml"/>
  <Override PartName="/ppt/ink/ink2858.xml" ContentType="application/inkml+xml"/>
  <Override PartName="/ppt/ink/ink2859.xml" ContentType="application/inkml+xml"/>
  <Override PartName="/ppt/ink/ink2860.xml" ContentType="application/inkml+xml"/>
  <Override PartName="/ppt/ink/ink2861.xml" ContentType="application/inkml+xml"/>
  <Override PartName="/ppt/ink/ink2862.xml" ContentType="application/inkml+xml"/>
  <Override PartName="/ppt/ink/ink2863.xml" ContentType="application/inkml+xml"/>
  <Override PartName="/ppt/ink/ink2864.xml" ContentType="application/inkml+xml"/>
  <Override PartName="/ppt/ink/ink2865.xml" ContentType="application/inkml+xml"/>
  <Override PartName="/ppt/ink/ink2866.xml" ContentType="application/inkml+xml"/>
  <Override PartName="/ppt/ink/ink2867.xml" ContentType="application/inkml+xml"/>
  <Override PartName="/ppt/ink/ink2868.xml" ContentType="application/inkml+xml"/>
  <Override PartName="/ppt/ink/ink2869.xml" ContentType="application/inkml+xml"/>
  <Override PartName="/ppt/ink/ink2870.xml" ContentType="application/inkml+xml"/>
  <Override PartName="/ppt/ink/ink2871.xml" ContentType="application/inkml+xml"/>
  <Override PartName="/ppt/ink/ink2872.xml" ContentType="application/inkml+xml"/>
  <Override PartName="/ppt/ink/ink2873.xml" ContentType="application/inkml+xml"/>
  <Override PartName="/ppt/ink/ink2874.xml" ContentType="application/inkml+xml"/>
  <Override PartName="/ppt/ink/ink2875.xml" ContentType="application/inkml+xml"/>
  <Override PartName="/ppt/ink/ink2876.xml" ContentType="application/inkml+xml"/>
  <Override PartName="/ppt/ink/ink2877.xml" ContentType="application/inkml+xml"/>
  <Override PartName="/ppt/ink/ink2878.xml" ContentType="application/inkml+xml"/>
  <Override PartName="/ppt/ink/ink2879.xml" ContentType="application/inkml+xml"/>
  <Override PartName="/ppt/ink/ink2880.xml" ContentType="application/inkml+xml"/>
  <Override PartName="/ppt/ink/ink2881.xml" ContentType="application/inkml+xml"/>
  <Override PartName="/ppt/ink/ink2882.xml" ContentType="application/inkml+xml"/>
  <Override PartName="/ppt/ink/ink2883.xml" ContentType="application/inkml+xml"/>
  <Override PartName="/ppt/ink/ink2884.xml" ContentType="application/inkml+xml"/>
  <Override PartName="/ppt/ink/ink2885.xml" ContentType="application/inkml+xml"/>
  <Override PartName="/ppt/ink/ink2886.xml" ContentType="application/inkml+xml"/>
  <Override PartName="/ppt/ink/ink2887.xml" ContentType="application/inkml+xml"/>
  <Override PartName="/ppt/ink/ink2888.xml" ContentType="application/inkml+xml"/>
  <Override PartName="/ppt/ink/ink2889.xml" ContentType="application/inkml+xml"/>
  <Override PartName="/ppt/ink/ink2890.xml" ContentType="application/inkml+xml"/>
  <Override PartName="/ppt/ink/ink2891.xml" ContentType="application/inkml+xml"/>
  <Override PartName="/ppt/ink/ink2892.xml" ContentType="application/inkml+xml"/>
  <Override PartName="/ppt/ink/ink2893.xml" ContentType="application/inkml+xml"/>
  <Override PartName="/ppt/ink/ink2894.xml" ContentType="application/inkml+xml"/>
  <Override PartName="/ppt/ink/ink2895.xml" ContentType="application/inkml+xml"/>
  <Override PartName="/ppt/ink/ink2896.xml" ContentType="application/inkml+xml"/>
  <Override PartName="/ppt/ink/ink2897.xml" ContentType="application/inkml+xml"/>
  <Override PartName="/ppt/ink/ink2898.xml" ContentType="application/inkml+xml"/>
  <Override PartName="/ppt/ink/ink2899.xml" ContentType="application/inkml+xml"/>
  <Override PartName="/ppt/ink/ink2900.xml" ContentType="application/inkml+xml"/>
  <Override PartName="/ppt/ink/ink2901.xml" ContentType="application/inkml+xml"/>
  <Override PartName="/ppt/ink/ink2902.xml" ContentType="application/inkml+xml"/>
  <Override PartName="/ppt/ink/ink2903.xml" ContentType="application/inkml+xml"/>
  <Override PartName="/ppt/ink/ink2904.xml" ContentType="application/inkml+xml"/>
  <Override PartName="/ppt/ink/ink2905.xml" ContentType="application/inkml+xml"/>
  <Override PartName="/ppt/ink/ink2906.xml" ContentType="application/inkml+xml"/>
  <Override PartName="/ppt/ink/ink2907.xml" ContentType="application/inkml+xml"/>
  <Override PartName="/ppt/ink/ink2908.xml" ContentType="application/inkml+xml"/>
  <Override PartName="/ppt/ink/ink2909.xml" ContentType="application/inkml+xml"/>
  <Override PartName="/ppt/ink/ink2910.xml" ContentType="application/inkml+xml"/>
  <Override PartName="/ppt/ink/ink2911.xml" ContentType="application/inkml+xml"/>
  <Override PartName="/ppt/ink/ink2912.xml" ContentType="application/inkml+xml"/>
  <Override PartName="/ppt/ink/ink2913.xml" ContentType="application/inkml+xml"/>
  <Override PartName="/ppt/ink/ink2914.xml" ContentType="application/inkml+xml"/>
  <Override PartName="/ppt/ink/ink2915.xml" ContentType="application/inkml+xml"/>
  <Override PartName="/ppt/ink/ink2916.xml" ContentType="application/inkml+xml"/>
  <Override PartName="/ppt/ink/ink2917.xml" ContentType="application/inkml+xml"/>
  <Override PartName="/ppt/notesSlides/notesSlide23.xml" ContentType="application/vnd.openxmlformats-officedocument.presentationml.notesSlide+xml"/>
  <Override PartName="/ppt/ink/ink2918.xml" ContentType="application/inkml+xml"/>
  <Override PartName="/ppt/ink/ink2919.xml" ContentType="application/inkml+xml"/>
  <Override PartName="/ppt/ink/ink2920.xml" ContentType="application/inkml+xml"/>
  <Override PartName="/ppt/ink/ink2921.xml" ContentType="application/inkml+xml"/>
  <Override PartName="/ppt/ink/ink2922.xml" ContentType="application/inkml+xml"/>
  <Override PartName="/ppt/ink/ink2923.xml" ContentType="application/inkml+xml"/>
  <Override PartName="/ppt/ink/ink2924.xml" ContentType="application/inkml+xml"/>
  <Override PartName="/ppt/ink/ink2925.xml" ContentType="application/inkml+xml"/>
  <Override PartName="/ppt/ink/ink2926.xml" ContentType="application/inkml+xml"/>
  <Override PartName="/ppt/ink/ink2927.xml" ContentType="application/inkml+xml"/>
  <Override PartName="/ppt/ink/ink2928.xml" ContentType="application/inkml+xml"/>
  <Override PartName="/ppt/ink/ink2929.xml" ContentType="application/inkml+xml"/>
  <Override PartName="/ppt/ink/ink2930.xml" ContentType="application/inkml+xml"/>
  <Override PartName="/ppt/ink/ink2931.xml" ContentType="application/inkml+xml"/>
  <Override PartName="/ppt/ink/ink2932.xml" ContentType="application/inkml+xml"/>
  <Override PartName="/ppt/ink/ink2933.xml" ContentType="application/inkml+xml"/>
  <Override PartName="/ppt/ink/ink2934.xml" ContentType="application/inkml+xml"/>
  <Override PartName="/ppt/ink/ink2935.xml" ContentType="application/inkml+xml"/>
  <Override PartName="/ppt/ink/ink2936.xml" ContentType="application/inkml+xml"/>
  <Override PartName="/ppt/ink/ink2937.xml" ContentType="application/inkml+xml"/>
  <Override PartName="/ppt/ink/ink2938.xml" ContentType="application/inkml+xml"/>
  <Override PartName="/ppt/ink/ink2939.xml" ContentType="application/inkml+xml"/>
  <Override PartName="/ppt/ink/ink2940.xml" ContentType="application/inkml+xml"/>
  <Override PartName="/ppt/ink/ink2941.xml" ContentType="application/inkml+xml"/>
  <Override PartName="/ppt/ink/ink2942.xml" ContentType="application/inkml+xml"/>
  <Override PartName="/ppt/ink/ink2943.xml" ContentType="application/inkml+xml"/>
  <Override PartName="/ppt/ink/ink2944.xml" ContentType="application/inkml+xml"/>
  <Override PartName="/ppt/ink/ink2945.xml" ContentType="application/inkml+xml"/>
  <Override PartName="/ppt/ink/ink2946.xml" ContentType="application/inkml+xml"/>
  <Override PartName="/ppt/ink/ink2947.xml" ContentType="application/inkml+xml"/>
  <Override PartName="/ppt/ink/ink2948.xml" ContentType="application/inkml+xml"/>
  <Override PartName="/ppt/ink/ink2949.xml" ContentType="application/inkml+xml"/>
  <Override PartName="/ppt/ink/ink2950.xml" ContentType="application/inkml+xml"/>
  <Override PartName="/ppt/ink/ink2951.xml" ContentType="application/inkml+xml"/>
  <Override PartName="/ppt/ink/ink2952.xml" ContentType="application/inkml+xml"/>
  <Override PartName="/ppt/ink/ink2953.xml" ContentType="application/inkml+xml"/>
  <Override PartName="/ppt/ink/ink2954.xml" ContentType="application/inkml+xml"/>
  <Override PartName="/ppt/ink/ink2955.xml" ContentType="application/inkml+xml"/>
  <Override PartName="/ppt/ink/ink2956.xml" ContentType="application/inkml+xml"/>
  <Override PartName="/ppt/ink/ink2957.xml" ContentType="application/inkml+xml"/>
  <Override PartName="/ppt/ink/ink2958.xml" ContentType="application/inkml+xml"/>
  <Override PartName="/ppt/ink/ink2959.xml" ContentType="application/inkml+xml"/>
  <Override PartName="/ppt/ink/ink2960.xml" ContentType="application/inkml+xml"/>
  <Override PartName="/ppt/ink/ink2961.xml" ContentType="application/inkml+xml"/>
  <Override PartName="/ppt/ink/ink2962.xml" ContentType="application/inkml+xml"/>
  <Override PartName="/ppt/ink/ink2963.xml" ContentType="application/inkml+xml"/>
  <Override PartName="/ppt/ink/ink2964.xml" ContentType="application/inkml+xml"/>
  <Override PartName="/ppt/ink/ink2965.xml" ContentType="application/inkml+xml"/>
  <Override PartName="/ppt/ink/ink2966.xml" ContentType="application/inkml+xml"/>
  <Override PartName="/ppt/ink/ink2967.xml" ContentType="application/inkml+xml"/>
  <Override PartName="/ppt/ink/ink2968.xml" ContentType="application/inkml+xml"/>
  <Override PartName="/ppt/ink/ink2969.xml" ContentType="application/inkml+xml"/>
  <Override PartName="/ppt/ink/ink2970.xml" ContentType="application/inkml+xml"/>
  <Override PartName="/ppt/ink/ink2971.xml" ContentType="application/inkml+xml"/>
  <Override PartName="/ppt/ink/ink2972.xml" ContentType="application/inkml+xml"/>
  <Override PartName="/ppt/ink/ink2973.xml" ContentType="application/inkml+xml"/>
  <Override PartName="/ppt/ink/ink2974.xml" ContentType="application/inkml+xml"/>
  <Override PartName="/ppt/ink/ink2975.xml" ContentType="application/inkml+xml"/>
  <Override PartName="/ppt/ink/ink2976.xml" ContentType="application/inkml+xml"/>
  <Override PartName="/ppt/ink/ink2977.xml" ContentType="application/inkml+xml"/>
  <Override PartName="/ppt/ink/ink2978.xml" ContentType="application/inkml+xml"/>
  <Override PartName="/ppt/ink/ink2979.xml" ContentType="application/inkml+xml"/>
  <Override PartName="/ppt/ink/ink2980.xml" ContentType="application/inkml+xml"/>
  <Override PartName="/ppt/ink/ink2981.xml" ContentType="application/inkml+xml"/>
  <Override PartName="/ppt/ink/ink2982.xml" ContentType="application/inkml+xml"/>
  <Override PartName="/ppt/ink/ink2983.xml" ContentType="application/inkml+xml"/>
  <Override PartName="/ppt/ink/ink2984.xml" ContentType="application/inkml+xml"/>
  <Override PartName="/ppt/ink/ink2985.xml" ContentType="application/inkml+xml"/>
  <Override PartName="/ppt/ink/ink2986.xml" ContentType="application/inkml+xml"/>
  <Override PartName="/ppt/ink/ink2987.xml" ContentType="application/inkml+xml"/>
  <Override PartName="/ppt/ink/ink2988.xml" ContentType="application/inkml+xml"/>
  <Override PartName="/ppt/ink/ink2989.xml" ContentType="application/inkml+xml"/>
  <Override PartName="/ppt/ink/ink2990.xml" ContentType="application/inkml+xml"/>
  <Override PartName="/ppt/ink/ink2991.xml" ContentType="application/inkml+xml"/>
  <Override PartName="/ppt/ink/ink2992.xml" ContentType="application/inkml+xml"/>
  <Override PartName="/ppt/ink/ink2993.xml" ContentType="application/inkml+xml"/>
  <Override PartName="/ppt/ink/ink2994.xml" ContentType="application/inkml+xml"/>
  <Override PartName="/ppt/ink/ink2995.xml" ContentType="application/inkml+xml"/>
  <Override PartName="/ppt/ink/ink2996.xml" ContentType="application/inkml+xml"/>
  <Override PartName="/ppt/ink/ink2997.xml" ContentType="application/inkml+xml"/>
  <Override PartName="/ppt/ink/ink2998.xml" ContentType="application/inkml+xml"/>
  <Override PartName="/ppt/ink/ink2999.xml" ContentType="application/inkml+xml"/>
  <Override PartName="/ppt/ink/ink3000.xml" ContentType="application/inkml+xml"/>
  <Override PartName="/ppt/ink/ink3001.xml" ContentType="application/inkml+xml"/>
  <Override PartName="/ppt/ink/ink3002.xml" ContentType="application/inkml+xml"/>
  <Override PartName="/ppt/ink/ink3003.xml" ContentType="application/inkml+xml"/>
  <Override PartName="/ppt/ink/ink3004.xml" ContentType="application/inkml+xml"/>
  <Override PartName="/ppt/ink/ink3005.xml" ContentType="application/inkml+xml"/>
  <Override PartName="/ppt/ink/ink3006.xml" ContentType="application/inkml+xml"/>
  <Override PartName="/ppt/ink/ink3007.xml" ContentType="application/inkml+xml"/>
  <Override PartName="/ppt/ink/ink3008.xml" ContentType="application/inkml+xml"/>
  <Override PartName="/ppt/ink/ink3009.xml" ContentType="application/inkml+xml"/>
  <Override PartName="/ppt/ink/ink3010.xml" ContentType="application/inkml+xml"/>
  <Override PartName="/ppt/ink/ink3011.xml" ContentType="application/inkml+xml"/>
  <Override PartName="/ppt/ink/ink3012.xml" ContentType="application/inkml+xml"/>
  <Override PartName="/ppt/ink/ink3013.xml" ContentType="application/inkml+xml"/>
  <Override PartName="/ppt/ink/ink3014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8" r:id="rId2"/>
    <p:sldId id="276" r:id="rId3"/>
    <p:sldId id="282" r:id="rId4"/>
    <p:sldId id="263" r:id="rId5"/>
    <p:sldId id="404" r:id="rId6"/>
    <p:sldId id="476" r:id="rId7"/>
    <p:sldId id="303" r:id="rId8"/>
    <p:sldId id="305" r:id="rId9"/>
    <p:sldId id="308" r:id="rId10"/>
    <p:sldId id="300" r:id="rId11"/>
    <p:sldId id="323" r:id="rId12"/>
    <p:sldId id="477" r:id="rId13"/>
    <p:sldId id="311" r:id="rId14"/>
    <p:sldId id="439" r:id="rId15"/>
    <p:sldId id="436" r:id="rId16"/>
    <p:sldId id="324" r:id="rId17"/>
    <p:sldId id="369" r:id="rId18"/>
    <p:sldId id="355" r:id="rId19"/>
    <p:sldId id="364" r:id="rId20"/>
    <p:sldId id="365" r:id="rId21"/>
    <p:sldId id="366" r:id="rId22"/>
    <p:sldId id="370" r:id="rId23"/>
    <p:sldId id="358" r:id="rId24"/>
    <p:sldId id="359" r:id="rId25"/>
    <p:sldId id="472" r:id="rId26"/>
    <p:sldId id="377" r:id="rId27"/>
    <p:sldId id="474" r:id="rId28"/>
    <p:sldId id="475" r:id="rId29"/>
    <p:sldId id="256" r:id="rId30"/>
    <p:sldId id="375" r:id="rId31"/>
    <p:sldId id="352" r:id="rId32"/>
    <p:sldId id="437" r:id="rId33"/>
    <p:sldId id="356" r:id="rId34"/>
    <p:sldId id="394" r:id="rId35"/>
    <p:sldId id="357" r:id="rId36"/>
    <p:sldId id="542" r:id="rId37"/>
    <p:sldId id="402" r:id="rId38"/>
    <p:sldId id="435" r:id="rId39"/>
    <p:sldId id="396" r:id="rId40"/>
    <p:sldId id="397" r:id="rId41"/>
  </p:sldIdLst>
  <p:sldSz cx="12192000" cy="6858000"/>
  <p:notesSz cx="9296400" cy="7010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1096" autoAdjust="0"/>
    <p:restoredTop sz="96631" autoAdjust="0"/>
  </p:normalViewPr>
  <p:slideViewPr>
    <p:cSldViewPr>
      <p:cViewPr varScale="1">
        <p:scale>
          <a:sx n="108" d="100"/>
          <a:sy n="108" d="100"/>
        </p:scale>
        <p:origin x="101" y="3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865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rule\Desktop\andrew_www\F2020_HMB\Lectures\binding_curve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800" baseline="0" dirty="0">
                <a:solidFill>
                  <a:schemeClr val="tx1"/>
                </a:solidFill>
                <a:latin typeface="Calibri" panose="020F0502020204030204" pitchFamily="34" charset="0"/>
              </a:rPr>
              <a:t>Ligand Binding</a:t>
            </a:r>
          </a:p>
        </c:rich>
      </c:tx>
      <c:layout>
        <c:manualLayout>
          <c:xMode val="edge"/>
          <c:yMode val="edge"/>
          <c:x val="0.36208333333333342"/>
          <c:y val="4.878047888273498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2020649606299213"/>
          <c:y val="0.13031345102429867"/>
          <c:w val="0.7476712598425197"/>
          <c:h val="0.71519417204627811"/>
        </c:manualLayout>
      </c:layout>
      <c:scatterChart>
        <c:scatterStyle val="smooth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L1</c:v>
                </c:pt>
              </c:strCache>
            </c:strRef>
          </c:tx>
          <c:spPr>
            <a:ln w="254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Sheet1!$A$2:$A$52</c:f>
              <c:numCache>
                <c:formatCode>General</c:formatCode>
                <c:ptCount val="5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</c:numCache>
            </c:numRef>
          </c:xVal>
          <c:yVal>
            <c:numRef>
              <c:f>Sheet1!$B$2:$B$52</c:f>
              <c:numCache>
                <c:formatCode>General</c:formatCode>
                <c:ptCount val="51"/>
                <c:pt idx="0">
                  <c:v>0</c:v>
                </c:pt>
                <c:pt idx="1">
                  <c:v>0.5</c:v>
                </c:pt>
                <c:pt idx="2">
                  <c:v>0.66666666666666663</c:v>
                </c:pt>
                <c:pt idx="3">
                  <c:v>0.75</c:v>
                </c:pt>
                <c:pt idx="4">
                  <c:v>0.8</c:v>
                </c:pt>
                <c:pt idx="5">
                  <c:v>0.83333333333333337</c:v>
                </c:pt>
                <c:pt idx="6">
                  <c:v>0.8571428571428571</c:v>
                </c:pt>
                <c:pt idx="7">
                  <c:v>0.875</c:v>
                </c:pt>
                <c:pt idx="8">
                  <c:v>0.88888888888888884</c:v>
                </c:pt>
                <c:pt idx="9">
                  <c:v>0.9</c:v>
                </c:pt>
                <c:pt idx="10">
                  <c:v>0.90909090909090906</c:v>
                </c:pt>
                <c:pt idx="11">
                  <c:v>0.91666666666666663</c:v>
                </c:pt>
                <c:pt idx="12">
                  <c:v>0.92307692307692313</c:v>
                </c:pt>
                <c:pt idx="13">
                  <c:v>0.9285714285714286</c:v>
                </c:pt>
                <c:pt idx="14">
                  <c:v>0.93333333333333335</c:v>
                </c:pt>
                <c:pt idx="15">
                  <c:v>0.9375</c:v>
                </c:pt>
                <c:pt idx="16">
                  <c:v>0.94117647058823528</c:v>
                </c:pt>
                <c:pt idx="17">
                  <c:v>0.94444444444444442</c:v>
                </c:pt>
                <c:pt idx="18">
                  <c:v>0.94736842105263153</c:v>
                </c:pt>
                <c:pt idx="19">
                  <c:v>0.95</c:v>
                </c:pt>
                <c:pt idx="20">
                  <c:v>0.95238095238095233</c:v>
                </c:pt>
                <c:pt idx="21">
                  <c:v>0.95454545454545459</c:v>
                </c:pt>
                <c:pt idx="22">
                  <c:v>0.95652173913043481</c:v>
                </c:pt>
                <c:pt idx="23">
                  <c:v>0.95833333333333337</c:v>
                </c:pt>
                <c:pt idx="24">
                  <c:v>0.96</c:v>
                </c:pt>
                <c:pt idx="25">
                  <c:v>0.96153846153846156</c:v>
                </c:pt>
                <c:pt idx="26">
                  <c:v>0.96296296296296291</c:v>
                </c:pt>
                <c:pt idx="27">
                  <c:v>0.9642857142857143</c:v>
                </c:pt>
                <c:pt idx="28">
                  <c:v>0.96551724137931039</c:v>
                </c:pt>
                <c:pt idx="29">
                  <c:v>0.96666666666666667</c:v>
                </c:pt>
                <c:pt idx="30">
                  <c:v>0.967741935483871</c:v>
                </c:pt>
                <c:pt idx="31">
                  <c:v>0.96875</c:v>
                </c:pt>
                <c:pt idx="32">
                  <c:v>0.96969696969696972</c:v>
                </c:pt>
                <c:pt idx="33">
                  <c:v>0.97058823529411764</c:v>
                </c:pt>
                <c:pt idx="34">
                  <c:v>0.97142857142857142</c:v>
                </c:pt>
                <c:pt idx="35">
                  <c:v>0.97222222222222221</c:v>
                </c:pt>
                <c:pt idx="36">
                  <c:v>0.97297297297297303</c:v>
                </c:pt>
                <c:pt idx="37">
                  <c:v>0.97368421052631582</c:v>
                </c:pt>
                <c:pt idx="38">
                  <c:v>0.97435897435897434</c:v>
                </c:pt>
                <c:pt idx="39">
                  <c:v>0.97499999999999998</c:v>
                </c:pt>
                <c:pt idx="40">
                  <c:v>0.97560975609756095</c:v>
                </c:pt>
                <c:pt idx="41">
                  <c:v>0.97619047619047616</c:v>
                </c:pt>
                <c:pt idx="42">
                  <c:v>0.97674418604651159</c:v>
                </c:pt>
                <c:pt idx="43">
                  <c:v>0.97727272727272729</c:v>
                </c:pt>
                <c:pt idx="44">
                  <c:v>0.97777777777777775</c:v>
                </c:pt>
                <c:pt idx="45">
                  <c:v>0.97826086956521741</c:v>
                </c:pt>
                <c:pt idx="46">
                  <c:v>0.97872340425531912</c:v>
                </c:pt>
                <c:pt idx="47">
                  <c:v>0.97916666666666663</c:v>
                </c:pt>
                <c:pt idx="48">
                  <c:v>0.97959183673469385</c:v>
                </c:pt>
                <c:pt idx="49">
                  <c:v>0.98</c:v>
                </c:pt>
                <c:pt idx="50">
                  <c:v>0.98039215686274506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E6B1-46AE-AC46-AB7F139C8F7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L2</c:v>
                </c:pt>
              </c:strCache>
            </c:strRef>
          </c:tx>
          <c:spPr>
            <a:ln w="2540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xVal>
            <c:numRef>
              <c:f>Sheet1!$A$2:$A$52</c:f>
              <c:numCache>
                <c:formatCode>General</c:formatCode>
                <c:ptCount val="5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</c:numCache>
            </c:numRef>
          </c:xVal>
          <c:yVal>
            <c:numRef>
              <c:f>Sheet1!$C$2:$C$52</c:f>
              <c:numCache>
                <c:formatCode>General</c:formatCode>
                <c:ptCount val="51"/>
                <c:pt idx="0">
                  <c:v>0</c:v>
                </c:pt>
                <c:pt idx="1">
                  <c:v>9.0909090909090912E-2</c:v>
                </c:pt>
                <c:pt idx="2">
                  <c:v>0.16666666666666666</c:v>
                </c:pt>
                <c:pt idx="3">
                  <c:v>0.23076923076923078</c:v>
                </c:pt>
                <c:pt idx="4">
                  <c:v>0.2857142857142857</c:v>
                </c:pt>
                <c:pt idx="5">
                  <c:v>0.33333333333333331</c:v>
                </c:pt>
                <c:pt idx="6">
                  <c:v>0.375</c:v>
                </c:pt>
                <c:pt idx="7">
                  <c:v>0.41176470588235292</c:v>
                </c:pt>
                <c:pt idx="8">
                  <c:v>0.44444444444444442</c:v>
                </c:pt>
                <c:pt idx="9">
                  <c:v>0.47368421052631576</c:v>
                </c:pt>
                <c:pt idx="10">
                  <c:v>0.5</c:v>
                </c:pt>
                <c:pt idx="11">
                  <c:v>0.52380952380952384</c:v>
                </c:pt>
                <c:pt idx="12">
                  <c:v>0.54545454545454541</c:v>
                </c:pt>
                <c:pt idx="13">
                  <c:v>0.56521739130434778</c:v>
                </c:pt>
                <c:pt idx="14">
                  <c:v>0.58333333333333337</c:v>
                </c:pt>
                <c:pt idx="15">
                  <c:v>0.6</c:v>
                </c:pt>
                <c:pt idx="16">
                  <c:v>0.61538461538461542</c:v>
                </c:pt>
                <c:pt idx="17">
                  <c:v>0.62962962962962965</c:v>
                </c:pt>
                <c:pt idx="18">
                  <c:v>0.6428571428571429</c:v>
                </c:pt>
                <c:pt idx="19">
                  <c:v>0.65517241379310343</c:v>
                </c:pt>
                <c:pt idx="20">
                  <c:v>0.66666666666666663</c:v>
                </c:pt>
                <c:pt idx="21">
                  <c:v>0.67741935483870963</c:v>
                </c:pt>
                <c:pt idx="22">
                  <c:v>0.6875</c:v>
                </c:pt>
                <c:pt idx="23">
                  <c:v>0.69696969696969702</c:v>
                </c:pt>
                <c:pt idx="24">
                  <c:v>0.70588235294117652</c:v>
                </c:pt>
                <c:pt idx="25">
                  <c:v>0.7142857142857143</c:v>
                </c:pt>
                <c:pt idx="26">
                  <c:v>0.72222222222222221</c:v>
                </c:pt>
                <c:pt idx="27">
                  <c:v>0.72972972972972971</c:v>
                </c:pt>
                <c:pt idx="28">
                  <c:v>0.73684210526315785</c:v>
                </c:pt>
                <c:pt idx="29">
                  <c:v>0.74358974358974361</c:v>
                </c:pt>
                <c:pt idx="30">
                  <c:v>0.75</c:v>
                </c:pt>
                <c:pt idx="31">
                  <c:v>0.75609756097560976</c:v>
                </c:pt>
                <c:pt idx="32">
                  <c:v>0.76190476190476186</c:v>
                </c:pt>
                <c:pt idx="33">
                  <c:v>0.76744186046511631</c:v>
                </c:pt>
                <c:pt idx="34">
                  <c:v>0.77272727272727271</c:v>
                </c:pt>
                <c:pt idx="35">
                  <c:v>0.77777777777777779</c:v>
                </c:pt>
                <c:pt idx="36">
                  <c:v>0.78260869565217395</c:v>
                </c:pt>
                <c:pt idx="37">
                  <c:v>0.78723404255319152</c:v>
                </c:pt>
                <c:pt idx="38">
                  <c:v>0.79166666666666663</c:v>
                </c:pt>
                <c:pt idx="39">
                  <c:v>0.79591836734693877</c:v>
                </c:pt>
                <c:pt idx="40">
                  <c:v>0.8</c:v>
                </c:pt>
                <c:pt idx="41">
                  <c:v>0.80392156862745101</c:v>
                </c:pt>
                <c:pt idx="42">
                  <c:v>0.80769230769230771</c:v>
                </c:pt>
                <c:pt idx="43">
                  <c:v>0.81132075471698117</c:v>
                </c:pt>
                <c:pt idx="44">
                  <c:v>0.81481481481481477</c:v>
                </c:pt>
                <c:pt idx="45">
                  <c:v>0.81818181818181823</c:v>
                </c:pt>
                <c:pt idx="46">
                  <c:v>0.8214285714285714</c:v>
                </c:pt>
                <c:pt idx="47">
                  <c:v>0.82456140350877194</c:v>
                </c:pt>
                <c:pt idx="48">
                  <c:v>0.82758620689655171</c:v>
                </c:pt>
                <c:pt idx="49">
                  <c:v>0.83050847457627119</c:v>
                </c:pt>
                <c:pt idx="50">
                  <c:v>0.83333333333333337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E6B1-46AE-AC46-AB7F139C8F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83223648"/>
        <c:axId val="1975136672"/>
      </c:scatterChart>
      <c:valAx>
        <c:axId val="1983223648"/>
        <c:scaling>
          <c:orientation val="minMax"/>
          <c:max val="50"/>
        </c:scaling>
        <c:delete val="0"/>
        <c:axPos val="b"/>
        <c:majorGridlines>
          <c:spPr>
            <a:ln w="9525" cap="flat" cmpd="sng" algn="ctr">
              <a:solidFill>
                <a:schemeClr val="tx1"/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aseline="0" dirty="0">
                    <a:latin typeface="Calibri" panose="020F0502020204030204" pitchFamily="34" charset="0"/>
                  </a:rPr>
                  <a:t>[Ligand]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out"/>
        <c:tickLblPos val="nextTo"/>
        <c:spPr>
          <a:noFill/>
          <a:ln w="1587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75136672"/>
        <c:crosses val="autoZero"/>
        <c:crossBetween val="midCat"/>
        <c:majorUnit val="5"/>
        <c:minorUnit val="1"/>
      </c:valAx>
      <c:valAx>
        <c:axId val="1975136672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tx1"/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aseline="0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Fraction Bound</a:t>
                </a:r>
              </a:p>
            </c:rich>
          </c:tx>
          <c:layout>
            <c:manualLayout>
              <c:xMode val="edge"/>
              <c:yMode val="edge"/>
              <c:x val="2.7777777777777776E-2"/>
              <c:y val="0.3254946393292741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out"/>
        <c:tickLblPos val="nextTo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8322364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5051656824146977"/>
          <c:y val="0.43670124709388514"/>
          <c:w val="0.2465336832895888"/>
          <c:h val="7.0984045167031537E-2"/>
        </c:manualLayout>
      </c:layout>
      <c:overlay val="0"/>
      <c:spPr>
        <a:solidFill>
          <a:schemeClr val="bg1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5:14.20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1 346 8770,'7'-38'9450,"16"-21"-9406,-12 34 655,-4 6-500,0-5-12,2 1 0,0 1 0,2 0-1,0 0 1,27-37 0,-37 58-187,0 0 1,-1 0-1,1 0 0,0 0 0,0 0 1,-1 0-1,1 0 0,0 1 0,0-1 1,0 0-1,0 1 0,0-1 0,0 0 1,1 1-1,-1 0 0,0-1 0,0 1 1,0 0-1,2-1 0,-2 1 0,0 0 0,-1 1 0,1-1 0,0 0-1,-1 1 1,1-1 0,0 1 0,-1-1 0,1 1 0,-1-1-1,1 1 1,-1-1 0,1 1 0,-1-1 0,1 1 0,-1 0-1,1-1 1,-1 1 0,0 0 0,0-1 0,1 1 0,-1 1-1,3 7-3,-1 0-1,-1 0 0,2 18 0,-3-19 2,2 49-10,-6 73 1,0-74 23,5 79 0,0-131-8,-1 0-1,1 1 1,-1-1 0,1 0 0,1 0-1,-1 1 1,0-1 0,1 0 0,0 0-1,3 5 1,-4-8-1,0-1-1,0 1 0,0 0 1,0 0-1,0-1 0,0 1 1,0 0-1,0-1 0,0 1 1,0-1-1,0 1 0,0-1 1,0 0-1,1 0 0,-1 1 1,0-1-1,0 0 0,0 0 1,0 0-1,1 0 0,-1 0 1,0 0-1,0-1 0,0 1 1,0 0-1,1 0 1,-1-1-1,0 1 0,0-1 1,0 1-1,0-1 0,0 0 1,0 1-1,0-1 0,0 0 1,0 0-1,0 1 0,-1-1 1,2-2-1,9-7 37,-1 0 0,0-1 0,0 0 0,-2-1 0,13-19-1,33-72 307,-32 58-145,-13 28-118,61-111 770,-57 106-531,1 1 1,2 1-1,28-31 0,-41 48-282,-1 0 0,1 1 0,0-1 0,0 1 0,0 0 0,0 0 0,0 0-1,0 0 1,1 1 0,-1-1 0,1 1 0,3-1 0,-5 2-33,-1 0 0,1 0-1,-1 0 1,1 1 0,-1-1 0,1 1 0,-1-1-1,1 1 1,-1-1 0,0 1 0,1 0 0,-1 0-1,0 0 1,1 0 0,-1 0 0,0 0 0,0 0-1,0 0 1,0 0 0,0 0 0,0 1 0,0-1-1,0 0 1,-1 1 0,1-1 0,0 0 0,-1 1-1,0-1 1,1 1 0,0 2 0,6 21 21,-1 0 1,-2 0 0,0 0-1,-1 1 1,-2 0 0,-1 25-1,0-19 65,1 0-1,1-1 0,10 45 1,-11-71-44,1 1 0,0 0 0,0-1 0,1 1 1,4 7-1,-6-12-40,-1 0 1,1-1 0,-1 1-1,0 0 1,1 0-1,-1-1 1,1 1 0,0 0-1,-1-1 1,1 1 0,0-1-1,-1 1 1,1 0 0,0-1-1,-1 0 1,1 1-1,0-1 1,0 1 0,0-1-1,-1 0 1,1 0 0,0 1-1,0-1 1,0 0-1,0 0 1,0 0 0,0 0-1,-1 0 1,1 0 0,0 0-1,0 0 1,0 0 0,0-1-1,0 1 1,-1 0-1,1 0 1,0-1 0,0 1-1,0-1 1,-1 1 0,1-1-1,0 1 1,0-1-1,-1 1 1,1-1 0,0-1-1,6-7-27,0-1 0,-1 1-1,0-1 1,-1-1 0,7-19-1,3-3-561,11-25-618,-1-8 488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5:44.0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74 145 7034,'-1'-1'361,"0"1"0,1-1 0,-1 1 0,0-1 0,1 1 0,-1-1 0,0 1 0,0-1 0,1 1 0,-1-1 0,0 1 0,0 0 0,0 0 0,1-1 0,-1 1 0,0 0 0,0 0 0,0 0 0,0 0 0,0 0 0,-1 0 0,1 18 4026,1 15-4617,-6 21 742,-22 87-1,25-129-444,-1 3 35,0-1-1,1 1 0,0 0 0,2 0 0,-1 22 0,18-73 71,3-15-113,41-97-17,-52 134-34,0-1 1,1 1-1,0 0 0,1 1 1,0 0-1,1 1 1,19-17-1,-26 27 5,-1-1 0,1 0 1,0 1-1,-1 0 0,1 0 1,0 0-1,1 0 0,-1 1 1,0 0-1,6-2 0,-9 3-8,0 0 0,0 0 0,0 0 0,0 0 0,1 0 0,-1 0 0,0 1 0,0-1 0,0 0 0,0 0 0,0 1 0,0-1 0,0 1 1,0-1-1,0 1 0,0 0 0,0-1 0,0 1 0,0 0 0,0-1 0,0 1 0,-1 0 0,1 0 0,0 0 0,0 0 0,-1 0 0,1 0 0,-1 0 0,1 0 0,-1 0 0,1 0 0,-1 0 0,0 0 0,0 0 0,1 0 0,-1 0 0,0 1 0,0-1 0,0 0 0,0 0 0,-1 2 0,2 9 19,-2-1-1,1 1 0,-2-1 0,1 0 1,-1 1-1,-1-1 0,0 0 1,-1-1-1,0 1 0,-1 0 0,0-1 1,-12 18-1,17-36-20,1-1 0,0 1 1,1 0-1,3-13 0,4-6-88,3 0 1,24-46-1,-27 59 56,0 0 0,1 0-1,0 0 1,1 2 0,1-1 0,18-14-1,-27 24 43,1 0 0,0 0 0,0 1-1,0-1 1,0 1 0,1 0 0,-1 0-1,0 0 1,1 1 0,0 0 0,-1 0-1,1 0 1,0 0 0,-1 1 0,10-1 0,-10 2 11,-1 0 0,1 0 0,0 0 0,0 1 0,-1-1 0,1 1 0,-1 0 0,1 0-1,-1 0 1,0 0 0,0 0 0,0 1 0,0 0 0,0-1 0,-1 1 0,1 0 0,-1 1 0,1-1 0,1 4 0,2 4-178,0 2-1,0-1 0,-1 0 1,-1 1-1,0 0 0,-1 0 0,0 0 1,-1 1-1,-1-1 0,0 1 1,0-1-1,-3 20 0,6-18-6888,-4-17 6509</inkml:trace>
</inkml:ink>
</file>

<file path=ppt/ink/ink1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7:51.68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0 284 13035,'16'-7'5153,"15"-17"-3481,-6-7-463,11-10-321,4-5-248,-6-7-512,2 4-992,0 16 528</inkml:trace>
</inkml:ink>
</file>

<file path=ppt/ink/ink10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6:48.51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 38 6713,'-4'0'8404,"2"4"-5225,1 14-4010,0-1 1659,-1 7-611,-2 14 1045,3 76 1,1-113-1230,0 0 1,0 0-1,0 0 0,0-1 1,0 1-1,1 0 0,-1 0 0,0 0 1,0 0-1,1 0 0,-1 0 0,0 0 1,1-1-1,-1 1 0,1 0 1,-1 0-1,1-1 0,0 1 0,-1 0 1,1-1-1,0 1 0,-1 0 0,1-1 1,0 1-1,0-1 0,0 1 1,-1-1-1,1 0 0,0 1 0,0-1 1,0 0-1,1 1 0,1-1 25,0 0 1,0-1-1,-1 1 0,1-1 0,0 0 1,0 1-1,-1-1 0,1 0 1,-1-1-1,1 1 0,2-2 0,9-6 236,0-1 0,21-19 0,3-8 149,-1-2 0,38-53 0,-57 64-478,-18 28-57,0-1 1,1 1 0,-1-1 0,0 1-1,1 0 1,-1-1 0,0 1-1,0-1 1,0 1 0,1-1 0,-1 1-1,0-1 1,0 1 0,0-1 0,0 1-1,0-1 1,0 1 0,0-1 0,0 0-1,0 1 1,0-1 0,-1 1 0,1-1-1,0 1 1,0-1 0,0 1 0,0 0-1,-1-1 1,1 1 0,0-1 0,-1 1-1,1-1 1,0 1 0,-1 0-1,1-1 1,0 1 0,-1 0 0,1-1-1,-1 1 1,1 0 0,-1 0 0,1-1-1,-1 1 1,1 0 0,-1 0 0,1 0-1,-1-1 1,-2 0-1196</inkml:trace>
</inkml:ink>
</file>

<file path=ppt/ink/ink10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6:49.40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36 37 3553,'46'-1'2268,"-44"0"-1788,1 0 1,-1 0-1,1-1 0,-1 1 0,0 0 0,0-1 0,0 0 1,0 1-1,0-1 0,0 0 0,0 0 0,-1 0 1,1-1-1,-1 1 0,1 0 0,-1 0 0,1-4 0,-2 6-380,0 0 0,-1 0 0,1 0-1,0 0 1,-1 0 0,1 0-1,0 0 1,-1 0 0,1 0 0,0 0-1,-1 0 1,1 0 0,0 0-1,-1 0 1,1 0 0,0 0 0,-1 0-1,1 0 1,0 0 0,0 1 0,-1-1-1,1 0 1,0 0 0,-1 0-1,1 1 1,0-1 0,0 0 0,-1 0-1,1 1 1,0-1 0,0 0-1,0 0 1,-1 1 0,1-1 0,0 0-1,0 1 1,0-1 0,0 0-1,0 1 1,0-1 0,0 0 0,0 1-1,-1-1 1,-47 63 988,27-38-757,17-19-179,0 0 1,0 0-1,0 0 0,1 1 1,0-1-1,0 1 0,1-1 1,-1 1-1,2 0 0,-1 0 1,1 0-1,-1 11 0,2-15-113,0-1 1,0 1-1,0-1 0,0 1 0,1-1 0,-1 1 0,1-1 0,-1 0 0,1 1 0,0-1 0,0 0 0,0 0 0,0 0 0,1 0 0,-1 1 0,1-2 0,-1 1 0,1 0 0,0 0 1,-1 0-1,1-1 0,0 1 0,0-1 0,0 1 0,0-1 0,0 0 0,1 0 0,-1 0 0,0 0 0,0 0 0,1-1 0,-1 1 0,1-1 0,3 1 0,4 0-47,-1-1 0,1 0 0,0-1-1,-1 0 1,1 0 0,-1-1 0,1 0-1,-1-1 1,0 0 0,14-6 0,-13 4-304,0 0 0,-1 0-1,1-1 1,-1-1 0,0 1 0,-1-1 0,1-1 0,-1 0 0,-1 0 0,0-1 0,0 1 0,-1-1 0,1-1 0,6-16 0,-3-9 589</inkml:trace>
</inkml:ink>
</file>

<file path=ppt/ink/ink10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6:49.8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0 309 9762,'2'13'1443,"0"0"0,0 0 0,1 0-1,5 12 1,5 9 232,23 42 0,-31-66-1428,-4-6-172,0-1 0,1 0-1,-1 1 1,1-1-1,0 0 1,0 0 0,0 0-1,1-1 1,-1 1-1,1-1 1,-1 1 0,6 3-1,-8-6-69,1 0-1,-1 0 0,0 0 0,1 0 1,-1 0-1,0 0 0,0 0 1,1 0-1,-1 0 0,0 0 0,1 0 1,-1-1-1,0 1 0,0 0 1,1 0-1,-1 0 0,0 0 1,0-1-1,0 1 0,1 0 0,-1 0 1,0 0-1,0-1 0,0 1 1,1 0-1,-1 0 0,0-1 0,0 1 1,0 0-1,0-1 0,0 1 1,0 0-1,0 0 0,0-1 0,0 1 1,0 0-1,0-1 0,0 1 1,0 0-1,0 0 0,0-1 1,1-16 30,-1 14-21,-1-56-23,-3 0 1,-2 0 0,-17-65 0,-1-18-165,23 133 171,0 0 0,0-1 0,1 1 0,2-17 0,-2 25 4,0 1 1,0-1 0,0 1 0,0-1-1,0 1 1,0-1 0,0 1 0,0 0-1,0-1 1,0 1 0,0-1-1,0 1 1,1-1 0,-1 1 0,0 0-1,0-1 1,0 1 0,1-1 0,-1 1-1,0 0 1,1-1 0,-1 1 0,0 0-1,1-1 1,-1 1 0,0 0 0,1 0-1,-1-1 1,0 1 0,1 0-1,-1 0 1,1 0 0,-1-1 0,1 1-1,-1 0 1,1 0 0,-1 0 0,0 0-1,1 0 1,-1 0 0,1 0 0,-1 0-1,1 0 1,-1 0 0,1 0 0,-1 0-1,0 0 1,1 1 0,-1-1 0,1 0-1,-1 0 1,1 0 0,-1 1-1,0-1 1,1 0 0,-1 0 0,0 1-1,1-1 1,-1 0 0,0 1 0,1 0-1,21 24 330,152 249 3168,-136-211-3303,-23-41 18,-6-12-741,-9-10 486,0 0 0,0 0 0,0 0 0,0 0 0,0-1-1,0 1 1,0 0 0,0 0 0,0 0 0,0 0 0,0 0 0,0 0 0,0 0 0,0 0 0,0 0 0,0 0 0,0-1-1,0 1 1,0 0 0,0 0 0,0 0 0,0 0 0,0 0 0,0 0 0,0 0 0,0 0 0,0 0 0,1 0 0,-1 0-1,0 0 1,0 0 0,0 0 0,0 0 0,0 0 0,0 0 0,0-1 0,0 1 0,0 0 0,0 0 0,0 0 0,1 0-1,-1 0 1,0 0 0,0 0 0,0 0 0,0 0 0,0 0 0,0 0 0,0 1 0,0-1 0,0 0 0,0 0-1,1 0 1,-1 0 0,0 0 0,0 0 0,0 0 0,0 0 0,0 0 0,0 0 0,0 0 0,0 0 0,0 0 0,0 0-1,0 0 1,0 0 0,0 0 0,0 1 0,-1-6-3555,-1 1 4167,-1-3-319</inkml:trace>
</inkml:ink>
</file>

<file path=ppt/ink/ink10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6:50.26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10 204 8234,'-9'13'4089,"14"-7"-881,4-4-1375,8-10-321,8-5-72,2-7-319,-2-2-137,8 0-456,-5 2-200,-1 2-272,-2 1-224,-12 1-576,2 1-424,-7-7-1217,2 6-368,4 0 1697</inkml:trace>
</inkml:ink>
</file>

<file path=ppt/ink/ink10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6:50.6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0 350 5737,'3'-8'982,"15"-25"6863,-11 59-4593,21 47 1,-2-7-1733,-22-53-1370,-6-17-30,-9-30-107,3 5-32,0-1-36,1 0 0,1 0-1,2-1 1,-1-35 0,5 66 54,0 0 1,0-1-1,0 1 1,0 0-1,0-1 1,0 1-1,0 0 1,0-1-1,0 1 1,0 0-1,0-1 1,0 1-1,0 0 1,0-1-1,1 1 1,-1 0-1,0 0 1,0-1-1,0 1 1,0 0-1,1-1 1,-1 1-1,0 0 1,0 0-1,1 0 1,-1-1-1,0 1 1,0 0-1,1 0 1,-1 0-1,0 0 1,1-1-1,-1 1 0,0 0 1,0 0-1,1 0 1,13 7-9,14 24 17,-22-25 0,-2-1 21,1-1 0,0 1-1,1-1 1,-1 0 0,1 0 0,0-1 0,0 0 0,8 4 0,-12-7-21,0 1 0,0 0 1,0 0-1,0-1 1,0 1-1,0-1 0,0 0 1,0 1-1,0-1 1,0 0-1,0 0 0,0 0 1,0-1-1,0 1 1,1 0-1,-1-1 1,0 0-1,0 1 0,-1-1 1,1 0-1,0 0 1,0 0-1,0 0 0,0 0 1,-1 0-1,1-1 1,-1 1-1,1 0 1,2-4-1,1-4 2,0 1 1,-1-1-1,0 0 1,0 0-1,-1-1 1,-1 1-1,1-1 1,0-13-1,5-85 108,-7 73-71,-2 21-21,1 12 3,0-1-1,-1 0 1,1 0 0,0 1 0,0-1-1,1 0 1,-1 1 0,0-1-1,1 0 1,0 1 0,-1-1-1,1 0 1,2-2 0,-1 8 96,1 1 1,-1-1 0,0 0 0,0 1-1,0-1 1,2 8 0,26 70 869,23 53-328,-50-127-558,11 19-1229,-14-26 1034,1 1 1,-1-1-1,1 1 0,0-1 0,-1 0 1,1 1-1,-1-1 0,1 0 0,0 1 0,-1-1 1,1 0-1,0 0 0,0 0 0,-1 1 1,1-1-1,0 0 0,-1 0 0,1 0 1,0 0-1,0 0 0,-1-1 0,1 1 1,0 0-1,-1 0 0,1 0 0,0 0 1,-1-1-1,1 1 0,0 0 0,-1-1 1,1 1-1,-1-1 0,1 1 0,0 0 1,-1-1-1,1 0 0,2-3-383,0 0 0,-1 0 0,0-1-1,1 1 1,-2-1 0,1 0 0,0 1 0,-1-1 0,0 0-1,0 0 1,0 0 0,-1-5 0,1 3 48,1-40-762</inkml:trace>
</inkml:ink>
</file>

<file path=ppt/ink/ink10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6:51.08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0 179 6657,'40'64'9106,"-6"4"-4559,48 142-704,-80-204-3797,6 17 97,-8-23-140,-1 0 0,1 0-1,0 0 1,0 0 0,0 0 0,0 0 0,0 0-1,-1 0 1,1 0 0,0 0 0,0 0 0,0 0 0,0 0-1,-1 0 1,1 0 0,0 0 0,0 0 0,0 0-1,0 0 1,0 0 0,-1 0 0,1 0 0,0 1-1,0-1 1,0 0 0,0 0 0,0 0 0,0 0 0,-1 0-1,1 0 1,0 0 0,0 0 0,0 1 0,0-1-1,0 0 1,0 0 0,0 0 0,0 0 0,0 0 0,0 1-1,0-1 1,0 0 0,0 0 0,0 0 0,0 0-1,-1 1 1,2-1 0,-1 0 0,-1-2-6,0 1 0,0-1 0,0 0 0,0 1 0,1-1 0,-1 0 0,1 0 0,-1 0 0,1 1 0,0-1 0,0 0 0,0 0 0,0-2 0,-2-15-35,-5-24-59,-2-7-146,2 0 0,-1-75 0,8 112 218,1-1 0,0 1 0,0 0 0,1 0 1,1 0-1,0 0 0,1 0 0,0 1 0,1-1 0,1 1 0,0 1 1,0-1-1,1 1 0,17-21 0,-22 29 73,0 1 0,1-1 1,-1 1-1,1-1 0,0 1 0,0 0 1,0 0-1,0 0 0,0 1 0,0-1 0,1 1 1,-1-1-1,0 1 0,1 0 0,-1 0 1,1 1-1,-1-1 0,1 1 0,-1 0 0,1-1 1,-1 2-1,1-1 0,0 0 0,-1 1 1,1 0-1,-1-1 0,1 1 0,3 2 1,-4-1 55,1 0 0,-1 1 1,0-1-1,0 1 1,0 0-1,0-1 1,0 1-1,0 1 1,-1-1-1,0 0 1,1 1-1,-1-1 1,-1 1-1,1-1 0,0 1 1,-1 0-1,0 0 1,0 0-1,0 0 1,0 0-1,-1 0 1,1 0-1,-1 0 1,0 5-1,-2 4-10,0-1 0,0 1 0,-1-1 0,-1 0 0,0 0 0,0 0 0,-2-1 0,1 1 0,-1-1 0,-1 0 0,-10 13 0,-14 16-970,-51 50 1,74-82 599,3-2-132,-1 1-1,0-1 1,-1-1-1,1 1 1,-1-1-1,0 0 1,-1-1-1,1 0 1,-15 7-1,16-10 203,-1 0-1,1-1 1,-1 1-1,-11-2 1,17 1 192</inkml:trace>
</inkml:ink>
</file>

<file path=ppt/ink/ink10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6:52.23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2224 51 6897,'1'-3'672,"-1"1"-1,1-1 1,-1 1-1,1-1 1,-1 0-1,0 1 0,1-1 1,-1 1-1,-1-1 1,1 1-1,0-1 0,-1 0 1,1 1-1,-2-4 1,2 5-513,-1 1 0,1-1 0,-1 1 0,0-1 0,1 0 0,-1 1 0,1-1 0,-1 1 0,0-1 0,0 1 0,1-1 0,-1 1 0,0 0 0,0-1 0,1 1 0,-1 0 0,0 0 0,0 0 0,-1-1 0,-28 5 610,16 1-723,1 1 1,0 0 0,0 1-1,0 0 1,-10 10-1,-65 52 111,-101 122 63,26-23-9,-200 150 440,114-102-177,-293 242-38,323-275-411,51-41-44,124-110 11,29-21-443,0 0 0,-16 16 0,28-22-1285,11-4-996,1-1 1657,18 2-162</inkml:trace>
</inkml:ink>
</file>

<file path=ppt/ink/ink10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6:52.59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1551 2 7706,'0'0'116,"1"0"1,-1-1 0,0 1 0,1 0-1,-1 0 1,0 0 0,1 0-1,-1-1 1,0 1 0,1 0 0,-1 0-1,0 0 1,1 0 0,-1 0 0,1 0-1,-1 0 1,0 0 0,1 0-1,-1 0 1,1 0 0,-1 0 0,0 0-1,1 0 1,-1 1 0,0-1 0,1 0-1,-1 0 1,0 0 0,1 0-1,-1 1 1,0-1 0,1 0 0,-1 0-1,0 1 1,0-1 0,1 0 0,-1 1-1,0-1 1,0 0 0,1 1-1,-8 17 1918,-28 28-822,30-40-690,-171 205 2552,-258 266-1747,-94 117-453,416-462-767,24-24-1566,-74 119 0,144-201 444</inkml:trace>
</inkml:ink>
</file>

<file path=ppt/ink/ink10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6:53.18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1033 1 7298,'-4'1'452,"0"0"0,0 1 0,0 0 0,0 0 0,1 0 0,-1 0 0,1 0 0,-1 1 1,1 0-1,0-1 0,0 1 0,0 0 0,0 1 0,1-1 0,-1 0 0,-2 6 0,-4 7 277,1 1 0,-10 27 0,7-14-67,-20 46 308,-4-2 0,-80 127 0,-113 106-316,-30 43-365,227-305-306,-97 156 178,109-167-612,2 1-1,1 0 1,2 1 0,-10 40-1,14-20-1198,8-19 724</inkml:trace>
</inkml:ink>
</file>

<file path=ppt/ink/ink10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6:53.63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1042 1 6137,'-16'8'958,"14"-7"-773,0 1 0,0-1 0,-1 1 0,1-1 0,0 0 0,-1 0 0,1 0 0,-1 0 0,0-1 1,1 1-1,-1-1 0,1 1 0,-1-1 0,0 0 0,1 0 0,-1 0 0,0 0 0,1-1 0,-1 1 0,0-1 1,1 0-1,-4-1 0,4 1 5,1 1 0,0-1 0,-1 0 0,1 1 0,-1-1 0,1 1 0,-1-1 0,1 1 1,-1 0-1,1 0 0,-1 0 0,1-1 0,-1 1 0,1 1 0,-1-1 0,0 0 0,1 0 0,-1 1 0,1-1 1,-1 0-1,1 1 0,0 0 0,-1-1 0,1 1 0,0 0 0,-1 0 0,-1 1 0,-1 3 148,0 0-1,0-1 1,0 2-1,1-1 1,-6 11-1,-2 3-15,-344 542 1789,144-233-2102,32-8-4,146-248-1640,3 1 0,-33 123 0,52-141 549</inkml:trace>
</inkml:ink>
</file>

<file path=ppt/ink/ink1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7:53.64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1 242 6073,'4'-11'13239,"17"5"-11808,-1 1-539,11-7-391,-1-2 0,-1-1 0,0-1 0,43-31 0,-37 19-535,1 3 1,53-28 0,-81 49-320,3-1-693</inkml:trace>
</inkml:ink>
</file>

<file path=ppt/ink/ink10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6:54.09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915 295 4993,'-9'-34'1601,"-1"-3"191,-9-61-1,18 89-1470,0 1 0,0-1 1,1 1-1,0-1 0,1 0 0,0 1 0,0-1 1,1 1-1,0 0 0,1 0 0,-1-1 0,2 2 1,3-9-1,-6 16-269,-1 0 1,0 0-1,1 1 0,-1-1 1,1 0-1,-1 0 0,0 1 1,1-1-1,-1 0 0,0 1 1,0-1-1,1 1 0,-1-1 1,0 0-1,0 1 0,0-1 1,1 1-1,-1-1 1,0 0-1,0 1 0,0-1 1,0 1-1,0-1 0,0 1 1,0-1-1,0 1 0,0-1 1,0 1-1,0-1 0,0 1 1,-1 19 376,-1 1 1,-1-1-1,-10 36 1,-25 65 343,31-101-634,-253 563 1285,205-473-1255,-128 238 348,-47 100 75,160-278-491,60-139-328,0 1 1,3 0-1,-6 42 0,13-71 119,-1 0 0,1 0 0,0 0 0,0 0 0,0 0 0,1 0 0,-1 0 0,1 0 0,-1 0 0,1 0 0,0 0 0,0 0 0,0 0 0,2 3 0,-2-5 5,0 0 0,0 0-1,0 0 1,1 0-1,-1-1 1,0 1 0,0 0-1,1 0 1,-1-1-1,0 1 1,0-1-1,1 1 1,-1-1 0,1 0-1,-1 1 1,0-1-1,1 0 1,-1 0-1,1 0 1,-1 0 0,0 0-1,1 0 1,-1-1-1,1 1 1,-1 0-1,0-1 1,1 1 0,-1-1-1,2-1 1,41-20-2386,16-15 1024</inkml:trace>
</inkml:ink>
</file>

<file path=ppt/ink/ink10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6:54.57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1698 1 5985,'-17'0'1402,"0"2"0,1 0 1,-19 4-1,7 2-333,0 0 1,-39 19 0,62-25-870,0 1 1,1 0-1,-1 1 0,0-1 0,1 1 0,0 0 1,0 0-1,0 0 0,0 0 0,1 1 1,0 0-1,0 0 0,0 0 0,0 0 0,-2 6 1,-3 12 280,1 0 1,-7 33-1,2-7-44,-25 70 33,-6-2 0,-4-2-1,-78 134 1,-217 311-166,176-301-100,-314 573 317,436-744-2408,-49 138 1,91-220 1552,-3 13-789,5-19 1062,0 1 0,0-1-1,-1 0 1,1 1 0,0-1 0,0 0 0,0 1 0,0-1 0,0 1 0,0-1 0,1 0-1,-1 1 1,0-1 0,0 0 0,0 1 0,0-1 0,0 0 0,0 1 0,1-1-1,-1 0 1,0 1 0,0-1 0,1 0 0,-1 1 0,0-1 0,0 0 0,1 0 0,-1 1-1,0-1 1,1 0 0,-1 0 0,0 0 0,1 1 0,-1-1 0,0 0 0,1 0 0,21-2-985</inkml:trace>
</inkml:ink>
</file>

<file path=ppt/ink/ink10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6:55.01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879 0 7394,'-35'42'2111,"2"1"1,1 2 0,-25 50-1,-67 152 165,40-74-975,-64 104-275,-34 67-414,24 8-1532,149-332 586,6-14 65,1-1 0,-1 1 0,1-1 0,1 1 0,-1 0 0,1 0 0,0-1 0,0 1 1,0 11-1,1-16 193,0 0 0,0-1 0,0 1 0,0 0 0,0-1 0,0 1 0,1-1 0,-1 1 0,0 0 1,0-1-1,1 1 0,-1 0 0,0-1 0,1 1 0,-1-1 0,0 1 0,1-1 0,-1 1 0,1-1 0,-1 1 0,1-1 1,-1 1-1,1-1 0,-1 0 0,2 1 0,17-6-1043</inkml:trace>
</inkml:ink>
</file>

<file path=ppt/ink/ink10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6:55.38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616 147 5241,'3'-5'713,"5"-4"93,0 0-1,-1-1 1,0 0-1,-1 0 1,0-1 0,-1 1-1,0-1 1,6-20-1,-11 30-704,1 0 0,-1 0 0,0 0 0,0 0-1,0 0 1,0 0 0,0 0 0,0 0 0,0 0 0,0 0-1,0 0 1,0 0 0,0 0 0,-1 0 0,1 1 0,0-1 0,-1 0-1,1 0 1,-1 0 0,1 0 0,-1 0 0,0 0 0,1 1-1,-1-1 1,0 0 0,1 0 0,-1 1 0,0-1 0,0 1 0,0-1-1,1 1 1,-1-1 0,0 1 0,0-1 0,0 1 0,0 0-1,0-1 1,0 1 0,0 0 0,0 0 0,0 0 0,0 0 0,0 0-1,0 0 1,0 0 0,0 0 0,0 0 0,0 0 0,0 0-1,0 1 1,0-1 0,0 0 0,0 1 0,0-1 0,0 1-1,1-1 1,-1 1 0,0 0 0,0-1 0,0 1 0,1 0 0,-1-1-1,0 1 1,1 0 0,-1 0 0,1 0 0,-1 0 0,-12 16 263,2 0 1,0 1-1,1 0 1,1 0-1,-9 27 1,-13 27 95,-171 294 924,26-52-876,24-14-2830,145-281 419,15-20-440,18-26-167,13-20 1006</inkml:trace>
</inkml:ink>
</file>

<file path=ppt/ink/ink10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6:55.76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351 0 7938,'4'24'1650,"0"-1"1,-1 1 0,-2 33 0,-2-23-1,-11 60 0,-5-15-71,-34 92-1,-124 250 554,91-233-2837,79-178 170,1 0 0,0 0 0,1 1 1,-3 13-1,6-24 447,0 1 1,0 0 0,0-1-1,0 1 1,0 0-1,0-1 1,0 1-1,0-1 1,1 1-1,-1 0 1,0-1 0,0 1-1,1-1 1,-1 1-1,0 0 1,1-1-1,-1 1 1,0-1 0,1 1-1,-1-1 1,1 0-1,-1 1 1,1-1-1,-1 1 1,1-1-1,-1 0 1,1 1 0,0-1-1,-1 0 1,1 0-1,0 1 1,23 0-1575,21-11 454</inkml:trace>
</inkml:ink>
</file>

<file path=ppt/ink/ink10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6:56.13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779 0 7386,'-38'28'4582,"-16"18"-1847,7-6-1368,-3 3-419,2 3 1,2 2-1,-42 56 1,-107 170 761,75-101-1618,108-156-226,6-8-160,0 1-1,-1-1 1,0 0 0,0-1 0,-1 1 0,0-2-1,0 1 1,-15 9 0,23-19 75,0 0 0,0 0 1,0 1-1,0-1 0,0 0 0,0 0 0,0 0 1,1 1-1,-1-1 0,0 0 0,1 1 0,0-1 1,-1 0-1,1 1 0,2-4 0,25-45-1593,12-17 724</inkml:trace>
</inkml:ink>
</file>

<file path=ppt/ink/ink10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6:56.52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472 38 8962,'17'-38'8073,"-18"46"-6745,-18 64 17,-19 52-206,-61 133-1,-73 111 17,65-144-1254,92-192-393,-20 65 1,33-74-419,2-22 877,0-1-1,0 0 1,0 0 0,0 1-1,0-1 1,0 0-1,0 0 1,0 1 0,1-1-1,-1 0 1,0 0-1,0 0 1,0 1-1,1-1 1,-1 0 0,0 0-1,0 0 1,0 0-1,1 1 1,-1-1 0,0 0-1,0 0 1,1 0-1,-1 0 1,0 0 0,0 0-1,1 0 1,-1 0-1,0 0 1,0 0 0,1 0-1,-1 0 1,0 0-1,0 0 1,1 0-1,-1 0 1,1 0 0,1-1-178,1-1 0,-1 1 0,1 0 0,-1-1 1,1 0-1,-1 0 0,0 0 0,0 0 0,3-3 0,31-42-1812,14-29 911</inkml:trace>
</inkml:ink>
</file>

<file path=ppt/ink/ink10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6:56.9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334 157 9762,'10'-17'2787,"-3"12"1629,-121 353 319,-41 185-2478,128-437-2169,-24 102-1095,50-194 822,0 0 1,1 0-1,-1 0 0,1 0 0,0 0 0,0 0 0,0 0 1,0 0-1,1 0 0,-1 0 0,3 5 0,-3-8 128,0-1 0,0 0 0,1 1-1,-1-1 1,0 0 0,1 1 0,-1-1 0,0 0-1,1 0 1,-1 0 0,0 1 0,1-1-1,-1 0 1,0 0 0,1 0 0,-1 0 0,0 1-1,1-1 1,-1 0 0,1 0 0,-1 0-1,0 0 1,1 0 0,-1 0 0,1 0 0,-1 0-1,0 0 1,1 0 0,-1 0 0,1-1-1,-1 1 1,0 0 0,1 0 0,-1 0 0,1-1-1,2-1-179,0 0 0,0 0-1,-1 0 1,1 0-1,-1-1 1,1 1-1,2-5 1,71-99-4699,-28 31 3637</inkml:trace>
  <inkml:trace contextRef="#ctx0" brushRef="#br0" timeOffset="1">1199 10 9106,'12'-10'4393,"2"10"-2089,-3 18-95,-6 4-249,-3 20-415,1 2-169,-3 19-424,1 4-248,-13 12-272,-7 7-184,-12 0-128,-2 4-40,-2-9-504,-4-5-528,0-12-1464,-1-7-625,6-12 1745</inkml:trace>
</inkml:ink>
</file>

<file path=ppt/ink/ink10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6:57.47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595 182 4657,'18'-24'1415,"2"-3"523,0-1 0,27-54 1,-42 65-597,-5 17-1304,0 0 0,0-1-1,0 1 1,-1 0-1,1 0 1,0 0-1,0 0 1,0 0-1,0-1 1,0 1 0,0 0-1,0 0 1,0 0-1,-1 0 1,1 0-1,0 0 1,0 0 0,0-1-1,0 1 1,0 0-1,-1 0 1,1 0-1,0 0 1,0 0 0,0 0-1,0 0 1,0 0-1,-1 0 1,1 0-1,0 0 1,0 0-1,0 0 1,0 0 0,-1 0-1,1 0 1,0 0-1,0 0 1,0 0-1,0 0 1,-1 0 0,1 0-1,0 0 1,0 1-1,0-1 1,0 0-1,-1 0 1,-2 2 212,0 0 1,0 1-1,0-1 1,0 1-1,0-1 0,1 1 1,-4 4-1,-39 55 1008,-56 106-1,36-57-836,-209 297-174,117-180-3586,133-189 1652,18-16 751</inkml:trace>
</inkml:ink>
</file>

<file path=ppt/ink/ink10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6:57.86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550 0 10258,'-33'44'4577,"-5"0"-2688,4 10-201,-12 1-336,-7 6-560,1 5-119,11-13-217,21-26-88,-1-1-104,-57 76-104,13-10-96,7-11-88,47-59-488,11-9-256,27-15-761,14-9 897</inkml:trace>
</inkml:ink>
</file>

<file path=ppt/ink/ink1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7:54.11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109 1 8690,'-15'9'5911,"2"8"-2702,-2 7-2428,-22 22-7,33-39-573,0 1 0,1-1 0,-1 1 0,1-1 0,1 1 0,0 0 0,0 0-1,0 0 1,1 1 0,0-1 0,1 0 0,0 0 0,0 1 0,0-1 0,3 11-1,-3-17-155,1-1 0,-1 0 0,0 1 0,0-1-1,1 0 1,-1 0 0,0 1 0,1-1 0,0 0-1,-1 0 1,1 0 0,0 0 0,-1 0-1,1 1 1,0-1 0,0-1 0,0 1 0,0 0-1,0 0 1,0 0 0,0 0 0,0-1-1,0 1 1,1 0 0,-1-1 0,0 1 0,0-1-1,0 0 1,1 1 0,-1-1 0,0 0 0,1 0-1,-1 1 1,0-1 0,1 0 0,-1-1-1,2 1 1,6-1 9,0-1 0,0 0 0,-1 0 0,14-6 0,-8 3-5,103-43-1239,-3-9-4733,-101 50 4965,30-16-320</inkml:trace>
</inkml:ink>
</file>

<file path=ppt/ink/ink10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6:58.26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331 1 14019,'-44'77'6081,"-3"6"-3688,-4 8-1081,0-1-624,2-13-1144,0-13-792,10-28 776</inkml:trace>
</inkml:ink>
</file>

<file path=ppt/ink/ink10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6:59.38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1 412 6777,'1'0'328,"1"1"-1,-1 0 1,1-1-1,-1 1 1,0-1-1,1 0 1,-1 1-1,1-1 1,0 0-1,-1 0 1,1 0-1,-1 0 1,2-1-1,38-9 1344,-27 6-842,42-10 915,42-10 150,-1-5-1,105-46 1,-31 1-1189,18-9-1340,-66 22-2565,-85 40 1104,-12 1 894</inkml:trace>
</inkml:ink>
</file>

<file path=ppt/ink/ink10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6:59.75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11 107 6401,'-11'-42'3665,"49"36"-168,7-12-1705,15 4-7,-4 0 191,-5 2-128,-3 13-479,-15 9-281,-15 16-712,-9 10-192,-14 13-72,-6 4 40,-11 2-296,-3-3-496,-6-8-1536,9-5 1383</inkml:trace>
</inkml:ink>
</file>

<file path=ppt/ink/ink10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7:00.38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143 6 7786,'-1'-5'12007,"1"5"-11962,0 0-1,0 0 0,-1 0 1,1 0-1,0 0 0,0 0 1,-1 0-1,1 0 0,0 0 0,0 0 1,-1 0-1,1 0 0,0 0 1,0 0-1,0 0 0,-1 0 1,1 0-1,0 0 0,0 0 0,-1 1 1,1-1-1,0 0 0,0 0 1,0 0-1,-1 0 0,1 0 1,0 0-1,0 1 0,0-1 1,0 0-1,-1 0 0,1 0 0,0 1 1,0-1-1,0 0 0,0 0 1,0 0-1,0 1 0,0-1 1,0 0-1,0 0 0,0 1 0,0-1 1,0 0-1,-1 0 0,-20 34 326,0 0 0,-30 71-1,42-84-287,2 0-1,1 1 1,0 0-1,2 0 0,0 0 1,2 0-1,0 25 1,2-41-65,0-1 0,0 1 0,1 0 0,0 0 0,0-1 0,1 1 0,-1 0 0,1-1 0,1 0 0,-1 1 0,4 5 0,-4-9-12,0 1-1,0-1 1,0 1-1,1-1 1,-1 0 0,1 0-1,-1 0 1,1 0-1,0-1 1,-1 1 0,1-1-1,0 1 1,0-1-1,0 0 1,0 0 0,0 0-1,1-1 1,-1 1-1,0-1 1,0 0 0,6 0-1,1-1-125,0 0-1,0 0 0,0-1 1,0-1-1,0 0 1,-1 0-1,0-1 1,1 0-1,10-7 1,0-1-668,-1-1 1,-1-1 0,19-18-1,11-16-351</inkml:trace>
</inkml:ink>
</file>

<file path=ppt/ink/ink10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7:00.82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39 362 9794,'4'48'7121,"8"15"-5726,-9-50-625,21 67 1747,-4-8-1229,-54-235-1007,-10-45-1111,34 152 476,-3-92 1,12 140 387,1 1 0,1-1 0,-1 1 0,4-14 0,-4 20-23,0 0 1,1 1 0,-1-1-1,0 1 1,0-1-1,1 1 1,-1-1 0,0 0-1,1 1 1,-1-1 0,0 1-1,1 0 1,-1-1-1,1 1 1,-1-1 0,1 1-1,-1-1 1,1 1-1,-1 0 1,1 0 0,-1-1-1,1 1 1,-1 0-1,1 0 1,1-1 0,-1 1 17,0 1 1,1-1-1,-1 1 1,1-1 0,-1 1-1,0-1 1,0 1-1,1-1 1,-1 1-1,0 0 1,0 0 0,0 0-1,0 0 1,0 0-1,0 0 1,2 2-1,16 20 494,-1 0-1,-2 2 0,0 0 0,17 38 1,29 45 945,-51-92-1294,62 84 498,-66-92-690,1 1 0,0-1 0,0-1-1,1 0 1,0 0 0,0 0 0,0-1 0,18 8 0,-20-12-1472,-13-7-782,-20-9-1972,-4-2 2800</inkml:trace>
</inkml:ink>
</file>

<file path=ppt/ink/ink10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7:01.25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7 352 8986,'-7'22'8458,"23"-25"-5914,6-10-535,8-6-81,3-6-640,-3-5-271,3 1-617,-5-4-288,2 3-288,-2-3-232,-4 0-993,-4 0-463,-4 1-1081,-2 1-399,-8 1 2151</inkml:trace>
</inkml:ink>
</file>

<file path=ppt/ink/ink10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7:01.68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1 352 8434,'0'-1'147,"0"1"0,1-1-1,-1 1 1,1-1 0,-1 1 0,1-1 0,-1 1 0,1 0-1,-1-1 1,1 1 0,-1 0 0,1-1 0,-1 1 0,1 0 0,0 0-1,-1 0 1,1-1 0,0 1 0,-1 0 0,1 0 0,-1 0 0,1 0-1,0 0 1,-1 0 0,1 0 0,0 0 0,-1 0 0,1 1 0,0-1-1,-1 0 1,2 1 0,4 20 3084,-2-2-1805,6 15 794,-3-10-1484,-1 1-1,-1-1 1,3 31 0,-7-40-588,-4-41-115,-59-281-918,62 306 886,0 1 1,-1-1-1,1 1 0,0-1 1,0 0-1,0 1 1,0-1-1,0 0 0,0 1 1,0-1-1,0 1 1,0-1-1,0 0 0,0 1 1,0-1-1,0 0 1,0 1-1,1-1 0,-1 1 1,0-1-1,0 0 1,1 0-1,10 4 156,17 19 291,-26-19-398,13 11 218,2 2 397,32 25 0,-44-38-578,0 0-1,0 0 1,0 0-1,0 0 0,0-1 1,0 0-1,1 0 1,-1-1-1,1 1 0,-1-1 1,1 0-1,10 0 0,-14-2-77,0 1 0,-1 0-1,1-1 1,0 0-1,0 1 1,-1-1-1,1 0 1,0 0-1,-1 0 1,1 0-1,0 0 1,-1 0-1,0 0 1,1-1-1,-1 1 1,0 0-1,1-1 1,-1 1-1,0-1 1,0 1-1,0-1 1,-1 0-1,1 0 1,0 1-1,-1-1 1,1 0-1,-1 0 1,1 0-1,-1 1 1,0-1-1,0 0 1,0-4-1,1-7-18,-1-1 0,0 1-1,-4-19 1,3 22-9,-4-52-156,5 45 94,-1-1 0,-1 1 0,0 0 0,-1 0 0,-1 0 0,-11-30 0,34 63 78,32 66 340,-33-49-185,3-1 0,29 36 0,-41-58-154,-5-4-167,0-1 0,0 0 0,1 0-1,0 0 1,9 6 0,-14-11 77,1 1 1,0-1-1,0 1 0,0-1 0,-1 0 1,1 0-1,0 1 0,0-1 1,0 0-1,0 0 0,0 0 1,0 0-1,-1 0 0,1 0 1,0 0-1,0 0 0,0 0 0,0 0 1,1-1-1,-1 1-100,1-1 0,-1 0-1,0 0 1,0 0 0,0 0 0,0 0-1,0 0 1,0 0 0,0 0 0,0-1-1,-1 1 1,1 0 0,0-1 0,-1 1-1,1 0 1,0-2 0,12-54-911,-8 15 1443</inkml:trace>
</inkml:ink>
</file>

<file path=ppt/ink/ink10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7:02.0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1 356 7562,'34'77'7939,"32"81"-1926,-49-116-4469,36 69-1,-47-106-1387,-4-15-106,-4-18-17,-30-124-36,-2-16-277,20 12 104,14 136 201,1 0 1,0 0 0,2 1-1,0-1 1,12-37 0,-14 52 30,1 0 1,1 0 0,-1 0-1,1 0 1,0 0-1,0 1 1,0-1 0,1 1-1,0 0 1,-1 0 0,1 0-1,1 0 1,-1 1 0,1 0-1,6-4 1,-8 5 0,-1 1-1,1 0 1,0 1 0,0-1 0,0 1 0,-1-1-1,1 1 1,0 0 0,0 0 0,0 0-1,0 0 1,0 0 0,0 1 0,-1-1 0,1 1-1,0 0 1,0 0 0,-1 0 0,1 0-1,0 1 1,-1-1 0,1 0 0,-1 1 0,0 0-1,1 0 1,-1 0 0,0 0 0,0 0 0,0 0-1,-1 0 1,4 5 0,1 2 45,-1 1 0,1 0-1,-1 0 1,-1 1 0,0-1 0,0 1 0,-1 0 0,-1 0 0,0 1 0,0-1-1,-1 0 1,-1 0 0,0 1 0,0-1 0,-1 1 0,-4 18 0,-2 6-621,-2 0 0,-2 0 0,-26 61 0,31-82 186,-1 0-1,0-1 1,-1 0 0,-12 16 0,-10 0 338</inkml:trace>
</inkml:ink>
</file>

<file path=ppt/ink/ink10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7:02.62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10 11474,'0'0'123,"0"0"0,-1-1 0,1 1 0,0 0 0,0 0 0,0 0 0,0-1 0,0 1-1,0 0 1,0 0 0,0 0 0,-1-1 0,1 1 0,0 0 0,0 0 0,0-1 0,0 1-1,0 0 1,0 0 0,0 0 0,0-1 0,0 1 0,0 0 0,1 0 0,-1-1 0,0 1-1,0 0 1,0 0 0,0 0 0,0-1 0,0 1 0,0 0 0,0 0 0,1 0 0,-1-1-1,0 1 1,0 0 0,0 0 0,0 0 0,1 0 0,-1 0 0,0-1 0,0 1 0,0 0-1,1 0 1,-1 0 0,0 0 0,0 0 0,1 0 0,-1 0 0,0 0 0,0 0-1,0 0 1,1 0 0,-1 0 0,0 0 0,19 9 2563,-7 1-2039,-1 1 0,0 0 0,0 0 0,-1 1 0,16 25 0,38 77 1042,-35-59-1108,3 6-477,28 73 1,-66-152-522,1 0 1,1 0-1,0 0 0,2-1 1,0 1-1,1-33 0,1 40 389,0 1 0,1 0 0,1 0 0,-1-1-1,2 1 1,-1 0 0,1 1 0,1-1 0,0 0-1,0 1 1,1 0 0,0 0 0,1 0 0,11-13 0,-14 19 66,-1 0 0,1 1 0,-1-1 0,1 1 0,0 0 0,0 0 0,0 0 0,0 0 1,0 0-1,1 1 0,-1 0 0,1-1 0,-1 1 0,0 0 0,1 1 0,0-1 1,-1 1-1,1-1 0,-1 1 0,1 0 0,0 1 0,-1-1 0,1 0 0,-1 1 1,1 0-1,-1 0 0,1 0 0,-1 0 0,0 1 0,1-1 0,-1 1 0,3 2 0,-1 0 20,-1-1-1,1 1 1,-1 0 0,0 0-1,-1 1 1,1-1-1,-1 1 1,0 0-1,0 0 1,0 0-1,-1 0 1,0 0-1,0 1 1,0-1-1,0 1 1,-1-1-1,0 1 1,0 0-1,0 9 1,-2-5-15,0 1 1,-1-1-1,0 1 0,0-1 1,-1 0-1,0 0 0,-1 0 1,-6 11-1,7-14-104,-1 0 1,0-1-1,0 1 1,0-1-1,-1 0 1,0 0-1,0-1 0,-1 1 1,1-1-1,-1 0 1,0-1-1,-7 5 1,12-9-62,0 1 0,0-1 0,0 1 1,0-1-1,0 0 0,0 1 1,-1-1-1,1 0 0,0 0 1,0 1-1,0-1 0,0 0 1,0 0-1,0 0 0,0 0 0,-1-1 1,1 1-1,0 0 0,0 0 1,0-1-1,0 1 0,0-1 1,0 1-1,0-1 0,-1 0 0,0-1-191,1 1-1,-1-1 0,1 1 0,0-1 0,0 0 0,0 0 0,0 0 0,0 1 0,0-1 0,0 0 0,0 0 0,1 0 1,-1-4-1,-4-27-1065</inkml:trace>
</inkml:ink>
</file>

<file path=ppt/ink/ink10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7:02.98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176 210 11266,'11'15'5282,"0"3"-2426,5 2-927,-7 0-425,-1-1-672,-1-5-320,2-3-368,-4-4-40,2-4-608,1-3-392,-9-5-1489</inkml:trace>
  <inkml:trace contextRef="#ctx0" brushRef="#br0" timeOffset="1">13 1 8314,'-11'17'3769,"9"-9"-1689,6-3-1008,16-4-1256,2-1-416,6-6 2472,-3-7-1703</inkml:trace>
</inkml:ink>
</file>

<file path=ppt/ink/ink1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7:54.53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226 25 5761,'0'-1'211,"0"0"1,0 0-1,0 0 0,0 0 0,-1 0 0,1 0 0,0 0 0,-1 0 1,1 0-1,0 0 0,-1 0 0,0 0 0,1 0 0,-1 0 1,1 0-1,-1 0 0,0 1 0,0-1 0,1 0 0,-1 0 1,0 1-1,0-1 0,0 1 0,0-1 0,0 1 0,0-1 0,0 1 1,0-1-1,0 1 0,0 0 0,0 0 0,0-1 0,0 1 1,0 0-1,0 0 0,0 0 0,0 0 0,-1 0 0,1 1 0,-1-1 1,-4 1 72,1 0 1,0 0-1,0 0 1,0 0 0,0 1-1,0 0 1,-7 3 0,-3 5 74,0-1 1,0 2-1,1 0 1,1 1 0,0 0-1,0 1 1,1 0 0,-13 21-1,23-32-334,1 0-1,-1 0 0,1 1 0,0-1 1,0 0-1,0 1 0,0-1 1,1 1-1,-1-1 0,1 1 1,-1 0-1,1-1 0,0 5 0,0-5-17,1 0-1,-1-1 0,1 1 0,0-1 0,-1 1 0,1-1 0,0 1 0,0-1 0,0 0 0,0 1 0,0-1 0,0 0 1,0 0-1,1 1 0,-1-1 0,0 0 0,1 0 0,-1-1 0,0 1 0,1 0 0,0 0 0,1 0 0,18 7 7,0-2 1,27 6-1,-21-6 60,32 11-1,-52-14 37,0 0-1,0 0 1,-1 1-1,1-1 1,-1 1-1,0 1 1,0-1-1,0 1 1,6 7-1,-10-10-73,-1-1 1,0 1-1,1 0 0,-1 0 1,0 0-1,0 0 0,0 0 1,0 0-1,0 0 0,-1 1 1,1-1-1,-1 0 0,1 0 1,-1 1-1,0-1 0,0 0 1,0 0-1,0 1 0,0-1 1,-1 0-1,1 1 0,0-1 1,-1 0-1,0 0 0,0 0 1,0 0-1,1 0 0,-2 1 1,1-2-1,0 1 0,0 0 1,-1 0-1,1 0 0,-1-1 0,1 1 1,-1 0-1,-3 1 0,-7 8 20,-1-2-1,0 1 1,-1-2-1,-17 9 1,21-11-39,7-4-86,-1-1 0,1 1 0,-1 0 1,0-1-1,0 0 0,1 0 0,-1 0 0,0 0 0,0 0 1,0-1-1,0 0 0,0 0 0,0 0 0,0 0 0,0-1 0,-4 0 1,6 0-132,0 0 0,0 0 0,0 0 1,0-1-1,0 1 0,0 0 0,0-1 1,0 1-1,0-1 0,1 0 0,-1 0 1,1 0-1,-1 0 0,1 0 1,0 0-1,-1 0 0,1 0 0,0 0 1,1-1-1,-1 1 0,0 0 0,1 0 1,-1-1-1,1 1 0,0-1 0,-1 1 1,2-4-1,-1-24-1053</inkml:trace>
</inkml:ink>
</file>

<file path=ppt/ink/ink10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7:03.37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70 321 6833,'1'4'655,"3"33"5604,-4-36-6141,0 0 1,0-1 0,0 1 0,0 0-1,0 0 1,0 0 0,0-1 0,0 1-1,0 0 1,-1 0 0,1-1-1,0 1 1,0 0 0,-1 0 0,1-1-1,-1 1 1,1 0 0,-1-1 0,1 1-1,-1 0 1,1-1 0,-1 1-1,1-1 1,-1 1 0,0-1 0,1 1-1,-1-1 1,0 0 0,0 1 0,1-1-1,-1 0 1,0 1 0,0-1 0,1 0-1,-1 0 1,0 0 0,0 0-1,0 0 1,1 0 0,-2 0 0,0 0-26,0-1 0,1 0 1,-1 1-1,1-1 1,-1 0-1,1 0 0,-1 0 1,1 0-1,-1 0 1,1 0-1,0-1 0,0 1 1,0 0-1,0-1 1,-2-2-1,-13-24 394,13 21-427,0 0-1,1-1 0,0 1 1,1 0-1,-1-1 0,1 1 1,1 0-1,-1-1 1,1 0-1,1 1 0,-1 0 1,1-1-1,1 1 0,-1-1 1,6-13-1,-6 19-51,0 0 0,0 0 0,0 0 0,0 0 0,0 1 0,1-1 0,-1 0 0,1 1 0,-1-1 0,1 1 1,-1-1-1,1 1 0,0 0 0,0 0 0,0 0 0,0 0 0,0 0 0,0 0 0,0 0 0,0 1 0,0-1 0,0 1 0,0 0 0,0-1 0,0 1 0,1 0 0,-1 0 0,0 0 1,0 0-1,0 1 0,0-1 0,1 1 0,1 0 0,10 3 106,0 1 1,-1 0-1,0 1 1,14 8-1,-6-3 264,-14-8-374,-4-1 148,0-1 0,-1 0 1,1 1-1,0-1 0,0 0 1,0-1-1,0 1 0,0 0 1,4-1-1,-6 0-98,0 0-1,0-1 1,0 1-1,0-1 1,0 1-1,-1-1 1,1 0-1,0 1 1,0-1-1,-1 0 1,1 0-1,0 1 1,-1-1-1,1 0 1,0 0-1,-1 0 1,0 0-1,1 0 1,-1 0-1,1 0 1,-1 0-1,0 0 1,0 0-1,0 0 1,1 0-1,-1 0 1,0 0-1,0 0 1,0 0 0,-1 0-1,1-2 1,0-4-56,-1 0 0,0 0-1,0 0 1,0 1 0,-1-1 0,0 0 0,0 1 0,-1-1 0,0 1 0,0 0 0,0 0 0,-1 0 0,-8-11 0,-17-33-3742,28 49 3541,0 0 0,1-1 0,-1 1 0,0-1 0,1 1 0,0-1 0,-1 1 1,1-1-1,0 1 0,0-1 0,0 1 0,0-1 0,0 1 0,0-1 0,0 1 0,0-1 0,1 1 1,-1-1-1,0 1 0,1-1 0,-1 1 0,1-1 0,0 1 0,0 0 0,-1-1 0,1 1 0,1-2 1,15-8-543</inkml:trace>
</inkml:ink>
</file>

<file path=ppt/ink/ink10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7:03.9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92 334 9306,'0'-1'463,"0"0"0,1-1 1,-1 1-1,0 0 0,1 0 1,-1-1-1,0 1 0,0 0 0,0-1 1,0 1-1,0 0 0,-1 0 0,1-1 1,0 1-1,0 0 0,-1 0 0,0-3 1,-7 1 2440,-4 13-1767,3 2-1029,1 0-1,0 1 1,1 1-1,0-1 1,1 1-1,1 0 1,0 0-1,1 0 1,0 1-1,1 0 1,1 0 0,0 0-1,1 29 1,1-42-111,0 0 1,1 0-1,-1 0 0,0 0 1,1 0-1,-1 0 1,1-1-1,0 1 1,0 0-1,0 0 1,0 0-1,0-1 1,0 1-1,0-1 0,0 1 1,0-1-1,1 1 1,-1-1-1,1 0 1,-1 1-1,1-1 1,0 0-1,-1 0 1,1 0-1,0 0 1,2 0-1,-2-1-12,0 1-1,0-1 1,0 0-1,1 0 1,-1-1-1,0 1 1,0 0 0,0-1-1,1 1 1,-1-1-1,0 0 1,0 0-1,0 0 1,0 0 0,0 0-1,-1 0 1,1 0-1,0-1 1,0 1 0,-1-1-1,1 1 1,-1-1-1,2-2 1,6-7-18,-1-1 0,0 0 0,-1 0 0,0 0 0,-1-1 0,-1 0 0,0-1 0,-1 1 0,0-1 0,-1 0 0,0 0 0,-2 0 0,1 0 0,-2 0 0,0-1 0,-1-14 0,-3-3 92,-1-1 0,-1 1 0,-1 0 0,-2 1 0,-25-57 0,31 80-19,-16-30 89,18 36-98,0 0 0,0-1 0,-1 1 1,1 0-1,-1 0 0,0 0 0,0 1 0,1-1 0,-1 0 0,0 1 0,-1-1 0,-3-1 1,6 3-23,0-1 1,0 1-1,-1 0 0,1 0 1,0 0-1,0 0 1,0 0-1,-1 0 1,1 0-1,0 0 1,0 0-1,-1 0 0,1 0 1,0 1-1,0-1 1,-1 0-1,1 0 1,0 0-1,0 0 1,0 0-1,-1 0 0,1 0 1,0 0-1,0 1 1,0-1-1,0 0 1,-1 0-1,1 0 1,0 0-1,0 1 1,0-1-1,0 0 0,0 0 1,0 1-1,-1-1 1,1 0-1,0 0 1,0 1-1,-2 13 178,4 16 26,3 0 37,1-1 0,2 1 0,1-1 0,20 43 1,-22-56-134,0-1 1,2 0-1,0-1 1,1 0-1,0 0 1,1-1-1,0 0 1,1-1-1,22 17 1,-31-26-98,1-1 0,-1 0 1,0 0-1,1 0 0,-1 0 1,1 0-1,0-1 0,0 0 1,0 1-1,-1-1 1,1-1-1,0 1 0,0-1 1,0 1-1,0-1 0,0-1 1,0 1-1,0 0 0,0-1 1,0 0-1,0 0 0,5-2 1,-4 1-13,-1 0 0,-1-1 0,1 0 0,0 1 0,-1-1 0,1-1 0,-1 1 0,0 0 0,0-1 0,0 0 0,0 0 0,-1 0 0,0 0 0,1 0 0,-2 0 0,1 0 0,0-1 0,1-7 0,2-13 18,-2 0 1,0 0 0,-2 0-1,-2-31 1,0 12 17,1 44-43,0 0 0,0 0 0,0 1 0,0-1 0,1 0 0,-1 0 0,0 0 0,0 0 0,0 0 0,0 0 0,0 0 1,0 0-1,0 0 0,0 0 0,0 0 0,0 0 0,0 0 0,0 0 0,0 0 0,0 0 0,1 0 0,-1 0 0,0 0 0,0 0 0,0 0 0,0 0 0,0 0 0,0 0 0,0-1 0,0 1 0,0 0 0,0 0 0,0 0 0,0 0 0,0 0 0,0 0 0,0 0 0,0 0 0,0 0 0,0 0 0,1 0 1,-1 0-1,0 0 0,0 0 0,0 0 0,0 0 0,0 0 0,0 0 0,0-1 0,0 1 0,0 0 0,0 0 0,0 0 0,0 0 0,0 0 0,0 0 0,0 0 0,0 0 0,0 0 0,0 0 0,5 8 50,7 18 11,-9-21-54,21 27 72,-5-7-2827</inkml:trace>
</inkml:ink>
</file>

<file path=ppt/ink/ink10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7:04.42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 78 10738,'-12'-2'4937,"7"2"-2440,4-8-1345,2 0-384,-1 7-816,0-1-336,0 1-560,3-2-592,18-12-497,41-22 1177</inkml:trace>
</inkml:ink>
</file>

<file path=ppt/ink/ink10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7:04.81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0 116 7890,'83'97'9446,"-71"-81"-7330,0 0 0,0 0 0,11 23 1,-19-30-1782,-9-26-337,0 1 0,1-1 0,-4-31 0,6 31-15,-3-10-145,-1-38 1,6 58 143,0-1 1,0 1 0,1 0 0,0 0-1,0 0 1,1 0 0,0 1-1,0-1 1,0 0 0,4-6-1,-5 11 24,0 1 0,-1 0 0,1 0 0,0 0 0,0 0 0,-1 0 0,1 0 0,0 0 0,0 0 0,0 0 0,0 0 0,0 1 0,1-1 0,-1 0 0,0 1 0,0-1 0,0 1 0,1-1 0,-1 1 0,0-1 0,1 1 0,-1 0 0,3 0 0,-2 0 15,1 0 0,-1 1 0,1-1 0,-1 1 0,0 0 0,1 0 0,-1 0 0,0 0 0,0 0 0,0 1 0,0-1 0,3 2 0,0 2-95,0-1-1,0 1 1,-1 0-1,1 0 1,-1 0-1,-1 1 1,1 0-1,-1-1 1,4 8-1,-7-11-231,1 0-1,0 0 0,-1 0 1,1 0-1,0 0 1,0 0-1,0 0 0,1-1 1,-1 1-1,2 2 0,-2-4 130,0 0 1,-1 0-1,1 1 0,0-1 0,0 0 0,-1 0 1,1 0-1,0 0 0,0 0 0,-1 0 0,1 0 1,0 0-1,0 0 0,-1 0 0,1-1 0,0 1 0,0 0 1,-1-1-1,1 1 0,0 0 0,-1-1 0,1 1 1,0 0-1,-1-1 0,1 1 0,-1-1 0,1 0 1,0 1-1,-1-1 0,0 1 0,1-1 0,-1 0 1,1 0-1,14-15-1177</inkml:trace>
</inkml:ink>
</file>

<file path=ppt/ink/ink10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7:05.20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96 79 5969,'-8'-45'7829,"8"43"-7550,0 0-1,-1 1 0,1-1 0,-1 0 1,0 0-1,1 1 0,-1-1 0,0 1 0,0-1 1,0 1-1,0-1 0,0 1 0,0-1 1,-1 1-1,1 0 0,0 0 0,-1-1 1,1 1-1,-1 0 0,1 0 0,-1 1 0,-2-2 1,2 2-181,1 0 0,0 0 0,0 0 0,0 0 0,-1 1 0,1-1 0,0 1 0,0-1 0,0 1 0,0-1 0,-1 1 0,1 0 0,0-1 0,0 1 0,0 0 0,1 0 0,-1 0 0,0 0 0,0-1 0,0 1 0,1 1 0,-1-1 0,-1 1 0,-16 33 671,13-24-559,3-5-185,0-1 0,0 1 1,0-1-1,1 1 0,-1 0 0,1 0 0,1-1 0,-1 1 0,1 0 1,0 0-1,0 0 0,2 7 0,-2-11-20,1 1 0,-1-1-1,1 0 1,0 0 0,-1 0-1,1 0 1,0 0 0,0 0 0,0 0-1,1 0 1,-1 0 0,0 0-1,1 0 1,-1-1 0,1 1 0,0-1-1,-1 1 1,1-1 0,0 0-1,0 1 1,0-1 0,0 0 0,0 0-1,0 0 1,0-1 0,0 1-1,0 0 1,1-1 0,-1 0 0,0 1-1,0-1 1,1 0 0,-1 0-1,2 0 1,-1-1-3,-1 1-1,0-1 0,0 0 1,1 1-1,-1-1 1,0 0-1,0 0 1,0 0-1,0-1 0,0 1 1,0-1-1,0 1 1,-1-1-1,1 1 1,0-1-1,-1 0 1,1 0-1,-1 0 0,2-3 1,19-42 54,-19 41-48,-1-1 66,1 1 0,1-1 0,-1 1 0,1-1 0,6-6 0,-10 12-40,1 0 1,-1 0-1,1 1 1,0-1 0,-1 0-1,1 0 1,0 1-1,0-1 1,0 1-1,-1-1 1,1 1-1,0-1 1,0 1-1,0-1 1,0 1-1,0 0 1,0-1-1,0 1 1,0 0-1,0 0 1,0 0 0,0 0-1,0 0 1,0 0-1,0 0 1,0 0-1,0 0 1,0 0-1,0 1 1,0-1-1,0 0 1,0 1-1,0-1 1,0 1-1,-1-1 1,1 1 0,0-1-1,0 1 1,0-1-1,-1 1 1,1 0-1,0 0 1,-1-1-1,1 1 1,0 0-1,-1 0 1,1 0-1,-1 0 1,1 0-1,-1 1 1,6 10 97,0 1 1,-1 1-1,0-1 0,-2 1 1,1 0-1,-2 0 1,2 23-1,1-5-164,11 144-4089,-7-118 2749</inkml:trace>
</inkml:ink>
</file>

<file path=ppt/ink/ink10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7:05.59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95 252 8698,'0'3'1168,"0"1"1,0-1 0,1 0-1,0 1 1,0-1 0,0 1-1,2 4 1,23 34 1064,-12-21-918,22 35 655,28 64 0,-52-93-1752,-1-1 0,-2 2-1,0-1 1,-2 1 0,4 29 0,-11-56-219,1 35 53,-1-35-61,0 0-1,0-1 1,0 1 0,0 0 0,0 0-1,0-1 1,0 1 0,0 0-1,-1 0 1,1-1 0,0 1 0,0 0-1,-1-1 1,1 1 0,-1 0-1,1-1 1,0 1 0,-1 0 0,1-1-1,-1 1 1,0-1 0,1 1-1,-1-1 1,1 1 0,-1-1 0,0 0-1,1 1 1,-1-1 0,0 0-1,1 1 1,-1-1 0,0 0 0,0 0-1,1 0 1,-1 0 0,0 1-1,0-1 1,1 0 0,-1 0 0,0 0-1,0-1 1,1 1 0,-2 0-1,-3-2-127,1 0 0,-1 0 0,0 0 0,1-1 0,0 0 0,-1 1 0,1-2 0,0 1 0,1 0 0,-6-6 0,-34-46-1027,29 37 819,-11-16-1,2-1 1,1 0-1,2-2 1,-22-56-1,34 73 328,1-1 0,1 0 0,0-1 0,2 1 0,1-1 0,0 0 0,2 0 0,0 0 0,2 0 0,3-25 0,-2 36 71,1 0 0,0 0 0,0 1 0,2-1 0,-1 1 0,1 0 0,1 0 0,-1 1 0,2 0 0,-1 0 0,9-9 1,-12 14 18,1 1 0,-1 0 0,0 0 0,1 0 1,0 0-1,0 0 0,0 1 0,0 0 1,0 0-1,0 0 0,1 0 0,-1 1 1,1-1-1,-1 1 0,1 0 0,-1 0 0,1 1 1,0 0-1,-1-1 0,1 2 0,0-1 1,-1 0-1,1 1 0,0 0 0,-1 0 1,1 0-1,-1 1 0,6 2 0,-6-2-1,0 0 0,-1 1 0,1-1 0,-1 1 0,1-1 0,-1 1 0,0 0 0,0 1 0,-1-1 0,1 0 0,0 1 0,-1-1 0,2 6 0,0-1 15,-1 0 1,0 0-1,0 0 1,-1 0-1,0 1 0,0 10 1,0 0-6,-2 1 0,0-1 0,-1 1 1,-2-1-1,-4 22 0,-7 10 32,13-47-210,-1 0 0,1 0-1,-1 0 1,0 0-1,0-1 1,-1 1 0,1 0-1,-1-1 1,-4 5 0,7-8 32,0 0 0,-1 1-1,1-1 1,-1 0 0,1 0 0,0 0 0,-1 0 0,1 0 0,0 0 0,-1 0 0,1 0-1,0 0 1,-1 0 0,1 0 0,-1 0 0,1 0 0,0 0 0,-1 0 0,1 0 0,0 0 0,-1 0-1,1 0 1,0 0 0,-1-1 0,1 1 0,0 0 0,-1 0 0,1 0 0,0-1 0,-1 1-1,1 0 1,0 0 0,0-1 0,-1 1 0,1 0 0,0-1 0,0 1 0,0 0 0,-1-1-1,1 1 1,0 0 0,0-1 0,0 0 0,-6-15-2415,5-4-118,10 0 1173</inkml:trace>
</inkml:ink>
</file>

<file path=ppt/ink/ink10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7:06.1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0 379 8034,'103'-48'3791,"-102"46"-3584,1 2-1,0-1 0,0 0 1,0 0-1,0 0 1,0 1-1,0-1 1,0 1-1,0 0 0,0 0 1,0 0-1,0 0 1,1 0-1,-1 0 0,0 0 1,0 1-1,0-1 1,0 1-1,0-1 1,3 2-1,4 2 886,44 9 4473,-54-36-3359,0 19-2235,-2-27 126,0-61 0,3 84-326,1 0 0,0 0-1,0 0 1,0 0 0,1 1-1,1-1 1,-1 0 0,1 1 0,0 0-1,1 0 1,-1 0 0,2 0-1,7-10 1,-11 16-76,1-1 0,0 1 0,0-1 0,0 1 0,0 0 0,0 0 0,0 0 0,0 0-1,0 0 1,0 1 0,0-1 0,0 1 0,1-1 0,-1 1 0,0 0 0,0 0 0,4 0 0,43 8-4346,-16-2 2246,5-5 666,-24-1 2155,-1 1-1,0 0 1,26 6-1,-38-7-156,0 0-1,0 1 1,-1-1-1,1 1 1,0-1 0,0 1-1,0 0 1,0-1 0,0 1-1,-1 0 1,1 0-1,0-1 1,-1 1 0,1 0-1,0 0 1,-1 0 0,1 0-1,-1 0 1,1 0-1,-1 0 1,0 0 0,0 0-1,1 0 1,-1 0-1,0 0 1,0 0 0,0 0-1,0 0 1,0 0 0,0 0-1,0 2 1,-10 42 2932,3-16-1429,6-27-1712,1 0-1,0-1 0,0 1 0,1-1 0,-1 1 0,0-1 0,0 1 0,1-1 0,-1 1 0,1-1 0,-1 1 0,1-1 1,0 1-1,0-1 0,0 0 0,-1 1 0,1-1 0,0 0 0,0 0 0,1 0 0,-1 0 0,0 0 0,0 0 0,0 0 0,1 0 1,-1 0-1,1-1 0,-1 1 0,0 0 0,1-1 0,-1 1 0,1-1 0,-1 0 0,1 1 0,0-1 0,1 0 0,0 0-15,1 0-1,-1 0 0,1 0 1,-1-1-1,1 0 0,-1 1 0,1-1 1,-1-1-1,1 1 0,-1 0 1,0-1-1,0 1 0,0-1 0,0 0 1,3-3-1,0 0 22,0-1 0,0 1 1,-1-1-1,0 0 0,0-1 0,-1 1 0,0-1 1,0 0-1,-1 0 0,1 0 0,-1 0 0,3-15 0,-6 19-49,0 1-1,-1-1 1,1 0-1,-1 0 1,1 1-1,-1-1 0,0 0 1,0 1-1,0-1 1,-1 1-1,1-1 1,0 1-1,-1 0 0,0 0 1,1-1-1,-1 1 1,0 0-1,0 0 0,0 1 1,-1-1-1,1 0 1,0 1-1,-1-1 1,1 1-1,-3-1 0,-10-6-371,0 1-1,-30-10 1,32 13-780,0 1 1,0 0 0,-23-2 0,26 3-981,7-5 970</inkml:trace>
</inkml:ink>
</file>

<file path=ppt/ink/ink10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7:06.51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0 12915,'-3'6'8160,"3"-6"-8030,3 22 2445,8 25-1191,3-10-450,2-1-1,1-1 1,27 41 0,-22-41-729,-2 0 0,29 73 0,-37-79-726,-8-22-5010</inkml:trace>
</inkml:ink>
</file>

<file path=ppt/ink/ink10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7:06.86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0 170 10970,'6'9'5137,"16"-12"-1880,3-6-704,10-15-761,0-2-424,-6-6-720,-4 1-239,-7 12-593,-3 0-145,-4 11-879,-1 2-336,-4 5-1049,-3 2 1489</inkml:trace>
</inkml:ink>
</file>

<file path=ppt/ink/ink10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7:07.2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0 400 10578,'115'46'5027,"-113"-46"-4890,-1 1 1,1-1 0,0 0 0,-1 1 0,1-1 0,-1 0-1,1 0 1,0 0 0,-1 0 0,1 0 0,0 0-1,-1-1 1,1 1 0,-1-1 0,1 1 0,-1-1-1,1 1 1,-1-1 0,1 0 0,-1 0 0,1 1-1,-1-1 1,0 0 0,1 0 0,-1-1 0,0 1-1,0 0 1,0 0 0,0 0 0,0-1 0,0 1 0,0-1-1,-1 1 1,1-1 0,0 1 0,-1-1 0,1 1-1,-1-1 1,1-1 0,1-4 424,2-2-264,-1 0 0,0 0-1,0 0 1,-1 0 0,0-1-1,-1 1 1,0-1 0,-1 1-1,0-1 1,0 1 0,-1-1-1,0 0 1,0 1 0,-5-12-1,6 19-285,-1 1 0,1-1 0,-1 1 0,1-1 0,-1 1 0,0-1 0,0 1-1,0 0 1,0 0 0,0-1 0,0 1 0,0 0 0,0 0 0,0 0 0,0 0 0,-1 0-1,1 0 1,0 0 0,-3 0 0,3 0-13,0 1 0,0 0 0,0 0 0,-1 0 1,1 0-1,0 0 0,0 0 0,0 0 0,0 0 0,0 1 0,0-1 0,-1 0 0,1 1 0,0-1 0,0 1 0,0-1 1,0 1-1,0-1 0,0 1 0,-1 1 0,1-1-3,-1 0-1,1 1 1,-1-1-1,1 1 1,0-1 0,0 1-1,0 0 1,0-1 0,0 1-1,0 0 1,0 0 0,1 0-1,-1 0 1,0-1 0,1 1-1,0 0 1,-1 0 0,1 0-1,0 0 1,0 0-1,0 0 1,1 0 0,-1 0-1,0 0 1,1 0 0,-1 0-1,1 0 1,-1 0 0,3 2-1,-1 1 6,2-1 0,-1 0-1,0 0 1,1 0-1,0-1 1,0 1 0,0-1-1,0 0 1,1 0-1,-1 0 1,1-1 0,0 0-1,-1 0 1,1 0 0,0 0-1,0-1 1,1 1-1,-1-1 1,0-1 0,0 1-1,0-1 1,1 0-1,-1 0 1,0 0 0,0-1-1,1 0 1,-1 0-1,0 0 1,0-1 0,0 1-1,0-1 1,0-1 0,-1 1-1,1 0 1,-1-1-1,1 0 1,-1 0 0,7-7-1,-9 7 11,0 0-1,-1 0 1,1-1 0,-1 1-1,0 0 1,0 0-1,0-1 1,0 1-1,0-1 1,-1 1 0,0-1-1,1 1 1,-1 0-1,-1-1 1,1 1-1,-1-4 1,0 3 2,1 0-1,0 1 1,0-1 0,0 1 0,0-1-1,0 1 1,1-1 0,-1 1 0,1-1-1,0 1 1,0-1 0,0 1 0,1 0-1,2-6 1,-4 9 3,1 0-1,-1-1 1,1 1 0,-1 0-1,0-1 1,1 1-1,-1 0 1,1-1 0,-1 1-1,1 0 1,-1 0-1,1 0 1,-1-1 0,1 1-1,-1 0 1,1 0 0,-1 0-1,1 0 1,0 0-1,-1 0 1,1 0 0,-1 0-1,1 0 1,-1 0 0,1 1-1,-1-1 1,1 0-1,-1 0 1,1 0 0,-1 0-1,1 1 1,-1-1 0,1 0-1,-1 1 1,0-1-1,1 0 1,-1 1 0,1-1-1,-1 0 1,0 1 0,1 0-1,14 19 546,-14-19-535,64 117 1000,-57-108-1758,-3-14-2959,-2-18-3054,-2 19 6745,0-21-1421</inkml:trace>
  <inkml:trace contextRef="#ctx0" brushRef="#br0" timeOffset="1">284 0 9098,'-19'9'4617,"15"4"-1592,1 0-713,9-6-1344,10 3-456,2-2-664,1-4-168,-2 0-408,-1-4-472,3 6-496,-3-6-273,1-2 1161</inkml:trace>
</inkml:ink>
</file>

<file path=ppt/ink/ink1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7:54.98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69 9442,'7'-63'8006,"-4"58"-5425,1 13-1376,2 17-326,-6-23-722,15 80 1590,-8-36-1010,24 78 0,3-42-463,-26-66-584,0 1 0,-1 0 0,0 1 0,-2-1 1,0 1-1,-1 0 0,3 35 0,-7-53 232,0 0 0,0 0-1,-1 1 1,1-1 0,0 0-1,0 0 1,0 1 0,0-1-1,0 0 1,0 0 0,0 0 0,0 1-1,-1-1 1,1 0 0,0 0-1,0 0 1,0 0 0,0 1-1,-1-1 1,1 0 0,0 0-1,0 0 1,0 0 0,-1 0-1,1 0 1,0 1 0,0-1-1,-1 0 1,1 0 0,0 0 0,0 0-1,-1 0 1,1 0 0,0 0-1,0 0 1,-1 0 0,1 0-1,0 0 1,0 0 0,0 0-1,-1 0 1,1-1 0,0 1-1,0 0 1,-1 0 0,1 0-1,0 0 1,-13-6-2337,12 5 2172,-10-5-1015</inkml:trace>
</inkml:ink>
</file>

<file path=ppt/ink/ink10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7:07.71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0 129 6193,'17'12'1187,"-14"-10"-843,1 0 1,-1 0-1,0 1 1,0-1 0,0 1-1,0 0 1,-1 0-1,1 0 1,-1 0 0,0 0-1,0 1 1,0-1-1,3 7 1,-4-7 160,0 0 0,0 0 0,1-1 1,-1 1-1,1 0 0,0-1 0,0 1 0,0-1 1,0 0-1,0 0 0,1 0 0,3 3 0,-5-5-343,0 1 1,0-1-1,0 0 0,0 1 0,0-1 1,0 0-1,0 0 0,1 0 0,-1 0 1,0 0-1,0 0 0,0 0 0,0 0 0,0-1 1,0 1-1,1 0 0,-1-1 0,0 1 1,0-1-1,0 1 0,0-1 0,0 1 1,0-1-1,-1 0 0,1 1 0,0-1 0,0 0 1,0 0-1,-1 0 0,1 0 0,0 0 1,-1 0-1,1 0 0,-1 0 0,1 0 1,-1 0-1,1-1 0,5-9 294,0 0 1,1 1-1,0 0 1,15-16-1,-18 23-449,-1 0 1,1 1-1,-1-1 0,1 1 0,0 0 1,0 0-1,0 0 0,0 1 1,0-1-1,0 1 0,1 0 0,-1 0 1,0 0-1,1 1 0,-1 0 1,9 0-1,-8 0 31,60-1-414,-60 1 47,-1-1 0,0 1 0,1-1 0,-1 0 0,0-1 0,0 1 0,0-1 0,0 1 1,0-1-1,0 0 0,0-1 0,3-2 0,7-19-962</inkml:trace>
  <inkml:trace contextRef="#ctx0" brushRef="#br0" timeOffset="1">871 0 18316,'-37'41'7498,"-2"-3"-4490,12-24-2368</inkml:trace>
</inkml:ink>
</file>

<file path=ppt/ink/ink10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7:12.53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45 1 6081,'-13'6'921,"10"-5"-629,1 0 1,-1 1 0,1-1 0,-1 0 0,1 0 0,-1-1 0,0 1 0,1-1 0,-1 1 0,-3-1 0,6 0-144,0 0 0,0-1 1,0 1-1,1-1 0,-1 1 1,0 0-1,0-1 0,0 1 0,0-1 1,0 1-1,0 0 0,1-1 1,-1 1-1,0 0 0,0-1 1,0 1-1,1 0 0,-1 0 1,0-1-1,0 1 0,1 0 1,-1 0-1,0-1 0,1 1 1,-1 0-1,0 0 0,1 0 1,-1-1-1,0 1 0,1 0 1,-1 0-1,1 0 0,-1 0 1,0 0-1,1 0 0,-1 0 1,1 0-1,0 0 0,11-1 76,1 0-1,0 1 0,0 0 0,0 2 0,0-1 0,24 7 1,17 3 213,49 3 261,174 2 1,108-26 1042,-312 7-1355,159-11 808,127-2 152,-349 16-1334,-1-1-5,0 1 0,0 0 1,-1 1-1,1 0 0,0 1 0,16 4 1,-25-6-9,1 0-1,-1 0 1,0 0 0,0 0 0,1 0 0,-1 0-1,0 0 1,0 0 0,1 0 0,-1 0 0,0 0 0,0 0-1,0 0 1,1 0 0,-1 0 0,0 1 0,0-1-1,0 0 1,1 0 0,-1 0 0,0 0 0,0 0-1,0 1 1,1-1 0,-1 0 0,0 0 0,0 0-1,0 0 1,0 1 0,0-1 0,0 0 0,0 0 0,1 1-1,-1-1 1,0 0 0,0 0 0,0 0 0,0 1-1,0-1 1,0 0 0,0 0 0,0 1 0,0-1-1,0 0 1,0 0 0,0 0 0,0 1 0,0-1-1,0 0 1,-1 0 0,1 1 0,0-1 0,0 0-1,0 0 1,0 0 0,0 1 0,0-1 0,-1 0 0,1 0-1,0 0 1,0 0 0,0 0 0,0 1 0,-1-1-1,1 0 1,0 0 0,0 0 0,0 0 0,-1 0-1,-19 7-7,-145 7-2,61-6-28,-89 8 1,-230 27 62,191-19 109,199-21-90,7 3 0,25-6-43,1 0 0,0 0 0,-1 0-1,1 0 1,0 0 0,0 0 0,-1 1 0,1-1 0,0 0-1,-1 0 1,1 0 0,0 1 0,0-1 0,0 0-1,-1 0 1,1 1 0,0-1 0,0 0 0,0 0 0,0 1-1,-1-1 1,1 0 0,0 1 0,0-1 0,0 0-1,0 0 1,0 1 0,0-1 0,0 0 0,0 1 0,0-1-1,0 0 1,0 1 0,0-1 0,0 1 0,2 1 0,0 0-1,0 0 1,0 0 0,1 0 0,-1-1 0,0 1 0,1-1 0,-1 1 0,1-1 0,-1 0 0,1 0 0,0 0 0,4 1 0,23 6 3,0-1 0,0-1 0,1-2 0,35 1 0,132-5 35,-139-2-21,57-3 85,-52 1 127,0 3 0,73 7 0,-132-5-210,0 0 0,0 0-1,0 0 1,0 1 0,0-1 0,0 1-1,6 4 1,-10-6-19,0 1 0,0-1 0,-1 1 0,1 0 0,0 0 0,0-1 0,0 1 0,-1 0 0,1 0 0,0 0 0,-1 0 1,1-1-1,0 1 0,-1 0 0,0 0 0,1 0 0,-1 0 0,1 1 0,-1-1 0,0 0 0,0 0 0,0 0 0,0 0 0,0 0 0,0 0 0,0 0 0,0 0 0,0 0 0,0 0 0,0 0 0,-1 1 0,1-1 0,0 0 0,-1 0 0,1 0 0,-1 0 1,1 0-1,-1-1 0,0 1 0,1 0 0,-2 1 0,-2 3 4,0-1 0,0 0 0,0 0 0,-1 0 1,1-1-1,-1 1 0,0-1 0,0 0 0,-10 4 0,-55 17 60,52-18-39,-108 27 395,78-22 795,-88 32-1,148-40-805,16-2-427,16-1-304,0-1-1351,45 5-1,-12 9 306</inkml:trace>
</inkml:ink>
</file>

<file path=ppt/ink/ink10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6:34.53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108 67 7546,'37'-43'3031,"-36"42"-2840,0 0 0,-1 0 0,1 0 0,0 0 0,0-1 0,-1 1 0,1 0 0,-1 0 0,1-1 0,-1 1 0,1 0 0,-1 0 0,0-3 0,0 3-125,0 1-1,0 0 0,0 0 0,0-1 0,0 1 0,-1 0 0,1 0 0,0 0 0,0-1 0,-1 1 0,1 0 0,0 0 0,0 0 0,-1-1 0,1 1 0,0 0 0,0 0 1,-1 0-1,1 0 0,0 0 0,-1 0 0,1 0 0,0 0 0,0 0 0,-1 0 0,1 0 0,0 0 0,-1 0 0,1 0 0,0 0 0,-1 0 0,1 0 0,-1 0 0,-25 10 1877,13-1-1518,0 0-1,0 1 0,-19 20 1,27-25-316,0 1-1,1-1 1,-1 1 0,1 0-1,1 0 1,-1 0-1,1 1 1,0-1 0,0 1-1,-2 13 1,4-19-92,1 0 0,0 1 0,-1-1 1,1 0-1,0 1 0,0-1 0,0 1 0,0-1 0,0 0 0,0 1 0,1-1 1,-1 0-1,0 1 0,1-1 0,-1 0 0,1 1 0,-1-1 0,1 0 1,0 0-1,-1 0 0,1 1 0,0-1 0,0 0 0,0 0 0,2 1 0,-1 0-8,1-1 0,-1 0 0,0 0 0,1 0 0,0-1-1,-1 1 1,1-1 0,-1 1 0,1-1 0,0 0-1,-1 0 1,5 0 0,6-2-33,-1 1 0,1-2-1,-1 0 1,17-7 0,-21 7 1,-1-1 1,0 1 0,0-2-1,0 1 1,0-1-1,-1 0 1,0-1 0,0 1-1,0-1 1,8-11-1,-14 17 49,0 0 0,1 0 0,-1-1 0,0 1 0,0 0-1,1 0 1,-1 0 0,0 0 0,1 0 0,-1 0 0,0 0 0,1-1-1,-1 1 1,0 0 0,1 0 0,-1 0 0,0 0 0,1 1-1,-1-1 1,0 0 0,1 0 0,-1 0 0,0 0 0,1 0 0,-1 0-1,0 0 1,0 1 0,1-1 0,-1 0 0,0 0 0,1 0 0,-1 1-1,0-1 1,0 0 0,0 0 0,1 1 0,-1-1 0,0 0-1,0 1 1,16 19 276,-3-2-10,-11-15-278,14 16 329,-1 1 1,0 0 0,21 43-1,-32-55-229,-1-1 0,-1 1 0,1 0 0,-1 0 0,0 1 0,-1-1 0,1 13 0,-2-16-72,0 0-1,-1-1 0,1 1 0,-1 0 1,0 0-1,-1-1 0,1 1 0,-1-1 1,0 1-1,0-1 0,0 1 1,0-1-1,-1 0 0,-4 5 0,-8 9 61,0-2-1,-23 20 1,33-31-105,0-1 1,0 0 0,-1 0-1,0-1 1,0 0-1,0 0 1,0 0 0,0 0-1,0-1 1,-1 0-1,1-1 1,-10 2 0,15-3-60,0 0 0,0 0 0,0 0 0,0 0 1,0 0-1,0 0 0,0 0 0,0 0 0,0 0 0,0 0 1,0-1-1,1 1 0,-1 0 0,0-1 0,0 1 0,0-1 1,0 1-1,0-1 0,0 0 0,1 1 0,-1-1 0,0 0 1,0 1-1,1-1 0,-1 0 0,1 0 0,-1 0 0,0-1 1,0-1-149,1 1 1,-1-1 0,1 1 0,0-1-1,-1 0 1,2 1 0,-1-1 0,0 1 0,0-1-1,1 1 1,0-4 0,3-6-1045,0-1 0,1 2 0,11-21 0,5-2 108</inkml:trace>
</inkml:ink>
</file>

<file path=ppt/ink/ink10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6:34.9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63 82 8730,'1'-12'9911,"15"-10"-7641,1-1-2181,-16 22-85,-1 1 0,0-1 0,0 0 0,0 0 0,1 1 0,-1-1 0,0 0 0,0 0 0,0 1-1,0-1 1,0 0 0,0 0 0,-1 1 0,1-1 0,0 0 0,0 1 0,0-1 0,-1 0-1,1 1 1,0-1 0,-1 0 0,1 1 0,-1-1 0,1 0 0,-1 1 0,1-1 0,-1 1-1,1-1 1,-1 1 0,1-1 0,-1 1 0,0 0 0,1-1 0,-1 1 0,0 0 0,1-1 0,-1 1-1,0 0 1,-1-1 0,0 1 13,0 0-1,0 0 1,0 0-1,0 0 1,0 0-1,-1 0 1,1 1 0,0-1-1,0 1 1,0-1-1,0 1 1,0 0-1,0 0 1,0 0-1,1 0 1,-1 0-1,-3 2 1,1 1 34,-1-1 0,1 1-1,0 0 1,0 0 0,0 1 0,-6 9 0,8-12-19,1 1 1,0-1-1,0 1 1,0-1-1,0 1 1,0 0-1,1-1 1,-1 1-1,1 0 1,0 0-1,0-1 1,0 1-1,0 0 1,0 0-1,1-1 1,-1 1-1,1 0 1,-1 0-1,1-1 1,0 1-1,2 2 1,0 1 7,0-1 0,0 0 1,1 0-1,0 0 0,0 0 1,1-1-1,-1 1 0,1-1 1,0 0-1,0-1 0,0 1 0,0-1 1,1 0-1,-1 0 0,1-1 1,10 4-1,-13-5-170,1 0 1,0 0-1,-1 0 1,1-1 0,0 1-1,0-1 1,-1 0-1,1 0 1,0 0-1,0-1 1,-1 1-1,1-1 1,0 0-1,-1 0 1,1 0-1,0 0 1,-1-1-1,0 1 1,1-1-1,-1 0 1,0 0-1,0-1 1,0 1-1,0 0 1,0-1-1,-1 0 1,1 0-1,3-5 1,13-20-3760,-6 11 2814</inkml:trace>
</inkml:ink>
</file>

<file path=ppt/ink/ink10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6:35.34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98 6913,'1'0'12011,"4"7"-7960,8 18-4679,-10-16 703,0 0-1,0 0 1,-1 0-1,0 0 1,-1 0-1,1 19 1,12-85 30,-11 43-103,1-4 9,0 0-1,1 1 1,1-1 0,0 1 0,12-21 0,-18 37 0,0 0-1,1 0 1,-1 1 0,1-1 0,-1 0-1,1 0 1,-1 0 0,1 1 0,0-1-1,-1 0 1,1 1 0,0-1 0,0 1-1,-1-1 1,1 1 0,0-1 0,0 1-1,0-1 1,-1 1 0,1 0-1,0 0 1,0-1 0,0 1 0,0 0-1,0 0 1,0 0 0,0 0 0,0 0-1,0 0 1,0 0 0,1 0 0,0 1 47,-1 1 0,1-1 0,0 0 0,0 1 0,-1-1 0,1 1 0,-1-1 0,1 1 0,-1 0 0,0-1 0,0 1 0,2 4 0,4 6 438,-2 1-1,8 26 0,-6-14-670,3 15 1707,-5-29-4225,2-31-7580,-1 0 8724</inkml:trace>
</inkml:ink>
</file>

<file path=ppt/ink/ink10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6:35.76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 55 7866,'12'-3'1010,"-10"2"-810,-1 0 0,1 1 0,0-1 0,1 0 0,-1 1 0,0 0 0,0-1-1,0 1 1,0 0 0,0 0 0,0 0 0,0 0 0,0 1 0,1-1 0,-1 0 0,0 1 0,0 0 0,0-1 0,3 3 0,-3-2 17,-1-1 1,1 1-1,-1 0 1,1-1-1,0 1 0,-1-1 1,1 0-1,0 0 1,-1 1-1,1-1 1,0 0-1,-1 0 0,1-1 1,0 1-1,-1 0 1,1 0-1,0-1 1,-1 1-1,1-1 1,-1 0-1,1 1 0,0-1 1,-1 0-1,0 0 1,1 0-1,-1 0 1,0 0-1,1 0 1,-1 0-1,0-1 0,2-1 1,-3 3-200,1-1 0,0 0 0,-1 1 0,1-1 0,0 0 0,-1 0 0,1 1 0,-1-1-1,1 0 1,-1 0 0,0 0 0,1 0 0,-1 1 0,0-1 0,0 0 0,1 0 0,-1 0 0,0 0 0,0 0 0,0 0 0,0 0 0,0 0 0,0 0 0,0 0 0,-1 0 0,1 0 0,0 1 0,0-1 0,-1 0 0,1 0 0,-1 0 0,1 0-1,-1 0 1,1 1 0,-1-1 0,1 0 0,-1 1 0,0-1 0,1 0 0,-1 1 0,0-1 0,1 0 0,-1 1 0,0-1 0,0 1 0,0 0 0,0-1 0,1 1 0,-1 0 0,0-1 0,0 1 0,0 0 0,0 0 0,0 0 0,0 0 0,-2 0-1,0-1-22,-1 0 0,0 1 0,0 0 0,0-1 0,0 1 0,1 1 0,-1-1 0,0 1 0,0-1 0,0 1 0,1 0 0,-1 0 0,0 1 0,1-1 0,-1 1 0,1 0 0,0 0-1,-1 0 1,1 0 0,0 0 0,0 1 0,0 0 0,-3 4 0,3-3 4,0 0 1,1 0-1,0 0 1,-1 0-1,2 0 0,-1 1 1,0-1-1,1 1 1,0-1-1,0 1 0,0 0 1,1-1-1,-1 1 1,1 0-1,0 0 0,1-1 1,-1 1-1,1 0 1,2 7-1,-2-8 48,0 0 0,0 0 0,1-1 0,0 1-1,-1-1 1,1 0 0,0 1 0,1-1 0,-1 0 0,1 0-1,-1 0 1,1 0 0,0-1 0,0 1 0,0-1 0,0 0 0,0 0-1,1 0 1,-1 0 0,1 0 0,-1-1 0,1 0 0,0 1 0,5 0-1,-4-1 11,1-1-1,0 1 1,-1-1-1,1 0 1,0 0-1,-1-1 1,1 0-1,0 0 1,-1 0-1,1-1 0,-1 1 1,1-1-1,-1-1 1,0 1-1,0-1 1,5-3-1,-6 4-276,0-1-1,0 0 0,0 0 1,-1 0-1,1 0 0,-1-1 1,0 0-1,4-4 0,-5 4-402,-1 0 0,1 0 1,-1 0-1,0 0 0,0 0 0,-1 0 0,1 0 0,-1 0 0,0 0 0,0-5 0,0-10-1086</inkml:trace>
</inkml:ink>
</file>

<file path=ppt/ink/ink10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6:36.13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45 7194,'3'-2'473,"0"1"1,-1 0 0,1-1 0,0 1 0,0 1-1,-1-1 1,1 0 0,0 1 0,0-1-1,0 1 1,0 0 0,0 0 0,0 0 0,5 1-1,35 8 1195,-38-7-1269,3 0 65,-1 0 0,0 0 0,0 1-1,0 0 1,0 0 0,0 1-1,-1 0 1,0 0 0,1 1-1,-2-1 1,1 1 0,8 9-1,-14-12-446,1-1 0,-1 0 0,0 0 0,1 0 0,-1 0 0,0 0 0,0 0 0,0 1 0,0-1 0,0 0 0,0 0 0,0 0 0,0 0 0,0 0 0,-1 1 0,1-1 0,0 0 0,-1 0 0,1 0 0,-1 0 0,1 0 0,-1 0 0,0 0 0,1 0 0,-1 0 0,0 0 0,0-1 0,0 1-1,1 0 1,-1 0 0,0-1 0,0 1 0,0 0 0,0-1 0,-2 1 0,3-1-10,-1 0-1,1 0 1,-1-1 0,1 1-1,-1 0 1,1 0 0,-1-1-1,1 1 1,-1 0-1,1-1 1,-1 1 0,1-1-1,0 1 1,-1-1 0,1 1-1,0-1 1,0 1-1,-1-1 1,1 1 0,0-1-1,0 1 1,0-1 0,-1 1-1,1-1 1,0 1-1,0-1 1,0 1 0,0-1-1,0 0 1,0 1 0,0-1-1,0 1 1,0-1-1,0 1 1,1-1 0,-1 0-1,4-33-19,-3 29 9,11-34 18,-11 36-14,0 1 0,1 0 0,-1 0 0,0 0 0,1 0 1,0 0-1,-1 0 0,1 0 0,0 0 0,0 0 0,0 1 1,0-1-1,0 1 0,0 0 0,1-1 0,4-1 0,2 0-265,6-1-532,-3 2-4809</inkml:trace>
</inkml:ink>
</file>

<file path=ppt/ink/ink10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6:36.61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0 192 5305,'37'-2'926,"-15"0"2731,-2 2 7151,-23 2-10740,1 0 0,1 0 0,-1 0 0,0 0 0,1 1 0,-1-1 0,1 0 0,-1 1 0,1 0 0,0-1-1,0 1 1,0 3 0,-4 5 18,2-4-65,-19 47 84,20-50-102,1-1 0,0 0 1,1 1-1,-1-1 0,0 0 1,1 1-1,0-1 1,0 1-1,0-1 0,0 0 1,1 1-1,-1-1 1,1 1-1,0-1 0,2 6 1,-3-8-2,1-1 1,0 1 0,0 0 0,-1-1-1,1 1 1,0-1 0,0 1 0,0-1 0,-1 1-1,1-1 1,0 0 0,0 1 0,0-1-1,0 0 1,0 0 0,0 0 0,0 0-1,0 0 1,0 0 0,0 0 0,0 0-1,0 0 1,-1 0 0,1 0 0,0-1-1,0 1 1,0 0 0,0-1 0,0 1-1,0 0 1,0-1 0,-1 1 0,1-1 0,0 0-1,1 0 1,26-22 148,-21 14-114,-1 1-1,0-1 1,-1 0-1,0 0 0,-1 0 1,1-1-1,-2 0 1,0 1-1,4-18 0,-1-3-2,4-60-1,-9 78-30,0-35-8,-1 44 5,0 0 0,0 0 0,0 0 0,-1 0 0,0 0 0,1 0 0,-1 1 0,0-1 0,0 0 0,-1 1 0,1-1 0,-3-3-1,3 5 1,1 1 0,0 0-1,-1-1 1,1 1 0,-1 0-1,1-1 1,0 1 0,-1 0-1,1 0 1,-1 0 0,1 0-1,-1-1 1,1 1 0,-1 0-1,1 0 1,-1 0-1,1 0 1,-1 0 0,1 0-1,-1 0 1,1 0 0,-1 0-1,1 0 1,-1 1 0,1-1-1,0 0 1,-1 0 0,1 0-1,-1 0 1,1 1 0,-1-1-1,1 0 1,0 1 0,-1-1-1,1 0 1,-1 1-1,1-1 1,0 0 0,0 1-1,-1-1 1,1 1 0,0-1-1,0 0 1,-1 1 0,1-1-1,0 1 1,0-1 0,0 1-1,0-1 1,0 1 0,-1-1-1,1 1 1,0 0-1,-9 31-16,4-10 166,1 1-1,1 0 0,1 0 0,1 0 0,0 0 1,2 0-1,8 44 0,-8-64-98,0 0-1,0 0 1,0 0 0,0 0-1,0 0 1,1 0 0,0 0-1,-1-1 1,1 1 0,0-1-1,0 1 1,1-1 0,-1 0-1,0 0 1,1 0 0,-1 0-1,1 0 1,0 0-1,4 1 1,-2-1 33,0 0 1,0-1-1,0 0 0,0 0 1,1-1-1,-1 1 0,0-1 1,0 0-1,1-1 0,9-1 1,1-2 78,1 0 0,-1-2 1,0 0-1,-1 0 0,0-2 1,21-13-1,-26 15-152,-1-1 0,-1 0 1,0 0-1,0-1 0,13-16 0,-21 24-21,1 0-1,-1 0 1,0 0-1,0 0 1,0-1-1,0 1 1,1 0-1,-1 0 1,0 0-1,0 0 1,0-1-1,0 1 0,0 0 1,0 0-1,0 0 1,1 0-1,-1-1 1,0 1-1,0 0 1,0 0-1,0 0 1,0-1-1,0 1 1,0 0-1,0 0 1,0 0-1,0-1 1,0 1-1,0 0 0,0 0 1,0 0-1,0-1 1,0 1-1,-1 0 1,1 0-1,0 0 1,0 0-1,0-1 1,0 1-1,0 0 1,0 0-1,0 0 1,-1 0-1,1-1 0,0 1 1,0 0-1,0 0 1,0 0-1,-1 0 1,1 0-1,0 0 1,0 0-1,0 0 1,0-1-1,-1 1 1,-15 1 759,-15 7-313</inkml:trace>
</inkml:ink>
</file>

<file path=ppt/ink/ink10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7:16.06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3 323 5097,'-1'-2'426,"1"0"0,-1 0 0,1 0-1,0-1 1,0 1 0,0 0 0,0 0 0,0 0 0,0 0 0,0 0-1,1 0 1,-1 0 0,1 0 0,-1 0 0,1 0 0,0 0-1,0 0 1,0 0 0,2-2 0,-1 1-76,0 1 1,0 0-1,1 0 1,-1 0-1,1 0 0,0 0 1,0 0-1,0 1 0,0-1 1,0 1-1,4-2 1,10-1 85,0 1 1,0 0 0,1 1-1,16 1 1,-11 0 121,62-10 398,-1-3-1,92-29 1,-110 25-509,188-55 1046,-27 6-626,-219 65-867,50-11 111,-55 13-171,0 0-1,1-1 0,-1 1 1,0 0-1,1 1 1,-1-1-1,0 0 1,0 1-1,1 0 1,-1 0-1,0 0 1,0 0-1,6 3 0,-8-2-70,0-1-1,1 0 1,-1 1-1,0-1 1,-1 1-1,1-1 0,0 1 1,0 0-1,-1-1 1,1 1-1,0 0 0,-1-1 1,0 1-1,1 0 1,-1 0-1,0-1 1,0 1-1,0 0 0,0 0 1,0 0-1,-1-1 1,1 1-1,-1 0 0,1-1 1,-1 1-1,0 2 1,-9 26-1194</inkml:trace>
</inkml:ink>
</file>

<file path=ppt/ink/ink10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7:23.26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63 316 8410,'-18'-13'8156,"18"13"-7954,-1 0 0,1 0 0,-1 0 0,1 0 0,-1 0 1,1 0-1,-1 0 0,1 0 0,-1 0 0,1 0 0,-1 0 1,1 1-1,-1-1 0,1 0 0,-1 0 0,1 0 1,0 1-1,-1-1 0,1 0 0,-1 0 0,1 1 0,0-1 1,-1 0-1,1 1 0,-1 0 0,-1 3 139,0 0 0,0 1 0,0-1 0,0 1 0,1 0-1,-2 9 1,2-10-557,-4 17 407,0 0 1,2 0-1,0 1 1,2-1-1,0 1 1,2 0 0,3 25-1,-5-21-53,-1-10-105,3-17-26,-1-1 0,1 1 0,0 0 0,-1 0 1,1 0-1,0 0 0,0 0 0,0 0 0,0 1 0,0-1 0,0 0 0,0 0 1,0 1-1,1-2 0,16-12 1,16-17-4,5-7 13,75-54 0,103-31 1129,-74 44 21,-43 20 79,124-52 0,-161 82-380,-62 29-564,-19 7-3261,-8 6 864,-24 14 837</inkml:trace>
</inkml:ink>
</file>

<file path=ppt/ink/ink1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7:56.62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84 931 9458,'-84'-33'4013,"92"30"357,72-34-9,-42 18-3105,111-49 2045,-134 62-3110,22-6 134,-36 12-321,1 0 0,-1 0-1,0 0 1,1 0 0,-1 0 0,0 0-1,0 0 1,1 0 0,-1 1 0,0-1-1,1 1 1,-1-1 0,0 1 0,0-1-1,0 1 1,0 0 0,0-1 0,0 1-1,1 0 1,-2 0 0,1 0 0,0 0-1,0 0 1,0 0 0,1 1 0,0 1-13,-2-1 3,1-1 0,0 1 0,0-1-1,-1 0 1,1 1 0,0-1 0,0 0 0,1 0-1,-1 0 1,0 0 0,0 1 0,0-2 0,1 1-1,-1 0 1,0 0 0,1 0 0,2 0-1,-3-1-207,1-23-6547,3 0 3669,16-31 1590,-20 53 1369,2-5-247,1 0-1,0 0 1,1 0-1,-1 1 1,1-1-1,0 1 1,0 0-1,1 1 1,-1-1-1,9-4 1,4-4-437,14-8 96,-28 19 880,0 0 0,0 0 0,0-1 0,-1 1 0,1-1 0,-1 0 0,1 0 0,-1 0 0,0 0 0,-1-1 0,4-4 0,-2 4 56,-4 4-204,-1 0 0,1 0 0,0 0 0,0 0 0,0 0 0,0 0 0,-1 0 0,1-1 0,0 1 0,0 0 0,0 0 0,0 0 0,0 0 0,-1 0 0,1 0 0,0 0 0,0 0 0,0 0 0,0-1 0,0 1 0,0 0 0,0 0 0,-1 0 0,1 0 0,0 0 0,0-1 0,0 1 0,0 0 0,0 0 0,0 0 0,0 0 0,0 0 0,0-1 0,0 1 0,0 0 0,0 0 0,0 0 0,0 0 0,0-1 0,0 1 0,0 0 0,0 0 0,0 0 0,0 0 0,0-1 0,0 1 0,0 0 0,0 0 0,1 0 0,-1 0 0,0 0 0,0-1 0,0 1 0,0 0 0,0 0 0,0 0 0,1-1 479,2 2 87,0-1 0,0 1 0,0-1 1,-1 1-1,1 0 0,0 0 0,0 0 1,-1 0-1,1 0 0,2 2 0,31 79 1137,-35-79-1692,0 0-1,0 0 1,-1 0 0,1 0-1,-1 0 1,0 0 0,1 0-1,-2 0 1,1 0 0,0 0-1,0 0 1,-1 0 0,0 0 0,1 0-1,-1 0 1,-2 4 0,-3 13-175,3-16-315,-7-8-5224,2-10 105,9 3 5305,12-16 1974,-10 22-712,0 0-1,-1 0 0,1-1 0,-1 1 1,0-1-1,-1 0 0,1 0 1,0-6-1,-6 9 2050,-4 9-2356,-12 17-712,-17 30 143,36-51-103,-1 1 1,1-1-1,-1 0 0,1 1 0,0-1 0,0 1 0,0-1 0,1 1 0,-1 0 0,0-1 1,1 1-1,0 0 0,0-1 0,0 1 0,0 0 0,0-1 0,0 1 0,1 0 0,-1-1 0,1 1 1,-1 0-1,1-1 0,0 1 0,2 2 0,-2-4-2,1 1 0,-1-1-1,1 1 1,-1-1 0,1 0 0,-1 0 0,1 0 0,0 0-1,0 0 1,0 0 0,0 0 0,-1 0 0,1-1 0,0 1-1,0-1 1,0 0 0,0 1 0,0-1 0,1 0 0,-1 0-1,0 0 1,0-1 0,0 1 0,0 0 0,0-1 0,3-1-1,1 1 3,-1-1-1,0-1 0,0 1 0,0-1 0,0 1 0,-1-2 0,1 1 0,-1 0 1,1-1-1,-1 0 0,-1 0 0,1 0 0,3-5 0,4-7 2,-1 0 0,12-28 0,-15 28 57,0 1 1,2 0 0,12-17 0,-19 30 1,0 0 0,-1 0 0,2 0 0,-1 0 0,0 1 0,0-1 0,1 0 0,-1 1 0,0 0 0,1-1 0,0 1 0,-1 0 0,1 0 0,4-1 0,-6 2-32,0 0 1,1 0-1,-1 0 0,0 0 1,0 1-1,0-1 1,0 0-1,0 0 1,0 1-1,0-1 0,1 0 1,-1 1-1,0-1 1,0 1-1,0-1 0,-1 1 1,1 0-1,0-1 1,0 1-1,0 0 0,0 0 1,-1 0-1,1 0 1,0 0-1,-1-1 1,1 1-1,0 0 0,-1 0 1,1 1-1,-1-1 1,0 0-1,1 0 0,-1 0 1,0 0-1,0 0 1,0 0-1,0 2 1,3 9 43,0 0 0,0 0 1,1-1-1,1 1 0,0-1 1,9 14-1,-1-50 22,65-148-359,-74 166 224,-1 0 4,1 0-1,0 1 1,0-1 0,8-10 0,-11 17 32,-1-1 0,1 0 0,0 0 1,0 1-1,-1-1 0,1 0 0,0 1 1,0-1-1,0 1 0,-1-1 1,1 1-1,0-1 0,0 1 0,0 0 1,0 0-1,0-1 0,0 1 0,0 0 1,0 0-1,0 0 0,0 0 0,0 0 1,0 0-1,0 0 0,0 0 0,0 0 1,0 1-1,0-1 0,0 0 1,0 1-1,0-1 0,0 0 0,0 1 1,0-1-1,-1 1 0,1 0 0,0-1 1,0 1-1,-1 0 0,1-1 0,0 1 1,-1 0-1,2 1 0,1 2-2,1 0 0,0 0 0,0 0 0,0-1-1,0 0 1,1 1 0,-1-1 0,1-1 0,0 1 0,0-1-1,0 0 1,0 0 0,9 2 0,-10-3 6,0-1 0,1 0 1,-1 0-1,1 0 0,-1 0 0,1-1 0,-1 0 1,1 0-1,-1 0 0,0 0 0,1-1 0,-1 1 0,0-1 1,0 0-1,0-1 0,-1 1 0,5-4 0,7-6 12,0 0 0,-1-1-1,-1 0 1,21-27-1,-29 34-5,-1 1 0,0-1 0,0-1-1,-1 1 1,0-1 0,0 1 0,0-1 0,-1 0 0,0 0-1,0 0 1,-1 0 0,0 0 0,0 0 0,-1-1-1,0-10 1,0 17-5,0 1-1,0-1 0,0 0 1,0 1-1,0-1 1,0 1-1,0-1 1,0 1-1,0-1 0,0 0 1,-1 1-1,1-1 1,0 1-1,0-1 1,-1 1-1,1-1 0,0 1 1,-1-1-1,1 1 1,-1-1-1,1 1 1,0 0-1,-1-1 0,1 1 1,-1 0-1,1-1 1,-1 1-1,1 0 1,-1-1-1,1 1 0,-1 0 1,0 0-1,1 0 1,-2-1-1,1 2 0,-1-1 0,0 1-1,1-1 1,-1 1 0,1 0 0,-1 0-1,1 0 1,-1-1 0,1 1 0,0 0-1,-1 1 1,0 0 0,-5 5-5,0 1-1,1 0 1,-8 11 0,9-10 6,0-1 1,1 1-1,0 0 1,1 1-1,0-1 0,0 1 1,-2 15-1,5-23 0,-1 1-1,1 0 1,0 0-1,0 0 1,0 0-1,0-1 1,0 1-1,1 0 1,-1 0-1,1 0 1,0-1-1,0 1 1,0 0-1,0-1 1,0 1-1,1-1 1,-1 1-1,1-1 1,-1 0-1,1 1 1,0-1-1,0 0 1,0 0-1,0 0 1,0-1-1,1 1 1,-1 0-1,0-1 1,1 0-1,3 2 1,-3-2 0,-1-1 1,1 1-1,0-1 1,0 0-1,-1 0 1,1 0-1,0 0 1,0-1-1,-1 1 1,1-1-1,0 1 1,-1-1-1,1 0 1,-1 0-1,1 0 1,-1-1-1,1 1 1,-1 0-1,0-1 1,0 0-1,0 1 1,0-1-1,0 0 1,0 0-1,0 0 1,0-1-1,-1 1 1,3-4-1,1-2 7,1 0 0,-1-1-1,-1 1 1,0-1 0,0 0-1,4-18 1,-3 1 21,-2 0 0,0-39-1,-3 43-18,0 1 0,2 0-1,1 0 1,8-34 0,-10 52 10,0-1 1,1 0-1,-1 1 1,1-1-1,0 1 1,0-1 0,0 1-1,0 0 1,1 0-1,-1 0 1,1 0-1,0 0 1,0 1 0,5-5-1,-6 6 11,1 0-1,0 0 1,-1 0-1,1 0 1,0 1-1,-1-1 0,1 1 1,0-1-1,0 1 1,-1 0-1,1 0 1,0 0-1,0 1 1,0-1-1,-1 1 1,1-1-1,0 1 1,-1 0-1,1 0 1,0 0-1,2 2 0,22 13 349,0 1 0,-2 1-1,0 1 1,0 2-1,23 26 1,-41-41-287,-1 1 1,1-1 0,-2 1 0,1 1 0,-1-1 0,0 1-1,0 0 1,-1 0 0,6 17 0,-9-19-74,0-1 0,0 0 0,0 1 0,-1-1 0,0 1 1,0-1-1,-1 1 0,1-1 0,-1 1 0,0-1 0,-1 0 0,1 1 0,-1-1 0,0 0 1,0 0-1,-1 0 0,-5 8 0,1-3-16,0-1-1,0 0 1,-1-1 0,-1 0-1,1 0 1,-1-1 0,-1 0 0,1 0-1,-1-1 1,-17 8 0,15-8-305,-1-1 1,-1 0-1,1-1 1,-1 0-1,1-1 1,-1 0 0,0-2-1,-20 1 1,30-2-87,0 0 0,0 0 0,0 0 0,0-1 0,0 1 0,0-1 0,0 0 1,1-1-1,-1 1 0,0-1 0,1 1 0,-1-1 0,-4-3 0,-13-9-1406</inkml:trace>
</inkml:ink>
</file>

<file path=ppt/ink/ink10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8:19.65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38 0 6233,'-37'31'15277,"38"-30"-15162,39 18 726,-36-16-809,1-1 0,-1 1 1,0-1-1,1 0 0,-1 0 0,1 0 1,0-1-1,-1 1 0,1-1 1,0-1-1,0 1 0,0-1 0,0 1 1,0-1-1,5-1 0,35-7 355,0 2 0,48 0-1,59-6 1003,4-1-665,-95 12-174,-35-1-263,1 2 0,-1 0 0,1 2 0,-1 1-1,42 11 1,-61-12-192,2 1 95,0-1 0,-1 0-1,18 2 1,-23-4-146,0 0 0,0 0-1,0 0 1,0-1 0,-1 1 0,1-1-1,0 1 1,0-1 0,-1 0 0,1-1-1,0 1 1,-1 0 0,1-1 0,-1 1-1,0-1 1,4-2 0,-2 0-604,19-14 1704</inkml:trace>
</inkml:ink>
</file>

<file path=ppt/ink/ink10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8:21.25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90 117 4665,'-27'-38'4873,"22"28"-4351,-1 1 0,-45-50 7803,60 59-7974,0 0 0,1 1 1,-1 0-1,0 0 0,11 4 0,28 5 370,18-3-19,0-4-1,97-6 1,62 1-353,27 26 706,172 6 535,-102-11-724,-262-13-428,-23-5-83,0-2 0,0-1-1,0-2 1,43-10 0,-30 5 192,56-3 1,-93 10-523,-4 2 156</inkml:trace>
</inkml:ink>
</file>

<file path=ppt/ink/ink10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8:27.800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290 46 4081,'-5'0'275,"0"0"-1,0 0 1,0 0 0,0-1 0,0 0 0,0 0-1,0 0 1,0-1 0,1 1 0,-1-1 0,0 0-1,1-1 1,-1 1 0,1-1 0,0 0 0,0 0-1,0 0 1,-4-5 0,6 7-227,0-1 0,0 1-1,1 0 1,-1 1 0,0-1 0,0 0 0,0 0-1,0 1 1,0-1 0,0 1 0,0-1 0,0 1-1,0 0 1,0 0 0,0 0 0,0 0 0,0 0-1,0 1 1,0-1 0,0 1 0,-3 0 0,-48 20 433,36-14-315,9-4 0,3 0 99,0-1 0,0 0 0,-53-10 8027,58 8-8236,78 5 1102,-56-3-898,1 0 0,-1-2 0,28-2-1,25-7 858,-1 4-1,127 8 0,142 12 2336,-339-15-3381,38 2 327,-40-2-366,-1 1 1,1-1-1,0 0 1,-1 0-1,1 1 0,-1-1 1,1 1-1,0-1 1,-1 1-1,1 0 0,-1 0 1,0-1-1,1 1 0,-1 0 1,0 0-1,1 0 1,-1 1-1,0-1 0,0 0 1,1 2-1,-2-3-35,0 0 0,0 0 1,0 0-1,0 1 0,0-1 0,0 0 0,0 0 0,0 0 0,0 0 0,0 0 0,0 1 1,0-1-1,0 0 0,0 0 0,0 0 0,0 0 0,0 0 0,0 1 0,0-1 0,0 0 1,0 0-1,0 0 0,0 0 0,-1 0 0,1 0 0,0 0 0,0 0 0,0 1 0,0-1 1,0 0-1,0 0 0,0 0 0,-1 0 0,1 0 0,0 0 0,0 0 0,0 0 0,0 0 1,0 0-1,-1 0 0,1 0 0,0 0 0,0 0 0,0 0 0,0 0 0,0 0 0,-1 0 1,1 0-1,0 0 0,0 0 0,0 0 0,0 0 0,0 0 0,0 0 0,-1 0 0,1 0 1,0-1-1,0 1 0</inkml:trace>
</inkml:ink>
</file>

<file path=ppt/ink/ink10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8:28.956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42 91 6225,'-42'25'10947,"56"-34"-10011,8-5-64,46-30-104,-40 31 8,3 4-191,2-1-89,-3 6-264,1-3-224,-9 3-504,-4 2-793,-1 2 825</inkml:trace>
</inkml:ink>
</file>

<file path=ppt/ink/ink10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8:29.65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76 5489,'17'8'7903,"27"-11"-6267,-39 2-983,123-12 3350,316-24-627,-248 19-4518,-136 7 725</inkml:trace>
</inkml:ink>
</file>

<file path=ppt/ink/ink10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8:31.580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50 0 5457,'-50'19'10033,"85"-26"-8983,0 2-1,0 1 1,0 1 0,46 4-1,143 21 915,-154-11-1287,0-4 0,136-4 0,-97-15 362,-38 4-176,104 0 0,-174 8-868,7 0-18,1 1 0,-1-1-1,0 1 1,1 1 0,-1-1-1,12 5 1</inkml:trace>
</inkml:ink>
</file>

<file path=ppt/ink/ink10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8:32.31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8 6889,'7'-8'7248,"17"11"-5314,13 10-775,0 2-1,-1 1 0,-1 2 1,52 34-1,17 9 476,-38-29-946,-33-16-1693,50 31 0</inkml:trace>
</inkml:ink>
</file>

<file path=ppt/ink/ink10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8:36.02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55 1 4465,'-55'53'15474,"81"-51"-15071,0-2 1,-1-1-1,1-1 1,-1-2-1,35-8 0,9 1 100,1 4-1,-1 2 1,100 6-1,-128-1-358,102 10 692,-120-7-573,0 1 0,0 1 0,-1 1 0,25 10 0,-23 2 552</inkml:trace>
</inkml:ink>
</file>

<file path=ppt/ink/ink10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8:36.50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0 122 6401,'17'3'10015,"-12"-3"-9910,18 0 744,10 0 219,-1 0 0,1-3 0,41-7 0,-34 1-308,152-25 1916,-170 32-2480,1 1 0,0 1 0,-1 1 0,1 1 0,-1 1 0,38 10 0,-58-12-207,-1-1 1,1 1 0,0 0 0,0-1-1,0 1 1,-1-1 0,1 0 0,0 0-1,0 0 1,0 0 0,0 0 0,0 0-1,0 0 1,0 0 0,-1-1 0,1 1-1,0-1 1,0 1 0,2-3 0,-2 1-192,0 0 0,0 0 0,-1 0 0,1-1 0,-1 1 0,0-1 0,0 1 1,0-1-1,0 0 0,1-4 0,4-13-1244,8-12 425</inkml:trace>
</inkml:ink>
</file>

<file path=ppt/ink/ink10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8:37.42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53 1 7210,'-50'5'8593,"50"1"-8141,-3 53 565,4 0 0,11 90-1,33 116 1596,-41-243-2340,-1-9-67,5 30 397,-8-41-554,1-1-1,-1 1 1,1 0-1,-1 0 1,1-1-1,0 1 0,0-1 1,0 1-1,0-1 1,0 1-1,0-1 1,0 1-1,0-1 1,0 0-1,1 1 1,-1-1-1,3 1 0,-3-1-62,0-1-1,-1 0 0,1 0 1,0 0-1,0 0 1,0 0-1,0 0 0,0 0 1,0 0-1,0 0 0,-1 0 1,1-1-1,0 1 0,0 0 1,0-1-1,0 1 0,-1 0 1,1-1-1,0 1 0,0-1 1,-1 1-1,1-1 0,0 0 1,-1 1-1,1-1 0,-1 0 1,1 1-1,-1-1 1,1 0-1,-1 0 0,1 1 1,-1-1-1,1 0 0,-1 0 1,0 0-1,0 0 0,0 0 1,1 1-1,-1-1 0,0 0 1,0-2-1,3-38-3857,-7 4 2141</inkml:trace>
</inkml:ink>
</file>

<file path=ppt/ink/ink1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7:58.7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98 509 7218,'0'3'270,"1"0"1,-1-1-1,1 1 1,0 0-1,0 0 1,0-1 0,0 1-1,0 0 1,1-1-1,-1 0 1,1 1 0,-1-1-1,1 0 1,0 1-1,0-1 1,0 0-1,4 2 1,-1 0-40,0-1 1,0 0-1,1-1 0,-1 1 1,1-1-1,-1 0 0,1-1 0,6 2 1,8 0 133,-1-1 1,1-1-1,0-1 0,19-2 1,14-5 147,0-1-1,-1-4 1,0-1 0,-1-3 0,0-2 0,70-36 0,-105 47-447,0-1 1,0-2-1,-1 1 1,0-2-1,0 0 1,14-14-1,-26 22-47,0 0 0,0-1-1,0 0 1,0 1 0,0-1 0,-1 0-1,0 0 1,0-1 0,0 1-1,0 0 1,-1-1 0,1 1 0,-1-1-1,0 1 1,-1-1 0,1 0-1,-1 1 1,0-1 0,0 0 0,0 1-1,-1-1 1,0 1 0,1-1-1,-2 0 1,1 1 0,0 0 0,-1-1-1,-3-5 1,-1 0 1,0 0-1,0 1 1,-1 0-1,0 0 1,-1 1-1,0-1 1,0 2 0,-1-1-1,0 1 1,-1 0-1,1 1 1,-13-6-1,-15-5-23,0 1-1,-44-12 0,45 16 33,-5-2-29,0 2 0,-1 1 0,-1 2 0,-54-4-1,82 13 13,1 0-1,-1 0 0,0 2 1,0 0-1,0 0 0,-27 10 0,33-9 22,0 1 0,1 0 0,-1 1-1,1-1 1,0 2 0,0-1-1,1 1 1,-1 1 0,1-1-1,1 1 1,-12 15 0,10-10 43,0 2 1,0-1-1,1 1 0,1 0 1,1 0-1,0 1 1,0 0-1,-3 28 0,3-3 91,2 1 0,3 45 0,0-72-130,1 0-1,1 1 0,0-1 1,1 0-1,0 0 1,10 24-1,-10-31-77,0-1 0,0 0-1,1 1 1,0-1-1,0-1 1,1 1 0,-1 0-1,1-1 1,0 0 0,1 0-1,-1-1 1,1 0 0,0 1-1,0-2 1,9 5 0,3-1 160,0-1 1,0-1 0,1 0-1,0-2 1,0 0 0,23 0 0,52 4 374</inkml:trace>
</inkml:ink>
</file>

<file path=ppt/ink/ink10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8:41.120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6 226 5273,'-5'-23'13423,"6"24"-13322,17 0 318,1-1-1,0-1 1,-1-1-1,1 0 0,-1-2 1,1 0-1,22-8 1,48-9 352,-2 4 407,129-44 1,-161 39-332,-46 17-714,0 1-1,0 0 1,1 0 0,0 1-1,0 0 1,0 1 0,0 0-1,0 1 1,0 0 0,15 0-1,-22 2-80,-1-1 0,1 0-1,-1-1 1,1 1 0,-1 0-1,0-1 1,1 1 0,-1-1 0,1 0-1,-1 0 1,0 0 0,1 0-1,-1 0 1,0 0 0,0-1-1,0 1 1,0-1 0,0 0 0,0 1-1,-1-1 1,1 0 0,1-2-1,2 0 26</inkml:trace>
</inkml:ink>
</file>

<file path=ppt/ink/ink10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8:41.684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3 332 6553,'-3'2'7919,"5"-3"-7752,0 0-1,-1-1 0,1 1 0,0 0 0,0 0 0,0 0 1,0 0-1,0 0 0,4-1 0,9-4 246,34-14 495,191-86 4276,-191 79-2820,87-63 0,-44 26-850,-84 55-1315</inkml:trace>
</inkml:ink>
</file>

<file path=ppt/ink/ink10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8:46.63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216 8 9466,'-5'-8'5186,"-7"8"-3976,-19 11-1130,17-4-6,0 2-1,0-1 1,1 2 0,1 0 0,-19 18-1,23-20-45,1-1-1,0 2 0,0-1 1,1 1-1,0-1 0,1 2 1,0-1-1,0 1 0,1-1 1,-5 18-1,9-26-20,0 0 1,-1 1-1,1-1 0,0 1 1,0-1-1,0 0 0,0 1 0,1-1 1,-1 1-1,0-1 0,1 0 1,-1 1-1,0-1 0,1 0 1,0 0-1,-1 1 0,1-1 1,0 0-1,0 0 0,-1 0 1,1 0-1,0 0 0,0 0 1,0 0-1,0 0 0,1 0 1,-1 0-1,0 0 0,0-1 1,0 1-1,1-1 0,-1 1 1,0-1-1,1 1 0,-1-1 1,2 1-1,7 1 56,-1 0 0,1-1 0,-1 0 0,12-1 0,-11 0 30,49 0 280,-39-1-194,-1 1-1,0 1 1,0 0-1,0 1 1,32 9-1,-49-11-160,0 1 0,0-1 1,0 1-1,0-1 0,0 1 0,0 0 1,-1 0-1,1 0 0,0 0 0,-1 0 1,1 0-1,-1 1 0,1-1 0,-1 0 0,1 1 1,-1-1-1,0 1 0,0 0 0,0-1 1,0 1-1,0 0 0,0-1 0,0 1 1,-1 0-1,1 0 0,-1 0 0,1 0 0,-1 0 1,0 0-1,1 0 0,-1 0 0,0 0 1,0 0-1,-1 0 0,1 0 0,0-1 1,-1 1-1,1 0 0,-1 0 0,1 0 0,-3 3 1,-1 3 30,0 0-1,0-1 1,-1 0 0,0 0 0,-1 0 0,0-1 0,0 1 0,-8 5 0,-1 2-28,-1-1 0,0-1 0,-1-1 0,-1 0 0,0-1 1,0-1-1,-25 9 0,42-17-58,1-1-1,-1 0 1,0 0 0,1 1-1,-1-1 1,0 0 0,1 0-1,-1 0 1,0 0-1,1 1 1,-1-1 0,0 0-1,1-1 1,-1 1 0,0 0-1,0 0 1,1 0 0,-1 0-1,0 0 1,1-1 0,-1 1-1,0 0 1,1 0 0,-1-1-1,1 1 1,-1-1 0,1 1-1,-1 0 1,0-2 0,1 1-83,-1 0 1,1 0 0,0 0 0,0 0 0,0 0 0,0 0-1,0 0 1,0 0 0,1 0 0,-1-1 0,0 1 0,1 0-1,-1 0 1,0 0 0,1 0 0,0-1 0,3-5-582,0 1 0,0-1 0,0 1 0,10-10 0,18-11-420</inkml:trace>
</inkml:ink>
</file>

<file path=ppt/ink/ink10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8:47.03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81 8330,'8'22'3993,"-5"11"-1465,3-2-207,-6 4-273,-4-5-504,4-10-783,1-1-241,5-8-400,7-2-40,-2-6-328,-2-1-304,2-8-1049,-4-5-479,2-3 1256</inkml:trace>
  <inkml:trace contextRef="#ctx0" brushRef="#br0" timeOffset="1">5 2 6833,'-5'-1'3025,"13"2"-872,6 3-2538,4-3-415,16-4 480</inkml:trace>
</inkml:ink>
</file>

<file path=ppt/ink/ink10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8:47.83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150 108 7130,'-2'7'1015,"0"0"1,-1 0 0,0 0 0,0 0 0,-8 12 0,-4 1 600,-31 33 0,7-7 382,34-41-1792,2 1 0,-1 1 1,1-1-1,-5 13 1,7-18-187,1 1 0,-1-1 1,1 1-1,0-1 1,0 1-1,-1-1 0,1 1 1,0 0-1,0-1 1,1 1-1,-1-1 0,0 3 1,1-4-21,-1 1 0,0 0 1,1-1-1,-1 1 0,1-1 1,-1 1-1,0-1 0,1 1 0,-1-1 1,1 1-1,0-1 0,-1 1 1,1-1-1,-1 0 0,1 1 0,0-1 1,-1 0-1,1 1 0,-1-1 1,1 0-1,0 0 0,0 0 0,-1 0 1,1 1-1,0-1 0,-1 0 1,1 0-1,1-1 0,1 1-14,1-1-1,-1 0 1,1 0-1,-1 0 0,0-1 1,1 1-1,-1-1 1,0 0-1,0 0 1,0 0-1,0 0 1,0-1-1,-1 1 1,1-1-1,-1 1 0,1-1 1,-1 0-1,2-4 1,5-5-8,-1-1 0,-1 0 0,7-16 0,6-27 121,-3-1-1,13-72 0,-29 129-97,-1 0 10,0 0 0,0 0 0,0 0 1,0-1-1,0 1 0,0 0 0,0 0 0,0 0 0,0 0 0,0 0 0,0 0 0,0 0 0,1 0 0,-1-1 0,0 1 1,0 0-1,0 0 0,0 0 0,0 0 0,0 0 0,0 0 0,0-1 0,0 1 0,0 0 0,0 0 0,0 0 1,0 0-1,0 0 0,0 0 0,0-1 0,-1 1 0,1 0 0,0 0 0,0 0 0,0 0 0,0 0 0,0 0 0,0 0 1,0 0-1,0-1 0,0 1 0,0 0 0,0 0 0,-1 0 0,1 0 0,0 0 0,0 0 0,0 0 0,0 0 0,0 0 1,0 0-1,0 0 0,-1 0 0,1 0 0,0 0 0,0 0 0,0 0 0,-8 6 351,-8 14 66,11-10-265,0 0 1,0 1 0,1-1 0,0 1 0,1 0 0,0 0 0,1 0 0,0 1-1,1-1 1,0 0 0,1 1 0,0-1 0,3 16 0,-3-22-140,1 0 0,0 0 0,0 0 0,0 0 0,1 0 0,0 0 1,0-1-1,0 1 0,0 0 0,1-1 0,-1 0 0,1 1 0,0-1 0,1 0 1,-1-1-1,1 1 0,-1-1 0,1 1 0,0-1 0,1 0 0,-1 0 0,0-1 0,1 1 1,0-1-1,-1 0 0,1-1 0,0 1 0,0-1 0,0 0 0,0 0 0,9 1 0,-2-2 7,-1-1-1,1 0 0,0 0 0,-1-1 0,0-1 0,1 0 1,-1 0-1,12-6 0,-16 6-17,-1 1 1,1-2-1,-1 1 1,0-1-1,0 0 1,0-1-1,0 1 1,-1-1-1,0 0 1,0 0-1,0-1 1,0 0-1,-1 1 0,4-9 1,-7 13-17,-1 1 1,1-1-1,-1 0 1,1 1-1,-1-1 1,0 0-1,1 0 1,-1 1-1,0-1 0,0 0 1,0 0-1,1 0 1,-1 1-1,0-1 1,0 0-1,0 0 1,0 0-1,0 0 0,0 1 1,-1-1-1,1 0 1,0 0-1,0 0 1,0 1-1,-1-1 1,1 0-1,-1 0 0,1 1 1,0-1-1,-1 0 1,1 1-1,-1-1 1,0 0-1,1 1 1,-1-1-1,1 1 0,-1-1 1,0 1-1,1-1 1,-1 1-1,0 0 1,0-1-1,1 1 1,-1 0-1,0-1 0,-1 1 1,2 1-3,-1-1 1,1 1-1,-1 0 1,1 0-1,0-1 0,-1 1 1,1 0-1,0 0 1,-1 0-1,1-1 0,0 1 1,0 0-1,0 0 1,0 0-1,0 0 1,0 0-1,0-1 0,0 1 1,0 0-1,0 0 1,1 1-1,2 21-46,-1-17 39,-2-5 91,-2-1-131,1 0 44,-1 0 0,1 0 0,-1 0 0,1 0 0,-1 0 0,1 1 0,-1-1 1,1 1-1,0-1 0,-2 2 0,1 4 23,0 1-1,1 0 1,0-1 0,1 1 0,0 0-1,0-1 1,0 1 0,0 0 0,1 0-1,0-1 1,1 1 0,0-1 0,0 1-1,5 10 1,-5-14 45,0 1 0,1-1 0,-1 0 0,1 0 0,0 0 0,0 0 0,0 0 0,0-1 0,0 1 0,1-1 0,-1 0 0,1 0 0,0 0 0,0-1 0,4 2 0,3 1 48,1-1 0,1 0-1,15 2 1,78-1-3879,-61-2 2558</inkml:trace>
</inkml:ink>
</file>

<file path=ppt/ink/ink10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8:48.5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86 1 6041,'-11'12'9772,"2"6"-5682,-5 9-3547,2-9-331,5-9-55,0 0 1,1 1-1,0 0 0,-7 19 1,13-28-148,0 0 1,0-1-1,-1 1 1,1 0 0,0-1-1,0 1 1,0 0 0,0-1-1,1 1 1,-1 0 0,0 0-1,0-1 1,0 1-1,0 0 1,1-1 0,-1 1-1,0-1 1,1 1 0,-1 0-1,0-1 1,1 1-1,-1-1 1,1 1 0,-1-1-1,1 1 1,-1-1 0,1 1-1,-1-1 1,1 0-1,0 1 1,-1-1 0,1 0-1,-1 1 1,1-1 0,0 0-1,-1 0 1,1 0 0,0 1-1,0-1 1,-1 0-1,1 0 1,0 0 0,-1 0-1,1 0 1,0 0 0,1-1-1,45-2 86,-28 1-55,-17 2-44,0 0-1,0 0 1,0 0 0,0 0 0,0 0 0,0 0 0,0 1 0,-1-1 0,1 0 0,0 1-1,0 0 1,0 0 0,-1-1 0,1 1 0,0 0 0,-1 0 0,1 0 0,-1 1 0,1-1-1,-1 0 1,0 1 0,1-1 0,-1 0 0,0 1 0,0 0 0,0-1 0,0 1-1,0 0 1,0-1 0,0 4 0,1 3-43,-1 0 0,0 0 0,-1 0 0,0 0-1,0 0 1,-2 9 0,2 28 6,0-44 30,0 0 0,0 0 0,0 0 1,1-1-1,-1 1 0,0 0 1,0 0-1,1 0 0,-1 0 1,1-1-1,-1 1 0,1 0 0,-1 0 1,1-1-1,0 1 0,-1 0 1,1-1-1,0 1 0,-1-1 0,1 1 1,0-1-1,0 1 0,-1-1 1,1 1-1,0-1 0,0 0 0,0 1 1,0-1-1,0 0 0,-1 0 1,1 0-1,0 0 0,0 0 0,0 0 1,0 0-1,0 0 0,0 0 1,0 0-1,0 0 0,-1 0 0,1-1 1,0 1-1,0 0 0,0-1 1,0 1-1,-1-1 0,1 1 0,0-1 1,1 0-1,4-2-299,-1-1 1,1 1-1,-1-1 0,0 0 0,8-8 1,-8 7-253,-1-1 1,0 0-1,0 0 1,0 0-1,3-8 0,7-16-403</inkml:trace>
</inkml:ink>
</file>

<file path=ppt/ink/ink10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8:48.95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46 0 6785,'-22'10'3945,"10"-4"-24,2-3-2016,10 2-625,-1-4-328</inkml:trace>
  <inkml:trace contextRef="#ctx0" brushRef="#br0" timeOffset="1">228 567 11114,'0'11'3633,"6"-6"-2161,2 1-1119</inkml:trace>
</inkml:ink>
</file>

<file path=ppt/ink/ink10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8:49.57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33 1 9962,'5'20'5642,"-3"-14"-5177,0 1 0,0 0 1,-1 0-1,0 0 0,0 1 0,0-1 0,-2 10 0,-2 2-203,-1 1 0,-1-1 0,0 0 0,-2 0 0,-14 30-1,19-45-225,4-4-13,9-9-5,23-29-73,-17 19-17,-10 12 43,0 1 0,0 0 0,1 0-1,0 0 1,0 1 0,0 0 0,1 1 0,-1 0 0,17-6 0,-19 9 64,1-1 0,-1 1 0,0 0 0,0 0 0,0 0 0,1 1 0,-1 0 0,0 0 1,0 1-1,0 0 0,1 0 0,-1 0 0,0 1 0,0 0 0,0 0 0,6 4 0,-9-4 0,1 1-1,-1-1 1,0 1-1,0 0 0,0 0 1,-1 1-1,1-1 1,-1 0-1,0 1 1,1-1-1,-2 1 0,1 0 1,0 0-1,-1 0 1,0 0-1,0 0 1,1 8-1,0-6 3,-2 0 0,1 0 0,-1 0 0,0 0 0,0 0 0,-1 0 0,1 0-1,-1 0 1,-1 0 0,1 0 0,-4 9 0,29-72 386,-21 53-424,7-13 0,0 0 0,20-23 0,-27 36 3,0 0 0,0 1 0,0-1 0,1 1-1,0 0 1,0 0 0,0 0 0,0 0 0,0 1 0,0 0-1,1 0 1,-1 0 0,1 0 0,-1 1 0,1-1 0,0 1-1,6 0 1,-9 1-5,-1 0-1,1 0 1,-1 0-1,1 1 1,-1-1-1,0 0 1,1 1 0,-1-1-1,1 1 1,-1 0-1,0 0 1,0-1-1,1 1 1,-1 0-1,0 0 1,0 0-1,0 0 1,0 0-1,0 0 1,0 0 0,0 1-1,1 1 1,14 37-37,-15-35-184,1-1 1,-1 1 0,1-1-1,0 1 1,0-1-1,0 0 1,1 0-1,-1 0 1,6 7-1,-5-10-114,-1 1 0,1-1 0,0 0 0,-1 0 0,1 0-1,0 0 1,0 0 0,-1 0 0,1-1 0,0 1 0,0-1-1,6 0 1,34-5-3401,-17-1 2804</inkml:trace>
</inkml:ink>
</file>

<file path=ppt/ink/ink10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8:50.08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77 106 6841,'107'-77'3196,"-86"58"-1068,-21 18-2075,0 1 0,0 0 0,0 0 1,1 0-1,-1-1 0,0 1 0,0 0 1,0 0-1,0 0 0,0-1 0,0 1 1,0 0-1,1 0 0,-1 0 0,0-1 0,0 1 1,0 0-1,0 0 0,0-1 0,0 1 1,0 0-1,0 0 0,0-1 0,0 1 1,0 0-1,0 0 0,-1-1 0,1 1 0,0 0 1,0 0-1,0 0 0,0-1 0,0 1 1,0 0-1,-1 0 0,1 0 0,0-1 1,0 1-1,-17-1 2247,17 1-2297,-6 1 337,1 1 0,0-1 1,-1 1-1,1 0 0,0 0 1,0 1-1,0-1 1,0 1-1,1 0 0,-7 6 1,-41 42 1310,34-32-1021,8-8-248,1-1-1,-14 21 1,21-30-353,1 1-1,0 0 1,-1 0 0,1 0-1,0 0 1,0 0 0,0 0 0,0 0-1,1 0 1,-1 0 0,0 1-1,1-1 1,0 0 0,-1 0-1,1 1 1,0-1 0,0 0-1,0 0 1,1 1 0,-1-1-1,0 0 1,1 0 0,-1 1 0,1-1-1,2 4 1,-1-5-32,-1 1 1,1-1-1,0 0 1,0 0-1,0 0 1,0 0-1,0-1 1,0 1-1,0 0 1,0-1-1,0 1 1,0-1-1,0 0 1,0 0-1,0 0 1,0 0-1,0 0 1,0 0-1,1 0 1,-1-1-1,0 1 1,0-1-1,0 0 1,0 1-1,0-1 1,0 0-1,1-1 1,8-3-95,0-1 1,-1 1-1,14-11 1,11-12-334,-25 19 243,0 0 1,1 1-1,-1 1 1,2-1 0,-1 2-1,22-10 1,-33 16 185,0 0 0,1 0 0,-1 0 0,1 0 0,-1 0 0,1 0 0,-1 0 1,0 0-1,1 0 0,-1 0 0,1 0 0,-1 0 0,1 0 0,-1 0 0,1 0 0,-1 0 0,0 0 1,1 0-1,-1 1 0,1-1 0,-1 0 0,0 0 0,1 0 0,-1 1 0,1-1 0,-1 0 0,0 1 1,1-1-1,-1 0 0,0 1 0,0-1 0,1 0 0,-1 1 0,0-1 0,0 1 0,0-1 1,1 0-1,-1 1 0,0-1 0,0 1 0,0 0 0,2 24 23,0-3 51,-2-20-63,1 0 0,0 0 0,0 0 0,0-1 0,0 1 0,0 0 0,0-1 0,0 1 0,1 0 0,-1-1 0,1 0 0,-1 1 0,1-1 0,0 0 0,-1 0 0,1 1-1,0-2 1,0 1 0,0 0 0,-1 0 0,1 0 0,0-1 0,0 1 0,0-1 0,0 0 0,0 1 0,1-1 0,-1 0 0,0 0 0,0 0 0,0-1 0,0 1 0,0 0 0,2-1 0,1-1-9,0 0 1,0 1-1,0-1 0,0-1 1,0 1-1,0-1 0,0 0 1,-1 0-1,0 0 1,1-1-1,-1 0 0,3-4 1,61-73-144,-56 72-18,-8 18 76,-7 30 38,1-27 35,2-11-47,2 40 147,-2-40-214,1 0 1,-1 0-1,0 0 1,0 0-1,0-1 1,0 1-1,1 0 1,-1 0-1,0 0 1,1 0-1,-1-1 1,0 1 0,1 0-1,-1 0 1,1-1-1,0 1 1,-1 0-1,1-1 1,-1 1-1,1-1 1,0 1-1,0 0 1,-1-1-1,1 0 1,0 1-1,0-1 1,-1 1-1,1-1 1,0 0-1,0 0 1,0 1-1,0-1 1,0 0-1,0 0 1,-1 0-1,1 0 1,0 0-1,0 0 1,1-1-1,13-2-861</inkml:trace>
</inkml:ink>
</file>

<file path=ppt/ink/ink10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8:50.47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2 5185,'-1'-2'2593,"6"2"-121,5 2-2504,0-2-424,9 3 304</inkml:trace>
</inkml:ink>
</file>

<file path=ppt/ink/ink1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7:59.96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89 739 7090,'-4'1'994,"-16"2"2233,20-3-3158,0 0 1,-1 0-1,1 0 0,0 0 1,0 0-1,-1 0 0,1 0 1,0 0-1,0 0 1,-1 0-1,1 0 0,0 0 1,0 0-1,-1 0 0,1 0 1,0 0-1,0-1 0,-1 1 1,1 0-1,0 0 1,0 0-1,-1 0 0,1-1 1,0 1-1,0 0 0,0 0 1,0 0-1,-1-1 0,1 1 1,0 0-1,0 0 1,0-1-1,0 1 0,0 0 1,0 0-1,0-1 0,0 1 1,-1 0-1,1 0 0,0-1 1,0 1-1,0 0 1,0 0-1,0-1 0,0 1 1,1 0-1,-1-1 0,0 1 1,0 0-1,0 0 0,0-1 1,0 1-1,0 0 1,1-1-1,-1 1 67,1-1-1,0 0 1,-1 0-1,1 1 1,0-1 0,0 1-1,0-1 1,0 1 0,0-1-1,-1 1 1,1-1-1,0 1 1,0 0 0,0-1-1,0 1 1,0 0 0,0 0-1,0 0 1,0 0-1,0 0 1,2 0 0,9-2 291,71-9 800,-22 4-297,98-25-1,-100 14-758,107-50 0,-144 58-160,-1-2-1,-1 0 1,0-2 0,-1 0 0,-1-1 0,0-1-1,-1 0 1,17-22 0,-27 28 11,0 0 0,0 0-1,-2-1 1,1 0 0,-1 0 0,-1 0 0,6-22 0,-8 27-11,-1-1 1,0 1-1,0-1 1,-1 0-1,0 1 1,0-1-1,0 0 1,-1 1-1,0-1 1,0 1 0,-1-1-1,0 1 1,0-1-1,0 1 1,-1 0-1,-3-6 1,-5-2-15,0 0 1,-1 0-1,-1 1 1,0 1-1,0 0 1,-1 1-1,-1 1 1,0 0-1,0 0 1,-1 2-1,0 0 1,-22-7 0,-4 0-60,-1 2 1,-1 2 0,-78-10-1,105 18 51,0 2 0,0 0 0,0 1-1,0 1 1,-1 0 0,1 1 0,0 1-1,1 1 1,-18 6 0,23-6 4,0 1 0,0 1 0,0 0 0,1 1 0,0-1 0,1 2 0,-1 0 0,1 0 0,1 0 0,-1 1 0,2 0 0,-1 1 0,-10 17 0,8-9 56,1 1 0,1-1 1,1 1-1,0 1 0,2-1 0,0 1 1,1 0-1,1 0 0,1 0 1,0 1-1,2-1 0,0 0 0,6 34 1,-4-41 8,0 0 1,1 0-1,0 0 1,1-1-1,1 1 1,0-1-1,1 0 1,0-1-1,0 1 0,2-1 1,-1 0-1,1-1 1,1 0-1,0 0 1,0-1-1,1 0 1,0-1-1,0 0 1,1 0-1,0-1 1,1-1-1,12 6 1,-5-5-121,0-1 1,1-1-1,-1-1 1,1-1-1,38 1 1,104-9-2195,-118 2 1543,60-5-277</inkml:trace>
</inkml:ink>
</file>

<file path=ppt/ink/ink10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8:50.88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7626,'16'43'1340,"33"71"4017,-47-111-4897,0 1 1,-1 0-1,0 0 0,0 0 0,0 0 1,-1 0-1,1 0 0,-1 7 0,0-15-317,1 0 0,0 0 0,0 1 0,0-1 0,1 1 0,-1-1-1,1 1 1,0 0 0,0-1 0,0 1 0,0 0 0,1 0 0,3-3 0,35-33-343,-36 35 365,-3 2-125,0 0 0,0 1 1,0-1-1,0 1 0,0-1 0,1 1 0,-1 0 1,0 0-1,1 0 0,-1 0 0,1 0 0,-1 0 0,1 1 1,0-1-1,-1 1 0,1 0 0,0 0 0,-1 0 1,1 0-1,0 0 0,-1 1 0,1-1 0,-1 1 0,1-1 1,-1 1-1,1 0 0,-1 0 0,1 0 0,2 2 1,3 3-497,0 0 0,0 0 0,0 1 0,-1 0 0,11 14 0,-9-11-1568,-1-4 32,2-3 734</inkml:trace>
</inkml:ink>
</file>

<file path=ppt/ink/ink10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8:51.25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1 301 7330,'41'-31'1604,"-12"10"-352,-26 21 334,-12 9 1180,5-4-2578,0 0 0,1-1 0,0 1 0,0 0 0,0 1 0,1-1 0,-1 0 0,1 1 0,1 0 0,-1-1 0,1 1 0,0 0 0,0 0 0,1-1 0,-1 1 0,1 0 0,1 0 0,-1 0 1,1 0-1,0 0 0,0-1 0,1 1 0,0 0 0,4 9 0,-5-13-174,0 0 1,0 0-1,0 0 1,1-1-1,-1 1 1,0 0-1,1-1 1,-1 1-1,1-1 1,0 1-1,-1-1 1,1 0-1,0 0 1,0 0-1,0 0 1,0 0-1,0 0 1,0 0-1,0-1 1,0 1 0,0-1-1,0 1 1,0-1-1,1 0 1,-1 0-1,0 0 1,0 0-1,0 0 1,0-1-1,1 1 1,-1-1-1,0 1 1,0-1-1,0 0 1,3-1-1,2-1-7,0-1 0,0 0-1,-1 0 1,0 0 0,0 0-1,0-1 1,0 0 0,-1 0 0,7-9-1,-4 3-2,-1-1 0,0 1 0,0-2 1,-1 1-1,-1-1 0,0 0 0,-1 0 0,3-19 0,0-5-144,1-70 1,-8 96 62,0 0 1,-1 0 0,0 0 0,0 0-1,-1 0 1,-5-14 0,-1 13 21,1 16 61,-6 21 103,10-18-76,-4 14 198,1 0 0,0 1-1,2 0 1,0 1-1,2-1 1,0 0-1,2 1 1,3 41 0,-2-58-130,0 1 0,1 0 0,-1-1 0,1 1 0,0-1 0,1 1 0,0-1 1,6 11-1,-8-16-87,0 1 1,0-1 0,0 0 0,0 0-1,1 0 1,-1 0 0,0 0-1,0 0 1,1 0 0,-1 0 0,1-1-1,-1 1 1,1 0 0,-1-1-1,1 1 1,-1-1 0,1 0 0,-1 1-1,1-1 1,-1 0 0,1 0 0,0 0-1,-1 0 1,1 0 0,-1-1-1,1 1 1,-1 0 0,1-1 0,-1 1-1,1-1 1,-1 1 0,1-1-1,-1 0 1,1 0 0,-1 0 0,0 1-1,0-1 1,1 0 0,-1-1-1,0 1 1,1-1 0,10-9-11,-9 8-2,-1 1 0,0-1 0,1 1 0,-1 0 0,1 0 0,0 0 0,0 0 0,0 0 1,0 1-1,0-1 0,0 1 0,0 0 0,0 0 0,1 0 0,3-1 0,-4 4-5,-1-1 0,1 1 0,-1 0 1,1 0-1,-1-1 0,0 2 0,0-1 0,0 0 0,0 0 0,-1 1 0,1-1 0,0 1 0,-1-1 0,0 1 1,2 5-1,11 13 79,14 5-714,-3-15-4811,-13-7 4283</inkml:trace>
</inkml:ink>
</file>

<file path=ppt/ink/ink10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8:51.64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176 15 9450,'-1'-2'413,"-1"1"-1,1 0 1,-1-1 0,1 1-1,-1 0 1,0 0 0,1 0-1,-1 1 1,0-1 0,0 0-1,0 1 1,1-1 0,-1 1 0,0-1-1,0 1 1,0 0 0,0 0-1,0 0 1,-3 0 0,0 1-151,1 0 0,0 0 1,0 1-1,0-1 1,0 1-1,0 0 1,0 0-1,-5 4 1,-2 2-140,1 1 1,0 0-1,0 0 1,-14 21-1,19-23-62,0 0-1,1 0 1,0 1-1,1 0 1,-4 10 0,7-16-59,-1-1 0,1 1 1,-1 0-1,1 0 0,0-1 1,0 1-1,0 0 0,0-1 1,0 1-1,0 0 0,0 0 1,1-1-1,0 4 0,0-4-6,-1 0-1,1-1 1,-1 1-1,1 0 1,0-1 0,-1 1-1,1 0 1,0-1-1,0 1 1,-1-1-1,1 0 1,0 1-1,0-1 1,0 1-1,0-1 1,0 0-1,-1 0 1,1 0-1,0 1 1,0-1 0,0 0-1,0 0 1,0 0-1,0 0 1,0-1-1,0 1 1,0 0-1,1 0 1,0-1-53,1 0 1,0 0-1,0 0 1,-1-1-1,1 1 1,0 0-1,-1-1 1,1 0-1,-1 0 0,0 0 1,0 0-1,0 0 1,0 0-1,0 0 1,0-1-1,2-3 1,1-2-64,0 0 0,-1 0-1,0-1 1,3-9 0,-5 10 57,1 6 218,13 6-80,29-2 303,-39-3-281,-1 0 0,1 1 0,-1 0 0,1 1 0,-1-1 0,1 1 1,-1 0-1,1 0 0,-1 1 0,0 0 0,1 0 0,-1 0 0,8 5 1,11 4-3678,-17-9 2719</inkml:trace>
</inkml:ink>
</file>

<file path=ppt/ink/ink10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8:52.04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2 8730,'-3'-1'2944,"7"1"-3296,0 0-320</inkml:trace>
</inkml:ink>
</file>

<file path=ppt/ink/ink10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8:52.52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 7282,'37'93'3818,"-11"-41"2544,-24-49-5999,-1-1 0,1 0 1,0 0-1,0-1 0,-1 1 1,1 0-1,0-1 0,1 1 0,-1-1 1,0 1-1,0-1 0,4 1 1,-5-1-306,0-1 1,0 0-1,0 0 1,0 0-1,0 0 1,0 0-1,0 0 1,0 0-1,0 0 1,0 0-1,0 0 1,0 0-1,0-1 1,0 1-1,0 0 1,0-1-1,0 1 0,0-1 1,0 1-1,0-1 1,0 1-1,0-1 1,-1 0-1,1 0 1,1 0-1,19-28-90,-6 9-65,-14 18 52,2 0-1,-1-1 1,0 1 0,0 0 0,0 0 0,1 1 0,-1-1 0,1 0 0,0 1 0,-1 0 0,1 0-1,0-1 1,0 2 0,0-1 0,0 0 0,0 0 0,0 1 0,0 0 0,0 0 0,0 0 0,0 0-1,0 0 1,0 0 0,0 1 0,0-1 0,0 1 0,4 1 0,-1 0-886,1-1 0,-1 0-1,1 0 1,11 0 0,-3-5-194</inkml:trace>
  <inkml:trace contextRef="#ctx0" brushRef="#br0" timeOffset="1">536 186 15187,'-6'20'6930,"-4"-7"-3562,-2 2-935,-1-7-1833,5-8-1104,2-9-4969,3-18 3752</inkml:trace>
</inkml:ink>
</file>

<file path=ppt/ink/ink10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9:05.979"/>
    </inkml:context>
    <inkml:brush xml:id="br0">
      <inkml:brushProperty name="width" value="0.3" units="cm"/>
      <inkml:brushProperty name="height" value="0.6" units="cm"/>
      <inkml:brushProperty name="color" value="#FFACD5"/>
      <inkml:brushProperty name="tip" value="rectangle"/>
      <inkml:brushProperty name="rasterOp" value="maskPen"/>
    </inkml:brush>
  </inkml:definitions>
  <inkml:trace contextRef="#ctx0" brushRef="#br0">760 1474 5137,'-23'-81'12399,"24"81"-12272,33 4-442,-18-2 779,28 0-199,1-1-1,0-3 1,47-7 0,25-14 324,191-62 1,-280 76-511,0-2 0,-1 0 0,0-2 1,-1-1-1,-1-1 0,0-1 1,-1-2-1,32-29 0,-37 29-3,39-38 328,86-107 0,-84 91-395,-42 52-4,-1 0-1,0-1 1,-2-1-1,0-1 0,-2 0 1,14-30-1,-21 31 29,-2 0 1,0 0-1,-1-1 0,-1 1 0,-1-1 0,-2-29 0,2-38 17,0 77-33,-1 0 1,0 0 0,0 0-1,-2 0 1,1 0 0,-2 0-1,-3-14 1,2 18-8,1 1 0,-1 0 0,-1 0 1,1 0-1,-1 1 0,-1-1 0,1 1 0,-1 0 1,-1 1-1,-13-12 0,4 5 3,0 2 1,-1 0-1,-1 1 0,1 1 1,-2 0-1,1 1 0,-1 2 1,-32-8-1,-9 2 12,-90-5-1,145 17-21,-109-13 22,-43-3 16,128 15-52,0 1 0,0 2 1,-42 6-1,-47 18 11,-104 15 10,194-36-11,0 0 0,0 2 0,-49 19 0,-76 43-9,111-48 14,6-2-11,0 1-1,2 2 1,0 2 0,-35 32-1,19-10 1,-74 89-1,104-110 3,1 0 0,1 1 0,-17 32 0,28-43 5,0 0 1,1 1-1,1 0 1,0 0-1,1 0 1,1 0-1,-2 30 1,9 120-15,0-81 18,-2-46 55,3 1-1,1-1 0,2-1 0,21 63 0,-26-91 17,1-1-1,0 0 1,0 0 0,1 0-1,0-1 1,1 1 0,0-1-1,0-1 1,1 1-1,0-1 1,0 0 0,0-1-1,1 0 1,0 0 0,0 0-1,15 6 1,-7-5 80,0-1 0,1 0 0,0-2 0,0 0 0,0-1 0,0 0 1,0-1-1,34-2 0,347-40 1441,-325 30-1600,58-19-311,-19 3-4530,-91 23 3586</inkml:trace>
</inkml:ink>
</file>

<file path=ppt/ink/ink10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9:17.47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53 500 6393,'-4'0'340,"-1"0"-1,1 0 1,0-1-1,0 1 1,0-1 0,-1 0-1,1 0 1,-7-4-1,11 5-235,-1 0 1,0-1-1,1 1 0,-1-1 1,1 0-1,-1 1 0,1-1 1,-1 1-1,1-1 0,0 0 0,-1 1 1,1-1-1,0 0 0,-1 1 1,1-1-1,0 0 0,0 0 1,0 1-1,0-1 0,0 0 0,-1 0 1,2-2 188,-1 0 0,0 1 0,1-1 0,0 1 0,-1-1 1,1 1-1,0-1 0,0 1 0,2-3 0,11-15 3296,-7 17-1127,-3 16-272,-2 30-1893,-2-17-84,6 37 1,-6-61-205,0-1 1,0 1 0,1-1-1,-1 1 1,1-1 0,-1 0-1,1 1 1,-1-1-1,1 0 1,0 1 0,-1-1-1,1 0 1,0 0 0,0 0-1,0 0 1,0 0 0,0 0-1,0 0 1,0 0-1,1 0 1,-1 0 0,0 0-1,0-1 1,1 1 0,-1-1-1,0 1 1,1-1-1,-1 1 1,0-1 0,1 0-1,-1 1 1,1-1 0,-1 0-1,1 0 1,-1 0 0,1 0-1,-1-1 1,2 1-1,4-1 37,-1-1-1,1 0 1,-1 0-1,1 0 0,-1-1 1,12-7-1,343-230 1845,-202 130-695,87-75-1689,-198 151-2081,-34 24 1959</inkml:trace>
</inkml:ink>
</file>

<file path=ppt/ink/ink10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9:27.33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 1126 8930,'-8'-8'3729,"4"-8"-1953,2-7-240,5-15-191,3-12-9,8-16-40,4-11-55,10-19 31,5-1-32,12-13-184,3 0-152,-1 10-399,-5 5-177,-12 20-280,-5 9-176,-14 22-849,-8 11-7,-23 11 456</inkml:trace>
</inkml:ink>
</file>

<file path=ppt/ink/ink10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9:28.13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 24 7082,'-1'0'233,"1"0"1,-1-1 0,1 1 0,-1 0 0,0-1-1,1 1 1,-1 0 0,1-1 0,-1 1 0,1-1-1,-1 1 1,1-1 0,0 1 0,-1-1 0,1 1 0,-1-1-1,1 1 1,0-1 0,0 0 0,-1 1 0,1-1-1,0 0 1,0 1 0,0-1 0,0 0 0,0 1-1,0-1 1,0 1 0,0-1 0,0 0 0,0 1 0,0-1-1,0 0 1,0 1 0,0-1 0,1-1 0,0 2-66,0-1 0,0 1 0,0 0 0,0 0 0,0-1 0,0 1 0,0 0 0,0 0 0,0 0 0,0 0 0,0 0-1,0 0 1,0 0 0,0 0 0,0 1 0,0-1 0,0 0 0,0 1 0,0-1 0,-1 0 0,1 1 0,0-1 0,0 1 0,0-1 0,0 2 0,11 6 377,0 0-1,-1 1 1,-1 1-1,0 0 1,13 16-1,42 61 521,-52-68-848,32 54 177,-3 2-1,58 144 1,-90-201-414,7 15-1015,-17-33 1012,-1 0 0,1 0-1,0 0 1,0 0 0,0 0-1,0 0 1,0 0 0,0 0 0,0 0-1,0 0 1,0 0 0,0 0-1,-1 0 1,1 0 0,0 1-1,0-1 1,0 0 0,0 0-1,0 0 1,0 0 0,0 0-1,0 0 1,0 0 0,0 0-1,0 0 1,0 0 0,0 0-1,0 0 1,-1 0 0,1 0-1,0 0 1,0 1 0,0-1-1,0 0 1,0 0 0,0 0 0,0 0-1,0 0 1,0 0 0,0 0-1,0 0 1,0 0 0,0 1-1,0-1 1,0 0 0,0 0-1,0 0 1,0 0 0,0 0-1,0 0 1,0 0 0,0 0-1,1 0 1,-1 0 0,0 0-1,0 1 1,0-1 0,0 0-1,0 0 1,0 0 0,0 0-1,0 0 1,-14-14-2388,-39-50 1234,12 22 1455</inkml:trace>
</inkml:ink>
</file>

<file path=ppt/ink/ink10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9:28.54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2 296 10578,'0'-2'416,"-1"0"0,1-1 0,0 1 0,0 0 0,0 0-1,0 0 1,0 0 0,0 0 0,1 0 0,-1 0 0,1 0 0,-1 0-1,1 0 1,0 0 0,2-3 0,19-29 658,-15 24-395,13-20 263,4-5 46,30-35 0,-47 62-891,0 0 0,1 0-1,1 0 1,-1 1 0,1 1 0,0-1-1,1 1 1,-1 1 0,14-6-1,-20 10-79,1 0-1,0 0 1,-1 0 0,1 0-1,0 0 1,0 1-1,0 0 1,0 0-1,-1 0 1,1 0 0,0 1-1,0-1 1,0 1-1,0 0 1,-1 0-1,1 0 1,0 1 0,4 2-1,-3-1 17,0 0 0,0 1-1,-1 0 1,0 0-1,1 0 1,-1 0 0,0 1-1,-1 0 1,1-1 0,-1 1-1,3 7 1,-2-4 11,0 1 0,0-1 0,-1 1-1,-1-1 1,1 1 0,-2 0 0,1 0 0,-1 0 0,0 0-1,-1 1 1,0-1 0,0 0 0,-1 0 0,-1 0 0,-3 16 0,0-13-15,-1 0 1,0 0 0,-1 0 0,0 0 0,-1-1-1,-9 10 1,14-17-143,0 0 1,-1 0-1,1-1 1,-1 0-1,0 0 0,0 0 1,0 0-1,0 0 0,-1-1 1,1 0-1,-1 0 0,1 0 1,-1 0-1,0-1 0,0 0 1,0 0-1,0 0 0,0 0 1,-7-1-1,11 0-51,0 0-1,0 0 1,0 0-1,0 0 1,-1 0-1,1-1 1,0 1-1,0 0 1,0-1-1,0 1 1,0 0-1,0-1 1,0 0-1,0 1 1,0-1-1,0 0 1,0 1-1,1-1 1,-1 0-1,0 0 1,0 1 0,1-1-1,-1 0 1,0 0-1,1 0 1,-1 0-1,1 0 1,-1 0-1,1 0 1,0 0-1,-1-1 1,1 1-1,0 0 1,0 0-1,0-1 1,1-21-1066</inkml:trace>
</inkml:ink>
</file>

<file path=ppt/ink/ink1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8:41.78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 21 9618,'-7'-9'6226,"30"16"-2594,-10-3-4168,6 1 948,0-1 1,0 0-1,0-1 0,0-1 0,1-1 1,29-2-1,65-18 1134,23-1-1513,-131 19 172,0 1 0,0 0 0,0 0 0,1 0 0,11 3 0,-6 3 381</inkml:trace>
</inkml:ink>
</file>

<file path=ppt/ink/ink10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9:28.95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45 0 7562,'2'18'2813,"-1"-1"0,-3 35 1,1-35-2138,1-1 1,0 0 0,3 25 0,-2-36-550,0 0 0,1 0 0,0 0 1,-1 0-1,1 0 0,1 0 0,-1-1 0,1 1 0,0-1 0,0 0 0,0 1 1,0-2-1,1 1 0,0 0 0,4 3 0,-6-5-93,0-1 0,0 1 0,0-1 0,0 0-1,0 0 1,1 0 0,-1 0 0,0 0 0,0 0 0,1-1-1,-1 1 1,1-1 0,-1 1 0,0-1 0,1 0 0,-1 0 0,1 0-1,-1 0 1,0-1 0,1 1 0,-1-1 0,0 1 0,1-1 0,-1 0-1,0 0 1,0 0 0,1 0 0,-1 0 0,0-1 0,0 1-1,0 0 1,-1-1 0,1 0 0,0 1 0,0-1 0,-1 0 0,1 0-1,0-2 1,3-2 12,-1 1-1,-1-1 0,1 0 0,-1-1 1,0 1-1,0-1 0,-1 1 0,0-1 0,0 0 1,-1 0-1,0 1 0,1-9 1,-2 11-30,0 0 0,0 0 0,-1 0 1,1 0-1,-1 0 0,0 0 1,0 1-1,-1-1 0,1 0 0,-1 0 1,1 1-1,-1-1 0,0 1 1,-1-1-1,1 1 0,-1 0 1,1 0-1,-1 0 0,0 0 0,0 1 1,0-1-1,0 1 0,-1-1 1,-4-1-1,-6-3-109,0 2-1,0 0 1,0 1 0,-1 0-1,-16-2 1,12 3-260,3 1-264,-2 0-890,18 2 1421,0 0-1,-1 0 1,1 0 0,0 0 0,0 0-1,-1 0 1,1 0 0,0-1 0,0 1 0,-1 0-1,1 0 1,0 0 0,0 0 0,-1-1-1,1 1 1,0 0 0,0 0 0,0 0 0,-1-1-1,1 1 1,0 0 0,0 0 0,0 0-1,0-1 1,0 1 0,0 0 0,-1-1 0,1 1-1,0 0 1,0 0 0,0-1 0,0 1-1,0 0 1,0 0 0,0-1 0,0 1 0,0 0-1,0-1 1,0 1 0,3-14-1012</inkml:trace>
</inkml:ink>
</file>

<file path=ppt/ink/ink10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9:29.30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53 59 7482,'-52'-58'8999,"51"77"-6203,5 7-2107,1-1 0,2-1-1,0 1 1,1-1-1,19 36 1,70 111 992,-82-145-1438,13 21 41,-13-19-228,1-2 1,2 0-1,25 30 1,-41-54-167,-1 0 1,1 0 0,-1-1-1,1 1 1,0-1-1,0 1 1,0-1-1,-1 0 1,1 1 0,1-1-1,-1 0 1,0 0-1,0-1 1,3 2 0,-4-2-157,0-1 0,1 1 0,-1-1 0,0 0 0,0 1 0,0-1 0,0 0 0,0 1 0,0-1 0,0 0 0,0 0 0,-1 0 0,1 0 0,0 0 0,0 0 0,-1 0 0,1 0 0,-1 0 0,1 0 0,-1 0 0,1-1 0,-1 1 0,1 0 0,-1 0 0,0 0 0,0-1 0,0 1 0,0-2 0,4-18-1043</inkml:trace>
</inkml:ink>
</file>

<file path=ppt/ink/ink10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9:29.82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117 1 9082,'-43'5'9243,"39"-3"-8802,-1-1-1,1 1 1,0 0 0,0 0-1,0 0 1,-6 4 0,7-3-358,0 0 1,-1 0 0,2 0-1,-1 1 1,0-1 0,1 1-1,-1-1 1,1 1 0,0 0-1,0 0 1,1 0 0,-1 0-1,1 0 1,0 0 0,0 1-1,0-1 1,0 5 0,0 3 16,1-1-1,0 1 1,1-1 0,0 1 0,0-1 0,7 23 0,-6-30-99,-1 1 0,0 0 0,1-1 0,0 0-1,0 1 1,1-1 0,-1 0 0,1 0 0,0 0-1,0 0 1,0-1 0,0 1 0,1-1 0,-1 0 0,1 0-1,0 0 1,0 0 0,0-1 0,6 3 0,-9-4-10,1-1-1,0 1 1,-1-1 0,1 0 0,0 0 0,0 0-1,0 1 1,-1-2 0,1 1 0,0 0 0,0 0 0,-1 0-1,1-1 1,0 1 0,0-1 0,-1 0 0,1 1 0,-1-1-1,1 0 1,0 0 0,-1 0 0,0 0 0,1 0-1,-1 0 1,1 0 0,-1-1 0,0 1 0,0 0 0,0-1-1,0 1 1,0-1 0,0 1 0,0-1 0,-1 0 0,1 1-1,0-1 1,-1 0 0,1 0 0,-1-1 0,3-6-4,-1-1 0,0 1 0,-1-1 1,0 1-1,0-1 0,-2-9 1,0 3 20,0 12-4,0-1 1,0 1-1,1 0 0,-1 0 1,1 0-1,0 0 0,1 0 1,-1-1-1,1 1 0,0 0 1,-1 0-1,2 0 0,-1 0 1,3-5-1,-4 9 13,1-1 1,0 1-1,0-1 1,-1 1-1,1 0 1,0 0-1,0-1 1,0 1-1,-1 0 1,1 0-1,0 0 1,0 0-1,0 0 1,-1 0-1,1 0 1,0 0-1,0 0 1,0 0-1,-1 0 1,1 1-1,0-1 1,0 0-1,-1 1 1,1-1-1,0 0 1,0 1-1,-1-1 1,1 1-1,1 0 1,9 5 21,75 30-12,-84-36-147,-1 1 0,0-1 0,1 0 0,-1 0 0,0 1 0,1-1 0,-1 0 0,1 0 0,-1 0 0,0 0 0,1-1 0,-1 1 0,0 0 0,1-1 0,-1 1 0,0 0 0,1-1 1,-1 0-1,0 1 0,0-1 0,1 0 0,-1 0 0,0 1 0,0-1 0,0 0 0,0 0 0,0 0 0,0 0 0,0 0 0,-1-1 0,1 1 0,0 0 0,-1 0 0,1 0 0,-1-1 0,1 1 0,-1 0 0,1-2 0,2-6-1311,0-1-1,-1 1 0,3-19 0,-5 28 1374,4-25-1123</inkml:trace>
</inkml:ink>
</file>

<file path=ppt/ink/ink10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9:30.23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1 213 5817,'0'-1'170,"0"1"0,0 0-1,0 0 1,0 0 0,-1-1-1,1 1 1,0 0 0,0-1-1,0 1 1,0 0 0,0 0-1,0-1 1,0 1 0,0 0-1,0 0 1,1-1 0,-1 1-1,0 0 1,0 0 0,0-1-1,0 1 1,0 0 0,0 0-1,0 0 1,1-1 678,-1 0-678,1 1 0,-1 0-1,0 0 1,0 0 0,1 0-1,-1 0 1,0-1 0,1 1 0,11 5 3588,25 25-1047,-14-11-1207,71 57 1880,-78-53-3209,-16-22-174,1-1 1,-1 1-1,1-1 1,-1 1-1,1-1 0,-1 1 1,0-1-1,0 1 1,1-1-1,-1 1 1,0 0-1,0-1 1,0 1-1,1 0 0,-1-1 1,0 1-1,0 0 1,0-1-1,0 1 1,0 0-1,0-1 0,0 1 1,-1 0-1,1-1 1,0 1-1,0-1 1,0 1-1,-1 0 0,1-1 1,0 1-1,-1-1 1,1 1-1,0-1 1,-1 1-1,0 0 0,0-1 0,0 0-1,1-1 0,-1 1 0,0 0 0,0 0 0,0-1 0,1 1 0,-1-1 0,0 1 0,1-1 0,-1 1 0,0-1 0,1 1 0,-1-1 1,1 0-1,-1 1 0,0-1 0,1 0 0,0 1 0,-1-1 0,1 0 0,-1 0 0,1-1 0,-10-21-13,10 23 12,-7-17-33,1-1-1,1 0 0,0 0 1,2-1-1,0 1 0,-1-32 1,4 43 31,0 1 1,1 0-1,0 0 1,0 0-1,0 0 0,1 0 1,-1 0-1,2 1 1,-1-1-1,1 0 1,-1 1-1,1 0 0,1 0 1,-1 0-1,1 0 1,0 0-1,0 0 1,0 1-1,1 0 1,0 0-1,-1 0 0,1 1 1,1 0-1,6-4 1,20-12-1154,-1-4-3547,-15 12 3498</inkml:trace>
</inkml:ink>
</file>

<file path=ppt/ink/ink10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9:30.71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14715,'3'11'6249,"-1"0"-3272,4-2-384,-7-1-673,1-5-640,1-3-952,-1-1-136,-1-1-576,1 1-784,-2-1 752</inkml:trace>
</inkml:ink>
</file>

<file path=ppt/ink/ink10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9:47.7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40 24 8290,'-34'-16'3859,"28"8"-1121,11 17 2939,5 241-3121,-1-10-1907,-8-234-532,1 26-696,-3-27-421,-2-21-528,-13-85-5336,12 60 5304</inkml:trace>
</inkml:ink>
</file>

<file path=ppt/ink/ink10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9:48.12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70 5113,'0'-2'175,"-1"-4"806,1 1 1,0 0 0,0-1-1,0 1 1,1 0 0,2-10-1,-3 14-785,1-1-1,0 1 0,-1 0 1,1 0-1,0 0 0,0-1 0,0 1 1,0 0-1,0 0 0,0 0 0,0 0 1,0 0-1,0 1 0,0-1 0,1 0 1,-1 1-1,0-1 0,1 0 0,-1 1 1,0-1-1,1 1 0,-1 0 0,1 0 1,-1-1-1,0 1 0,1 0 0,-1 0 1,1 0-1,2 1 0,6 0 345,-1 0-1,1 1 0,-1 0 1,1 0-1,-1 1 0,0 1 1,0 0-1,0 0 0,0 0 1,-1 1-1,0 0 0,0 1 1,14 13-1,5 7-61,-2 1-1,31 41 1,-17-18 12,-20-27-415,-6-6-61,2-1 1,-1 0-1,24 19 0,-38-35-52,0 0-1,0 1 0,1-1 1,-1 0-1,0 0 0,0 1 1,1-1-1,-1 0 0,0 0 1,1 0-1,-1 1 0,1-1 1,-1 0-1,0 0 0,1 0 0,-1 0 1,0 0-1,1 0 0,-1 0 1,1 0-1,-1 0 0,0 0 1,1 0-1,-1 0 0,1 0 1,-1 0-1,0 0 0,1 0 1,-1 0-1,1 0 0,-1 0 1,0-1-1,1 1 0,-1 0 1,0 0-1,1-1 0,3-17-1573,-8-35-1824,3 41 2231,-3-24-1438,0 2 1046</inkml:trace>
</inkml:ink>
</file>

<file path=ppt/ink/ink10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9:48.54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11162,'3'2'871,"0"1"-1,0-1 0,0 1 1,-1-1-1,1 1 0,-1 0 1,1 0-1,-1 1 1,2 4-1,-1-3-231,0 1 1,-1 0-1,0 0 1,0 1-1,1 6 1,-1 7-107,0 0-1,-2 34 1,0-30 349,-4 87 418,2-51-735,6 90 0,-1-112-566,-2 1 0,-4 48 0,2-85-61,1 0 0,0-1-1,0 1 1,0 0 0,1-1-1,-1 1 1,0-1 0,0 1-1,1-1 1,-1 1 0,1-1-1,0 1 1,1 2 0,4-4-1195,1-12-529,11-44-3086,2 21 3509</inkml:trace>
  <inkml:trace contextRef="#ctx0" brushRef="#br0" timeOffset="1">300 350 8162,'-20'68'8590,"14"-50"-7843,0 0 0,1 0-1,1 0 1,0 1 0,2-1 0,0 1-1,1 20 1,1-36-681,0 0 0,1 1 0,-1-1 0,1 1 0,0-1 0,0 1 0,0-1 0,0 0 1,0 0-1,1 1 0,-1-1 0,1 0 0,0 0 0,0-1 0,0 1 0,1 0 0,-1-1 0,0 1 0,1-1 0,0 0 0,-1 1 0,1-1 0,0-1 0,0 1 0,0 0 0,1-1 0,-1 0 0,4 2 0,-2-2-3,1 0-1,0-1 1,0 0 0,-1 0-1,1 0 1,0 0-1,0-1 1,-1 0 0,1 0-1,0-1 1,-1 1-1,1-1 1,-1 0 0,0-1-1,1 1 1,5-5-1,0-1 82,0 0 0,-1-1 0,1 0 0,-2 0 0,0-1-1,0 0 1,0-1 0,-1 0 0,-1 0 0,11-23 0,-16 30-100,0 0 1,0 0 0,0 0 0,-1 0 0,0 0-1,0-1 1,0 1 0,-1 0 0,1-1 0,-1 1-1,0 0 1,0-1 0,-1 1 0,1-1-1,-1 1 1,0 0 0,0 0 0,0-1 0,-1 1-1,1 0 1,-1 0 0,0 0 0,0 1 0,-1-1-1,1 0 1,-1 1 0,0-1 0,0 1 0,0 0-1,0 0 1,0 0 0,-1 1 0,1-1-1,-1 1 1,0-1 0,-7-2 0,-2 0-200,-1 0 1,-1 1 0,1 0-1,0 1 1,-1 1-1,0 0 1,1 1 0,-1 0-1,0 2 1,0 0-1,1 0 1,-1 1-1,-17 5 1,30-6-24,-13 3-1067,15-4 1198,0 0 1,0 0-1,-1 0 1,1 0-1,0 0 1,0 1-1,0-1 1,0 0-1,-1 0 1,1 0-1,0 0 1,0 0-1,0 1 0,0-1 1,0 0-1,-1 0 1,1 0-1,0 0 1,0 1-1,0-1 1,0 0-1,0 0 1,0 0-1,0 1 1,0-1-1,0 0 1,0 0-1,0 1 1,0-1-1,0 0 1,0 0-1,0 0 1,0 1-1,0-1 1,0 0-1,0 0 1,0 0-1,0 1 1,0-1-1,0 0 1,1 0-1,-1 0 1,0 0-1,0 1 1,0-1-1,0 0 1,0 0-1,1 0 1,-1 0-1,0 0 1,0 1-1,0-1 1,0 0-1,1 0 0,-1 0 1,0 0-1,0 0 1,1 0-1,16 8-1371</inkml:trace>
</inkml:ink>
</file>

<file path=ppt/ink/ink10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9:48.9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0 437 12499,'14'-3'5137,"32"-8"-2897,12-10-127,25-15 119,15-11-239,11-16-465,0-1-256,-10 4-536,-13 12-296,-26 16-360,-12 7-96,-21 14-400,-11 0-240,-23 7-728,-4 4-568,-14 4-1793,-6 10 2352</inkml:trace>
</inkml:ink>
</file>

<file path=ppt/ink/ink10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0:47.92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737 1139 3665,'-19'-14'720,"-21"-12"2403,40 26-2919,0-1 0,-1 1 0,1 0 0,0 0-1,0-1 1,0 1 0,-1 0 0,1 0 0,0-1 0,0 1-1,0 0 1,0-1 0,0 1 0,0 0 0,0-1 0,0 1-1,0 0 1,0-1 0,0 1 0,0 0 0,0-1 0,0 1-1,0 0 1,0-1 0,0 1 0,0 0 0,0-1 0,0 1-1,0 0 1,1 0 0,-1-1 0,0 1 0,0 0 0,0-1-1,1 1 1,-1 0 0,0 0 0,0 0 0,1-1-1,-1 1 1,0 0 0,0 0 0,1-1 0,11-9 1011,29-6-879,0 2 1,0 1 0,1 3-1,1 1 1,0 2-1,0 2 1,0 2 0,0 1-1,70 8 1,3 5 97,77 4 27,40 6-66,-66-4-54,-123-16 99,1-2 0,76-12 0,-106 12-329,-15 1-97,0-1 0,0 1 0,0 0 0,-1 0 1,1 0-1,0 0 0,0 0 0,0-1 0,0 1 1,0 0-1,0 0 0,0 0 0,0 0 0,0-1 1,-1 1-1,1 0 0,0 0 0,0 0 0,0 0 1,0-1-1,0 1 0,0 0 0,0 0 0,0 0 1,0 0-1,0-1 0,0 1 0,0 0 1,0 0-1,1 0 0,-1-1 0,0 1 0,0 0 1,0 0-1,0 0 0,0 0 0,0-1 0,0 1 1,0 0-1,0 0 0,1 0 0,-1 0 0,0 0 1,0 0-1,0 0 0,0-1 0,1 1 0,-1 0 1,0 0-1,0 0 0,0 0 0,0 0 0,1 0 1,-1 0-1,0 0 0,0 0 0,0 0 1,0 0-1,1 0 0,-1 0 0,-5-9 116,5 9-132,0-1 1,0 1-1,0 0 1,0 0-1,0-1 1,0 1-1,-1 0 1,1 0-1,0-1 1,0 1-1,0 0 1,0 0-1,0-1 0,0 1 1,0 0-1,0 0 1,0-1-1,1 1 1,-1 0-1,0 0 1,0-1-1,0 1 1,0 0-1,0 0 0,0-1 1,0 1-1,1 0 1,-1 0-1,0-1 1,0 1-1,0 0 1,0 0-1,1 0 1,-1 0-1,0-1 0,0 1 1,1 0-1,-1 0 1,0 0-1,0 0 1,1 0-1,-1 0 1,0 0-1,0 0 1,1 0-1,14-2 18,-11 2-18,7-2 4,0 1 0,0-2 0,1 0 0,14-5 1,-1-1 3,-9 2 27,1-1-1,-1-1 1,-1 0-1,0-1 1,0-1-1,-1 0 1,13-14-1,29-21 41,-48 40-47,-1 0 0,1-1-1,-1 0 1,0 0-1,-1 0 1,0-1-1,0 0 1,0-1 0,-1 1-1,7-18 1,-7 13 33,-1 0 0,-1-1 1,0 0-1,0 0 0,-2 0 0,1-27 1,-2 30-34,1 0 0,-2 0 1,1 0-1,-2 0 0,1 0 1,-1 1-1,-1-1 0,0 0 1,-1 1-1,0 0 0,-6-12 1,-6-6-10,-5-7 47,-32-42-1,16 29-62,20 24 3,-2 1 0,-37-37 0,15 21-3,32 29-7,0 1 0,-1 0 0,0 0 0,-1 1 0,1 1 1,-2 0-1,1 0 0,-15-5 0,-11 0-11,0 3 1,-1 1-1,-74-5 1,47 6 17,-172-17-20,-322 8 0,515 19 6,-1 2 0,1 2-1,0 2 1,1 2 0,-64 24-1,-200 104-58,254-113 58,1 2 0,-84 60 0,120-76 11,1 1-1,1 1 1,0 0-1,0 0 1,1 1-1,1 1 1,1 0-1,0 1 0,2 0 1,-1 0-1,2 1 1,-7 22-1,12-29 4,1 1-1,1 0 1,0 0-1,0-1 1,1 1-1,1 0 0,0 0 1,0-1-1,2 1 1,-1 0-1,1-1 1,1 0-1,0 0 1,0 0-1,2 0 1,7 13-1,-2-6 14,0-1 0,1 0 0,1-1 0,0 0 0,1-1 0,1-1 0,0 0 0,30 20 0,-12-15 88,0-2 1,2-1-1,0-2 0,0-1 0,1-2 0,1-2 0,-1-1 0,2-1 1,40 1-1,44-3 652,174-14 0,-244 5-807,76-17 0,-127 20-88,1 1 1,0 0-1,-1 0 0,1-1 0,0 1 1,-1 0-1,1 0 0,0 1 1,0-1-1,-1 0 0,1 0 0,-1 1 1,1-1-1,0 1 0,-1 0 0,1-1 1,-1 1-1,1 0 0,-1 0 0,0 0 1,1 0-1,-1 0 0,0 0 0,2 2 1,12 21-4422</inkml:trace>
</inkml:ink>
</file>

<file path=ppt/ink/ink1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8:42.49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79 8682,'0'0'156,"0"0"1,1 0-1,-1 0 1,0 0-1,0 0 1,0 0 0,1 0-1,-1 0 1,0 0-1,0 0 1,1 0-1,1-2 1879,-2 2-1879,0 0 1,0 0 0,0-1-1,0 1 1,1 0-1,-1 0 1,0 0-1,0-1 1,0 1-1,0 0 1,0 0-1,0-1 1,0 1-1,0 0 1,0 0-1,0 0 1,0-1-1,0 1 1,0 0-1,0 0 1,0-1-1,0 1 1,-2-2 1878,2 2-1879,0 0 1,-1-1-1,1 1 1,0 0-1,0 0 1,-1 0-1,44-10 837,-1 1-1,1 3 0,46-2 0,-39 4-582,27-3-139,43-4-542,-40 2-2731,-44 5 1832</inkml:trace>
</inkml:ink>
</file>

<file path=ppt/ink/ink10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0:55.0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1 199 5889,'2'5'8576,"2"8"-6796,17 29 378,-19-37-2095,-1 0 0,1 0 0,0-1 0,1 1 0,-1 0 0,1-1 0,-1 0 0,5 5 0,4 7 58,-9-12-84,-1 0-1,0 0 1,0 0 0,0 0 0,-1 0 0,1 0 0,-1 0-1,0 0 1,0 0 0,0 0 0,-1 0 0,1 0 0,-1 0-1,0-1 1,0 1 0,-1 0 0,1 0 0,-1-1 0,0 1-1,-3 5 1,5-9-35,0 0 0,0 0 0,0 1 0,0-1 0,0 0 0,0 1 0,0-1 0,0 0-1,0 1 1,0-1 0,0 0 0,-1 0 0,1 1 0,0-1 0,0 0 0,0 1 0,0-1 0,-1 0 0,1 0 0,0 0-1,0 1 1,-1-1 0,1 0 0,0 0 0,0 0 0,-1 0 0,1 1 0,0-1 0,-1 0 0,1 0 0,0 0-1,0 0 1,-1 0 0,1 0 0,0 0 0,-1 0 0,1 0 0,0 0 0,-1 0 0,1 0 0,0 0 0,-1 0 0,1 0-1,0 0 1,-1 0 0,1 0 0,0-1 0,0 1 0,-1 0 0,1 0 0,0 0 0,0 0 0,-1-1 0,1 1 0,0 0-1,0 0 1,-1 0 0,1-1 0,0 1 0,0 0 0,0 0 0,0-1 0,-1 1 0,1-1 0,-6-21 88,1-21-139,2 0 1,4-54-1,0 77 31,1 0 0,1 0 0,1 1 0,0 0 0,2 0 0,0 0 1,12-25-1,-17 42 34,0 1 1,0-1 0,0 1 0,0-1 0,0 1-1,0 0 1,0-1 0,0 1 0,0 0 0,1 0-1,-1 0 1,1 0 0,-1 0 0,1 0 0,-1 0-1,1 0 1,-1 1 0,1-1 0,0 0 0,-1 1 0,1-1-1,0 1 1,0 0 0,-1 0 0,1 0 0,0 0-1,0 0 1,-1 0 0,1 0 0,0 0 0,0 1-1,-1-1 1,1 1 0,0-1 0,-1 1 0,1 0-1,2 1 1,6 3 334,1 2-1,-1-1 1,0 1-1,13 13 1,-6-6 177,-12-10-391,0 0 1,-1 0 0,1 1-1,-1 0 1,0 0-1,-1 0 1,1 0-1,-1 1 1,0-1 0,3 9-1,1 4 242,-2 1-1,4 19 1,0 0-218,-8-34-158,0-1 0,1 1 1,-1-1-1,1 0 0,0 1 1,0-1-1,0 0 0,0 0 1,5 4-1,-8-7-50,1 0 0,0 0-1,0 0 1,0 0 0,0 0 0,0 0-1,0 0 1,-1 1 0,1-1 0,0 0-1,0 0 1,0 0 0,0 0 0,0 0-1,0 0 1,0 0 0,0 0 0,-1 1-1,1-1 1,0 0 0,0 0 0,0 0-1,0 0 1,0 0 0,0 0 0,0 1-1,0-1 1,0 0 0,0 0 0,0 0-1,0 0 1,0 0 0,0 1 0,0-1-1,0 0 1,0 0 0,0 0 0,0 0-1,0 0 1,0 0 0,0 1 0,0-1-1,0 0 1,1 0 0,-1 0 0,0 0-1,0 0 1,0 0 0,0 1 0,-14-6-6659,13 5 5584,-9-3 139</inkml:trace>
</inkml:ink>
</file>

<file path=ppt/ink/ink10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0:55.40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24 153 7330,'-15'8'3440,"8"0"-943,6-5-305,10-10-223,7 1-129,11-8-504,7-2-183,-1-3-433,3-1-232,3-2-424,-2 3-488,2 5-1521,8-3-3432,-2 0 3465</inkml:trace>
</inkml:ink>
</file>

<file path=ppt/ink/ink10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0:57.24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353 121 3761,'-93'-40'1968,"92"40"-1842,0-1-1,0 1 1,-1-1-1,1 1 0,0-1 1,0 0-1,0 0 1,0 1-1,0-1 1,0 0-1,0 0 0,0 0 1,0 0-1,1 0 1,-1 0-1,0 0 1,1 0-1,-1-1 0,0 1 1,1 0-1,-1 0 1,1 0-1,0-1 1,-1 1-1,1 0 1,0-1-1,0 1 0,0 0 1,0 0-1,0-1 1,0 1-1,0 0 1,1-1-1,-1 1 0,0 0 1,1 0-1,0-2 1,0-4 750,0 6-742,-1 0 1,0 0 0,0 0-1,0-1 1,0 1-1,0 0 1,0 0 0,0 0-1,0 0 1,-1 0-1,1-1 1,0 1 0,-1 0-1,1 0 1,-1 0-1,1 0 1,-1 0 0,1 0-1,-1 0 1,0 0-1,1 0 1,-1 1 0,0-1-1,0 0 1,0 0-1,1 0 1,-1 1 0,0-1-1,0 1 1,0-1-1,0 1 1,-1-1 0,1 1-1,0-1 1,0 1-1,0 0 1,0 0 0,0-1-1,0 1 1,0 0-1,-1 0 1,1 0 0,0 0-1,0 0 1,0 1-1,0-1 1,0 0 0,-1 1-1,1-1 1,-2 1-1,-4 2 150,-1 0-1,1 1 0,0-1 0,0 2 1,0-1-1,-6 6 0,-2 2 41,1 1 0,1 1 0,0 0 0,1 1-1,0 1 1,-10 17 0,15-22-164,1 1 1,0 0-1,1 1 0,0-1 1,0 1-1,2 0 0,0 0 1,0 0-1,-1 21 0,4-30-114,0-1 0,0 1-1,0-1 1,0 1 0,1-1-1,-1 1 1,1 0 0,0-1 0,0 0-1,1 1 1,-1-1 0,1 0-1,-1 1 1,1-1 0,0 0 0,0 0-1,0 0 1,4 3 0,-2-3 5,0 0 1,-1-1 0,1 0-1,1 0 1,-1 0-1,0 0 1,0 0 0,1-1-1,-1 0 1,0 0-1,1 0 1,7 0 0,11-1 72,-1-1 1,0-1-1,0 0 1,37-11-1,-53 11-121,7-1-385,-1 0-1,0-1 1,0-1 0,0 0 0,14-9 0,-20 12-839,-1 0-974</inkml:trace>
</inkml:ink>
</file>

<file path=ppt/ink/ink10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0:55.93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94 4 8434,'-79'-3'3579,"78"3"-3491,0 0-1,1 0 1,-1 0-1,1 0 1,-1 0-1,1 0 1,-1 0-1,0 0 1,1 1-1,-1-1 1,1 0-1,-1 0 1,1 1-1,-1-1 1,1 0-1,-1 1 1,1-1-1,-1 0 1,1 1-1,0-1 1,-1 1-1,1-1 1,0 1-1,-1-1 1,1 1-1,0-1 1,0 1-1,-1-1 1,1 1-1,0-1 1,0 1-1,0 0 1,0-1-1,0 1 1,-1-1-1,1 1 1,0 0-1,0-1 1,1 1-1,-1-1 1,0 2-1,8 23 1726,-6-19-1195,19 50 2037,-3-6-1454,16 69 0,-31-91-1124,-3-27-108,0 0 0,0 0 0,0 0-1,0 0 1,0 0 0,0 0-1,0 0 1,0-1 0,0 1-1,0 0 1,-1 0 0,1 0-1,0 0 1,-1 0 0,1-1-1,0 1 1,-1 0 0,1 0 0,-1-1-1,0 1 1,1 0 0,-1-1-1,1 1 1,-1 0 0,0-1-1,1 1 1,-2 0 0,1-2-185,-1 1 1,1-1 0,0 0 0,0 0-1,0 1 1,0-1 0,0 0-1,-1 0 1,2 0 0,-1 0 0,0 0-1,0 0 1,0-1 0,0 1-1,1 0 1,-1 0 0,1 0 0,-1-1-1,1 1 1,-1 0 0,1-1-1,-1-1 1,-3-21-903</inkml:trace>
</inkml:ink>
</file>

<file path=ppt/ink/ink10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0:56.35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42 133 7442,'-36'-72'3000,"35"71"-2785,1 1 1,-1-1-1,1 0 0,-1 0 0,1 0 1,-1 0-1,1 0 0,0 0 1,0 0-1,-1 0 0,1 0 0,0 0 1,0 0-1,0-1 0,0 1 0,0 0 1,0 0-1,0 0 0,0 0 0,1 0 1,-1 0-1,0 0 0,1 0 0,-1 0 1,1 0-1,-1 0 0,1 0 0,-1 1 1,1-1-1,0 0 0,-1 0 0,1 0 1,0 1-1,0-1 0,1-1 0,2 0 90,0 0 0,0 1 1,0-1-1,1 1 0,-1 0 0,8-2 0,-2 1-344,-1-1 171,-4 2-71,-1-1-1,1 1 0,0-1 1,-1 1-1,1 1 0,0-1 1,0 1-1,0-1 0,-1 1 1,1 1-1,0-1 0,7 2 1,-11-1-55,1 0 1,-1 0 0,0 1 0,1-1 0,-1 0 0,0 1 0,0-1 0,0 1-1,0-1 1,0 1 0,0-1 0,-1 1 0,1 0 0,-1-1 0,1 1 0,-1 0 0,1-1-1,-1 1 1,0 0 0,0 0 0,0 0 0,0-1 0,0 1 0,0 0 0,0 0 0,-1 2-1,1-2-2,-1 0-1,1 0 0,0 0 0,0 0 0,0 0 0,0 0 0,0 1 1,1-1-1,-1 0 0,0 0 0,1 0 0,0 0 0,0 0 1,-1 0-1,1-1 0,0 1 0,0 0 0,1 0 0,-1 0 0,3 2 1,34 18-30,-30-18 28,0 0 0,0 1 0,0 0 0,-1 0 0,1 1 0,9 10 0,-14-13 0,0 0 0,0 1 0,0 0 0,0-1 0,-1 1 0,0 0 0,4 9 0,-5-11 22,-1 1 1,0 0-1,1 0 0,-1-1 0,0 1 1,0 0-1,-1 0 0,1-1 0,0 1 0,-1 0 1,0-1-1,0 1 0,1 0 0,-2-1 0,0 3 1,-7 13 102,-1-2 0,-1 1-1,0-1 1,-1-1 0,-1 0 0,0-1 0,-1 0 0,-1-1 0,0 0 0,-24 14 0,26-20-471,13-6 300,0-1-1,0 0 0,-1 0 1,1 0-1,0 0 0,0 1 1,-1-1-1,1 0 0,0 0 1,0 0-1,-1 0 0,1 0 1,0 0-1,0 0 0,-1 0 0,1 1 1,0-1-1,-1 0 0,1 0 1,0 0-1,0-1 0,-1 1 1,1 0-1,0 0 0,0 0 1,-1 0-1,1 0 0,0 0 0,-1 0 1,1 0-1,0 0 0,0-1 1,0 1-1,-1 0 0,1 0 1,0 0-1,0 0 0,-1-1 1,1 1-1,0 0 0,0 0 1,0-1-1,-1 1 0,4-14-878</inkml:trace>
</inkml:ink>
</file>

<file path=ppt/ink/ink10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1:00.98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 78 5281,'-11'27'1396,"8"-19"-195,7-16 1643,-1 0 1258,-3 8-3993,0 0 0,0-1 0,0 1 0,0 0-1,0-1 1,0 1 0,0 0 0,0-1 0,1 1-1,-1 0 1,0-1 0,0 1 0,0 0 0,1 0 0,-1-1-1,0 1 1,0 0 0,1 0 0,-1-1 0,0 1-1,0 0 1,1 0 0,-1 0 0,0-1 0,1 1 0,-1 0-1,0 0 1,1 0 0,-1 0 0,0 0 0,1 0 0,-1 0-1,0 0 1,1 0 0,-1 0 0,1 0 0,-1 0-1,0 0 1,1 0 0,-1 0 0,1 0 0,6 0-115,3-1 214,0-1-1,0 0 1,0-1-1,-1 0 1,1 0-1,12-7 1,-18 8-121,1-1 0,-1 1 0,0-1 1,0 0-1,-1-1 0,6-4 0,-8 7-87,0 0 0,0 0 0,0 0 0,0 0 0,0-1 0,0 1-1,0 0 1,-1 0 0,1-1 0,0 1 0,-1 0 0,1-1 0,-1 1 0,0-1 0,1 1-1,-1-1 1,0 1 0,0 0 0,0-1 0,0-2 0,-5-1-934,-8 0 446</inkml:trace>
</inkml:ink>
</file>

<file path=ppt/ink/ink10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1:06.81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 1144 5097,'-8'12'1033,"1"3"4041,11-21-2255,2-2-1867,128-62 1457,-37 18-1702,150-106 1,-53 29-603,118-33 112,-94 42 869,-160 86-631,-26 17-73,-2-2 0,0 0 0,-1-3 0,-1 0 0,37-40 0,-53 51-249,1 0 0,-1 0 0,2 1 0,27-16 0,-23 15 41,1-1 0,20-18 0,-20 12 121,35-23 0,-47 36-233,0 1-1,0 0 1,0 0 0,1 0 0,-1 1-1,1 1 1,0-1 0,0 1-1,13-1 1,-18 2-54,-1 1 0,0-1 0,0 0 0,0 1 0,1-1 0,-1 0 0,0 0 0,0 0 0,0 0-1,0-1 1,2-1 0,-2 1-6,0 1-1,0-1 1,-1 1-1,1 0 1,0 0-1,0 0 1,1 0-1,-1 0 1,0 0-1,0 1 1,0-1-1,0 1 1,4-1-1,-10-6-3344,-16-8-7201,9 9 9585</inkml:trace>
</inkml:ink>
</file>

<file path=ppt/ink/ink10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1:07.22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31 16 4033,'-30'-3'10836,"64"-4"-8197,-24 5-2581,-3 1 208,-1 0 0,0 0 0,1 0 0,-1 1 1,12 1-1,-16 0-207,0-1 0,-1 0 1,1 1-1,0-1 0,-1 1 1,1 0-1,0 0 0,-1-1 1,1 1-1,-1 0 0,0 0 1,1 0-1,-1 1 0,0-1 1,1 0-1,-1 0 0,0 1 1,0-1-1,0 1 0,0-1 1,-1 1-1,1-1 0,0 1 1,0 0-1,-1-1 0,1 1 0,-1 0 1,1 2-1,0 5 30,0 1-1,-1-1 1,0 1-1,-1-1 1,0 1-1,0-1 1,-1 0-1,-2 10 0,2-13-76,0 1 0,0-1 0,-1 0 0,0 0-1,0 0 1,0 0 0,0-1 0,-1 0 0,0 1-1,0-1 1,-1 0 0,-7 6 0,11-10-116,-1-1 1,1 1 0,0 0-1,0-1 1,-1 0 0,1 1-1,0-1 1,-1 0 0,1 0-1,-1 0 1,1 1 0,0-2-1,-1 1 1,1 0 0,0 0-1,-1 0 1,1-1 0,0 1-1,-1 0 1,1-1 0,0 1-1,0-1 1,-1 0 0,1 1-1,0-1 1,0 0 0,0 0-1,0 0 1,0 0 0,-2-1-1,0-1-380,1 0 1,-1 0-1,1 0 0,-1 0 0,1 0 0,0 0 0,0 0 0,1-1 1,-1 1-1,-1-5 0,-1-9-252</inkml:trace>
</inkml:ink>
</file>

<file path=ppt/ink/ink10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1:07.67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 7986,'0'-3'10706,"8"24"-9146,-3 2-655,6 37-273,-13-44-296,4-2-296,-2-11-1633,6-2-959,-12-12 1400</inkml:trace>
</inkml:ink>
</file>

<file path=ppt/ink/ink10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1:09.23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1 920 5665,'-1'7'1643,"1"11"1564,0-18-3113,0 0 1,0 1-1,0-1 1,0 0-1,0 1 0,0-1 1,0 0-1,0 0 1,0 1-1,1-1 1,-1 0-1,0 0 1,0 1-1,0-1 0,0 0 1,0 0-1,1 1 1,-1-1-1,0 0 1,0 0-1,0 1 1,1-1-1,-1 0 0,0 0 1,0 0-1,1 0 1,-1 0-1,0 1 1,0-1-1,1 0 1,-1 0-1,0 0 0,1 0 1,-1 0-1,0 0 1,0 0-1,1 0 1,-1 0-1,0 0 0,1 0 1,-1 0-1,0 0 1,0 0-1,1 0 1,-1 0-1,16-11 3791,1-17-3455,-7 9-28,2-1-227,-5 9-56,0 0 1,-1 0 0,0-1-1,-1 0 1,-1 0 0,6-20-1,-5 3 366,4-50 0,-8 71-442,-1-1 0,0 1-1,-1 0 1,0-1-1,0 1 1,-1 0 0,0 0-1,0 0 1,-1 0 0,-7-15-1,10 22-42,-1 0-1,1 0 1,-1-1 0,1 1-1,-1 0 1,1 0-1,-1 0 1,0 0-1,0 0 1,0 0-1,0 0 1,0 1 0,1-1-1,-2 0 1,1 0-1,0 1 1,0-1-1,0 0 1,0 1-1,0-1 1,0 1 0,-1 0-1,1-1 1,0 1-1,0 0 1,-1 0-1,1 0 1,0 0-1,0 0 1,-1 0 0,1 0-1,0 0 1,0 0-1,-1 0 1,1 1-1,0-1 1,0 1-1,0-1 1,0 1-1,-1-1 1,1 1 0,0 0-1,0-1 1,0 1-1,0 0 1,-1 1-1,-2 2-1,0 1-1,0 0 0,1-1 1,-1 1-1,1 1 0,0-1 0,1 0 1,-4 9-1,2-1 27,1 0 0,1 0 1,0 0-1,0 0 0,2 0 0,-1 1 1,2-1-1,0 0 0,5 24 0,-4-25 96,1-1-1,0 1 0,1-1 0,0 0 1,1 0-1,0 0 0,1 0 1,0-1-1,0 0 0,1 0 0,9 8 1,-14-15-70,0-1 0,0 0 1,1 0-1,-1 0 0,1-1 0,-1 1 1,1-1-1,0 1 0,0-1 1,-1 0-1,1 0 0,0 0 0,0 0 1,0 0-1,0-1 0,0 0 1,0 1-1,0-1 0,6-1 0,-4 0-12,0 0 0,0 0-1,0-1 1,0 0 0,0 0 0,0 0-1,0-1 1,-1 0 0,1 0-1,6-6 1,2-3-44,0-1 0,0-1-1,-1-1 1,-1 1 0,15-27 0,-21 32-343,0-1-1,-1-1 1,0 1 0,-1-1 0,0 1 0,0-1 0,-1 0 0,1-21-1,-3-5-4288,-5-49 0,2 53 1033,4 21 7829,9 16 1005,-6-2-6127,8 5 1491,-1 0-1,1 1 0,-2 0 0,14 12 0,-23-19-541,2 2 131,0 0 0,0 0 0,0 0 0,0 1 1,-1 0-1,1-1 0,-1 1 0,0 0 0,0 0 0,0 0 1,-1 0-1,1 1 0,-1-1 0,0 0 0,-1 0 0,1 1 1,0 5-1,3 18 586,-7-43-732,1 0 0,1-1 0,0 1-1,1-1 1,2-19 0,-1 27-47,1 1 0,0-1 1,0 1-1,0 0 0,1 0 0,0 0 0,0 0 0,8-11 1,-9 15 6,0-1 1,0 1-1,1 0 1,-1 0 0,1 1-1,0-1 1,0 0 0,0 1-1,0 0 1,0-1-1,0 1 1,1 0 0,-1 1-1,1-1 1,-1 1 0,7-2-1,-8 2 9,0 1 0,0 0 0,0 0 0,0 0-1,-1 0 1,1 0 0,0 1 0,0-1 0,0 0-1,0 1 1,-1-1 0,1 1 0,0 0 0,0 0 0,-1-1-1,1 1 1,0 0 0,-1 0 0,1 1 0,-1-1-1,0 0 1,1 0 0,0 3 0,1-1 9,-1 1 0,0 0 1,0 0-1,0 0 0,0 0 0,-1 0 0,0 0 1,0 1-1,1 4 0,0 5 110,-1-1-1,-1 0 1,-1 22-1,1-35-93,2-22-48,0-1-1,2 1 1,1 0 0,1 0 0,0 0-1,2 1 1,1 0 0,14-27 0,-22 46 2,1-1 0,-1 1 0,1 0 0,-1 0 1,1 0-1,0 0 0,0 0 0,0 0 0,0 0 0,0 1 1,0-1-1,3-1 0,-4 3 9,0 0-1,0 0 1,0 0 0,0 0 0,0 0-1,0 0 1,0 1 0,0-1 0,0 0 0,0 0-1,0 1 1,0-1 0,0 1 0,0-1-1,0 1 1,0 0 0,0-1 0,0 1-1,-1 0 1,1-1 0,0 1 0,-1 0-1,1 0 1,0 0 0,-1-1 0,1 1-1,-1 0 1,1 0 0,-1 0 0,0 0 0,1 2-1,1 0-3,1 5-6,2 0 0,-1-1 0,1 1 0,0-1 0,12 13 0,-16-19 17,1 0 1,0 1 0,-1-1 0,1 0 0,-1 0 0,1 0-1,0-1 1,0 1 0,0 0 0,-1-1 0,1 1 0,0-1-1,0 1 1,0-1 0,0 0 0,0 0 0,0 0 0,0 0-1,0 0 1,0 0 0,0-1 0,-1 1 0,1-1 0,0 1-1,0-1 1,0 0 0,0 1 0,-1-1 0,1 0 0,0 0-1,-1 0 1,1-1 0,1-1 0,2-2 3,0 0 0,0-1-1,-1 0 1,0 0 0,0 0 0,-1 0 0,0-1-1,0 1 1,0-1 0,-1 0 0,0 0 0,2-13-1,-1 10 2,0 0-1,0 0 0,0 0 0,11-18 1,-14 27-5,4-5 12,0 1 1,0-1-1,0 1 0,8-8 1,-11 12-8,0 1 0,0-1 0,-1 0 1,1 1-1,0-1 0,0 0 0,0 1 0,0-1 0,-1 1 1,1 0-1,0-1 0,0 1 0,0 0 0,0-1 1,0 1-1,0 0 0,0 0 0,0 0 0,0 0 0,0 0 1,0 0-1,0 0 0,0 0 0,0 0 0,0 1 1,0-1-1,0 0 0,0 1 0,0-1 0,0 1 0,0-1 1,0 1-1,0-1 0,-1 1 0,1-1 0,0 1 1,0 0-1,-1 0 0,2 1 0,27 39 215,-2 1 1,-1 2-1,31 75 0,-48-99-206,-6-14-7,0-1-1,-1 1 1,1 0 0,-1 0-1,-1 0 1,1 0 0,-1 0-1,0 0 1,0 7 0,-1-12-6,0-1 0,0 0 1,0 0-1,0 1 0,0-1 1,0 0-1,0 1 0,0-1 1,0 0-1,0 0 0,-1 1 1,1-1-1,0 0 0,0 1 1,0-1-1,0 0 0,0 0 1,-1 1-1,1-1 0,0 0 1,0 0-1,0 0 0,-1 1 1,1-1-1,0 0 1,0 0-1,-1 0 0,1 0 1,0 0-1,-1 0 0,1 1 1,0-1-1,0 0 0,-1 0 1,1 0-1,0 0 0,-1 0 1,1 0-1,0 0 0,-1 0 1,1 0-1,0 0 0,0 0 1,-1 0-1,1-1 0,0 1 1,-1 0-1,1 0 0,0 0 1,0 0-1,-1 0 0,1-1 1,0 1-1,0 0 0,-1 0 1,1 0-1,0-1 1,0 1-1,0 0 0,0 0 1,-1 0-1,1-1 0,0 1 1,0 0-1,0-1 0,0 1 1,0 0-1,-15-18 39,15 18-41,-27-37-105,2-2 0,2 0 0,2-2 0,1 0 0,-24-76 0,40 102 51,0-1 0,1 0 0,1 0-1,1 1 1,0-32 0,1 42 48,1 1 0,-1 0 1,1 0-1,0 0 0,0 0 0,1 0 0,-1 0 1,1 1-1,0-1 0,0 0 0,0 1 0,3-5 1,-3 6 4,0 0 1,0 1-1,0-1 1,1 1 0,-1-1-1,0 1 1,0 0 0,1-1-1,-1 1 1,1 1 0,0-1-1,-1 0 1,1 1 0,-1-1-1,1 1 1,0 0-1,-1-1 1,1 1 0,0 1-1,4 0 1,1 0 29,-1 0 0,0 1 0,1 0 0,-1 1-1,0-1 1,-1 1 0,1 1 0,0-1 0,-1 1 0,0 1 0,7 4 0,-10-6 5,1 1 0,0-1 1,-1 0-1,0 1 1,0 0-1,0 0 1,0 0-1,-1 0 0,1 0 1,-1 1-1,0-1 1,0 1-1,-1 0 1,0-1-1,1 1 0,-1 0 1,0 9-1,-1-9-19,0 1-1,0-1 1,-1 1-1,0-1 1,0 0-1,0 1 1,-1-1-1,0 0 1,0 0-1,0 0 1,0 0-1,-7 9 1,6-11-69,0 1 0,0-1 0,0 0 0,0-1 0,0 1 0,-1 0 0,0-1 0,1 0 0,-1 0 0,0 0 0,0 0 0,0-1 1,0 0-1,0 0 0,0 0 0,-1 0 0,-3 0 0,5 0-205,-1-1 0,1 0 0,-1 0 0,1 0 0,0 0 0,-1-1 0,1 1 0,0-1 0,0 0 0,-1 0 1,1 0-1,0 0 0,0-1 0,0 1 0,0-1 0,0 0 0,0 0 0,1 0 0,-1 0 0,-2-3 0,-10-14-1172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5:44.6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73 161 7314,'11'-10'1157,"-2"-2"1,1 1 0,-2-2 0,1 1 0,-2-1 0,0 0 0,0 0 0,5-16-1,-12 29-1123,0 0-1,0-1 0,0 1 0,0 0 0,0 0 0,0-1 0,0 1 0,0 0 0,0-1 1,0 1-1,1 0 0,-1 0 0,0-1 0,-1 1 0,1 0 0,0 0 0,0-1 1,0 1-1,0 0 0,0 0 0,0-1 0,0 1 0,0 0 0,0 0 0,0-1 0,-1 1 1,1 0-1,0 0 0,0 0 0,0-1 0,-1 1 0,1 0 0,0 0 0,0 0 0,0-1 1,-1 1-1,1 0 0,0 0 0,-1 0 0,-12 2 529,-13 12-140,16-2-242,0 2 0,1-1-1,0 1 1,1 1 0,1 0 0,-11 30 0,3-9 157,-3 13 11,17-46-332,0 0 1,0 0-1,0 0 1,1 1-1,-1-1 1,1 0-1,0 0 1,0 0-1,0 1 1,0-1 0,0 0-1,1 0 1,0 3-1,0-5-15,0 0 1,0-1-1,-1 1 0,1 0 1,0-1-1,0 1 0,0-1 1,0 1-1,0-1 1,-1 1-1,1-1 0,0 0 1,0 0-1,0 1 0,0-1 1,0 0-1,0 0 0,0 0 1,0 0-1,0 0 0,0 0 1,0 0-1,0 0 0,0-1 1,0 1-1,0 0 0,0-1 1,0 1-1,0 0 0,0-1 1,1 0-1,30-18 35,-13 4-105,-2-2 0,19-20 1,-19 18-275,38-31 0,-30 39 119,-25 11 181,7 4 31,-3-2 14,0 0 0,1 0 1,-1-1-1,1 0 0,0 1 0,-1-1 1,1-1-1,0 1 0,0-1 0,-1 0 1,1 0-1,0 0 0,0-1 0,0 1 1,-1-1-1,1 0 0,-1-1 0,1 1 1,0-1-1,-1 0 0,0 0 1,0 0-1,1-1 0,-1 1 0,-1-1 1,1 0-1,4-4 0,1-2 2,-1 0-1,0-1 1,0 0 0,-1 0-1,0 0 1,-1-1 0,0 0-1,-1-1 1,7-18 0,-9 54 132,8 32 0,-11-56-141,14 44 16,-2-28-2062,-12-16 1731,1 0 1,-1 1 0,1-1-1,0 0 1,-1 1 0,1-1 0,0 0-1,0 0 1,-1 1 0,1-1-1,0 0 1,-1 0 0,1 0-1,0 0 1,0 0 0,-1 0-1,1 0 1,0 0 0,0 0 0,-1-1-1,2 1 1,2-3-1523</inkml:trace>
</inkml:ink>
</file>

<file path=ppt/ink/ink1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8:45.22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10 194 6777,'-1'-1'231,"1"1"0,-1 0-1,0-1 1,1 1-1,-1-1 1,1 1 0,-1 0-1,1-1 1,-1 0 0,1 1-1,-1-1 1,1 1-1,0-1 1,-1 1 0,1-1-1,0 0 1,-1 1-1,1-1 1,0 0 0,0 1-1,0-1 1,-1 0-1,1 0 1,0 1 0,0-1-1,0 0 1,0 1-1,0-1 1,1 0 0,-1 0-1,0 1 1,0-1 0,0 0-1,1 0 1,-1-1-27,1 1-1,0 0 1,-1-1 0,1 1 0,0 0 0,0-1 0,0 1 0,0 0-1,0 0 1,0 0 0,0 0 0,0 0 0,0 0 0,3-1-1,3-1-67,-1-1 0,0 1-1,0-1 1,0-1-1,10-7 1,1-2 80,-13 11-134,-1 1 1,1 0-1,0 0 0,0 1 1,-1-1-1,1 1 0,1-1 0,-1 1 1,0 1-1,0-1 0,0 0 1,8 1-1,8-1 207,208-16 1909,-162 15-1498,0-2-1,-1-4 1,121-28 0,-172 31-570,34-9 185,-45 13-302,-1 1 0,1-1 0,0 1 1,0 0-1,0-1 0,0 1 0,0 1 0,0-1 0,0 0 1,-1 1-1,1-1 0,5 3 0,-7-2-141,1 0 0,0 1 0,-1-1 0,1 1 0,-1 0-1,0-1 1,1 1 0,-1 0 0,0 0 0,0 0 0,0 0 0,0 0 0,-1 0-1,1 0 1,0 0 0,-1 0 0,1 0 0,-1 0 0,0 1 0,0-1 0,0 0-1,0 0 1,0 0 0,0 0 0,-1 1 0,0 1 0,-4 30-1068</inkml:trace>
</inkml:ink>
</file>

<file path=ppt/ink/ink11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1:09.74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0 6673,'-6'5'7206,"6"-5"-6994,2 12 2808,8 12-1521,-10-22-986,51 126 4664,7 72-3097,-26-81-2092,-24-78-945,-8-40 715,0 1-1,0 0 1,0 0 0,0-1 0,0 1 0,0 0 0,0-1 0,0 1 0,-1 0 0,1 0-1,-1-1 1,1 1 0,-1-1 0,0 1 0,1 0 0,-1-1 0,0 1 0,0-1-1,-2 2 1,-5-3-2375,0-7 1086</inkml:trace>
</inkml:ink>
</file>

<file path=ppt/ink/ink11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1:10.34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42 320 10906,'-41'-32'4360,"41"32"-4242,0-1 1,0 1-1,0-1 0,0 1 1,0-1-1,0 1 0,0-1 1,0 1-1,0-1 0,1 1 0,-1-1 1,0 1-1,0 0 0,0-1 1,1 1-1,-1-1 0,0 1 1,1 0-1,-1-1 0,0 1 1,1 0-1,-1-1 0,0 1 1,1 0-1,-1-1 0,1 1 1,-1 0-1,0 0 0,1-1 1,-1 1-1,1 0 0,-1 0 1,1 0-1,-1 0 0,1 0 1,26-13 1653,-20 10-1013,78-38 2067,-1-4-3354,-74 37-511,0 0 0,0-1 0,-1 0 0,-1 0 0,1 0 0,-2-1 0,1-1 0,-1 0 0,8-16 0,4 0 4043,-15 35-545,2 17-479,-3-15-691,-2-9-1216,0 1 1,0-1-1,0 1 1,0-1-1,1 0 1,-1 0-1,1 1 1,-1-1-1,1 0 1,-1 0-1,1-1 1,-1 1-1,1 0 1,0 0-1,-1-1 0,1 1 1,0-1-1,3 1 1,1 1 25,38 7 109,-42-9-202,-1 0 1,1 0-1,-1 0 0,1 0 1,-1-1-1,1 1 0,-1 0 1,1-1-1,-1 1 0,1-1 1,-1 0-1,0 1 0,1-1 1,-1 0-1,0 0 1,1 0-1,-1 0 0,0 0 1,0 0-1,0 0 0,0 0 1,0-1-1,1-1 0,15-36 13,-7 13-30,-9 24 9,0 1 0,0-1 1,0 1-1,0-1 0,0 1 0,0-1 0,0 1 1,0-1-1,1 1 0,-1 0 0,0 0 0,1 0 1,-1 0-1,1 0 0,0 0 0,-1 0 1,1 0-1,0 1 0,-1-1 0,1 1 0,0-1 1,0 1-1,0-1 0,-1 1 0,1 0 0,0 0 1,0 0-1,0 0 0,0 0 0,-1 1 0,1-1 1,0 0-1,0 1 0,-1 0 0,4 1 1,-1 0 9,1 2 1,-1-1-1,0 1 1,0-1-1,0 1 1,0 0-1,-1 0 1,0 1-1,0-1 1,5 10-1,-4-4 65,0-1-1,-1 1 1,0 0-1,0 0 1,-1 0-1,-1 0 1,0 1 0,0-1-1,-1 0 1,0 1-1,-1-1 1,0 0-1,-1 0 1,-4 17-1,3-17 6,0 1 0,-1-1 0,0 0-1,0 0 1,-1 0 0,0-1 0,-1 1-1,0-1 1,-1-1 0,0 1-1,0-1 1,-1 0 0,-13 11 0,20-18-57,-1 0 0,1-1 1,0 1-1,0 0 0,0 0 1,-1-1-1,1 1 0,0 0 1,-1-1-1,1 1 0,-1-1 1,1 0-1,0 1 0,-1-1 1,1 0-1,-1 0 0,1 0 1,-1 0-1,1 0 0,-3-1 1,3 0-10,0 1 0,0-1 1,0 0-1,0 1 0,0-1 0,1 0 1,-1 0-1,0 0 0,0 0 1,1 0-1,-1 0 0,0 0 1,1 0-1,-1 0 0,1 0 0,0-1 1,-1 1-1,1 0 0,-1-2 1,0-6 1,0-1 0,1 0 0,0 0 0,2-17 0,1 7-185,0 0 0,2 0 0,0 1-1,1 0 1,12-26 0,-13 34-569,1-1 1,0 1-1,1 1 0,0-1 0,0 1 1,1 0-1,1 1 0,0 0 0,15-13 0,-10 16-929</inkml:trace>
</inkml:ink>
</file>

<file path=ppt/ink/ink11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1:10.98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88 32 6753,'-87'-32'12872,"94"44"-11508,12 11-204,7 6-361,-2 0 0,-1 2 0,-1 1 0,27 54 0,-30-44-514,-9-18-136,24 43 0,-33-66-148,-1-1 0,0 1 0,1-1 0,-1 1 0,1 0 0,-1-1 0,0 1 0,1-1 0,0 0 0,-1 1 0,1-1 0,-1 1 0,1-1 0,-1 0 0,1 1-1,0-1 1,-1 0 0,1 0 0,0 1 0,-1-1 0,1 0 0,0 0 0,-1 0 0,1 0 0,0 0 0,0 0 0,-1 0 0,1 0 0,0 0 0,-1 0 0,1-1 0,0 1 0,-1 0 0,1 0 0,0 0 0,-1-1 0,1 1 0,-1-1 0,1 1 0,-1 0 0,1-1 0,0 1 0,-1-1-1,1 0 1,24-30-18,-18 22-4,9-14-55,-10 14 41,-1 0 0,1 0 0,1 1 0,-1 0 0,1 1 0,1-1 0,0 1 0,0 1 0,12-9 0,-19 14 34,1 1 0,-1-1-1,0 1 1,0-1 0,0 1 0,0 0 0,0-1 0,0 1 0,0 0 0,1 0 0,-1 0 0,0 0 0,0 0 0,0 0 0,1 0 0,-1 0 0,0 1 0,0-1 0,0 0 0,0 1 0,0-1 0,0 1 0,0-1 0,0 1-1,2 1 1,-2-1 1,1 1 0,-1 0 0,0-1 0,0 1 0,0 0-1,-1 0 1,1 0 0,0 0 0,-1-1 0,1 1 0,-1 0-1,1 0 1,-1 4 0,0 2 12,0 0-1,0 0 1,-1-1 0,0 1 0,-1 0-1,1-1 1,-4 9 0,-1-3 40,0 0 1,-1-1-1,-12 18 0,16-25-98,-1-1 0,1 0-1,-1 1 1,0-2 0,0 1-1,-1 0 1,1-1-1,-1 0 1,0 0 0,1 0-1,-10 3 1,13-6-52,0 1 0,0-1 0,0 0 0,0 1 1,0-1-1,0 0 0,0 0 0,0 0 0,0 0 0,0 0 1,0 0-1,0 0 0,1-1 0,-1 1 0,0 0 0,0 0 0,0-1 1,0 1-1,0 0 0,0-1 0,1 1 0,-1-1 0,0 1 0,0-1 1,1 0-1,-1 1 0,0-1 0,1 0 0,-1 1 0,0-1 0,1 0 1,-1 0-1,1 0 0,-1 1 0,1-1 0,0 0 0,-1 0 1,1 0-1,0 0 0,0 0 0,0 0 0,-1 0 0,1 0 0,0 0 1,0 0-1,1-1 0,-2-3-409,1 0-1,0 0 1,0 0 0,1 0 0,0 0 0,0 1 0,2-8-1,11-18-823</inkml:trace>
</inkml:ink>
</file>

<file path=ppt/ink/ink11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1:11.39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0 120 9626,'16'10'4377,"3"8"-2057,-5 0-119,-6 0-337,-1 3-367,-2-7-537,-2 0-264,0-3-432,-1-5-232,-2-2-776,-3-3-480</inkml:trace>
  <inkml:trace contextRef="#ctx0" brushRef="#br0" timeOffset="0.99">53 13 8058,'10'7'2832,"4"-3"-2456,2-5-264,-5-7-176,0 2-256,-4-1-744,8 6 680</inkml:trace>
</inkml:ink>
</file>

<file path=ppt/ink/ink11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1:11.78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0 211 6897,'8'4'459,"-5"-3"-232,-1 0 1,1 0-1,-1 1 1,1-1 0,-1 0-1,0 1 1,0 0-1,1-1 1,-1 1-1,-1 0 1,1 0 0,0 0-1,0 1 1,-1-1-1,1 0 1,-1 0 0,0 1-1,1-1 1,-1 1-1,0-1 1,-1 1-1,1 0 1,0-1 0,-1 1-1,0 0 1,1 4-1,8 62 6512,-9-69-6663,-1 0 0,1 0 0,-1-1 0,1 1-1,-1 0 1,1-1 0,0 1 0,-1 0 0,1-1 0,0 1 0,-1-1 0,1 1-1,0 0 1,0-1 0,-1 1 0,1-1 0,0 1 0,0-1 0,0 1 0,0-1 0,-1 1-1,1-1 1,0 1 0,0-1 0,0 1 0,0-1 0,0 0 0,0 1 0,1-1-1,-1-14-34,-1-6-14,1 1 1,1-1-1,2 1 0,7-38 1,-9 55-28,0 0 1,-1 0 0,1 1-1,1-1 1,-1 0-1,0 1 1,0-1-1,1 1 1,0 0-1,-1-1 1,1 1 0,0 0-1,0 0 1,5-4-1,-6 6 0,1-1-1,0 0 0,0 1 1,1-1-1,-1 1 0,0 0 0,0 0 1,0 0-1,0 0 0,0 0 1,0 0-1,0 0 0,0 1 1,0-1-1,0 1 0,0-1 1,0 1-1,0 0 0,0 0 1,0 0-1,2 2 0,5 2 7,1 0-1,-1-1 1,1 1-1,0-2 1,0 0-1,1 0 1,-1 0-1,1-2 1,-1 1-1,1-1 1,-1-1-1,1 0 1,11-1 0,-20 1-5,-1 0 0,1 0 0,0-1 0,0 1 1,-1 0-1,1-1 0,0 1 0,0-1 0,-1 0 0,1 0 1,-1 1-1,1-1 0,-1 0 0,1 0 0,-1-1 1,1 1-1,-1 0 0,0 0 0,0-1 0,0 1 1,0 0-1,0-1 0,0 1 0,0-1 0,0 0 1,0 1-1,-1-1 0,1 0 0,-1 1 0,1-1 1,-1 0-1,1 0 0,-1 1 0,0-1 0,0 0 1,0 0-1,0 0 0,0 1 0,-1-3 0,-2-8-447,-1 1 1,1 0-1,-2 0 0,0 1 0,-7-13 0,-5-13-4063,13 25 3325</inkml:trace>
</inkml:ink>
</file>

<file path=ppt/ink/ink11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1:12.3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5 220 5889,'38'-6'1242,"1"-1"321,-7-1 10583,-35 8-12033,0 1 1,0-1-1,0 1 0,0 0 1,0 0-1,0 0 1,0 0-1,0 1 1,0-1-1,-4 4 0,2-2-148,-3 2 63,0 0 0,1 1-1,-12 10 1,17-14-84,-1 0 1,1 1-1,0 0 1,0 0-1,0-1 0,0 1 1,1 0-1,-1 1 1,1-1-1,-1 0 0,1 0 1,0 1-1,1-1 1,-1 0-1,0 1 0,1 3 1,2-6-826,2-9 432,7-18 359,-7 13 92,0-1 1,-1 1 0,0-1-1,-1 0 1,0 0 0,-1-1-1,-1 1 1,0 0 0,-1 0-1,-4-21 1,1 11 12,4 18 19,0 0-1,-1 0 1,0 1-1,0-1 1,-1 0-1,1 1 1,-1-1-1,-1 1 1,1-1-1,-5-6 1,7 12-19,0 0-1,0 0 1,0-1-1,0 1 1,0 0-1,0 0 1,0 0-1,-1 0 1,1-1-1,0 1 1,0 0 0,0 0-1,0 0 1,0 0-1,-1 0 1,1 0-1,0 0 1,0 0-1,0 0 1,-1-1 0,1 1-1,0 0 1,0 0-1,0 0 1,-1 0-1,1 0 1,0 0-1,0 0 1,0 0-1,0 0 1,-1 0 0,1 0-1,0 1 1,0-1-1,0 0 1,-1 0-1,1 0 1,0 0-1,0 0 1,0 0-1,0 0 1,-1 0 0,1 0-1,0 1 1,0-1-1,0 0 1,-3 13 412,4 14 89,4 0 53,2 0 0,12 33 0,-16-52-450,1 0-1,-1-1 1,1 0 0,0 1 0,1-1 0,0-1 0,0 1 0,0-1 0,1 0 0,0 0 0,0 0 0,9 5 0,-14-10-115,0 0 1,0 0-1,0-1 1,0 1-1,0-1 1,1 1-1,-1-1 1,0 1-1,0-1 1,1 0 0,-1 1-1,0-1 1,0 0-1,1 0 1,-1 0-1,0 0 1,1 0-1,-1 0 1,0-1-1,1 1 1,-1 0-1,0-1 1,2 0-1,-1 0 1,0-1 0,0 1-1,-1-1 1,1 1-1,-1-1 1,1 0-1,-1 1 1,0-1-1,1 0 1,-1 0 0,0 0-1,0 0 1,0-2-1,4-10 8,-1-1 0,-1 1 0,2-24 0,-3 23-6,-1 9-3,0 0-1,0 0 0,0 1 1,1-1-1,0 0 0,5-9 1,-7 14-4,0 1 1,1-1-1,-1 0 1,1 1-1,-1-1 1,1 1-1,-1 0 1,1-1-1,-1 1 1,1-1-1,-1 1 1,1 0-1,-1-1 1,1 1-1,0 0 1,-1 0-1,1-1 1,0 1-1,-1 0 1,1 0-1,0 0 1,-1 0-1,1 0 1,1 0-1,0 0-2,0 1-1,-1 0 1,1 0-1,0 0 1,0 0-1,-1 0 1,1 0-1,0 0 1,-1 0-1,1 0 1,-1 1-1,0-1 1,2 2-1,-2-2-22,0 1 1,-1-1-1,1 0 1,0 0-1,0 0 1,-1 0-1,1 1 0,-1-1 1,1 0-1,-1 1 1,0-1-1,1 0 1,-1 1-1,0-1 0,0 0 1,0 1-1,0-1 1,0 3-1,2 14-3794</inkml:trace>
</inkml:ink>
</file>

<file path=ppt/ink/ink11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1:12.72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11 7818,'-1'-1'3056,"-1"-1"-2071,1 1-737,-1-1-40,0 0-600,2 1-385,0-1 449</inkml:trace>
</inkml:ink>
</file>

<file path=ppt/ink/ink11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1:13.14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0 211 7514,'63'53'3199,"-57"-47"-2303,0-1 0,0 1 1,-1 1-1,0-1 0,-1 1 0,1 0 1,-1 0-1,6 14 0,-2-4 1788,4-76-465,-11 53-2299,1-5 122,1-1 1,0 1-1,1 0 0,9-20 1,-12 29-89,0 0 1,0 0-1,-1 1 0,2-1 1,-1 0-1,0 1 1,0-1-1,0 1 1,1-1-1,-1 1 1,1-1-1,-1 1 0,1 0 1,0 0-1,-1 0 1,1 0-1,0 0 1,0 0-1,0 1 0,-1-1 1,1 0-1,0 1 1,0-1-1,0 1 1,0 0-1,0 0 1,0 0-1,0 0 0,0 0 1,0 0-1,0 1 1,0-1-1,0 0 1,0 1-1,0 0 1,0-1-1,0 1 0,0 0 1,2 2-1,2 0-896,-1 0 1,1 0-1,0 0 0,0-1 0,13 4 0,-17-6 675,1 0 0,-1 0 0,1 0 0,-1 0 0,1 0 0,0 0 0,-1-1 0,1 1 0,-1-1 0,1 0 0,-1 0 0,0 0 0,1 0 0,-1 0 0,0 0 0,0 0-1,0-1 1,4-3 0,-3 3 255,-1 0 0,1 0 0,-1-1 0,0 1 0,0-1 0,0 1-1,0-1 1,-1 0 0,1 0 0,-1 1 0,1-1 0,-1 0 0,1-4 0,-2 5 166,0 1 0,1-1 0,-1 0 0,0 1 0,-1-1 0,1 1 0,0-1 0,0 0 0,-1 1 0,1-1 0,-1 1 0,1-1 1,-1 1-1,1-1 0,-1 1 0,0-1 0,0 1 0,0 0 0,0-1 0,0 1 0,0 0 0,0 0 0,0 0 0,-1 0 0,1 0 1,-3-2-1,-8-6 2541,15 10-1110,29 22-900,-9-3-551,6 5 799,33 37 1,-57-56-780,1 0 0,-1 0 0,0 1-1,0 0 1,-1 0 0,0 1 0,0-1 0,-1 1-1,0-1 1,0 1 0,-1 0 0,3 13 0,-5-19-141,0 0 0,0-1 1,0 1-1,0 0 1,0-1-1,0 1 1,0 0-1,0 0 1,-1-1-1,1 1 1,-1-1-1,1 1 1,-1 0-1,0-1 1,1 1-1,-1-1 0,0 1 1,0-1-1,0 0 1,0 1-1,0-1 1,-1 0-1,1 0 1,0 0-1,-1 0 1,1 0-1,0 0 1,-1 0-1,1 0 1,-1 0-1,1-1 0,-1 1 1,0-1-1,1 1 1,-1-1-1,0 1 1,1-1-1,-1 0 1,0 0-1,1 0 1,-1 0-1,0 0 1,1 0-1,-4-1 1,0 0-7,0 0 0,-1 0 1,1-1-1,0 1 0,0-1 1,0 0-1,0-1 0,0 1 1,0-1-1,1 0 0,-1 0 1,-7-8-1,7 5-4,0 0 0,1 0 0,0 0 0,0 0 1,0-1-1,1 0 0,0 1 0,1-1 0,-1-1 0,1 1 0,0 0 0,1 0 1,0-1-1,0 1 0,1-1 0,0 1 0,0-1 0,0 1 0,1-1 0,1 1 1,-1 0-1,1-1 0,0 1 0,3-7 0,2-1-352,0 1 0,0-1 0,1 2 0,1-1-1,1 1 1,-1 0 0,2 1 0,0 0 0,0 1 0,17-12 0,-8 10-1646,2 11 880</inkml:trace>
</inkml:ink>
</file>

<file path=ppt/ink/ink11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1:13.6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158 9 7938,'-2'-1'548,"-1"0"0,1 0 1,-1 0-1,1 0 0,-1 0 0,0 0 1,1 1-1,-1-1 0,0 1 1,1 0-1,-1 0 0,0 0 1,0 0-1,-3 1 0,1 0-160,0 0 0,-1 1 0,1-1 0,0 1 0,0 1 0,1-1 0,-6 4 0,3-1-161,0 0 1,0 0-1,0 1 0,1 0 1,0 0-1,0 1 0,0 0 1,1 0-1,-5 8 0,10-14-214,-1 0 0,1 0 0,0 0 0,-1 1 0,1-1 0,0 0 0,-1 0 0,1 0 0,0 1 0,0-1 0,0 0 0,0 0 0,0 0 0,1 1 0,-1-1 0,0 0 0,0 0 0,1 0 0,-1 0 0,1 1 0,-1-1 0,1 0 0,-1 0 0,1 0 0,0 0 0,0 0 0,-1 0 0,1-1 0,0 1 0,0 0 0,0 0 0,0 0 0,2 0 0,3 4-9,1-1 1,0 0-1,1-1 1,7 3-1,-5-1 28,38 12 40,28 14 197,-71-28-235,1 0 0,-1 0 0,-1 0 0,1 1 0,0-1 0,-1 1 0,0 0 0,1 0 0,-2 1 0,8 9 0,-10-12-27,0 1-1,0-1 1,0 1-1,-1 0 1,1-1-1,-1 1 1,1 0 0,-1-1-1,0 1 1,0 0-1,0-1 1,-1 1-1,1 0 1,-1-1-1,1 1 1,-1 0-1,0-1 1,0 1-1,0-1 1,0 1 0,0-1-1,-1 0 1,1 1-1,-1-1 1,1 0-1,-1 0 1,0 0-1,0 0 1,0-1-1,-3 3 1,-1 2-66,0-1 1,-1 0-1,1-1 0,-1 1 1,-1-1-1,1-1 0,0 1 0,-14 3 1,18-6-121,0 0 0,0 0 1,1-1-1,-1 1 0,0-1 0,0 0 0,0 0 1,0 0-1,0 0 0,0 0 0,0-1 1,1 1-1,-1-1 0,0 0 0,0 1 1,0-1-1,1-1 0,-1 1 0,1 0 1,-1-1-1,1 1 0,-1-1 0,-1-2 1,-6-18-857</inkml:trace>
</inkml:ink>
</file>

<file path=ppt/ink/ink11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1:14.02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10850,'16'22'4777,"-5"4"-2536,-7 0-329,-1-2-784,2-7-303,0-1-425,-2-7-104,-1-3-512,-2-1-320,0-11-1345</inkml:trace>
</inkml:ink>
</file>

<file path=ppt/ink/ink1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8:49.27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73 53 6249,'-17'-14'6365,"17"14"-6272,-1-1 0,1 1 1,-1-1-1,1 1 0,-1-1 0,1 1 0,-1 0 0,1-1 0,-1 1 1,1 0-1,-1-1 0,0 1 0,1 0 0,-1 0 0,1 0 1,-1 0-1,0-1 0,1 1 0,-1 0 0,1 0 0,-1 0 1,0 0-1,1 0 0,-1 0 0,0 1 0,1-1 0,-1 0 0,1 0 1,-1 0-1,-1 1 0,-3 10-26,0 0 1,1 1-1,0-1 1,0 1-1,1 0 0,1 0 1,-2 23-1,3-27-6,1 0 1,0 0-1,1 0 0,0 0 0,0-1 1,0 1-1,1 0 0,0-1 0,1 1 1,0-1-1,0 0 0,0 0 0,1 0 0,6 9 1,-9-14-38,1 0 0,0-1 1,-1 1-1,1 0 1,0 0-1,0-1 0,0 1 1,0-1-1,0 0 1,0 0-1,0 1 0,0-1 1,1-1-1,-1 1 1,0 0-1,1 0 0,-1-1 1,1 1-1,3-1 1,-2 0 6,0-1 0,0 1 0,0-1 1,0 0-1,-1 0 0,1-1 0,0 1 1,0-1-1,-1 1 0,1-1 0,2-3 1,8-5 58,0-1 0,-1-1 0,-1 0 0,15-18 0,-13 13-52,-1 0 0,17-27-1,-28 40-28,1 0-1,-1 0 1,0 0-1,0 0 0,0 0 1,-1-1-1,0 1 1,1 0-1,-2-1 1,1 1-1,0-1 1,-1 1-1,0-1 0,0 1 1,0-1-1,-1 0 1,1 1-1,-3-8 1,1 9 13,0 1 0,0-1 0,0 0 0,0 1 0,0 0 0,0 0 0,-1 0 0,1 0 0,-1 0-1,0 0 1,0 0 0,1 1 0,-1-1 0,0 1 0,0 0 0,0 0 0,0 0 0,-1 1 0,1-1 0,0 1 0,0-1 0,-4 1 0,-10-1 55,1 1-1,-31 4 0,-78 17-394,125-21 279,-1 0 0,0 0-1,1 0 1,-1 0 0,0 0 0,1 0 0,-1 0 0,1 1 0,-1-1 0,1 0 0,-1 0 0,0 1 0,1-1-1,-1 0 1,1 1 0,-1-1 0,1 0 0,-1 1 0,1-1 0,0 1 0,-1-1 0,1 1 0,0-1 0,-1 1 0,1-1-1,-1 2 1,2-2-45,-1 1-1,0-1 1,0 1-1,1 0 1,-1-1-1,1 1 1,-1-1-1,0 1 1,1-1 0,-1 1-1,1-1 1,-1 1-1,1-1 1,0 1-1,-1-1 1,1 0-1,-1 1 1,1-1-1,0 0 1,-1 1-1,2-1 1,20 9-746</inkml:trace>
</inkml:ink>
</file>

<file path=ppt/ink/ink11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1:14.40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20 248 9610,'-1'0'298,"0"0"0,0 0 0,0 0-1,1 0 1,-1-1 0,0 1 0,0 0 0,0 0 0,0 0-1,1-1 1,-1 1 0,0 0 0,0-1 0,1 1 0,-1-1 0,0 1-1,0-2 1,-4-12 773,6 10-1241,0 0 0,0 1 0,0-1 0,0 0 0,1 1 0,0-1 0,-1 0 0,1 1 0,5-6 0,15-17-435,-11 14-88,-1 0 0,0-1 0,-1 0 1,11-20-1,-12 10-487,-6 17 1042,-1 0 0,2 1 0,-1-1 0,0 0 0,7-9 1,-9 14 241,1 1 1,0-1 0,-1 0-1,1 1 1,0-1-1,0 0 1,0 1 0,-1-1-1,1 1 1,0-1 0,0 1-1,0-1 1,0 1 0,0 0-1,0 0 1,0-1 0,0 1-1,0 0 1,0 0-1,0 0 1,0 0 0,0 0-1,0 0 1,0 0 0,0 0-1,0 1 1,0-1 0,0 0-1,0 0 1,0 1 0,0-1-1,-1 1 1,1-1 0,0 1-1,0-1 1,0 1-1,0 0 1,-1-1 0,1 1-1,1 1 1,9 9 1212,0 0-1,-1 1 1,0 0-1,-1 1 1,16 26-1,-4-4-134,1-4-549,-6-9 61,-2-1-1,16 31 1,-28-47-856,1 0-1,-1 0 1,0 0 0,-1 0-1,1 1 1,-1-1 0,0 1-1,0-1 1,0 1 0,-1-1-1,0 1 1,0-1 0,-1 1-1,1 0 1,-1-1 0,-3 8-1,4-10-449,0-3 549,0 1 0,0-1 0,0 0 0,0 0 0,-1 1 0,1-1 0,0 0 0,0 1 1,0-1-1,0 0 0,0 1 0,0-1 0,-1 0 0,1 0 0,0 1 0,0-1 0,0 0 1,-1 0-1,1 0 0,0 1 0,0-1 0,-1 0 0,1 0 0,0 0 0,-1 0 0,1 1 1,0-1-1,-1 0 0,-2 0-368</inkml:trace>
</inkml:ink>
</file>

<file path=ppt/ink/ink11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1:14.79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57 248 10218,'-53'-19'3706,"53"19"-3672,0 0-1,0 0 0,-1-1 0,1 1 1,0 0-1,0 0 0,0 0 1,-1 0-1,1 0 0,0-1 1,0 1-1,0 0 0,0 0 0,0 0 1,-1-1-1,1 1 0,0 0 1,0 0-1,0 0 0,0-1 0,0 1 1,0 0-1,0 0 0,0 0 1,0-1-1,0 1 0,0 0 1,0 0-1,0-1 0,0 1 0,0 0 1,0 0-1,0-1 0,0 1 1,0 0-1,0 0 0,0 0 0,0-1 1,1 1-1,-1 0 0,0 0 1,0 0-1,0-1 0,0 1 1,0 0-1,1 0 0,-1 0 0,0 0 1,0-1-1,0 1 0,1 0 1,-1 0-1,0 0 0,0 0 0,0 0 1,1 0-1,16-9 777,-11 6-508,41-24 747,18-8-1611,-57 32 21,-1 0 0,1 0 0,0 1 0,1 1 0,-1-1 0,0 1 0,11 0 0,-14 1 114,36 0-789,-32-1 1812,1 0 0,-1 0 0,0-1 0,13-3-1,-18 4-374,-1 0 0,0-1 0,0 1 0,1-1-1,-1 0 1,-1 1 0,1-1 0,0 0 0,0-1-1,-1 1 1,1 0 0,-1-1 0,0 0 0,0 1-1,0-1 1,0 0 0,0 0 0,0 0 0,-1 0-1,1-1 1,-1 1 0,0 0 0,0 0 0,-1-1-1,1 1 1,0-7 0,-1 8-188,0 1 0,1-1 0,-1 0-1,0 1 1,0-1 0,-1 0 0,1 1 0,0-1 0,-1 1-1,1-1 1,-1 0 0,1 1 0,-1-1 0,0 1 0,1-1-1,-1 1 1,0 0 0,0-1 0,0 1 0,0 0 0,0-1 0,0 1-1,-1 0 1,1 0 0,0 0 0,-1 0 0,1 0 0,-1 1-1,1-1 1,-1 0 0,1 1 0,-1-1 0,1 1 0,-2-1-1,0 0-22,1 1 0,0 0 0,0 0 0,0 0-1,0 0 1,0 1 0,0-1 0,0 0-1,0 1 1,0-1 0,0 1 0,1 0-1,-1 0 1,0 0 0,0 0 0,0 0 0,1 0-1,-1 0 1,0 0 0,1 1 0,-1-1-1,1 1 1,0-1 0,-1 1 0,1-1-1,0 1 1,-2 3 0,1-1 72,1 0 0,-1 1-1,0-1 1,1 0 0,0 1 0,0-1 0,0 1-1,1-1 1,0 1 0,-1 0 0,2-1 0,-1 1-1,0-1 1,1 1 0,2 6 0,-1-5 20,0 1 1,1-1 0,0 0-1,0 0 1,1-1 0,-1 1-1,1-1 1,1 0 0,8 10-1,-5-8-35,1 0-1,-1 0 0,1-1 0,1 0 0,-1-1 1,1 0-1,0 0 0,0-1 0,0 0 0,1-1 0,-1 0 1,1-1-1,13 2 0,1-4-739,1-1-1,49-9 1,-4-5-186</inkml:trace>
</inkml:ink>
</file>

<file path=ppt/ink/ink11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1:17.72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33 30 6817,'-3'-1'823,"-1"-1"0,1 0 0,0 0 0,0 0 0,-1 0 0,-4-5 0,3-5 4632,35 12-2972</inkml:trace>
</inkml:ink>
</file>

<file path=ppt/ink/ink11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1:20.07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294 263 3225,'-5'0'1362,"-10"0"1583,12-1-2935,0 1-1,0-1 0,0 1 1,0-1-1,0 0 0,1 0 1,-1-1-1,0 1 0,1 0 1,-3-3-1,-45-28-223,-28-16 2610,53 41-621,-5-1 1374,18 0 2713,13 6-5767,-1 0 0,0 1 0,1-1 0,0 0 1,-1 0-1,1 1 0,0-1 0,0 1 0,0-1 0,0 1 0,0-1 0,0 1 0,0-1 0,3-1 1,-2 0 39,10-11 63,0 1 0,1 0 1,0 1-1,1 1 0,0 0 0,1 0 1,0 2-1,30-15 0,-45 24-200,0 0 0,0 1-1,0-1 1,0 0 0,0 0 0,0 0-1,0 0 1,0 1 0,0-1 0,0 0 0,0 0-1,0 0 1,0 0 0,0 1 0,0-1-1,0 0 1,0 0 0,0 0 0,0 0-1,0 1 1,0-1 0,0 0 0,0 0-1,0 0 1,0 0 0,0 0 0,1 1 0,-1-1-1,0 0 1,0 0 0,0 0 0,0 0-1,0 0 1,0 0 0,1 0 0,-1 1-1,0-1 1,0 0 0,0 0 0,0 0 0,1 0-1,-1 0 1,0 0 0,0 0 0,0 0-1,0 0 1,1 0 0,-1 0 0,0 0-1,0 0 1,0 0 0,0 0 0,1 0-1,-1 0 1,0 0 0,0 0 0,0 0 0,0 0-1,1-1 1,-1 1 0,0 0 0,0 0-1,0 0 1,0 0 0,0 0 0,0 0-1,1 0 1,-1-1 0,0 1 0,-12 19-310,-21 20-376,-4-7 70,21-19 514,0 1-1,1 0 1,1 1 0,0 0-1,0 2 1,2-1 0,-19 34 0,30-48 108,-1 0 0,1 0 0,1 1 0,-1-1 0,0 0 0,0 0 1,1 1-1,-1-1 0,1 0 0,0 0 0,0 1 0,0-1 0,0 0 0,0 1 1,0-1-1,1 0 0,-1 1 0,1-1 0,-1 0 0,1 0 0,0 0 1,0 1-1,0-1 0,0 0 0,0 0 0,1 0 0,-1-1 0,3 4 1,2 0 65,1 0 0,1 0 1,-1 0-1,0-1 1,1 0-1,11 4 1,25 15 242,-39-19-295,0 1-1,0-1 0,0 1 1,0 0-1,-1 0 0,0 0 1,0 1-1,-1 0 0,1-1 1,-1 1-1,0 0 0,3 13 1,-3-8-10,-1 0 0,0 0 1,0 0-1,-2 0 1,1 0-1,-2 0 0,0 13 1,-6 13 189,-1 1 1,-2-1 0,-21 53 0,24-71 20,4-11-190,1-5 91,1 0-1,0 0 1,0 0 0,0 0-1,0 0 1,1 0-1,-1 6 1,1-8-101,0-1 0,0 0-1,0 1 1,0-1 0,0 0 0,1 1-1,-1-1 1,0 0 0,0 0 0,0 1-1,0-1 1,1 0 0,-1 0 0,0 1-1,0-1 1,0 0 0,1 0 0,-1 0-1,0 1 1,1-1 0,-1 0 0,0 0-1,0 0 1,1 0 0,-1 0 0,0 1-1,1-1 1,-1 0 0,1 0 0,17-3 277,14-10-79,-1-2 1,-1 0 0,42-30-1,17-8-599,-58 33-674,-24 15 108,-1 1 1,1 0 0,0 0 0,0 1 0,0-1-1,1 1 1,13-3 0,-1 3-19</inkml:trace>
</inkml:ink>
</file>

<file path=ppt/ink/ink11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1:20.50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121 26 7202,'-11'-22'2150,"10"22"-2045,1-1 0,0 1 0,-1 0 0,1-1 0,-1 1 0,1 0 0,-1 0 0,1-1 0,-1 1 0,1 0 0,0 0-1,-1 0 1,1 0 0,-1-1 0,0 1 0,1 0 0,-1 0 0,1 0 0,-1 0 0,1 0 0,-1 0 0,1 0 0,-1 0-1,1 1 1,-1-1 0,-3 2 369,0 1 0,0 0-1,1 0 1,-1 0 0,1 0-1,0 0 1,0 1 0,-4 5-1,-2 3 334,0 1 0,1-1 0,0 1 0,-9 22 0,15-31-714,0 0 1,1 0-1,-1 0 0,1 0 1,0 0-1,1 1 1,-1-1-1,1 0 1,-1 1-1,1-1 0,1 0 1,-1 1-1,0-1 1,1 0-1,0 0 0,0 1 1,0-1-1,1 0 1,0 0-1,2 6 0,-2-8-67,0 0-1,0 0 1,0-1-1,0 1 1,0 0-1,1-1 0,-1 1 1,0-1-1,1 0 1,-1 0-1,1 0 1,0 0-1,-1 0 0,1 0 1,-1-1-1,1 1 1,0-1-1,0 0 1,4 0-1,4 0 1,-1-1 0,1 0 1,16-4-1,-18 2-231,1-1 1,0 0-1,-1-1 1,0 0-1,0 0 1,0-1-1,-1 0 1,1-1 0,-2 1-1,1-2 1,-1 1-1,0-1 1,0 0-1,5-10 1,4-9 482</inkml:trace>
</inkml:ink>
</file>

<file path=ppt/ink/ink11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1:20.94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1 188 10322,'9'57'6445,"17"29"-2328,-9-34-1869,-15-48-2027,-1-6-31,-1-14 7,-4-61-223,2 29-490,-1 1 0,-19-87 0,18 120 416,2 11 89,1 0 0,0 0 0,0 0 0,0 0-1,0 0 1,0 0 0,0 0 0,1-1 0,0 1 0,0 0 0,0-1-1,0 1 1,1-4 0,-1 7 14,1 0 0,0 0 0,0 0-1,-1 0 1,1 0 0,0 0 0,0 0 0,-1 0 0,1 1 0,0-1-1,-1 0 1,1 1 0,0-1 0,-1 0 0,1 1 0,0-1 0,-1 1-1,1-1 1,-1 1 0,1-1 0,-1 1 0,1-1 0,-1 1 0,1 0-1,-1 0 1,19 21 189,-17-21-162,154 226 3407,-156-226-3425,26 33 260,-25-33-302,1 1 1,-1 0 0,1 0 0,0-1 0,0 1 0,-1-1 0,1 1-1,0-1 1,0 0 0,0 0 0,1 0 0,-1 0 0,0 0 0,5 1-1,-16-14-7539,-2-5 6757</inkml:trace>
</inkml:ink>
</file>

<file path=ppt/ink/ink11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1:21.33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1 137 9194,'0'19'4065,"11"-5"-2089,6-5-287,8-12-273,-3-9-296,8-9-448,-5-1-184,-3-1-424,1 5-288,-9 0-1144,-1-3-400,-4 1-3273,2-1 3152</inkml:trace>
</inkml:ink>
</file>

<file path=ppt/ink/ink11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1:21.72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0 230 8658,'1'2'6270,"2"4"-3439,6 16-1837,-8-21-490,1 6-272,1-1-1,1 1 1,0-1-1,6 9 1,-1-1-5,-9-15-213,0 1 1,0 0 0,0 0-1,0 0 1,0 0 0,0 0-1,0 0 1,0 0-1,1 0 1,-1 0 0,0 0-1,0 0 1,0-1 0,0 1-1,0 0 1,0 0 0,0 0-1,0 0 1,0 0-1,0 0 1,1 0 0,-1 0-1,0 0 1,0 0 0,0 0-1,0 0 1,0 0 0,0 0-1,0 0 1,0 0-1,1 0 1,-1 0 0,0 0-1,0 0 1,0 0 0,0 0-1,0 0 1,0 0 0,0 0-1,0 1 1,0-1-1,0 0 1,1 0 0,-1 0-1,0 0 1,0 0 0,0 0-1,0 0 1,0 0 0,0 0-1,0 0 1,0 0-1,0 0 1,0 1 0,0-1-1,0 0 1,0 0 0,0 0-1,0 0 1,0 0 0,0 0-1,0 0 1,0 0-1,0 1 1,1-15 167,-6-27-266,-1 9 44,-8-56-478,18 91 472,0 0 1,0 0 0,0 0-1,-1 0 1,1 0 0,4 7 0,13 10 43,-18-18 6,-1 0 1,0 0 0,1 0-1,-1 0 1,1-1 0,-1 1-1,1-1 1,0 0 0,-1 0-1,1 0 1,0 0 0,0 0-1,0-1 1,0 1 0,4-1-1,-5 0 4,0-1-1,0 1 0,0-1 1,-1 1-1,1-1 1,0 0-1,0 0 0,-1 0 1,1 0-1,0 0 1,-1-1-1,1 1 0,-1 0 1,1-1-1,-1 1 1,0-1-1,0 1 0,0-1 1,0 0-1,0 0 1,0 1-1,0-1 0,1-3 1,8-21 66,-1-1 0,-1-1 1,5-29-1,-5 17 129,-8 40-194,0 1-1,0-1 1,0 0-1,0 0 1,0 0 0,0 0-1,0 0 1,0 0-1,0 1 1,0-1 0,0 0-1,0 0 1,0 0-1,0 0 1,0 0 0,0 0-1,0 1 1,0-1-1,0 0 1,0 0 0,0 0-1,0 0 1,1 0-1,-1 0 1,0 0 0,0 1-1,0-1 1,0 0-1,0 0 1,0 0 0,0 0-1,0 0 1,0 0-1,1 0 1,-1 0 0,0 0-1,0 0 1,0 0-1,0 0 1,0 0 0,0 1-1,0-1 1,1 0-1,-1 0 1,0 0 0,0 0-1,0 0 1,0 0-1,0 0 1,0 0 0,1 0-1,-1 0 1,0-1-1,0 1 1,0 0 0,0 0-1,0 0 1,0 0-1,1 0 1,-1 0 0,0 0-1,0 0 1,0 0-1,0 0 1,0 0 0,0 0-1,0 0 1,0-1-1,1 1 1,7 20 361,7 22 88,-11-29-314,2 10-98,2-1 1,0 0-1,22 39 0,-30-60-180,1 0-1,-1 0 1,1 0-1,0 0 1,-1 0-1,1 0 1,0-1 0,0 1-1,-1 0 1,1 0-1,0-1 1,0 1-1,0 0 1,0-1-1,0 1 1,0-1 0,0 0-1,0 1 1,0-1-1,1 0 1,-1 1-1,0-1 1,0 0 0,0 0-1,2 0 1,-1 0-197,-1-1 1,1 0-1,0 1 1,-1-1 0,1 0-1,-1 0 1,1 0-1,-1 0 1,1 0 0,-1 0-1,0 0 1,0 0-1,1-1 1,-1 1 0,1-3-1,10-11-1209</inkml:trace>
</inkml:ink>
</file>

<file path=ppt/ink/ink11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1:22.08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0 243 6553,'22'-79'3124,"-22"79"-3066,0 0 1,0-1 0,0 1 0,0 0-1,0-1 1,0 1 0,1 0 0,-1 0-1,0 0 1,0-1 0,0 1 0,0 0-1,1 0 1,-1-1 0,0 1 0,0 0 0,0 0-1,1 0 1,-1 0 0,0-1 0,0 1-1,1 0 1,-1 0 0,0 0 0,0 0-1,1 0 1,-1 0 0,0 0 0,0 0-1,1 0 1,-1 0 0,0 0 0,1 0-1,-1 0 1,0 0 0,1 0 0,9 9 1484,7 21 604,-14-24-1506,59 101 4706,-120-234-4617,51 109-774,0 1 0,-5-26 0,10 37 26,1 1 0,0-1 0,1 1 0,-1-1 1,1 1-1,0-1 0,0 1 0,1-1 1,0 1-1,0-1 0,0 1 0,4-9 0,-5 12 21,1 1 0,-1-1 0,1 1 0,0 0 0,0-1 0,0 1-1,0 0 1,0-1 0,0 1 0,0 0 0,0 0 0,0 0 0,1 0-1,-1 0 1,0 0 0,1 0 0,-1 0 0,1 1 0,-1-1 0,1 1 0,-1-1-1,1 1 1,-1-1 0,1 1 0,-1 0 0,1 0 0,0 0 0,-1 0-1,1 0 1,0 0 0,-1 0 0,1 0 0,-1 1 0,1-1 0,-1 0 0,1 1-1,0 0 1,-1-1 0,0 1 0,1 0 0,1 1 0,1 1 57,0-1 0,0 1 1,0 0-1,-1 0 0,0 1 0,1-1 1,-1 1-1,0-1 0,-1 1 0,1 0 1,-1 0-1,1 0 0,1 5 1,-2-1 50,0 0 1,-1 0 0,1 0 0,-1 1 0,-1-1 0,0 0 0,-1 16-1,0-21-156,1 1-1,0-1 0,-1 0 1,0 0-1,0 0 0,0 0 1,0 1-1,0-1 0,-1-1 0,1 1 1,-1 0-1,0 0 0,0 0 1,0-1-1,0 1 0,0-1 1,0 0-1,-1 0 0,1 1 1,-1-1-1,0-1 0,-3 3 1,5-3-121,0-1 1,0 0 0,0 0-1,0 1 1,1-1 0,-1 0-1,0 0 1,0 0 0,0 0 0,0 0-1,0 0 1,0 0 0,0 0-1,1 0 1,-1 0 0,0-1 0,0 1-1,0 0 1,0 0 0,0-1-1,1 1 1,-1-1 0,0 1 0,0-1-1,1 1 1,-1-1 0,0 1-1,1-1 1,-1 0 0,1 1-1,-1-1 1,0 0 0,1 0 0,-1-1-1,-9-16-997</inkml:trace>
</inkml:ink>
</file>

<file path=ppt/ink/ink11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1:22.45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 12 8114,'0'1'316,"-5"11"1867,5-12-2117,1 0 0,-1 0-1,0 0 1,0 0 0,0 0-1,0 0 1,0 0 0,0 0-1,1 0 1,-1 0 0,0 0-1,0 0 1,0 0 0,0 0-1,0 0 1,0 0 0,0 0-1,1 0 1,-1 0 0,0 0-1,0 0 1,0 1 0,0-1-1,0 0 1,0 0 0,0 0-1,0 0 1,0 0 0,1 0-1,-1 0 1,0 0 0,0 0-1,0 1 1,0-1 0,0 0-1,0 0 1,0 0 0,0 0-1,0 0 1,0 0 0,0 0-1,0 1 1,0-1 0,0 0-1,0 0 1,0 0 0,0 0-1,0 0 1,0 0 0,0 1-1,0-1 1,0 0-1,0 0 1,0 0 0,0 0-1,0 0 1,-1 0 0,1 0-1,0 0 1,0 1 0,0-1-1,29-13 3505,16 2-3169,-32 8-111,-10 2-234,-1 1 1,1-1-1,-1 1 0,1 0 0,-1-1 0,1 1 0,0 1 0,-1-1 0,1 0 0,-1 1 0,1-1 0,-1 1 0,1 0 0,-1-1 0,1 1 0,-1 1 1,0-1-1,1 0 0,-1 0 0,0 1 0,0-1 0,4 5 0,0 1 174,0 0 0,0 1 0,-1 0 0,8 15 1,-1-2 210,140 211 2519,-149-227-2905,0 1 1,1 0 0,-2 0 0,1 0 0,-1 1 0,0-1-1,0 1 1,-1-1 0,0 1 0,0 0 0,-1-1 0,1 1-1,-1 0 1,-1-1 0,1 1 0,-1 0 0,-1-1-1,1 1 1,-3 6 0,0-5-108,1 0 0,-1-1 0,-1 0 0,1 0 0,-1 0 0,-1-1 0,1 0 0,-1 0 0,0 0 0,0 0 0,-1-1 0,1 0 0,-1 0 0,-14 6 0,-33 9-3596,37-15 1688,-7 5 417</inkml:trace>
</inkml:ink>
</file>

<file path=ppt/ink/ink1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8:50.02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6545,'13'39'4409,"-16"-39"-2984,0-3-169,1 2-176,0-1-336,1 0-160,1 1-320,0-1-103,0 1-185,0-1-249,0 1-455,0-1-240,9-4-552,7-4-209,-5 4 1113</inkml:trace>
</inkml:ink>
</file>

<file path=ppt/ink/ink11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1:22.82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2 206 8930,'-1'-1'3905,"10"-6"-1929,5-2-119,11-11-97,4-4-272,7-6-295,3 2-161,-4 1-416,-2 4-136,-7 7-384,-7 2-264,-3 8-752,-5 6-889,-2 0 4186,-14 6-2353</inkml:trace>
</inkml:ink>
</file>

<file path=ppt/ink/ink11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1:23.20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 52 8474,'-6'132'4377,"9"-126"-905,0-1-1143,5-6 1296,-8-1-2553,15-3-328,6-4-544,40-30-208,-37 20-792,4-8-272,2-1-1481,-4-4-399,7 0 1911</inkml:trace>
</inkml:ink>
</file>

<file path=ppt/ink/ink11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1:23.66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1 179 8794,'10'-4'668,"-8"2"-380,1 1-1,0 0 1,0 0 0,0 0 0,0 0 0,1 0-1,-1 1 1,4-1 0,-6 1-203,0 1 1,0-1-1,0 0 1,0 1-1,0-1 1,-1 1-1,1-1 1,0 1-1,0 0 0,-1-1 1,1 1-1,0 0 1,-1 0-1,1-1 1,0 1-1,-1 0 0,1 0 1,-1 0-1,0-1 1,1 1-1,-1 0 1,0 0-1,1 0 0,-1 0 1,0 0-1,0 0 1,0 0-1,0 0 1,0 0-1,0 1 0,1 6 347,1 0 0,0 0 0,0 0 0,1 0 0,0-1 0,0 1-1,0-1 1,1 0 0,0 0 0,1 0 0,5 7 0,-7-11-305,0 0 0,0 0 1,-1-1-1,1 1 0,1-1 1,-1 0-1,0 0 1,1 0-1,-1 0 0,1-1 1,-1 1-1,1-1 0,0 0 1,-1 0-1,1 0 1,0-1-1,0 1 0,0-1 1,0 0-1,0 0 0,-1 0 1,1 0-1,0-1 1,0 0-1,5-1 0,0-2 36,0 1 0,0-1 0,-1-1-1,0 0 1,0 0 0,0 0 0,-1-1-1,1 0 1,-1-1 0,-1 1 0,8-10-1,-6 6 85,-1 0 0,0 0 0,-1-1 0,1 0 0,-2 0 0,0-1 0,7-23 0,-11 31-202,0 0-1,0 0 1,0 1 0,-1-1-1,1 0 1,-1 0-1,0 0 1,-1 0 0,1 0-1,-1 0 1,1 0 0,-1 0-1,0 0 1,0 0-1,-1 1 1,1-1 0,-1 1-1,0-1 1,0 1-1,0-1 1,-1 1 0,1 0-1,-1 0 1,1 0 0,-1 0-1,0 1 1,0-1-1,0 1 1,-1-1 0,1 1-1,0 0 1,-7-2-1,0 0-97,1 0 0,-1 1-1,-1 1 1,1 0 0,0 0-1,0 1 1,-1 0 0,1 0-1,0 2 1,-1-1 0,-14 3-1,15-1-307,-1 0-1,1 1 1,0 0-1,0 1 0,1 0 1,-1 0-1,1 1 0,0 0 1,0 0-1,0 1 1,1 1-1,0-1 0,-8 9 1,-7 22-935</inkml:trace>
</inkml:ink>
</file>

<file path=ppt/ink/ink11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1:35.04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137 91 3465,'-2'4'14895,"-9"17"-14655,-3 12 354,10-26-356,1 0 1,0 0-1,0 0 1,0 1-1,1-1 1,1 1-1,-1-1 1,0 12 0,3-17-196,0-1 0,0 1 1,0-1-1,0 1 1,1-1-1,-1 0 0,0 0 1,1 0-1,-1 0 1,1 0-1,-1 0 0,1 0 1,0 0-1,-1 0 1,1-1-1,2 1 0,0 2 13,41 14 107,-44-17-148,1 1 0,0-1 0,0 0 0,0 0-1,0 0 1,0-1 0,0 1 0,0 0 0,-1-1 0,1 1 0,0-1 0,0 1 0,0-1 0,-1 0 0,1 0 0,0 0 0,-1 0 0,1 0 0,-1 0 0,1 0-1,-1-1 1,2-1 0,25-34 283,-24 30-250,1-1-11,0 1 0,-1-1 0,0 0-1,0 0 1,3-10 0,-7 14-28,1-1 0,0 1 0,-1 0 0,0 0 0,0 0 0,0 0 0,0 0 0,-1-1 0,0 1 0,0 0 0,0 0 0,0 0 0,-3-5 0,3 7-1,0-1 1,-1 1-1,1 0 0,-1 0 0,1 0 1,-1 0-1,0 0 0,0 0 0,0 1 1,0-1-1,0 1 0,0-1 1,0 1-1,0 0 0,-1 0 0,1 0 1,0 0-1,-1 0 0,1 0 1,-1 1-1,1-1 0,-1 1 0,0-1 1,1 1-1,-1 0 0,1 0 0,-1 1 1,1-1-1,-1 0 0,-2 2 1,-1-2 41,0 2 0,1-1 1,-1 1-1,0 0 1,1 0-1,-1 0 1,1 1-1,0 0 0,0 0 1,0 0-1,0 1 1,-4 4-1,7-5-27,0-1 0,0 1 0,0 0 0,0-1 0,0 1 0,1 0 0,0 0 0,0 0 0,0 0 0,0 0 0,0 1 0,0-1 0,1 0 0,-1 0 0,1 1 0,0-1 0,0 0 0,0 0-1,1 1 1,-1-1 0,1 0 0,0 0 0,0 0 0,0 0 0,0 0 0,0 0 0,0 0 0,1 0 0,0 0 0,0 0 0,0-1 0,0 1 0,0-1 0,0 1 0,0-1 0,1 0 0,-1 0 0,1 0 0,0 0 0,-1 0 0,1-1 0,0 1 0,0-1 0,0 0 0,0 0 0,1 0-1,-1 0 1,0 0 0,6 0 0,-5-1 6,1 1 0,-1-1 0,0 0-1,0 0 1,0 0 0,0 0-1,1-1 1,-1 1 0,0-1 0,0-1-1,0 1 1,0 0 0,0-1-1,-1 0 1,1 0 0,0 0-1,-1 0 1,1 0 0,-1-1 0,0 0-1,0 1 1,0-1 0,0 0-1,0-1 1,-1 1 0,1 0 0,-1-1-1,0 0 1,0 1 0,0-1-1,-1 0 1,1 0 0,-1 0 0,0 0-1,1-5 1,-2 6-26,1 0 0,-1-1 0,0 1 1,0 0-1,-1-1 0,1 1 0,0 0 0,-1 0 0,0-1 0,0 1 1,0 0-1,0 0 0,-1 0 0,1 0 0,-1 0 0,1 0 1,-1 1-1,0-1 0,0 0 0,-1 1 0,-2-4 0,1 3 2,-1 0 0,1 0-1,0 0 1,-1 0 0,0 1-1,0 0 1,0 0 0,0 0-1,0 0 1,0 1 0,0 0-1,0 0 1,-6 0 0,7 1-8,1 0-1,-1 0 1,1 1 0,-1-1 0,1 1 0,-1 0-1,1 0 1,-1 0 0,1 0 0,0 1 0,0 0 0,-1-1-1,1 1 1,0 0 0,1 0 0,-1 1 0,0-1 0,1 1-1,-1-1 1,-3 5 0,3-3-3,1 0 0,-1 0 0,0 1 1,1-1-1,0 1 0,0-1 0,0 1 0,1 0 0,-1 0 0,1-1 0,1 1 1,-1 0-1,0 0 0,1 6 0,1 0 10,-1-1 0,2 0 0,-1 0 0,2 0 0,-1-1 0,1 1 0,6 12 0,-8-20 2,0 0 1,0 0 0,0-1 0,1 1 0,-1 0 0,1 0-1,-1-1 1,1 1 0,-1-1 0,1 1 0,0-1 0,0 0-1,0 0 1,0 0 0,0 0 0,2 1 0,-1-1 4,0-1-1,0 0 1,0 0 0,0 0 0,0 0 0,0 0 0,0 0 0,0-1-1,0 1 1,0-1 0,0 0 0,-1 0 0,1 0 0,0 0 0,3-2-1,2-2 6,0 0 0,0 0-1,0 0 1,-1-1 0,0 0 0,-1-1-1,1 0 1,8-10 0,-12 13-10,0 0 1,-1-1 0,1 1 0,-1-1-1,1 1 1,-1-1 0,-1 1 0,1-1-1,-1 0 1,1 0 0,-2 0 0,1 0-1,0 0 1,-1 0 0,0 0 0,0 0-1,-1-6 1,0 9-1,1 0 0,0 0-1,-1 0 1,0 0 0,0 0 0,1 0-1,-1 0 1,0 0 0,-1 1-1,1-1 1,0 0 0,0 1 0,-1-1-1,1 1 1,-1-1 0,1 1 0,-1-1-1,0 1 1,0 0 0,1 0-1,-1 0 1,-4-1 0,2 0-2,0 2 0,0-1 1,-1 0-1,1 1 0,0 0 0,0 0 0,-1 0 0,1 0 1,0 1-1,-9 2 0,5-1 9,0 1-1,-1-1 1,1 2 0,0-1-1,0 2 1,1-1 0,-1 1-1,1 0 1,0 0 0,-12 12 0,17-14 6,-1 0 0,1 0 0,0 0 0,0 1 1,0-1-1,0 1 0,1-1 0,-1 1 1,1 0-1,0-1 0,0 1 0,0 0 0,1 0 1,-1 0-1,1 5 0,0-5-8,1-1 0,0 0 0,0 1 0,0-1 0,1 0 0,-1 0 0,1 0 0,-1 0 0,1 0 1,0-1-1,0 1 0,0 0 0,0-1 0,1 1 0,-1-1 0,1 0 0,0 0 0,4 3 0,-2-2 5,0-1 0,0 1 0,0-1 0,1-1 0,-1 1-1,0-1 1,1 1 0,-1-1 0,1-1 0,-1 1 0,1-1 0,0 0 0,-1-1 0,1 1 0,-1-1 0,1 0 0,-1 0-1,1-1 1,-1 0 0,0 1 0,0-2 0,0 1 0,0-1 0,0 0 0,0 0 0,-1 0 0,1 0 0,-1-1 0,0 0-1,7-8 1,-10 11-11,0 0 0,0-1 0,-1 1 0,1-1 0,0 1-1,0-1 1,-1 1 0,1-1 0,-1 1 0,1-1 0,-1 1-1,0-1 1,0 0 0,0 1 0,0-1 0,0 0 0,0 1-1,0-1 1,0 0 0,0 1 0,-2-3 0,1 0 0,-1 1 1,1-1-1,-1 1 1,0 0 0,0 0-1,-1 0 1,1 0-1,-1 0 1,-3-3-1,0 1 0,0 0 0,0 0-1,-1 1 1,1 0-1,-1 0 1,0 1 0,0-1-1,0 2 1,-8-3-1,9 5-2,0 0 0,1 0 0,-1 1 0,1 0 0,-1 0 0,1 1 0,-1-1-1,1 1 1,0 1 0,0-1 0,0 1 0,0-1 0,0 1 0,0 1-1,1-1 1,0 1 0,0-1 0,0 1 0,-6 7 0,9-9 2,0-1 0,0 1 0,1 0 0,-1-1 0,0 1 0,1 0 0,-1 0 0,1 0 0,-1 0 0,1-1 0,0 1 0,0 0 0,-1 0 0,2 0 0,-1 0 0,0 0 0,0 0 0,0 0 0,1-1 0,-1 1 0,1 0 0,0 0 0,0 0 0,-1-1 0,1 1 0,0 0 0,0-1-1,0 1 1,1-1 0,-1 1 0,0-1 0,1 0 0,-1 1 0,2 0 0,1 2 13,0 0 0,1-1 0,-1 0 0,1 0 0,0 0 0,-1 0 0,1-1-1,0 0 1,0 0 0,10 2 0,-12-3-4,0-1 0,1 0 0,-1 0 0,1-1 0,-1 1 0,1-1 0,-1 1 0,0-1 0,1 0 0,-1 0 0,0-1 0,0 1 0,1-1 0,-1 1 0,-1-1 0,1 0 0,0 0 0,0 0 0,-1-1 0,1 1 0,-1-1 0,0 1 0,1-1 0,-1 0 0,-1 0 0,1 0 0,0 0 0,-1 0 0,1 0 0,-1 0 0,0-1 0,0 1 0,0 0 0,-1-1 0,1 1 0,-1-7 0,1 7-3,-1-1 0,0 0-1,0 1 1,0-1 0,-1 0-1,1 1 1,-1-1 0,0 1-1,0-1 1,0 1 0,0-1-1,-1 1 1,1 0 0,-5-6-1,4 7-7,1 0 0,-1 0 0,0 0 0,0 1 1,0-1-1,0 1 0,0-1 0,0 1 0,-1 0 0,1 0 0,0 0 0,-1 0 0,1 0 0,0 0 0,-1 1 0,1-1 0,-1 1 0,1 0 0,-1 0 0,1 0 0,-1 0 0,0 0 0,-3 1 0,4 0-2,-1 0-1,0-1 1,1 1 0,-1 1-1,1-1 1,-1 0 0,1 1-1,0-1 1,0 1 0,-1 0-1,1-1 1,0 1 0,1 0-1,-1 0 1,0 1 0,0-1-1,1 0 1,0 1 0,-1-1-1,1 0 1,0 1 0,0 0-1,0-1 1,0 1 0,1 0-1,-1-1 1,0 6 0,1-5 2,-1 0 0,1 0 0,0 0 0,0 0 0,0-1 0,0 1 0,0 0 0,1 0 0,0 0 0,-1 0 0,1 0 0,0 0 0,0-1 0,0 1 0,1 0 0,-1-1 1,1 1-1,-1-1 0,1 0 0,0 1 0,0-1 0,0 0 0,0 0 0,0 0 0,5 3 0,-3-3 8,0 0 0,1-1 0,-1 1 0,1-1 0,0 0 0,-1 0 0,1 0 0,0-1 0,-1 0 0,1 0 0,0 0 0,0 0 0,-1-1 0,1 0 0,0 1 0,-1-2 0,1 1 0,-1-1 0,1 1 0,-1-1 0,0-1 0,5-2 0,-7 3 1,1 0 0,-1 0 0,1 0 1,-1 0-1,0-1 0,0 1 0,0-1 1,0 1-1,0-1 0,0 0 1,-1 0-1,0 0 0,1 0 0,-1 0 1,0 0-1,-1 0 0,1 0 0,0 0 1,-1 0-1,0-1 0,1 1 0,-1 0 1,-1 0-1,1-1 0,0 1 1,-1 0-1,0 0 0,0 0 0,0 0 1,0 0-1,0 0 0,-3-5 0,3 5-8,-1 0-1,0 0 0,0 0 0,-1 0 1,1 0-1,-1 1 0,1-1 0,-1 1 1,0-1-1,0 1 0,0 0 0,0 0 0,0 1 1,0-1-1,0 1 0,-1-1 0,1 1 1,-1 0-1,1 0 0,-1 0 0,1 1 1,-1-1-1,0 1 0,1 0 0,-1 0 0,1 0 1,-1 1-1,0-1 0,1 1 0,-1 0 1,1 0-1,-1 0 0,1 0 0,-5 3 1,5-3-3,-1 1 0,0-1 0,1 1 0,-1 0 0,1 0 0,0 0 1,-1 1-1,1-1 0,0 1 0,0 0 0,1 0 0,-1 0 0,1 0 1,-1 0-1,1 1 0,0-1 0,0 1 0,1-1 0,-1 1 0,1 0 1,-1-1-1,1 1 0,0 0 0,1 0 0,-1 0 0,1 0 0,0 0 1,-1 0-1,2 0 0,-1 0 0,1 5 0,1-5 6,-1 1 0,1-1 0,-1 0 0,1 0 0,1-1 1,-1 1-1,0 0 0,1-1 0,0 1 0,0-1 0,0 0 0,0 0 0,0 0 0,1 0 0,-1-1 0,1 1 0,0-1 0,4 2 0,-6-3 0,0-1 0,0 1 0,0 0 0,0-1 0,1 0 0,-1 1 0,0-1 0,0 0 0,0 0 0,1 0-1,-1 0 1,0-1 0,0 1 0,0 0 0,0-1 0,1 0 0,-1 0 0,0 1 0,0-1 0,0 0 0,-1 0 0,1-1-1,0 1 1,0 0 0,0-1 0,-1 1 0,1-1 0,-1 1 0,1-1 0,-1 0 0,0 0 0,0 0 0,0 1 0,0-1-1,0 0 1,0 0 0,1-4 0,0 0 4,0 0 0,0 0 0,-1 1 0,1-1 0,-1 0 0,-1 0 0,1 0 0,-1 0 0,0-1 0,-1 1 0,1 0 0,-1 0 0,0 0 0,-1 1-1,0-1 1,1 0 0,-6-10 0,4 12-9,1 0 0,0 0 0,-1 0-1,0 0 1,0 0 0,0 1-1,-1-1 1,1 1 0,-1 0 0,0 0-1,1 0 1,-1 0 0,-1 1 0,1 0-1,0 0 1,-1 0 0,1 0 0,-1 1-1,1-1 1,-1 1 0,0 1 0,-9-2-1,10 2 0,0 1-1,0 0 1,-1 0 0,1 0-1,0 0 1,0 1-1,0-1 1,0 1 0,0 0-1,0 0 1,1 0-1,-1 1 1,1-1 0,-1 1-1,1 0 1,0 0-1,0 0 1,0 1 0,1-1-1,-1 1 1,1-1-1,0 1 1,0 0 0,0 0-1,0 0 1,-1 6-1,1-6 1,0 1-1,0 0 1,1 0-1,0 0 0,0 1 1,0-1-1,0 0 1,1 0-1,0 0 0,0 1 1,0-1-1,1 0 1,0 0-1,0 0 0,0 0 1,1 0-1,-1 0 1,1 0-1,1 0 0,-1 0 1,5 6-1,-5-8 3,1 0-1,0 0 0,0-1 0,0 1 1,0-1-1,0 1 0,0-1 1,1 0-1,-1 0 0,1-1 1,0 1-1,0-1 0,-1 1 0,1-1 1,0 0-1,0-1 0,0 1 1,0-1-1,0 0 0,0 0 0,0 0 1,0 0-1,0-1 0,0 1 1,0-1-1,0 0 0,-1 0 1,1-1-1,0 1 0,0-1 0,-1 0 1,1 0-1,-1 0 0,0 0 1,0-1-1,6-4 0,-3 1-2,-1 0 0,0 0 0,0-1 0,0 0 0,-1 1 0,0-2 0,0 1 0,0 0 0,-1-1 0,0 0 0,2-9 0,-4 12 3,0 0 1,0 0-1,-1 0 1,1 0-1,-1 0 0,0 0 1,0 0-1,-1 0 0,1 0 1,-1 0-1,0 0 0,-1 1 1,1-1-1,-1 0 0,0 1 1,0-1-1,0 1 0,-1-1 1,-5-7-1,6 10-3,0 0-1,0 0 1,0 0 0,0 0-1,-1 0 1,1 1 0,0-1-1,-1 1 1,1-1 0,-1 1-1,1 0 1,-1 0 0,0 0-1,0 0 1,1 1 0,-1-1-1,0 1 1,-6-1 0,5 2-5,0-1 1,-1 1 0,1 0 0,0 0-1,0 0 1,0 1 0,0 0-1,0 0 1,0 0 0,0 0 0,-4 4-1,-2 2 2,0 0 0,1 0-1,1 1 1,-1 1-1,1 0 1,1 0-1,-12 20 1,16-24 2,0 1 0,1 0 0,0 0 0,0 0 0,1 0 0,-1 0 0,2 0 0,-1 0 0,1 0 0,0 1 0,0-1 0,1 0 0,0 0 1,2 8-1,-3-13 2,1 1 1,0 0 0,0 0 0,0-1 0,0 1 0,1-1 0,-1 1 0,0-1 0,1 1 0,0-1 0,0 0 0,0 0-1,0 0 1,0 0 0,0 0 0,0 0 0,0-1 0,1 1 0,-1-1 0,1 1 0,-1-1 0,1 0 0,0 0-1,-1 0 1,1 0 0,0-1 0,0 1 0,0-1 0,-1 1 0,1-1 0,0 0 0,0 0 0,0-1 0,0 1 0,0-1-1,-1 1 1,6-2 0,-2 0 1,0 0 0,-1-1 0,1 1 0,-1-1 0,1 0 0,-1 0 0,0-1-1,0 1 1,0-1 0,-1 0 0,0-1 0,1 1 0,-1-1 0,-1 0 0,1 0 0,4-9 0,-5 10 6,-1-1 0,1 0-1,-1 0 1,-1 0 0,1 0 0,-1 0 0,0-1 0,0 1 0,0 0 0,-1-1 0,0 1 0,0 0 0,0-1 0,-1 1 0,0 0 0,0-1 0,0 1 0,0 0 0,-4-6 0,5 9-6,-1 0-1,0 1 0,0-1 1,0 1-1,0-1 0,0 1 1,0-1-1,0 1 0,0 0 1,-1 0-1,1-1 0,-1 1 1,1 0-1,-1 0 0,1 0 1,-1 1-1,1-1 0,-1 0 1,0 1-1,-2-2 0,0 2 3,1 0-1,0-1 1,-1 2-1,1-1 1,0 0-1,0 1 0,-1-1 1,1 1-1,0 0 1,-5 2-1,-2 1-51,0 1-1,0 1 1,1-1-1,0 1 0,-16 14 1,19-14-410,1-1 1,-1 1-1,1 0 1,0 0-1,1 1 1,-1-1-1,1 1 1,0 0-1,1 0 0,0 0 1,-4 13-1,-1 10-1358</inkml:trace>
</inkml:ink>
</file>

<file path=ppt/ink/ink11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1:39.15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377 43 6177,'-1'-3'283,"-1"0"1,1 0-1,0 1 0,-1-1 0,1 0 0,-1 0 1,0 1-1,0-1 0,0 1 0,0 0 0,-5-4 0,0-1 185,12 14 565,0 0 0,-1 1 0,0-1-1,0 1 1,-1 0 0,3 9 0,1 5-84,5 39 0,1 118-396,-14-38-109,-30 220-1,-3-205-418,19-98-23,-1 2 23,-4-1 0,-27 59 0,-64 109 889,87-180-503,12-22-102,-1-2-1,0 1 1,-2-2-1,-24 29 1,39-51-315,0 1-1,-1 0 0,1-1 1,-1 1-1,1-1 1,-1 1-1,1-1 1,-1 1-1,1-1 1,-1 0-1,1 1 1,-1-1-1,0 0 1,1 1-1,-1-1 1,0 0-1,1 0 1,-1 1-1,0-1 1,1 0-1,-1 0 1,-1 0-1,2-1-69,0 1 0,-1-1 0,1 1 0,0-1 0,0 0 0,-1 1-1,1-1 1,0 1 0,0-1 0,0 0 0,0 0 0,0 1 0,0-1 0,0 0 0,0 1-1,0-1 1,0 0 0,0 1 0,0-1 0,0 0 0,1 1 0,-1-1 0,1 0 0,5-22-757</inkml:trace>
</inkml:ink>
</file>

<file path=ppt/ink/ink11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1:40.14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 56 6177,'0'-1'112,"-2"-6"1359,0 1 0,1-1 0,0 0-1,0-1 1,2-11 4103,4 23-4007,3 7-1339,0 6 267,1-1 0,20 26 0,-19-29-310,-1 0 0,0 1 0,-1 1 0,8 19 0,4 15 181,-2 1 0,-3 0 1,15 84-1,-28-125-356,4 22 42,-4-57-125,-2-2-57,1 0 0,1 0 0,1 0 0,2 1 0,1-1 0,14-39 0,-19 64 127,-1 1 0,1-1 0,1 1-1,-1-1 1,0 1 0,1-1 0,-1 1-1,1 0 1,-1 0 0,1 0-1,0 0 1,0 0 0,0 0 0,0 0-1,1 0 1,-1 1 0,0-1-1,1 1 1,-1 0 0,1 0 0,-1 0-1,1 0 1,-1 0 0,1 0 0,0 1-1,0-1 1,-1 1 0,1 0-1,0 0 1,0 0 0,-1 0 0,1 0-1,0 1 1,4 0 0,-3 1 17,1 0 0,-1 0 0,0 0 0,0 0 0,0 0 0,0 1 0,0 0 0,-1 0 0,1 0-1,-1 0 1,0 1 0,0-1 0,0 1 0,0 0 0,-1 0 0,1 0 0,-1 0 0,0 0 0,0 0 0,1 5 0,-1-2 28,0 0-1,-1 0 0,0 0 1,0 0-1,0 0 1,-1 0-1,0 0 1,-1 0-1,0 0 0,0 0 1,0 0-1,-1 0 1,0 0-1,0 0 0,-1-1 1,1 1-1,-8 10 1,-1 0 8,-1 0-1,-1-1 1,-1-1 0,-27 24 0,40-37-83,-1 0 1,0 0-1,0 0 0,0-1 1,0 1-1,0-1 1,0 1-1,-1-1 0,1 0 1,0 1-1,-1-1 0,1-1 1,-1 1-1,1 0 0,-1 0 1,0-1-1,1 0 1,-5 1-1,7-2-60,-1 1-1,1 0 1,-1-1 0,1 1 0,0-1-1,-1 1 1,1-1 0,0 1-1,0-1 1,-1 1 0,1-1 0,0 1-1,0-1 1,0 1 0,0-1 0,0 1-1,0-1 1,-1 1 0,1-1-1,0 1 1,1-1 0,-1 0 0,0 1-1,0-1 1,0 1 0,0-1 0,0 1-1,0-1 1,1 1 0,-1-1 0,0 1-1,0-1 1,1 1 0,-1-1-1,0 1 1,1 0 0,0-1 0,13-26-2924,-14 26 2759,21-27-1938,10-9 1054</inkml:trace>
</inkml:ink>
</file>

<file path=ppt/ink/ink11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1:40.56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69 0 6401,'-17'28'8904,"0"24"-6895,12-34-752,2-7-868,1-1 0,0 1 0,0-1 0,1 1 0,0 18 0,1-26-306,0-1 0,1 0-1,-1 1 1,1-1 0,-1 0-1,1 0 1,0 1 0,0-1-1,0 0 1,0 0 0,0 0-1,0 0 1,3 4 0,-2-5-44,-1 0-1,0 0 1,1 0 0,-1 0 0,1-1 0,-1 1 0,1 0 0,-1-1 0,1 1 0,0-1 0,-1 0 0,1 1 0,0-1 0,-1 0 0,1 0 0,0 0 0,-1 0 0,1 0-1,0-1 1,-1 1 0,1 0 0,2-2 0,4 0 16,1-2 0,-1 1-1,0-1 1,0-1 0,0 1 0,-1-1-1,1-1 1,7-6 0,-12 9-47,0 1 1,0-1-1,0 0 1,0 0 0,-1 0-1,1 0 1,-1 0-1,0 0 1,0-1-1,0 1 1,0-1-1,-1 0 1,1 1 0,-1-1-1,0 0 1,0 0-1,0 0 1,-1 0-1,1 0 1,-1-6-1,-1 7-31,0 0-1,-1 0 0,1 0 1,-1 0-1,0 0 0,0 0 1,0 0-1,0 1 0,-1-1 1,1 1-1,-1-1 0,1 1 1,-1 0-1,0 0 0,0 0 1,0 0-1,0 1 0,0-1 1,-5-1-1,-9-4-692,0 2 1,-23-6 0,38 11 614,-3-1-507,-1 0 1,0 0-1,0 1 1,0-1-1,0 2 1,0-1 0,-9 2-1,10 0-1164,9 1 817</inkml:trace>
</inkml:ink>
</file>

<file path=ppt/ink/ink11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1:41.5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1 660 8490,'87'-14'3455,"-86"14"-3336,0 0 0,0 0-1,0 0 1,0 0 0,0 0-1,0 1 1,0-1 0,0 0 0,0 0-1,0 1 1,-1-1 0,1 1-1,0-1 1,0 1 0,0-1 0,0 1-1,0 0 1,-1-1 0,1 1-1,0 0 1,-1 0 0,1-1 0,0 1-1,-1 0 1,1 0 0,-1 0-1,1 0 1,-1 0 0,0 0-1,1 0 1,-1 0 0,0 0 0,0 0-1,0 0 1,0 0 0,1 0-1,-1 0 1,-1 0 0,1 0 0,0 0-1,0 0 1,0 0 0,-1 1-1,1 4 486,3 9 421,1 1 1,0-1 0,7 16-1,-10-28-931,1 1 0,0-1-1,0 1 1,0-1 0,0 0-1,0 0 1,1 0 0,3 4-1,-5-6-72,0 0-1,0-1 1,1 1-1,-1 0 1,0 0-1,0-1 1,1 1-1,-1-1 1,0 1-1,1-1 1,-1 0-1,1 1 1,-1-1-1,1 0 1,-1 0-1,0 0 1,1 0-1,-1 0 1,1 0-1,-1 0 1,1-1-1,1 0 1,1-1-4,1 0 1,-1 0-1,0-1 0,0 0 1,0 0-1,0 0 0,-1 0 0,1-1 1,-1 1-1,0-1 0,0 0 1,0 0-1,3-7 0,-1 3-4,-1 0-1,0 0 1,0-1-1,-1 1 1,0-1-1,2-12 0,-5 18-8,0 0-1,1 1 1,-1-1-1,-1 0 0,1 0 1,0 1-1,-1-1 1,1 0-1,-3-4 0,3 6-1,0 0 0,-1 0 0,1 0 0,-1 0 0,1 1 0,-1-1-1,1 0 1,-1 1 0,1-1 0,-1 0 0,1 1 0,-1-1 0,0 0 0,0 1 0,1-1-1,-1 1 1,0 0 0,0-1 0,0 1 0,1 0 0,-1-1 0,0 1 0,0 0-1,0 0 1,0 0 0,0-1 0,0 1 0,1 0 0,-1 0 0,0 1 0,0-1 0,-1 0-1,2 0 12,-1 0-1,1 0 0,0 0 0,0 0 1,-1 0-1,1 0 0,0 0 1,0 0-1,-1 0 0,1 0 0,0 0 1,0 1-1,-1-1 0,1 0 0,0 0 1,0 0-1,0 0 0,-1 0 0,1 1 1,0-1-1,0 0 0,0 0 0,0 0 1,-1 1-1,1-1 0,0 0 1,0 0-1,0 1 0,0-1 0,0 0 1,0 0-1,0 0 0,0 1 0,-1-1 1,1 0-1,0 1 0,0-1 0,0 0 1,0 0-1,0 1 0,1-1 0,7 12 236,25 11-50,10-5-88,-40-17-89,0-1 0,0-1 1,0 1-1,0 0 0,0-1 0,0 0 0,0 1 0,0-1 0,0 0 0,0-1 0,0 1 0,-1 0 1,1-1-1,0 1 0,-1-1 0,1 0 0,-1 0 0,0 0 0,4-5 0,0 2 64,1-2 13,-1 1 0,-1-1 1,1-1-1,-1 1 0,0-1 0,-1 1 0,5-12 1,-5 11 66,0-1 0,0 1 0,1 0 0,1 0 0,-1 1 1,8-8-1,-12 14-147,-1 0 1,1 1-1,-1-1 0,1 0 1,-1 1-1,1-1 1,-1 1-1,1-1 1,0 1-1,-1-1 0,1 1 1,0 0-1,-1-1 1,1 1-1,0 0 1,0 0-1,0-1 0,-1 1 1,1 0-1,0 0 1,0 0-1,-1 0 0,1 0 1,0 0-1,0 0 1,0 0-1,-1 0 1,1 0-1,0 1 0,0-1 1,0 0-1,-1 0 1,1 1-1,0-1 1,-1 0-1,1 1 0,0-1 1,-1 1-1,1-1 1,0 1-1,-1-1 0,1 1 1,-1 0-1,1-1 1,0 2-1,2 4-3,0-1-1,-1 1 0,1 0 1,-1 1-1,1 5 0,7 14 57,-10-26-71,1 1 0,-1-1 1,0 0-1,0 0 0,0 0 0,0 0 1,1 0-1,-1 1 0,0-1 0,0 0 1,0 0-1,1 0 0,-1 0 0,0 0 1,0 0-1,0 0 0,1 0 0,-1 0 1,0 0-1,0 0 0,1 0 0,-1 0 1,0 0-1,0 0 0,0 0 0,1 0 1,-1 0-1,0 0 0,0 0 0,0 0 1,1 0-1,-1 0 0,0 0 0,0-1 1,0 1-1,1 0 0,-1 0 0,0 0 1,0 0-1,0 0 0,0-1 0,0 1 1,1 0-1,-1 0 0,0 0 0,0-1 1,0 1-1,0 0 0,0 0 0,0 0 1,0-1-1,0 1 0,0 0 1,8-20 9,-2 6-46,-2 3-122,2-3 168,0 0 1,0 1-1,10-14 0,-14 23-202,1 1 1,0-1 0,0 1-1,0-1 1,0 1-1,0 0 1,1 0-1,-1 1 1,1-1 0,0 1-1,0-1 1,0 1-1,0 1 1,0-1-1,0 0 1,6 0 0,0-1-87,-1 0 1,1 0 0,0-1 0,-1 0-1,0-1 1,0 0 0,0 0-1,-1-1 1,0 0 0,0 0 0,0-1-1,7-8 1,-9 9 293,-1 0 0,1-1 1,-1 0-1,-1 0 0,1 0 0,-1-1 0,0 1 0,-1-1 1,0 0-1,0 0 0,0 0 0,-1 0 0,-1 0 0,2-17 1,-3 25-11,0 1 1,0-1-1,0 0 0,-1 0 1,1 1-1,0-1 1,0 0-1,0 0 1,-1 1-1,1-1 1,0 0-1,0 0 1,0 0-1,-1 0 1,1 1-1,0-1 1,0 0-1,-1 0 0,1 0 1,0 0-1,-1 0 1,1 0-1,0 0 1,0 0-1,-1 0 1,1 0-1,0 0 1,-1 0-1,1 0 1,0 0-1,0 0 1,-1 0-1,1 0 1,0 0-1,0 0 0,-1 0 1,1 0-1,0 0 1,-1-1-1,1 1 1,0 0-1,0 0 1,0 0-1,-1 0 1,1-1-1,0 1 1,0 0-1,0 0 1,-1-1-1,1 1 0,0 0 1,0 0-1,0-1 1,0 1-1,0 0 1,0 0-1,-1-1 1,1 1-1,0 0 1,0 0-1,0-1 1,0 1-1,0 0 1,0-1-1,0 1 1,0 0-1,0 0 0,1-1 1,-17 19 99,12-11-65,0 0 1,1 1 0,0-1 0,1 1 0,-1 0-1,1-1 1,1 1 0,-2 15 0,3-17-14,-1-1 0,1 1 0,0 0 0,1 0 0,0 0 0,-1 0 0,2-1 1,-1 1-1,1 0 0,0-1 0,0 1 0,5 8 0,-6-13-24,0 0-1,-1 1 1,1-1-1,0 0 1,0 0-1,0 0 1,0 0-1,-1 0 0,2-1 1,-1 1-1,0 0 1,0 0-1,0-1 1,0 1-1,0 0 1,1-1-1,-1 1 1,0-1-1,0 0 1,1 1-1,-1-1 1,0 0-1,1 0 1,1 0-1,-1 0 9,0-1 0,0 0-1,0 0 1,0 1 0,0-1 0,0-1-1,0 1 1,0 0 0,0 0 0,0-1 0,-1 1-1,1-1 1,1-2 0,5-5 67,-1-1 1,0-1 0,0 1-1,4-12 1,-3 7-7,-1-1 1,-1 0 0,0 0 0,-2 0 0,0-1 0,0 0-1,-1 1 1,-2-1 0,1 0 0,-2 0 0,0-1-1,-1 1 1,-1 1 0,-1-1 0,0 0 0,-6-17 0,8 30-61,-1 0 1,0 0 0,0 1 0,0-1-1,0 1 1,-1-1 0,1 1-1,-1 0 1,0 0 0,0 0 0,0 0-1,-5-4 1,7 7-5,0-1 0,0 1 0,0-1 0,0 1 0,0-1 0,0 1 0,-1 0 0,1-1 0,0 1 0,0 0 0,0 0 0,0 0 0,0 0 0,-1 0-1,1 0 1,0 0 0,0 0 0,0 0 0,-1 1 0,0 0 5,1-1 0,0 1 0,-1 0 0,1 0 0,0 0 0,0 0 0,0 1 0,0-1-1,0 0 1,0 0 0,0 1 0,0-1 0,0 0 0,0 1 0,1-1 0,-1 1 0,0 2 0,-1 7 50,0 1 0,0 0 0,1-1 0,1 1-1,0 0 1,1 0 0,0-1 0,5 22 0,-4-25-36,4 23-119,2-1 1,2-1 0,0 1 0,2-2 0,1 1 0,1-2 0,32 46 0,9 18-3486,-35-46 2187</inkml:trace>
</inkml:ink>
</file>

<file path=ppt/ink/ink11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1:42.03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50 60 5769,'1'-3'515,"-1"-1"0,1 0 0,-1 1 0,1-1 0,0 0-1,1 1 1,-1-1 0,0 1 0,1 0 0,3-6 0,-1 2 677,-4 7-1127,0 0-1,1-1 1,-1 1 0,0 0-1,0 0 1,0 0-1,0 0 1,0-1-1,1 1 1,-1 0-1,0 0 1,0 0-1,0-1 1,0 1 0,0 0-1,0 0 1,0-1-1,0 1 1,0 0-1,0 0 1,0 0-1,0-1 1,0 1-1,0 0 1,0 0 0,0-1-1,0 1 1,0 0-1,0 0 1,0 0-1,0-1 1,-1 1-1,1 0 1,0 0-1,0 0 1,0-1 0,0 1-1,-1 0 1,-9 8 2344,3 2-1961,1 0 1,0 0-1,1 1 1,0 0-1,1 0 1,0 0-1,-3 20 1,2-6 271,1 1 1,-1 37-1,5-58-626,0 1 1,0-1-1,0 0 1,1 0-1,0 0 1,0 0-1,0-1 1,3 8-1,-3-11-73,0 1 0,-1-1 1,1 1-1,1-1 0,-1 1 0,0-1 1,0 0-1,0 1 0,1-1 0,-1 0 0,1 0 1,-1 0-1,1 0 0,-1 0 0,1 0 1,-1 0-1,1-1 0,0 1 0,0-1 0,-1 1 1,1-1-1,0 0 0,0 1 0,-1-1 1,1 0-1,3 0 0,14-3 4,0-1 1,-1 0-1,1-2 1,-1 0-1,0 0 1,32-19-1,-6 5-283,48-26-2287,-34 7-2897,-39 24 4204</inkml:trace>
</inkml:ink>
</file>

<file path=ppt/ink/ink11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1:42.76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0 258 7226,'14'-24'2602,"-14"24"-2537,0 0 0,1 0 1,-1-1-1,0 1 0,0 0 1,1 0-1,-1 0 0,0 0 0,0 0 1,1 0-1,-1 0 0,0 0 0,0 0 1,1 0-1,-1 0 0,0 0 0,0 0 1,1 0-1,-1 0 0,0 0 0,0 0 1,1 0-1,-1 0 0,0 0 1,0 1-1,0-1 0,1 0 0,-1 0 1,0 0-1,0 0 0,0 0 0,1 1 1,-1-1-1,0 0 0,0 0 0,0 0 1,0 1-1,1-1 0,-1 0 0,0 0 1,0 0-1,0 1 0,0-1 1,0 0-1,0 1 0,3 8 957,-1 0 0,0 0 1,2 16-1,-4-22-980,23 223 6453,-19-216-6253,-3-10-235,-1-1 1,0 1 0,0 0-1,1 0 1,-1 0-1,0 0 1,0-1-1,1 1 1,-1 0-1,0 0 1,0-1-1,1 1 1,-1 0-1,0 0 1,0-1-1,0 1 1,0 0-1,0-1 1,1 1-1,-1 0 1,0 0 0,0-1-1,0 1 1,0 0-1,0-1 1,0 1-1,0 0 1,0-1-1,0 1 1,0 0-1,0-1 1,0 1-1,0 0 1,-1-1-1,1 1 1,0 0-1,0 0 1,0-1-1,0 1 1,-1-1-1,-3-125 10,-7-105-584,7 197 478,-5-80-124,9 114 212,0 0 0,0-1 0,0 1 0,0 0 0,0-1 0,-1 1 0,1-1 0,0 1 0,0 0 0,0-1 0,0 1 0,0-1 0,0 1 0,0 0 0,1-1 0,-1 1 0,0 0 0,0-1 0,0 1 0,0 0 0,0-1 0,1 1-1,-1 0 1,0-1 0,0 1 0,0 0 0,1-1 0,-1 1 0,0 0 0,1 0 0,-1-1 0,1 1 0,7 11-24,8 31 44,-14-37-3,19 47 278,3 0-1,1-1 0,3-1 1,2-2-1,43 52 1,-64-90-381,0-1-433,-8-7-533,-5-3-861,-2 0 2562</inkml:trace>
</inkml:ink>
</file>

<file path=ppt/ink/ink1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8:50.4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36 36 8554,'-23'-32'3242,"23"31"-3187,0 1 0,0 0 0,0 0 0,0 0 0,0-1 0,0 1-1,-1 0 1,1 0 0,0 0 0,0-1 0,0 1 0,0 0 0,-1 0 0,1 0 0,0 0 0,0 0 0,0 0 0,-1-1 0,1 1 0,0 0 0,0 0 0,0 0 0,-1 0 0,1 0 0,0 0-1,0 0 1,-1 0 0,1 0 0,0 0 0,0 0 0,-1 0 0,1 0 0,0 0 0,0 0 0,-1 0 0,1 0 0,0 1 0,0-1 0,0 0 0,-1 0 0,1 0 0,0 0 0,0 0 0,0 0-1,0 1 1,-1-1 0,1 0 0,0 0 0,0 0 0,0 0 0,0 1 0,0-1 0,-1 0 0,1 0 0,0 1 0,0-1 0,0 0 0,0 0 0,0 0 0,0 1 0,-2 13 1338,3-8-1058,2 0 0,-1 0 0,1 0 0,0 0 1,0-1-1,1 1 0,-1-1 0,9 9 0,7 12 282,32 69 815,7 11-871,-32-58 426,-17-27-2691,-8-16-2112</inkml:trace>
</inkml:ink>
</file>

<file path=ppt/ink/ink11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1:43.13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79 175 7618,'-79'-6'3680,"87"3"-767,9-5-2057,5-11-88,5 0-296,1-4-127,-4-2-762,-2 4-375,-2-4 2569,-6 0-1729</inkml:trace>
</inkml:ink>
</file>

<file path=ppt/ink/ink11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1:44.27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1 603 8194,'4'4'532,"1"0"0,-1 0-1,0 0 1,0 0 0,-1 1 0,1 0 0,-1 0 0,0 0 0,2 6 0,17 53 4266,-19-51-4128,-2-13-628,-1 1 0,0 0-1,0-1 1,0 1 0,0 0-1,0-1 1,1 1-1,-1 0 1,0-1 0,1 1-1,-1-1 1,0 1 0,1 0-1,-1-1 1,1 1 0,-1-1-1,1 1 1,-1-1-1,1 1 1,-1-1 0,2 1-1,5-9 305,3-24-253,-8 13-99,-1-1-1,-1 1 0,-1 0 0,0 0 1,-7-30-1,-1-14-179,9 61 180,-1 1 0,1 0 0,0 0 1,0-1-1,0 1 0,0 0 0,0 0 1,0-1-1,0 1 0,0 0 0,1 0 1,-1-1-1,0 1 0,1 0 0,-1 0 1,1 0-1,-1-1 0,1 1 1,-1 0-1,1 0 0,0 0 0,0 0 1,0 0-1,-1 0 0,1 0 0,0 1 1,0-1-1,0 0 0,2-1 0,-1 2 5,-1 0 0,1 0-1,0 0 1,-1 0-1,1 1 1,-1-1 0,1 0-1,0 1 1,-1-1 0,1 1-1,-1-1 1,1 1-1,-1 0 1,0 0 0,1-1-1,-1 1 1,0 0 0,1 0-1,-1 0 1,0 1-1,0-1 1,0 0 0,1 2-1,15 19 59,-14-17 4,0 0 1,0-1 0,1 1-1,0-1 1,-1 0-1,1 0 1,0 0-1,1-1 1,-1 1 0,1-1-1,0 0 1,-1 0-1,1-1 1,7 3-1,-11-5-33,0 0-1,1 1 1,-1-1-1,0-1 0,1 1 1,-1 0-1,0 0 0,0 0 1,1-1-1,-1 1 0,0 0 1,0-1-1,1 1 0,-1-1 1,0 0-1,0 1 0,0-1 1,0 0-1,0 0 1,0 1-1,0-1 0,0 0 1,0 0-1,-1 0 0,1 0 1,0 0-1,0 0 0,-1-1 1,1 1-1,-1 0 0,1 0 1,-1 0-1,1-3 1,2-5 13,-1 0 1,0 0-1,1-15 0,-2 16-7,11-171 57,-7 158-94,-5 21 3,1-1-1,-1 1 1,0 0-1,0 0 1,1-1 0,-1 1-1,0 0 1,0 0 0,1 0-1,-1 0 1,0-1-1,1 1 1,-1 0 0,0 0-1,0 0 1,1 0 0,-1 0-1,0 0 1,1 0-1,-1 0 1,0 0 0,1 0-1,-1 0 1,0 0 0,1 0-1,-1 0 1,0 0-1,1 0 1,-1 0 0,0 0-1,1 1 1,-1-1 0,1 0-1,1 2 8,0 0 0,1 0 0,-1 1 0,0-1-1,0 0 1,-1 1 0,1-1 0,0 1 0,-1 0 0,1-1 0,1 6-1,45 142 464,2 7-688,-46-152-639,-2-8 220,0-20-126,-5-33 180,-6-19 171,4 46 404,1 0 0,2 0 0,2-55 0,0 82 49,0 0-1,0-1 1,1 1 0,-1 0 0,1 0 0,0 0 0,-1 0 0,1 0 0,0 0-1,0 0 1,0 0 0,1 0 0,-1 0 0,0 0 0,1 1 0,-1-1-1,1 0 1,-1 1 0,1-1 0,0 1 0,3-2 0,-1 1 81,-1 1 1,1 0-1,0 0 0,0 0 1,-1 0-1,1 1 0,0 0 1,0 0-1,0 0 0,0 0 1,6 1-1,5 2 466,-1 1 0,0 0 0,0 1 0,-1 1-1,24 12 1,-14 2 269,-16-12-545,-6-7-212,-2-2-196,1 0 0,-1 0 0,1 0 0,-1 0 0,1 0-1,-1 0 1,0 0 0,0 0 0,0 1 0,1-1 0,-1 0 0,0 1 0,0-1 0,0 0 0,0 1 0,-1-1 0,-1 1-708,-1 0 0,1 0 0,0 0 0,0 0 0,0-1 0,-1 1-1,1-1 1,0 0 0,0 0 0,-4-2 0,2 0 177,0-1 0,1-1 0,0 1 0,0 0 1,0-1-1,-4-6 0,-3-2 261,5 8 19,0-1 1,1 0-1,0-1 0,0 0 1,0 1-1,1-1 0,0-1 0,1 1 1,-5-11-1,8 17 404,0 1 1,0 0-1,0-1 0,-1 1 0,1-1 1,0 1-1,0 0 0,0-1 0,0 1 1,0-1-1,0 1 0,0 0 0,0-1 1,0 1-1,0-1 0,0 1 1,0-1-1,0 1 0,0 0 0,0-1 1,0 1-1,1-1 0,-1 1 0,0 0 1,0-1-1,0 1 0,1-1 1,-1 1-1,0 0 0,1-1 0,-1 1 1,0 0-1,1 0 0,-1-1 0,0 1 1,1 0-1,-1 0 0,0-1 1,1 1-1,-1 0 0,1 0 0,-1 0 1,0 0-1,1 0 0,-1 0 0,1 0 1,-1 0-1,1-1 0,-1 2 1,0-1-1,1 0 0,-1 0 0,2 0 1445,3 10 1673,29 58-561,37 82 2522,-61-125-4464,0 0 0,-2 0 0,-1 1 0,3 28 1,-10-6-288,0-46-378,0-1 1,0 1-1,-1 0 1,1-1-1,0 1 1,-1 0-1,1-1 1,-1 1 0,0 0-1,1-1 1,-1 1-1,0-1 1,0 1-1,0-1 1,0 1-1,0-1 1,0 0-1,0 0 1,-1 1-1,1-1 1,0 0-1,-1 0 1,1 0 0,-3 1-1,3-2-4,0 0-1,0 0 1,0 0 0,0 0-1,-1-1 1,1 1 0,0 0-1,0 0 1,0-1 0,0 1-1,0-1 1,0 1 0,0-1-1,0 1 1,1-1 0,-1 1-1,0-1 1,0 0 0,0 0-1,1 1 1,-1-1 0,0 0-1,1 0 1,-2-1 0,-13-25 14,13 24-13,-8-21-29,2 1 0,0-1 0,1-1 0,1 1 0,-4-41 0,7 26-84,2-1 1,5-71 0,-2 96 90,0 0 0,1 0 0,0 0 0,2 0 0,-1 1 0,2 0 0,0 0 0,9-15 0,-13 25 35,0 0 0,0 1 0,1-1 0,0 1 0,0 0-1,0 0 1,0 0 0,0 0 0,0 0 0,1 1 0,0-1 0,-1 1 0,1 0-1,0 0 1,0 0 0,0 1 0,0 0 0,0-1 0,0 1 0,1 1 0,-1-1-1,0 1 1,1-1 0,-1 1 0,0 0 0,1 1 0,-1-1 0,0 1 0,0 0 0,0 0-1,1 0 1,5 3 0,-6-2 40,0-1 0,0 1 0,0 0-1,-1 0 1,1 0 0,0 0 0,-1 1-1,0-1 1,1 1 0,-1 0 0,0 0 0,-1 0-1,1 0 1,0 1 0,-1-1 0,0 1 0,0 0-1,0-1 1,0 1 0,0 0 0,-1 0 0,0 0-1,0 0 1,0 1 0,0-1 0,-1 0 0,1 0-1,-1 7 1,-1 0 40,-1 1 0,0-1-1,0 0 1,-1 0 0,-1 0-1,0-1 1,0 1 0,-1-1-1,-9 16 1,-1-4-407,-1 0 0,-1-1 0,-1 0-1,0-2 1,-2 0 0,0-1 0,-1-1 0,-28 17 0,26-24-482</inkml:trace>
</inkml:ink>
</file>

<file path=ppt/ink/ink11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1:48.0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161 112 7434,'-37'23'13783,"34"-15"-12981,2 7-391,0 1-1,5 29 0,-4-43-371,0-1-1,1 1 0,-1 0 1,1-1-1,0 1 0,-1-1 1,1 0-1,0 1 1,0-1-1,0 0 0,0 1 1,0-1-1,0 0 0,0 0 1,1 0-1,-1 0 0,0 0 1,1 0-1,-1 0 1,0 0-1,1-1 0,-1 1 1,1 0-1,-1-1 0,1 0 1,0 1-1,-1-1 0,1 0 1,-1 1-1,4-1 0,-1 0-13,-1 0 0,0 0 0,0 0 0,1-1 0,-1 1 0,0-1 0,0 0 0,0 0 0,1 0 0,-1 0 0,0 0 0,4-3 0,-1-1-10,0-1 0,0 1 0,-1-1 0,0-1 1,0 1-1,0-1 0,-1 1 0,6-13 0,-8 15-5,0 0 0,-1 0 1,0 0-1,1 0 0,-1 0 0,-1 0 1,1-1-1,-1 1 0,1 0 0,-1-1 0,0 1 1,-1 0-1,1-1 0,-1 1 0,0 0 1,0 0-1,-2-6 0,2 8-5,1 1 0,-1-1 0,0 1 0,1 0 0,-1-1 0,0 1 0,0 0 0,0-1 0,0 1 0,0 0 0,0 0 0,-1 0 0,1 0 0,0 0 0,0 0 0,-1 0 0,1 0 0,-1 1 0,1-1 0,-1 0 0,1 1 0,-1 0 0,1-1 0,-1 1 0,1 0 0,-1-1 0,1 1 0,-1 0 0,0 0 0,1 0 0,-1 1 0,1-1 0,-1 0 0,1 0 0,-1 1 0,1-1 0,-1 1 0,1 0 0,-1-1 0,1 1 0,-1 0 0,1 0 0,-2 1 0,-3 2 68,-1 1 0,1 0 1,0 0-1,0 1 1,0 0-1,1 0 0,-6 8 1,6-6 63,-1 1-1,1 0 1,1 0 0,-6 15-1,9-21-110,0 0-1,0 0 0,0 0 1,1 0-1,-1 0 1,1 0-1,0 1 0,0-1 1,0 0-1,0 0 0,0 0 1,1 1-1,-1-1 1,1 0-1,0 0 0,0 0 1,0 0-1,2 4 0,-1-5-14,-1-1 0,1 0 0,0 1-1,-1-1 1,1 0 0,0 0 0,0 0-1,0 0 1,0 0 0,0-1 0,0 1-1,0 0 1,0-1 0,0 0 0,0 1-1,0-1 1,1 0 0,-1 0 0,0 0-1,0 0 1,0-1 0,0 1 0,0 0-1,3-2 1,4 0 14,0 0-1,0-1 1,0-1 0,10-4 0,-9 3-5,0-1 1,-1 0 0,1-1-1,-1 0 1,-1-1 0,1 1-1,13-18 1,-20 23-14,0-1 1,0 0-1,0 0 1,0 0-1,0 0 1,-1 0-1,1 0 1,-1 0-1,0-1 1,0 1-1,0 0 1,-1-1-1,1 1 0,-1-1 1,1 1-1,-1-1 1,0 1-1,-1-1 1,1 1-1,-1-1 1,1 1-1,-1 0 1,0-1-1,0 1 1,0 0-1,-1-1 1,1 1-1,-1 0 1,-4-5-1,4 5-3,-1 0-1,1 1 1,-1-1 0,0 1-1,0 0 1,0 0 0,0 0-1,0 0 1,0 1 0,-1-1-1,1 1 1,-1 0 0,1 0-1,-1 0 1,1 0 0,-1 1-1,0-1 1,1 1 0,-1 0 0,0 0-1,1 0 1,-1 1 0,1-1-1,-1 1 1,0 0 0,1 0-1,-7 3 1,2-1 16,0 0 0,0 0 1,0 1-1,1 1 0,-1-1 0,1 1 0,1 0 1,-1 1-1,1 0 0,-12 12 0,15-13 27,-1 1 1,1-1-1,0 1 0,1-1 0,-1 1 0,1 0 0,0 0 0,1 0 0,-2 10 1,2-14-36,1 0 1,0-1-1,0 1 1,0 0-1,0 0 1,0-1-1,1 1 1,-1 0-1,0-1 1,1 1-1,-1 0 1,1-1-1,0 1 1,-1 0-1,1-1 1,0 1-1,0-1 1,0 0 0,0 1-1,0-1 1,0 0-1,0 1 1,1-1-1,-1 0 1,0 0-1,1 0 1,-1 0-1,1 0 1,-1-1-1,1 1 1,0 0-1,-1-1 1,1 1-1,-1-1 1,1 1-1,0-1 1,0 0-1,-1 0 1,3 0 0,4 1 10,-1-2 1,1 1-1,0-1 1,-1 0-1,1-1 1,-1 0-1,0 0 1,1 0 0,-1-1-1,0 0 1,0-1-1,-1 1 1,10-8-1,-7 5 26,-1 0-1,0-1 1,0 0-1,-1-1 1,1 0-1,-2 0 1,1 0-1,-1-1 1,6-11-1,-10 18-23,-1-1 1,0 1-1,0 0 0,0-1 0,0 1 0,0 0 0,0-1 0,-1 1 0,1-1 0,-1 1 1,0-1-1,1 0 0,-1 1 0,-1-1 0,1 1 0,0-1 0,0 1 0,-1-1 0,0 1 0,1-1 1,-1 1-1,0-1 0,0 1 0,0 0 0,-1-1 0,1 1 0,0 0 0,-1 0 0,0 0 1,1 0-1,-1 0 0,0 1 0,-4-4 0,2 2-14,0 1 1,-1 0-1,0 0 1,1 0-1,-1 1 1,0-1-1,0 1 1,0 0-1,0 0 0,0 1 1,0 0-1,0-1 1,0 2-1,0-1 1,0 1-1,-8 1 1,-7 5-10,0 1 1,1 0-1,0 2 1,0 0-1,1 1 0,-24 19 1,34-23-3,-1 0 0,1 1 0,1 0 0,-11 14 0,15-19-44,1 1-1,-1 0 0,1 0 1,0-1-1,0 2 0,0-1 0,0 0 1,1 0-1,0 0 0,0 1 1,0-1-1,0 1 0,1 4 0,0-8-37,0 0 0,0 0 0,0 0 0,0 0 0,1 0 0,-1 0 0,0 0 0,1 0 0,-1 0 0,0-1 0,1 1 0,-1 0 0,1 0 0,-1 0 0,1-1 0,0 1 0,-1 0 0,1-1-1,0 1 1,0 0 0,-1-1 0,1 1 0,0-1 0,0 1 0,0-1 0,-1 0 0,1 1 0,0-1 0,0 0 0,0 0 0,0 1 0,1-1 0,34-2-2453,-27 1 2135,47-8-1231</inkml:trace>
</inkml:ink>
</file>

<file path=ppt/ink/ink11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1:49.1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183 111 5825,'-3'-1'1706,"3"1"-1328,0 0 0,-1-1 0,1 1 0,-1 0 0,1 0 0,-1 0 0,1 0 0,-1-1 0,1 1 0,-1 0 0,1 0 0,-1 0 0,1 0 0,-1 0 0,1 0 0,-1 1 0,-5 2 4913,5-2-4913,-2 9 1263,2-5-3025,-11 33 1991,8-26-343,1 0 1,-1 0 0,2 0 0,0 0-1,-1 21 1,3-33-249,0 1 1,0 0-1,0-1 1,0 1-1,0 0 0,0 0 1,0-1-1,0 1 0,0 0 1,0 0-1,1-1 1,-1 1-1,0 0 0,1-1 1,-1 1-1,0 0 0,1-1 1,-1 1-1,1-1 1,-1 1-1,1-1 0,-1 1 1,1-1-1,-1 1 0,1-1 1,0 1-1,-1-1 1,1 0-1,0 1 0,-1-1 1,1 0-1,0 0 0,-1 1 1,1-1-1,0 0 1,0 0-1,-1 0 0,1 0 1,0 0-1,0 0 0,-1 0 1,1 0-1,0 0 1,-1 0-1,1-1 0,0 1 1,0 0-1,-1 0 1,2-1-1,3-1 45,-1 1-1,0-1 1,1 0 0,-1-1 0,0 1 0,5-4-1,-5 2-8,-1-1-1,1 1 0,-1-1 0,1 0 1,-1 0-1,-1 0 0,1 0 1,-1 0-1,0 0 0,0-1 0,0 1 1,-1-1-1,0 0 0,0 1 0,0-1 1,-1 0-1,0 1 0,0-1 1,-2-10-1,2 15-40,-1-1-1,1 1 1,0 0-1,-1-1 1,1 1 0,-1 0-1,0 0 1,0-1 0,1 1-1,-1 0 1,0 0 0,0 0-1,0 0 1,0 0-1,0 0 1,0 0 0,0 1-1,0-1 1,-1 0 0,1 0-1,0 1 1,0-1 0,-1 1-1,1-1 1,0 1 0,-1 0-1,1-1 1,0 1-1,-1 0 1,1 0 0,0 0-1,-1 0 1,1 0 0,-1 0-1,-1 1 1,1-1 4,-1 1 0,0-1 0,0 1 0,0 0-1,0 0 1,0 0 0,1 0 0,-1 0 0,0 1 0,1-1 0,-1 1 0,1-1 0,-1 1 0,1 0-1,-3 3 1,0 3 85,0 0 0,0 1-1,0 0 1,1 0-1,1 0 1,-1 0 0,-1 10-1,4-15-65,0 0 0,0 0 0,0 1 0,1-1 0,0 0 0,0 0 1,0 0-1,0 0 0,0 0 0,1 0 0,0 0 0,0 0 0,0 0 0,0 0 0,1 0 0,0 0 0,0-1 0,0 1 0,3 4 0,-3-6-21,0-1 0,-1 1 0,1-1 0,0 0-1,0 0 1,0 0 0,0 0 0,0 0 0,0 0 0,1 0 0,-1-1 0,0 1-1,0-1 1,0 0 0,1 0 0,-1 1 0,0-1 0,0-1 0,1 1 0,-1 0 0,0 0-1,0-1 1,1 0 0,-1 1 0,0-1 0,0 0 0,0 0 0,0 0 0,3-2-1,1 0 18,-1-1 0,1 1 0,-1-1 0,0 0-1,0 0 1,-1 0 0,1-1 0,-1 1-1,5-8 1,-5 4 9,0-1-1,0 1 1,-1-1 0,0 0-1,0 0 1,-1 0 0,-1-1-1,1 1 1,-1 0 0,-1-16-1,0 21-30,0 1 0,0-1 0,0 1 0,-1-1 0,1 1 0,-1-1 0,0 1 0,0-1 0,0 1 0,0-1-1,-1 1 1,0 0 0,1 0 0,-1 0 0,0 0 0,0 0 0,-1 0 0,1 1 0,0-1 0,-1 1 0,0-1 0,0 1-1,0 0 1,1 0 0,-2 0 0,1 1 0,0-1 0,0 1 0,-7-3 0,7 4-8,0 0 0,0 0 0,0 0 1,0 0-1,0 0 0,1 1 0,-1-1 0,0 1 0,0 0 1,0-1-1,1 1 0,-1 1 0,0-1 0,1 0 0,-1 1 1,1-1-1,-1 1 0,1 0 0,0 0 0,-4 3 0,-3 5-6,1 0 0,0 0 0,-8 14-1,13-20 4,0 1 14,0 1 1,0-1 0,0 1-1,1 0 1,0 0 0,0 0-1,0 1 1,1-1 0,0 0-1,0 1 1,0-1-1,1 8 1,0-12 1,0 0 0,1 0 0,-1 0 0,1 0 0,-1 0 0,1 0 1,-1-1-1,1 1 0,0 0 0,0 0 0,0-1 0,0 1 0,0 0 0,1-1 0,-1 1 0,0-1 0,3 3 0,-2-3 2,1 0-1,-1 0 1,1 0-1,-1 0 0,1 0 1,-1 0-1,1-1 1,0 1-1,-1-1 1,1 0-1,0 1 1,0-1-1,-1-1 0,1 1 1,0 0-1,3-2 1,2 0 9,-1 0 0,0-1 0,0 1 0,0-2 1,0 1-1,0-1 0,-1 0 0,0-1 0,0 1 1,0-1-1,0-1 0,-1 1 0,0-1 0,0 0 1,0 0-1,6-11 0,-8 12 24,1 0-1,-1-1 1,-1 1 0,1-1 0,-1 1-1,0-1 1,0 0 0,-1 0 0,0 0-1,0 0 1,0 0 0,-1 0 0,0 0-1,0 0 1,0 0 0,-1 0 0,0 0-1,0 0 1,0 0 0,-1 0 0,-4-9-1,5 12-33,-1 0-1,0 0 0,0 0 0,-1 0 0,1 0 0,0 1 0,-1-1 0,0 1 1,0-1-1,0 1 0,0 0 0,0 0 0,0 0 0,0 1 0,0-1 1,-7-1-1,4 2-8,0-1 1,0 1 0,0 1-1,-1-1 1,1 1 0,0 0-1,0 1 1,-1 0 0,-6 1-1,1 1-145,0 0 0,1 1-1,0 0 1,0 1-1,0 0 1,0 1-1,1 0 1,0 1 0,-17 14-1,25-18-66,0-1 1,-1 0-1,2 1 0,-1-1 0,0 1 1,0 0-1,1 0 0,-1 0 0,1 0 1,0 0-1,-1 4 0,2-6 30,0 0 0,-1 0 0,1 0 0,0 0 0,0 1 0,0-1 0,0 0 0,0 0 0,0 0 0,1 0 0,-1 1 0,0-1 0,1 0 0,-1 0 0,0 0 0,1 0 0,-1 0 0,1 0 0,0 0 0,-1 0 0,1 0 0,0 0 0,0 0 0,0 0 0,-1 0 0,1-1 0,0 1 0,0 0 0,0-1 0,2 2 0,17 4-1533</inkml:trace>
</inkml:ink>
</file>

<file path=ppt/ink/ink11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1:50.54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50 1 7066,'-39'36'9658,"36"-30"-6419,0 17-3452,2-5 1019,-2 30-379,2-45-379,1 0 0,0 0 1,0 0-1,0 0 0,1 0 0,-1 0 0,1 0 0,0 0 1,0 0-1,0 0 0,0-1 0,0 1 0,0 0 0,1-1 1,-1 1-1,1-1 0,0 1 0,0-1 0,0 0 0,0 0 0,0 0 1,0 0-1,1 0 0,-1 0 0,1-1 0,-1 1 0,1-1 1,4 3-1,-3-3-5,0 0 1,0 0 0,0 0 0,0 0 0,0-1-1,1 0 1,-1 1 0,0-2 0,0 1 0,0 0-1,0-1 1,0 0 0,0 1 0,0-2 0,0 1-1,0 0 1,0-1 0,-1 0 0,5-2 0,-1-1 16,0-1 0,0 0-1,-1 0 1,1 0 0,-2-1 0,1 0 0,-1 0 0,0-1 0,0 1 0,-1-1 0,0 0 0,0 0 0,-1-1 0,0 1 0,0-1 0,1-8 0,-4 16-54,0 0 1,1 0 0,-1 0 0,0 0 0,0 0-1,0 0 1,0 0 0,0 0 0,0 0 0,0 0-1,0 0 1,0 0 0,0 0 0,0 0 0,-1 0-1,1 0 1,0 0 0,-1 0 0,1 0 0,-1 0-1,1 1 1,-1-1 0,1 0 0,-1 0 0,0 0-1,1 1 1,-1-1 0,0 0 0,0 1 0,0-1 0,1 1-1,-1-1 1,0 1 0,0-1 0,0 1 0,0 0-1,0-1 1,0 1 0,0 0 0,0 0 0,0-1-1,0 1 1,0 0 0,0 0 0,0 0 0,0 0-1,-1 1 1,-2-1 0,0 1 0,0-1 0,1 1-1,-1 0 1,0 1 0,1-1 0,-1 0-1,1 1 1,-1 0 0,1 0 0,-4 3 0,0 2 45,0 0 1,0 0 0,1 1 0,1 0-1,-1 0 1,1 0 0,1 0 0,-1 1-1,1 0 1,1 0 0,-5 16-1,7-22-25,0 1 0,0 0 0,1 0 1,-1-1-1,1 1 0,0 0 0,0 0 0,0-1 0,0 1 0,0 0 0,1 0 0,0-1 0,0 1 0,0 0 0,0-1 0,0 1 0,1-1 0,0 1 0,0-1 0,0 0 0,0 0 0,0 0 0,0 0 0,1 0 0,0 0 0,-1-1 0,1 1 0,0-1 0,0 0 0,0 0 0,1 0 0,4 2 0,-4-2-16,1-1 0,-1 0 0,0 0 0,1 0 0,-1 0 0,1-1 0,-1 0 1,1 0-1,-1 0 0,1 0 0,-1-1 0,1 0 0,-1 0 0,0 0 0,1 0 0,-1-1 0,0 0 0,0 0 0,0 0 0,0 0 0,0 0 1,-1-1-1,1 0 0,-1 0 0,0 0 0,1 0 0,4-7 0,-2 3 39,0-1 0,0 1 0,-1-2 0,0 1 0,0 0 0,-1-1 0,0 0 1,-1 0-1,0 0 0,0-1 0,2-16 0,-4 21-26,-1 1 1,0 0-1,0-1 1,-1 1 0,1 0-1,-1 0 1,0-1-1,0 1 1,0 0-1,0 0 1,-1 0-1,0 0 1,0 0-1,-2-4 1,2 6-23,1 1 0,-1-1 0,0 0-1,1 1 1,-1 0 0,0-1 0,0 1 0,0 0 0,0-1 0,0 1-1,0 1 1,0-1 0,0 0 0,0 0 0,0 1 0,-1-1 0,1 1-1,0 0 1,0-1 0,-1 1 0,1 0 0,0 0 0,0 1-1,-1-1 1,1 0 0,0 1 0,-4 1 0,-1 0-6,0 1-1,0 1 1,0-1 0,1 1 0,-1 0-1,1 0 1,0 1 0,1 0 0,-1 0-1,1 0 1,0 1 0,0-1 0,1 1-1,-8 12 1,9-12 26,0-1 0,0 1 0,0 0 0,1 1-1,0-1 1,0 0 0,0 1 0,1-1 0,0 1 0,0-1-1,1 1 1,0 0 0,0-1 0,0 1 0,1 0 0,0-1-1,2 8 1,-3-12-2,1 0 0,-1 0-1,1 0 1,0 0-1,0 0 1,0 0 0,0-1-1,0 1 1,0 0 0,0 0-1,1-1 1,-1 1 0,1-1-1,-1 1 1,1-1-1,-1 0 1,1 1 0,0-1-1,0 0 1,0 0 0,0 0-1,-1 0 1,1-1 0,0 1-1,1 0 1,-1-1-1,0 0 1,0 1 0,0-1-1,0 0 1,0 0 0,0 0-1,0 0 1,0-1 0,0 1-1,1 0 1,-1-1-1,0 0 1,2 0 0,2-2 29,0 0 1,0 1-1,0-2 1,0 1-1,-1-1 0,0 0 1,0 0-1,0 0 1,0-1-1,-1 0 1,1 0-1,3-6 1,-4 5-175,-1 0 0,1 0 0,-1-1 0,0 0 0,-1 1 0,0-1 0,0 0 0,-1 0 0,1-1 0,-1 1 1,-1 0-1,1 0 0,-2 0 0,0-8 0,-4-6-491</inkml:trace>
</inkml:ink>
</file>

<file path=ppt/ink/ink11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1:52.7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215 28 4609,'-1'1'247,"0"0"0,0-1-1,0 1 1,0-1 0,-1 1 0,1-1 0,0 1 0,0-1-1,0 0 1,0 0 0,0 1 0,-1-1 0,1 0 0,0 0-1,0 0 1,0 0 0,0-1 0,-1 1 0,1 0-1,0 0 1,0-1 0,-1 0 0,-18-2 1620,10 3 3647,-9 0-1642,17 0-3814,1 0 1,-1 0-1,0 0 1,0 0-1,0 0 1,0 1-1,0-1 1,0 1-1,0-1 1,0 1-1,1 0 1,-1 0-1,0-1 1,0 1-1,1 1 1,-1-1-1,1 0 1,-1 0-1,-1 2 1,-36 63 523,34-56-499,4-8-43,0 1 0,-1 0-1,1-1 1,0 1 0,0 0-1,1 0 1,-1 0-1,0 0 1,1 0 0,0 0-1,0 0 1,0 5 0,0-7-13,1 1 0,-1-1 0,1 1 0,-1-1 0,1 1-1,-1-1 1,1 1 0,0-1 0,0 0 0,0 0 0,0 1 0,0-1 0,0 0 0,0 0 0,0 0 0,0 0 0,0 0 0,2 1 0,-1-1 7,1 0 0,0 0-1,-1 0 1,1 0 0,0-1-1,0 1 1,-1-1 0,1 1-1,0-1 1,0 0-1,0 0 1,0 0 0,-1-1-1,1 1 1,0-1 0,0 1-1,-1-1 1,1 0 0,0 0-1,-1 0 1,5-3 0,0-1 46,-1 0 0,0 0 0,0-1 0,-1 1-1,0-2 1,0 1 0,0 0 0,-1-1 0,0 0 0,0 0 0,0 0 0,4-14 0,-7 18-54,0 0 0,0-1 0,0 1 0,-1 0 0,0 0 0,1-1 0,-1 1 0,0 0 0,-1-1 0,1 1 1,0 0-1,-1 0 0,0-1 0,-1-3 0,0 5-23,1-1 0,0 1 0,-1 0 0,0 0 0,1 0 1,-1 0-1,0 0 0,0 1 0,0-1 0,0 1 0,0-1 1,-1 1-1,1 0 0,0-1 0,-1 1 0,1 0 0,0 1 1,-1-1-1,0 0 0,-4 0 0,2 0-1,1 1 0,-1-1 0,0 1 0,0 0 0,0 0 0,0 0 0,0 1 0,0 0 0,0-1 0,0 2 0,1-1 0,-1 1 0,0 0 0,1 0 0,0 0 0,-1 0-1,1 1 1,0 0 0,0-1 0,-5 6 0,4-3 24,1 0 1,-1 1-1,1 0 0,0-1 0,0 2 0,1-1 0,0 0 0,0 1 0,0-1 0,1 1 1,0 0-1,0 0 0,-1 8 0,2-9 13,1 1-1,-1 0 1,1 0 0,0-1-1,1 1 1,0 0 0,0 0-1,0-1 1,1 1 0,0-1-1,0 1 1,1-1 0,5 11-1,-5-13-10,0 1-1,0-1 0,0-1 0,1 1 0,0 0 0,-1-1 0,1 0 0,1 0 0,-1 0 0,0 0 1,1-1-1,-1 0 0,1 0 0,0 0 0,-1 0 0,1-1 0,0 1 0,0-1 0,0-1 1,7 1-1,-6 0-18,1-1 1,-1 0 0,1-1 0,-1 0-1,0 0 1,0 0 0,1 0 0,-1-1-1,0 0 1,0-1 0,0 1-1,-1-1 1,8-5 0,-10 6-3,0 0 0,0 0 0,-1-1 1,1 1-1,-1 0 0,0-1 0,0 0 0,0 1 1,0-1-1,0 0 0,-1 0 0,1 0 1,-1 0-1,0 0 0,0-1 0,0 1 0,0 0 1,0 0-1,-1-1 0,0 1 0,1-1 0,-1 1 1,0 0-1,-1-1 0,1 1 0,-2-5 0,1 1 3,-1 1-1,0 0 1,0-1-1,-1 1 1,1 0-1,-2 0 0,1 1 1,0-1-1,-1 1 1,0-1-1,-1 1 1,1 1-1,-1-1 0,-9-7 1,12 10-9,-2 1 0,1-1-1,0 0 1,0 1 0,0 0 0,-1 0 0,1 0 0,-1 0-1,1 1 1,-1-1 0,1 1 0,-1 0 0,1 0 0,-1 0-1,1 0 1,-1 1 0,1-1 0,-1 1 0,1 0 0,-1 0 0,1 0-1,0 1 1,0-1 0,0 1 0,0-1 0,0 1 0,0 0-1,0 1 1,-3 2 0,-2 1 5,1 1 0,1 0 0,-1 0 0,1 0 0,1 1 1,-1 0-1,-5 11 0,8-14 20,1 1 0,-1-1 1,1 1-1,0 0 0,1 0 1,-1 0-1,1 0 0,0 0 1,1 0-1,-1 0 0,1 0 1,1 9-1,0-13-12,-1 0 1,0 0-1,1-1 1,-1 1-1,1 0 1,0-1-1,-1 1 0,1 0 1,0-1-1,0 1 1,0-1-1,0 1 1,0-1-1,1 0 1,-1 1-1,0-1 0,1 0 1,-1 0-1,0 0 1,4 2-1,-2-2 2,0 0 0,0 0 1,0 0-1,0-1 0,1 1 0,-1-1 0,0 1 0,1-1 0,-1 0 0,5-1 1,5-1 18,-1-1 1,0 0-1,0 0 1,20-10 0,-24 10-47,-1 0 0,0-1 0,0 0 0,-1 0 1,1-1-1,8-7 0,-14 11-111,0 0 1,0 0-1,0-1 1,0 1 0,0 0-1,0-1 1,0 1-1,0-1 1,0 1-1,-1-1 1,1 1-1,-1-1 1,1 0-1,-1 1 1,1-1-1,-1 0 1,0 1-1,0-1 1,0 0-1,0 1 1,0-1 0,0 0-1,-1 0 1,1 1-1,0-1 1,-1 1-1,0-1 1,1 0-1,-1 1 1,0-1-1,1 1 1,-1-1-1,0 1 1,0 0-1,0-1 1,-1 1 0,0-1-1,-19-19-885</inkml:trace>
</inkml:ink>
</file>

<file path=ppt/ink/ink11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0:58.07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 7 7426,'-4'-6'10723,"10"16"-7844,2 6-3503,15 41 1446,-2 1 0,20 99 0,-40-124-811,-6-17-711,5-16 640,0 1-1,0-1 1,0 0-1,-1 0 1,1 1 0,0-1-1,0 0 1,-1 0 0,1 1-1,0-1 1,-1 0 0,1 0-1,0 0 1,-1 0 0,1 1-1,0-1 1,-1 0-1,1 0 1,0 0 0,-1 0-1,1 0 1,0 0 0,-1 0-1,1 0 1,0 0 0,-1 0-1,1 0 1,0 0-1,-1 0 1,1 0 0,0-1-1,-1 1 1,1 0 0,-1 0-1,0-1-161,0 0 0,0 0 0,0 0 0,0 0 0,1 0 0,-1 0 0,0 0 0,0 0 0,1 0 0,-1-1 0,1 1 0,-1 0 0,1 0 0,-1-1 0,1 1 0,0 0 0,-1-3 0,1 3 129,-4-23-1123</inkml:trace>
</inkml:ink>
</file>

<file path=ppt/ink/ink11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0:58.45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13 7074,'21'-7'4883,"19"5"-2855,-21 2-1024,-8-1-550,26-1 1096,49 2 1,-77 1-1411,0 0 1,0 0-1,1 1 1,-1 0 0,-1 0-1,1 1 1,0 0 0,-1 1-1,1 0 1,-1 0-1,8 6 1,-13-7-101,0-1 1,-1 0-1,1 1 0,-1 0 0,1-1 1,-1 1-1,0 0 0,0 0 0,0 0 1,0 1-1,-1-1 0,1 0 1,-1 1-1,0-1 0,0 1 0,0-1 1,0 7-1,-1-4 27,0 0-1,0 0 1,-1 0 0,0 0 0,0-1 0,-1 1-1,0 0 1,1 0 0,-2-1 0,-2 6-1,-5 6 75,-1 0 0,0 0 1,-1-1-1,-1-1 0,-20 19 0,20-21-224,-41 36 473,50-45-565,-1-1 0,0 1 0,0-1 0,-1 0 0,1-1 0,-1 1 0,1-1 0,-1 0 0,-10 2 0,7-6-2144,1-8 916</inkml:trace>
</inkml:ink>
</file>

<file path=ppt/ink/ink11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1:53.74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146 48 6361,'-46'10'2741,"45"-11"-2571,1 1-1,-1 0 1,0 0 0,0-1 0,0 1-1,0 0 1,0-1 0,0 1 0,1-1 0,-1 1-1,0-1 1,0 0 0,1 1 0,-1-1-1,0 0 1,1 1 0,-1-1 0,0 0-1,1 0 1,-1 1 0,1-1 0,-9-6 7323,5 20-7201,-5 8 165,1 1 0,1 0 0,2 1-1,-6 43 1,10-63-410,1-1-1,0 1 0,0-1 1,0 1-1,0-1 1,0 1-1,0-1 0,1 1 1,-1-1-1,1 1 1,0-1-1,0 0 0,0 1 1,0-1-1,0 0 1,0 0-1,0 0 0,1 0 1,-1 0-1,1 0 1,0 0-1,-1 0 0,4 2 1,-3-4-33,0 1 1,0 0 0,0-1-1,0 0 1,0 0 0,0 1-1,0-1 1,0 0 0,0-1-1,0 1 1,0 0 0,0-1-1,0 1 1,0-1 0,0 1 0,0-1-1,0 0 1,0 0 0,-1 0-1,1 0 1,0 0 0,-1 0-1,1 0 1,0-1 0,-1 1-1,0-1 1,1 1 0,1-3-1,4-4 13,0-1 0,-1 0 0,0 0 0,-1 0 1,1-1-1,-2 0 0,1 0 0,4-17 0,-7 19-11,0 0 0,0 1 0,-1-1 0,0 0-1,0 0 1,-1 0 0,0 0 0,0 1 0,-1-1 0,0 0 0,-1 0 0,-3-12 0,5 18-16,-1 1 1,1-1-1,-1 1 1,0-1-1,1 1 1,-1-1-1,0 1 1,0-1-1,0 1 1,0 0-1,0 0 1,0-1-1,0 1 1,0 0-1,-1 0 1,1 0-1,0 0 0,-1 0 1,1 1-1,-1-1 1,1 0-1,-1 0 1,1 1-1,-1-1 1,1 1-1,-1 0 1,0-1-1,1 1 1,-1 0-1,0 0 1,1 0-1,-1 0 1,1 0-1,-1 1 0,0-1 1,1 0-1,-1 1 1,1-1-1,-1 1 1,1 0-1,-1-1 1,1 1-1,-1 0 1,1 0-1,0 0 1,-1 0-1,0 1 1,-5 3-4,0 0 0,1 1 1,0 0-1,1 0 0,-1 0 1,1 1-1,0 0 0,-4 7 1,0 3 68,0 1 0,-8 25 0,16-38-12,-1 1 1,1-1-1,0 0 0,0 0 1,0 1-1,1-1 1,0 1-1,0-1 1,0 0-1,0 1 1,1-1-1,0 0 0,4 11 1,-4-13-24,1-1 0,-1 1 0,1-1 0,0 1 0,0-1 0,0 0 0,0 0 1,0 1-1,1-2 0,-1 1 0,0 0 0,1 0 0,0-1 0,-1 1 0,1-1 0,0 0 0,0 0 0,0 0 0,0 0 1,0-1-1,0 1 0,0-1 0,0 1 0,0-1 0,0 0 0,4-1 0,-1 1-6,0-1 0,0 0 0,-1 0 0,1 0 0,-1-1 0,1 1 0,-1-1 0,0-1 0,1 1 0,-1-1 0,0 0 0,-1 0 0,8-6 0,-6 4 25,-1-1 0,0-1 0,0 1 0,-1 0 0,0-1 0,0 0 0,-1 0 0,1 0-1,-1-1 1,-1 1 0,0-1 0,0 1 0,0-1 0,0-12 0,-1 16-40,-1 0 0,0 0-1,0 1 1,-1-1 0,1 0 0,-1 0 0,0 0 0,0 0-1,0 1 1,0-1 0,-1 0 0,1 1 0,-1-1 0,0 1 0,0 0-1,0-1 1,-1 1 0,1 0 0,-1 0 0,0 1 0,0-1-1,1 1 1,-2-1 0,1 1 0,0 0 0,0 0 0,-1 0-1,1 0 1,-1 1 0,-7-2 0,8 2-17,-1 0-1,0 1 1,1-1 0,-1 1 0,1 0-1,-1 0 1,0 1 0,1-1 0,-1 1-1,0 0 1,1 0 0,-1 0 0,1 0-1,0 0 1,-1 1 0,1 0 0,0-1-1,0 1 1,0 1 0,0-1 0,0 0-1,0 1 1,1-1 0,-1 1 0,-3 5-1,0 0-117,0 1 0,0-1 1,1 1-1,0 0 0,1 0 0,0 1 0,-5 18 0,8-26-7,0 1 1,1-1 0,-1 0 0,1 1-1,0-1 1,0 0 0,0 1-1,0-1 1,0 1 0,0-1-1,1 0 1,-1 1 0,1-1 0,0 0-1,-1 1 1,1-1 0,0 0-1,2 2 1,-2-3-23,0 0-1,0 0 1,0 0 0,1-1-1,-1 1 1,0 0 0,1-1-1,-1 1 1,1-1 0,-1 1-1,1-1 1,-1 0 0,1 0-1,-1 1 1,1-1 0,-1 0-1,1 0 1,-1-1 0,1 1-1,-1 0 1,1 0 0,-1-1-1,1 1 1,-1-1 0,0 1-1,1-1 1,-1 0-1,0 1 1,1-1 0,-1 0-1,1-1 1,38-27-1390</inkml:trace>
</inkml:ink>
</file>

<file path=ppt/ink/ink11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1:54.4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175 1 9098,'-2'1'658,"0"0"-1,-1 0 1,1 0 0,0 1 0,0-1-1,0 1 1,0-1 0,0 1 0,0 0-1,-2 3 1,-24 43 1338,20-32-1073,-1 1-272,0 1-1,-5 19 1,11-30-484,2-1 1,-1 0-1,0 1 1,1 0-1,1-1 0,-1 1 1,1-1-1,0 1 0,0 0 1,2 7-1,-2-13-149,0 0 0,1 0-1,-1-1 1,1 1 0,-1 0 0,0 0 0,1 0 0,0 0 0,-1 0-1,1-1 1,-1 1 0,1 0 0,0 0 0,0-1 0,0 1-1,-1-1 1,1 1 0,0 0 0,0-1 0,0 0 0,0 1 0,0-1-1,0 1 1,0-1 0,0 0 0,0 0 0,0 0 0,0 0-1,0 1 1,0-1 0,0 0 0,0-1 0,0 1 0,0 0 0,0 0-1,0 0 1,0-1 0,0 1 0,0 0 0,0-1 0,-1 1-1,3-2 1,2 0 23,0 0-1,0-1 0,0 0 1,0 0-1,0 0 0,5-6 0,2-2 61,-1-1-1,0-1 0,17-25 1,-25 33-65,0 0 0,0 1 1,-1-1-1,0 0 1,0-1-1,0 1 1,-1 0-1,1-1 1,-1 1-1,-1 0 0,1-1 1,-1 1-1,0-1 1,0 1-1,-1-8 1,0 12-31,1-1 0,0 1 0,0 0 0,-1 0 0,1-1 0,-1 1-1,1 0 1,-1 0 0,0 0 0,1-1 0,-1 1 0,0 0 0,0 0 0,0 0 0,0 0 0,0 0 0,0 1 0,0-1 0,0 0 0,0 0 0,0 1 0,0-1 0,-2 0 0,1 0-3,-1 1 0,1 0 0,-1-1-1,1 1 1,-1 0 0,1 0 0,-1 0 0,1 1 0,-1-1 0,1 1 0,-4 0 0,-2 2 6,0 0 0,1 1 1,-1 0-1,1 0 1,0 0-1,-9 7 1,11-6 32,0 1-1,0-1 1,0 1 0,0 0 0,-6 10 0,10-13-16,0-1 1,-1 1-1,1-1 1,0 1-1,0 0 1,0-1-1,0 1 1,1 0-1,-1-1 1,1 1-1,0 0 1,-1 0-1,1 0 1,1-1-1,-1 1 1,0 0-1,2 5 1,-1-7-13,-1 0 1,1 0-1,0 0 0,0 0 1,0 0-1,0 0 0,0 0 1,0 0-1,0 0 1,1-1-1,-1 1 0,0 0 1,0-1-1,1 1 0,-1-1 1,0 0-1,0 1 1,1-1-1,-1 0 0,1 0 1,-1 0-1,0 0 0,1 0 1,-1 0-1,0 0 1,1 0-1,1-1 0,37-9 260,-36 9-243,-1-1 1,1 1-1,-1-1 1,0 0-1,1 0 0,-1 0 1,0 0-1,0-1 1,-1 1-1,1-1 0,0 0 1,-1 0-1,0 0 0,3-4 1,-4 5-17,0 0 0,-1 0 0,1 0 0,-1 0 0,1 0 0,-1 0 0,0 0 0,0 0 0,0-1 0,0 1 0,0 0 0,-1 0 0,1 0 0,-1 0 0,1 0 0,-1 0 0,0 0 1,0 0-1,1 1 0,-1-1 0,-1 0 0,1 0 0,0 1 0,0-1 0,-1 0 0,1 1 0,0-1 0,-3-1 0,0-1-59,0 1-1,-1-1 1,1 1-1,-1 0 1,0 0 0,0 0-1,0 0 1,0 1 0,0 0-1,-1 0 1,1 0 0,-1 1-1,1 0 1,-1 0 0,1 0-1,-1 1 1,0 0 0,1 0-1,-1 0 1,0 1-1,1-1 1,-1 2 0,1-1-1,-1 0 1,1 1 0,0 0-1,-1 0 1,1 1 0,0 0-1,-5 3 1,8-5-79,1 1 0,0-1-1,0 0 1,0 0 0,0 1 0,0-1-1,0 1 1,0-1 0,0 1 0,1-1 0,-1 1-1,0 0 1,1-1 0,0 1 0,-1 0 0,1-1-1,0 1 1,0 0 0,0 0 0,0-1 0,0 1-1,0 0 1,0-1 0,1 1 0,-1 0-1,0-1 1,1 1 0,1 3 0,0-2-285,0 1 1,0-1-1,0 1 1,0-1-1,1 0 1,-1 1-1,1-1 0,0-1 1,0 1-1,0 0 1,0-1-1,4 3 1,29 12-986</inkml:trace>
</inkml:ink>
</file>

<file path=ppt/ink/ink1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8:50.8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4 426 7418,'-3'-13'5070,"3"9"-4871,1 1-1,0 0 1,-1 0 0,1-1-1,1 1 1,-1 0 0,0 0 0,1 0-1,2-3 1,13-25 402,-3 8-264,-1 0 1,-1-1-1,-1 0 1,-1-1-1,10-39 1,-17 48-329,-1 1 0,-1-1 0,-1-22 0,0 33-5,-1 1-1,1-1 1,-1 0 0,0 1-1,0-1 1,-1 1 0,1-1-1,-1 1 1,0-1 0,0 1-1,-1 0 1,1 0 0,-1 0-1,0 0 1,-4-4 0,7 7 11,-1 1 1,1 0-1,0 0 1,0-1 0,-1 1-1,1 0 1,0-1-1,-1 1 1,1 0 0,0 0-1,-1 0 1,1-1-1,0 1 1,-1 0-1,1 0 1,0 0 0,-1 0-1,1 0 1,-1 0-1,1 0 1,0 0 0,-1 0-1,1 0 1,-1 0-1,1 0 1,0 0-1,-1 0 1,1 0 0,0 0-1,-1 0 1,1 0-1,-1 1 1,-5 12 435,4 22 477,3-18-660,1 0-1,1 0 0,1-1 1,0 1-1,7 15 0,36 79 139,-26-73-372,-16-30-408,0 0 0,-1 0 0,0 0 0,0 0 0,-1 1 0,0-1 0,-1 1 0,0 0 0,2 16 0,-3-2 337</inkml:trace>
</inkml:ink>
</file>

<file path=ppt/ink/ink11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1:55.01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117 31 5633,'17'-7'2259,"-16"7"-2177,-1 0 0,0-1 1,0 1-1,0 0 0,1 0 0,-1 0 0,0-1 1,0 1-1,0 0 0,0 0 0,0 0 0,1-1 1,-1 1-1,0 0 0,0 0 0,0-1 0,0 1 0,0 0 1,0-1-1,0 1 0,0 0 0,0 0 0,0-1 1,0 1-1,0 0 0,0 0 0,0-1 0,0 1 1,0 0-1,0 0 0,-1-1 0,1 1 0,0 0 1,0-1-1,-2 0 303,0-1 1,1 1-1,-1 0 1,0 0-1,0 0 1,0 0-1,0 0 1,0 0-1,-1 0 1,1 0-1,0 1 1,0-1-1,0 1 1,-3 0 0,4-1-214,-1 1 1,0 0-1,1 0 1,-1 0 0,0 0-1,1 0 1,-1 0-1,0 1 1,1-1 0,-1 0-1,1 1 1,-1-1-1,0 1 1,1 0 0,-1-1-1,1 1 1,0 0-1,-1 0 1,1 0 0,0 0-1,-2 1 1,1 1-6,0-1 1,0 1-1,1 0 1,-1-1-1,1 1 1,-1 0 0,1 0-1,0 0 1,0 0-1,0 5 1,-1-1 6,1 1 1,0 0 0,1-1-1,0 1 1,0 0 0,1 0-1,0-1 1,2 10 0,-1-12-101,0-1 0,0 1 0,0-1-1,1 0 1,-1 0 0,1 0 0,0 0 0,0 0 0,1 0 0,-1-1 0,1 1 0,-1-1 0,7 4 0,-9-6-36,1-1 0,-1 1 0,1 0 0,-1 0 0,0-1 0,1 1 0,0-1 0,-1 1 0,1-1 0,-1 0 0,1 1-1,-1-1 1,1 0 0,0 0 0,-1 0 0,1 0 0,0-1 0,-1 1 0,1 0 0,-1-1 0,1 1 0,-1-1 0,1 1 0,-1-1 0,1 0 0,-1 0 0,0 1 0,1-1 0,-1 0 0,0 0 0,1 0 0,-1-1 0,0 1 0,0 0 0,0 0 0,0-1 0,0 1 0,-1 0 0,1-1 0,0 1 0,-1-1 0,1 1 0,0-3 0,1-1 110,0-1 1,0 0 0,0 0 0,-1 0 0,0 0 0,0 0-1,0 0 1,-1 0 0,0 0 0,0 0 0,-1 0-1,-1-7 1,2 11-123,-1 0-1,1 0 0,-1 0 1,0 0-1,0 0 1,0 0-1,0 0 1,0 0-1,0 1 0,0-1 1,-1 0-1,1 1 1,0-1-1,-1 1 0,0 0 1,1-1-1,-1 1 1,0 0-1,1 0 1,-1 0-1,0 0 0,0 0 1,0 0-1,0 1 1,0-1-1,0 1 1,0-1-1,0 1 0,0 0 1,0 0-1,0 0 1,-1 0-1,1 0 0,0 0 1,0 1-1,0-1 1,0 1-1,0-1 1,-2 2-1,-4 1-17,1-1 0,0 2 0,0-1 0,0 1 0,1 0 0,-1 0 0,1 1 0,0 0-1,-6 6 1,10-10-7,0 1-1,-1 0 1,1 0-1,1 0 1,-1 0-1,0 0 1,0 1-1,1-1 1,-1 0-1,1 1 1,0-1-1,0 1 1,0 0-1,0-1 1,0 1-1,1 0 1,-1 0-1,1-1 1,0 1-1,-1 0 1,1 0-1,0 0 1,1-1-1,-1 1 1,1 0-1,-1 0 1,2 3-1,-1-4-3,0-1 0,0 1 0,0-1 0,0 1 0,0-1 0,0 1 0,1-1-1,-1 0 1,0 0 0,1 0 0,-1 0 0,1 0 0,-1 0 0,1 0 0,0 0 0,-1 0 0,1-1-1,0 1 1,0-1 0,-1 1 0,3-1 0,0 1-3,0-1 0,1 0 0,-1-1 0,0 1 1,0-1-1,0 0 0,0 0 0,0 0 0,4-2 0,1-1-67,0 0 0,-1-1 0,1 0 0,-1 0 0,0 0-1,-1-1 1,10-10 0,-14 13-119,0-1 0,0 0 0,0 1 0,0-1-1,-1-1 1,1 1 0,1-6 0,-3 8-206,0 0 1,-1-1-1,0 1 0,1 0 1,-1 0-1,0-1 0,0 1 1,0 0-1,-1 0 0,1-1 0,-1 1 1,1 0-1,-1 0 0,1 0 1,-1-1-1,-2-2 0,-4-3-1198</inkml:trace>
</inkml:ink>
</file>

<file path=ppt/ink/ink11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1:55.81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 22 5657,'-1'0'510,"0"-1"0,1 1 0,-1 0 0,0 0 0,0 0 0,1 0 0,-1 0 0,0 0 0,0 0 0,1 0 1,-1 1-1,0-1 0,1 0 0,-1 0 0,0 1 0,0-1 0,1 0 0,-1 1 0,1-1 0,-2 1 510,1 0-510,5 18 8466,3 2-10539,-5-13 1609,1 3 94,0-1-1,0 1 1,1-1-1,1 0 1,6 11-1,-9-18-109,0 0 1,0-1-1,0 1 0,0-1 0,0 0 0,0 1 1,1-1-1,-1 0 0,1 0 0,0-1 0,-1 1 1,1-1-1,0 1 0,0-1 0,0 0 0,0 0 0,0 0 1,1 0-1,-1-1 0,0 1 0,0-1 0,0 0 1,1 0-1,3 0 0,1-2-11,-1 0 1,1 0-1,-1-1 1,0 0-1,0 0 0,0-1 1,-1 1-1,1-1 0,-1-1 1,0 0-1,0 1 1,9-11-1,-12 11-10,1 0-1,0 0 1,-1-1-1,0 0 1,0 1 0,0-1-1,-1 0 1,3-7 0,-4 9-1,0 0 1,-1 1-1,1-1 1,-1 0-1,1 0 1,-1 1-1,0-1 1,0 0-1,-1 0 1,1 1-1,0-1 1,-1 0-1,0 1 1,0-1-1,1 0 1,-1 1-1,-2-4 1,2 4-7,0 1 1,0-1-1,0 0 0,-1 0 1,1 1-1,0-1 1,-1 1-1,1-1 1,-1 1-1,0-1 0,1 1 1,-1 0-1,0 0 1,0 0-1,0 0 1,1 0-1,-1 0 0,0 1 1,0-1-1,0 1 1,-4-1-1,2 1-3,1 0-1,-1 0 0,0 1 1,1 0-1,-1-1 1,1 1-1,-1 0 1,1 1-1,0-1 0,-1 1 1,-4 3-1,-1 1-2,0 0-1,0 1 1,1 0-1,0 1 1,0 0-1,1 0 1,-10 15-1,10-12 26,1 1 0,0 0-1,1 0 1,1 1 0,-7 24-1,10-33 8,0 0 0,0 1-1,1-1 1,-1 1-1,1-1 1,0 1-1,0-1 1,0 1-1,1-1 1,-1 1 0,1-1-1,0 1 1,1-1-1,-1 0 1,1 0-1,0 1 1,0-1 0,0 0-1,0-1 1,6 8-1,-6-9 0,0 0 1,0-1-1,0 1 0,0-1 0,0 0 1,0 0-1,0 1 0,1-1 0,-1-1 1,0 1-1,1 0 0,-1 0 1,1-1-1,-1 0 0,1 1 0,-1-1 1,1 0-1,3-1 0,-2 1 25,0-1 0,1 0 0,-1 0 0,0-1 0,0 0 0,0 1 0,0-1 0,0 0 0,-1-1 0,5-2 0,-3 1 32,0 0 1,0 0-1,-1 0 0,0-1 0,0 0 1,0 1-1,0-2 0,-1 1 0,0 0 1,0 0-1,0-1 0,-1 0 0,0 1 1,0-1-1,2-9 0,-4 10-56,0 0-1,0 0 1,0 0-1,0 0 1,-1 0-1,0 0 1,0 0-1,-1 0 1,1 1-1,-1-1 1,0 0-1,0 1 1,-1-1-1,1 1 1,-1 0-1,0 0 1,0 0-1,0 0 1,-1 0-1,1 1 1,-1-1 0,0 1-1,0 0 1,0 0-1,-8-3 1,8 4-155,0 0 0,0 0 1,-1 1-1,1-1 1,0 1-1,-1 0 1,1 1-1,-1-1 0,1 1 1,-1 0-1,1 0 1,-1 0-1,1 0 0,-1 1 1,1 0-1,-1 0 1,1 0-1,0 1 1,0-1-1,-1 1 0,1 0 1,0 0-1,0 0 1,1 1-1,-1 0 1,0-1-1,1 1 0,-4 5 1,5-6-126,0 0 0,0 1 1,0 0-1,0-1 0,1 1 0,-1 0 0,1 0 1,-2 4-1,-2 23-1151</inkml:trace>
</inkml:ink>
</file>

<file path=ppt/ink/ink11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2:17.64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31 1 7138,'-7'19'1150,"5"-15"-779,1 0-1,0-1 1,-1 1-1,0 0 1,0 0-1,0-1 1,0 0-1,-1 1 1,-3 9 5426,6-12-5684,11 2 1817,22 2-1949,-25-5 687,230 23 2371,1-10-1,410-32 1,-552 10-2815,0 1-715,178-38 1,-233 34-4419,-23 8 3320</inkml:trace>
</inkml:ink>
</file>

<file path=ppt/ink/ink11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2:18.1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 54 10098,'-10'-16'4393,"17"2"-2464,5 5-97,15 2-192,9 3-111,13 0 119,10 4-16,13 4-271,8 3-241,1 1-424,5-1-208,-5-1-304,-2-3 16,-5 2-384,-16-2-312,-5-2-1985,-3-1 1649</inkml:trace>
</inkml:ink>
</file>

<file path=ppt/ink/ink11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2:18.91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9802,'2'3'790,"1"0"0,0 0 0,-1 0 0,1 0 1,0 0-1,1-1 0,3 3 0,30 14 1766,44 3-759,-73-20-1343,64 11 1139,1-3 0,0-3 1,135-5-1,223-40 1937,-239 16-2192,-23 19-745,-103 3-590,-57-1-194,-12-4-1260,1 4 877</inkml:trace>
</inkml:ink>
</file>

<file path=ppt/ink/ink11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2:31.66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1530 148 6577,'-16'-2'9813,"-6"-3"-6747,-20-5-2731,-308-33 2561,350 43-2895,-66-4 569,-126 10 1,36 0-115,144-6-422,-38 0 70,-63 7-1,97-4-104,-1 0 0,1 1 0,0 0 0,0 2 0,1-1 0,-1 2-1,-24 14 1,0 5-1,1 2 0,-60 55 0,76-61 7,1 1 0,2 1 1,0 1-1,2 0 0,-18 33 1,31-46 6,1 0 0,0 0 0,1 1 1,0-1-1,1 1 0,-1 16 1,-5 23 11,5-37-15,0-1-1,1 1 0,1 0 1,0 28-1,2-37 16,0 1 0,0 0 0,1-1 0,0 1 0,0-1 1,0 0-1,1 0 0,0 0 0,0 0 0,1 0 0,-1-1 0,1 1 0,6 5 0,15 13 201,2 0-1,1-2 1,0-1-1,56 30 1,-59-36-188,4 1 61,0-2 0,1 0 0,0-2 0,1-2 1,0 0-1,40 5 0,197 15 433,-116-17-398,-88-7 11,91-3 0,-121-5-55,0-1-1,-1-1 0,1-3 0,45-13 1,62-22 141,58-20-112,-179 53-33,1-1-1,-1 0 1,-1-2 0,0 0 0,0-2 0,-1 0 0,-1 0-1,-1-2 1,0 0 0,-1-1 0,0 0 0,-2-2-1,0 1 1,15-31 0,-25 43-51,-1-1 0,0 0 0,0 0 0,0 0-1,-1 0 1,0 0 0,-1 0 0,1 0 0,-2 0 0,1 0 0,-1 0-1,1 0 1,-2 0 0,1 0 0,-4-7 0,-3-10 39,-2 1 0,-24-42 0,11 24-47,-71-125 31,84 149-54,-2 1 0,0 0-1,0 0 1,-2 2 0,0-1-1,0 2 1,-1 0 0,-21-13 0,7 8-8,0 2 0,-1 0 0,-1 3 0,-35-12 0,24 10 21,9 3-27,-64-15-1,86 25 8,1 0 1,-1 1 0,0 1-1,1 0 1,-1 0-1,0 1 1,1 0-1,-1 1 1,0 0-1,-15 6 1,-11 7-147,2 1 1,0 2-1,1 2 0,-44 32 1,75-50-103,0 1 1,0-1-1,0 1 1,1 0-1,-1-1 1,1 1-1,0 0 1,-1 0-1,1 1 1,-2 5-1,4-8 15,-1 0-1,1 0 0,0 0 0,0 0 1,-1 1-1,1-1 0,0 0 1,0 0-1,0 0 0,1 1 0,-1-1 1,0 0-1,0 0 0,1 0 0,-1 0 1,0 1-1,1-1 0,-1 0 1,1 0-1,0 0 0,-1 0 0,1 0 1,0 0-1,0 0 0,-1 0 1,1-1-1,0 1 0,0 0 0,0 0 1,0-1-1,0 1 0,0 0 0,2 0 1,23 9-2422</inkml:trace>
</inkml:ink>
</file>

<file path=ppt/ink/ink11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2:24.4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225 409 5361,'-1'-1'248,"1"0"1,-1-1-1,0 1 0,1 0 0,-1-1 0,1 1 1,0-1-1,-1 1 0,1 0 0,0-1 0,0 1 1,0-1-1,0 1 0,0-1 0,0 1 0,1-1 1,-1 1-1,0-1 0,1 1 0,-1-1 1,1 0-1,3-15 3196,-5 31-2651,-1 0 0,0 0 0,-5 17 1,1-3-467,-6 55 594,-3 128 0,19 80 20,1-68 101,-8-27-279,-1-51-381,27 262-1,-20-388-356,0 0 0,2 0 1,0-1-1,1 1 0,10 21 0,-10-28 4,1-1 1,0 0-1,1-1 0,0 1 1,0-2-1,1 1 0,0-1 0,18 14 1,3-2 76,1-1 1,2-2 0,0-1-1,0-2 1,1 0 0,1-3-1,1-1 1,-1-1 0,2-3-1,43 5 1,45-2 436,210-10-1,-165-5-216,176 12 175,-39 0-46,510 16 796,-778-21-1199,640 8 537,-587-21-465,-1-3 0,106-31 0,46-9 30,-186 43-151,1 3-1,0 2 0,100 3 1,101 24 14,-237-21-20,1-2 0,-1 0 0,0-1 1,40-11-1,-31 7 23,44-6 1,-32 10-15,81 5 0,-47-7-50,-68-19 69,8-10-37,-13 25 15,1 0-1,-1 1 1,-1-2-1,1 1 1,-2 0-1,1-1 1,-1 1-1,1-17 1,-1-8-174,-1-1 1,-2 0-1,-1 1 1,-13-66-1,5 45-292,3-1 0,2 1 0,3-95 0,-13-231-1588,-1 127 2042,15 149-30,-4-83-4,1 150 58,0-1 1,-18-66 0,14 82 1,-1 0-1,0 1 1,-2 0-1,-16-25 1,-60-75 68,76 108-53,0 1 1,0 1-1,-1 0 0,-1 1 1,-20-15-1,23 20-9,0 1 0,1 0 0,-1 0-1,-1 1 1,1 1 0,-1 0 0,1 0 0,-1 1 0,-17-2 0,-288-31 0,61 5-4,-118 14-47,235 14 22,-659 17-113,323 0 111,-141 33-21,423-28 18,4 1-12,-208 13 30,309-33-18,0 4 1,0 4-1,-140 32 0,123-16 11,-145 17 0,234-40-1,0 0 0,0 1 0,-1 1 0,2 0 0,-1 1 0,1 1 0,-1 0 0,1 1 0,1 1 0,0 0-1,0 1 1,0 0 0,1 1 0,1 0 0,-12 13 0,6-6 17,12-13 14,0 1 0,0-1-1,0 1 1,1 1 0,0-1-1,-4 7 1,8-11-55,-1-1-1,1 0 1,0 1-1,0-1 1,0 0 0,0 1-1,0-1 1,-1 0 0,1 1-1,0-1 1,0 1-1,0-1 1,0 0 0,0 1-1,0-1 1,0 0-1,0 1 1,0-1 0,1 1-1,-1-1 1,0 0-1,0 1 1,0-1 0,0 0-1,0 1 1,1-1-1,-1 0 1,0 0 0,0 1-1,0-1 1,1 0-1,-1 1 1,0-1 0,1 0-1,-1 0 1,0 0-1,0 1 1,1-1 0,-1 0-1,0 0 1,1 0-1,-1 0 1,1 0 0,-1 1-1,0-1 1,1 0-1,-1 0 1,0 0 0,1 0-1,-1 0 1,0 0-1,1 0 1,0-1 0,24-3-1978,12-16 717</inkml:trace>
</inkml:ink>
</file>

<file path=ppt/ink/ink11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2:26.59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5369,'66'21'2203,"-53"-20"803,-10-4-729,-3 3-2184,0 0 0,0 0 1,0-1-1,-1 1 1,1 0-1,0 0 1,0 0-1,0-1 1,0 1-1,0 0 0,0 0 1,0 0-1,-1 0 1,1-1-1,0 1 1,0 0-1,0 0 1,0 0-1,-1 0 1,1 0-1,0 0 0,0 0 1,0 0-1,0-1 1,-1 1-1,1 0 1,0 0-1,0 0 1,0 0-1,-1 0 0,1 0 1,0 0-1,0 0 1,0 0-1,-1 0 1,1 0-1,0 0 1,0 1-1,0-1 0,-1 0 1,1 0-1,0 0 1,0 0-1,-15 20 1248,11-15-763,1 1 1,-1-1-1,-1 0 0,1 0 1,-1 0-1,-6 5 0,16-9-142,1 0 0,-1-1 0,0 1 0,1-1 0,-1 0 0,7-1 0,16-6-168,-17 4-69,1 0-1,-1 0 1,1 1 0,17 0-1,-28 2-188,0 0-1,1 0 0,-1 1 0,1-1 1,-1 0-1,0 1 0,1-1 0,-1 1 1,0-1-1,0 1 0,1 0 0,-1-1 1,0 1-1,0 0 0,0 0 0,0 0 0,0 0 1,0 0-1,0 0 0,0 0 0,0 0 1,0 0-1,-1 0 0,1 1 0,0-1 1,-1 0-1,1 1 0,-1-1 0,1 0 1,-1 1-1,0-1 0,0 0 0,0 1 1,1-1-1,-1 1 0,-1-1 0,1 1 1,0-1-1,0 0 0,-1 3 0,-1 7-10,0-1-1,0 1 0,-9 20 1,10-27 19,-10 23-7,7-19-8,0 1 1,1 0-1,0 0 1,0 0-1,1 0 1,0 0 0,1 0-1,0 12 1,1-20-4,0 0 0,0 0 0,0 0-1,1 0 1,-1 0 0,0 0 0,1-1 0,-1 1 0,1 0 0,-1 0 0,1 0 0,0 0 0,-1 0-1,1-1 1,0 1 0,0 0 0,-1-1 0,1 1 0,0 0 0,0-1 0,0 1 0,0-1 0,0 1 0,0-1-1,0 0 1,0 1 0,0-1 0,0 0 0,1 0 0,36 4-2,-17-3 7,-18-1-4,0 1-1,0-1 1,-1 1 0,1 0 0,0 0 0,-1 0 0,1 0-1,-1 0 1,1 1 0,-1-1 0,1 1 0,-1-1 0,0 1-1,0 0 1,0 0 0,0 0 0,0 0 0,0 0-1,-1 1 1,1-1 0,0 0 0,-1 1 0,0-1 0,0 1-1,0 0 1,0-1 0,0 1 0,0 0 0,-1 0 0,1 3-1,-1 7 42,0 0 0,0 0 0,-1 1 1,-1-1-1,-4 16 0,-1 11 379,7-39-376,0 1 0,0-1 0,-1 0 0,1 1 0,0-1 0,0 0 0,1 1 0,-1-1 0,0 0 0,0 0 0,1 1 0,-1-1 0,0 0 0,1 0 0,-1 1 0,1-1 0,0 0 1,-1 0-1,1 0 0,0 0 0,0 0 0,0 0 0,0 0 0,-1 0 0,1 0 0,0 0 0,1-1 0,-1 1 0,0 0 0,0-1 0,0 1 0,2 0 0,4 1 99,-1-1-1,1 0 0,-1-1 1,1 1-1,11-2 1,-13 0-873,-1 1 0,1 0 0,0 0 1,0 1-1,0-1 0,0 1 0,-1 0 1,6 2-1,6 6-1559</inkml:trace>
</inkml:ink>
</file>

<file path=ppt/ink/ink11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2:36.46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270 1309 6681,'-5'5'3747,"12"-2"-1360,14-2-1016,307-16 3525,164-30-2232,26 18-1218,0 42-546,-57-1 449,-347-16-970,0-5-1,-1-6 1,0-4-1,130-38 1,-197 43-245,0-1 0,-1-3 0,-1-2 0,-1-2 0,0-2 1,55-37-1,-93 55-117,-1-1 0,1 1 0,0-1 0,-1 0 1,0-1-1,-1 1 0,1-1 0,-1 0 0,0 0 0,0 0 1,-1 0-1,1 0 0,-2 0 0,1-1 0,-1 1 0,1-1 1,-2 1-1,1-1 0,-1-8 0,-1-7 41,0-1 1,-2 1-1,0-1 0,-9-26 1,10 41-58,-1 0 0,0 0 1,-1 0-1,0 1 0,0-1 1,-1 1-1,0 0 1,0 0-1,0 1 0,-1 0 1,0 0-1,-7-6 1,-12-7 6,0 1 1,-28-14-1,11 6-5,-31-22-16,13 8 6,-2 2 1,-74-33-1,-27 2 2,-3 8 0,-280-66 0,281 93-60,0 7 0,-261-8 0,-281 77-434,560-29 306,97-8 117,1 1 0,0 3-1,1 2 1,0 2 0,-86 36-1,110-38 52,0 1-1,0 2 0,2 0 0,0 2 1,0 0-1,2 1 0,0 2 1,1 0-1,1 0 0,0 2 1,2 0-1,-21 36 0,17-14-1,1 0 0,2 2 0,3 0 0,1 1 0,-9 60-1,18-77 23,0 0-1,2 0 0,1 1 0,1-1 0,2 0 1,1 0-1,1 0 0,1 0 0,2-1 1,1 0-1,1 0 0,16 33 0,-15-39 25,1-1 1,1-1-1,0 0 0,2-1 1,0 0-1,1-1 0,1-1 0,1 0 1,0-1-1,1-1 0,1-1 1,0-1-1,1 0 0,1-1 1,39 16-1,-24-16 21,0-3-1,0-1 1,1-1 0,0-2 0,0-2 0,0-1-1,40-4 1,27-6-179,130-27 0,-150 20-191,237-39-3869,-182 43 2971</inkml:trace>
</inkml:ink>
</file>

<file path=ppt/ink/ink11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2:41.11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36 61 4937,'-4'-2'1433,"1"0"0,-1-1 0,1 1 0,0-1 0,0 1 0,0-1 0,-4-5 0,2-5 7147,6 11-8458,1 1 0,-1-1 0,1 0-1,0 1 1,-1-1 0,1 1 0,0 0-1,0 0 1,0 0 0,0 0 0,0 0-1,0 0 1,0 0 0,0 0 0,0 1-1,1-1 1,-1 1 0,0 0 0,4-1 0,0 1-55,-1-1 1,1 1-1,0 0 1,0 0-1,0 0 1,0 1-1,0 0 1,0 1-1,0-1 1,0 1-1,-1 0 1,1 0-1,-1 1 1,1-1-1,7 7 1,-3-3-5,0-1 0,0 1 0,0-2 0,0 0 0,1 0 0,-1-1 0,14 3 0,-18-5-382,0 0 1,1 0 0,-1-1 0,1 0-1,-1 0 1,1-1 0,-1 1 0,1-2-1,-1 1 1,0 0 0,1-1 0,-1 0-1,10-6 1,9-8-894</inkml:trace>
</inkml:ink>
</file>

<file path=ppt/ink/ink1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8:51.17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0 233 7762,'7'-6'3776,"7"-5"-1647,6-13-217,10-4 81,-5-2-385,3 0-288,-1 3-583,0 2-233,1 8-624,-11 0-400,5-1 319</inkml:trace>
</inkml:ink>
</file>

<file path=ppt/ink/ink11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2:42.12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72 72 7130,'37'-3'2675,"-37"3"-2609,0 0 1,0 0 0,0 0-1,1 0 1,-1 0-1,0 0 1,0 0 0,0 0-1,1 0 1,-1 0-1,0 0 1,0 0 0,0 0-1,0 0 1,1 0-1,-1 0 1,0 0 0,0-1-1,0 1 1,0 0 0,1 0-1,-1 0 1,0 0-1,0 0 1,0 0 0,0-1-1,0 1 1,1 0-1,-1 0 1,0 0 0,0 0-1,0-1 1,0 1-1,0 0 1,0 0 0,0 0-1,0 0 1,0-1-1,0 1 1,0 0 0,0 0-1,0 0 1,0-1 0,0 1-1,0 0 1,0 0-1,0 0 1,0-1 0,0 1-1,0 0 1,0 0-1,0 0 1,0 0 0,0-1-1,0 1 1,0 0-1,-1 0 1,1 0 0,0 0-1,0-1 1,0 1-1,0 0 1,0 0 0,-1 0-1,1-1 197,-1 1-1,0-1 0,1 1 1,-1 0-1,1-1 1,-1 1-1,0 0 0,1 0 1,-1-1-1,0 1 0,0 0 1,1 0-1,-1 0 1,0 0-1,1 0 0,-1 0 1,0 0-1,0 0 0,1 0 1,-2 0-1,1 1-217,-1-1-1,1 1 0,-1 0 1,1-1-1,0 1 0,0 0 1,-1 0-1,1 0 1,0 0-1,0 0 0,0 0 1,0 0-1,0 1 0,0-1 1,0 0-1,0 0 0,-1 3 1,-13 19 216,14-22-259,-8 12 106,0-1 0,1 1 1,0 1-1,-6 15 0,12-24-58,0 0 0,1 0 0,-1 0-1,1 1 1,0-1 0,0 0 0,1 1-1,0-1 1,0 0 0,0 1 0,0-1 0,1 1-1,0-1 1,0 0 0,1 1 0,-1-1 0,5 9-1,-3-9-3,0 1 0,0-1 0,1 0 0,-1 0-1,1 0 1,0-1 0,1 1 0,-1-1 0,1 0 0,0 0-1,0 0 1,0-1 0,0 0 0,1 0 0,-1 0-1,1-1 1,0 1 0,-1-1 0,1-1 0,0 1-1,0-1 1,1 0 0,-1-1 0,0 1 0,0-1-1,0 0 1,0-1 0,10-1 0,-7 0 39,0 0-1,0 0 1,0-1 0,-1 0 0,1-1 0,-1 0-1,0 0 1,0-1 0,0 0 0,-1 0-1,0-1 1,0 0 0,0 0 0,-1-1 0,0 1-1,0-1 1,0-1 0,7-14 0,-8 14 24,-1-1 0,0 0-1,0-1 1,-1 1 0,-1 0 0,1-1 0,-2 0 0,1 1 0,-1-1 0,-1-12 0,0 17-78,-1 0 0,0 1 0,0-1-1,0 0 1,0 1 0,-1 0 0,0-1 0,0 1 0,0 0 0,0 0 0,-1 0 0,1 0 0,-1 0 0,0 0 0,0 1 0,-1 0 0,1-1 0,-1 1-1,0 0 1,0 1 0,1-1 0,-2 1 0,-3-3 0,-12-4-69,0 1 1,-1 0-1,-40-8 0,49 13-471,0 1 0,0 1-1,1 0 1,-1 1-1,0 0 1,0 0-1,0 1 1,-21 5-1,22 0-444</inkml:trace>
</inkml:ink>
</file>

<file path=ppt/ink/ink11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2:43.18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4 8770,'1'-2'6640,"8"1"-3498,17 0-2124,43 10 1034,96 25 0,-88-16-885,-69-16-1046,-1-1 1,1 0-1,0-1 0,11 0 0,-17 0-92,0 0 0,0 0 0,0 0 0,0-1 1,1 1-1,-1-1 0,0 1 0,0-1 0,0 0 0,0 0 0,0 0 1,0 0-1,-1 0 0,1 0 0,0-1 0,0 1 0,-1 0 0,1-1 1,-1 0-1,3-2 0,-4 4-24,0 0-1,0 0 1,0-1 0,0 1-1,0 0 1,0-1 0,0 1 0,0 0-1,0 0 1,0-1 0,0 1-1,0 0 1,0 0 0,0-1-1,0 1 1,0 0 0,0-1 0,0 1-1,0 0 1,0 0 0,0-1-1,0 1 1,-1 0 0,1 0 0,0 0-1,0-1 1,0 1 0,0 0-1,-1 0 1,1-1 0,0 1-1,0 0 1,0 0 0,-1 0 0,1 0-1,0 0 1,0-1 0,-1 1-1,-16-5 46,-14 1-62,-95 3-388,66 2 290,-100-12 0,159 11-226,-11-1 1022</inkml:trace>
</inkml:ink>
</file>

<file path=ppt/ink/ink11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2:44.26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10 139 9186,'-8'0'9441,"6"5"-5435,11 15-4439,3 4 1139,-3 3-265,-1 1-1,-2-1 1,6 52-1,-6-57-166,-3-17-140,-5-17-62,-20-138 89,16 101-143,-12-59 0,17 107-14,-2-16-4,3 17 1,0 1 0,0-1 0,0 0 0,0 0 0,1 0 0,-1 0 0,0 0 0,0 0 0,0 0 0,0 0 0,0 0 0,1 0 0,-1 0 0,0 0 0,0 0 0,0 0 0,0 0 0,0 0 0,0 0 0,1 0 0,-1-1 0,0 1 0,0 0 0,0 0 0,0 0 0,0 0 0,0 0 0,0 0 0,1 0 0,-1 0 0,0 0 0,0 0 0,0-1 0,0 1 0,0 0 0,0 0 0,0 0 0,0 0 0,0 0 0,0 0 0,0-1 0,0 1 0,0 0 0,0 0 0,0 0 0,0 0 0,0 0 0,0 0 0,0-1 0,0 1 0,0 0 0,0 0 0,0 0 0,0 0 0,0 0 0,0-1 0,0 1 0,1 1 39,-1 2 8,9 45 36,20 134 159,-21-138-135,-5-33 1,-5-32 28,-4-118 99,-2-11-124,8 136-28,2 16 109,4 23 88,-6 50 132,0-52-542,0 0 0,5 38-1,-5-58-60,0-1 0,0 1-1,1-1 1,-1 1 0,1-1-1,0 0 1,-1 1 0,1-1-1,0 0 1,0 1 0,1-1 0,-1 0-1,0 0 1,1 0 0,-1 0-1,1 0 1,0-1 0,0 1-1,-1 0 1,1-1 0,0 1 0,0-1-1,1 0 1,-1 1 0,4 0-1,27-2-1132</inkml:trace>
</inkml:ink>
</file>

<file path=ppt/ink/ink11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2:46.39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 62 6361,'0'0'191,"0"0"0,-1 0 0,1 1 0,0-1 0,0 0 0,-1 0 0,1 0 0,0 0-1,-1 0 1,1 0 0,0 0 0,-1 0 0,1 0 0,0 0 0,-1 0 0,1 0 0,0 0 0,-1 0-1,1 0 1,0 0 0,-1 0 0,1 0 0,0 0 0,0 0 0,-1 0 0,1-1 0,0 1-1,-1 0 1,1 0 0,0 0 0,0-1 0,-1 1 0,1 0 0,0 0 0,0-1 0,0 1 0,-1 0-1,1 0 1,0-1 0,0 1 0,0 0 0,0-1 0,0 1 0,-1 0 0,1 0 0,0-1 0,0 1-1,0 0 1,0-1 0,0 1 0,0 0 0,0-1 0,0 1 0,0 0 0,0-1 0,0 1 0,1 0-1,-1-1 1,0 1 0,0 0 0,0-1 0,0 1 0,78-44 3530,-74 43-3582,-1 0 1,0 0-1,1 0 1,-1 0-1,1 1 1,-1-1-1,1 1 1,0 0-1,-1 0 1,1 0-1,-1 1 1,1-1-1,-1 1 1,1 0-1,-1 0 0,1 0 1,-1 0-1,6 4 1,10 1 200,4 0-136,-15-3-152,1 0 1,0-1-1,-1 0 1,1-1-1,0 0 1,0 0-1,0-1 1,0 0-1,0-1 1,16-2-1,-25 3-54,0 0 0,0 0 0,0 0 0,0 0 0,0 0 0,0 0 0,1 0 0,-1 0 0,0 0 0,0 0 0,0 0 0,0 0 0,0 0 0,0 0 0,0 0 0,1 0 0,-1 0 0,0 0 0,0 0 1,0 0-1,0 0 0,0 0 0,0-1 0,0 1 0,0 0 0,1 0 0,-1 0 0,0 0 0,0 0 0,0 0 0,0 0 0,0 0 0,0 0 0,0 0 0,0 0 0,0-1 0,0 1 0,0 0 0,0 0 0,0 0 0,0 0 0,0 0 0,0 0 0,0 0 0,0-1 0,0 1 0,0 0 0,0 0 0,0 0 0,0 0 0,0 0 0,0 0 0,0 0 0,0-1 0,0 1 0,0 0 0,0 0 0,0 0 0,0 0 0,0 0 0,0 0 0,0 0 0,0 0 0,0 0 0,0-1 0,0 1 0,-1 0 0,-11-5-345,-28-6-56,-21 4 314,-86 2 1329,154 9-604,70 47 429,-75-50-1015,0 0-1,1 1 0,-1-1 1,0 0-1,1-1 0,-1 1 1,1 0-1,-1-1 0,1 1 1,-1-1-1,1 0 0,0 0 1,-1 0-1,1 0 0,-1 0 1,1-1-1,-1 1 0,3-1 1,8-1 185,43 4 469,9 1-649,-25-10-4102,-23 0 2464</inkml:trace>
</inkml:ink>
</file>

<file path=ppt/ink/ink11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2:47.40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161 114 8498,'-59'-43'3269,"38"21"-181,3 6-337,17 16-2699,0 0 0,1 0 0,-1 0 0,0 0 0,0 0 0,1 0-1,-1 0 1,0 0 0,1 0 0,-1 1 0,0-1 0,1 0 0,-1 1 0,0-1 0,1 0-1,-1 1 1,0-1 0,1 1 0,-1-1 0,1 1 0,-1-1 0,1 1 0,-1-1 0,1 1-1,-1 0 1,1-1 0,0 1 0,-1-1 0,1 1 0,0 1 0,-5 6 150,1 0 0,1 0 1,0 0-1,0 1 0,0-1 1,1 1-1,0 0 0,1 0 1,0 0-1,1 0 0,-1 0 1,2 0-1,-1-1 0,3 10 1,-3-13-149,1 0 1,0 0 0,0-1 0,1 1 0,-1 0 0,1-1 0,0 1 0,1-1 0,-1 0-1,1 0 1,-1 0 0,1 0 0,0 0 0,1 0 0,-1-1 0,1 1 0,-1-1 0,1 0-1,0-1 1,0 1 0,1 0 0,-1-1 0,0 0 0,1 0 0,-1 0 0,1-1 0,5 2-1,-5-3-4,0 1-1,-1-1 0,1 0 1,-1 0-1,1 0 0,0-1 1,-1 1-1,1-1 0,-1 0 1,1-1-1,-1 1 0,0-1 1,1 0-1,-1 0 0,0 0 1,0 0-1,0-1 0,-1 1 1,1-1-1,-1 0 0,1-1 1,-1 1-1,0 0 0,0-1 1,0 0-1,-1 0 0,1 1 1,-1-2-1,0 1 0,0 0 1,0 0-1,1-9 0,0 6 74,-1 0 0,-1 0 0,1 0 1,-1 0-1,-1 0 0,1 0 0,-1-1 0,0 1 0,-1 0 0,0 0 0,0 0 0,0-1 1,-1 1-1,0 1 0,0-1 0,-1 0 0,0 0 0,0 1 0,-1 0 0,-7-11 0,8 13-105,0 1 0,0-1 0,-1 1-1,0-1 1,1 1 0,-1 0 0,0 1-1,-1-1 1,1 1 0,0-1 0,-1 1 0,1 1-1,-1-1 1,0 1 0,0-1 0,1 1-1,-1 1 1,0-1 0,0 1 0,0 0-1,0 0 1,0 0 0,0 1 0,0-1 0,1 1-1,-1 0 1,0 1 0,0-1 0,1 1-1,-9 4 1,-4 0-107,-12 5-284,27-10 347,1-1-1,0 0 0,0 1 1,1 0-1,-1-1 1,0 1-1,0-1 0,0 1 1,0 0-1,0 0 1,1 0-1,-1-1 1,0 1-1,1 0 0,-1 0 1,1 0-1,-1 0 1,1 0-1,-1 0 0,0 2 1,1-2-72,1 0 0,-1-1 0,0 1 0,1 0 0,-1 0 0,0 0 0,1-1 0,-1 1 0,1 0 0,-1 0 1,1-1-1,-1 1 0,1 0 0,-1-1 0,1 1 0,0-1 0,0 1 0,-1 0 0,1-1 0,0 0 0,0 1 0,-1-1 0,1 1 0,0-1 0,0 0 0,0 0 0,0 0 1,-1 1-1,1-1 0,0 0 0,0 0 0,0 0 0,2 0 0,35-1-3230,-1-6 2172</inkml:trace>
</inkml:ink>
</file>

<file path=ppt/ink/ink11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2:47.78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 30 10522,'-18'6'12083,"18"-7"-11811,0-1-504,0 0-344,5-4-3945,0-19 3465</inkml:trace>
</inkml:ink>
</file>

<file path=ppt/ink/ink11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2:48.17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1 159 11338,'3'-6'5455,"11"-4"-3164,7-5-1048,80-91 3153,-94 99-4800,3-4 1702,-10 7-3781,-9 5-6064,8 0 8322,0-1 0,1 1 0,-1-1 0,1 1 0,0-1 0,-1 1 0,1 0 0,-1-1 0,1 1 0,0-1 0,0 1 0,-1 0 0,1 0 0,0-1 0,0 2 0,-9 15-1579,-20 25 2329,17-28-125,2 1 0,0 0 0,0 0 0,1 1 0,1 1 0,1 0 0,-7 23 0,13-38-287,1 0 1,-1 0-1,1 0 1,0 0-1,0 0 0,0 0 1,0 0-1,0 0 1,0-1-1,0 1 0,1 0 1,-1 0-1,1 0 0,-1 0 1,1 0-1,0 0 1,0 0-1,0-1 0,0 1 1,0 0-1,0-1 0,0 1 1,0-1-1,1 1 1,-1-1-1,1 0 0,-1 1 1,1-1-1,-1 0 0,1 0 1,0 0-1,0 0 1,-1 0-1,4 0 0,5 2 293,1 0-1,0 0 0,0-1 0,21 1 0,-12-2 42,-11 1-255,4-1 314,0 0 0,0 1 0,0 1 1,-1 0-1,19 8 0,-28-10-423,0 1 0,-1-1 0,1 1 0,-1-1 0,0 1 0,0 0 0,0 0 0,0 0 1,0 0-1,0 0 0,0 0 0,0 0 0,-1 1 0,1-1 0,-1 1 0,0-1 0,0 1 0,0-1 0,0 1 0,0 0 0,0 0 0,-1-1 0,1 1 1,-1 0-1,0 0 0,0 0 0,0-1 0,0 1 0,0 0 0,-1 0 0,-1 5 0,0 0-35,-1 0 1,1 0-1,-2-1 1,1 1-1,-1-1 0,0 0 1,-1 0-1,-6 8 0,-50 51-621,27-32-695,9-6-535,2-9 756</inkml:trace>
</inkml:ink>
</file>

<file path=ppt/ink/ink11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0:59.06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127 31 7994,'-103'-28'3459,"86"26"4488,10 7-4954,10 16-3622,0-7 1481,0 7-394,-2 0 0,-1 37 0,0-48-323,0 1 0,1 0 0,1-1 0,0 1 0,4 16 0,-3-17-104,0 1 0,-1-1-1,0 1 1,-1 0 0,0 13 0,2-6-262,0-11-465,0-11-681,-3 0 924,0 1 1,-1 0-1,1 0 0,-1 0 1,0-1-1,0 1 0,0 0 1,-2-3-1,-4-17-562,2-8 395</inkml:trace>
</inkml:ink>
</file>

<file path=ppt/ink/ink11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0:59.44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2 180 8394,'-1'-38'4133,"1"38"-4037,0-1-1,0 1 1,0 0 0,0-1 0,0 1 0,0-1 0,0 1 0,0-1 0,0 1 0,1-1 0,-1 1-1,0 0 1,0-1 0,0 1 0,1 0 0,-1-1 0,0 1 0,1-1 0,-1 1 0,0 0-1,1 0 1,-1-1 0,0 1 0,1 0 0,-1 0 0,0-1 0,1 1 0,-1 0 0,1 0-1,-1 0 1,1-1 0,-1 1-96,91-41 5913,-68 29-5059,0-2 1,-1-1-1,36-30 0,-57 45-866,-1-1-1,0 1 0,0 0 1,0 0-1,1-1 0,-1 1 1,0 0-1,0 0 0,0 0 1,1-1-1,-1 1 0,0 0 1,1 0-1,-1 0 0,0 0 1,0 0-1,1-1 0,-1 1 0,0 0 1,1 0-1,-1 0 0,0 0 1,1 0-1,-1 0 0,0 0 1,1 0-1,-1 0 0,0 0 1,1 0-1,-1 0 0,0 0 1,0 1-1,1-1 0,-1 0 1,0 0-1,1 0 0,-1 0 1,0 0-1,0 1 0,1-1 1,-1 0-1,0 0 0,0 0 1,1 1-1,-1-1 0,0 0 1,0 0-1,0 1 0,0-1 1,1 0-1,-1 1 0,0-1 1,0 0-1,0 1 0,0-1 1,0 0-1,0 0 0,0 1 0,1 1-169,-1-1 0,0 0-1,0 1 1,0-1 0,0 1-1,0-1 1,0 1 0,0-1-1,-1 0 1,1 1 0,0-1-1,-1 1 1,0 1 0,-8 9-2074,8-11 1821,-1 1 0,1-1 0,0 1 0,0-1 0,0 1 0,0 0 0,0 0 0,0 0 0,0-1-1,1 1 1,-2 4 0,-2 13-1270</inkml:trace>
</inkml:ink>
</file>

<file path=ppt/ink/ink11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0:59.87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63 1 8682,'-62'98'3841,"69"-98"-1753,9-3-159,0-8-225,7-1-160,1-1-544,-2-1-223,-2 5-385,-7 4-208,-5 3-400,0 2-248,-4 8-721,-1 0-799,-3 3-361,0 0 1249</inkml:trace>
  <inkml:trace contextRef="#ctx0" brushRef="#br0" timeOffset="1">110 151 9178,'-39'135'4561,"49"-133"-1896,5-10-353,6-6-544,7-7-639,0-1-305,2-1-496,-6 1-408,-1 0-1136,4 3-897,-5-4 1209</inkml:trace>
</inkml:ink>
</file>

<file path=ppt/ink/ink1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8:51.92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0 218 7538,'0'10'3216,"8"-5"-1375,3-5-121,3-5-8,3-8-23,4-4-465,2 0-208,3-4-416,-1 3-176,6-8-231,-1 3-17,0-1-368,-4 1-481,-2 7-1199,-7-3-545,-12 8 1385</inkml:trace>
</inkml:ink>
</file>

<file path=ppt/ink/ink11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1:57.50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150 21 3993,'0'0'166,"0"1"1,0-1 0,0 0-1,0 1 1,0-1-1,0 0 1,0 1 0,0-1-1,0 1 1,0-1-1,0 0 1,0 1-1,0-1 1,0 0 0,0 1-1,0-1 1,0 1-1,0-1 1,-1 0 0,1 1-1,0-1 1,0 0-1,-1 0 1,1 1 0,0-1-1,0 0 1,-1 1-1,1-1 1,0 0-1,0 0 1,-1 0 0,1 1-1,0-1 1,-1 0-1,0 0 1,-12-5 7596,-2-2-2491,14 7-5272,0 0 1,1 0-1,-1 0 0,0 0 0,1 0 0,-1 0 0,0 0 0,1 0 0,-1 0 0,0 0 0,1 0 0,-1 0 0,0 0 0,1 1 0,-1-1 0,1 0 0,-1 0 0,0 1 0,1-1 0,-1 1 0,1-1 0,-1 1 0,-9 9 74,2 0-1,-1 0 0,1 1 1,-8 15-1,5-8-8,7-14-21,1 1 0,0 0 0,1-1 0,-1 1 0,1 0 0,0 1-1,0-1 1,0 0 0,1 1 0,0-1 0,0 1 0,0-1 0,1 1-1,0-1 1,0 1 0,0-1 0,2 8 0,-2-12-33,0 0 0,1 0 1,-1 0-1,0 0 0,1-1 1,-1 1-1,0 0 0,1 0 1,-1 0-1,1 0 0,-1-1 1,1 1-1,0 0 0,-1-1 1,1 1-1,0 0 0,-1-1 1,1 1-1,0-1 0,0 1 0,0-1 1,-1 1-1,1-1 0,0 0 1,2 1-1,-1-1 3,0 1 1,0-1-1,0 0 0,1-1 1,-1 1-1,0 0 0,0-1 1,0 1-1,0-1 0,4-1 1,2-1 13,0-1 0,-1-1 1,1 1-1,11-10 0,-8 4 43,-1 1 0,1-2 0,-2 1-1,0-1 1,8-12 0,-14 19-29,-1 1 0,0 0 0,0-1 0,-1 1 1,1-1-1,-1 1 0,0-1 0,1 0 0,-2 0 0,1 1 1,0-1-1,-1 0 0,0 0 0,0 0 0,0 0 0,0 0 1,0 0-1,-1 1 0,0-1 0,0 0 0,0 0 0,0 1 0,-3-6 1,3 7-31,0 1 0,0-1 1,-1 0-1,1 0 1,-1 1-1,1-1 1,-1 1-1,1 0 1,-1-1-1,0 1 1,0 0-1,0 0 0,1 0 1,-1 0-1,0 0 1,0 0-1,-1 1 1,1-1-1,0 1 1,0-1-1,0 1 0,0 0 1,0 0-1,0 0 1,-1 0-1,1 0 1,0 1-1,0-1 1,0 1-1,0-1 0,0 1 1,0-1-1,0 1 1,0 0-1,-2 2 1,-4 0 28,1 1 1,0 0-1,1 1 1,-1-1-1,1 2 1,0-1-1,0 0 1,-7 9-1,7-5 8,-1 1 0,1-1 0,1 1 0,-1 0 0,-5 18 0,9-25-39,1 1-1,0-1 1,0 1-1,0 0 1,1-1 0,-1 1-1,1 0 1,0-1-1,0 1 1,0 0-1,0 0 1,1-1-1,0 1 1,-1 0 0,1-1-1,0 1 1,1-1-1,-1 1 1,1-1-1,3 7 1,-3-9-3,0 1-1,0 0 1,1-1 0,-1 1-1,0-1 1,0 0 0,1 0-1,-1 0 1,1 0 0,-1 0-1,1 0 1,-1-1 0,1 1-1,-1-1 1,1 0 0,0 1-1,-1-1 1,1-1 0,-1 1-1,1 0 1,0-1 0,-1 1-1,1-1 1,-1 0 0,1 1-1,-1-1 1,3-2 0,4 0 34,0-1 0,-1-1-1,1 1 1,-1-1 0,0-1 0,9-8 0,-8 6 5,-1 0-1,0-1 1,0 0-1,-1-1 0,8-14 1,-12 20-21,-1-1 0,0 1 0,0-1 0,0 1 1,0-1-1,-1 0 0,0 0 0,0 0 0,0 1 0,-1-1 0,1 0 1,-1 0-1,0 0 0,-1 0 0,-1-8 0,2 12-20,0 0-1,0 0 0,0 0 1,-1 0-1,1 0 0,0 0 1,-1 1-1,1-1 1,0 0-1,-1 0 0,1 0 1,-1 0-1,0 1 1,1-1-1,-1 0 0,1 1 1,-1-1-1,0 0 0,0 1 1,1-1-1,-1 1 1,0-1-1,0 1 0,0-1 1,0 1-1,0 0 1,-1-1-1,0 1-2,0 0 0,1 1 0,-1-1 0,0 0 1,1 1-1,-1 0 0,1-1 0,-1 1 0,1 0 0,-1 0 0,1 0 0,-1 0 0,1 0 1,-2 1-1,-6 7-5,0 0 0,1 0 0,-9 13 0,15-19 8,-3 4 6,0 0-1,1 0 1,0 1-1,0-1 1,1 1-1,0 0 1,0 0 0,1 0-1,0 0 1,-2 17-1,4-22-4,-1 1 1,2-1-1,-1 0 0,0 0 1,1 0-1,-1 0 0,1 0 0,0 0 1,0 0-1,0 0 0,0 0 0,1 0 1,-1 0-1,1 0 0,-1-1 0,1 1 1,0-1-1,0 1 0,1-1 0,-1 0 1,0 0-1,1 0 0,-1 0 1,1 0-1,0-1 0,-1 1 0,1-1 1,0 1-1,0-1 0,0 0 0,0 0 1,4 0-1,2 1 5,-1-1 0,1 0 0,-1 0 1,0-1-1,1-1 0,-1 1 0,1-1 0,-1 0 1,0-1-1,1 0 0,-1-1 0,0 1 0,13-8 0,-17 8 15,1 0 0,0-1 0,-1 1 0,0-1 0,1 0 0,-1-1 0,0 1-1,-1-1 1,1 0 0,-1 0 0,1 0 0,-1 0 0,0 0 0,-1-1 0,1 1-1,-1-1 1,0 0 0,0 0 0,0 0 0,-1 0 0,0 0 0,0 0 0,0-5-1,-1 7-18,0 0 0,-1 0 0,1 0 0,-1 0-1,0 0 1,0 0 0,0 0 0,0 1 0,-1-1-1,1 0 1,-1 1 0,0-1 0,0 1 0,1 0 0,-1-1-1,-1 1 1,1 0 0,0 0 0,-1 0 0,1 1-1,-1-1 1,1 1 0,-1-1 0,0 1 0,1 0-1,-1 0 1,-5-1 0,-7-3-391,-1 0-1,0 2 1,-28-4-1,28 7-559,0 0 0,0 1 0,0 0 0,0 1 0,0 1 0,-22 7 0,-5 0-695</inkml:trace>
</inkml:ink>
</file>

<file path=ppt/ink/ink11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1:58.65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1 132 6449,'51'9'2466,"-50"-9"-2303,1-1 0,0 1 1,-1-1-1,1 1 0,-1-1 0,1 1 0,-1-1 0,1 0 0,-1 1 0,0-1 1,1 0-1,-1 0 0,0 0 0,0 0 0,1-1 0,-1 1 0,0 0 0,0 0 1,0-1-1,0 1 0,-1-1 0,1 1 0,0 0 0,-1-1 0,1 1 0,0-3 0,-1-6 6968,0 10-7031,0 0-1,0 0 1,0-1-1,0 1 1,0 0 298,0 0-298,-12 8 1299,5 2-1266,1 0 1,0 0 0,1 0-1,0 1 1,-4 11-1,8-19-84,0 0 0,-1-1 1,2 1-1,-1 0 0,0 0 0,0-1 0,1 1 0,0 0 0,-1 0 0,1 0 0,0 0 0,1 0 0,-1-1 0,0 1 0,1 0 0,0 0 0,-1 0 0,1-1 0,0 1 0,0 0 0,1-1 0,-1 1 1,4 4-1,-4-6-24,1 0 1,0 1 0,0-1-1,0 0 1,0 0 0,0 0-1,0-1 1,0 1 0,0 0-1,0-1 1,0 1 0,0-1-1,1 0 1,-1 0 0,0 0 0,0 0-1,0 0 1,1 0 0,-1 0-1,0-1 1,0 1 0,0-1-1,0 0 1,0 0 0,0 1-1,0-1 1,3-3 0,2 0 29,-1 0-1,0 0 1,0-1 0,-1 0 0,1 0-1,-1 0 1,0-1 0,-1 0 0,1 0-1,-1 0 1,0-1 0,5-10 0,-8 13-46,1 1 1,-1 0-1,0-1 1,1 0 0,-1 1-1,-1-1 1,1 1 0,-1-1-1,1 0 1,-1 1 0,0-1-1,0 0 1,-1 0-1,1 1 1,-1-1 0,0 0-1,0 1 1,0-1 0,0 1-1,0-1 1,-1 1 0,0 0-1,0 0 1,0-1-1,0 1 1,0 0 0,-4-3-1,6 5-8,-1 1-1,1-1 1,-1 1 0,0-1-1,1 1 1,-1-1-1,0 1 1,1 0-1,-1-1 1,0 1-1,1 0 1,-1-1-1,0 1 1,0 0 0,1 0-1,-1 0 1,0 0-1,0 0 1,0 0-1,1 0 1,-1 0-1,0 0 1,0 0-1,1 0 1,-1 0 0,0 0-1,-1 1 1,0 0 1,1 1 0,-1-1 1,0 0-1,1 1 1,-1-1-1,1 1 0,-1-1 1,1 1-1,0 0 1,-2 2-1,-3 8 28,0 0-1,-7 21 1,9-24-2,2-3-13,0 1-1,0-1 1,0 1-1,1-1 1,0 1 0,0-1-1,0 1 1,1 0-1,0 0 1,0-1 0,1 1-1,0 0 1,0-1-1,1 1 1,-1-1 0,1 1-1,4 6 1,-5-11-7,0-1 0,0 0 0,1 0 0,-1 0 0,0 0 0,1 0 0,-1 0 0,0 0 0,1 0 0,-1 0 0,1-1 0,-1 1 0,1-1 0,0 1 0,-1-1 0,1 0 1,-1 1-1,1-1 0,0 0 0,-1 0 0,1 0 0,0 0 0,-1-1 0,1 1 0,0 0 0,-1-1 0,1 1 0,-1-1 0,1 1 0,-1-1 0,1 0 0,2-1 0,2-2 34,1 1 0,-1-1 0,0 0 0,0-1 0,10-8 0,-10 4-12,1 0 0,-1 0 0,-1 0 0,1-1-1,-2 0 1,1 0 0,-1 0 0,-1 0 0,0-1-1,2-15 1,4-6 68,-8 29-88,-1 0-1,1 1 1,-1-1 0,1 0 0,-1 1 0,0-1 0,0 0 0,0 0 0,0 1 0,0-1 0,-1 0 0,-1-4 0,2 6-6,-1 0 1,0-1-1,1 1 1,-1 0-1,0-1 1,0 1-1,0 0 1,0 0-1,0 0 1,0 0-1,0 0 1,0 0-1,-1 0 1,1 0-1,0 0 1,-1 1-1,-1-2 1,0 1-7,-1 0 0,1 1 1,-1-1-1,0 1 0,1 0 0,-1 0 0,1 0 0,-1 0 1,0 0-1,1 1 0,-1 0 0,1 0 0,-1 0 0,1 0 0,-1 0 1,1 1-1,-5 2 0,3 0 4,1-1 0,-1 1 0,1 0 1,-1 0-1,1 0 0,0 1 0,0-1 0,1 1 0,0 0 0,0 0 1,0 1-1,0-1 0,1 0 0,0 1 0,-3 10 0,4-11 8,-1 0 0,1 0-1,0 1 1,1-1 0,-1 1-1,1-1 1,0 1-1,1-1 1,-1 0 0,1 1-1,0-1 1,0 0 0,1 1-1,-1-1 1,1 0 0,1 0-1,2 5 1,-4-8-2,0 0 0,1 0 0,-1 0 0,1-1 0,-1 1 0,1 0 0,0-1 0,0 1-1,0-1 1,-1 1 0,2-1 0,-1 0 0,0 0 0,0 0 0,0 0 0,0 0 0,1-1 0,-1 1 0,0-1 0,4 1 0,-3-1 22,1 0 1,-1-1-1,1 1 1,-1-1-1,1 0 1,-1 0 0,1 0-1,-1-1 1,0 1-1,0-1 1,0 0-1,4-2 1,2-3 65,0 0 0,-1 0 1,0-1-1,0 0 0,-1-1 0,0 0 0,9-15 1,-15 21-83,1 1 0,-1-1 0,0 0 0,0 0 0,0 0 0,0 0 0,0 0 0,-1 0 0,1 0 0,-1 0 0,0 0 0,0-1 0,0 1 0,0 0 0,-1 0 0,1 0 0,-1 0 0,0 0 0,0 0 0,0 0 0,0 0 0,-2-3 0,-3-4-605,-1 0 0,0 1 0,0 0-1,-15-13 1,4 3-2749,18 19 3155,0 0 0,-1-1 0,1 1 0,-1 0-1,1-1 1,0 1 0,-1 0 0,1-1 0,0 1-1,-1-1 1,1 1 0,0-1 0,0 1 0,-1-1 0,1 1-1,0-1 1,0 1 0,0-1 0,0 1 0,0-1-1,0 0 1,0 1 0,0-1 0,0 1 0,0-1-1,0 1 1,0-1 0,0 0 0,9 1-1139</inkml:trace>
</inkml:ink>
</file>

<file path=ppt/ink/ink11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1:59.3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173 46 8762,'-4'3'1149,"0"0"-1,1 0 1,-1 1 0,1-1-1,0 1 1,0-1 0,0 1 0,-3 6-1,2-2-440,0 0-1,0 1 0,1 0 0,-3 8 1,4-6-492,0-1 0,0 1 0,1-1 1,0 1-1,1-1 0,0 1 0,0-1 0,3 12 1,-3-20-192,1 0 0,-1 0 1,1 0-1,-1 0 1,1 0-1,0 0 1,0 0-1,0 0 1,0 0-1,0 0 1,1 0-1,-1-1 0,0 1 1,1 0-1,-1-1 1,3 2-1,-3-2-10,0-1 1,1 1-1,-1 0 0,1-1 1,-1 0-1,0 1 0,1-1 0,-1 0 1,1 1-1,-1-1 0,1 0 0,-1 0 1,1 0-1,-1 0 0,1-1 0,-1 1 1,1 0-1,1-1 0,0 0 14,1-1 0,0 0 0,-1 0 1,1 0-1,-1 0 0,0 0 0,1-1 0,-1 0 0,0 1 0,-1-1 0,1 0 0,0 0 1,-1-1-1,0 1 0,4-7 0,-3 2 78,0 0 1,0 0-1,-1 0 1,0 0-1,-1 0 0,1-1 1,-2 1-1,1-16 1,-1 21-92,0 0 0,0-1-1,-1 1 1,1 0 0,-1 0 0,1 0 0,-1 1 0,0-1 0,0 0 0,0 0 0,-1 0 0,1 1 0,-1-1 0,1 0 0,-1 1 0,0-1 0,0 1 0,0 0 0,0 0 0,0 0 0,-1 0 0,1 0 0,-1 0 0,1 1 0,-1-1 0,0 1-1,-5-2 1,7 2-13,0 1 0,0 0-1,-1-1 1,1 1 0,0 0-1,-1 0 1,1 0-1,0 0 1,-1 0 0,1 0-1,0 1 1,-1-1-1,1 0 1,0 1 0,0-1-1,-1 1 1,1-1 0,0 1-1,0-1 1,0 1-1,0 0 1,-2 1 0,1 0 0,0 0 0,0 0 0,1 1 1,-1-1-1,1 1 0,-1-1 0,1 1 1,0 0-1,-2 5 0,0 2 17,1 1-1,0-1 1,1 1 0,0 15-1,1-22 2,0-1-1,0 1 1,0-1-1,0 1 0,1 0 1,0-1-1,0 0 1,0 1-1,0-1 1,0 1-1,1-1 1,-1 0-1,1 0 0,0 0 1,0 0-1,0 0 1,0 0-1,1-1 1,-1 1-1,4 2 1,-4-4-1,0 0 1,0 0-1,1 0 1,-1 0-1,0-1 1,1 1-1,-1-1 1,0 0-1,1 1 1,-1-1-1,0 0 1,1 0 0,-1-1-1,1 1 1,-1 0-1,0-1 1,1 0-1,-1 1 1,0-1-1,0 0 1,0 0-1,1 0 1,-1 0 0,0-1-1,0 1 1,0-1-1,-1 1 1,1-1-1,3-3 1,2-2 108,-1-1 0,0 1 0,0-1 0,-1 0 0,0-1 0,0 1 0,-1-1 0,0 0 0,-1 0 0,0 0 0,0-1 0,2-12 0,-5 17-77,1 0 0,-1 0 0,0 1 0,0-1-1,0 0 1,-1 0 0,1 1 0,-1-1 0,-1 1 0,1-1 0,0 0 0,-3-3 0,2 5-41,0 0-1,0 0 1,0 0 0,0 1 0,0-1-1,0 1 1,-1-1 0,0 1 0,1 0-1,-1 0 1,0 0 0,0 1 0,0-1-1,0 1 1,0-1 0,0 1 0,-1 0 0,-4-1-1,1 1-32,1 1 0,-1 0 0,0 0 0,0 0 0,0 1 0,0 0-1,0 0 1,0 0 0,1 1 0,-1 0 0,1 1 0,-1-1 0,-11 8-1,-5 3-746,1 1 0,-25 21-1,27-15-1511,14-12-329,16-8-1623,11-10 2730</inkml:trace>
</inkml:ink>
</file>

<file path=ppt/ink/ink11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2:00.05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94 25 7578,'-16'-15'12964,"5"30"-11713,-42 69 145,51-81-1339,1-1 1,-1 0-1,1 1 1,0 0-1,-1-1 1,1 1-1,0 0 1,1-1-1,-1 1 0,0 0 1,1 0-1,0-1 1,-1 1-1,1 0 1,0 0-1,1 0 1,-1 0-1,0 0 1,1-1-1,0 1 0,-1 0 1,1 0-1,0-1 1,0 1-1,1-1 1,-1 1-1,3 3 1,-2-4-12,0-1 0,0 1 0,1-1 0,-1 1 0,0-1 0,1 0 1,-1 0-1,1 0 0,-1 0 0,1 0 0,0 0 0,-1-1 0,1 1 0,0-1 1,0 0-1,-1 0 0,1 0 0,0 0 0,0 0 0,-1-1 0,1 1 0,0-1 1,-1 0-1,5-1 0,5-4 64,1 1 0,-2-2 0,1 1 0,0-2 0,17-14 0,-23 17-59,0 0 0,-1 0-1,1-1 1,-1 0 0,0 0-1,-1 0 1,0 0 0,0-1-1,0 0 1,0 0 0,2-9-1,-5 14-41,0 0-1,-1 1 1,1-1-1,-1 0 1,0 0-1,1 0 1,-1 0-1,0 0 0,0 1 1,0-1-1,0 0 1,-1 0-1,1 0 1,0 0-1,-1 1 1,0-1-1,1 0 1,-1 0-1,0 1 1,0-1-1,1 0 1,-2 1-1,1-1 1,0 1-1,0-1 1,0 1-1,-1 0 1,1-1-1,0 1 1,-1 0-1,1 0 1,-1 0-1,0 0 1,1 0-1,-1 0 1,0 1-1,1-1 0,-1 0 1,-2 1-1,-1-1-5,0 0-1,0 0 0,0 1 0,0 0 1,0 0-1,0 0 0,0 1 0,0 0 1,0 0-1,0 0 0,0 1 0,0-1 1,-6 4-1,2 0 22,1 0 1,0 1-1,0 0 1,1 1-1,0-1 1,0 1-1,0 1 1,1-1-1,0 1 1,1 0-1,0 0 1,0 1-1,0 0 0,1 0 1,1 0-1,-1 0 1,1 0-1,1 1 1,0-1-1,0 1 1,1 0-1,0 13 1,1-20-5,0 0 1,0 1-1,0-1 1,1 0 0,0 0-1,-1 0 1,1 0-1,0 1 1,0-1-1,0 0 1,1-1-1,-1 1 1,1 0 0,0 0-1,0-1 1,0 1-1,0-1 1,0 1-1,0-1 1,1 0 0,-1 0-1,1 0 1,-1 0-1,1 0 1,0-1-1,0 1 1,0-1-1,0 0 1,0 1 0,0-1-1,0-1 1,0 1-1,0 0 1,1-1-1,-1 0 1,6 0 0,2 0 29,1 0 1,-1-2-1,1 1 1,-1-1 0,0-1-1,1 0 1,-1 0-1,-1-1 1,13-6 0,-12 3 16,1 1 0,-1-1 0,0-1 0,-1 0 0,0 0 0,0-1 0,12-15 0,-20 22-48,0-1 1,0 1-1,0 0 1,-1-1-1,1 1 1,-1 0-1,0-1 1,1 0-1,-1 1 1,0-1-1,-1 0 1,1 0-1,0 1 1,-1-1-1,0 0 1,1 0-1,-1 0 1,0 0-1,-1 1 1,1-1-1,0 0 1,-1 0-1,1 0 1,-1 1-1,0-1 1,0 0-1,0 1 1,-1-1-1,1 0 1,0 1-1,-1 0 1,0-1-1,1 1 1,-1 0-1,0 0 1,0 0-1,-1 0 1,1 0-1,-4-2 1,-2 0-144,1 0 0,0 1 1,-1 0-1,1 0 0,-1 1 1,0 0-1,0 0 0,0 1 1,0 0-1,0 0 0,-1 1 0,1 0 1,0 1-1,0 0 0,0 0 1,0 1-1,0-1 0,0 2 0,1-1 1,-9 5-1,7 2-2460,17-4 423,16-2-464,11-3 805</inkml:trace>
</inkml:ink>
</file>

<file path=ppt/ink/ink11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2:00.69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217 41 10194,'0'-2'424,"0"0"0,0 0-1,-1 0 1,1 1 0,-1-1-1,1 0 1,-1 0 0,0 1-1,0-1 1,0 0 0,0 1-1,0-1 1,0 1 0,0-1-1,0 1 1,0 0 0,-1-1 0,1 1-1,-1 0 1,1 0 0,-3-1-1,2 1-98,-1 0 0,0 0 0,0 0 0,1 1 0,-1-1 1,0 1-1,0 0 0,0 0 0,0 0 0,1 0 0,-1 0 0,-4 2 0,-2 0 30,1 0 0,0 1 0,0 0 1,1 0-1,-1 1 0,1 0 0,-1 0 1,-8 8-1,8-6-164,1 1 0,-1 1 0,1 0 0,0 0 0,1 0 0,0 1 0,0 0 0,-6 15 0,10-21-170,1 0-1,0 0 0,0 0 1,0 1-1,0-1 1,0 0-1,1 1 0,0-1 1,0 1-1,0-1 0,0 0 1,0 1-1,0-1 1,1 1-1,0-1 0,0 0 1,0 1-1,0-1 0,0 0 1,1 0-1,-1 0 1,1 0-1,0 0 0,0 0 1,0-1-1,0 1 0,0 0 1,1-1-1,-1 0 1,4 3-1,-1-2-12,0 0 1,1 0-1,-1 0 0,1-1 1,0 0-1,-1 0 0,1-1 0,0 1 1,0-1-1,0-1 0,0 1 1,0-1-1,0 0 0,0 0 1,0-1-1,0 0 0,6-1 1,-7 1 3,-1 0 1,1 0 0,-1 0-1,1 0 1,-1-1-1,0 0 1,1 0 0,-1 0-1,0-1 1,0 1 0,-1-1-1,1 0 1,0 0-1,-1-1 1,0 1 0,0 0-1,0-1 1,0 0 0,0 0-1,-1 0 1,0 0-1,3-6 1,-4 7 3,-1 1 0,1-1-1,-1 1 1,1-1 0,-1 0 0,0 1-1,0-1 1,0 0 0,-1 1 0,1-1-1,-1 1 1,1-1 0,-1 0 0,0 1-1,0 0 1,0-1 0,0 1 0,0-1-1,-1 1 1,1 0 0,-1 0 0,1 0-1,-1 0 1,0 0 0,0 0 0,0 0-1,-3-1 1,2 0-10,-1 1 1,1 0-1,-1 0 0,0 0 0,0 1 1,1-1-1,-1 1 0,0 0 0,0 0 1,0 0-1,0 1 0,-1-1 0,1 1 1,0 0-1,0 0 0,0 1 0,-5 0 0,0 1 3,1 1-1,-1 1 0,1-1 0,0 1 0,0 1 0,0 0 0,0 0 1,-7 7-1,13-10-6,-1 0 1,1 0 0,0 1 0,-1-1-1,1 1 1,1 0 0,-1 0-1,0-1 1,1 1 0,-1 0 0,-1 6-1,3-8-1,0 1 0,-1 0-1,1 0 1,0 0 0,0 0-1,0 0 1,1 0 0,-1 0 0,0 0-1,1 0 1,-1 0 0,1-1-1,0 1 1,0 0 0,-1 0 0,1-1-1,0 1 1,1 0 0,-1-1-1,0 1 1,2 1 0,1 1 3,0-1-1,0 0 1,1 0 0,-1 0-1,1-1 1,0 1 0,0-1 0,0 0-1,0 0 1,0-1 0,0 0 0,0 0-1,0 0 1,1 0 0,-1-1 0,0 0-1,9 0 1,-5-1 14,0 0-1,-1 0 1,1 0-1,-1-1 1,1-1-1,-1 1 1,0-1-1,0-1 1,0 1-1,9-7 1,-15 9 18,1-1 0,-1 0 0,1 0 0,-1 0 0,1-1 0,-1 1 0,0 0 0,0-1 0,0 0 1,-1 1-1,1-1 0,0 0 0,-1 0 0,0 0 0,0 0 0,0 0 0,0 0 0,0 0 0,-1 0 0,1 0 0,-1 0 0,0-1 0,0 1 0,0 0 1,0 0-1,0 0 0,-2-5 0,1 4-15,-1-1 1,0 1 0,0 0-1,0-1 1,0 1 0,-1 1-1,1-1 1,-1 0 0,0 0-1,0 1 1,-1 0 0,1 0-1,-1 0 1,1 0 0,-1 0-1,0 1 1,0-1 0,-5-1 0,-2-1-142,-1 0 1,-1 1 0,1 1 0,-17-3-1,26 5-72,-1 1 0,0-1 0,0 1-1,1 0 1,-1 0 0,0 0 0,0 0-1,1 1 1,-1-1 0,0 1 0,0 0-1,1 0 1,-1 1 0,1-1 0,-1 1-1,1-1 1,0 1 0,-5 4 0,7-5-48,0 0-1,0 0 1,1 0 0,-1 1 0,0-1 0,1 0 0,-1 0 0,1 1 0,0-1 0,-1 0-1,1 1 1,0-1 0,0 1 0,0-1 0,0 0 0,0 1 0,0-1 0,0 0 0,1 1 0,-1-1-1,0 0 1,1 1 0,-1-1 0,1 2 0,13 18-1526</inkml:trace>
</inkml:ink>
</file>

<file path=ppt/ink/ink11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2:01.4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183 51 6409,'-1'-2'1075,"-1"1"0,1 0 0,-1 0 0,0 0-1,1 0 1,-1 0 0,0 0 0,0 0 0,1 1 0,-5-2-1,-20 1 1913,-14 9-2667,37-7-195,0 1 0,-1-1 0,1 1 0,0 0 0,0 0-1,0 1 1,1-1 0,-1 1 0,1-1 0,-1 1 0,1 0 0,0 0 0,0 0-1,0 0 1,0 0 0,-2 6 0,0 2 84,-1 0-1,2 0 0,-4 15 1,7-23-186,-1-1-1,1 1 1,-1-1-1,1 1 1,0 0 0,0-1-1,0 1 1,0 0-1,0-1 1,1 1 0,-1 0-1,1-1 1,0 1-1,-1-1 1,1 1 0,0-1-1,1 1 1,-1-1 0,0 0-1,1 1 1,-1-1-1,1 0 1,0 0 0,2 2-1,-2-3-7,0 0-1,0 0 1,1 0 0,-1 0-1,0-1 1,0 1-1,1-1 1,-1 1-1,0-1 1,0 0 0,1 0-1,-1 0 1,0 0-1,1 0 1,-1 0 0,0-1-1,1 1 1,-1-1-1,0 0 1,0 0-1,0 0 1,0 0 0,0 0-1,0 0 1,0 0-1,0-1 1,0 1 0,3-3-1,-1 0 37,0 1 0,0-1 0,-1 1 0,1-1 0,-1 0 0,0-1 0,0 1 0,0-1 0,0 1 0,-1-1 0,0 0 0,0 0 0,0 0 1,-1 0-1,1 0 0,0-6 0,-2 8-33,0 0 0,0 1 1,0-1-1,-1 0 0,1 0 1,-1 1-1,1-1 0,-1 1 1,0-1-1,0 0 0,0 1 1,0 0-1,-1-1 0,1 1 1,-1 0-1,1-1 0,-1 1 1,0 0-1,0 0 0,0 0 0,0 1 1,0-1-1,0 0 0,0 1 1,-1-1-1,1 1 0,-1 0 1,1 0-1,-1 0 0,1 0 1,-1 0-1,-4 0 0,4 0-13,0 1 0,0-1 0,0 1 0,0 0 0,0 0 0,-1 0 0,1 1 0,0-1 0,0 1 0,0 0 0,0-1 0,0 1 0,0 1 0,1-1 0,-1 0 0,0 1 0,0-1-1,1 1 1,-1 0 0,1 0 0,-1 0 0,1 0 0,0 0 0,0 1 0,0-1 0,0 0 0,-2 6 0,1-4 18,1 0-1,-1 0 1,1 1-1,0-1 1,1 1 0,-1-1-1,1 1 1,0-1-1,0 1 1,0 0 0,1 0-1,0 0 1,0-1-1,0 1 1,0 0 0,1 0-1,2 8 1,-2-10-14,0-1 0,0 0 0,0 0 0,1 0 0,-1 0 0,1 0 0,-1 0 0,1 0 0,0 0 0,0 0 0,0-1 0,0 1 0,0-1 0,0 1 0,0-1 0,0 0 0,1 0 0,-1 0 0,0 0 0,1 0 0,-1-1 0,1 1 0,-1-1 0,1 0 0,-1 1 0,1-1 0,-1 0 0,1 0 0,-1-1 0,5 0 0,1 0 46,0 0-1,-1-1 1,1 0-1,0-1 1,-1 1-1,0-1 0,0-1 1,11-6-1,-7 2 106,0 0 0,-1-1-1,-1 0 1,0-1-1,0 0 1,-1 0-1,8-12 1,-14 19-85,-1-1 1,1 1-1,0-1 1,-1 1-1,1-1 0,-1 0 1,0 1-1,0-1 1,-1 0-1,1 0 0,-1 0 1,0-5-1,0 7-44,-1-1-1,1 1 1,-1 0-1,0-1 1,0 1-1,0 0 1,0 0-1,0 0 0,-1 0 1,1 0-1,0 0 1,-1 0-1,0 0 1,1 1-1,-1-1 1,0 0-1,0 1 1,0 0-1,0-1 1,0 1-1,-4-2 1,0 1-39,0 0 1,1 0 0,-1 1-1,0 0 1,0 0-1,0 0 1,0 0 0,0 1-1,0 0 1,0 1 0,0-1-1,0 1 1,0 0 0,0 1-1,-8 2 1,2 0-385,1 1 0,-1 0 0,1 0 0,0 1 0,1 1 0,-15 11 0,4 4-1255,16 1 674</inkml:trace>
</inkml:ink>
</file>

<file path=ppt/ink/ink11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2:05.8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1 565 8666,'8'-9'9912,"16"-10"-7757,-13 11-1876,39-32 877,116-84 2335,239-168-86,-373 267-3737,40-22 1,-84 53-7157,3-2 6645,0 0 0,0 1 0,1 1 0,-9 6 0,-53 46-636</inkml:trace>
</inkml:ink>
</file>

<file path=ppt/ink/ink11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2:06.23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95 10 9514,'-1'0'191,"1"-1"-1,-1 0 1,1 1-1,-1-1 1,1 0 0,-1 1-1,1-1 1,-1 1 0,0-1-1,1 1 1,-1-1-1,0 1 1,1 0 0,-1-1-1,0 1 1,1 0 0,-1 0-1,0-1 1,0 1-1,0 0 1,1 0 0,-1 0-1,0 0 1,0 0-1,0 0 1,1 0 0,-1 0-1,0 0 1,0 0 0,1 1-1,-1-1 1,0 0-1,0 0 1,1 1 0,-1-1-1,0 1 1,1-1-1,-1 0 1,0 1 0,1 0-1,-1-1 1,0 1 0,1-1-1,-1 1 1,0 0-1,-2 5 106,0-1 0,0 1 0,1 0 0,-1-1 0,0 8-1,-3 3 196,-5 11 547,-9 37 0,17-54-735,1-1-1,1 0 1,0 1 0,0-1 0,1 1 0,0-1 0,0 1 0,3 10-1,-3-18-220,1 0-1,-1 0 0,1 0 0,0 0 0,0 0 1,0 0-1,0-1 0,0 1 0,0 0 0,0 0 0,0-1 1,1 1-1,-1-1 0,1 1 0,-1-1 0,1 0 1,-1 1-1,4 1 0,-1-2-8,0 1 1,0-1-1,-1 0 1,1 0-1,0 0 0,0 0 1,0-1-1,0 1 1,5-1-1,6-1 30,1-1 1,-1 0-1,28-8 0,6-5-1077,-1-2 0,-1-3 0,-1-1 0,72-45 0,-57 24 450</inkml:trace>
</inkml:ink>
</file>

<file path=ppt/ink/ink11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2:06.84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238 67 8330,'-2'-5'484,"1"0"0,-1 0 1,0 0-1,0 0 0,0 1 0,-1-1 1,1 1-1,-1-1 0,-5-5 1,6 9-309,0-1 0,0 1 0,0 0 0,0-1 0,0 1 0,-1 0 0,1 0 0,-1 0 0,1 1 0,0-1 0,-1 1 0,1-1 0,-1 1 0,0 0 0,1 0 0,-1 0 0,1 0 0,-1 0 0,1 1 0,-1-1 0,1 1 0,-5 1 0,-3 1 99,0 1-1,1 1 1,-1-1-1,1 2 1,0-1-1,1 1 1,-1 0-1,1 1 1,0 0-1,1 0 1,-1 1-1,2 0 1,-1 0-1,1 1 1,0-1-1,1 1 1,-5 11-1,9-17-235,1 0 0,-1 1 0,1-1 0,0 1 0,0-1 0,0 1 0,0 0 1,1-1-1,0 0 0,-1 1 0,1-1 0,0 1 0,1-1 0,-1 0 0,0 0 0,1 1 0,0-1 0,0 0 0,0-1 0,0 1 0,0 0 0,1 0 0,-1-1 0,1 0 0,-1 1 1,6 2-1,5 5 99,2 0 1,-1-1-1,32 14 0,-21-11 190,36 22 0,-54-30-265,-1 1 1,1 0-1,-1 1 1,1-1-1,-2 1 0,1 0 1,-1 1-1,0-1 1,6 11-1,-9-15-40,-1 0 0,-1 1 0,1-1 0,0 0 0,0 0 0,-1 0 0,1 1 0,-1-1 0,0 0 0,0 1 0,0-1 1,0 0-1,0 1 0,0-1 0,-1 0 0,1 0 0,-1 1 0,-1 3 0,0-2 8,0 0 1,0-1 0,0 1-1,-1-1 1,0 1 0,0-1-1,0 0 1,0 0 0,-6 4-1,-2 1 17,0-1-1,-1-1 1,0 1-1,0-2 0,-21 7 1,18-8-465,-1 0-1,0-1 1,-1 0 0,1-1 0,0-2 0,-33-1-1,48 1 215,0 0-1,0 0 1,0 0-1,0 0 1,0-1-1,0 1 1,1 0-1,-1-1 1,0 1-1,0 0 1,0-1-1,0 1 1,1-1-1,-1 1 1,0-1-1,0 0 0,0 0 12,1 1-1,0-1 0,0 1 0,0-1 0,0 1 0,0 0 0,0-1 0,0 1 1,0-1-1,0 1 0,0-1 0,0 1 0,0-1 0,0 1 0,1 0 0,-1-1 1,0 1-1,0-1 0,0 1 0,0 0 0,1-1 0,-1 1 0,0 0 0,1-1 1,-1 1-1,0 0 0,0-1 0,1 1 0,-1 0 0,1-1 0,-1 1 0,1 0 1,13-11-2408</inkml:trace>
</inkml:ink>
</file>

<file path=ppt/ink/ink11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2:07.5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94 508 10226,'-13'25'8920,"-11"19"-5932,-20 36-2559,42-76-324,0 1 0,0-1 0,1 1 0,0-1-1,-1 1 1,2-1 0,-1 1 0,0 7 0,1-12-103,0 1 0,0-1 1,0 1-1,0-1 1,0 1-1,0-1 0,0 1 1,0-1-1,0 1 0,0-1 1,1 1-1,-1-1 0,0 1 1,0-1-1,0 0 1,1 1-1,-1-1 0,0 1 1,1-1-1,-1 0 0,0 1 1,1-1-1,-1 0 1,0 1-1,1-1 0,-1 0 1,1 0-1,-1 1 0,1-1 1,0 0 0,1 0-1,-1 0 1,0-1 0,1 1 0,-1 0-1,0-1 1,1 1 0,-1-1 0,0 0 0,0 1-1,0-1 1,1 0 0,-1 0 0,0 0-1,0 0 1,1-1 0,8-8-48,-1 0-1,0-1 1,-1 0 0,0 0-1,-1-1 1,0 0 0,-1 0-1,0 0 1,-1-1 0,0 0-1,4-18 1,-10 34-78,-2 10 8,0 1 0,1-1 0,1 1 0,0 13 0,1-23 116,0-1 0,0 0 0,1 1 0,-1-1 0,1 0 0,0 1 0,0-1 0,0 0 0,1 0 1,2 5-1,-3-6-2,0-1 1,0 1-1,1-1 1,-1 0-1,0 0 1,1 0 0,-1 0-1,1 0 1,-1 0-1,1 0 1,-1 0-1,1-1 1,0 1 0,-1-1-1,1 1 1,0-1-1,0 1 1,-1-1-1,1 0 1,0 0 0,0 0-1,2 0 1,0-1-3,0 0 1,0 0-1,0 0 1,0-1-1,0 1 1,0-1-1,0 0 0,-1 0 1,1-1-1,0 1 1,-1-1-1,0 0 1,0 1-1,0-1 1,0-1-1,0 1 1,0 0-1,-1-1 1,0 1-1,3-6 0,4-7 31,-1-1 0,0-1 0,6-21 0,-3 2 60,-2-1-1,-2 0 0,-1 0 0,-2 0 1,-2-1-1,-1 0 0,-2 1 0,-2-1 1,-1 1-1,-2-1 0,-12-38 0,18 74-80,-10-25-2,9 27 5,1 1-1,0-1 1,0 0-1,-1 0 0,1 0 1,-1 0-1,1 1 1,-1-1-1,1 0 1,-1 0-1,0 1 1,1-1-1,-1 1 0,0-1 1,1 0-1,-1 1 1,0-1-1,0 1 1,1 0-1,-1-1 1,0 1-1,0 0 0,0-1 1,-1 1-1,1 0 11,0 1-1,0-1 1,1 1-1,-1-1 0,0 1 1,0-1-1,1 1 1,-1 0-1,1 0 0,-1-1 1,0 1-1,1 0 1,0 0-1,-1-1 0,1 1 1,-1 0-1,1 0 0,0 0 1,0 0-1,-1 0 1,1 0-1,0-1 0,0 1 1,0 2-1,-2 24 298,3-5-111,1-1 0,1 1 1,1-1-1,10 33 0,36 84 579,-39-112-605,3 7-151,2-2 0,2 1 0,0-2 0,32 38-1,-47-64-2198</inkml:trace>
</inkml:ink>
</file>

<file path=ppt/ink/ink1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8:52.25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106 0 9226,'-6'3'573,"1"1"-1,0-1 1,1 1 0,-1 0-1,1 1 1,-1-1 0,1 1-1,1 0 1,-1 0 0,-4 8-1,-28 60 1586,32-63-1648,2-6-355,0 1-1,0 0 1,1 0-1,-1 0 1,1 0 0,0 0-1,0 0 1,1 0-1,0 0 1,0 1-1,0-1 1,1 5 0,0-7-110,0-1 1,-1 1 0,1-1 0,1 1 0,-1-1 0,0 0 0,1 0 0,-1 1-1,1-1 1,0 0 0,-1 0 0,1-1 0,0 1 0,0 0 0,0-1 0,1 1-1,-1-1 1,0 1 0,1-1 0,-1 0 0,0 0 0,1 0 0,-1-1 0,1 1-1,3 0 1,0 0-27,0 0 0,1 0 0,-1-1 0,1 1 0,-1-2 0,0 1 0,1-1 0,-1 0 0,0 0 0,1 0 0,-1-1 0,0 0 0,0-1 0,0 1 0,0-1 0,9-6 0,-2-1-838,0 1 1,-1-2 0,0 1-1,-1-2 1,15-18 0,-13 17-2215,-1 4 1381</inkml:trace>
</inkml:ink>
</file>

<file path=ppt/ink/ink11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2:07.91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0 199 9538,'6'-11'4417,"9"-4"-2241,18-5-239,0-5-321,-2-3-448,2 1-239,-3 5-537,-4 5-200,-5 4-216,-4 2-352,-6 5-1217,-3 3-479,-2 3 1096</inkml:trace>
</inkml:ink>
</file>

<file path=ppt/ink/ink11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2:08.3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 49 10058,'2'1'207,"-1"-1"0,0 1-1,0 0 1,0 0 0,1 0-1,-1-1 1,0 1 0,0 0-1,0 1 1,-1-1 0,1 0-1,0 0 1,0 0 0,0 0-1,0 2 1,-1-2-52,-1-1 0,1 1 0,0 0 0,0-1 0,0 1 1,-1-1-1,1 1 0,0 0 0,-1-1 0,1 1 0,0-1 0,-1 1 0,1-1 0,-1 1 0,1-1 1,-1 1-1,1-1 0,-1 0 0,0 1 0,-1 0 21,1 1-1,-1-1 1,1 0 0,-1 1-1,1-1 1,0 1 0,0-1-1,-1 1 1,1 0 0,1 0-1,-1-1 1,0 1-1,0 0 1,0 0 0,0 3-1,1-2-113,-1 1-1,1-1 0,0 0 0,1 1 1,-1-1-1,0 0 0,1 0 0,0 1 0,-1-1 1,1 0-1,1 0 0,-1 0 0,0 0 1,1 0-1,-1 0 0,1 0 0,0-1 0,0 1 1,0-1-1,1 1 0,-1-1 0,0 0 1,1 1-1,-1-1 0,1-1 0,0 1 1,0 0-1,0-1 0,0 1 0,0-1 0,0 0 1,4 1-1,-5-2-57,-1 0 0,1-1-1,0 1 1,-1-1 0,1 0 0,0 1 0,-1-1 0,1 0-1,-1 0 1,1 0 0,-1 0 0,0 0 0,1 0-1,-1 0 1,0-1 0,0 1 0,2-2 0,20-29 123,-17 24-87,0-3 28,0 1 0,-1-1 1,0 0-1,0 0 0,-1-1 0,3-17 0,-7 29-23,0 1 0,0 0-1,0-1 1,0 1-1,0 0 1,0-1-1,1 1 1,-1 0 0,0-1-1,0 1 1,0 0-1,1-1 1,-1 1 0,0 0-1,1-1 1,-1 1-1,0-1 1,1 1 0,-1-1-1,1 1 1,-1-1-1,1 2 1,27 18-97,14 8-13,-41-27 25,0-1 1,0 1-1,0-1 0,0 1 1,0-1-1,1 1 1,-1-1-1,0 0 1,0 1-1,0-1 1,0 0-1,0 0 1,0 0-1,1 0 1,-1 0-1,0 0 1,0 0-1,0 0 1,0-1-1,0 1 1,1 0-1,-1-1 1,0 1-1,0-1 1,0 1-1,0-1 0,0 1 1,0-1-1,0 0 1,0 1-1,-1-1 1,1 0-1,0 0 1,0 0-1,1-1 1,1-3-452,-1 0 0,1 0 1,0 0-1,-1-1 0,2-7 0,-1 4-511,5-13-1009,-2-3 931</inkml:trace>
</inkml:ink>
</file>

<file path=ppt/ink/ink11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2:08.71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94 7218,'5'-11'2670,"1"12"-356,9 24 1193,-3-4-1982,12 9 205,8 14 735,-46-63-773,10 9-1680,0-1-1,1 0 1,1 0-1,-1 0 1,0-22-1,3 27 19,1 1 1,-1-1-1,1 1 0,0 0 0,0-1 0,1 1 1,-1 0-1,1 0 0,1 0 0,-1 0 0,1 0 1,5-8-1,-6 11-104,-1 0 0,1 0 1,-1 0-1,1 1 0,0-1 1,0 1-1,-1-1 0,1 1 1,0 0-1,0 0 0,0 0 0,0 0 1,3-1-1,-4 2-161,1 0-1,-1 0 1,0 0 0,1-1-1,-1 2 1,1-1 0,-1 0-1,0 0 1,1 0 0,-1 1-1,0-1 1,1 0 0,-1 1-1,0 0 1,0-1 0,1 1-1,-1 0 1,0-1 0,0 1-1,0 0 1,0 0 0,2 2-1,11 2-4937,-10-5 4185,10 3-995</inkml:trace>
</inkml:ink>
</file>

<file path=ppt/ink/ink11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2:09.07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17 489 7138,'18'-17'1625,"-2"4"9664,-24 29-11067,0 0-1,1 1 0,1 0 0,0 0 0,2 0 1,0 1-1,-4 35 0,35-138-1376,-21 55 796,-6 27 295,1 0 0,-1 1-1,1-1 1,-1 0 0,1 0-1,0 1 1,0-1 0,0 0-1,0 1 1,1-1 0,-1 1-1,3-5 1,23 25-123,-26-18 190,-1 0 0,1 0-1,-1 1 1,1-1 0,0 0-1,-1 0 1,1 0-1,0 0 1,-1 0 0,1 0-1,0 0 1,0 0 0,-1 0-1,1 0 1,-1-1-1,1 1 1,0 0 0,-1 0-1,1-1 1,0 1 0,-1 0-1,1-1 1,-1 1-1,1 0 1,-1-1 0,1 1-1,-1-1 1,1 1 0,-1-1-1,1 1 1,-1-1-1,1-1 1,7-26 130,0 0-40,1 7-38,-4 13-20,-1-1 0,-1 0 0,1 0 0,-2 0 0,1 0 0,-1 0 0,0-1 0,0-17 0,-2-4 102,-3-103 146,1 113-109,0 0-1,-2 0 1,0 0 0,-9-24 0,4 29 622,7 28-215,6 31-118,78 313 2250,-79-346-2693,0 0 0,0 0 0,7 14 0,-1-4-778,-18-24-5087,7 3 4930</inkml:trace>
</inkml:ink>
</file>

<file path=ppt/ink/ink11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2:09.44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0 165 9898,'6'8'4697,"4"-8"-1912,16-9-1441,6-6-336,-1-8-464,1-1-104,-12 1-320,-1 1-232,-10 3-512,1 2-672,-4 7-864,-6-1 1271</inkml:trace>
</inkml:ink>
</file>

<file path=ppt/ink/ink11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2:09.94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16 399 9058,'36'56'4029,"-36"-56"-3941,0 0 1,1 1-1,-1-1 0,0 0 1,0 0-1,0 0 1,0 1-1,1-1 0,-1 0 1,0 0-1,0 0 1,1 1-1,-1-1 1,0 0-1,0 0 0,1 0 1,-1 0-1,0 0 1,1 0-1,-1 0 0,0 0 1,0 0-1,1 0 1,-1 0-1,0 0 0,1 0 1,-1 0-1,0 0 1,0 0-1,1 0 0,-1 0 1,0 0-1,1 0 1,-1 0-1,0 0 0,1-1 1,7-10 2018,-7 9-1912,0 0 1,0 0-1,0 0 1,-1 0-1,1 0 1,-1 0-1,1 0 1,-1-1 0,0 1-1,0 0 1,0-3-1,0 4-183,-1 0 0,1-1 0,0 1 0,-1-1-1,1 1 1,-1-1 0,0 1 0,1 0 0,-1 0 0,0-1 0,0 1-1,0 0 1,0 0 0,0 0 0,0 0 0,0 0 0,0 0 0,-1 0-1,1 0 1,0 0 0,0 1 0,-1-1 0,1 0 0,-1 1 0,1-1-1,0 1 1,-1 0 0,1-1 0,-1 1 0,1 0 0,-1 0 0,1 0 0,-1 0-1,1 0 1,-1 0 0,1 0 0,-1 1 0,1-1 0,-1 0 0,1 1-1,0-1 1,-1 1 0,1 0 0,0-1 0,-3 3 0,2-2-17,1 0-1,-1 1 1,1-1 0,-1 1 0,1-1 0,-1 1 0,1-1 0,0 1-1,0 0 1,0 0 0,0 0 0,0-1 0,0 1 0,1 0 0,-1 0-1,1 0 1,-1 0 0,1 1 0,0-1 0,-1 0 0,1 0 0,0 0-1,1 0 1,-1 0 0,0 0 0,0 0 0,1 0 0,0 0 0,-1 0-1,1 0 1,0 0 0,0 0 0,1 2 0,-1-1 3,1-1 0,-1 0 0,1 1 0,0-1-1,0 0 1,-1 0 0,1 0 0,1 0 0,-1 0 0,0-1 0,0 1 0,1-1 0,-1 1 0,1-1 0,-1 0 0,1 0-1,-1 0 1,1 0 0,0 0 0,2 0 0,-1-1 1,-1-1-1,1 1 1,-1 0 0,1-1-1,-1 0 1,0 0-1,0 0 1,1 0-1,-1 0 1,0-1 0,0 1-1,0-1 1,0 0-1,3-2 1,3-4 47,-1 1-1,0-1 1,0-1 0,-1 1 0,0-2-1,0 1 1,-1 0 0,9-20 0,-9 17 121,0-1 0,-2 0 0,1 0 0,-2 0 0,0 0 0,0-1 0,1-27 0,-4 41-166,0 0-1,0-1 1,0 1 0,0 0-1,0-1 1,0 1 0,0 0-1,0 0 1,0-1 0,0 1-1,0 0 1,0-1 0,0 1-1,0 0 1,0 0 0,0-1-1,0 1 1,0 0 0,0-1-1,0 1 1,0 0-1,-1 0 1,1-1 0,0 1-1,0 0 1,0 0 0,-1 0-1,1-1 1,0 1 0,0 0-1,0 0 1,-1 0 0,1 0-1,0-1 1,-1 1 0,-8 7-25,-7 17-19,16-23 45,-4 7-6,0-1 0,1 2 0,0-1 1,1 0-1,0 1 0,0-1 0,1 1 0,-1 11 1,2-14 2,-1 0 1,1 0-1,1 0 0,-1 0 1,1 0-1,0 0 1,0-1-1,1 1 1,0 0-1,0 0 0,0-1 1,6 11-1,-7-15 0,-1-1 0,1 1 0,-1 0 0,1-1-1,-1 1 1,1 0 0,0-1 0,-1 1 0,1-1 0,0 1 0,-1-1 0,1 1-1,0-1 1,0 0 0,0 1 0,-1-1 0,1 0 0,0 0 0,0 1-1,0-1 1,-1 0 0,1 0 0,0 0 0,0 0 0,0 0 0,0 0-1,0 0 1,0-1 0,1 1 1,0-1 0,0 0-1,0 0 1,0-1 0,0 1 0,0 0-1,-1 0 1,1-1 0,-1 1 0,1-1 0,1-2-1,4-5 14,0-2-1,-1 1 1,5-12 0,-10 21-10,13-27 153,-1-1 0,17-59 1,-26 71-82,0 1 0,-2-1 0,0 0 1,-1 0-1,-1 0 0,0 0 0,-4-21 0,2 25-55,2 6-18,-1 1 0,0 0-1,0 0 1,0 0 0,-1 0 0,0 0-1,0 0 1,-1 0 0,-3-7 0,5 13-3,1 0 1,0 0-1,-1 0 1,1 0-1,0-1 1,-1 1-1,1 0 1,0 0 0,-1 0-1,1 0 1,0 0-1,-1 0 1,1 0-1,0 0 1,-1 0-1,1 1 1,0-1-1,-1 0 1,1 0-1,0 0 1,-1 0-1,1 0 1,0 1-1,-1-1 1,1 0 0,0 0-1,0 0 1,-1 1-1,1-1 1,0 0-1,0 0 1,0 1-1,-1-1 1,1 0-1,0 1 1,0-1-1,0 0 1,0 1-1,-1-1 1,1 0-1,0 1 1,0-1 0,0 0-1,0 1 1,0-1-1,0 0 1,0 1-1,0-1 1,0 0-1,0 1 1,-5 19-6,1 30 155,6 97 0,1-114-81,9 45-1,-10-65-56,2-1 0,0 1-1,0-1 1,1 0 0,0 0 0,11 16 0,-16-27-53,1 1 1,-1-1-1,1 0 1,-1 0 0,1-1-1,-1 1 1,1 0-1,0 0 1,0 0 0,-1 0-1,1 0 1,0-1-1,0 1 1,0 0-1,0-1 1,0 1 0,0-1-1,0 1 1,0-1-1,0 1 1,0-1 0,0 0-1,0 1 1,0-1-1,0 0 1,0 0 0,0 0-1,1 0 1,-1 0-1,0 0 1,0 0 0,0 0-1,0 0 1,0-1-1,0 1 1,0 0 0,0-1-1,0 1 1,0-1-1,0 1 1,0-1 0,0 1-1,0-1 1,0 0-1,0 0 1,0 1 0,-1-1-1,1 0 1,1-2-1,4-4-536,-1-1-1,0 0 0,0 0 0,6-15 1,-10 19 451,18-42-949</inkml:trace>
</inkml:ink>
</file>

<file path=ppt/ink/ink11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2:10.4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153 0 16708,'-16'27'7481,"-2"-5"-4096,-3-2-657,-4-6-1751,1-4-489,2 178-624,5-202-512,11-7-1193,3-4-375,15-6 1184</inkml:trace>
</inkml:ink>
</file>

<file path=ppt/ink/ink11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3:00.90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158 87 4561,'-85'56'1470,"84"-55"-1352,0 0 0,0 0 1,-1 0-1,1-1 0,0 1 1,-1 0-1,1-1 0,-1 1 0,1-1 1,-1 1-1,1-1 0,-1 0 1,1 0-1,-1 0 0,1 0 1,-1 0-1,1 0 0,-1 0 1,1 0-1,-1 0 0,1-1 1,-1 1-1,1-1 0,-3 0 1,3 0 500,0 1 1,0-1 0,0 0 0,0 1-1,1-1 1,-1 0 0,0 0 0,0 0-1,1 0 1,-1 0 0,1 1 0,-1-1-1,1 0 1,-1 0 0,1 0 0,-1 0 0,1-2-1,0 3-559,0-1 0,0 1 0,0 0 0,0-1-1,1 1 1,-1 0 0,0-1 0,0 1 0,0 0-1,1 0 1,-1-1 0,0 1 0,0 0 0,1 0-1,-1-1 1,0 1 0,1 0 0,-1 0 0,0 0-1,1 0 1,-1-1 0,0 1 0,1 0 0,-1 0-1,0 0 1,1 0 0,-1 0 0,0 0 0,1 0-1,-1 0 1,1 0 0,6-2 76,0 1 1,0-2-1,0 1 0,0-1 1,-1 0-1,1 0 0,-1-1 0,0 1 1,0-2-1,10-8 0,35-24 574,-35 28-472,-9 6-193,-1-1 0,1-1 0,-1 1 0,0-1 0,10-10 0,-21 15-450,-9 4 7,-21 12 51,-60 38 0,83-47 266,4-2 49,1 0-1,0 0 1,1 0-1,-1 1 1,-9 10 0,14-14 29,1 0 0,-1 0 1,1 0-1,-1 0 0,1 0 1,0 1-1,0-1 0,0 0 1,0 1-1,0-1 0,1 0 0,-1 1 1,1-1-1,-1 1 0,1-1 1,0 1-1,0-1 0,0 1 1,0-1-1,1 1 0,-1-1 1,0 1-1,1-1 0,1 4 1,17 21 50,-16-24-24,-1 0-1,1 0 1,-1 0 0,0 0-1,0 1 1,0-1 0,0 1 0,-1-1-1,3 7 1,7 31 227,-6-28-178,-2 0-1,1 1 0,-2-1 1,0 0-1,1 25 0,-5-14 61,2 0-1,0 0 1,2 0-1,0-1 1,11 43-1,-12-61-52,1 0 0,-1 0 0,1 0 0,0 0-1,1 0 1,-1-1 0,1 1 0,0-1 0,0 1 0,1-1-1,-1 0 1,1 0 0,0-1 0,0 1 0,0-1-1,0 0 1,1 0 0,-1 0 0,1 0 0,0-1-1,0 0 1,0 0 0,0 0 0,0-1 0,0 1-1,0-1 1,1 0 0,-1-1 0,0 1 0,1-1-1,9-1 1,-4-1-10,1-1-1,-1 0 1,0-1-1,0 0 0,0-1 1,0 0-1,-1 0 1,0-1-1,0 0 1,-1-1-1,1-1 1,15-15-1,-24 21-396,1-1 0,-1 1 0,0-1 0,0 1 0,0-1 0,0 0 0,0 1 0,0-1 0,-1 0 0,1 0 0,-1 1 0,0-1 0,0 0 0,0 0 0,0 0 0,0 0 0,-1 1 0,0-1 0,1 0 0,-1 0 0,0 1 0,0-1 0,-2-3 0,0-3-859,-2-9-310</inkml:trace>
</inkml:ink>
</file>

<file path=ppt/ink/ink11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3:01.4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50 180 10738,'12'6'7972,"1"11"-5146,-10-13-2517,-1 0 0,1 1 0,-1-1-1,0 1 1,2 9 0,-3-9-240,0-1 0,0 1 0,-1 0 1,0-1-1,0 1 0,0 0 0,-1 0 0,1-1 0,-1 1 0,0 0 0,0-1 1,-1 1-1,0-1 0,0 1 0,0-1 0,0 0 0,0 0 0,-1 0 1,0 0-1,0 0 0,0-1 0,0 1 0,0-1 0,-6 4 0,9-6-66,-1-1-1,0 1 1,1-1-1,-1 1 1,0-1-1,1 0 1,-1 0-1,0 1 1,0-1-1,1 0 1,-1 0-1,0 0 1,0 0-1,1 0 0,-1 1 1,0-2-1,0 1 1,1 0-1,-1 0 1,0 0-1,0 0 1,1 0-1,-1-1 1,0 1-1,0 0 1,1 0-1,-1-1 1,0 1-1,0-2 1,-1 1 1,0-1 1,1 0-1,-1 0 1,1 0-1,0 0 1,0 0-1,-1 0 1,2 0-1,-3-5 1,-8-52-14,11 58 5,-2-58-95,2 56 90,0-1 0,1 1 0,-1-1 1,1 1-1,0 0 0,0-1 0,0 1 0,1 0 0,-1-1 0,1 1 0,0 0 1,-1 0-1,1 0 0,4-3 0,-5 5 9,0 0 0,0 0-1,1 1 1,-1-1 0,0 0 0,1 1-1,-1-1 1,1 1 0,-1-1 0,1 1 0,-1 0-1,1 0 1,-1-1 0,1 1 0,-1 0 0,1 0-1,1 1 1,33 6 69,-31-5-39,1-1 1,-1 1 0,1-1 0,-1-1 0,1 1-1,11-1 1,-14-1-11,0 1 0,0-1 1,0 0-1,0-1 0,0 1 0,0 0 1,0-1-1,0 0 0,-1 1 0,1-1 0,-1 0 1,1 0-1,-1-1 0,0 1 0,0 0 0,0-1 1,0 0-1,0 1 0,0-1 0,-1 0 0,1 0 1,1-4-1,1-6 1,0 0 1,-1 0-1,0-1 0,0-14 1,1 1 17,0 22 150,2 12-29,3 14 178,1 5 256,19 36 0,-24-54-542,0 1 1,0-1 0,1-1-1,0 1 1,0-1-1,1 0 1,0 0 0,9 6-1,-16-13-95,0 1-1,1-1 0,-1 0 0,1 1 1,-1-1-1,1 0 0,-1 0 0,1 1 1,-1-1-1,0 0 0,1 0 0,0 1 1,-1-1-1,1 0 0,-1 0 1,1 0-1,-1 0 0,1 0 0,-1 0 1,1 0-1,-1 0 0,1 0 0,-1 0 1,1 0-1,0-1 0,1-19-8854</inkml:trace>
</inkml:ink>
</file>

<file path=ppt/ink/ink11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3:01.9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59 10170,'0'-1'4485,"6"-2"-3409,11-5 373,0 1-1,25-7 0,12-5-90,-52 18-1337,0 0 0,0 0 0,1 0 0,-1 1 1,0-1-1,1 0 0,-1 1 0,0 0 0,1-1 0,-1 1 0,0 0 0,1 0 1,-1 0-1,1 1 0,-1-1 0,0 0 0,1 1 0,-1 0 0,0-1 0,1 1 1,1 2-1,-1-1-7,-1 0 0,0 0 1,0 1-1,0-1 0,0 1 0,0-1 1,-1 1-1,1 0 0,-1 0 1,0 0-1,1 0 0,-1 0 1,-1 0-1,1 0 0,0 6 0,1-3-13,2 22 74,12 33 1,-13-52-44,0 0 1,1 0 0,0 0 0,1-1-1,0 0 1,0 0 0,10 12 0,45 40 636,-44-47-369,-1 2 0,0 0 0,-1 1 0,-1 0 0,-1 1 0,0 0 0,16 32-1,-26-43-247,-1-1 0,0 1 0,0 0 0,-1-1 0,1 1 0,-1 0 0,-1-1 0,1 1 0,-1 0 0,0-1 0,0 1 0,0-1 0,-1 1 0,0-1 0,0 0 0,0 0 0,-1 0 0,0 0 0,0 0 0,0 0 0,-6 6 0,5-5-101,-1-1-1,1 0 0,-1 0 0,0 0 0,0-1 0,-1 0 1,1 0-1,-1 0 0,0-1 0,0 1 0,0-1 0,0-1 0,0 1 1,-1-1-1,1 0 0,-1-1 0,-11 2 0,15-3-140,1-1 0,-1 1-1,1-1 1,-1 1 0,1-1-1,0 0 1,-1 0 0,1 0-1,0 0 1,0 0 0,-1 0 0,1-1-1,0 1 1,0-1 0,1 0-1,-1 1 1,0-1 0,0 0-1,1 0 1,-1 0 0,1 0 0,0 0-1,0-1 1,-1 1 0,1 0-1,1 0 1,-1-1 0,0 1-1,1-1 1,-1 1 0,1-1 0,-1 1-1,1-1 1,0 1 0,1-4-1,6-32-1074</inkml:trace>
</inkml:ink>
</file>

<file path=ppt/ink/ink1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8:52.66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6753,'1'1'657,"0"0"-1,0 1 1,0-1-1,-1 1 1,1 0-1,-1-1 1,1 1-1,-1-1 1,1 1-1,-1 0 1,0-1-1,0 1 1,0 0-1,0-1 1,0 1-1,0 3 1,1 16-54,26 148 1240,-26-166-2016,0-1 0,-1 1 0,0 0-1,1-1 1,-1 1 0,0 0 0,0-1 0,-1 1-1,1 0 1,-1-1 0,1 1 0,-1-1-1,0 1 1,0 0 0,0-1 0,0 0-1,0 1 1,-3 3 0,1-6-1757,2-7 706</inkml:trace>
</inkml:ink>
</file>

<file path=ppt/ink/ink11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3:02.27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0 113 9850,'7'4'4521,"10"-8"-2272,3-2-385,7-5-664,-2-3-432,-1 0-376,-2-2-135,-8 2-338,-2 3-215,-9 2-840,1 2-688,-8-1 752,-6 5 255</inkml:trace>
</inkml:ink>
</file>

<file path=ppt/ink/ink11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3:02.66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40 1 9650,'-39'33'4529,"43"-18"-2216,9 1-441,6 1-376,3-3-504,1 1-199,-2-6-417,-1 0-136,2-1-232,-5-2-296,-4-1-600,-1-3-873,-4-2-831,-3-2 1487</inkml:trace>
</inkml:ink>
</file>

<file path=ppt/ink/ink11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3:03.06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88 116 11026,'45'-38'6153,"-35"28"-5525,0 0 0,-1-1 1,0 0-1,8-14 0,-17 25-623,0 0-1,1 0 1,-1 0-1,0-1 0,0 1 1,0 0-1,1 0 1,-1 0-1,0 0 0,0 0 1,0-1-1,1 1 1,-1 0-1,0 0 0,0 0 1,0-1-1,0 1 1,0 0-1,0 0 0,0 0 1,0-1-1,1 1 1,-1 0-1,0 0 0,0-1 1,0 1-1,0 0 1,0 0-1,0-1 0,0 1 1,0 0-1,0 0 1,0 0-1,0-1 0,-1 1 1,1 0-1,0 0 1,0-1-1,0 1 1,0 0-1,0 0 0,0 0 1,0-1-1,-1 1 1,1 0-1,0 0 0,0 0 1,0 0-1,0-1 1,-1 1-1,1 0 0,0 0 1,0 0-1,0 0 1,-1 0-1,1 0 0,0 0 1,0 0-1,-1-1 1,-20 9 29,-23 18-110,32-16 65,0 0-1,0 1 1,1 0-1,1 1 1,0 0 0,0 1-1,1 0 1,1 1-1,0 0 1,-10 25 0,18-36 15,-1 0 0,1 0 0,-1-1 0,1 1 0,0 0 0,0 0 0,1 0 0,-1 0 0,1 0 0,-1-1 0,1 1 0,0 0 0,0 0 0,0-1 0,0 1 0,3 4 0,31 42 153,-16-25-53,-10-13 86,0 2 0,-1-1 1,-1 1-1,0 1 0,-1-1 0,6 19 0,6 41 705,-13-47-524,0-2 0,3 1 0,0-1 0,1 0 0,13 25 0,-20-47-338,-1 0 0,1 0 0,-1 0 0,1 0 0,-1 0 0,1-1 0,0 1 0,0-1-1,0 1 1,0-1 0,0 0 0,0 0 0,0 0 0,0 0 0,1 0 0,-1 0 0,0 0 0,1-1 0,-1 1 0,0-1 0,1 0 0,-1 0 0,0 0 0,1 0 0,-1 0 0,1 0 0,-1 0 0,0-1 0,1 0 0,-1 1 0,0-1 0,1 0 0,-1 0 0,0 0 0,2-2 0,6-2-28,-1 0 1,1-1-1,-1 0 1,-1-1-1,1 0 1,9-10-1,-12 9-741,0 0 0,0 0 1,-1 0-1,0 0 0,0-1 0,-1 0 0,0 0 0,-1 0 0,0 0 0,0-1 0,1-14 0,1 2-421</inkml:trace>
</inkml:ink>
</file>

<file path=ppt/ink/ink11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3:03.46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39 155 10530,'1'6'1701,"0"-1"0,0 0-1,1 1 1,0-1 0,3 8 0,-2-6-1059,0 0 1,-1 0 0,1 0-1,1 13 1,-4-18-588,0-1 0,0 0 0,0 0 0,0 1 0,0-1 0,0 0 0,0 1-1,-1-1 1,1 0 0,0 0 0,-1 0 0,1 1 0,-1-1 0,1 0 0,-1 0 0,0 0 0,1 0 0,-1 0-1,0 0 1,0 0 0,0 0 0,0 0 0,0 0 0,0 0 0,0-1 0,0 1 0,0 0 0,0-1 0,0 1-1,0-1 1,-1 1 0,0-1 0,1 0-58,0 0 0,1 0 1,-1-1-1,0 1 0,0 0 0,1-1 0,-1 1 0,0-1 0,1 1 1,-1-1-1,1 1 0,-1-1 0,0 1 0,1-1 0,-1 0 0,1 1 1,0-1-1,-1 0 0,1 1 0,0-1 0,-1 0 0,1 0 0,0 1 1,0-1-1,-1 0 0,1 0 0,0 0 0,0-1 0,-1-1-21,-8-25-148,4 14 72,1 0 1,0-1 0,-2-25 0,6 23-59,0 17 156,0 0 0,0 0 0,0-1 0,0 1-1,0 0 1,1 0 0,-1 0 0,0-1 0,0 1 0,0 0 0,0 0 0,0 0 0,1 0-1,-1 0 1,0-1 0,0 1 0,0 0 0,0 0 0,1 0 0,-1 0 0,0 0-1,0 0 1,0 0 0,1 0 0,-1 0 0,0 0 0,0 0 0,0 0 0,1 0 0,-1 0-1,0 0 1,0 0 0,1 0 0,-1 0 0,0 0 0,0 0 0,0 0 0,1 0-1,-1 0 1,0 0 0,0 0 0,0 0 0,0 0 0,1 1 0,-1-1 0,0 0 0,0 0-1,0 0 1,0 0 0,1 0 0,-1 1 0,1 0-19,32 17 59,8 2 29,-39-20-55,0 1 0,-1-1 1,1 1-1,0-1 0,-1 1 0,1-1 0,0 0 1,-1 0-1,1 0 0,0 0 0,-1 0 0,1 0 1,0-1-1,-1 1 0,1-1 0,0 1 0,-1-1 1,1 1-1,-1-1 0,1 0 0,-1 0 0,1 0 1,-1 0-1,1 0 0,-1 0 0,0 0 0,0 0 1,1 0-1,-1-1 0,0 1 0,0 0 0,0-1 0,-1 1 1,1-1-1,0 1 0,0-1 0,0-1 0,2-6 22,0 0-1,0 0 1,-1 0-1,3-16 1,-5 22-30,7-72 668,-7 75-451,4 15 147,45 156 363,-46-162-732,-3-5-184,1-1 0,0 0 0,0 0 1,1 1-1,-1-1 0,1 0 0,-1 0 0,1 0 0,2 3 0,-4-6 111,1 0 0,-1 0 0,0 0 0,0 0 0,0 0 0,0 0 0,0 0 0,1 0 0,-1 0 0,0 0 0,0 1 0,0-1 0,0 0 0,0 0 0,1 0-1,-1 0 1,0 0 0,0 0 0,0 0 0,0 0 0,1 0 0,-1-1 0,0 1 0,0 0 0,0 0 0,0 0 0,1 0 0,-1 0 0,0 0 0,0 0-1,0 0 1,0 0 0,0 0 0,0-1 0,1 1 0,-1 0 0,0 0 0,0 0 0,0 0 0,0 0 0,0 0 0,0-1 0,0 1 0,0 0 0,0 0 0,0 0-1,0 0 1,0-1 0,0 1 0,0 0 0,0 0 0,0 0 0,1-9-5803</inkml:trace>
</inkml:ink>
</file>

<file path=ppt/ink/ink11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3:03.88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4 5569,'7'-3'15535,"1"22"-14222,9 23-389,-8-21-182,10 42 0,-17-56-570,0 0 0,0 0 0,0 0 0,1 0 0,0-1 0,0 1 0,1-1 0,4 6 1,-6-10-133,-1 0 1,1 0 0,0 0 0,0-1 0,0 1-1,0-1 1,0 0 0,0 1 0,0-1 0,0 0 0,0 0-1,1-1 1,-1 1 0,0 0 0,1-1 0,-1 1-1,1-1 1,-1 0 0,0 0 0,1 0 0,-1 0 0,1 0-1,-1 0 1,1-1 0,-1 1 0,0-1 0,3 0 0,7-3 28,1 1 68,-1-1 0,0 0 1,22-12-1,-31 14-204,1 0-1,-1 0 1,0 0 0,-1 0 0,1-1 0,0 0 0,-1 1 0,1-1-1,-1 0 1,0 0 0,0 0 0,0 0 0,0-1 0,-1 1 0,1 0-1,-1-1 1,0 1 0,1-6 0,0-3-575,2-5-2111,-2 0-1,1-27 1,-3 15 1352</inkml:trace>
</inkml:ink>
</file>

<file path=ppt/ink/ink11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3:04.26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62 7714,'0'0'241,"-1"-1"1,1 1-1,0-1 1,0 1 0,-1-1-1,1 1 1,0-1-1,0 1 1,0-1-1,0 1 1,0-1 0,0 1-1,-1-1 1,1 0-1,0 1 1,0-1 0,1 1-1,-1-1 1,0 1-1,0-1 1,0 1-1,0-1 1,0 1 0,1-1-1,-1 1 1,1-2-1,13-10 2561,27-3-1572,-34 13-419,5-3-254,32-7 767,-43 11-1306,1 1 1,-1 0 0,0 0-1,1 0 1,-1 0-1,1 0 1,-1 0 0,1 1-1,-1-1 1,1 0-1,-1 1 1,0-1 0,1 1-1,-1-1 1,0 1-1,1 0 1,-1 0 0,0-1-1,0 1 1,0 0-1,0 0 1,0 0 0,0 0-1,0 0 1,0 1-1,1 1 1,58 106 625,-16-26 875,3-2-1,64 83 1,-106-159-1404,-1 1 0,0-1 0,0 1 1,-1 1-1,0-1 0,0 0 0,0 1 0,-1-1 1,0 1-1,2 11 0,-3-15-125,-1-1 0,0 1 0,-1 0 0,1-1 0,0 1 0,-1-1 0,1 1 1,-1-1-1,0 0 0,1 1 0,-1-1 0,-1 0 0,1 1 0,0-1 0,0 0 0,-1 0 0,1 0 0,-1 0 0,0 0 0,0 0 0,0-1 0,0 1 0,0 0 0,0-1 0,0 0 0,0 1 0,0-1 0,-1 0 0,1 0 0,0 0 0,-1-1 1,-2 2-1,0-1-339,-1 0 0,1 0 1,0 0-1,0-1 1,0 0-1,-1 0 1,-5-1-1,-5-2-618</inkml:trace>
</inkml:ink>
</file>

<file path=ppt/ink/ink11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3:04.98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43 121 6265,'-14'5'1038,"11"-4"-610,0 0 0,0 1 1,0-2-1,0 1 0,0 0 0,-8-4 8559,45-19-7267,-9 7-1314,133-74 1705,-157 89-2179,-1-1 0,1 1 0,0 0 0,-1 0 0,1-1 0,0 1 0,-1 0 0,1 0 0,0-1 0,-1 1 0,1 0 0,0 0 1,-1 0-1,1 0 0,0 0 0,0 0 0,-1 0 0,1 0 0,0 1 0,1-1 0,-1 11-2889,-17 18 1113,1-10 1980</inkml:trace>
</inkml:ink>
</file>

<file path=ppt/ink/ink11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3:05.34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29 24 7690,'-29'104'3496,"34"-96"-1415,3-4-97,6-1-335,-1-3-105,4-7-280,5 0-184,0-4-367,6-1-201,7 2-304,-10-2-120,1 1-456,-5-2-256,-4-1-1089,0 0-455,4-3 1376,2 3 15</inkml:trace>
</inkml:ink>
</file>

<file path=ppt/ink/ink11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3:05.72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69 20 9090,'0'-1'300,"0"1"1,0-1-1,0 0 1,-1 0-1,1 0 0,0 0 1,0 0-1,0 0 1,-1 1-1,1-1 0,0 0 1,-1 0-1,1 0 1,-1 1-1,1-1 0,-1 0 1,1 1-1,-1-1 1,0 0-1,1 1 0,-1-1 1,0 1-1,1-1 1,-1 1-1,-1-1 0,0 2-135,1 0 0,-1 0 0,0 1 0,1-1 0,0 1 0,-1-1 0,1 1 0,0 0 0,0-1 0,0 1 0,0 0 0,0 0 0,0 0 0,-1 3 0,-5 15 94,0-1-1,1 1 1,1 0 0,1 0-1,0 0 1,2 0 0,1 1 0,0-1-1,4 37 1,-1-45-174,1 0 0,0 0 0,1-1 0,1 1 0,-1-1 0,2 0 0,0-1 0,0 1 0,1-1 0,0 0 0,15 16-1,-19-22-30,1 0-1,0 0 0,0-1 0,1 1 0,-1-1 0,1 0 0,0 0 0,0 0 0,0-1 0,0 0 0,0 0 0,0 0 0,1 0 0,-1-1 0,0 0 0,1 0 0,-1-1 0,1 1 0,0-1 0,-1 0 1,1-1-1,-1 1 0,1-1 0,-1 0 0,1-1 0,-1 1 0,0-1 0,6-3 0,-10 5-38,0 0 1,0-1-1,1 1 0,-1-1 1,0 0-1,0 1 0,0-1 1,0 0-1,1 0 0,-1 0 1,0 0-1,-1 0 0,1 0 1,0 0-1,0 0 0,0 0 1,0 0-1,-1 0 0,1 0 1,-1-1-1,1 1 0,-1 0 1,1-1-1,-1 1 0,0 0 1,0-1-1,1 1 0,-1-2 1,-1 1-15,1 0 1,-1 1 0,0-1-1,0 1 1,0-1-1,0 1 1,0-1 0,0 1-1,0 0 1,0-1-1,0 1 1,-1 0 0,1 0-1,0 0 1,-1 0-1,1 0 1,-1 0 0,1 0-1,-1 1 1,0-1-1,-2 0 1,-9-3-440,0 0-1,0 1 1,0 0 0,-1 1 0,1 1-1,-1 0 1,1 1 0,-1 0 0,1 1-1,-16 4 1,-7 8-953</inkml:trace>
</inkml:ink>
</file>

<file path=ppt/ink/ink11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3:06.2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8002,'2'1'3528,"13"6"-1575,14 4 55,15 9-247,4 2-129,14 8-200,-4 3-183,-3 8-201,0 6-176,-19 11-488,-3 6-152,-15 8-192,-8-1 0,-10-2-160,-11 0-504,-10-1-1272,-2-1-657,-2-2 1401</inkml:trace>
</inkml:ink>
</file>

<file path=ppt/ink/ink1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8:53.10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0 8306,'-1'11'3753,"7"7"-1313,0 0-776,1 8-263,-1 0-201,-3-2-560,0 1-168,-1-3-248,3 1-112,-5-1-104,0-3-168,0-5-480,-5-4-656,2-10-905,9-17-1215</inkml:trace>
</inkml:ink>
</file>

<file path=ppt/ink/ink11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3:06.88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150 1 6873,'-4'0'383,"0"-1"1,1 1-1,-1 1 0,0-1 0,0 0 0,0 1 0,1 0 0,-1 0 0,0 0 0,1 0 0,-1 1 0,1-1 0,-1 1 0,1 0 0,0 0 0,-5 3 0,3 0-70,1-1-1,-1 1 1,0 0-1,1 1 1,0-1 0,1 1-1,-1 0 1,-4 10 0,1 3 76,0 1 1,1 0-1,1 0 1,1 1-1,-1 22 1,0-2 151,3 0 1,1 1-1,2 0 0,2-1 1,2 0-1,15 63 0,-14-85-381,0 0 0,1 0 0,0-1-1,2 0 1,0 0 0,1-1 0,1 0-1,0-1 1,2 0 0,0-1 0,0-1-1,1 0 1,1 0 0,0-2 0,32 21-1,-27-22-200,1-1 0,-1-1 0,1-1 0,1 0 0,0-2-1,0-1 1,0 0 0,1-2 0,-1 0 0,1-2 0,-1 0 0,1-2-1,30-4 1,28-14-307</inkml:trace>
</inkml:ink>
</file>

<file path=ppt/ink/ink11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3:22.70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154 66 5713,'-1'0'625,"0"0"-1,0 0 0,1-1 0,-1 1 1,0 0-1,0 0 0,0-1 1,-5-3 4369,5 3-4370,0 0-446,1 0 1,-1 0-1,0 1 0,0-1 0,1 1 0,-1-1 1,0 0-1,0 1 0,0-1 0,0 1 1,0 0-1,0-1 0,0 1 0,0 0 0,1 0 1,-1-1-1,0 1 0,0 0 0,0 0 1,0 0-1,-2 0 0,-1 1-147,0 0 0,1 1 0,-1-1-1,0 1 1,1-1 0,-1 1 0,1 0 0,0 0 0,0 1-1,0-1 1,0 1 0,0-1 0,0 1 0,0 0 0,1 0-1,0 0 1,-1 1 0,-1 3 0,1-2-17,1 0 0,-1 0-1,1 1 1,0-1 0,0 1 0,1-1 0,-1 1-1,1-1 1,0 1 0,1 0 0,0 0 0,0 5-1,0-8 13,0 1-1,1-1 0,-1 0 1,1 1-1,0-1 1,0 0-1,0 0 0,1 1 1,-1-1-1,1 0 0,-1-1 1,4 5-1,-4-6 1,1 1-1,0-1 1,-1 0-1,1 0 1,0 1 0,0-1-1,0-1 1,0 1 0,0 0-1,0 0 1,0-1 0,0 1-1,1-1 1,-1 0 0,0 1-1,0-1 1,0 0 0,0 0-1,1-1 1,2 1 0,2-2 24,0 1 0,-1-1 0,1-1 0,0 1 0,-1-1 1,1 0-1,-1-1 0,0 0 0,0 0 0,0 0 0,0 0 0,-1-1 0,0 0 1,8-10-1,-9 11 10,-1 0 1,0 0 0,1 0 0,-2-1-1,1 1 1,0-1 0,-1 0-1,0 0 1,0 0 0,-1 0 0,1 0-1,-1 0 1,0 0 0,0-1-1,-1 1 1,0 0 0,0-1 0,0 1-1,0 0 1,-3-9 0,3 11-43,-2 0 0,1 0 1,0 0-1,0 0 0,-1 0 1,0 0-1,0 1 0,1-1 1,-2 1-1,1-1 0,0 1 1,0 0-1,-1-1 0,1 1 0,-1 1 1,0-1-1,1 0 0,-1 1 1,0-1-1,0 1 0,0 0 1,0 0-1,0 0 0,-1 0 1,1 0-1,0 1 0,-5-1 1,3 1 6,1 0 0,-1 1 0,1-1 0,-1 1 0,1 0 0,-1 0 0,1 1 0,0-1 0,-1 1 0,1 0 1,0 0-1,0 0 0,1 0 0,-1 1 0,0 0 0,1 0 0,-1 0 0,-4 6 0,-5 6 81,2 0 1,-12 22-1,20-32-37,1 0 0,-1 0 0,1 0 0,1 0-1,-1 0 1,1 0 0,0 0 0,0 1 0,0-1 0,1 1 0,0-1 0,0 10 0,1-13-48,0 0 0,0 0-1,0 0 1,0 0 0,0 0 0,1 0-1,-1 0 1,1 0 0,-1-1 0,1 1-1,-1-1 1,1 1 0,0-1-1,0 1 1,0-1 0,0 0 0,0 0-1,0 0 1,0 0 0,0 0 0,0-1-1,0 1 1,1-1 0,-1 1-1,0-1 1,0 0 0,1 0 0,2 0-1,4 1 8,0-1-1,-1 0 0,1-1 1,0 0-1,0 0 0,8-3 0,-9 1 8,-1 0 0,1-1 0,-1 0 0,0-1 0,0 1 0,0-1 0,-1-1-1,0 1 1,0-1 0,0-1 0,0 1 0,6-11 0,-11 14-17,1 0 0,-1-1 1,0 1-1,0-1 0,0 1 0,-1-1 1,1 1-1,-1-1 0,0 1 0,0-1 1,0 0-1,0 1 0,-1-1 0,1 1 1,-1-1-1,0 1 0,0-1 0,0 1 1,-1-1-1,1 1 0,-1 0 0,1 0 1,-1 0-1,0 0 0,-1 0 0,-4-5 1,5 6-10,0-1 0,0 1 0,0 0 0,-1 0 0,1 0 0,-1 1 0,0-1 0,1 0 1,-1 1-1,0 0 0,0 0 0,0 0 0,0 0 0,0 0 0,0 0 0,0 1 0,0-1 0,0 1 1,-1 0-1,1 0 0,0 0 0,0 1 0,0-1 0,0 1 0,0 0 0,0-1 0,0 1 0,0 0 1,0 1-1,-5 2 0,1 0 2,0 1 0,1 0 0,0 0 0,0 0 0,0 1 0,0 0 0,1 0 0,0 0 0,0 1 0,1 0 0,0 0 0,0 0 0,0 0 1,1 1-1,0-1 0,-2 11 0,-1 8 20,4-20-24,0 0 1,1-1-1,0 1 1,0 0-1,0 0 1,1 12-1,1-16-1,-1-1 0,0 1 0,1 0 0,0-1 1,-1 1-1,1-1 0,0 1 0,0-1 0,0 1 0,0-1 0,0 0 0,0 1 0,0-1 1,0 0-1,1 0 0,-1 0 0,0 1 0,1-2 0,-1 1 0,1 0 0,-1 0 1,1 0-1,-1-1 0,1 1 0,0-1 0,-1 1 0,1-1 0,0 0 0,3 1 0,2 0 27,1-1-1,0 0 1,-1 0-1,1-1 1,0 0-1,-1 0 1,1-1-1,-1 0 1,1 0-1,-1-1 1,0 1-1,0-2 1,11-6-1,-11 6-21,0 0 0,0-1 1,0-1-1,0 1 0,-1-1 0,0 0 0,0 0 1,-1-1-1,0 0 0,0 0 0,0 0 0,4-11 1,-8 16-10,0-1 0,0 1 1,0-1-1,-1 1 0,1-1 1,-1 1-1,0-1 0,0 0 1,0 1-1,0-1 1,0 1-1,0-1 0,-1 1 1,1-1-1,-1 0 0,0 1 1,0 0-1,0-1 0,0 1 1,0-1-1,0 1 1,-1 0-1,1 0 0,-1 0 1,1 0-1,-1 0 0,0 0 1,0 0-1,0 1 1,0-1-1,0 0 0,0 1 1,-1 0-1,1 0 0,-5-2 1,0-1 2,-1 1 0,1 0 0,-1 1 0,0 0 0,0 0 0,0 0 0,-1 1 0,1 0 0,0 1 0,-9 0 0,10 2-3,1-1 0,-1 1 0,0 0-1,1 0 1,-1 1 0,1 0 0,0 0 0,0 1 0,0-1 0,0 1 0,1 1 0,-1-1 0,1 1 0,0 0 0,0 0 0,1 0 0,0 1 0,0-1 0,0 1 0,0 0 0,1 0 0,-3 9 0,6-11 3,-1 1 1,1 0-1,1-1 1,-1 1-1,1 0 1,-1-1-1,1 1 1,1-1-1,-1 1 1,1-1-1,-1 0 1,1 1-1,1-1 1,-1 0-1,0 0 1,1 0-1,0-1 0,5 6 1,-3-6 3,0-1-1,1 1 1,0-1-1,-1-1 1,1 1 0,0-1-1,0 0 1,0 0-1,-1 0 1,1-1 0,0 0-1,0 0 1,0-1-1,0 0 1,0 0 0,0 0-1,0 0 1,-1-1-1,10-4 1,-8 3-5,0 0 0,-1 0 0,0-1-1,0 0 1,0 0 0,0 0 0,0-1 0,-1 0 0,0 0-1,0 0 1,0-1 0,-1 1 0,1-1 0,-1-1 0,5-11-1,-7 14 0,-1 1 0,0-1-1,-1 0 1,1 0-1,-1 0 1,1 0-1,-1 0 1,0 0 0,-1 0-1,1 0 1,-1 1-1,0-1 1,0 0-1,0 0 1,0 1 0,0-1-1,-1 0 1,0 1-1,0-1 1,0 1 0,0 0-1,0 0 1,-1 0-1,1 0 1,-1 0-1,0 0 1,0 1 0,0-1-1,-6-3 1,5 3-1,0 1 1,0-1-1,-1 1 1,1 0-1,0 0 1,-1 0-1,0 1 1,1-1-1,-1 1 1,0 0-1,0 1 1,1-1-1,-1 1 1,0 0-1,0 0 1,0 0-1,0 1 1,1 0-1,-1 0 1,0 0-1,1 0 1,-1 1-1,-8 4 1,5-1 4,-1 1 0,1 0 1,0 1-1,-10 11 0,15-15-4,0 1-1,0-1 1,0 1 0,1 0-1,-1 0 1,1 0 0,0 0-1,0 1 1,1-1-1,-1 1 1,1-1 0,-1 6-1,2-8 3,0 1 0,1 0 0,-1-1 0,0 1 0,1-1 0,0 1 0,0-1 0,0 1 0,0-1-1,0 1 1,0-1 0,0 0 0,1 0 0,-1 0 0,1 0 0,0 0 0,0 0 0,-1 0 0,1 0 0,0 0 0,4 2-1,-3-3 5,-1 1-1,1 0 0,-1-1 0,1 1 0,0-1 1,0 0-1,0 0 0,0 0 0,0 0 1,0 0-1,0-1 0,0 0 0,0 1 0,0-1 1,0 0-1,0 0 0,0-1 0,5 0 0,2-2 21,0-1-1,1-1 0,-1 0 0,-1 0 0,1-1 0,-1 0 1,0 0-1,13-13 0,-20 17-25,0 0 0,0 0-1,0-1 1,0 1 0,0 0 0,-1-1 0,1 1 0,-1-1-1,1 0 1,-1 1 0,0-1 0,0 0 0,-1 0 0,1 0-1,0 1 1,-1-1 0,0 0 0,1 0 0,-1 0 0,0 0 0,-1 0-1,1 0 1,-1 0 0,1 0 0,-1 0 0,0 1 0,0-1-1,0 0 1,0 0 0,0 1 0,-1-1 0,1 1 0,-1-1 0,0 1-1,0 0 1,0 0 0,-4-4 0,4 3 3,-1 0 0,0 0 0,-1 0 0,1 0 0,0 1 0,-1-1-1,1 1 1,-1 0 0,0 0 0,0 1 0,0-1 0,0 1 0,0 0 0,0 0 0,0 0 0,0 0 0,-1 1 0,1-1 0,0 1 0,0 0 0,0 1 0,-1-1 0,1 1 0,0 0-1,0 0 1,0 0 0,0 0 0,0 1 0,0-1 0,0 1 0,0 0 0,1 1 0,-1-1 0,1 0 0,0 1 0,-1 0 0,1 0 0,0 0 0,1 0 0,-1 0 0,0 1 0,1-1 0,0 1-1,0 0 1,0 0 0,0-1 0,-2 9 0,3-9-3,0 1 0,-1-1 0,1 0 0,0 0 0,1 1 0,-1-1 0,1 0 1,-1 1-1,1-1 0,0 0 0,0 1 0,1-1 0,-1 1 0,1-1 0,0 0 0,-1 1 0,1-1 0,1 0 0,-1 0 0,0 0 0,1 0 0,0 0 0,-1 0 0,1 0 0,0-1 0,1 1 0,-1 0 0,0-1 0,1 0 0,-1 0 0,1 0 0,3 3 0,-2-2 0,1 0-1,-1 0 0,1-1 0,-1 1 1,1-1-1,0 0 0,0 0 0,-1-1 1,1 1-1,1-1 0,-1 0 0,0-1 1,0 1-1,0-1 0,0 0 0,1 0 1,-1-1-1,0 1 0,0-1 0,0 0 1,0-1-1,0 1 0,0-1 0,0 0 1,-1 0-1,1-1 0,0 1 0,-1-1 1,0 0-1,0 0 0,0 0 1,0-1-1,0 1 0,-1-1 0,1 0 1,-1 0-1,0-1 0,3-5 0,-5 9 2,0-1 0,0 0 0,0 0-1,0 0 1,0 0 0,0-1 0,0 1 0,-1 0 0,1 0-1,-1 0 1,0-1 0,0 1 0,1 0 0,-2 0-1,1 0 1,0-1 0,0 1 0,-1 0 0,1 0-1,-1-1 1,1 1 0,-1 0 0,0 0 0,0 0-1,0 0 1,0 0 0,0 0 0,-1 0 0,1 1-1,-1-1 1,1 0 0,-1 1 0,1-1 0,-1 1-1,0-1 1,0 1 0,0 0 0,0 0 0,0 0-1,-3-1 1,0-1 1,0 1 1,0 0-1,0 1 0,-1-1 1,1 1-1,0 0 1,-1 0-1,1 1 0,-1 0 1,1-1-1,0 2 0,-1-1 1,1 1-1,-1 0 0,1 0 1,-8 3-1,9-2 9,-1 1-1,1-1 1,-1 1-1,1 1 1,0-1-1,0 0 1,1 1-1,-1 0 1,1 0 0,0 0-1,0 0 1,0 1-1,0-1 1,1 1-1,0 0 1,0-1 0,-2 7-1,3-9-10,1 0 1,-1 1-1,1-1 0,-1 1 1,1-1-1,0 1 0,0-1 1,0 0-1,0 1 0,1-1 1,-1 1-1,1-1 0,-1 0 1,1 1-1,0-1 0,0 0 0,0 0 1,0 1-1,0-1 0,1 0 1,-1 0-1,1 0 0,-1 0 1,1-1-1,0 1 0,-1 0 1,1-1-1,0 1 0,0-1 1,0 0-1,0 1 0,0-1 1,1 0-1,-1 0 0,0 0 0,1-1 1,-1 1-1,4 0 0,-2 0 5,0-1-1,0 1 1,0-1-1,0 0 1,0 0-1,0-1 0,0 1 1,0-1-1,0 0 1,-1 0-1,1 0 0,0 0 1,0-1-1,0 1 1,-1-1-1,1 0 1,-1 0-1,0-1 0,1 1 1,-1-1-1,0 1 1,-1-1-1,1 0 0,0 0 1,-1 0-1,1-1 1,-1 1-1,0-1 1,0 1-1,-1-1 0,1 0 1,-1 1-1,1-1 1,0-8-1,-1 9-6,0 0 1,0 0-1,0 0 0,-1 0 0,1 0 1,-1 0-1,0-1 0,0 1 1,0 0-1,-1 0 0,1 0 0,-1 0 1,1 0-1,-1 0 0,0 0 1,0 0-1,-1 0 0,1 0 0,-1 0 1,1 0-1,-1 1 0,0-1 1,0 0-1,0 1 0,0 0 0,0-1 1,-1 1-1,1 0 0,-1 0 1,1 1-1,-1-1 0,0 0 0,0 1 1,1 0-1,-1-1 0,0 1 1,0 0-1,-1 1 0,1-1 0,0 1 1,0-1-1,0 1 0,0 0 1,-7 0-1,6 0 0,0 1-1,-1-1 1,1 1 0,0 0 0,0 0 0,0 0-1,-1 1 1,1-1 0,0 1 0,1 0 0,-1 0-1,0 0 1,1 1 0,-1-1 0,1 1 0,-1 0-1,1 0 1,0 0 0,1 0 0,-1 1 0,0-1-1,1 1 1,0 0 0,0-1 0,0 1 0,0 0-1,1 0 1,-1 0 0,1 1 0,0-1 0,0 0-1,1 0 1,-1 1 0,1-1 0,0 0 0,0 1-1,0-1 1,1 0 0,0 5 0,0-9-1,0 6 0,1-1 0,0 0 0,0 0 0,0 0 0,1 0 0,6 9 0,-8-13 0,0 0 0,0 0 0,0 0 0,1 0 0,-1-1 0,0 1 0,1 0 0,-1 0 0,1-1 0,-1 1 0,1-1 0,-1 1-1,1-1 1,-1 0 0,1 1 0,-1-1 0,1 0 0,-1 0 0,1 0 0,0 0 0,-1-1 0,1 1 0,-1 0 0,1-1 0,-1 1 0,1-1 0,-1 1 0,1-1 0,-1 0 0,2 0-1,5-3 6,-1 0-1,1-1 0,-1 0 1,0 0-1,0 0 0,0-1 1,-1 0-1,0 0 0,7-10 1,-11 14-4,0-1 0,-1 1 1,1 0-1,-1-1 1,1 1-1,-1-1 1,0 0-1,0 1 1,0-1-1,-1 0 1,1 0-1,-1 0 1,1 0-1,-1 1 1,0-1-1,0 0 1,0 0-1,-1 0 1,1 0-1,-1 0 1,1 1-1,-1-1 1,0 0-1,0 0 1,0 1-1,0-1 1,-1 1-1,1-1 1,-1 1-1,1-1 1,-1 1-1,-3-3 1,3 3-2,0 0 0,0 0 0,-1 0 0,1 1 1,0-1-1,-1 1 0,1-1 0,-1 1 1,0 0-1,1 0 0,-1 0 0,0 0 1,0 1-1,1-1 0,-1 1 0,0 0 0,0-1 1,0 1-1,0 0 0,0 1 0,1-1 1,-1 1-1,0-1 0,0 1 0,0 0 1,1 0-1,-1 0 0,0 0 0,1 0 1,-1 1-1,1-1 0,0 1 0,-1 0 0,1-1 1,-3 4-1,2-2 0,0 0 0,0-1 1,0 1-1,0 1 0,1-1 0,-1 0 0,1 1 0,0-1 1,0 1-1,0 0 0,0 0 0,1 0 0,-1 0 1,1 0-1,0 0 0,0 0 0,1 0 0,-1 0 1,1 0-1,0 1 0,0-1 0,0 0 0,1 0 1,0 5-1,0-9-2,-1 1-1,0-1 1,1 1 0,-1-1 0,0 1-1,0-1 1,1 1 0,-1-1 0,1 1-1,-1-1 1,1 0 0,-1 1 0,0-1 0,1 0-1,-1 1 1,1-1 0,0 0 0,-1 1-1,1-1 1,-1 0 0,1 0 0,-1 0-1,1 0 1,0 0 0,-1 0 0,1 1-1,-1-1 1,1 0 0,-1-1 0,1 1 0,0 0-1,-1 0 1,1 0 0,-1 0 0,1 0-1,-1-1 1,1 1 0,-1 0 0,1 0-1,0-1 1,-1 1 0,0 0 0,1-1-1,-1 1 1,1-1 0,-1 1 0,1-1 0,26-23-1590,-23 20 702,16-9-1901,-1 3 1189</inkml:trace>
</inkml:ink>
</file>

<file path=ppt/ink/ink11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3:30.59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48 0 7842,'-47'36'16314,"48"-30"-17512,4 19 1594,-1 1-1,-1-1 0,-1 1 0,-1-1 0,-2 1 1,0 0-1,-7 29 0,7-34-3226,11-32 1907</inkml:trace>
</inkml:ink>
</file>

<file path=ppt/ink/ink11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3:37.52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202 58 5217,'-1'1'322,"-18"8"3673,-11 4-2645,30-13-1306,0 0 0,-1 0 0,1 0 0,0 0 0,-1 0 1,1 0-1,0 0 0,-1 0 0,1 0 0,0 0 0,-1 0 1,1 0-1,0 0 0,-1 0 0,1 0 0,0 0 0,-1-1 0,1 1 1,0 0-1,0 0 0,-1 0 0,1-1 0,0 1 0,0 0 1,-1 0-1,1 0 0,0-1 0,0 1 0,-1 0 0,1-1 1,0 1-1,0 0 0,0 0 0,0-1 0,0 1 0,-1 0 0,1-1 1,0 1-1,0 0 0,0-1 0,0 1 0,0 0 0,0-1 1,0 1-1,0 0 0,0-1 0,0 1 0,0 0 0,1-1 0,-1 1 1,0 0-1,0-1 0,0 1 0,6-22 1617,-5 18-1164,-1 3-399,1 0-1,-1-1 1,1 1 0,-1-1-1,0 1 1,1 0 0,-1-1-1,0 1 1,0-1 0,0 1-1,0-1 1,0 1 0,-1 0-1,1-1 1,0 1 0,-1-1-1,1 1 1,-1 0 0,1-1-1,-1 1 1,0 0 0,1 0-1,-1-1 1,0 1 0,0 0-1,0 0 1,0 0 0,0 0-1,0 0 1,0 0 0,0 0-1,-1 1 1,1-1 0,-2-1-1,1 2-31,0 0-1,0 0 0,0 0 1,0 1-1,1-1 0,-1 0 1,0 1-1,0-1 0,1 1 1,-1 0-1,0-1 0,1 1 1,-1 0-1,0 0 0,1 0 1,-1 0-1,1 1 0,0-1 1,-1 0-1,1 1 0,0-1 1,0 0-1,0 1 0,0-1 1,0 1-1,-1 2 0,0 0 24,1 0 0,-1 0 0,1-1 0,0 1-1,1 0 1,-1 0 0,1 0 0,-1 0 0,1 0 0,1 7-1,-1-6-20,1-1-1,-2 1 0,1 0 0,0 0 1,-1 0-1,0-1 0,-2 8 0,1-7-13,1 0 0,0 0 0,0 0 0,0 0 0,0 0 0,1 0 0,0 0 0,0 0 0,0 0-1,1 0 1,0 0 0,1 6 0,-1-9-19,-1 0-1,1 0 1,-1 0 0,1-1-1,0 1 1,-1 0-1,1-1 1,0 1 0,0-1-1,0 1 1,1-1 0,-1 1-1,0-1 1,0 0-1,1 0 1,-1 1 0,1-1-1,-1 0 1,1 0 0,0-1-1,-1 1 1,1 0-1,0 0 1,-1-1 0,1 1-1,0-1 1,0 0 0,0 1-1,-1-1 1,1 0-1,0 0 1,0 0 0,0 0-1,0 0 1,-1-1 0,3 0-1,-2 0 14,0 0-1,1 0 1,-1 0-1,0 0 1,-1-1-1,1 1 1,0-1-1,0 0 1,-1 1-1,1-1 1,-1 0-1,1 0 1,-1 0-1,0 0 1,0 0-1,0 0 1,0-1-1,1-2 1,11-43 295,-12 42-302,-2 1 0,1-1 0,-1 1 0,1-1 0,-2 1 1,1 0-1,0-1 0,-1 1 0,0 0 0,0 0 0,-1 0 0,-3-6 1,5 10-26,0-1 1,1 0 0,-1 1 0,-1-1 0,1 1 0,0-1 0,0 1 0,0-1 0,-1 1 0,1 0 0,-1-1 0,1 1 0,-1 0 0,1 0 0,-1 0 0,0 0 0,1 1 0,-1-1 0,0 0 0,0 1 0,0-1-1,0 1 1,1 0 0,-1-1 0,0 1 0,0 0 0,0 0 0,0 0 0,0 1 0,0-1 0,0 0 0,1 1 0,-1-1 0,0 1 0,0-1 0,0 1 0,-2 1 0,-3 3 22,-1 0 1,1 1-1,0 0 0,0 0 1,1 0-1,0 1 1,0 0-1,1 0 1,-7 9-1,10-11-34,-1 0 0,1 1 0,0-1 0,0 0 1,0 1-1,1 0 0,-1-1 0,1 1 0,1 0 0,-1-1 0,1 1 0,0 0 0,0 0 1,1-1-1,2 10 0,-3-13 9,1 1 1,0-1-1,0 0 1,0 0 0,0 0-1,0 1 1,1-1-1,-1 0 1,0-1 0,1 1-1,0 0 1,-1 0-1,1-1 1,0 1-1,0-1 1,0 1 0,0-1-1,0 0 1,0 0-1,0 0 1,1 0-1,-1 0 1,0 0 0,1-1-1,-1 1 1,0-1-1,1 1 1,-1-1 0,0 0-1,1 0 1,-1 0-1,5-1 1,-2 0 18,0 1 1,0-1-1,0 0 1,1 0-1,-1-1 1,-1 0-1,1 0 0,0 0 1,0 0-1,-1-1 1,1 0-1,-1 0 1,0 0-1,5-4 1,-6 2-7,0 0 0,0 0 0,0 0 0,0-1 0,-1 1 0,0 0 0,0-1 1,0 0-1,-1 1 0,0-1 0,0 0 0,-1 0 0,1 0 0,-1 0 0,0 1 1,-1-1-1,0 0 0,-1-7 0,2 10-18,-1 1 0,1-1 0,-1 0-1,0 1 1,0-1 0,0 1 0,0-1 0,0 1 0,-1 0 0,1-1 0,-1 1 0,1 0 0,-1 0 0,0 0-1,0 0 1,0 0 0,0 1 0,0-1 0,0 0 0,0 1 0,-1 0 0,1-1 0,0 1 0,-1 0-1,1 0 1,-1 0 0,0 1 0,1-1 0,-1 1 0,1-1 0,-1 1 0,0 0 0,0 0 0,1 0-1,-1 0 1,0 1 0,1-1 0,-1 1 0,1-1 0,-6 3 0,3-1-6,1 1 0,-1-1 1,0 1-1,1 0 0,0 1 0,-1-1 1,1 1-1,1 0 0,-1 0 0,0 0 1,1 0-1,0 0 0,0 1 0,0 0 1,1-1-1,0 1 0,-1 0 0,2 0 1,-1 1-1,1-1 0,-1 0 0,1 0 1,1 1-1,-1-1 0,1 1 0,0-1 1,0 0-1,1 1 0,-1-1 0,1 0 1,0 1-1,1-1 0,2 8 1,-2-10 0,0-1 1,-1 1 0,1-1-1,0 1 1,0-1 0,1 0 0,-1 0-1,0 0 1,1 0 0,0 0-1,-1 0 1,1 0 0,0-1 0,0 0-1,0 1 1,0-1 0,0 0 0,0-1-1,0 1 1,0 0 0,0-1-1,0 0 1,0 0 0,1 0 0,-1 0-1,0 0 1,0 0 0,0-1 0,0 0-1,0 0 1,0 1 0,0-2-1,0 1 1,4-2 0,-1-2 21,-1 0 0,0 0 0,0-1 0,0 1 0,-1-1 0,0 0 0,0-1 0,0 1 0,3-9 0,-6 13-22,0-1 1,-1 1-1,1-1 0,-1 1 1,1-1-1,-1 0 0,0 1 0,0-1 1,0 1-1,0-1 0,0 0 0,0 1 1,-1-1-1,0 1 0,1-1 0,-1 0 1,0 1-1,0 0 0,0-1 0,0 1 1,-1 0-1,1-1 0,-1 1 0,0 0 1,1 0-1,-1 0 0,0 0 0,0 1 1,-4-4-1,4 4-3,1 0-1,-1-1 1,1 1-1,-1 0 1,0 0 0,1 1-1,-1-1 1,0 0 0,0 0-1,0 1 1,0-1-1,1 1 1,-1 0 0,0 0-1,0-1 1,0 1-1,0 0 1,0 1 0,0-1-1,0 0 1,0 0 0,0 1-1,-2 0 1,1 1-1,0 0 0,0 0 0,0 0 1,1 0-1,-1 0 0,0 1 0,1-1 1,0 1-1,0-1 0,0 1 0,0 0 1,-2 4-1,-2 3 3,1 1 1,1 0-1,0 0 1,0 0 0,1 1-1,-2 21 1,4-28 7,1 0 0,0 0 0,0 0 0,0 0 0,0 0 0,1 0 0,0-1 1,0 1-1,1 0 0,2 8 0,-2-11-1,-1 0 0,0-1 1,0 1-1,1 0 0,-1-1 1,0 1-1,1-1 0,0 0 0,-1 1 1,1-1-1,0 0 0,0 0 0,0 0 1,0 0-1,-1 0 0,1 0 1,0-1-1,1 1 0,-1-1 0,0 1 1,0-1-1,0 0 0,0 0 0,0 0 1,0 0-1,0 0 0,1 0 0,1-1 1,2 0 22,1-1-1,-1 0 1,1 0 0,-1-1 0,0 1 0,0-2 0,-1 1-1,1 0 1,0-1 0,-1 0 0,0 0 0,8-9 0,-9 10-12,-1-1 0,1 0 0,-1 0-1,0-1 1,0 1 0,0 0 0,-1-1 0,0 0 0,0 0 0,0 0 0,0 1 0,-1-2 0,1 1 0,-2 0 0,1 0 0,0 0 0,-1-6 0,0 9-14,0 0-1,0 0 1,0-1 0,-1 1-1,1 0 1,-1 0 0,1 0-1,-1 0 1,0 0 0,0 0-1,0 0 1,0 0 0,0 0-1,0 0 1,-1 1 0,1-1-1,-1 0 1,1 1-1,-1-1 1,1 1 0,-1 0-1,0-1 1,0 1 0,0 0-1,0 0 1,0 0 0,0 0-1,0 1 1,0-1 0,0 0-1,0 1 1,0 0 0,-3-1-1,1 1-2,0 0-1,0 0 0,0 1 0,0-1 0,0 1 1,1 0-1,-1 0 0,0 0 0,0 1 0,0-1 1,1 1-1,-1 0 0,1 0 0,-1 0 0,1 0 1,0 1-1,-3 3 0,0 0-3,1 0 1,0 1-1,1-1 0,-1 1 0,1 0 1,1 1-1,-4 7 0,6-11 1,-1-1-1,1 1 0,0-1 1,0 1-1,0 0 1,0 0-1,1-1 0,0 1 1,0 0-1,0 0 1,0 0-1,0 0 0,1-1 1,0 1-1,-1 0 1,1 0-1,2 3 0,-2-5 7,1-1 1,-1 1-1,0-1 0,1 1 0,-1-1 0,1 0 0,0 0 0,-1 0 1,1 0-1,0 0 0,0 0 0,-1 0 0,1 0 0,0-1 0,0 1 1,0-1-1,0 1 0,0-1 0,0 0 0,0 0 0,0 0 0,0 0 1,0 0-1,0 0 0,0-1 0,0 1 0,0 0 0,0-1 0,0 0 1,0 1-1,-1-1 0,4-2 0,0 1 35,-1 0-1,0 0 1,0 0 0,0 0-1,-1-1 1,1 0 0,0 1-1,-1-1 1,0-1 0,1 1-1,-1-1 1,-1 1-1,6-8 1,-6 6 31,0-1-1,-1 1 1,1 0-1,-1-1 1,0 1-1,0-9 1,0 13-212,-1 0 1,0 0-1,0-1 1,0 1-1,-1 0 1,1 0 0,0-1-1,0 1 1,-1 0-1,1 0 1,0-1-1,-1 1 1,0 0 0,1 0-1,-1 0 1,0 0-1,1 0 1,-1 0 0,0 0-1,0 0 1,0 0-1,0 0 1,0 0-1,0 0 1,0 1 0,0-1-1,0 0 1,0 1-1,0-1 1,0 1-1,-2-1 1</inkml:trace>
</inkml:ink>
</file>

<file path=ppt/ink/ink11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3:46.81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245 89 1544,'-11'0'3781,"6"0"-1684,0 0 1,0 0-1,0 0 1,1 1-1,-1-1 1,-5 2-1,-5 8 1478,2 8-4449,10-13 1054,0-1-63,1 0 1,-1 1-1,1-1 1,0 1-1,1-1 1,-1 1-1,1-1 1,0 1-1,-1 10 0,2-15 24,28 4 496,-27-4-622,1-1-1,0 0 1,0-1 0,0 1-1,0 0 1,-1 0 0,1-1-1,-1 1 1,1-1-1,-1 0 1,0 1 0,1-1-1,-1 0 1,0 0 0,0 1-1,0-1 1,0 0 0,-1 0-1,1 0 1,0 0 0,-1-1-1,1 1 1,-1 0 0,0 0-1,0 0 1,0 0 0,0 0-1,0 0 1,0-1-1,-1 1 1,1 0 0,-1 0-1,1 0 1,-1 0 0,0 0-1,0 0 1,0 0 0,0 0-1,0 1 1,0-1 0,0 0-1,-1 0 1,1 1 0,-1-1-1,1 1 1,-1 0 0,1-1-1,-1 1 1,0 0-1,0 0 1,0 0 0,0 0-1,0 0 1,0 0 0,0 1-1,0-1 1,0 0 0,0 1-1,0 0 1,0 0 0,0-1-1,0 1 1,0 1 0,-1-1-1,1 0 1,0 0 0,-2 1-1,0 1-9,1-1 1,-1 0-1,1 1 0,0 0 0,0-1 0,0 1 0,0 1 1,0-1-1,0 0 0,0 1 0,1-1 0,-1 1 1,1 0-1,0 0 0,0 0 0,0 0 0,0 0 1,1 0-1,-1 1 0,1-1 0,0 0 0,0 1 0,0-1 1,0 1-1,0 0 0,1-1 0,0 1 0,-1 0 1,2-1-1,-1 1 0,0-1 0,1 1 0,-1 0 0,1-1 1,2 7-1,-2-8 15,0 1 0,0-1 0,0 0 0,0 1 0,1-1 0,-1 0 0,1 1 0,-1-1 0,1 0 0,0 0 0,0 0 0,0-1 0,0 1 0,0 0 0,0-1 0,1 1 0,-1-1 0,0 0 1,1 0-1,-1 0 0,1 0 0,-1 0 0,1 0 0,0-1 0,-1 1 0,1-1 0,0 0 0,-1 0 0,1 0 0,0 0 0,-1 0 0,1-1 0,0 1 0,-1-1 0,1 0 0,-1 1 0,5-3 0,0 0 29,0 0 0,0-1 0,0 0 0,0 0 0,-1 0 0,1-1 0,-1 0 0,0 0 0,0-1 0,-1 1 0,9-13 1,-7 8-36,-3 4 19,0 0 0,0 0 0,0-1 0,-1 1 0,0-1 0,4-12 0,-7 18-28,0-1 1,0 0 0,0 1 0,0-1-1,0 0 1,0 0 0,0 1 0,-1-1 0,1 0-1,-1 0 1,1 1 0,-1-1 0,1 1-1,-1-1 1,0 0 0,0 1 0,0 0 0,0-1-1,0 1 1,0-1 0,0 1 0,-1 0-1,1 0 1,0 0 0,-1 0 0,1 0 0,-1 0-1,1 0 1,-1 0 0,1 0 0,-1 1-1,0-1 1,-3 0 0,1-1 5,-1 0 0,1 1 0,-1-1 0,1 1 0,-1 0 1,0 0-1,0 1 0,0-1 0,0 1 0,1 0 0,-1 1 0,0-1 0,0 1 0,0 0 0,1 0 0,-1 0 1,0 1-1,1 0 0,-1 0 0,1 0 0,0 0 0,0 0 0,0 1 0,0 0 0,0 0 0,0 0 1,1 1-1,-1-1 0,1 1 0,0-1 0,0 1 0,0 0 0,1 0 0,0 1 0,-1-1 0,1 0 0,1 1 1,-1 0-1,1-1 0,-1 1 0,1 0 0,1 0 0,-1-1 0,1 1 0,0 0 0,0 0 0,0 0 1,1 0-1,0 4 0,0-5 3,0-1 1,0 1-1,0-1 1,0 1-1,1-1 0,-1 0 1,1 0-1,0 1 1,0-1-1,0-1 1,0 1-1,1 0 1,-1 0-1,1-1 0,-1 1 1,1-1-1,0 0 1,0 0-1,0 0 1,0 0-1,1-1 1,-1 1-1,0-1 0,1 0 1,-1 0-1,1 0 1,-1 0-1,1 0 1,-1-1-1,1 0 1,0 0-1,5 0 1,-3 0 0,-1-1 1,0 1 0,1-1-1,-1 0 1,0 0 0,0-1-1,0 0 1,0 0 0,0 0-1,0 0 1,0-1 0,-1 0-1,1 0 1,-1 0 0,0 0-1,0-1 1,0 0 0,0 1-1,-1-1 1,0-1 0,5-6-1,-6 7-6,0 0 0,-1 1 0,0-1 0,1 0 0,-2 0 1,1 0-1,0 1 0,-1-1 0,1 0 0,-1 0 0,0 0 0,-1 0 0,1 0 0,-1 0 0,1 0 0,-1 0 0,0 0 0,-1 0 0,1 1 0,-1-1 0,1 1 0,-1-1 0,0 1 0,0-1 0,-1 1 0,1 0 0,-1 0 0,1 0 1,-1 0-1,0 1 0,0-1 0,-1 1 0,1 0 0,0-1 0,-1 2 0,1-1 0,-1 0 0,0 1 0,1-1 0,-1 1 0,0 0 0,0 0 0,0 1 0,0-1 0,-4 1 0,2 1-7,1-1-1,0 1 1,0 1 0,0-1-1,0 1 1,0 0-1,0 0 1,0 1-1,0-1 1,1 1 0,-1 0-1,1 0 1,0 0-1,0 1 1,0 0-1,0 0 1,1 0 0,-6 8-1,4-7 2,1 1 1,0 1-1,0-1 0,1 0 1,0 1-1,0 0 0,0-1 1,1 1-1,0 0 0,0 1 0,0-1 1,1 0-1,0 10 0,1-15 1,0 1-1,1 0 0,-1-1 1,0 1-1,1 0 0,0-1 1,0 1-1,-1-1 0,2 1 1,-1-1-1,0 0 0,0 1 1,1-1-1,-1 0 0,1 0 0,0 0 1,0 0-1,-1 0 0,1 0 1,0-1-1,5 4 0,-3-3 13,0-1-1,1 1 0,-1-1 0,0 0 0,1 0 0,-1 0 1,1-1-1,-1 1 0,1-1 0,-1 0 0,10-1 0,-2-1 27,1-1-1,-1 0 0,1-1 1,-1 0-1,0-1 0,0 0 1,-1-1-1,14-8 0,-21 11-32,-1 0-1,1 0 1,-1 0 0,0 0-1,0 0 1,0-1-1,0 0 1,0 1 0,-1-1-1,0 0 1,0 0 0,0 0-1,0-1 1,0 1-1,-1 0 1,0-1 0,0 1-1,0-1 1,-1 1-1,1-1 1,-1 1 0,0-1-1,0 1 1,-1-1 0,0 1-1,1-1 1,-1 1-1,-1-1 1,1 1 0,-1 0-1,1 0 1,-1 0-1,0-1 1,-1 2 0,1-1-1,-1 0 1,0 0 0,0 1-1,0 0 1,0-1-1,0 1 1,-1 1 0,1-1-1,-1 0 1,0 1-1,0 0 1,0-1 0,0 2-1,-7-3 1,4 1-7,-1 1 0,0 1-1,0-1 1,1 1 0,-1 0 0,0 1 0,0 0-1,0 0 1,0 1 0,0 0 0,0 1 0,0-1-1,1 1 1,-13 5 0,15-5-2,-1 1 1,1 0-1,-1 0 0,1 0 0,0 1 0,0 0 1,1-1-1,-1 2 0,1-1 0,0 1 1,0-1-1,0 1 0,0 0 0,1 0 1,0 1-1,0-1 0,0 1 0,1-1 1,-3 11-1,4-13-1,1-1 0,-1 0 0,1 1 0,-1-1-1,1 1 1,0-1 0,0 1 0,0 0 0,0-1 0,1 1 0,-1-1 0,1 0 0,-1 1 0,1-1 0,0 1 0,0-1-1,0 0 1,0 1 0,0-1 0,4 4 0,-3-3 1,1-1 0,0 0 0,0 1 0,0-1 0,0 0 0,0-1 0,1 1 0,-1 0 0,1-1 0,-1 0 0,1 0 0,6 2 0,-1-2 10,-1 0-1,1 0 1,0-1 0,0 0-1,-1-1 1,1 1-1,-1-2 1,1 1-1,-1-1 1,1-1-1,11-4 1,-16 5-4,-1 1 0,0-1 0,0 0 0,0 0 0,0 0 0,-1-1 1,1 1-1,-1-1 0,1 1 0,-1-1 0,0 0 0,0 0 0,0 0 0,0 0 0,0 0 0,-1-1 1,1 1-1,-1 0 0,0-1 0,0 1 0,-1-1 0,1 1 0,0-1 0,-1 0 0,0-3 0,-1 3 2,1 0-1,-1 0 1,0 0-1,0 0 1,0 0-1,-1 0 1,1 0-1,-1 1 1,0-1-1,0 1 1,-1-1-1,1 1 0,0 0 1,-1 0-1,0 0 1,0 0-1,0 0 1,0 1-1,0-1 1,-1 1-1,-6-4 1,5 3-10,0 1 1,1 0-1,-1 0 1,0 0-1,0 0 0,0 1 1,0 0-1,0 0 1,0 0-1,0 1 1,0 0-1,0 0 1,-1 0-1,-7 2 1,9-1 0,0 1 1,0-1-1,0 1 1,0 0-1,0 1 1,1-1-1,-1 1 1,1-1-1,-1 1 1,1 0-1,0 0 1,0 1-1,1-1 1,-1 0-1,1 1 1,-1 0-1,-2 7 1,2-6 0,1 0 1,0 1 0,0-1 0,0 0 0,1 1-1,0-1 1,0 0 0,0 1 0,0 0-1,1-1 1,0 1 0,0-1 0,1 1-1,0-1 1,0 1 0,0-1 0,0 1 0,1-1-1,0 0 1,0 0 0,1 0 0,-1 0-1,1 0 1,0 0 0,0-1 0,1 1-1,-1-1 1,1 0 0,0 0 0,0 0 0,1-1-1,-1 1 1,1-1 0,-1 0 0,1 0-1,0-1 1,0 1 0,0-1 0,1 0-1,-1-1 1,0 1 0,1-1 0,-1 0 0,7 0-1,-9-1 8,1 0-1,0 0 1,0 0-1,-1 0 0,1-1 1,0 1-1,-1-1 0,1 0 1,-1 0-1,1 0 1,-1-1-1,0 1 0,1-1 1,-1 0-1,0 0 1,0 0-1,0 0 0,0-1 1,0 1-1,-1-1 1,4-3-1,-3 1 14,-1 1 1,1-1 0,-1 0-1,0 0 1,0 0-1,0 0 1,0 0-1,-1 0 1,0-1-1,0 1 1,-1-1-1,0 1 1,1 0-1,-2-7 1,0 6-15,0 1 1,0 0-1,0-1 1,-1 1 0,0 0-1,0 0 1,0 0-1,-1 0 1,0 1-1,1-1 1,-2 1-1,1-1 1,0 1 0,-1 0-1,0 0 1,0 1-1,0-1 1,0 1-1,-1 0 1,1 0 0,-1 0-1,0 1 1,0 0-1,-9-4 1,9 4-3,-1 1 0,1-1 0,0 1 1,-1 0-1,1 0 0,0 1 0,-1-1 0,1 1 1,-1 1-1,1-1 0,0 1 0,-1 0 0,1 0 1,0 0-1,0 1 0,-1 0 0,1 0 0,1 0 0,-1 0 1,0 1-1,0 0 0,1 0 0,0 0 0,-1 1 1,-3 4-1,7-7-7,0 1 0,0-1 1,0 1-1,0-1 0,0 1 0,1 0 1,-1 0-1,1-1 0,-1 1 0,1 0 1,0 0-1,-1-1 0,1 1 0,0 0 1,0 0-1,0 0 0,1-1 0,-1 1 1,0 0-1,1 0 0,-1-1 0,1 1 1,-1 0-1,1 0 0,0-1 0,0 1 1,0-1-1,0 1 0,0-1 0,0 1 1,0-1-1,2 2 0,-1 0-1,1-1-1,-1 1 1,0-1-1,1 1 1,0-1-1,0 0 1,-1 0-1,1-1 1,0 1-1,1 0 1,-1-1-1,0 0 1,0 0-1,1 0 1,5 1-1,-2-2 8,0-2-1,0 1 0,0-1 1,0 0-1,0 0 0,-1 0 1,1-1-1,-1 0 0,0-1 1,0 0-1,0 1 0,0-2 0,-1 1 1,1-1-1,-1 0 0,0 0 1,-1 0-1,1-1 0,-1 1 1,0-1-1,-1 0 0,1 0 1,-1-1-1,2-6 0,-4 11-1,0-1-1,-1 1 1,0 0-1,1 0 1,-1 0-1,0-1 0,0 1 1,0 0-1,0 0 1,-1-1-1,1 1 1,-1 0-1,1 0 1,-1 0-1,0-1 1,0 1-1,0 0 1,0 0-1,0 0 1,0 1-1,0-1 1,-1 0-1,1 0 1,-1 1-1,1-1 0,-1 1 1,0-1-1,0 1 1,0-1-1,1 1 1,-4-1-1,0-1 0,1 1 0,0 0 0,0 0 0,-1 0 0,1 1 1,-1 0-1,0 0 0,1 0 0,-1 0 0,0 1 0,1-1 0,-1 1 0,0 0 0,-6 2 0,1 0-6,2 2 0,-1-1 0,0 1 1,1 1-1,0 0 0,0 0 0,0 0 1,0 1-1,1 0 0,0 0 0,0 1 0,1 0 1,0 0-1,0 1 0,-5 9 0,7-11 6,0 0 0,1 0 0,0 0 0,0 0 0,1 0 0,-1 1 0,1-1 0,1 1 0,-1 0 0,1 0 0,0 0 0,1-1 0,0 1 0,0 0 0,0 0 0,1 0 0,0 0 0,0 0 0,1-1 0,-1 1 0,5 9 0,-4-13-3,0 1 0,0-1-1,1 0 1,-1 0 0,1 0 0,-1 0-1,1 0 1,0 0 0,0-1 0,1 1-1,-1-1 1,0 0 0,1 0 0,-1 0-1,1-1 1,0 1 0,-1-1 0,1 0-1,0 0 1,0 0 0,0 0 0,0-1-1,0 0 1,0 0 0,0 0 0,0 0-1,0 0 1,0-1 0,0 0 0,-1 0-1,1 0 1,6-2 0,-2 0 10,-1 0 0,1 0 1,0 0-1,-1-1 0,0 0 0,0-1 1,0 0-1,0 0 0,-1 0 0,0-1 1,0 1-1,0-2 0,-1 1 0,8-12 1,-11 14-1,0-1 0,0 1 0,0-1 0,0 1 0,-1-1 0,0 0 1,0 1-1,0-1 0,-1 0 0,1 0 0,-1 0 0,0 1 1,-1-1-1,1 0 0,-1 0 0,0 0 0,0 1 0,0-1 1,-1 0-1,-3-8 0,2 10-2,1-1 0,0 1 0,-1 0 0,1 0 0,-1 0 0,0 0 0,0 0 0,0 1 0,-1 0 0,1-1 0,0 1 1,-1 0-1,0 0 0,1 1 0,-1-1 0,0 1 0,0 0 0,0 0 0,0 0 0,0 0 0,0 1 0,0 0 0,0 0 0,-6 0 0,5 1-8,1 0-1,-1 0 0,0 1 1,1-1-1,-1 1 0,1 0 1,0 0-1,-1 1 0,1-1 1,0 1-1,0 0 0,1 0 1,-1 0-1,1 1 0,-1-1 1,1 1-1,0 0 0,1 0 1,-5 8-1,2-5-9,1 0 0,1 1 0,-1 0-1,1-1 1,1 1 0,-1 1 0,1-1 0,1 0 0,0 0 0,-1 12 0,2-18-132,0 1 0,1-1 1,-1 1-1,1-1 0,-1 1 0,1-1 1,0 1-1,0-1 0,0 1 1,0-1-1,1 0 0,-1 0 1,1 0-1,-1 0 0,1 0 1,0 0-1,-1 0 0,1 0 1,0 0-1,0-1 0,1 1 1,-1-1-1,0 0 0,0 0 1,1 1-1,-1-1 0,0-1 1,1 1-1,-1 0 0,1-1 0,-1 1 1,1-1-1,0 0 0,-1 1 1,1-2-1,-1 1 0,4 0 1,21-9-1346</inkml:trace>
</inkml:ink>
</file>

<file path=ppt/ink/ink11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3:51.71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 1 7610,'-1'5'12110,"2"14"-7470,6 52-5859,-7-66 2311,7 70-5,-7-51-713,2 0 1,0-1-1,2 1 0,1-1 0,0 0 1,2 0-1,10 24 0,-14-42-302,0 0 1,0-1-1,1 1 1,-1-1-1,1 0 1,0 0-1,0 0 1,0 0-1,1-1 1,-1 0-1,1 1 0,0-2 1,0 1-1,0-1 1,0 1-1,0-1 1,1-1-1,-1 1 1,1-1-1,-1 0 1,9 1-1,-7-2-299,0 0-1,-1 0 1,1 0 0,-1-1 0,1 1-1,0-2 1,-1 1 0,0-1-1,1 0 1,-1 0 0,0-1-1,0 1 1,0-2 0,0 1 0,-1 0-1,1-1 1,-1 0 0,6-6-1,-10 9-84,0 0-1,0-1 0,0 1 0,0-1 0,0 1 0,0-1 0,0 1 0,-1-1 0,1 1 0,0-1 0,-1 0 0,0 1 0,1-3 1,-4-25-2173</inkml:trace>
</inkml:ink>
</file>

<file path=ppt/ink/ink11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3:52.73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109 141 6961,'-55'31'3057,"81"-54"4329,23-37-3969,-9 11-1580,-12 15-929,-23 28-747,-19 24-374,-121 148-899,126-155 987,-23 36-182,30-44 295,1 1-1,-1-1 1,1 0-1,0 1 0,-1-1 1,2 0-1,-1 1 1,0-1-1,1 1 0,-1 0 1,1-1-1,0 1 1,1 3-1,-1-6 9,0 0 1,0 0-1,1 0 0,-1 0 1,0 0-1,1 0 0,-1-1 0,1 1 1,-1 0-1,1 0 0,-1-1 1,1 1-1,0 0 0,-1 0 1,1-1-1,0 1 0,0-1 1,-1 1-1,1-1 0,0 1 0,0-1 1,0 1-1,-1-1 0,1 0 1,0 1-1,0-1 0,0 0 1,0 0-1,0 0 0,0 0 1,0 0-1,1 0 0,39-5 175,-36 4-85,-1 0-1,1 0 0,0 1 1,0-1-1,-1 1 0,10 0 1,-11 2-45,1-1 0,-1 0 0,0 1 0,-1 0 0,1 0 0,0 0 0,0 0 0,-1 0 0,1 0-1,-1 1 1,0-1 0,0 1 0,0-1 0,0 1 0,0 0 0,2 6 0,3 6 47,0 0-1,4 21 1,-1-6 29,9 33 214,-15-46-109,0-1 0,2 0 1,0 0-1,11 21 0,-16-35-181,0 0 0,1 0-1,-1 0 1,1 0 0,0 0 0,-1 0 0,1 0 0,0-1 0,0 1 0,0-1 0,0 0 0,0 1 0,1-1 0,-1 0-1,0 0 1,1-1 0,-1 1 0,0 0 0,1-1 0,-1 1 0,1-1 0,-1 0 0,1 0 0,-1 0 0,1 0 0,-1 0-1,1-1 1,-1 1 0,1-1 0,-1 1 0,0-1 0,1 0 0,-1 0 0,0 0 0,0 0 0,1 0 0,2-3 0,2 0-306,0-1 1,0-1-1,0 1 1,0-1-1,-1 0 1,0 0-1,0-1 1,-1 1 0,9-14-1,-12 15-420,0-1 0,0 1 0,-1 0 0,0 0 0,0-1 0,0 1 0,-1 0-1,1-1 1,-2-8 0,-3-14-666</inkml:trace>
</inkml:ink>
</file>

<file path=ppt/ink/ink11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3:53.37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8 147 5985,'-2'6'8312,"2"1"-3317,4 6-1861,17 20-2636,10 5-60,-30-37-407,0 1 0,0-1 0,-1 1 1,1-1-1,0 1 0,-1 0 0,1-1 0,-1 1 0,1 0 0,-1 0 0,0-1 0,0 1 0,0 0 0,0 0 0,0 0 0,0-1 0,-1 3 0,1-4-26,0-1 0,0 1 0,0 0 0,0-1 0,0 1 0,0 0 0,0 0 0,-1 0 0,1-1 0,0 1 0,0 0 0,0 0 0,0-1 0,-1 1 0,1 0 0,0 0-1,0 0 1,0 0 0,-1-1 0,1 1 0,0 0 0,0 0 0,-1 0 0,1 0 0,0 0 0,0 0 0,-1 0 0,1 0 0,0 0 0,-1 0 0,1 0 0,0 0 0,0 0 0,-1 0 0,1 0 0,0 0 0,0 0-1,-1 0 1,1 0 0,0 0 0,0 0 0,-1 0 0,1 0 0,0 0 0,0 1 0,-1-1 0,1 0 0,0 0 0,0 0 0,0 0 0,-1 1 0,1-1 0,0 0 0,0 0 0,0 1 0,0-1 0,-1 0 0,1 0 0,0 0-1,0 1 1,0-1 0,0 0 0,0 1 0,0-1 0,0 0 0,0 1 0,-14-29 23,7 17-32,1 0 1,1-1 0,0 0 0,1 0 0,0 0 0,1-1 0,-3-18 0,6 30 2,-1-1 1,1 0-1,0 1 1,0-1-1,0 0 1,0 1-1,0-1 1,0 1-1,0-1 0,0 0 1,1 1-1,-1-1 1,1 1-1,-1-1 1,1 1-1,1-3 1,-2 4-1,1-1 0,0 1-1,-1-1 1,1 1 0,0-1 0,-1 1 0,1 0 0,0 0 0,0-1 0,-1 1 0,1 0 0,0 0 0,0 0-1,-1-1 1,1 1 0,0 0 0,0 0 0,0 0 0,-1 1 0,1-1 0,0 0 0,0 0 0,-1 0 0,2 1 0,6 2 20,1 1 1,-1 0-1,0 1 1,13 9 0,0-1 202,10-1 137,-30-11-345,0-1 0,0 0-1,0 1 1,0-1 0,0 0 0,0 0-1,0 0 1,0 1 0,0-1 0,0 0-1,0 0 1,0 0 0,0-1-1,0 1 1,0 0 0,0 0 0,0-1-1,0 1 1,0 0 0,0-1 0,0 1-1,0-1 1,-1 1 0,1-1-1,0 1 1,0-1 0,0 0 0,0-1-1,1-3-5,0 0 0,0 0 0,-1 0-1,0 0 1,0 0 0,-1-1 0,1 1-1,-1 0 1,-1-1 0,1 1 0,0 0-1,-1 0 1,0-1 0,-1 1 0,-2-9-1,1 3 313,2 0 0,0-1 0,0-13-1,6 36-200,0-1 1,1 1-1,0-1 0,1 0 0,0-1 0,0 1 0,1-1 0,1-1 0,-1 0 0,1 0 0,1 0 1,19 11-1,-28-18-172,0 0 0,0-1 0,0 1 0,0 0 0,0-1 0,0 1 0,1-1 0,-1 0 0,0 1 1,0-1-1,0 0 0,1 1 0,-1-1 0,0 0 0,1 0 0,-1 0 0,0 0 0,0 0 0,1-1 0,-1 1 0,0 0 0,0-1 1,0 1-1,1 0 0,-1-1 0,0 0 0,0 1 0,0-1 0,0 0 0,0 1 0,0-1 0,0 0 0,2-2 0,0-1-810,0-1-1,0 0 0,0-1 1,-1 1-1,0 0 0,2-7 1,0 0-1024,5-8 366</inkml:trace>
</inkml:ink>
</file>

<file path=ppt/ink/ink11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3:53.76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26 88 8706,'-24'-64'3507,"24"64"-3402,0-1-1,0 0 0,-1 1 1,1-1-1,0 0 1,0 0-1,0 1 1,0-1-1,0 0 0,0 1 1,0-1-1,0 0 1,0 0-1,0 1 0,0-1 1,0 0-1,1 1 1,-1-1-1,0 0 0,0 1 1,1-1-1,-1 0 1,0 1-1,1-1 0,-1 1 1,1-1-1,-1 1 1,1-1-1,-1 1 0,1-1 1,-1 1-1,1-1 1,0 1-1,-1 0 0,1-1 1,0 1-1,-1 0 1,1-1-1,0 1 0,-1 0 1,1 0-1,0 0 1,-1 0-1,1 0 1,0 0-1,-1 0 0,1 0 1,0 0-1,1 0 1,26 5 3444,-27-3-3408,0-1 0,0 0 0,1 0 0,-1 1 0,0-1 0,0 0 0,0 1 0,0-1-1,-1 1 1,1-1 0,0 1 0,-1 0 0,1-1 0,-1 1 0,1 0 0,-1-1 0,1 3 0,0 34 773,-1-26-616,1-1-32,-1 0 0,1 0 0,1 1 0,5 16 0,-7-27-229,0 1-1,1 0 1,-1-1 0,1 1 0,-1-1 0,1 1-1,0-1 1,0 1 0,0-1 0,0 0-1,0 1 1,0-1 0,0 0 0,0 0-1,0 0 1,0 0 0,1 0 0,-1 0-1,1 0 1,-1 0 0,0 0 0,1-1 0,-1 1-1,1-1 1,0 1 0,-1-1 0,1 1-1,-1-1 1,1 0 0,0 0 0,-1 0-1,1 0 1,0 0 0,-1 0 0,1 0 0,-1 0-1,1-1 1,0 1 0,2-2 0,11-5 65,-1-1 1,0-1 0,0 0 0,-1-1 0,0 0 0,-1-1 0,20-21-1,-23 16-1482,-9 15 858,1-1 0,-1 0-1,0 0 1,0 0 0,-1 1-1,1-1 1,0 0 0,-1 0-1,1 0 1,-1 1 0,1-1-1,-1 0 1,0 1-1,0-1 1,0 0 0,0 1-1,-2-3 1,3 3 311,-5-7-1172</inkml:trace>
</inkml:ink>
</file>

<file path=ppt/ink/ink11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3:54.15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10 100 7770,'-1'0'334,"0"-1"0,0 0 0,1 0 0,-1 0 0,0 0 0,1 0 0,-1 0 0,0 0 0,1 0 0,-1 0 0,1 0 0,0 0 0,-1 0 0,1 0 0,0 0 0,0 0 0,0-1 0,-1 1 0,1 0 0,0 0 0,0 0 0,1 0 0,-1 0 0,0 0 0,0-1 0,1 1 0,0-2 0,0 0-42,1 0 1,0 0-1,0 1 1,0-1-1,1 0 0,-1 1 1,1 0-1,-1-1 1,5-2-1,4-2-97,0 1 0,-1 0 0,2 0 0,17-5 0,-26 10-172,-1 0 1,1 1 0,0-1-1,-1 1 1,1 0 0,-1 0-1,1 0 1,-1 0 0,1 0-1,0 0 1,-1 1 0,1-1-1,-1 1 1,1 0 0,-1 0-1,1 0 1,-1 0 0,0 0-1,0 1 1,1-1 0,-1 0-1,0 1 1,0 0 0,0 0-1,-1-1 1,3 3 0,4 6 114,-1 1 0,0-1 0,-1 1 0,7 16 0,3 4 160,-1-10-70,0 0 1,2-1 0,0 0 0,30 25 0,-29-29 17,0 1 0,-2 0 0,0 1 0,-1 1 0,19 31 0,-33-47-213,1 0 1,-1 0-1,0 0 0,0 0 0,0 1 1,0-1-1,-1 0 0,1 1 0,-1-1 1,0 0-1,0 1 0,0-1 0,-1 1 1,1-1-1,-1 0 0,1 1 0,-1-1 1,0 0-1,-1 0 0,1 0 0,0 1 1,-1-1-1,0-1 0,-2 5 0,1-3-175,0-1-1,0 0 0,0 1 1,0-1-1,-1-1 0,1 1 1,-1 0-1,0-1 1,0 0-1,0 0 0,0 0 1,0 0-1,0 0 0,-1-1 1,1 0-1,0 0 0,-1 0 1,-6 0-1,-12-1-1967,1 0 883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5:45.15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 69 9066,'-10'-11'3745,"4"2"-2513,6 1-576,3 2-216,8-4-616,0 2-264,5 2-744,0 0-561,-1 1 1089</inkml:trace>
</inkml:ink>
</file>

<file path=ppt/ink/ink1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8:53.47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 13 8362,'-3'9'789,"1"1"0,0-1 0,1 1 1,0 0-1,0 17 0,1-24-663,0 0-1,0 1 1,0-1-1,1 1 1,0-1-1,0 1 1,0-1-1,0 0 1,0 0-1,0 1 1,1-1-1,0 0 1,-1 0-1,1 0 1,0-1-1,1 1 1,-1 0-1,0-1 1,4 3-1,-5-4-59,1 0-1,-1-1 0,1 1 1,0 0-1,-1-1 0,1 0 1,0 1-1,0-1 0,-1 0 0,1 0 1,0 0-1,0 0 0,-1 0 1,1 0-1,0 0 0,0-1 1,-1 1-1,1-1 0,0 1 1,-1-1-1,1 0 0,-1 0 0,3-1 1,34-25 697,-33 23-634,2-1-62,-1-1 1,0 1 0,0-1 0,0-1 0,-1 1-1,0-1 1,0 0 0,-1 0 0,0 0 0,0-1-1,0 1 1,3-13 0,-7 20-67,0-1 1,1 1-1,-1-1 1,0 0-1,0 1 0,1-1 1,-1 1-1,0-1 0,0 1 1,0-1-1,0 1 1,0-1-1,0 0 0,0 1 1,0-1-1,0 1 0,0-1 1,0 1-1,0-1 1,0 0-1,-1 1 0,1-1 1,0 1-1,0-1 1,-1 1-1,1-1 0,0 1 1,-1-1-1,1 1 0,0-1 1,-1 1-1,1 0 1,-1-1-1,1 1 0,0 0 1,-1-1-1,1 1 0,-1 0 1,0-1-1,1 1 1,-1 0-1,1 0 0,-1 0 1,1 0-1,-1-1 0,1 1 1,-1 0-1,0 0 1,1 0-1,-1 0 0,1 0 1,-1 0-1,1 0 1,-1 1-1,0-1 0,0 0 1,-3 1-39,0 0 1,1 1 0,-1-1-1,0 1 1,1 0 0,-1 0-1,-4 3 1,-5 6-820,1 1 0,0 0-1,0 0 1,-18 27 0,11-6-404</inkml:trace>
  <inkml:trace contextRef="#ctx0" brushRef="#br0" timeOffset="1">408 1049 10562,'11'8'4921,"8"-2"-2184,8-7-905,4-1-87,1-6-777,2-3-408,-1-1-392,-2-4-48,1 2-712,-10 0-976,-10 12 1023</inkml:trace>
</inkml:ink>
</file>

<file path=ppt/ink/ink12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3:54.61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97 8650,'1'-7'3521,"13"-2"-1945,-1 0-48,9-4-7,-2-3-193,-1 4-448,6-2-264,-11 6-432,5 2-56,-6 4-320,-5 4-240,-1 1-1256,0 3-281,2 5 1089</inkml:trace>
</inkml:ink>
</file>

<file path=ppt/ink/ink12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3:55.00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0 167 8258,'5'11'3945,"1"-14"-993,4-6-919,7-4-377,-1-6-344,6-4-704,3 2-255,0-2-626,-2 1-263,1 1-1528,-5-2 1352</inkml:trace>
</inkml:ink>
</file>

<file path=ppt/ink/ink12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3:55.42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47 102 8106,'6'-9'1573,"0"1"1,1 0-1,-1 1 0,11-9 1,-6 6-862,1 1 0,0 1 0,1 0 0,20-11 1,-49 33-632,1 1 0,1 0 1,0 1-1,-15 24 1,18-26-49,-13 13-29,17-20 2,1 1 0,-1-1 1,1 1-1,1 0 0,-1 1 0,-3 9 1,9-17 15,0 0 1,0 0 0,1 0 0,-1 0 0,1 0 0,-1 0-1,1-1 1,-1 1 0,1 0 0,-1 0 0,1 0 0,0 0 0,-1-1-1,1 1 1,0 0 0,0-1 0,0 1 0,-1-1 0,1 1-1,0-1 1,0 1 0,0-1 0,0 1 0,0-1 0,1 0-1,25 18 382,-6 1 190,37 43 1,-51-54-457,-2 0 0,1 0 1,-1 0-1,0 1 1,0 0-1,-1 0 1,-1 0-1,1 0 1,-1 1-1,2 17 0,6 38 586,-10-60-639,1-1 1,-1 1 0,1 0 0,0-1-1,0 0 1,1 1 0,-1-1 0,1 0-1,0 0 1,0-1 0,5 6 0,-6-8-68,-1-1 0,1 1 0,-1 0 1,1-1-1,0 1 0,0-1 0,-1 1 1,1-1-1,0 0 0,0 0 0,-1 0 0,1 0 1,0 0-1,0 0 0,-1 0 0,1 0 0,0-1 1,0 1-1,-1-1 0,1 0 0,2-1 1,1 0-5,0 0 0,0 0 0,0-1 0,-1 0 0,7-5 0,1-4-158,-1 0 1,16-25-1,-18 25-445,-7 9 176,-1 1 0,1-1 0,-1 1 0,0-1 0,0 0 1,0 1-1,0-1 0,0 0 0,0 0 0,-1 0 0,1 0 0,-1 1 0,0-1 0,0 0 0,0 0 1,0 0-1,-1-4 0,-1-4-699</inkml:trace>
</inkml:ink>
</file>

<file path=ppt/ink/ink12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3:56.19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15 239 10402,'-6'-44'3934,"8"33"-1274,3 11 504,3 8 308,-2 6-3148,-9-21-171,-9-23-129,-2-16 759,40 57 4,-23-9-737,-1-1-1,0 0 1,0 0 0,1 0 0,-1 0 0,1-1 0,-1 1-1,1-1 1,-1 1 0,5-1 0,-6 0-46,0-1 1,0 1-1,1-1 1,-1 0-1,0 0 1,0 1-1,0-1 1,0 0-1,-1 0 0,1 0 1,0 0-1,0 0 1,0 0-1,-1 0 1,1 0-1,-1-1 1,1 1-1,-1 0 1,1 0-1,-1 0 1,0-1-1,1-1 1,23-69 47,-23 69-51,-1 0 0,1 0 1,-1 0-1,0 0 1,0 0-1,0 0 1,0 0-1,-2-5 0,0-7 912,6 21-425,8 6-332,-1-2 0,1 1 0,19 11 0,-18-12-120,-7-5 7,-3-2-34,1 1 1,0-1-1,-1 0 0,1 0 1,0 0-1,1-1 0,-1 1 1,0-1-1,1 0 0,-1-1 1,1 1-1,9 1 0,-13-3-373,-1-7-5102,1-1 4181,1 0 269,6-22-356</inkml:trace>
</inkml:ink>
</file>

<file path=ppt/ink/ink12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3:56.57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10 97 9130,'-10'-5'9458,"25"-7"-6181,8-4-2971,-11 5-193,-6 5-47,1 0 1,-1-1 0,0 1 0,6-10 0,-5 5 120,-7 11-26,0 3-136,0 1 0,1-1 1,-1 0-1,1 1 0,0-1 0,0 0 1,0 1-1,0-1 0,1 0 0,2 5 1,22 33 431,3 0 1,61 68 0,-20-26 1271,-67-80-1622,-1 1 1,1-1-1,-1 1 1,1-1 0,-1 1-1,0 0 1,-1 0-1,1 0 1,-1 0-1,0 0 1,1 0 0,-2 0-1,1 0 1,0 1-1,-1 7 1,-1-8-103,0-1 0,0 1 0,0 0 0,0 0 0,-1-1 0,1 1 0,-1-1 0,0 1 0,0-1 0,-1 0 0,1 1 0,-1-1 0,1 0-1,-1-1 1,0 1 0,-6 4 0,-2 1-799,0 0 0,-23 11 1,7-7-100</inkml:trace>
</inkml:ink>
</file>

<file path=ppt/ink/ink12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3:57.04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10 8 8890,'-8'-3'4433,"7"-2"-2121,10 9-199,4-3-41,2 7-583,10 5-169,-6-1-272,0 5-256,0 2-360,-3-2-160,-2 1-184,-2-1-8,-1-4-376,-6-1-424,0-6-712,-4 1-1193,4-7 1649</inkml:trace>
</inkml:ink>
</file>

<file path=ppt/ink/ink12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3:57.41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 11082,'11'14'4577,"-4"2"-2664,3 3-241,-4 7-392,-6-2-175,0 4-281,0 0-192,-6 1-288,4-3-112,-2-2-224,-4-2-272,6-10-784,1-1-361,2-4-1351,9-7-1497,5-4 2857</inkml:trace>
</inkml:ink>
</file>

<file path=ppt/ink/ink12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3:57.79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27 9074,'19'-3'4562,"10"-2"-905,-17 4-2954,0-1 0,1 2 1,20 1-1,-30-1-616,0 0 1,0 0-1,-1 1 1,1-1 0,0 1-1,0 0 1,-1-1-1,1 1 1,-1 0-1,1 1 1,-1-1 0,1 0-1,-1 1 1,0-1-1,0 1 1,1 0-1,-1 0 1,0 0 0,-1 0-1,1 0 1,0 0-1,-1 0 1,1 1-1,-1-1 1,1 1 0,-1-1-1,0 1 1,0-1-1,1 5 1,-1 5-56,0 0 0,0 0 0,-1 0 0,-1 0 0,-3 20 0,0 27 272,4-58-285,0-1 0,0 1 1,0-1-1,0 1 0,0-1 0,0 1 1,0-1-1,0 1 0,1-1 0,-1 1 1,0-1-1,0 1 0,0-1 0,0 1 1,1-1-1,-1 0 0,0 1 0,0-1 1,1 1-1,-1-1 0,0 0 0,1 1 1,-1-1-1,1 0 0,-1 1 1,0-1-1,1 0 0,-1 0 0,1 1 1,-1-1-1,1 0 0,-1 0 0,1 1 1,16-9 366,13-20-100,-12 9-237,58-72-1592,-68 80 194,-1 0 0,0-1 0,8-18 0,-10 9 6</inkml:trace>
</inkml:ink>
</file>

<file path=ppt/ink/ink12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3:58.20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0 10706,'7'23'3948,"14"35"0,35 56 26,0 0-2050,-49-96-1737,-5-12-163,0 0 0,0-1-1,0 1 1,1-1-1,0 1 1,0-1-1,0 0 1,1 0 0,-1 0-1,6 4 1,-8-8-28,0-1 0,-1 0 0,1 1 0,-1-1 0,1 0 0,0 1 0,-1-1 0,1 0 0,0 0 0,-1 0 0,1 0 0,0 0 0,-1 1 0,1-1 0,0 0 0,-1-1 0,1 1 0,0 0 0,-1 0 0,1 0 0,0 0 0,-1 0 0,1-1 0,0 1 0,-1 0 0,1-1 0,-1 1 0,1 0 0,0-1 0,-1 1 0,1-1 0,-1 1 1,1-1-1,-1 1 0,0-1 0,1 1 0,-1-1 0,1 1 0,-1-1 0,0 0 0,0 1 0,1-2 0,13-33-251,-11 26 170,6-23-156,-8 27 201,1-1-1,-1 1 1,1-1-1,0 1 0,0 0 1,0 0-1,1 0 1,0 0-1,0 0 1,6-7-1,-7 10 43,-1 1-1,1-1 1,0 1-1,0 0 1,0 0-1,0-1 1,0 1-1,0 1 1,0-1-1,1 0 1,-1 0 0,0 1-1,0-1 1,1 1-1,-1 0 1,0 0-1,0 0 1,1 0-1,-1 0 1,0 0-1,1 0 1,-1 1 0,0-1-1,0 1 1,1 0-1,-1 0 1,0 0-1,0 0 1,0 0-1,0 0 1,0 0-1,0 1 1,-1-1-1,1 1 1,0-1 0,-1 1-1,1 0 1,-1-1-1,1 1 1,-1 0-1,0 0 1,0 0-1,0 0 1,1 3-1,-1 2-2,0 1 0,-1 0 0,0 0-1,0 0 1,-1 0 0,0-1-1,0 1 1,-1 0 0,0-1 0,-1 1-1,1-1 1,-1 0 0,-1 0-1,1 0 1,-1 0 0,0 0 0,-1-1-1,0 0 1,0 0 0,0 0-1,-1 0 1,1-1 0,-1 0 0,-1 0-1,1-1 1,-1 1 0,-7 2-1,-12-1-1765,26-6 1668,-1 0 0,1 0 1,-1 0-1,1 0 1,-1 0-1,1 0 0,0 0 1,-1 0-1,1 0 1,-1 0-1,1 0 0,0-1 1,-1 1-1,1 0 1,-1 0-1,1 0 1,0-1-1,-1 1 0,1 0 1,0 0-1,-1-1 1,1 1-1,0 0 0,-1-1 1,1 1-1,0 0 1,0-1-1,-1 1 0,1-1 1,0 1-1,0 0 1,0-1-1,0 1 0,-1-1 1,1 1-1,0 0 1,0-1-1,0 1 0,0-1 1,0 1-1,0-1 1,0 1-1,0-1 1,0 1-1,0 0 0,1-1 1,-1 1-1,0-1 1,0 0-1,3-8-1175</inkml:trace>
</inkml:ink>
</file>

<file path=ppt/ink/ink12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3:58.62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37 6 7506,'-1'-1'158,"1"1"1,0 0 0,0 0-1,0-1 1,0 1 0,0 0-1,0 0 1,0 0 0,0-1-1,-1 1 1,1 0 0,0 0 0,0-1-1,0 1 1,0 0 0,-1 0-1,1 0 1,0 0 0,0-1-1,0 1 1,-1 0 0,1 0-1,0 0 1,0 0 0,-1 0-1,1 0 1,0 0 0,0 0 0,-1 0-1,1 0 1,0 0 0,0 0-1,-1 0 1,1 0 0,0 0-1,0 0 1,-1 0 0,1 0-1,0 0 1,0 0 0,-1 0-1,1 0 1,0 0 0,0 0 0,-1 0-1,1 1 1,0-1 0,0 0-1,-11 16 2848,-2 24-1074,12-35-1811,1 1 0,0-1 0,0 0-1,0 0 1,1 0 0,-1 0 0,1 0 0,1 0 0,-1 0 0,1 0 0,0 0-1,0 0 1,0-1 0,1 1 0,4 6 0,-6-9-85,0-1-1,1 1 1,-1-1 0,0 0 0,1 0 0,-1 1-1,1-1 1,-1 0 0,1 0 0,0 0-1,-1 0 1,1-1 0,0 1 0,0 0 0,-1-1-1,1 1 1,0-1 0,2 0 0,-2 0 9,1 0 1,-1 0 0,0-1-1,0 0 1,0 1 0,1-1-1,-1 0 1,0 0-1,0 0 1,0 0 0,0-1-1,0 1 1,-1 0 0,1-1-1,0 1 1,-1-1-1,1 0 1,2-3 0,0 1 21,-1 0 0,1-1 0,-1 0 1,0 0-1,0 0 0,-1 0 0,1-1 1,-1 1-1,2-7 0,-4 11-102,0-1 1,0 0-1,0 0 0,0 1 0,0-1 0,0 0 1,0 0-1,0 1 0,-1-1 0,1 0 1,-1 0-1,1 1 0,-1-1 0,0 1 1,0-1-1,1 0 0,-1 1 0,0 0 1,-1-1-1,1 1 0,0-1 0,0 1 1,0 0-1,-1 0 0,1 0 0,-1 0 1,1 0-1,-1 0 0,1 0 0,-1 0 1,0 1-1,1-1 0,-1 1 0,-1-1 1,-80-25-7515,70 20 6289</inkml:trace>
</inkml:ink>
</file>

<file path=ppt/ink/ink1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8:53.93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8386,'1'1'466,"1"-1"0,-1 1 0,1 0 0,-1 0 0,0 0 0,1 0-1,-1 0 1,0 0 0,0 0 0,0 0 0,0 0 0,0 0 0,0 1 0,0-1 0,2 3 0,13 25 971,-15-27-1033,12 23 1082,15 42 0,-24-56-1444,-1 1 0,0-1 0,0 1 0,-1 0-1,-1 0 1,0 16 0,0-27-118,-1 0 0,0 0 0,0 1 0,0-1 0,-1 0 0,1 0-1,0 0 1,0 1 0,-1-1 0,1 0 0,0 0 0,-1 0 0,1 0 0,-1 0 0,0 0 0,0 2-1,0-3-33,1 0 0,-1 0 0,1 0-1,0 0 1,-1 0 0,1 0-1,-1 0 1,1 0 0,-1 0 0,1-1-1,0 1 1,-1 0 0,1 0-1,-1 0 1,1-1 0,0 1-1,-1 0 1,1 0 0,0-1 0,-1 1-1,1 0 1,0 0 0,0-1-1,-1 1 1,1 0 0,0-1 0,0 1-1,-1-1 1,-17-36-5461,11 15 4137</inkml:trace>
</inkml:ink>
</file>

<file path=ppt/ink/ink12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3:59.51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0 538 7418,'39'-31'3463,"-38"30"-3254,0 1 0,0-1 1,0 1-1,0-1 0,0 1 0,0 0 1,0-1-1,0 1 0,0 0 0,1 0 0,-1 0 1,0 0-1,0 0 0,0 0 0,0 0 1,0 0-1,0 0 0,0 1 0,1-1 0,-1 0 1,0 1-1,0-1 0,0 1 0,1 0 1,18 16 2417,-18-15-2170,3 4 83,0 1-1,0-1 1,-1 1-1,5 9 0,14 23 622,-21-37-1109,0 0 0,-1 0 0,1 0 0,0 0 0,0-1 0,0 1 0,0-1 0,0 1 0,0-1 0,0 0 0,1 1 0,-1-1 0,4 1 0,-4-2-32,0 0 0,0 0-1,0 0 1,-1 0 0,1-1-1,0 1 1,0 0 0,-1-1-1,1 1 1,0-1 0,-1 0-1,1 0 1,0 1-1,-1-1 1,1 0 0,-1 0-1,1 0 1,-1-1 0,0 1-1,0 0 1,1-1 0,-1 1-1,0 0 1,0-1 0,0 1-1,0-1 1,0 0 0,-1 1-1,2-4 1,2-4-1,-1 1 1,0-1-1,-1 1 1,3-16-1,-4 17-12,0-1 1,0 0-1,-1 0 0,0 0 1,-1 1-1,1-1 0,-1 0 0,-4-12 1,2 15 2,2 4-14,1 1 55,11 2 118,0 1 0,1 0-1,-1 1 1,0 0 0,0 0 0,15 10 0,5 0-3,-30-14-142,0 1 0,0-1-1,0 0 1,0 0 0,1 0-1,-1 0 1,0 0 0,0 0-1,0 0 1,0 0 0,0 0-1,0 0 1,0 0 0,0-1 0,0 1-1,0 0 1,0-1 0,0 1-1,0-1 1,0 1 0,0-1-1,0 0 1,-1 1 0,1-1-1,0 0 1,0 0 0,0 1-1,-1-1 1,1 0 0,-1 0-1,1 0 1,-1 0 0,1 0 0,-1 0-1,1 0 1,-1 0 0,0 0-1,1 0 1,-1 0 0,0-2-1,1 1-33,-1 1 0,1-1-1,0 0 1,0 0 0,0 1-1,0-1 1,0 0-1,0 1 1,0-1 0,1 1-1,1-2 1,31-11 3,-29 13-618,-1 0 1,0-1-1,0 1 1,0-1-1,0 0 1,0 0-1,-1 0 1,6-4-1,33-35-4608,5-18 2816,-9 10 224,-36 46 2399,0 0 1,1 0-1,0 1 1,-1-1-1,1 1 1,0-1-1,0 1 1,0 0-1,0 0 1,5-2-1,-7 4-86,-1 0 0,1 0 0,-1 0 0,0 0 0,1 0 0,-1 0 0,1 0 0,-1 0-1,1 0 1,-1 0 0,1 0 0,-1 0 0,1 0 0,-1 0 0,1 0 0,-1 0 0,1 1 0,-1-1 0,0 0-1,1 0 1,-1 0 0,1 1 0,-1-1 0,0 0 0,1 1 0,-1-1 0,0 0 0,1 1 0,-1 0 0,1 0 101,0 1 0,-1 0 1,1-1-1,-1 1 0,1 0 0,-1 0 1,0 0-1,0-1 0,0 1 1,0 0-1,0 0 0,-1 2 1,-2 20 941,1-19-1015,1 0 1,0 0 0,1 0-1,-1 0 1,1 1 0,0-1-1,0 0 1,0 0 0,1 0 0,0 1-1,0-1 1,0 0 0,3 7-1,-3-11-142,-1 0 0,1 0 0,0 0 0,-1-1 0,1 1-1,0 0 1,0-1 0,-1 1 0,1-1 0,0 1 0,0-1 0,0 1-1,0-1 1,0 1 0,0-1 0,0 0 0,0 0 0,0 1 0,0-1-1,0 0 1,0 0 0,0 0 0,0 0 0,0 0 0,0 0 0,0 0-1,0-1 1,0 1 0,0 0 0,0 0 0,-1-1 0,1 1 0,0-1-1,0 1 1,0-1 0,0 1 0,0-1 0,-1 0 0,1 1 0,0-1-1,0 0 1,-1 1 0,1-1 0,1-2 0,3-2 9,0-1 0,-1 1 0,1-1 0,6-12 0,-2-3-3,-1 1 1,0-2-1,-2 1 1,-1-1-1,0 1 0,-2-2 1,0 1-1,-2 0 1,0 0-1,-1-1 0,-2 1 1,0 0-1,-8-34 0,18 142 96,-5-68-37,0 7 318,14 50-1,-16-70-333,1 0 0,0 1-1,0-1 1,0 0 0,1-1 0,-1 1 0,1 0 0,0-1 0,0 1 0,1-1 0,-1 0 0,1 0-1,0-1 1,0 1 0,9 5 0,-10-8-123,-1 0 1,1 0-1,0-1 0,0 1 1,0-1-1,0 0 0,0 0 0,0 0 1,0 0-1,0 0 0,0-1 0,-1 1 1,1-1-1,0 0 0,0 1 0,0-1 1,-1-1-1,1 1 0,0 0 1,-1-1-1,1 1 0,-1-1 0,0 0 1,4-3-1,4-4-1054,0 0 1,-1-1-1,0 0 0,7-11 1,7-14-434</inkml:trace>
</inkml:ink>
</file>

<file path=ppt/ink/ink12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3:59.94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59 0 13035,'-7'10'5593,"-2"2"-3233,0-7-815,1-2-961,-5-8-632,1-17 8</inkml:trace>
</inkml:ink>
</file>

<file path=ppt/ink/ink12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01.49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125 66 2953,'-58'-51'1972,"56"50"-1662,0-1 0,1 1 1,-1-1-1,0 1 0,0 0 0,-1 0 0,1 0 0,0 0 1,0 0-1,0 1 0,-1-1 0,1 1 0,0-1 0,-1 1 1,1 0-1,0 0 0,-1 0 0,-3 0 0,5 0-53,0 1-1,0-1 1,0 0-1,0 0 1,0 1-1,0-1 1,0 0-1,0 1 1,0-1-1,0 1 1,0-1-1,1 1 1,-1 0-1,0-1 1,0 1-1,1 0 1,-1 0 0,0-1-1,1 1 1,-4 10 8589,13 10-7161,-3-5-1573,-2 1 0,0 0 0,0-1-1,-2 1 1,0 1 0,-1-1 0,-1 0 0,-1 0-1,0 0 1,-5 23 0,-5 66 163,19-186 105,3 23-324,-6 37-43,-1-1 1,-1 0 0,0 0 0,-2 0 0,-1-28-1,0 47-5,0 1-1,-1-1 1,1 0 0,0 1-1,-1-1 1,1 1-1,-1-1 1,1 1-1,-1-1 1,0 1-1,1-1 1,-1 1-1,-2-3 1,3 4-23,-1 0-1,1 0 1,0-1 0,-1 1 0,1 0 0,0 0-1,-1 0 1,1 0 0,-1-1 0,1 1 0,0 0-1,-1 0 1,1 0 0,-1 0 0,1 0 0,0 0 0,-1 0-1,1 0 1,-1 0 0,1 0 0,0 0 0,-1 0-1,1 0 1,-1 1 0,1-1 0,0 0 0,-1 0-1,1 0 1,-1 1 0,1-1 0,-1 0 0,0 2-162,0-1-1,-1 1 1,1-1 0,0 1 0,0-1 0,0 1 0,0 0 0,1-1 0,-1 1 0,0 0 0,1 0-1,-1 0 1,1 0 0,-1-1 0,1 1 0,0 0 0,0 0 0,0 0 0,0 0 0,0 0 0,1 2-1,6 14-2477,5 1 1088</inkml:trace>
</inkml:ink>
</file>

<file path=ppt/ink/ink12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06.20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59 1 3881,'-11'1'9369,"2"1"-3833,-5 8-2400,13-8-3175,-1 0 0,1 0 0,-1 1 0,1-1 0,0 1 0,0 0 0,0-1 0,0 1 0,1 0 0,-1-1 0,1 1 0,-1 4 0,1-5 66,0-1 0,0 1 0,0 0 0,0-1 0,0 1 0,0 0 0,0-1 0,1 1 0,-1-1 0,1 1-1,-1-1 1,1 1 0,-1-1 0,1 1 0,0-1 0,0 1 0,0-1 0,0 0 0,0 1 0,0-1 0,0 0 0,0 0 0,0 0 0,2 2 0,-1-2 13,0-1 1,0 1 0,0 0 0,0 0-1,1-1 1,-1 0 0,0 1 0,0-1 0,0 0-1,0 0 1,1 0 0,-1 0 0,0 0 0,0-1-1,0 1 1,0 0 0,0-1 0,3-1 0,-3 2-8,-1-1 0,0 1 1,0-1-1,1 1 0,-1-1 1,0 1-1,0-1 0,0 0 1,0 0-1,0 1 0,0-1 0,0 0 1,0 0-1,0 0 0,0 0 1,0 0-1,1-3 0,-2 4 0,0-1-1,0 0 0,0 1 0,0-1 0,0 0 0,0 1 0,0-1 0,0 0 0,0 1 0,0-1 0,0 0 0,0 1 0,0-1 0,0 1 0,-1-1 0,1 0 0,0 1 0,-1-1 0,1 0 0,0 1 0,-1-1 0,1 1 1,0-1-1,-2 0 0,1 0-14,0 0 1,0 0 0,0 1-1,-1-1 1,1 0 0,0 0-1,0 1 1,-1-1 0,1 1-1,-1-1 1,1 1 0,0 0 0,-1 0-1,1-1 1,-1 1 0,1 0-1,-1 0 1,1 0 0,-1 1-1,1-1 1,0 0 0,-1 0-1,1 1 1,-1-1 0,1 1 0,0-1-1,-1 1 1,1 0 0,0-1-1,-2 2 1,2 0-1,-1-1 0,1 1-1,0-1 1,0 1 0,0 0 0,0-1 0,0 1-1,0 0 1,0 0 0,0 3 0,-9 18 89,-10 17 34,20-38-126,0-1-1,-1 1 1,1-1-1,0 0 1,0 1 0,0-1-1,0 0 1,0 1-1,0-1 1,0 1-1,1-1 1,-1 0 0,0 1-1,1-1 1,-1 0-1,1 1 1,-1-1 0,1 0-1,0 0 1,0 0-1,0 1 1,-1-1-1,1 0 1,0 0 0,0 0-1,0 0 1,0-1-1,1 1 1,-1 0-1,0 0 1,0-1 0,0 1-1,1 0 1,1 0-1,3 1 66,-1 0-1,1 0 0,0 0 0,0-1 0,10 1 1,-11-2-39,1 0 0,-1-1 0,1 0 1,-1 0-1,1 0 0,-1-1 0,0 1 1,1-1-1,-1-1 0,0 1 0,-1-1 1,1 0-1,0 0 0,-1 0 1,1-1-1,4-5 0,-4 5-22,-1 0 0,0 0 0,-1 0-1,1 0 1,-1-1 0,0 0 0,0 0 0,0 0 0,-1 0-1,1 0 1,-1 0 0,0-1 0,-1 1 0,0-1 0,2-9 0,-3 12-15,-1 0 1,1 0 0,-1 0 0,1 0 0,-1 1-1,0-1 1,0 0 0,0 1 0,0-1 0,0 1 0,-1-1-1,1 1 1,-1-1 0,0 1 0,0 0 0,0 0-1,0 0 1,0 0 0,0 0 0,0 0 0,-1 1 0,1-1-1,0 1 1,-1-1 0,0 1 0,1 0 0,-1 0 0,0 0-1,1 1 1,-7-2 0,5 1-3,0 0 0,-1 1 0,1-1 0,-1 1 0,1 0 0,-1 0 0,1 1 0,-1-1 0,1 1 0,-1 0 0,1 0 0,0 1 0,0-1 0,0 1 0,-1 0 0,1 0 0,1 0 1,-8 5-1,6-2-4,1 0 0,0 0 1,-1 0-1,1 1 0,1-1 1,-1 1-1,1 0 0,0 0 1,1 0-1,-1 0 0,1 1 1,1-1-1,-1 1 0,1-1 1,0 1-1,0 11 0,1-13 6,0-1 0,1 0 0,0 1 0,0-1-1,0 1 1,0-1 0,1 0 0,-1 0 0,1 0 0,0 0 0,0 0 0,1 0-1,-1-1 1,1 1 0,0-1 0,0 1 0,0-1 0,0 0 0,1 0-1,-1 0 1,1-1 0,0 1 0,0-1 0,0 0 0,0 0 0,6 2 0,-5-3 4,0 0-1,0 0 1,0 0 0,0 0 0,1-1 0,-1 0 0,0 0 0,0 0 0,0 0 0,1-1 0,-1 0 0,0 0 0,0-1 0,0 1 0,0-1 0,0 0 0,-1-1 0,1 1 0,6-5 0,-8 5 2,1-1-1,-1 1 1,0-1 0,0 1 0,0-1-1,0 0 1,-1 0 0,1 0-1,-1-1 1,0 1 0,0 0 0,0-1-1,0 0 1,-1 1 0,1-1-1,-1 0 1,0 0 0,0 0 0,0 0-1,-1 0 1,1 0 0,-1 0-1,0 0 1,0 0 0,-1-6 0,-1 6-5,1 1 1,-1-1-1,1 1 1,-1-1 0,0 1-1,-1 0 1,1 0-1,0 0 1,-1 0-1,0 0 1,0 0 0,0 1-1,0-1 1,0 1-1,0 0 1,-1 0-1,1 0 1,0 0 0,-1 1-1,0-1 1,1 1-1,-1 0 1,-7-1 0,6 1-5,1 0 1,0 0 0,-1 1 0,1-1 0,0 1 0,-1 0 0,1 0 0,-1 1-1,1-1 1,0 1 0,-1 0 0,1 0 0,0 0 0,0 1 0,0 0 0,0-1-1,0 1 1,0 1 0,0-1 0,-6 5 0,8-4 15,-1 0-1,1 1 1,0-1-1,-1 0 1,1 1-1,1 0 1,-1-1-1,0 1 1,1 0 0,0 0-1,0-1 1,0 1-1,0 0 1,1 0-1,0 0 1,-1 0-1,1 1 1,1-1 0,-1 0-1,1 0 1,-1 0-1,1-1 1,0 1-1,1 0 1,-1 0-1,1 0 1,2 4 0,-1-3-4,-1-1 1,1 1 0,0-1-1,1 0 1,-1 0 0,1-1 0,0 1-1,0-1 1,0 0 0,0 0 0,0 0-1,1 0 1,-1-1 0,1 0-1,0 0 1,0 0 0,0 0 0,0-1-1,0 0 1,0 0 0,6 0 0,-1-1 3,0 0 1,0-1-1,-1-1 1,1 1-1,0-2 1,-1 1 0,0-2-1,1 1 1,12-7-1,-18 8 16,1 0-1,-1-1 1,0 1-1,0-1 1,0 0-1,0 0 1,0 0-1,-1-1 1,1 1-1,-1-1 0,0 0 1,0 0-1,-1 0 1,1 0-1,-1-1 1,1 1-1,-1 0 1,-1-1-1,1 0 1,1-8-1,-3 11-5,1 0 0,-1 0-1,0 0 1,0 0 0,-1 0 0,1-1 0,0 1 0,-1 0-1,1 0 1,-1 0 0,1 0 0,-1 0 0,0 0-1,0 0 1,0 0 0,0 1 0,0-1 0,-1 0 0,1 0-1,-1 1 1,-1-2 0,0 1-6,0 0-1,0 0 1,0 0 0,0 1-1,0-1 1,-1 1-1,1 0 1,-1 0 0,1 0-1,-1 1 1,-5-1 0,-2 1-3,1 0 1,-1 0 0,1 1-1,-1 1 1,1 0 0,0 0-1,-16 6 1,14-2-14,-1 0-1,1 0 1,1 1 0,-15 11-1,23-15-5,-1-1-1,1 1 0,-1 0 0,1 1 1,0-1-1,0 1 0,0-1 0,1 1 0,-1 0 1,1 0-1,0 0 0,0 0 0,0 0 1,1 0-1,-1 1 0,0 4 0,2-7 1,0-1 0,1 1 0,-1-1 0,0 1 0,1-1 0,-1 0 0,1 1-1,-1-1 1,1 0 0,0 1 0,0-1 0,-1 0 0,1 0 0,0 0 0,0 0 0,0 0-1,0 0 1,1 0 0,-1 0 0,0 0 0,0 0 0,0-1 0,1 1 0,-1 0 0,0-1 0,1 1-1,-1-1 1,1 0 0,-1 1 0,0-1 0,1 0 0,-1 0 0,1 0 0,1 0 0,5 1-7,0 0 0,0-1 0,0 0 1,15-2-1,-14 0 3,0 0-1,0-1 1,0 0 0,-1 0 0,1-1-1,11-6 1,-19 9 4,1 0-1,-1 1 1,0-1-1,1 0 1,-1 0 0,0 0-1,1 0 1,-1 0-1,0-1 1,0 1-1,0 0 1,0 0-1,0-1 1,0 1 0,-1-1-1,1 1 1,0-1-1,-1 1 1,1-1-1,-1 1 1,1-1 0,-1 1-1,0-1 1,1 0-1,-1 1 1,0-1-1,0 1 1,-1-1-1,1 0 1,0 1 0,0-1-1,-1 0 1,1 1-1,-1-1 1,1 1-1,-1-1 1,0 1-1,1-1 1,-1 1 0,0 0-1,0-1 1,0 1-1,-2-2 1,-1-1 0,0 1 1,0 0-1,0 0 1,0 0-1,0 0 1,-1 1-1,1-1 1,-1 1-1,0 0 1,1 1-1,-1-1 1,-6 0-1,8 1-2,0 0 1,-1 1-1,1-1 0,-1 1 0,1 0 1,-1 0-1,1 0 0,-1 0 0,1 0 1,-1 1-1,1 0 0,0 0 1,-1 0-1,1 0 0,0 0 0,0 1 1,-1-1-1,-3 4 0,7-5 6,-1 0-1,1 0 0,0 1 1,-1-1-1,1 0 0,-1 0 1,1 1-1,0-1 0,-1 0 1,1 1-1,0-1 0,0 0 1,-1 1-1,1-1 0,0 1 1,0-1-1,0 0 0,-1 1 1,1-1-1,0 1 0,0-1 1,0 1-1,0-1 0,0 1 1,0-1-1,0 1 0,0-1 1,0 1-1,11 3 317,18-7 73,-3-2-299,-21 5-87,-1-1 0,1 0 0,-1 0 0,1 0 1,-1 0-1,0-1 0,1 0 0,-1 0 0,6-4 1,-7 3 149,-6 4-1191,-13 12-3087,-5 21 2365</inkml:trace>
</inkml:ink>
</file>

<file path=ppt/ink/ink12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08.93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63 67 7970,'-41'-28'3174,"40"27"-2943,0 1 1,-1-1 0,1 0-1,0 0 1,0 0 0,0 0 0,0 0-1,0-1 1,0 1 0,1 0-1,-1 0 1,0-1 0,0 1-1,1 0 1,-1-1 0,1 1-1,0 0 1,-1-1 0,1-2 0,-5-8 9039,6 13-9067,0 0-1,-1 0 0,1 0 0,0 0 1,0 0-1,0 0 0,-1 1 0,1-1 1,0 0-1,-1 0 0,0 1 0,1-1 1,0 3-1,5 16 12,5-1-29,-8-15-135,-1 1 0,1-1 0,-1 1-1,0-1 1,0 1 0,-1 0 0,1 0 0,-1-1 0,0 1-1,0 0 1,0 0 0,-1 10 0,-5 91 1203,2-27-2305,2-35-5301,1-46 4845</inkml:trace>
</inkml:ink>
</file>

<file path=ppt/ink/ink12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09.30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28 1 8234,'-22'33'4159,"17"-18"1027,8 6-3844,0-12-597,14 191 3579,-13-142-3751,-6-29-764,-1-24-982,-2-18-659,4 9 1258,1 1 0,-1-1 0,1 0 0,0 0 0,1 0-1,-1 0 1,2-6 0,4-12-781</inkml:trace>
</inkml:ink>
</file>

<file path=ppt/ink/ink12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09.73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7 289 9266,'-6'-6'9824,"6"-3"-6887,15-16-2168,12-6 814,57-52 0,21-23 41,-93 94-1750,4-5 273</inkml:trace>
</inkml:ink>
</file>

<file path=ppt/ink/ink12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10.11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0 165 10186,'5'-14'6168,"6"-1"-3404,20-11-1311,-22 18-291,41-31 1290,-28 24-1947,28-28 0,-42 38-797</inkml:trace>
  <inkml:trace contextRef="#ctx0" brushRef="#br0" timeOffset="1">71 292 10450,'1'10'4897,"9"-1"-2184,4-9-377,8 0-167,5-14-161,-1-6-127,12-4-441,-3-7-224,-4-2-552,0 4-248,-10 0-248,-1 7-120,-7 0-440,-7 4-240,-11-1-2304,-6-2 1943</inkml:trace>
</inkml:ink>
</file>

<file path=ppt/ink/ink12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43.86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30 63 4825,'-6'17'854,"2"-3"-55,2-13-208,2-6 250,0 4-685,0 1 0,0 0 0,0-1 1,0 1-1,0 0 0,0 0 0,1-1 1,-1 1-1,0 0 0,0-1 0,0 1 0,0 0 1,0-1-1,0 1 0,0 0 0,0-1 1,0 1-1,0 0 0,0-1 0,-1 1 1,1 0-1,0-1 0,0 1 0,0 0 1,0 0-1,0-1 0,-1 1 0,1 0 0,0 0 1,0-1-1,0 1 0,-1 0 0,1 0 1,0-1-1,0 1 0,-1 0 0,1 0 1,0 0-1,-1 0 0,1 0 0,0-1 1,0 1-1,-1 0 0,1 0 0,0 0 0,-1 0 1,1 0-1,0 0 0,-1 0 0,1 0 1,0 0-1,-1 0 0,1 0 0,0 0 1,-1 0-1,0 1 134,0 0 0,1-1 0,-1 1 0,1 0 0,-1-1 0,0 1 0,1 0 0,-1-1-1,1 1 1,-1 0 0,1 0 0,0 0 0,-1 0 0,1-1 0,0 1 0,0 0 0,0 0 0,-1 0 0,1 2 0,3-2-99,0 0 0,-1 0 0,1 0 0,0-1 0,0 1 0,0 0 0,0-1 0,4 0 0,6 0 146,1-2 0,0 0 0,-1 0 0,0-1 0,1-1 0,-1 0 0,-1-1 0,22-12 0,6 0 448,-21 10-680,1 0 0,0 2 0,-1 0 0,1 1 0,27-2 0,-22-1-3375,-6 2 1920</inkml:trace>
</inkml:ink>
</file>

<file path=ppt/ink/ink12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44.77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 18 6865,'-1'-18'12309,"1"18"-12187,12 8 3994,5 10-4875,-3-3 981,-6-6-86,0 0 0,0 1 0,-1 0 0,0 0 0,7 13-1,-12-18-229,0-1 0,1 1 0,0 0-1,0-1 1,0 0 0,0 0-1,1 0 1,-1 0 0,7 4 0</inkml:trace>
</inkml:ink>
</file>

<file path=ppt/ink/ink1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8:54.31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0 258 6089,'19'-50'3177,"5"45"-961,10 5-567,-1-2-153,0-1-192,0 3-127,-5 0-513,-1 2-216,-6-1-336,-6 1-88,-9-2-296,1 0-392,-9-3-737,-1 0-1303</inkml:trace>
  <inkml:trace contextRef="#ctx0" brushRef="#br0" timeOffset="1">154 0 8234,'0'29'4081,"5"2"-1609,6-3-735,0 5-89,1-8-728,1-3-336,-2-3-320,2-8-112,1 2-128,0-8-184,0-7-1160,-3-4-408,-3-7 927</inkml:trace>
</inkml:ink>
</file>

<file path=ppt/ink/ink12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45.14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23 1 9842,'-13'0'4385,"10"4"-2377,-1-2-343,2 0-625,2-4-1064,0 0-208,0 1-968,9 1-401,16 5 889</inkml:trace>
</inkml:ink>
</file>

<file path=ppt/ink/ink12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45.57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71 9898,'10'15'5251,"8"12"-462,-15-21-4623,1 0 0,-2 0 0,1 0 0,0 0-1,-1 0 1,0 0 0,-1 1 0,1-1 0,0 12 0,-2-6-20,1-8-26,-1-8-36,3-22-69,-3 24-1,3-18-33,1 0-1,11-37 1,-14 53 58,0 0 1,1 0 0,-1 0 0,1 0 0,0 0 0,0 0 0,0 1-1,0-1 1,1 1 0,0 0 0,0-1 0,-1 1 0,2 0 0,-1 1-1,0-1 1,1 0 0,-1 1 0,1 0 0,0 0 0,-1 0 0,1 0-1,8-2 1,-8 4 21,0 0 0,0 1 0,0-1 0,0 1 1,-1 0-1,1 0 0,0 0 0,0 0 0,-1 1 0,1-1 0,0 1 0,-1 0 0,0 0 0,1 1 0,-1-1 0,0 1 0,0-1 0,0 1 1,-1 0-1,1 0 0,2 4 0,7 9-80,0 1 0,16 30 0,-27-43-22,2 1-725,0 1 0,0 0 0,1-1 0,-1 0 0,1 0 0,0 0 0,1 0 0,8 7 0,-3-5-521</inkml:trace>
</inkml:ink>
</file>

<file path=ppt/ink/ink12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46.17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95 144 9674,'-10'-6'7960,"1"11"-4440,-7 22-3281,5-5 215,6-14-414,0 0 15,-1 1 0,1 0 0,0 1 0,1-1 0,0 1 0,0 0 0,1 0 0,1 0 0,0 0 0,-2 12-1,4-18-35,0 1 0,0-1 0,0 0-1,1 0 1,0 0 0,-1 0 0,1 1-1,1-1 1,-1 0 0,0-1-1,1 1 1,0 0 0,0 0 0,3 3-1,-4-5-15,1-1-1,-1 0 1,1 1-1,0-1 1,-1 0-1,1 0 1,0 0-1,0 0 0,0 0 1,0-1-1,0 1 1,0 0-1,0-1 1,0 0-1,0 1 1,0-1-1,0 0 1,0 0-1,1 0 1,-1 0-1,0 0 0,0-1 1,0 1-1,0-1 1,0 1-1,0-1 1,0 0-1,0 0 1,3-2-1,1 0 5,-1-1 0,1 0 0,-1 0 0,1-1 0,-1 1 0,-1-1 0,1 0 0,-1 0 0,0-1 0,0 1-1,3-8 1,35-71 63,-38 76-53,9-23 74,-7 14 189,1 1 0,15-24-1,-22 39-241,1 0 0,-1 0 0,1 0-1,-1 0 1,1 0 0,0 1 0,-1-1-1,1 0 1,0 0 0,0 1 0,0-1-1,0 0 1,0 1 0,0-1-1,0 0 1,0 1 0,0 0 0,0-1-1,0 1 1,0 0 0,0-1 0,0 1-1,1 0 1,-1 0-8,0 0-1,0 1 1,1-1 0,-1 1-1,0-1 1,0 1 0,0 0-1,-1-1 1,1 1-1,0 0 1,0-1 0,0 1-1,0 0 1,-1 0 0,1 0-1,0 0 1,-1 0 0,1 1-1,2 3 39,0 1 0,-1 0 1,1-1-1,-2 1 0,1 0 0,1 11 0,-2-10-48,1 0 0,-1-1 0,1 1 1,0 0-1,1 0 0,-1-1 0,1 0 0,1 1 0,-1-1 0,1 0 0,0-1 0,1 1 0,-1-1 0,8 7 1,-10-10-18,0 0 1,1 0-1,-1 0 1,1 0 0,0-1-1,0 1 1,-1-1-1,1 1 1,0-1 0,0 0-1,0 0 1,0-1-1,0 1 1,1 0 0,-1-1-1,0 0 1,0 0 0,0 0-1,0 0 1,0 0-1,0-1 1,1 0 0,-1 1-1,0-1 1,0 0-1,0 0 1,-1-1 0,1 1-1,0-1 1,0 1-1,-1-1 1,1 0 0,3-3-1,6-7 10,-1-1 0,0-1 0,0 0 0,-2 0 0,0-1 0,0 0 0,10-28 0,1 1 25,-15 32-21,0-1 1,-1-1 0,0 1 0,-1-1 0,2-12-1,-5 24-14,0-1-1,0 0 1,1 1-1,-1-1 1,0 0-1,0 0 1,0 1-1,0-1 0,0 0 1,0 1-1,0-1 1,0 0-1,-1 0 1,1 1-1,0-1 1,0 0-1,-1 1 1,1-1-1,0 0 0,-1 0 1,0 0-1,1 1 0,-1 0 0,1 0 0,0 0 1,-1-1-1,1 1 0,-1 0 0,1 0 0,0 0 0,-1 0 0,1 0 0,-1 0 0,1 0 1,-1 0-1,1 0 0,-1 0 0,1 0 0,0 0 0,-1 0 0,1 0 0,-1 1 1,1-1-1,-1 0 0,1 0 0,-2 1-2,1-1 0,0 1 0,0 0 0,0-1 0,1 1 0,-1 0 0,0 0 0,0-1 0,0 1 0,0 0 0,1 0 0,-1 0 0,0 0 0,1 0 0,-1 0 0,1 0 0,-1 0 0,1 0 1,0 1-1,-1-1 0,1 0 0,0 0 0,0 0 0,0 0 0,0 2 0,0 5 19,0-1 0,1 1 0,1 0 1,-1-1-1,1 1 0,1-1 0,-1 1 1,1-1-1,0 0 0,1 0 0,0 0 1,0-1-1,0 1 0,1-1 1,10 11-1,-7-9 110,0 0 1,1-1-1,-1 0 0,1-1 1,10 6-1,-16-10-104,1-1 0,-1 0 0,0 0 0,1 0-1,-1 0 1,0 0 0,1-1 0,-1 0 0,1 1 0,-1-1 0,1 0 0,-1-1 0,1 1-1,-1-1 1,0 1 0,1-1 0,-1 0 0,0-1 0,1 1 0,3-2 0,8-5-58,-9 6-145,0-1-1,0 0 0,-1 0 1,1 0-1,-1-1 0,7-5 1,-5 8-1164</inkml:trace>
</inkml:ink>
</file>

<file path=ppt/ink/ink12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47.45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28 417 5705,'14'-14'857,"-8"9"63,0-1 0,-1 0-1,0 0 1,0-1 0,0 0 0,-2-12 8795,-4 19-9597,0 0 0,0-1 0,0 1-1,0-1 1,0 1 0,0 0 0,1-1 0,-1 0 0,0 1 0,0-1 0,1 0-1,-1 1 1,1-1 0,-1 0 0,0 1 0,0-3 0,1-5-2973,-3-19 7102,-3 34-3900,-3 8-320,1 1 0,0-1 0,1 2 0,1-1 0,1 1 0,-5 24 0,10-40-25,-1 0 0,1 0 0,0-1 0,0 1 0,0 0 0,0-1 0,0 1 0,1 0 0,-1 0 0,0-1 0,0 1 0,0 0 0,0-1 0,1 1 0,-1 0 0,0-1 0,1 1 0,-1-1 0,1 1 0,-1 0 0,0-1 0,1 1 0,-1-1 0,1 1 0,0-1 0,-1 0 0,1 1 0,-1-1-1,1 1 1,0-1 0,-1 0 0,1 1 0,0-1 0,-1 0 0,1 0 0,0 0 0,-1 0 0,1 0 0,0 1 0,-1-1 0,1 0 0,0 0 0,0-1 0,-1 1 0,1 0 0,0 0 0,-1 0 0,1 0 0,1-1 0,1 1 3,0-1-1,0 0 1,0 0-1,0 0 1,0 0 0,0 0-1,0-1 1,0 1-1,-1-1 1,5-3 0,-3 1 2,-1 0 1,0-1 0,0 0-1,-1 1 1,1-1 0,-1 0-1,0 0 1,0 0 0,-1 0-1,0-1 1,1 1 0,-2 0-1,1 0 1,-1-1-1,1 1 1,-1-1 0,-2-8 0,2 7 695,0 9-677,0 0 0,1 0 0,-1 0 0,0-1 0,1 1 0,-1 0-1,1 0 1,0 0 0,-1-1 0,1 1 0,0 0 0,0-1 0,2 3 0,0-2-20,0 0-1,0-1 1,0 0 0,1 0 0,-1 0 0,0 0-1,1 0 1,-1 0 0,0-1 0,1 0 0,-1 1-1,1-2 1,-1 1 0,1 0 0,-1 0 0,0-1-1,1 0 1,-1 0 0,0 0 0,6-2 0,-2-2 22,-1 1 1,1-1-1,-1 0 1,-1 0-1,1-1 1,-1 1-1,0-1 1,5-7 0,6-10 111,-7 9 57,1 1-1,0 1 1,21-21 0,-29 31-125,0 0 1,0 0-1,1 0 1,-1 0-1,1 0 1,-1 1-1,1 0 1,0-1-1,0 1 1,0 0-1,-1 0 1,1 0-1,0 1 1,0-1-1,0 1 1,0-1 0,1 1-1,-1 0 1,0 0-1,0 1 1,0-1-1,0 0 1,0 1-1,0 0 1,5 2-1,-6-2-63,0 0 0,-1 0 0,1 1 0,-1-1 0,1 1-1,-1-1 1,1 1 0,-1-1 0,0 1 0,0 0 0,1-1 0,-1 1 0,-1 0 0,1 0-1,0 0 1,0 0 0,-1 0 0,1 0 0,-1 0 0,1 0 0,-1 0 0,0 0 0,0 0-1,0 1 1,0-1 0,-1 0 0,0 4 0,-1 7 35,-1 1 0,0-1 0,-7 15 0,5-12-31,-10 21-180,15-36 158,-1 0 0,1 1 0,-1-1 0,0 0 1,0 0-1,1 0 0,-1 0 0,0 1 0,0-1 0,0 0 0,0 0 0,0-1 0,0 1 0,0 0 0,0 0 0,0 0 0,-1-1 0,1 1 0,0-1 0,-1 1 0,1-1 1,0 1-1,0-1 0,-1 0 0,-1 1 0,2-2 0,1 1 1,0-1-1,0 1 0,-1-1 1,1 1-1,0 0 1,0-1-1,-1 1 0,1-1 1,0 1-1,0-1 0,0 1 1,0-1-1,0 1 1,0-1-1,0 0 0,0 1 1,0-1-1,0 1 1,0-1-1,0 1 0,0-1 1,0 1-1,0-1 0,1 1 1,-1-1-1,0 1 1,0-1-1,0 1 0,1 0 1,-1-1-1,0 1 1,1-1-1,-1 1 0,0 0 1,1-1-1,0 0 0,14-19-93,36-16 65,-35 26 41,0-1-1,-1 0 0,14-15 0,-13 11 32,-1-1 0,0-1 0,-1-1 0,0 0 0,-2 0 0,0-1 0,-1-1 0,12-31 0,-22 46-27,0 0-1,0 0 1,0 0 0,-1 0-1,0 0 1,0-7-1,0 10-4,0 0 0,0 0 0,-1 0-1,1 0 1,0 0 0,-1 0 0,1 0-1,-1 0 1,0 0 0,0 0 0,0 0-1,0 0 1,0 0 0,0 1 0,0-1-1,0 1 1,-1-1 0,-1-1-1,3 3 0,-1 0-1,1 0 0,0 0 1,-1 0-1,1 0 0,-1 0 1,1 0-1,-1 0 0,1 1 1,0-1-1,-1 0 0,1 0 1,0 0-1,-1 1 0,1-1 1,-1 0-1,1 0 0,0 1 1,-1-1-1,1 0 0,0 1 1,0-1-1,-1 0 0,1 1 1,0-1-1,0 1 0,0-1 1,-1 0-1,1 1 0,0-1 1,0 1-1,0-1 0,0 1 1,0-1-1,0 0 0,0 1 1,0 0-1,-5 21 19,5-2-64,0 0 0,0-1 0,2 1 0,1 0 0,0 0 0,1-1 0,2 0 0,0 0 0,0 0 0,2-1 0,0 0 0,1 0 0,1-1 0,1 0 0,0-1 0,15 16 0,-21-27-291,0 0 0,0 0 1,0-1-1,1 0 0,-1 0 0,1 0 0,8 4 1,-12-7 56,0 0 0,0 0 0,0-1 1,0 1-1,0 0 0,0-1 0,0 1 1,0-1-1,0 0 0,0 1 0,0-1 1,0 0-1,0 0 0,0-1 0,0 1 1,0 0-1,0-1 0,0 1 0,0-1 1,0 1-1,0-1 0,0 0 0,-1 0 1,1 0-1,0 0 0,0 0 1,-1 0-1,3-3 0,8-13-1466</inkml:trace>
</inkml:ink>
</file>

<file path=ppt/ink/ink12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47.82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33 11114,'142'-33'5394,"-109"43"-1642,0 5-47,-6 14-736,-8 4-537,-16 6-1175,-3 8-601,-11-2-512,-5-4-264,-3-5-1161,-7-6-1631,-13-19 1808</inkml:trace>
</inkml:ink>
</file>

<file path=ppt/ink/ink12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49.10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1050 10058,'27'-86'7729,"26"-39"-4105,-20 48-1739,-18 41-1167,-5 15-371,-1-1 1,-1 0 0,0 0 0,4-31-1,-14 39-241,-6 19-58,-9 20-35,8-6-14,0 0 1,2 1-1,1-1 0,0 1 1,2 0-1,0 1 0,1-1 1,1 1-1,1 0 0,1-1 1,0 1-1,2 0 0,5 24 1,-7-41 0,1 0 0,0-1 1,0 1-1,0 0 1,1 0-1,-1-1 1,1 1-1,0-1 1,0 1-1,0-1 0,1 0 1,-1 0-1,1 0 1,-1 0-1,1 0 1,0 0-1,0-1 1,0 1-1,1-1 0,4 3 1,-5-5 0,1 1-1,-1 0 1,0-1 0,1 1-1,-1-1 1,1 0 0,-1 0 0,0 0-1,1 0 1,-1-1 0,0 0 0,1 1-1,-1-1 1,0 0 0,0-1-1,0 1 1,0-1 0,0 1 0,0-1-1,0 0 1,0 0 0,0 0-1,2-3 1,13-11 15,-1 0-1,-1-1 1,-1-1-1,-1-1 1,0 0-1,-1 0 1,-1-1-1,-1-1 1,-1 0-1,13-38 1,-21 42-13,-8 19-5,4 1-1,0 0 1,0 0 0,0 1 0,1-1-1,-1 0 1,1 1 0,-1 3 0,-1 4 10,2-5-7,-1 1 0,1-1 0,0 1 0,0-1 0,1 14 0,0-19-2,1 1 1,-1-1 0,0 0 0,1 0-1,-1 1 1,0-1 0,1 0-1,0 0 1,-1 0 0,1 0-1,0 1 1,-1-1 0,1 0-1,0 0 1,0 0 0,0-1-1,0 1 1,0 0 0,0 0 0,0 0-1,0-1 1,1 1 0,-1-1-1,0 1 1,0-1 0,0 1-1,1-1 1,-1 1 0,0-1-1,1 0 1,-1 0 0,0 0 0,1 0-1,-1 0 1,0 0 0,3-1-1,1 1 13,0-1-1,-1 1 1,1-1-1,0-1 1,-1 1-1,1-1 1,0 1-1,-1-1 1,0-1-1,1 1 1,6-6-1,2-3 130,0 0 1,13-15-1,-21 18-6,1 2-1,0-1 1,1 1 0,0 0-1,0 0 1,0 1 0,0 0-1,1 0 1,0 1 0,0 0-1,10-4 1,-16 8-116,0-1-1,-1 0 1,1 1-1,0 0 1,0-1-1,0 1 1,0 0-1,0 0 1,0 0-1,0 0 1,0 0-1,0 0 1,0 1-1,0-1 1,0 1-1,0-1 1,0 1-1,0 0 1,0 0-1,-1 0 1,1 0 0,0 0-1,-1 0 1,1 0-1,-1 0 1,1 1-1,-1-1 1,1 1-1,-1-1 1,0 1-1,0-1 1,0 1-1,2 3 1,0 4-15,-1-1 0,0 1 0,0 0-1,-1 0 1,0 0 0,0 11 0,2 17-11,12-86-223,-11 33 228,1 0 1,1 1-1,0-1 0,1 1 0,0 0 1,1 1-1,1 0 0,0 0 0,1 1 1,1 0-1,0 1 0,13-11 0,-24 22 1,1 1 0,0 0 0,0-1-1,-1 1 1,1 0 0,0 0 0,0 0-1,-1-1 1,1 1 0,0 0-1,0 0 1,-1 0 0,1 0 0,0 0-1,0 1 1,0-1 0,-1 0 0,1 0-1,0 0 1,0 1 0,-1-1-1,1 0 1,0 1 0,-1-1 0,1 1-1,0-1 1,-1 1 0,1-1-1,-1 1 1,1-1 0,-1 1 0,1-1-1,-1 1 1,1 0 0,-1-1 0,1 1-1,-1 0 1,0-1 0,1 1-1,-1 0 1,0 1 0,17 37-36,-15-34 35,5 16-34,10 27 59,-16-45-75,0 0 1,1-1-1,-1 1 1,1 0-1,0-1 0,-1 0 1,1 1-1,0-1 1,0 0-1,1 0 0,-1 0 1,5 3-1,-7-5-8,1 0-1,0 1 0,0-1 1,0 0-1,0 0 0,0 0 0,0 0 1,0 0-1,0 0 0,0-1 1,0 1-1,-1 0 0,1 0 1,0-1-1,0 1 0,0-1 0,0 1 1,0 0-1,-1-1 0,1 0 1,0 1-1,-1-1 0,1 1 1,0-1-1,-1 0 0,1 1 0,0-3 1,17-21-823,11-32-123,-3-1 0,-2-1 0,28-102 0,9-116 1330,-60 270-249,0-1 70,1 1 0,-2-1 0,1 1 0,-1-1 0,0 1-1,0-1 1,0 1 0,-1-1 0,-3-12 0,-3 43 1203,6 19-807,3 0-1,1-1 0,11 59 0,40 126 171,-43-187-543,10 16-80,-18-48-2147,-8-21-2447</inkml:trace>
</inkml:ink>
</file>

<file path=ppt/ink/ink12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49.46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1 198 7258,'22'0'3296,"7"-1"-1207,9-3-193,-5 1 145,3 8 159,-6 3-64,-5 9-135,-8 5-449,-4 0-304,-7 8-551,-1-5-225,-4-5-392,-1-2-320,-3-14-905,0 3-335,0-10-960,3 1 2256</inkml:trace>
  <inkml:trace contextRef="#ctx0" brushRef="#br0" timeOffset="1">235 18 10882,'-13'9'5273,"2"1"-1920,6-4-2009,2-5-407,5-7-833,-2 5-464,4-12-3049,9-11 2569</inkml:trace>
</inkml:ink>
</file>

<file path=ppt/ink/ink12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49.84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 11747,'2'17'4921,"4"10"-2665,-3 3-208,7 6-271,1 6-105,3 7-287,0 3-185,-3 6-320,1-3-184,-4-4-368,2-5-104,-1-12-136,-4-7-144,1-16-704,-1-3-552,-5-16-1857,0-14 2761,-13-12-232</inkml:trace>
</inkml:ink>
</file>

<file path=ppt/ink/ink12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50.46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187 122 8338,'-32'-77'3977,"24"50"-1259,8 26-2496,0 0-1,0-1 0,-1 1 1,1 0-1,0 0 0,0 0 1,-1 0-1,1 1 1,0-1-1,-1 0 0,1 0 1,-1 0-1,0 0 0,1 0 1,-1 0-1,0 0 1,-1 1-91,1 0 0,0 1 1,0-1-1,-1 1 0,1-1 1,0 1-1,0-1 1,0 1-1,0 0 0,0 0 1,0-1-1,0 1 0,0 0 1,0 0-1,0 0 0,-1 2 1,-14 16 521,0 1 0,2 0 0,0 1 1,-20 44-1,23-45-540,9-16-97,0 0-1,0 0 1,0 1-1,1 0 1,-1-1-1,1 1 1,-1 8-1,2-12-12,0 1 0,0 0-1,0-1 1,0 1 0,1-1 0,-1 1-1,0 0 1,1-1 0,-1 1 0,1-1 0,0 1-1,-1-1 1,1 1 0,0-1 0,0 0-1,0 1 1,0-1 0,0 0 0,0 0 0,1 1-1,-1-1 1,0 0 0,0 0 0,1-1-1,2 3 1,19 7 58,1-1 0,0 0 0,38 7 1,-32-9 135,44 17 1,-72-23-177,1 0 0,0 0-1,-1 0 1,1 0 0,-1 1-1,0 0 1,1-1-1,-1 1 1,0 0 0,0 0-1,0 0 1,0 0 0,0 0-1,-1 0 1,1 1-1,0-1 1,1 5 0,-3-5 1,1 0 0,-1 0 0,0 0 1,0 0-1,0 1 0,0-1 1,0 0-1,0 0 0,-1 0 0,1 0 1,-1 0-1,1 1 0,-1-1 0,0 0 1,0 0-1,0 0 0,0 0 0,0-1 1,0 1-1,-3 3 0,-3 5-21,-1 0-1,0-1 1,0 0 0,-1 0-1,-1 0 1,1-1-1,-1-1 1,0 0 0,-1 0-1,0-1 1,0 0-1,0-1 1,-1 0 0,0-1-1,0-1 1,0 1-1,0-2 1,-1 0 0,-21 1-1,12-7-957,22 4 895,0 0 1,-1 0-1,1 0 0,0 0 1,0 0-1,-1 0 1,1 0-1,0 0 0,-1 0 1,1 0-1,0-1 0,-1 1 1,1 0-1,0 0 1,0 0-1,-1-1 0,1 1 1,0 0-1,0 0 0,-1-1 1,1 1-1,0 0 0,0 0 1,0-1-1,-1 1 1,1 0-1,0 0 0,0-1 1,0 1-1,0 0 0,0-1 1,0 1-1,0 0 1,0-1-1,0 1 0,0 0 1,0-1-1,0 1 0,0 0 1,0-1-1,0 1 0,0 0 1,0-1-1,0 1 1,0 0-1,0-1 0,1 1 1,-1 0-1,0 0 0,0-1 1,0 1-1,1 0 1,-1 0-1,0-1 0,0 1 1,0 0-1,1 0 0,-1-1 1,0 1-1,1 0 1,-1 0-1,19-13-1172</inkml:trace>
</inkml:ink>
</file>

<file path=ppt/ink/ink12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51.08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156 539 10922,'-5'-1'8635,"5"0"-8459,-17 20 2468,-21 28-1525,38-47-1085,-12 15 409,-6 9 124,-22 35 0,37-53-539,-1 0 0,1 0-1,0 0 1,1 1 0,-1-1 0,1 1-1,1 0 1,-1 0 0,1 0 0,0-1-1,1 13 1,0-18-29,0-1-1,0 1 0,0 0 1,0-1-1,0 1 1,0 0-1,0-1 0,0 1 1,0-1-1,0 1 1,0-1-1,1 1 0,-1 0 1,0-1-1,1 1 1,-1-1-1,0 1 0,1-1 1,-1 1-1,0-1 1,1 1-1,-1-1 1,1 0-1,-1 1 0,1-1 1,-1 0-1,1 1 1,-1-1-1,1 0 0,-1 1 1,1-1-1,-1 0 1,2 0-1,-1 0-8,1 0 0,-1 0 1,1-1-1,-1 1 0,1-1 0,-1 1 1,1-1-1,-1 0 0,1 1 0,-1-1 0,0 0 1,3-2-1,3-3-74,0 0 0,0-1 1,9-11-1,12-31-373,-24 40 352,0 0 1,1 1 0,-1 0-1,2 0 1,-1 0 0,1 1 0,0-1-1,1 1 1,10-8 0,-16 14 99,-1 1 0,1 0 0,0-1 0,-1 1 0,1-1 0,0 1 0,0 0 0,-1 0 0,1 0 0,0-1 0,0 1 0,-1 0 0,1 0 0,0 0 0,0 0 0,0 0 0,-1 0 0,1 0 0,0 0 0,0 1 0,-1-1 0,1 0 0,0 0 0,0 1 0,-1-1 0,1 0 0,0 1 0,-1-1 0,1 1 0,0-1 0,-1 1-1,1-1 1,-1 1 0,1-1 0,-1 1 0,1 0 0,0 0 0,14 34-23,-6-13 41,-8-20-7,1 1 0,0 0-1,-1 0 1,1-1 0,0 1-1,1-1 1,-1 0 0,0 1-1,1-1 1,-1 0 0,1 0-1,-1-1 1,1 1 0,0-1-1,0 1 1,6 1 0,-6-2-2,-1-1 1,1 0-1,0 0 1,0 0-1,0 0 1,-1 0-1,1-1 1,0 1-1,0-1 1,0 0-1,-1 0 1,1 0-1,-1 0 1,1 0-1,3-3 1,3-2 4,0-1 0,-1 0-1,-1 0 1,1-1 0,-1 0 0,0 0 0,-1-1 0,10-17-1,-5 6 26,-2-1-1,-1 0 1,0-1-1,-2 0 1,0 0 0,-1 0-1,-2-1 1,2-38-1,-5-15 282,-10-94 0,4 105-194,-2-7 404,2 60-206,-1 13 84,6 1-351,0 0 0,0 0 1,0 0-1,0 0 0,0 0 1,0 0-1,0 0 0,0 0 1,1 0-1,-1 0 0,1 3 1,-3 32 363,3-1 0,1 1 0,1 0 1,15 71-1,-6-39 57,6 20-102,3-1 1,46 121-1,-62-201-2467,-4-17 473,-4-20-959,-4-8-413,1-7 1201</inkml:trace>
</inkml:ink>
</file>

<file path=ppt/ink/ink1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8:54.71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0 158 8602,'5'0'3769,"4"-13"-1529,4-1-832,4-5-455,-1-3-241,4 3-544,-6-1-216,-3 0-840,2 4-353,-10 2 657</inkml:trace>
</inkml:ink>
</file>

<file path=ppt/ink/ink12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51.45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1 115 12803,'0'14'5089,"18"-13"-3465,12-4-664,-3-19-576,17-3-216,-7-8-1088,-2 2-768,7 15 976</inkml:trace>
</inkml:ink>
</file>

<file path=ppt/ink/ink12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52.28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3 303 3993,'1'-45'6212,"1"13"4029,-2 36-8906,-2 75 856,-1-38-1426,3 0 0,6 61 0,-6-101-757,0 0 0,0 0 1,1 0-1,-1 0 0,0 0 0,0 0 1,1 0-1,-1-1 0,1 1 0,-1 0 0,1 0 1,-1 0-1,1-1 0,-1 1 0,1 0 1,-1-1-1,1 1 0,0 0 0,0-1 1,-1 1-1,1-1 0,0 1 0,0-1 0,0 1 1,-1-1-1,1 0 0,1 1 0,1-1 2,-1 0 0,0 0 0,1 0 0,-1 0 0,0 0 0,1 0 0,-1-1 0,0 1 0,0-1 0,4-1 0,2-1 1,0-1 0,-1 0 0,1 0 0,-1-1 1,8-6-1,-5 2-35,-1 0 0,-1-1 1,1 0-1,-1-1 0,-1 1 0,0-2 1,-1 1-1,0-1 0,0 0 1,-2 0-1,1 0 0,-2-1 0,5-23 1,-5 22-24,4-15-16,-7 28 64,0 0-1,0 0 0,1 0 0,-1 1 1,0-1-1,0 0 0,0 0 0,0 0 1,0 0-1,0 1 0,-1-1 1,1 0-1,0 0 0,0 0 0,0 1 1,-1-1-1,1 0 0,-1 0 1,1 1-1,0-1 0,-1 0 0,1 1 1,-2-2-1,2 3 23,-1 1 0,1-1 0,0 0 0,-1 1 0,1-1 0,0 1 0,0-1 0,0 0 0,0 1 0,0-1 0,0 1 0,0-1 0,1 0 0,-1 1 0,1 1 0,0 3 1,1-1-1,0 1 1,1-1-1,-1 1 1,1-1-1,0 0 1,0 0-1,0 0 1,5 5-1,-1-3 10,-5-4-28,0 0 0,1 0 0,-1-1 1,1 1-1,0-1 0,0 0 0,0 0 0,0 0 0,0 0 0,1 0 1,-1-1-1,1 1 0,-1-1 0,1 0 0,-1 0 0,1-1 0,-1 1 1,1 0-1,0-1 0,-1 0 0,1 0 0,0 0 0,4-1 0,-1-1-115,-1 1 0,1-1-1,-1 0 1,0-1-1,0 1 1,0-1 0,0-1-1,0 1 1,-1-1-1,1 0 1,4-4-1,-3 1-104,-1 0-1,0 0 1,0 0-1,0 0 1,-1-1-1,0 0 1,-1 0-1,6-14 1,-3 3-191,-2-1 0,7-35 1,-12 53 392,1-1-1,-1 0 1,1 1 0,-1-1 0,1 1 0,0-1 0,0 1-1,0 0 1,0-1 0,2-1 0,-2 3 14,-1 1 0,0 0 0,0 0 0,0 0 0,1 0 0,-1-1 0,0 1 0,1 0 0,-1 0-1,0 0 1,0 0 0,1 0 0,-1 0 0,0 0 0,1 0 0,-1 0 0,0 0 0,1 0 0,-1 0 0,0 0 0,1 0 0,-1 0 0,0 0 0,0 0 0,1 0 0,-1 0 0,0 0 0,1 0 0,-1 1 0,1-1 0,12 16 156,1 6 229,-1 1-1,-1 0 1,-1 1-1,-1 0 1,-2 1-1,12 50 0,-20-75-383,0 0 0,1 1-1,-1-1 1,0 0-1,0 1 1,0-1-1,0 0 1,0 1 0,0-1-1,0 0 1,0 1-1,1-1 1,-1 0 0,0 1-1,0-1 1,-1 0-1,1 1 1,0-1-1,0 0 1,0 1 0,0-1-1,0 0 1,0 1-1,0-1 1,0 0-1,-1 1 1,1-1 0,0 0-1,0 0 1,0 1-1,-1-1 1,1 0 0,0 0-1,-1 1 1,1-1-1,0 0 1,0 0-1,-1 0 1,1 1 0,0-1-1,-1 0 1,0 0-1,1 0 3,-1-1 0,0 1 0,1-1 0,-1 1 0,0-1 0,0 1 0,1-1 0,-1 0 0,1 1 0,-1-1 0,1 0-1,-1 1 1,1-1 0,-1 0 0,1 0 0,0 0 0,-1-1 0,-4-18 4,1 0 1,1 0-1,0 0 0,1-40 0,2 41-10,1-1 0,0 1 0,7-33 0,-7 46-19,0 1 1,1-1 0,-1 1 0,1 0-1,1 0 1,-1 0 0,1 0 0,0 0-1,0 0 1,0 0 0,1 1 0,-1 0-1,1 0 1,0 0 0,1 0 0,-1 0-1,7-3 1,-9 5-64,0 2 1,0-1-1,0 0 1,0 0-1,0 1 0,0-1 1,0 1-1,0-1 1,1 1-1,-1 0 0,0 0 1,0 0-1,0 0 1,0 0-1,0 1 0,1-1 1,2 1-1,31 19-4082,-15-6 572,-8-7 2182</inkml:trace>
</inkml:ink>
</file>

<file path=ppt/ink/ink12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52.90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155 448 9002,'-11'5'11945,"-1"11"-7358,-1 0-4494,3-6 111,-11 15 310,-25 34 0,41-52-495,0 1 0,0 0-1,1 0 1,0 1 0,0-1 0,1 1 0,0 0 0,1 0 0,-1 0 0,0 11 0,3-19-23,0 0 1,0 1-1,0-1 0,0 0 0,0 0 1,0 0-1,0 0 0,1 1 0,-1-1 1,0 0-1,1 0 0,-1 0 0,0 0 1,1 0-1,0 0 0,0 1 0,-1-2-3,1 1 0,-1-1-1,0 0 1,1 0 0,-1 1-1,1-1 1,-1 0 0,1 0 0,-1 0-1,1 0 1,-1 0 0,1 1-1,-1-1 1,0 0 0,1 0-1,-1 0 1,1 0 0,-1-1-1,1 1 1,-1 0 0,1 0-1,-1 0 1,1 0 0,-1 0-1,1-1 1,2-1-35,0 0-1,0 0 0,0 0 1,0 0-1,-1 0 0,1-1 1,-1 1-1,1-1 1,1-3-1,10-16-287,-1-1-1,-1-1 1,-2 0-1,12-34 1,-14 44 124,-7 14 201,-1 0 0,0 0 0,1 0-1,-1 0 1,0 0 0,1 0 0,-1 0-1,0 0 1,1 0 0,-1 0 0,0 1-1,1-1 1,-1 0 0,0 0 0,1 0-1,-1 0 1,0 0 0,0 1 0,1-1-1,-1 0 1,0 0 0,0 0-1,1 1 1,-1-1 0,0 0 0,0 0-1,1 1 1,-1 0 0,15 32-149,-9-18 154,-5-13 0,1 1 1,-1-1 0,1 0 0,0 0 0,-1 0 0,1 0 0,0 0 0,0-1 0,0 1-1,1 0 1,-1-1 0,0 0 0,0 1 0,1-1 0,-1 0 0,1 0 0,-1 0 0,1-1-1,2 1 1,-1 0-1,0-1-1,0 0 1,0-1 0,0 1-1,0-1 1,0 1-1,-1-1 1,1 0 0,0-1-1,0 1 1,6-4-1,-3 1 1,0 0 0,0-1 0,0 0 0,0-1 1,-1 1-1,0-1 0,0-1 0,0 1 0,-1-1 0,0 0 0,6-9 0,-2-7 63,0 0 1,-1 0-1,-2-1 1,0 0 0,4-45-1,-6 21 52,-2 0 0,-6-47-1,3 73 0,-2 0 0,0 1-1,-9-30 1,12 50-93,0 0 0,0 0 1,0 1-1,0-1 0,-1 0 0,1 0 0,0 1 0,-1-1 0,1 0 1,0 1-1,-1-1 0,1 0 0,-1 1 0,1-1 0,-1 0 0,1 1 1,-1-1-1,0 1 0,1-1 0,-2 0 0,-4 11 330,-1 29-56,7 5-100,2 1 0,2 0 0,1-1 0,3 0 0,1 0 0,17 44 0,3-17-11,-18-49-1265,12 39-1</inkml:trace>
</inkml:ink>
</file>

<file path=ppt/ink/ink12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53.28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33 8658,'3'-3'444,"0"0"0,0 0 0,0 1 0,1-1 0,-1 1 0,1-1 1,0 1-1,0 0 0,0 0 0,0 1 0,0-1 0,0 1 0,0 0 0,0 0 0,0 0 0,1 1 1,-1 0-1,0-1 0,1 1 0,5 1 0,2 0 184,0 0 0,0 1 0,0 0 0,0 0 0,0 2 0,12 4-1,-18-5-453,-1 0 0,0 0 0,0 0-1,0 1 1,0 0 0,-1 0 0,0 0-1,0 0 1,0 1 0,0 0 0,0 0 0,-1 0-1,0 0 1,0 0 0,0 0 0,-1 1-1,0 0 1,0-1 0,0 1 0,0 7-1,2 8-27,-2-1 0,0 1 0,-1 0 0,-3 31 0,1-46-1515,0-14-2922,1 1 3029</inkml:trace>
</inkml:ink>
</file>

<file path=ppt/ink/ink12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53.66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58 0 9194,'-28'33'5353,"9"-16"-184,10-4-3304,7-12-1113,2-4-800,10-9-976,-1 1-1049,10-8 1217</inkml:trace>
</inkml:ink>
</file>

<file path=ppt/ink/ink12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54.34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89 445 7274,'1'-11'777,"-1"-26"2893,0 36-3273,0-1-1,0 1 1,0 0 0,-1-1 0,1 1 0,0-1 0,-1 1 0,1 0 0,-1-1 0,0 1 0,1 0 0,-1 0 0,0-1 0,0 1 0,0 0 0,0 0 0,0 0-1,0 0 1,0 0 0,-1-1 0,-6 6 3119,-5 18-3172,7-12 32,-3 5-230,3-7-79,1 0 1,0 1-1,0 0 0,1 0 0,0 0 1,0 0-1,-2 10 0,6-16-66,-1 0-1,1 0 1,0 0 0,0 0-1,0 0 1,1 0 0,-1 0-1,1-1 1,0 1 0,-1 0-1,1 0 1,1 0 0,-1-1 0,0 1-1,0 0 1,1-1 0,0 1-1,-1-1 1,1 0 0,0 0-1,0 0 1,1 0 0,-1 0-1,0 0 1,4 2 0,-2-1-14,1-1 1,-1 0 0,0 0 0,0-1-1,1 1 1,-1-1 0,1 0-1,0 0 1,-1-1 0,1 0 0,-1 1-1,1-1 1,0-1 0,-1 1 0,8-2-1,-10 1 8,0 1-1,0-1 1,0 0-1,0 1 1,0-1-1,0 0 1,-1-1-1,1 1 1,0 0-1,0 0 1,-1-1-1,1 1 0,-1-1 1,0 1-1,1-1 1,-1 0-1,0 0 1,0 1-1,2-4 1,10-42-1,-4 11 41,0 5 68,-8 25-12,1 1 0,-1-1-1,1 1 1,0-1-1,0 1 1,1 0 0,-1 0-1,7-9 1,-8 14-54,0-1 0,0 1-1,0 0 1,-1-1 0,1 1 0,0 0 0,0 0 0,0 0 0,0 0 0,0 0 0,0 0-1,0 0 1,0 0 0,0 0 0,0 0 0,0 0 0,0 1 0,0-1 0,0 0-1,0 1 1,-1-1 0,1 1 0,0-1 0,0 1 0,0-1 0,-1 1 0,1 0 0,0-1-1,0 1 1,-1 0 0,1-1 0,0 3 0,23 25 593,-19-18-575,0-1 0,-1 1 0,0 0 0,0 0 0,-1 1 0,0-1 0,-1 0 0,-1 1 0,1 0 0,-1 16 0,3 18-27,-4-45-27,0 0-1,-1 0 1,1 0-1,0 0 0,0 0 1,0 0-1,0 0 1,0 0-1,0 0 0,0 0 1,0 0-1,0 0 1,0 0-1,-1 0 0,1 0 1,0 0-1,0 0 1,0 0-1,0 0 1,0 0-1,0 0 0,0 0 1,0 0-1,0 0 1,0 0-1,0 0 0,0 0 1,-1 0-1,1 0 1,0 0-1,0 1 0,0-1 1,0 0-1,0 0 1,0 0-1,0 0 0,0 0 1,0 0-1,0 0 1,0 0-1,0 0 0,0 0 1,0 0-1,0 1 1,0-1-1,0 0 1,0 0-1,0 0 0,0 0 1,0 0-1,0 0 1,0 0-1,0 0 0,0 0 1,0 0-1,0 0 1,0 1-1,0-1 0,0 0 1,0 0-1,0 0 1,0 0-1,0 0 0,0 0 1,-1-13 44,5-7-47,1 0 0,0 0-1,1 1 1,17-35-1,-20 48 2,1-1 0,0 0 0,0 1 0,0-1 0,1 1 0,0 0 0,0 1 0,1-1-1,-1 1 1,1 0 0,0 1 0,0-1 0,1 1 0,0 0 0,-1 1 0,12-5 0,-15 7 0,0 1-1,0-1 1,0 1 0,0-1 0,0 1 0,1 0 0,-1 0 0,0 0 0,0 0 0,0 1 0,0-1 0,0 1-1,0 0 1,0 0 0,-1 0 0,1 0 0,0 0 0,0 1 0,-1-1 0,1 1 0,-1 0 0,1 0 0,-1 0-1,0 0 1,4 4 0,-1-2 9,0 1 0,0-1 0,0 0 1,1-1-1,6 4 0,-9-6 5,0 0 1,-1-1 0,1 1-1,0-1 1,-1 1 0,1-1-1,0 0 1,-1 0 0,1 0-1,0 0 1,0-1 0,-1 1-1,1-1 1,0 0 0,-1 1 0,1-1-1,-1 0 1,1-1 0,-1 1-1,1 0 1,-1-1 0,3-1-1,5-6 45,1 1 0,-1-2 0,11-12 0,-12 12-23,12-12 184,-2-1-1,0-1 1,-1 0-1,-2-2 1,0 0-1,22-53 1,-37 74-245,0 0 1,0 0-1,0 0 0,0 0 1,-1 0-1,0-1 1,0 1-1,0 0 0,-1 0 1,-2-10-1,2 13-281,1-1 0,-1 1 0,0-1 0,0 0 0,0 1 0,0 0 0,-1-1 0,1 1 0,-1 0 0,1-1 0,-1 1 0,0 0 0,0 0 0,0 1 0,0-1 0,0 0 0,0 0 0,0 1 0,-1 0 0,1-1 0,-5-1 0,-12 2-1380</inkml:trace>
</inkml:ink>
</file>

<file path=ppt/ink/ink12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54.79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68 72 15483,'9'11'7306,"-10"-15"-3217,-4-6-1425,-11-5-1583,-2 1-953,-6-7-1089,15 10-1367,5 3 1448</inkml:trace>
</inkml:ink>
</file>

<file path=ppt/ink/ink12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15.87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16 72 5201,'-2'-2'641,"0"0"-1,1 0 1,-1-1 0,1 1 0,0-1-1,-1 1 1,1-1 0,0 1-1,1-1 1,-1 0 0,0 0-1,1 1 1,0-1 0,-1 0-1,1 0 1,0 1 0,0-1-1,1 0 1,-1 0 0,1 0-1,0-3 3122,1 9-2858,12 26 366,-10-18-1099,2 0 1,-1 0-1,2-1 1,-1 0-1,1 0 1,1 0-1,10 10 1,-14-16-152,1 0 1,-1 0-1,0-1 1,1 0-1,-1 0 1,1 0-1,0-1 1,0 1-1,0-1 1,1-1-1,-1 1 1,0 0-1,1-1 1,-1 0-1,1-1 1,-1 1-1,10-1 1,-11-1-180,-1 1 0,1-1 0,0 0-1,-1 0 1,1 0 0,-1 0 0,1-1 0,-1 0 0,1 1 0,-1-1 0,0 0 0,0-1 0,0 1 0,0 0 0,-1-1 0,1 0-1,-1 0 1,1 1 0,-1-1 0,0-1 0,0 1 0,0 0 0,0 0 0,-1-1 0,0 1 0,2-8 0,-1 4-611,0 0 0,-1 0 1,0 0-1,0-1 1,-1 1-1,0 0 0,0-1 1,0 1-1,-3-8 0,-5-13-631</inkml:trace>
</inkml:ink>
</file>

<file path=ppt/ink/ink12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16.26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77 7890,'-1'-61'3483,"5"45"-42,2 18-923,3 15 384,-1 9-1222,-2 0 0,4 36 0,-1 118 953,-7-101-1950,-2 169-57,-2-234 306,1-9-4941,3-29-2430,4-2 5271</inkml:trace>
</inkml:ink>
</file>

<file path=ppt/ink/ink12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16.64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4 153 8282,'-3'8'6865,"4"-15"-1928,23-2-3856,42-23-137,-44 10-256,3 0-192,2 2-232,-5 3-112,0 6-264,-5 0-280,-8 5-800,-3 2-849,-1 9-2000</inkml:trace>
  <inkml:trace contextRef="#ctx0" brushRef="#br0" timeOffset="1">145 297 9906,'-1'11'4489,"4"-6"-2208,8-5-73,3-6-480,2-5-263,6-5-321,-1-1-320,0 4-488,-2-1-128,0 0-296,-5 3-352,-2-2-976,-2-1-1121,-1-3 1513</inkml:trace>
</inkml:ink>
</file>

<file path=ppt/ink/ink1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8:55.0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98 9858,'1'20'4057,"12"10"-2505,-5 1-31,7 9-201,-4-6-272,2 5-352,-2-2-120,1-3-256,4-3-119,-2-5-137,-6-3-144,0-7-441,-5-1-327,-3-7-1112,6-5-305,-3-1 1377</inkml:trace>
  <inkml:trace contextRef="#ctx0" brushRef="#br0" timeOffset="1">110 390 7882,'13'-63'3028,"-12"61"-2912,-1 0-1,1 0 1,0 1-1,0-1 1,0 1-1,1-1 1,-1 1-1,0-1 1,1 1-1,-1 0 1,0-1-1,1 1 1,0 0-1,-1 0 1,1 0-1,0 0 1,-1 1-1,1-1 1,0 0-1,0 1 1,0-1-1,-1 1 1,4-1-1,8-3 578,-2-3-245,1 0 0,-1 0 0,-1-1 0,0-1 0,0 0 0,0 0-1,-1-1 1,-1 0 0,1-1 0,7-13 0,-11 15-369,0 1 0,0-2 0,0 1-1,-1 0 1,-1-1 0,0 0 0,0 0 0,-1 0 0,0 0-1,0 0 1,-2 0 0,1 0 0,-2-18 0,1 27-77,0-1 0,0 1 0,0-1 0,-1 1 0,1 0 0,0-1 0,-1 1 0,1 0-1,-1-1 1,0 1 0,1 0 0,-1 0 0,0-1 0,0 1 0,0 0 0,0 0 0,0 0 0,0 0 0,0 0 0,0 0 0,0 1 0,0-1 0,0 0 0,0 0 0,-1 1 0,-1-2 0,1 2 2,1 0-1,0 1 1,-1-1-1,1 0 1,-1 0-1,1 1 1,0-1-1,0 1 1,-1-1-1,1 1 1,0-1-1,0 1 1,0 0-1,-1 0 1,1-1-1,0 1 0,0 0 1,0 0-1,0 0 1,1 0-1,-1 0 1,0 0-1,0 1 1,0-1-1,1 0 1,-1 0-1,1 0 1,-1 2-1,-2 5 25,1 0 0,0 0-1,0-1 1,1 1 0,0 0-1,0 0 1,1 0 0,0 10-1,10 67 112,3-30-1156,25 69-1,-13-48-3949,-9-22 2752</inkml:trace>
</inkml:ink>
</file>

<file path=ppt/ink/ink12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17.13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 9 8122,'-5'-8'8347,"3"20"-2401,8 22-4951,1-1 0,2 0 0,1 0 0,20 42 0,-1 2 396,-9-26-578,-12-34-510,-1-1-1,-1 2 0,-1-1 0,-1 1 1,5 31-1,-9-41-213,0-3-37,0 0-1,0-1 0,1 1 1,-1-1-1,1 1 0,0-1 1,0 1-1,1-1 0,-1 1 1,1-1-1,3 5 1,-2-7 8,-3-8-503,0-1-1368,0-14-1223</inkml:trace>
</inkml:ink>
</file>

<file path=ppt/ink/ink12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21.69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1 133 8946,'3'-10'3841,"6"1"-2289,6 0-24,7-1-407,3-1-345,9 2-312,12-1-200,-2 2-160,7 2-160,3 0-576,1-5-480,6 0-793,-3-2-335,-16 4 1376</inkml:trace>
</inkml:ink>
</file>

<file path=ppt/ink/ink12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22.09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0 177 5001,'8'-6'3225,"-6"1"-129,-1-2-999,9 2-217,2-1-559,2-5-217,2-4-568,1 3-192,5-7-176,7 3-48,5 2-184,2-3-200,2 3-1016,1 1-529,7-4 1041</inkml:trace>
</inkml:ink>
</file>

<file path=ppt/ink/ink12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11.97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230 7 5561,'-42'-6'8406,"23"6"-1262,15 4-6774,1 0-1,0 0 1,0 0-1,0 1 1,0-1 0,1 1-1,-3 6 1,5-10-333,-17 38 513,17-37-519,-1 0 1,1 0-1,-1 1 1,1-1-1,0 0 1,0 0 0,0 1-1,0-1 1,0 0-1,1 0 1,-1 1 0,1-1-1,0 0 1,-1 0-1,1 0 1,0 0-1,0 0 1,0 0 0,0 0-1,1 0 1,-1 0-1,0-1 1,1 1-1,0 0 1,-1-1 0,1 1-1,0-1 1,0 1-1,-1-1 1,1 0-1,0 0 1,0 0 0,0 0-1,1 0 1,-1-1-1,3 2 1,-4-2-26,0 1 0,0-1 0,1 0 0,-1 1 0,0-1 0,1 0 0,-1 1 0,0-1 0,1 0 0,-1 0 0,1 0 0,-1-1 0,0 1 0,1 0 0,-1 0 0,0-1 0,1 1 0,-1-1 0,0 1 0,0-1 0,1 1 0,-1-1 0,0 0 0,0 0 0,0 1 1,0-1-1,0 0 0,0 0 0,0 0 0,0 0 0,0 0 0,-1 0 0,1-1 0,0 1 0,-1 0 0,1 0 0,0 0 0,-1-1 0,0 1 0,1 0 0,-1-1 0,0 1 0,0 0 0,1-1 0,-1 1 0,0-1 0,0 1 0,-1 0 0,1-1 0,0 1 0,0 0 0,-1-1 0,1 1 0,-1 0 0,0-2 0,1 0 7,-1-1 0,0 1 0,-1-1 0,1 1-1,0 0 1,-1-1 0,0 1 0,0 0 0,0 0 0,0 0-1,0 0 1,0 1 0,-1-1 0,0 1 0,1-1 0,-1 1 0,0 0-1,0 0 1,0 0 0,0 0 0,-1 1 0,1-1 0,0 1-1,-1 0 1,1 0 0,-5-1 0,4 2-8,0 0 0,0 0 0,0 0 1,0 1-1,0-1 0,1 1 0,-1 0 0,0 0 0,0 0 1,1 1-1,-1-1 0,1 1 0,-1 0 0,1 0 1,-1 0-1,1 0 0,0 1 0,0-1 0,0 1 0,1 0 1,-1 0-1,1 0 0,-1 0 0,-2 5 0,2-3 23,0 1-1,1-1 1,-1 1-1,1 0 1,0 0-1,0 0 1,1 0-1,0 0 1,0 1-1,0-1 1,1 0-1,0 0 1,0 1-1,1-1 1,-1 0-1,1 0 1,1 0-1,-1 0 1,1 0-1,0 0 1,1 0-1,-1 0 1,1-1-1,4 7 0,-5-8-4,1-1-1,0 1 1,0-1-1,0 0 1,0 1-1,1-1 0,-1 0 1,1-1-1,0 1 1,-1-1-1,1 0 1,0 0-1,1 0 0,-1 0 1,0-1-1,0 1 1,1-1-1,-1 0 1,1-1-1,-1 1 0,1-1 1,-1 0-1,1 0 1,-1 0-1,1 0 1,-1-1-1,1 0 0,-1 0 1,1 0-1,-1-1 1,0 1-1,0-1 1,6-3-1,-7 4-14,0 0-1,0-1 1,-1 1-1,1-1 1,0 0-1,-1 0 1,1 1-1,-1-2 1,0 1-1,1 0 1,-1 0 0,0-1-1,-1 1 1,1-1-1,0 0 1,-1 1-1,1-1 1,-1 0-1,0 0 1,0 0 0,0 0-1,0 0 1,0 0-1,-1 0 1,0 0-1,1 0 1,-1-1-1,0 1 1,-1 0-1,1 0 1,0 0 0,-1 0-1,0 0 1,0 0-1,0 0 1,0 0-1,0 0 1,0 0-1,-1 0 1,1 1 0,-1-1-1,-3-3 1,2 2-2,0-1 0,-1 1 0,1 0 0,-1 1 0,0-1 0,0 0 0,0 1 0,-1 0 1,1 0-1,-1 0 0,1 1 0,-1-1 0,0 1 0,0 0 0,0 1 0,-1-1 1,1 1-1,0 0 0,-1 0 0,1 1 0,0 0 0,-1 0 0,1 0 0,-9 1 0,9 1 19,0 0 0,0-1 0,1 1 0,-1 1 0,1-1-1,0 1 1,-1 0 0,1 0 0,0 0 0,1 0 0,-1 1-1,0-1 1,1 1 0,0 0 0,0 0 0,0 0-1,0 1 1,1-1 0,0 1 0,0-1 0,0 1 0,0 0-1,1 0 1,0-1 0,0 1 0,0 0 0,0 0 0,1 1-1,0 7 1,1-8-5,-1-1 0,0 1 0,1-1 0,0 0 0,0 1 0,0-1 0,1 0 0,-1 0 0,1 0 0,0 0 0,0 0 0,1 0 1,-1-1-1,1 1 0,0-1 0,0 0 0,0 1 0,0-1 0,0-1 0,1 1 0,-1 0 0,1-1 0,0 0 0,0 0 0,0 0 0,0 0 0,0 0 0,0-1 0,0 0 0,1 0 0,-1 0 0,0 0 0,1-1 0,4 0 0,0 0 7,-1-1 0,1 0 0,-1 0 0,1-1 0,-1 0 0,0-1 0,0 0 0,0 0 0,0-1 0,-1 0 0,1 0 0,-1 0 0,0-1 0,0 0 0,-1-1 0,7-6 0,-10 9-8,0 0-1,0 0 1,0-1 0,-1 1-1,1-1 1,-1 1-1,0-1 1,0 0 0,0 0-1,-1 0 1,1 0 0,-1 0-1,0 0 1,0 0-1,-1 0 1,1 0 0,-1-1-1,0 1 1,0 0 0,0 0-1,-1-1 1,1 1-1,-1 0 1,0 0 0,0 0-1,-1 0 1,1 0 0,-1 0-1,0 0 1,0 0-1,0 1 1,0-1 0,-1 1-1,-2-4 1,1 3-16,1 1 0,-1 0 0,0 0 0,0 0-1,0 0 1,0 0 0,-1 1 0,1 0 0,-1 0 0,1 0 0,-1 0 0,0 1 0,0 0-1,1 0 1,-1 0 0,0 1 0,0-1 0,0 1 0,0 0 0,0 1 0,0-1 0,0 1 0,0 0-1,1 0 1,-1 0 0,0 1 0,0 0 0,1 0 0,-7 3 0,7-3-1,-1 1 0,1-1 0,-1 1 0,1 0 0,0 0 0,0 0 0,0 0 0,0 1 0,1 0 0,-1-1 1,1 1-1,0 1 0,0-1 0,1 0 0,-1 1 0,1-1 0,0 1 0,0 0 0,0 0 0,1 0 0,0 0 0,0 0 0,0 0 0,0 0 0,1 0 0,0 0 1,0 0-1,1 8 0,0-10-1,-1-1-1,1 1 1,0-1 0,0 1 0,0-1 0,0 1 0,0-1-1,1 0 1,-1 0 0,1 1 0,0-1 0,-1 0 0,1 0 0,0-1-1,0 1 1,0 0 0,0-1 0,0 1 0,1-1 0,2 2-1,-1-1 1,1-1 0,-1 0-1,1 1 1,0-2-1,0 1 1,-1 0-1,1-1 1,0 0-1,0 0 1,7-2-1,-2 1 6,0-1 0,0-1 0,0 1 1,0-2-1,0 0 0,-1 0 0,0 0 0,0-1 0,17-12 0,-22 13 15,-1 1 0,1-1 1,-1 0-1,0 0 1,0 0-1,0 0 0,0 0 1,-1-1-1,1 1 0,-1-1 1,-1 0-1,1 0 1,0 0-1,-1 0 0,1-6 1,-2 8-10,0 1 0,0 0 1,-1 0-1,1 0 1,0 0-1,-1-1 0,1 1 1,-1 0-1,0 0 0,0 0 1,0 0-1,0 0 0,0 0 1,0 1-1,0-1 0,-1 0 1,1 0-1,0 1 0,-1-1 1,0 1-1,1-1 0,-1 1 1,0 0-1,0 0 0,0 0 1,0 0-1,0 0 0,0 0 1,0 0-1,0 0 0,0 1 1,0-1-1,0 1 1,0 0-1,-1 0 0,-2 0 1,-4-1-7,0 1 1,0 0 0,1 0-1,-1 1 1,0 0 0,0 1-1,1 0 1,-1 0 0,1 1-1,-1 0 1,1 1 0,0-1-1,1 1 1,-10 7 0,6-4-12,0 2 0,1 0 0,0 0 0,0 0 0,1 1 0,0 1 0,1 0 0,-10 17 1,16-27-121,1 1 0,0 0 0,-1 0 0,1 0 0,0 0 0,0 0 0,0 1 0,1-1 1,-1 0-1,1 0 0,-1 1 0,1-1 0,0 0 0,-1 0 0,1 1 0,0-1 0,1 0 1,-1 1-1,0-1 0,1 0 0,-1 0 0,1 1 0,0-1 0,-1 0 0,1 0 1,0 0-1,1 0 0,-1 0 0,0 0 0,0 0 0,1 0 0,-1 0 0,1-1 0,0 1 1,-1-1-1,1 1 0,0-1 0,0 0 0,0 1 0,0-1 0,0 0 0,0 0 0,0 0 1,5 0-1,32 8-1464</inkml:trace>
</inkml:ink>
</file>

<file path=ppt/ink/ink12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13.71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37 3 9562,'0'0'4042,"0"5"-1992,-1 6-1378,0-1 0,0 1-1,-1-1 1,-3 11 0,2-13-420,1 1 0,1-1 0,-1 0 0,1 1 0,1 0 0,-1-1 0,3 13-1,-3-20-213,1 0 0,1 1-1,-1-1 1,0 0 0,0 0-1,0 0 1,1 1 0,-1-1-1,0 0 1,1 0 0,-1 0-1,1 0 1,0 0-1,-1 1 1,1-1 0,0 0-1,-1-1 1,1 1 0,0 0-1,0 0 1,0 0 0,0 0-1,0-1 1,0 1 0,0 0-1,0-1 1,0 1-1,0-1 1,1 1 0,-1-1-1,0 0 1,0 1 0,0-1-1,1 0 1,-1 0 0,0 0-1,0 0 1,1 0 0,-1 0-1,0 0 1,0 0-1,1-1 1,-1 1 0,0 0-1,0-1 1,2 0 0,1 0 76,0-1 0,1 0 0,-1-1 0,0 1 0,0-1 0,0 1 0,-1-1 0,1 0 0,-1-1 0,6-5 0,-6 3 18,0 1 1,-1-1 0,1 0-1,-1-1 1,0 1-1,-1 0 1,1-1 0,-1 1-1,-1 0 1,1-1-1,-1-6 1,0 9-68,-1 0-1,1 0 1,-1 0 0,1 0-1,-1 0 1,0 1 0,-1-1 0,-2-6-1,3 8-45,0 1 0,0-1-1,0 1 1,0 0 0,0-1-1,0 1 1,0 0 0,-1 0-1,1 0 1,0 0 0,-1 0 0,1 0-1,-1 0 1,1 0 0,-1 0-1,0 1 1,1-1 0,-1 1-1,1-1 1,-3 1 0,1 0 9,0 0 0,0 0 0,0 1 1,0-1-1,0 1 0,0 0 0,1 0 1,-1 0-1,0 0 0,1 0 0,-1 1 1,0-1-1,1 1 0,0 0 0,-1 0 1,1 0-1,0 0 0,0 0 0,0 0 1,0 0-1,0 1 0,1-1 0,-3 4 1,1-1 40,-1 1 0,1 0 1,0 0-1,1 0 0,-1 0 0,1 0 1,1 1-1,-1-1 0,-1 12 1,3-16-53,0 1 1,0-1 0,-1 1 0,2-1 0,-1 1-1,0-1 1,0 1 0,1-1 0,0 0 0,-1 1-1,1-1 1,0 0 0,0 1 0,0-1 0,0 0 0,1 0-1,-1 0 1,0 0 0,1 0 0,0 0 0,-1 0-1,1-1 1,0 1 0,0 0 0,0-1 0,0 0-1,0 1 1,0-1 0,1 0 0,-1 0 0,0 0-1,1 0 1,-1-1 0,0 1 0,1-1 0,-1 1-1,1-1 1,3 0 0,4 0 35,-1-1 0,0 0 0,0 0 0,1-1 1,-1 0-1,0 0 0,0-1 0,-1 0 0,10-6 0,-8 4 16,0-1 1,0 0-1,0-1 0,13-12 0,-20 16-41,-1 1 0,1-1 1,-1 0-1,0 0 0,1 0 0,-2 0 1,1 0-1,2-6 0,-3 8-12,-1-1 0,0 0-1,1 1 1,-1-1 0,0 1-1,0-1 1,0 0 0,0 1-1,0-1 1,0 0 0,0 1-1,-1-1 1,1 1 0,0-1-1,-1 1 1,0-1 0,1 1-1,-1-1 1,-1-2 0,0 3-10,1 0-1,0-1 1,-1 1 0,1 0 0,-1 0-1,1 1 1,-1-1 0,0 0 0,1 0-1,-1 1 1,0-1 0,1 1 0,-1-1-1,0 1 1,0 0 0,1 0 0,-1 0-1,0 0 1,0 0 0,1 0 0,-1 0-1,0 1 1,0-1 0,1 1 0,-4 0-1,-43 18 19,26-8-4,-34 25 0,51-33 1,0 1 0,0 0 1,0 0-1,1 1 1,0-1-1,-1 1 0,2 0 1,-1 0-1,0 1 0,1-1 1,0 1-1,-2 6 1,4-12-15,1 1 1,0 0 0,0 0 0,-1 0 0,1 0-1,0 0 1,0 0 0,0 0 0,0 0-1,0 0 1,0 0 0,0 0 0,0 0 0,1 0-1,-1 0 1,0 0 0,1 0 0,-1 0 0,0 0-1,1-1 1,-1 1 0,1 0 0,-1 0 0,2 1-1,0-1 4,-1 0-1,1 0 0,0 0 0,0 0 0,-1 0 1,1 0-1,0 0 0,0-1 0,0 1 0,0-1 1,3 1-1,2 0 19,0-1 0,-1 0 1,1 0-1,0-1 1,0 1-1,8-4 0,-5 1 21,-1 0-1,1-1 1,-1 0-1,0-1 1,13-9 0,-19 12-35,0 0 0,0-1 0,0 1 0,0-1 0,-1 1 0,1-1 0,-1 0 0,1 0 0,-1 0 0,0 0 0,0 0 0,0-1 0,-1 1 0,1-1 0,-1 1 0,0-1 0,1-6 0,-2 8-8,0 0-1,0 0 1,-1 0-1,0 0 1,1 0-1,-1 0 1,0 0-1,0 0 0,0 0 1,0 1-1,0-1 1,0 0-1,0 1 1,-1-1-1,1 1 1,0-1-1,-1 1 0,0 0 1,1 0-1,-1 0 1,0 0-1,1 0 1,-1 0-1,0 0 1,0 0-1,0 1 0,0-1 1,-4 0-1,1-1-77,-1 1-1,0-1 0,0 2 0,0-1 1,0 0-1,0 1 0,1 0 0,-11 2 1,12-1-168,1 0 1,-1 0 0,1 0 0,-1 1-1,1-1 1,0 1 0,0 0 0,-1 0-1,1 0 1,1 0 0,-1 0 0,0 1-1,0-1 1,1 1 0,0 0 0,-1 0-1,1 0 1,0 0 0,1 0 0,-1 0-1,0 1 1,-1 6 0,0 33-1288</inkml:trace>
</inkml:ink>
</file>

<file path=ppt/ink/ink12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22.46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0 143 5225,'88'-17'2361,"6"0"-1041,5-5-264,-1 5-72,-6-5-71,-1 4-17,-4 7 24,-7 2 120,-7 6 40,-10-2-23,-9 4-73,-17 2-360,-7 7-168,-11 1-232,5-4-104,-15-2-120,0-3-616,5 0 472</inkml:trace>
</inkml:ink>
</file>

<file path=ppt/ink/ink12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22.98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16 131 5481,'-3'-8'734,"0"0"1,0 0-1,1-1 0,1 1 0,-1-1 1,1 1-1,1-1 0,-1 1 0,2-1 1,-1 0-1,1 1 0,0-1 0,3-8 1,1 13 1559,3 11-1010,5 11 148,-2 10-536,-1 1 0,-1 0 0,-1 0 1,5 42-1,2 7-188,-2-26-559,-5-22-535,-2-1 0,0 1 0,2 50 0,-16-116-7916,5-2 6994</inkml:trace>
</inkml:ink>
</file>

<file path=ppt/ink/ink12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23.47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11 94 8594,'-11'-5'9558,"15"-2"-5784,27-8-3854,-14 8 886,6-4-626,53-24 556,-69 32-655,-1 1 0,1 0 0,0 0 0,0 1 0,0-1-1,-1 1 1,2 1 0,-1 0 0,9 0 0,-13 0-71,-1 1 0,0 0 0,0-1-1,1 1 1,-1 0 0,0 0 0,0 0 0,0 0 0,0 0-1,0 1 1,0-1 0,0 1 0,0-1 0,-1 1-1,1 0 1,-1-1 0,1 1 0,-1 0 0,0 0-1,2 3 1,-1 0-2,0-1-1,-1 1 0,0 0 1,1 0-1,-2-1 0,1 1 1,0 0-1,-1 0 0,-1 7 1,1-1-1,-2 0 1,1 0-1,-2 0 1,1 0-1,-2-1 1,1 1-1,-1-1 0,-7 13 1,32-30-103,-11 3 93,1-1 0,0 1 0,0 1 0,0 0 0,1 1 0,19-2 0,-25 5 10,0 0 1,-1 1 0,1 0 0,-1 0-1,1 0 1,-1 1 0,0 0-1,0 0 1,0 0 0,0 0 0,-1 1-1,1 0 1,-1 0 0,6 6 0,-8-8 4,0 1 1,0-1 0,0 1 0,0 0 0,0 0 0,-1-1 0,1 1-1,-1 0 1,0 0 0,0 0 0,0 1 0,0-1 0,-1 0 0,1 0-1,-1 0 1,0 1 0,0-1 0,0 0 0,0 0 0,0 1-1,-1-1 1,1 0 0,-1 0 0,0 0 0,0 0 0,0 0 0,-3 5-1,-6 7-118,-1-1 0,-1 0 0,-1 0 0,0-1 0,0-1 0,-1 0 0,-1-1 0,0-1 0,0 0 0,-1 0 0,-19 7 0,34-17 42,1 0-1,0 1 1,0-1 0,-1 0 0,1 0-1,0 0 1,0 1 0,-1-1-1,1 0 1,0 0 0,-1 0-1,1 0 1,0 0 0,0 0-1,-1 0 1,1 0 0,0 1-1,-1-1 1,1 0 0,0 0-1,-1 0 1,1 0 0,0-1 0,-1 1-1,1 0 1,0 0 0,-1 0-1,1 0 1,0 0 0,-1 0-1,1 0 1,0-1 0,0 1-1,-1 0 1,1 0 0,0 0-1,0-1 1,-1 1 0,1 0-1,0 0 1,0-1 0,0 1-1,-1 0 1,1 0 0,0-1 0,0 1-1,0 0 1,0-1 0,0 1-1,-1 0 1,1-1 0,0 1-1,0 0 1,0-1 0,9-20-3412,9 0 2298</inkml:trace>
</inkml:ink>
</file>

<file path=ppt/ink/ink12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23.89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112 189 11899,'12'0'4913,"4"8"-2825,-2-1-512,-3 8-351,-1 0-273,-10-4-472,0 3-168,1-3-144,-2-3-144,-1 3-728,-4-8-376,-4 2-1673,1-5-2648,-8-8 3657</inkml:trace>
  <inkml:trace contextRef="#ctx0" brushRef="#br0" timeOffset="1">8 0 9618,'-4'8'4281,"0"-6"-2001,9 2-1527,0 1-217,-5-6-680,6 1-2433,15 0 1841</inkml:trace>
</inkml:ink>
</file>

<file path=ppt/ink/ink12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24.29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1 198 7762,'29'53'8932,"-21"-40"-7460,-1-1 0,9 22 0,-13-22-416,-6-13-102,-8-22-584,9 13-374,0-1 0,1 1 0,0 0 0,1-1 0,1-14 0,-1 23 2,0 0-1,0 0 0,0 1 0,0-1 0,1 0 0,-1 0 1,1 0-1,-1 1 0,1-1 0,0 0 0,-1 1 1,1-1-1,0 0 0,0 1 0,2-2 0,-2 2 2,-1 0 0,1 1 0,0-1 0,0 1 0,0-1 0,0 1-1,0 0 1,0-1 0,0 1 0,0 0 0,0-1 0,0 1 0,0 0 0,0 0-1,0 0 1,0 0 0,0 0 0,0 0 0,2 1 0,3 1-1,1 0-1,-1 1 1,0-1 0,0 2 0,0-1 0,7 5-1,1 1-4,-9-6 114,-1-1 1,1 0 0,-1 0-1,1 0 1,-1-1 0,1 0 0,0 0-1,0 0 1,0 0 0,0-1-1,0 1 1,0-1 0,0 0 0,0-1-1,-1 0 1,1 1 0,0-1-1,0-1 1,0 1 0,-1-1 0,1 0-1,-1 0 1,1 0 0,-1-1-1,0 1 1,0-1 0,0 0-1,0 0 1,0-1 0,-1 1 0,1-1-1,-1 1 1,0-1 0,0 0-1,-1-1 1,1 1 0,1-5 0,-3 7-62,0 0 0,0-1 0,0 1 0,0 0 1,-1 0-1,1 0 0,-1-1 0,0 1 1,1 0-1,-1-1 0,0 1 0,-1 0 1,1-1-1,0 1 0,-1 0 0,1 0 1,-1-1-1,1 1 0,-1 0 0,0 0 1,0 0-1,0 0 0,-2-3 0,-3-2-115,0 0 0,0 1 0,0-1 0,-14-9-1,13 11-830,1 0 1,0-1-1,0 0 0,-9-11 0,9 2-1759,6 0 1197</inkml:trace>
</inkml:ink>
</file>

<file path=ppt/ink/ink1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8:55.4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 10106,'11'15'4657,"12"3"-2480,4-1-353,1 0-96,2-1-831,-5 1-297,-3-3-392,0 2-96,-2 0-320,-4-4-304,-5-2-1329,0-4-551,3-11 1383</inkml:trace>
</inkml:ink>
</file>

<file path=ppt/ink/ink12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24.71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50 1 11723,'22'23'5121,"-3"1"-2673,0 1-559,-3-5-657,-7-4-256,-3-6-328,1-3-144,-4 3-248,-3-1-104,-2-4-368,-4 3-200,-8-7-648,4 4-312,-11-5-969,-1-9-159,-4-10-289,-2-8-232,6-4 2177</inkml:trace>
</inkml:ink>
</file>

<file path=ppt/ink/ink12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25.08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25 110 7546,'-25'-77'3054,"25"76"-2966,0 0-1,0 0 1,0 0 0,0 0 0,0 0 0,0 0 0,0 1 0,0-1 0,1 0 0,-1 0 0,0 0 0,1 0-1,-1 0 1,0 0 0,1 0 0,-1 0 0,1 0 0,-1 0 0,1 1 0,0-1 0,-1 0 0,1 1-1,0-1 1,0 0 0,-1 1 0,1-1 0,0 0 0,0 1 0,0 0 0,0-1 0,0 1 0,-1-1 0,1 1-1,0 0 1,1-1 0,36-2 1877,-31 3-1473,14-2 450,0 2 1,1 0 0,-1 2-1,0 0 1,0 1-1,34 11 1,-49-13-803,-1 1-1,0 1 1,1-1-1,-1 1 0,-1-1 1,1 2-1,0-1 1,-1 0-1,1 1 1,-1 0-1,0 0 1,0 0-1,-1 0 1,1 1-1,-1 0 1,0-1-1,0 1 1,-1 0-1,1 1 1,-1-1-1,0 0 1,-1 1-1,1-1 1,-1 1-1,0-1 1,0 1-1,-1 0 1,0-1-1,0 1 1,0 6-1,0-7-139,0 1-1,-1-1 0,1 0 1,-1 0-1,0 1 1,0-1-1,0 0 1,-1 0-1,0 0 1,0 0-1,0 0 1,-1-1-1,1 1 1,-1-1-1,0 1 0,-1-1 1,1 0-1,-1 0 1,1-1-1,-1 1 1,0-1-1,-1 0 1,1 0-1,0 0 1,-1 0-1,-9 3 0,-49 12-4477,44-14 1663,0 1 1192</inkml:trace>
  <inkml:trace contextRef="#ctx0" brushRef="#br0" timeOffset="1">422 56 12971,'7'21'5297,"-3"1"-3393,1 4-255,-5-1-617,0-4-376,1 1-416,-4-8-88,0 0-768,-5-3-464,1-11-1417,13 0 1409</inkml:trace>
</inkml:ink>
</file>

<file path=ppt/ink/ink12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25.44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3 204 8842,'11'36'5206,"9"38"717,-19-67-5698,0 0 1,-1 0-1,1 0 1,-2 0-1,1 0 1,-1-1 0,0 1-1,0 0 1,-3 7-1,4-13-221,0-1 0,0 1 0,0 0 0,0-1-1,0 1 1,0-1 0,0 1 0,-1-1 0,1 1 0,0-1 0,0 1 0,0 0 0,-1-1-1,1 1 1,0-1 0,-1 0 0,1 1 0,0-1 0,-1 1 0,1-1 0,-1 1-1,1-1 1,-1 0 0,1 1 0,0-1 0,-1 0 0,0 0 0,1 1 0,-1-1-1,1 0 1,-1 0 0,1 0 0,-1 1 0,1-1 0,-1 0 0,1 0 0,-1 0-1,0 0 1,1 0 0,-1 0 0,1 0 0,-1 0 0,0-1 0,1 1 0,-1 0 0,0-1-11,0 0 0,0 0 0,0 0 0,0 0 0,0 0 0,1-1 0,-1 1 0,1 0 0,-1 0 0,0 0 0,1-1 0,0 1 0,-1 0 0,1-1 0,0 1 0,0 0 0,0-1 0,-1 1 0,2-3 0,-1-22-248,0 4-7,1 1 1,0-1 0,2 1-1,0-1 1,11-34 0,-14 55 258,0 0 0,1 1 1,-1-1-1,0 1 0,0-1 0,1 0 1,-1 1-1,0-1 0,1 1 1,-1-1-1,1 1 0,-1-1 1,0 1-1,1-1 0,-1 1 0,1 0 1,0-1-1,-1 1 0,1 0 1,-1-1-1,1 1 0,-1 0 0,1 0 1,0-1-1,-1 1 0,1 0 1,1 0-1,-1 0 2,0 0-1,0 1 1,0-1-1,0 1 1,0-1 0,0 1-1,0-1 1,0 1-1,0 0 1,0-1 0,0 1-1,0 0 1,-1 0-1,2 1 1,27 42 126,-22-32-8,-5-7 10,1-1 1,1 1-1,-1-1 1,0 0-1,1 0 1,0-1-1,0 1 0,0-1 1,0 1-1,1-1 1,-1 0-1,1-1 1,0 1-1,-1-1 0,1 0 1,0 0-1,0-1 1,1 0-1,5 2 1,-8-4-6,-1 1 0,0-1 1,1 0-1,-1 0 0,0 0 0,0 0 1,1 0-1,-1 0 0,0-1 1,0 1-1,0-1 0,-1 1 1,1-1-1,0 0 0,-1 0 1,1 0-1,-1 0 0,1 0 1,-1 0-1,2-3 0,-1 1 42,1-1 1,-1 1-1,0-1 0,0 0 1,-1 0-1,1 0 0,-1 0 1,0 0-1,0-6 0,-2-5-130,-2 1-1,0 0 0,-1 0 1,-1 1-1,-12-28 0,5 12-672,9 20 31,-14-32-1732,17 41 1920,-1-1 1,0 1 0,0 0-1,1-1 1,-1 1-1,0 0 1,0 0 0,-1 0-1,1-1 1,0 1 0,0 0-1,-2-1 1,0 4-941</inkml:trace>
</inkml:ink>
</file>

<file path=ppt/ink/ink12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26.15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77 6 12035,'6'-6'9878,"-16"21"-7965,-11 24-1619,13-25-243,1 0-1,0 0 1,1 1 0,1 0-1,0 0 1,1 0 0,-4 28-1,7-35-39,1 0 0,0-1 0,0 1 0,0 0 0,1 0-1,1 0 1,-1-1 0,5 13 0,-5-18-3,0 1 0,0-1-1,1 0 1,-1 0 0,0 0 0,1 1-1,-1-1 1,1-1 0,0 1 0,0 0-1,0 0 1,0-1 0,0 1 0,0-1-1,0 1 1,0-1 0,1 0 0,-1 0-1,0 0 1,1 0 0,-1 0 0,1-1-1,-1 1 1,1-1 0,-1 0 0,1 1-1,-1-1 1,6-1 0,-3 0 13,-1 0-1,1-1 1,-1 1 0,1-1 0,-1 0-1,0-1 1,0 1 0,0-1-1,0 0 1,0 0 0,-1 0 0,1 0-1,-1 0 1,0-1 0,0 0-1,0 1 1,0-1 0,-1 0 0,5-9-1,-6 10-13,0 1 0,0-1-1,0 0 1,0 0-1,0 0 1,0 0 0,-1 0-1,0 0 1,1 1 0,-1-1-1,0 0 1,-1 0-1,1 0 1,-1-4 0,0 5-6,0 0 1,1 0-1,-1 0 1,0 1-1,-1-1 1,1 0-1,0 1 1,0-1-1,-1 1 1,1-1-1,-1 1 1,1-1-1,-1 1 1,0 0-1,1 0 1,-1 0-1,0 0 1,0 0-1,0 0 1,0 1-1,0-1 1,-3 0-1,-5 0-22,9 1 10,1 0 0,-1 0 0,1 0 0,0 0 1,-1 0-1,1 0 0,-1 0 0,1 0 0,-1 0 0,1 0 1,-1 0-1,1 0 0,-1 0 0,1 0 0,-1 0 0,1-1 1,-1 1-1,1 0 0,-1 0 0,1-1 0,0 1 1,-1 0-1,1-1 0,-1 1 0,1 0 0,0-1 0,-1 1 1,1 0-1,0-1 0,0 1 0,-1-1 0,1 1 0,0 0 1,0-1-1,-1 1 0,1-1 0,0 1 0,0-1 0,0 1 1,0-1-1,0 0 0,29-7-2288,-27 7 2384,17-12 204,-19 13-231,1 0 0,-1-1-1,1 1 1,-1-1 0,1 1 0,-1-1 0,1 1 0,-1-1 0,1 1 0,-1-1-1,0 1 1,1-1 0,-1 0 0,0 1 0,0-1 0,1 1 0,-1-1 0,0 0 0,0 1-1,0-1 1,0 0 0,0 1 0,0-1 0,0 0 0,0 1 0,0-1 0,0 0-1,-1 0 1,-4 0 1825,13 3-777,0-2-995,0 0 1,1-1-1,-1 0 0,0 0 1,0-1-1,0 0 0,15-6 1,-16 5-71,2 0-202,-1 0 0,0-1 0,0 0-1,0-1 1,0 0 0,10-8 0,-11 7 424,0 0-130</inkml:trace>
</inkml:ink>
</file>

<file path=ppt/ink/ink12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27.11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0 214 4889,'3'-5'819,"-1"0"-1,1 1 1,0 0-1,0-1 1,0 1-1,1 0 1,-1 1-1,1-1 1,0 1-1,6-5 1,14-13 3130,-24 21-3779,1-1 0,-1 1-1,0 0 1,1-1-1,-1 1 1,0-1-1,1 1 1,-1 0-1,0-1 1,0 1-1,0-1 1,1 1-1,-1-1 1,0 1-1,0-1 1,0 1 0,0-1-1,0 1 1,0-1-1,0 1 1,0-1-1,0 1 1,0-1-1,0 1 1,-1-1-1,1 1 1,0-1-1,0 1 1,-1-1 0,1-2 456,28 10-7378,-5-2 4439,31 2 0,-46-7 1922,0 0 0,1 0 0,-1-1 0,0 0 0,0-1 0,0 0 0,0 0 0,0 0 0,9-5 0,6-4 1278,32-21 0,-41 23-126,-9 6-438,34-24 2570,-37 25-2594,0 1 1,0 0-1,0-1 0,-1 0 0,1 1 1,-1-1-1,1 0 0,-1 0 0,0 0 1,0 0-1,0 0 0,0 0 0,0 0 1,0 0-1,0 0 0,0-4 0,-1 5-225,0 1 1,0-1-1,0 1 0,0-1 0,0 1 0,0-1 0,0 1 0,0 0 0,0-1 0,-1 1 0,1-1 0,0 1 0,0-1 1,0 1-1,-1 0 0,1-1 0,0 1 0,-1 0 0,1-1 0,0 1 0,-1 0 0,1-1 0,0 1 0,-1 0 0,1 0 0,0-1 1,-1 1-1,1 0 0,-1 0 0,1 0 0,-1-1 0,-19 2 1123,-17 13-14,31-10-1035,-1 0 1,1 1-1,0 0 0,0 0 1,0 0-1,1 0 1,0 1-1,0 0 1,0 0-1,1 0 0,-1 1 1,-5 13-1,8-15-89,0-1-1,1 1 0,0-1 0,0 1 1,0 0-1,1 0 0,-1-1 1,1 1-1,0 0 0,0 0 0,1-1 1,0 1-1,-1 0 0,1 0 1,1-1-1,-1 1 0,1-1 0,0 1 1,0-1-1,0 0 0,1 0 1,4 6-1,0-2-8,0 0 1,0-1-1,1 0 0,1 0 1,-1-1-1,1 0 1,0-1-1,0 0 0,1 0 1,-1-1-1,1 0 1,0 0-1,0-1 1,18 2-1,-10-1-269,1-2 0,0 0-1,0-2 1,0 0 0,0-1 0,0 0-1,25-6 1,-38 5-452,-1 0 0,0 0 0,0 0 0,0 0 1,0-1-1,-1 0 0,1 0 0,-1 0 0,1-1 0,-1 1 0,0-1 0,5-7 0,8-5-2895,1 1 1801</inkml:trace>
</inkml:ink>
</file>

<file path=ppt/ink/ink12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27.95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16 303 8082,'8'-46'3929,"-8"46"-3805,0-1 1,0 1-1,0 0 1,1-1-1,-1 1 1,0-1-1,0 1 1,0 0-1,0-1 1,-1 1-1,1-1 1,0 1-1,0 0 1,0-1-1,0 1 1,0-1-1,0 1 1,-1 0-1,1-1 1,0 1-1,0 0 1,0-1 0,-1 1-1,1 0 1,0-1-1,0 1 1,-1 0-1,1 0 1,0-1-1,-1 1 1,1 0-1,0 0 1,-1 0-1,1-1 1,-1 1-1,1 0 1,0 0-1,-1 0 1,1 0-1,-1 0 1,1 0-1,0 0 1,-1 0-1,1 0 1,-1 0-1,-11 4 7425,11 3-7422,1 1 0,0-1 0,0 0 0,1 1 0,0-1 0,0 0-1,1 1 1,-1-1 0,6 10 0,-6-15-117,0 0-1,0-1 1,0 1-1,0 0 1,0-1-1,1 1 0,-1-1 1,1 1-1,-1-1 1,1 0-1,0 0 1,0 0-1,-1 0 1,1 0-1,0 0 0,0 0 1,0 0-1,0-1 1,0 1-1,0-1 1,3 1-1,39 0 89,-39-2-97,-1 0 0,1-1 0,-1 1 0,1-1 0,-1 0 0,0 0 0,1 0 0,-1-1 0,0 0 0,-1 1 0,1-1 0,0-1 0,-1 1 0,0 0 1,1-1-1,-2 0 0,1 0 0,0 1 0,-1-2 0,1 1 0,1-5 0,1-2 6,0 0 1,0-1 0,-1 0-1,-1 0 1,0 0-1,2-25 1,-4 27-64,-2 16 19,5 26 54,-2-27-17,-1-1 1,0 0 0,1 0 0,0 0-1,0 0 1,0 0 0,1 0 0,-1 0-1,1-1 1,0 1 0,0-1 0,0 0-1,1 0 1,-1 0 0,1 0 0,-1 0-1,1-1 1,0 0 0,0 0 0,0 0-1,0 0 1,1-1 0,-1 1 0,8 0-1,-4 0-1,0-1-1,0-1 1,0 1-1,0-1 1,0-1-1,0 1 1,0-1-1,0-1 1,0 0 0,0 0-1,0 0 1,-1-1-1,1 0 1,-1-1-1,0 1 1,10-8-1,-14 7-145,0 0 0,0-1 0,0 0 0,-1 1 1,0-1-1,0 0 0,0 0 0,0 0 0,-1 0 0,0-1 0,0 1 0,0-11 0,6-17-776,-1-33-882,-1 64 3548,2 9-1057,5 11-201,-9-12-426,0 0 0,0 0 0,0-1 0,1 1 0,0-1 0,0 0 0,5 6 0,-5-8-14,-1 1 0,0 0 0,1-1 0,-2 1 0,1 1-1,0-1 1,-1 0 0,0 1 0,0-1 0,0 1-1,-1-1 1,1 1 0,0 7 0,15 57 414,-17-69-457,0 0 0,0 0 1,0 0-1,0 0 0,0 0 1,-1 0-1,1-1 0,0 1 0,0 0 1,0 0-1,0 0 0,0 0 1,0 1-1,-1-1 0,1 0 1,0 0-1,0 0 0,0 0 0,0 0 1,0 0-1,0 0 0,-1 0 1,1 0-1,0 0 0,0 0 1,0 0-1,0 0 0,0 0 1,0 0-1,0 1 0,0-1 0,-1 0 1,1 0-1,0 0 0,0 0 1,0 0-1,0 0 0,0 0 1,0 1-1,0-1 0,0 0 0,0 0 1,0 0-1,0 0 0,0 0 1,0 0-1,0 1 0,0-1 1,0 0-1,0 0 0,0 0 1,0 0-1,0 0 0,0 0 0,0 1 1,0-1-1,0 0 0,0 0 1,0 0-1,1 0 0,-1 0 1,0 0-1,0 0 0,0 1 1,0-1-1,0 0 0,0 0 0,0 0 1,1 0-1,-7-14 139,5-5-139,1-1 1,1 1-1,0-1 0,2 1 0,0-1 0,1 1 0,2 0 0,-1 1 0,2-1 0,1 1 0,0 0 0,17-26 0,-24 43-22,-1 0 1,0 0-1,1 0 0,-1 1 1,1-1-1,0 0 1,-1 0-1,1 1 0,-1-1 1,1 1-1,0-1 0,-1 0 1,1 1-1,0-1 0,0 1 1,0 0-1,-1-1 0,1 1 1,0 0-1,0-1 0,0 1 1,0 0-1,1 0 0,-2 0-37,1 1 0,0-1 0,-1 1 0,1-1 0,-1 1 1,1-1-1,-1 1 0,1 0 0,-1-1 0,1 1 0,-1 0 0,0-1 0,1 1 0,-1 0 0,0 0 0,0-1 0,1 1 0,-1 0 0,0 0 0,0 1 0,1 52-4304,-1-46 2798,0-7 1566,0 0 1,0 0-1,0 0 0,0 0 1,0 0-1,0 0 1,1 0-1,-1 0 0,0 0 1,1 0-1,-1 0 1,1 0-1,-1 0 0,1 0 1,-1 0-1,1 0 1,0 0-1,-1 0 0,1-1 1,0 1-1,1 1 1,11 2 706</inkml:trace>
</inkml:ink>
</file>

<file path=ppt/ink/ink12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28.68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0 281 7738,'50'-52'17631,"-51"59"-17531,4 22 697,1 0 0,15 53 0,-16-72-610,15 43 319,-17-50-484,0 0-1,1 0 1,-1 0 0,1 0-1,0 0 1,0 0-1,0 0 1,1-1 0,-1 1-1,1-1 1,-1 1-1,1-1 1,4 3 0,-6-5-19,-1 0 0,1 0 0,0 0 0,0 0 1,0 0-1,-1 0 0,1 0 0,0 0 1,0-1-1,0 1 0,-1 0 0,1 0 0,0-1 1,0 1-1,-1 0 0,1-1 0,0 1 1,-1-1-1,1 1 0,0-1 0,-1 1 0,1-1 1,-1 1-1,1-1 0,-1 1 0,1-1 1,-1 0-1,1 1 0,-1-2 0,15-24 28,-14 22-20,7-13 4,-2 0-1,0-1 1,-1 1-1,0-1 1,-2 0-1,0 0 1,-1-1-1,-1-23 1,22 74 13,-18-25-35,1 2 50,0 0 1,1-1-1,0 0 1,11 9-1,-15-14-8,0-1 1,0 1-1,0-1 0,1 0 1,-1-1-1,0 1 0,1 0 0,0-1 1,-1 0-1,1 0 0,0 0 1,0 0-1,0-1 0,-1 1 1,1-1-1,0 0 0,7-1 0,0-1-8,-1 0 0,1-1 0,-1-1-1,1 0 1,-1 0 0,0-1-1,-1 0 1,1 0 0,-1-1 0,0-1-1,-1 1 1,1-2 0,-1 1 0,-1-1-1,1 0 1,-2 0 0,1-1-1,-1 0 1,0-1 0,-1 1 0,0-1-1,0 0 1,-1 0 0,5-20 0,4-9-14,-10 34-13,-1 0 1,0-1-1,0 1 0,0 0 1,-1-1-1,0 1 0,0-1 0,0 0 1,-1 1-1,0-1 0,0 0 0,0 1 1,-3-12-1,1 10-8,-11-25-80,12 31 84,0 0 1,0 0 0,0 0 0,0 0 0,0 0 0,0 1-1,0-1 1,0 0 0,-1 1 0,1-1 0,0 0 0,0 1 0,-1 0-1,1-1 1,0 1 0,-1 0 0,1 0 0,0-1 0,0 1-1,-1 0 1,1 0 0,0 1 0,-2-1 0,1 0-2,0 1 1,1-1-1,-1 1 0,1 0 0,-1-1 1,1 1-1,-1 0 0,1 0 1,0 0-1,-1 0 0,1 0 1,0 0-1,0 0 0,0 0 1,0 1-1,0-1 0,0 0 1,0 1-1,0-1 0,0 1 1,1-1-1,-1 1 0,0 1 1,-9 38-58,6-15 70,2 1 0,0 44 0,2-64-3,1 0 0,-1-1 0,1 1 0,1 0 0,-1-1 0,1 1 0,0-1 0,0 0 0,1 1 0,0-1 0,0 0 0,1 0 1,-1-1-1,1 1 0,0-1 0,7 6 0,-7-8-8,0 0 0,1 0 0,-1-1 0,1 0 0,-1 0 0,1 0 0,0 0 0,0-1 0,0 0 0,0 0 0,0 0 0,0 0 0,0-1 0,0 0 0,0 0 0,0-1 0,0 1 0,0-1 0,0 0 0,8-3 0,-1 1-611,0-2 0,-1 1 0,1-2 0,-1 1 0,0-2 0,-1 1 0,12-11 0,26-27-5895,-25 20 4749</inkml:trace>
</inkml:ink>
</file>

<file path=ppt/ink/ink12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29.07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19 47 13931,'23'8'6721,"-15"-6"-2536,2-1-440,-15 1-1504,-6 1-777,3-1-1040,-6-2-368,11-8-56,1-5-128,-2-9 128,-9 0-32</inkml:trace>
</inkml:ink>
</file>

<file path=ppt/ink/ink12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5:00.12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35 1271 6361,'-3'1'458,"1"0"0,0-1 0,0 1 0,-1 0 0,1 1 0,0-1 0,0 0 0,0 1 0,0-1 0,0 1 0,-1 1 0,2-2-405,1-1-1,0 0 0,-1 0 1,1 0-1,-1 1 1,1-1-1,0 0 0,-1 0 1,1 1-1,0-1 0,-1 0 1,1 1-1,0-1 1,0 0-1,-1 1 0,1-1 1,0 1-1,0-1 1,-1 0-1,1 1 0,0-1 1,0 1-1,0-1 0,0 1 1,0-1-1,0 1 1,0-1-1,0 0 0,0 1 1,0-1-1,0 1 0,0-1 1,0 1-1,0-1 1,0 1-1,1-1 0,-1 0 1,0 1-1,0-1 0,0 1 1,1-1-1,-1 0 1,0 1-1,0-1 0,1 0 1,-1 1-1,0-1 1,1 0-1,-1 1 0,0-1 1,1 0-1,-1 0 0,1 0 1,-1 1-1,0-1 1,1 0-1,-1 0 0,1 0 1,-1 0-1,1 0 0,-1 0 1,0 0-1,1 0 1,0 0-1,7 1 157,1-2 1,-1 1-1,0-1 1,0-1-1,0 1 0,0-1 1,0-1-1,11-4 1,0 1 8,289-102 892,-8 3-1045,-207 75 14,624-210 1298,562-158 2922,-1203 376-4095,1203-337 3840,-1255 354-3970,-20 5-52,1-1 0,-1 0 0,1 0 0,-1 0 0,0 0 0,1-1 0,-1 0 0,0 0 0,0 0 0,4-3 1,-31 5-2,-36 14-1504,17-4-1002,12-8 1177</inkml:trace>
</inkml:ink>
</file>

<file path=ppt/ink/ink12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5:07.99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80 7 5257,'-55'11'2261,"54"-11"-2112,1 0 0,-1 0 1,1 1-1,-1-1 0,1 0 1,-1 0-1,1 0 0,0 0 0,-1 0 1,1 0-1,-1 0 0,1-1 1,-1 1-1,1 0 0,-1 0 1,1 0-1,-1 0 0,1-1 1,0 1-1,-1 0 0,1 0 1,-1-1-1,1 1 0,0 0 1,-1-1-1,1 1 0,0 0 1,-1-1-1,1 1 0,0 0 1,0-1-1,-1 1 0,1-1 0,0 1 1,0-1-1,0 1 0,-1 0 1,1-2-1,0 2 84,0-1 0,0 1 0,0 0 0,0-1 0,0 1 0,-1-1-1,1 1 1,0 0 0,0-1 0,0 1 0,-1 0 0,1-1 0,0 1 0,0 0 0,-1-1 0,1 1 0,0 0-1,-1 0 1,1-1 0,0 1 0,-1 0 0,1 0 0,-1 0 0,1-1 0,0 1 0,-1 0 0,1 0 0,-1 0 0,1 0-1,0 0 1,-1 0 0,0 0 0,12 20 2204,-7-14-2319,0 0 1,0 0-1,0 0 1,1 0-1,0-1 1,0 0-1,0 0 1,1-1 0,7 6-1,3 2 122,17 12 461,2-1 1,0-1-1,45 19 0,-22-11-118,69 31 1397,158 51 1,-114-48-1472,-122-44-1851,-58-40-12299</inkml:trace>
</inkml:ink>
</file>

<file path=ppt/ink/ink1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8:55.88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1 123 16596,'6'11'664,"5"4"-88,7 14 400,-4-1-168,-3-1-344,-5 1-240,-3 0-24,-5 2-464,1-2-328,-7-6-896,-1-5-361,-2-9-423,1-6 1704,-1-13 296</inkml:trace>
  <inkml:trace contextRef="#ctx0" brushRef="#br0" timeOffset="1">21 306 6929,'14'-37'1268,"22"-54"2415,-14 40-1232,-16 33-1240,2 0 0,0 0 0,1 1 0,21-30 0,-30 46-1133,0 1 1,1-1-1,-1 1 1,1-1-1,-1 1 1,1-1-1,-1 1 1,1-1-1,-1 1 0,1-1 1,-1 1-1,1 0 1,-1-1-1,1 1 1,0 0-1,-1 0 1,1-1-1,-1 1 1,1 0-1,0 0 1,-1 0-1,1 0 1,0 0-1,-1 0 1,1 0-1,0 0 1,-1 0-1,1 0 1,0 0-1,0 0 1,1 1 8,-1 0 0,0 0 1,0 0-1,0 0 1,0 0-1,0 1 0,0-1 1,0 0-1,0 0 0,0 1 1,-1-1-1,1 0 1,0 2-1,15 55 661,-15-50-583,22 166 663,-18-122-2544,20 98-1,-12-112 278,8-11 412</inkml:trace>
</inkml:ink>
</file>

<file path=ppt/ink/ink12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5:10.44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238 114 4577,'-28'1'1152,"-15"-10"15775,36 7-14219,3 13-2100,5-9-562,-1-1 0,0 1 0,1-1 0,-1 1 0,1-1 0,-1 1 0,1-1 0,0 1 0,0-1 0,0 1 0,0-1 0,0 0 0,0 0 0,0 1 0,0-1 0,0 0 0,0 0 0,1 0 0,-1 0 0,2 0 0,9 9 52,6 8 4,4 3 213,29 21 1,-51-42-315,0 0 1,0 0-1,0 0 0,0 0 1,0 0-1,0 0 1,0 0-1,0 0 1,0 0-1,0 0 1,0-1-1,0 1 1,0 0-1,0 0 1,0 0-1,0 0 1,0 0-1,0 0 1,0 0-1,0 0 1,0 0-1,0 0 1,0 0-1,0 0 1,0 0-1,0 0 0,0 0 1,0 0-1,0 0 1,0 0-1,1 0 1,-1 0-1,0-1 1,0 1-1,0 0 1,0 0-1,0 0 1,0 0-1,0 0 1,0 0-1,0 0 1,0 0-1,0 0 1,0 0-1,0 0 1,1 1-1,-1-1 0,0 0 1,0 0-1,0 0 1,0 0-1,0 0 1,0 0-1,0 0 1,0 0-1,0 0 1,0 0-1,0 0 1,0 0-1,0 0 1,-4-11 7,-17-24-43,7 15 7,0 1 0,-21-21-1,28 33 13,0 0 1,0 1-1,0 0 0,-1 0 0,0 1 0,0 0 0,-1 1 0,1-1 0,-15-4 0,76-1 154,45-6 136,157-5 513,-259 21-698,0 1 0,0 0 1,0 0-1,0 0 0,1 1 0,-1-1 0,0 1 0,1 0 1,-1 0-1,-4 4 0,-13 12-80,2 1 0,0 1 0,2 1 1,-17 23-1,28-33 32,-2-1 1,1 0-1,-1-1 0,-16 15 1,21-22 162,13-8-166,25-21-66,-27 21 23,0-1 4,1-1 1,-1 1-1,0-2 0,-1 1 0,9-12 0,-16 20-1,0 0 0,0 0-1,0 0 1,0 0-1,0 0 1,0 0 0,0 0-1,-1 0 1,1 0 0,0 1-1,0-1 1,0 0-1,0 0 1,0 0 0,0 0-1,0 0 1,0 0-1,0 0 1,0 0 0,0 0-1,-1 0 1,1 0-1,0 0 1,0 0 0,0 0-1,0 0 1,0 0-1,0 0 1,0 0 0,0 0-1,0 0 1,0 0-1,-1 0 1,1 0 0,0 0-1,0 0 1,0 0-1,0 0 1,0 0 0,0 0-1,0 0 1,0 0-1,0-1 1,0 1 0,0 0-1,0 0 1,-1 0-1,1 0 1,0 0 0,0 0-1,0 0 1,0 0-1,0 0 1,0 0 0,0 0-1,0 0 1,0-1-1,0 1 1,0 0 0,0 0-1,0 0 1,0 0-1,-14 6-59,-17 13 14,-10 16 48,32-26 2,-1 0 0,0 0 0,0-1 0,-1 0 0,0-1 0,-1-1 0,-15 8-1,28-15-2,-1 1 0,0 0 0,0 0 0,0-1 0,1 1 0,-1 0 0,0-1 0,0 1 0,0 0 0,0-1 0,0 1 0,0 0-1,0-1 1,0 1 0,0 0 0,0-1 0,0 1 0,0 0 0,0-1 0,0 1 0,0 0 0,0-1 0,0 1 0,0 0 0,0 0-1,0-1 1,-1 1 0,1 0 0,0-1 0,0 1 0,0 0 0,-1 0 0,1-1 0,0 1 0,0 0 0,-1 0 0,1-1 0,0 1 0,0 0-1,-1 0 1,1 0 0,0 0 0,-1-1 0,1 1 0,0 0 0,0 0 0,-1 0 0,1 0 0,0 0 0,-1 0 0,1 0 0,0 0-1,-1 0 1,1 0 0,0 0 0,-1 0 0,1 0 0,0 0 0,-1 0 0,1 0 0,0 1 0,-1-1 0,1 0 0,-1 0 0,19-28-5,-15 24 5,29-58 39,-37 62-92,-12 9 37,-16 11 33,33-20-16,-1 0 1,0 0 0,1 0-1,-1 0 1,0 0 0,1 0-1,-1 0 1,0 0 0,1 0-1,-1 0 1,0 0 0,1-1-1,-1 1 1,1 0-1,-1 0 1,0-1 0,1 1-1,-1 0 1,1-1 0,-1 1-1,1-1 1,-1 1 0,1-1-1,-1 1 1,1-1 0,0 1-1,-1-1 1,1 1 0,0-1-1,-1 1 1,1-1-1,0 1 1,0-1 0,-1-1-1,-10-11 23,7 12-31,0 0 0,1 0 0,-1 0 0,0 1 0,0-1 0,1 1 0,-1 0 0,0 0 0,0 0 0,0 1 1,1-1-1,-1 1 0,-6 2 0,-25 2 436,33-1-379,0 0 0,0 1 0,0-1 0,1 0 0,-3 10 0,2-5 60,-7 5-2,9-13-109,0-1 1,0 0 0,-1 0-1,1 0 1,0 0-1,-1 0 1,1 1-1,0-1 1,0 0-1,-1 0 1,1 0-1,0 0 1,-1 0-1,1 0 1,0 0 0,0 0-1,-1 0 1,1 0-1,0 0 1,-1 0-1,1 0 1,0 0-1,-1 0 1,1 0-1,0-1 1,0 1-1,-1 0 1,1 0-1,-1 0 1,-1-3-1,0 0 0,-1 1 0,1-1 0,0 0 0,1 0 0,-1 0 0,0 0 0,-1-4 0,-14-35 18,17 40-18,-1 1 0,1 0 1,0-1-1,-1 1 0,1 0 0,0-1 0,0 1 0,0-1 0,0 1 0,0 0 0,0-1 0,0 1 0,1-3 0,-1 4 2,0 0-1,1-1 1,-1 1-1,0 0 0,0 0 1,0 0-1,0 0 1,0 0-1,0 0 0,0-1 1,0 1-1,0 0 1,0 0-1,1 0 0,-1 0 1,0 0-1,0 0 1,0 0-1,0 0 0,0 0 1,0-1-1,1 1 1,-1 0-1,0 0 0,0 0 1,0 0-1,0 0 1,0 0-1,1 0 0,-1 0 1,0 0-1,0 0 1,0 0-1,0 0 0,0 0 1,1 0-1,-1 0 1,0 0-1,0 0 0,0 1 1,0-1-1,0 0 1,1 0-1,-1 0 0,0 0 1,0 0-1,0 0 1,0 0-1,0 0 0,0 0 1,0 1-1,1-1 0,-1 0 1,0 0-1,0 0 1,0 0-1,0 0 0,0 0 1,0 1-1,0-1 1,0 0-1,0 0 0,0 0 1,0 0-1,0 1 1,1 0 28,-1 1 0,11 38-17,-7-27 15,0 1 1,0 1 0,-2-1 0,0 0 0,-1 1 0,0 17 0,-8 8-4,7-39-23,0 1-1,-1 0 1,0 0-1,1 0 1,-1 0 0,0-1-1,0 1 1,0 0-1,0-1 1,0 1-1,-1-1 1,1 1-1,0-1 1,-1 1-1,1-1 1,-1 0 0,1 0-1,-4 2 1,5-3-5,-1 0 1,1 0 0,-1 0 0,1 0 0,-1 1-1,1-1 1,-1 0 0,1 0 0,-1-1 0,1 1-1,-1 0 1,1 0 0,-1 0 0,1 0-1,-1 0 1,1 0 0,-1-1 0,1 1 0,-1 0-1,1 0 1,-1-1 0,1 1 0,0 0 0,-1-1-1,1 1 1,-1-1 0,1 1 0,0 0 0,-1-1-1,1 1 1,0-1 0,0 1 0,-1-1-1,1 1 1,0-1 0,0 1 0,0-1 0,0 1-1,0-1 1,-1 1 0,1-1 0,0 1 0,0-1-1,0 1 1,0-1 0,1 1 0,-1-1-1,0 1 1,0-2 0,6-35-138,-3 26 125,0-1 1,1 1-1,0 0 0,1 1 0,0-1 0,1 1 0,0 0 0,11-14 1,-13 23 8,1-1 1,-1 0 0,1 1-1,-1 0 1,1 0-1,-1 0 1,1 1 0,0-1-1,0 1 1,4 1 0,10-2 5,7-1 8,-1-2 1,1 0 0,-1-1-1,0-2 1,38-15-1,-77 25-92,-23 13 73,14 0 33,1 0 1,-29 28-1,50-44-16,0 1 1,1-1-1,-1 0 0,1 1 1,-1-1-1,0 1 0,1 0 0,-1-1 1,1 1-1,-1-1 0,1 1 1,0 0-1,-1-1 0,1 1 1,0 0-1,-1 0 0,1-1 1,0 1-1,0 0 0,0 0 1,-1-1-1,1 2 0,14-2 31,23-14-113,-13 1-273,49-24-3378,-37 23 2442</inkml:trace>
</inkml:ink>
</file>

<file path=ppt/ink/ink12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5:11.64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73 7050,'35'45'2965,"-34"-44"-2614,0 1 0,1 0 0,-1 0 0,0 1 0,0-1 0,0 0-1,0 0 1,-1 0 0,1 1 0,-1-1 0,1 0 0,-1 1-1,0-1 1,0 0 0,0 1 0,0-1 0,-1 5 0,1-6-239,0 0 0,0 0 0,0 0 0,-1 0 1,1 0-1,0 0 0,0 0 0,0 0 0,0 0 1,1 0-1,-1 0 0,0 0 0,0 0 1,1 0-1,-1 0 0,0-1 0,1 1 0,-1 0 1,1 0-1,-1 0 0,1 0 0,0 0 0,-1-1 1,1 1-1,0 0 0,-1 0 0,1-1 0,0 1 1,0-1-1,0 1 0,0-1 0,0 1 0,0 0 1,6 2 192,0-1 1,-1 1 0,1-1 0,0-1-1,0 1 1,0-1 0,1 0-1,-1-1 1,0 1 0,0-2 0,0 1-1,0-1 1,1 0 0,-1 0-1,0-1 1,0 0 0,-1 0 0,1-1-1,0 1 1,-1-2 0,0 1 0,8-6-1,-8 6-277,0-1-1,0 0 0,0 0 1,-1-1-1,0 0 1,0 0-1,0 0 0,-1 0 1,0-1-1,0 0 1,0 0-1,-1 0 0,1 0 1,-1 0-1,-1-1 1,1 1-1,-1-1 0,-1 0 1,1 0-1,-1 0 0,0 0 1,0-13-1,-6-1-2530,8 11 1700</inkml:trace>
</inkml:ink>
</file>

<file path=ppt/ink/ink12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5:13.17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51 97 6081,'-50'1'11591,"58"-1"-8375,0-1-3681,20-7 1612,-1-1 0,43-22 0,25-9 697,-90 38-1861,-1 0 0,0 1 0,1 0-1,-1 0 1,1 1 0,-1-1 0,1 1 0,-1 0-1,6 0 1</inkml:trace>
</inkml:ink>
</file>

<file path=ppt/ink/ink12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5:13.63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135 1 8274,'-59'15'3698,"56"-14"-3339,-1 0 1,1 0-1,-1 1 0,1-1 1,-1 1-1,1 0 1,0 0-1,0 0 0,0 0 1,0 1-1,0-1 0,0 1 1,1 0-1,-1 0 1,1 0-1,0 0 0,0 0 1,0 0-1,-2 5 0,1 1-47,0 1 0,0 0-1,0 0 1,-1 19 0,4-27-231,0 0-34,-1 0-1,1 0 1,0 0-1,0 0 1,0 0-1,0 0 1,1 1-1,-1-1 1,0 0-1,1 0 1,-1 0-1,2 2 1,-1-3-18,-1 0 1,1 0 0,0 0 0,-1-1-1,1 1 1,0 0 0,-1-1-1,1 1 1,0 0 0,0-1-1,0 1 1,0-1 0,0 1-1,-1-1 1,1 0 0,0 1-1,0-1 1,0 0 0,1 1-1,5-1 124,-1 0 0,0-1-1,1 0 1,-1 0-1,0 0 1,12-4 0,-12 3-37,0 1 0,0-1-1,1 1 1,-1 0 0,9 0 0,-6 3 7,-1 0-1,1 0 1,-1 0-1,1 1 1,-1 1-1,0-1 1,0 1 0,-1 1-1,1-1 1,12 11-1,-18-13-77,1 0-1,-1 0 1,0 0-1,0 0 1,0 0-1,0 0 1,0 1-1,0-1 1,-1 1-1,1-1 1,-1 1-1,1 0 1,-1-1-1,0 1 1,0 0-1,0 0 1,-1 0-1,1 0 1,-1 0-1,0 0 1,1 0-1,-1 0 1,0 0-1,-1 0 1,1 0-1,-1 0 1,1-1-1,-1 1 1,0 0-1,0 0 1,0 0-1,0 0 1,-1-1-1,1 1 1,-3 2-1,-8 10 53,-2-2 0,1 0 0,-2 0-1,0-1 1,0-1 0,-1-1 0,-31 16 0,45-25-123,0 0 0,-1 0 0,1 0 1,0 0-1,-1 0 0,1-1 0,-1 1 0,1-1 1,-4 1-1,5-1-67,1 0 0,-1 0 0,0 0 0,1 0 1,-1-1-1,0 1 0,1 0 0,-1 0 0,0 0 0,1-1 0,-1 1 0,0 0 0,1-1 1,-1 1-1,1-1 0,-1 1 0,0 0 0,1-1 0,-1 1 0,1-1 0,0 0 1,-1 0-1,0-1-201,0 0 1,1-1-1,-1 1 0,1 0 1,0-1-1,0 1 1,0 0-1,0-1 0,0 1 1,0 0-1,1 0 1,-1-1-1,1 1 0,0 0 1,-1 0-1,1-1 1,0 1-1,2-2 0,12-23-1127</inkml:trace>
</inkml:ink>
</file>

<file path=ppt/ink/ink12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5:14.08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12 143 9098,'-1'0'255,"1"1"-1,-1-1 1,1 0-1,-1 0 1,1 0-1,-1 0 1,1 0-1,-1 1 1,1-1 0,-1 0-1,1 0 1,-1 1-1,1-1 1,0 0-1,-1 1 1,1-1-1,-1 0 1,1 1 0,0-1-1,-1 1 1,1-1-1,0 1 1,0-1-1,-1 0 1,1 1 0,0-1-1,-1 2 1,17-2 2387,28-9-1071,114-44 1897,-95 29-2443,1 4 0,112-22 0,-99 38-1691,-73 4-293,-9 1-2834,-2 1-703</inkml:trace>
</inkml:ink>
</file>

<file path=ppt/ink/ink12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5:14.56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122 0 9762,'-20'59'5567,"-18"97"0,36-138-5160,-1-3-112,1 0 1,0 0 0,1 0 0,2 30-1,0-42-265,-1 0 0,1 0-1,-1 0 1,1-1 0,0 1 0,0 0-1,0 0 1,0-1 0,1 1-1,-1 0 1,1-1 0,-1 1-1,1-1 1,0 0 0,0 0 0,0 0-1,1 0 1,-1 0 0,0 0-1,1 0 1,-1-1 0,1 1-1,-1-1 1,1 1 0,0-1 0,0 0-1,-1 0 1,1-1 0,0 1-1,0-1 1,4 1 0,0-1 44,0 0 0,0 0 1,0-1-1,0 0 0,0 0 0,0-1 1,-1 0-1,1 0 0,0-1 0,-1 0 1,0 0-1,0 0 0,10-8 0,-4 3 90,0-2-1,0 0 0,-2 0 0,1-1 1,11-15-1,-20 23-114,0 0-1,0 0 1,0 0 0,-1 0 0,1 0-1,-1 0 1,0-1 0,0 1 0,0 0-1,0-1 1,-1 1 0,1-6 0,-1 8-38,0 0 1,0-1 0,0 1 0,-1 0-1,1-1 1,0 1 0,-1 0 0,1 0 0,-1-1-1,1 1 1,-1 0 0,0 0 0,0 0 0,1 0-1,-1 0 1,0 0 0,0 0 0,0 0-1,0 0 1,0 0 0,0 0 0,0 1 0,0-1-1,0 0 1,-1 1 0,1-1 0,0 1-1,0-1 1,-1 1 0,1 0 0,0-1 0,-1 1-1,1 0 1,0 0 0,-1 0 0,-1 0-1,-4 0 4,-1 1-1,1 0 1,-1 0-1,1 0 1,-1 1-1,1 0 1,0 1-1,0-1 1,0 1 0,-12 8-1,-9 6-121,-31 26 0,30-21-293,12-10-831,1 0 1,-14 16-1,17-15-206</inkml:trace>
</inkml:ink>
</file>

<file path=ppt/ink/ink12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5:15.57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 16 5449,'-6'0'13331,"15"0"-11675,18-2-511,35-6-121,-38 7-568,-4-4-184,1 5-216,-12 0-312,2 0-808,0 3-985,-14 4 1233</inkml:trace>
</inkml:ink>
</file>

<file path=ppt/ink/ink12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5:15.96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 10 11314,'-3'132'4833,"7"-137"-2584,7-4-673,8-7-528,8-1-239,4-2-649,5-2-488,10-5-3385,-1-3 2553</inkml:trace>
</inkml:ink>
</file>

<file path=ppt/ink/ink12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5:16.66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108 143 6369,'21'-17'6300,"21"1"-3044,-9 4-1737,-11 0-565,0 0 0,0-2 0,-1 0 0,25-23 0,-34 28-687,-12 9-265,0 0 0,0 0 0,0 0 0,0 0 0,0 0 0,0 0 1,0 0-1,0 1 0,0-1 0,0 0 0,0 0 0,0 0 0,0 0 0,0 0 1,0 0-1,0 0 0,0 0 0,0 0 0,0 0 0,0 0 0,0 0 0,0 0 0,0 0 1,0 0-1,0 0 0,0 0 0,0 0 0,0 0 0,0 0 0,0 0 0,0 0 1,0 0-1,0 0 0,0 1 0,0-1 0,0 0 0,0 0 0,0 0 0,0 0 0,0 0 1,1 0-1,-1 0 0,0 0 0,0 0 0,0 0 0,-20 19-154,-141 92-1304,2-2 377,158-109 1080,1 1 1,-1-1-1,1 0 1,-1 1-1,0-1 1,1 0-1,-1 1 1,1-1-1,-1 1 1,1-1-1,0 1 1,-1 0-1,1-1 1,-1 1-1,1-1 1,0 1-1,0 0 1,-1-1-1,1 1 1,0-1-1,0 1 1,0 0 0,-1-1-1,1 1 1,0 0-1,0 1 1,1-2 15,-1 1 1,1 0 0,0-1 0,-1 1-1,1 0 1,0-1 0,-1 1 0,1-1 0,0 1-1,0-1 1,-1 1 0,1-1 0,0 0-1,0 1 1,0-1 0,0 0 0,1 0 0,53 6 963,-39-5-631,-12-1-287,0 1-1,0-1 1,1 1-1,-1 0 1,0 0 0,0 0-1,0 0 1,0 1-1,0 0 1,0 0-1,-1 0 1,1 0-1,-1 0 1,1 1-1,-1 0 1,0-1-1,0 1 1,0 0 0,0 1-1,0-1 1,-1 1-1,0-1 1,1 1-1,-1-1 1,-1 1-1,1 0 1,0 0-1,-1 0 1,0 0-1,0 1 1,0-1 0,-1 0-1,1 0 1,-1 0-1,0 1 1,0-1-1,-1 7 1,-1 12 104,0-13 32,1-1 0,1 1 0,0-1 0,0 1 0,1-1 0,2 14 0,-2-21-152,0 1 1,-1-1 0,1 0 0,1 0 0,-1 0 0,0 0 0,0 0 0,1 0-1,-1-1 1,1 1 0,-1 0 0,1-1 0,0 1 0,0-1 0,0 1-1,0-1 1,0 0 0,0 0 0,0 0 0,0 0 0,0 0 0,1 0-1,-1-1 1,0 1 0,0-1 0,1 0 0,-1 1 0,0-1 0,1 0-1,-1 0 1,5-1 0,1 0-26,0 0 0,0-1 0,0 1 0,0-2 0,0 1 0,0-1 0,0 0 0,-1-1 1,1 0-1,-1 0 0,11-9 0,-9 6-473,0 0 0,-1-1 0,9-10 0,-11 11-822,0-1 0,0-1-1,7-13 1,-2 3-1469,5 2 1300</inkml:trace>
</inkml:ink>
</file>

<file path=ppt/ink/ink12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5:17.26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0 182 7962,'6'-51'4062,"-6"51"-3998,0 0 0,0 0 0,0 0 0,0 0 1,0 0-1,0-1 0,0 1 0,0 0 0,0 0 0,0 0 0,0 0 1,0 0-1,0-1 0,0 1 0,0 0 0,0 0 0,0 0 0,0 0 1,0 0-1,0 0 0,0 0 0,1-1 0,-1 1 0,0 0 0,0 0 0,0 0 1,0 0-1,0 0 0,0 0 0,0 0 0,1 0 0,-1 0 0,0 0 1,0 0-1,0-1 0,0 1 0,0 0 0,1 0 0,-1 0 0,0 0 1,0 0-1,0 0 0,0 0 0,0 0 0,1 0 0,-1 0 0,0 1 0,0-1 1,0 0-1,0 0 0,0 0 0,1 0 0,-1 0 0,0 0 0,8 10 2184,3 15 528,-11-17-2387,0 0-1,-1 0 1,1 0-1,-2 0 1,1 0-1,-1 0 1,0 0 0,-1 0-1,0 0 1,-6 12-1,8-54-366,2 4-21,0-1-16,6-42-1,-7 72 16,0 1 0,0-1 0,1 1 0,-1-1 0,0 0 0,0 1 0,1-1 0,-1 1 0,0-1 1,1 0-1,-1 1 0,1-1 0,-1 1 0,1-1 0,-1 1 0,1 0 0,-1-1 0,1 1 0,-1-1 0,1 1 0,0 0 0,-1 0 0,1-1 0,-1 1 0,1 0 0,0 0 0,-1 0 0,1-1 0,0 1 0,-1 0 0,1 0 0,0 0 0,-1 0 0,1 0 0,0 1 0,-1-1 0,1 0 0,0 0 0,0 1 0,34 12 173,-15-5 204,-17-8-323,1 1-1,-1-1 1,0 0-1,1 0 0,-1 0 1,1 0-1,-1-1 1,1 1-1,-1-1 1,0 0-1,1 0 1,-1 0-1,0 0 1,0-1-1,0 1 1,0-1-1,0 0 1,0 0-1,0 0 1,4-4-1,-1 0-46,-1 1 1,1-1-1,-1 0 0,0-1 0,-1 1 1,0-1-1,0 0 0,4-10 0,-3 5 97,-4 9 410,-1 5 162,8 33 245,-4-24-776,1 0 0,1-1-1,9 16 1,-13-23-235,-1-1-1,1 1 1,0-1-1,-1 0 1,1 1-1,0-1 1,0 0-1,1 0 1,-1-1-1,0 1 1,1 0 0,-1-1-1,1 1 1,-1-1-1,1 0 1,0 0-1,-1 0 1,1 0-1,0 0 1,0-1-1,0 1 1,-1-1 0,6 0-1,-7 0-268,1-1-1,0 0 1,0 1 0,-1-1-1,1 0 1,0 0-1,-1 0 1,1 0 0,-1 0-1,0-1 1,1 1-1,-1 0 1,0-1 0,0 1-1,1-1 1,0-1 0,1-1-604,5-6-516</inkml:trace>
</inkml:ink>
</file>

<file path=ppt/ink/ink1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8:56.54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 46 6217,'-9'-5'3225,"7"-7"552,8 6-2249,10-2 72,4 0 89,16 5-385,7 0-120,20 4-79,7 5-49,24 7-104,8 0-96,13-4-160,-5 0-143,-10-2-289,-7-6-48,-13-1-280,-8-3-561,-23-16 425</inkml:trace>
</inkml:ink>
</file>

<file path=ppt/ink/ink12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5:17.68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36 9938,'17'-34'4344,"-17"34"-4235,1 0 0,-1 0 0,0-1 0,1 1 0,-1 0 0,0 0 0,1 0 0,-1 0 0,1 0 1,-1 0-1,0-1 0,1 1 0,-1 0 0,1 0 0,-1 0 0,0 0 0,1 1 0,-1-1 0,0 0 0,1 0 0,-1 0 1,1 0-1,-1 0 0,0 0 0,1 1 0,-1-1 0,0 0 0,1 0 0,-1 0 0,0 1 0,1-1 0,-1 0 0,0 1 1,0-1-1,1 0 0,-1 1 0,0-1 0,0 0 0,0 1 0,1-1 0,-1 1 0,13 18 2030,-10-15-1331,1 2-241,-1 0 0,0 0 0,0 0 0,-1 0 0,0 1 0,0-1 0,2 10 0,-3-9-402,1-1 1,-1 0-1,1 0 0,0 0 1,1 0-1,0 0 0,3 6 1,-4-11-149,-1 0 0,1 1 0,-1-1 0,1 0 0,0 0 0,-1-1 0,1 1 0,0 0 0,0 0 0,0-1 1,-1 1-1,1-1 0,0 0 0,0 1 0,0-1 0,0 0 0,3 0 0,39-4 134,-31 3-124,-7 0-20,1 0 1,0 0-1,-1-1 0,0 0 1,1 0-1,-1 0 0,0-1 1,0 0-1,0 0 0,10-9 1,5-1-352,-20 12 32,1-1-1,0 0 1,-1 0 0,0 0-1,1 0 1,-1 0-1,0 0 1,0 0 0,0 0-1,0 0 1,0-1-1,-1 1 1,1 0-1,-1 0 1,1-1 0,-1 1-1,0-1 1,0-4-1,3-14-3437,3-1 1981</inkml:trace>
</inkml:ink>
</file>

<file path=ppt/ink/ink12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5:18.07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 50 9986,'-1'0'166,"1"0"165,0 0-166,0 0 0,-1-1 1,1 1-1,0 0 1,0 0-1,0-1 1,0 1-1,0 0 1,0 0-1,-1 0 1,1-1-1,0 1 1,0 0-1,0-1 1,0 1-1,0 0 1,0 0-1,0-1 1,0 1-1,0 0 0,0 0 1,0-1-1,0 1 1,0 0-1,1 0 1,-1-1-1,0 1 1,0 0-1,0 0 1,0 0-1,0-1 1,0 1-1,1 0 1,-1 0 165,0-1-166,1 1 0,13-13 2565,15-5-849,-26 17-1785,-1 0 1,1-1 0,0 1-1,0 0 1,0 0 0,0 1-1,0-1 1,0 1 0,0-1-1,0 1 1,0 0 0,0 0-1,1 0 1,-1 1 0,0-1-1,0 1 1,0-1 0,0 1-1,0 0 1,-1 0 0,1 1-1,0-1 1,0 0 0,-1 1-1,1 0 1,0 0 0,-1 0-1,0 0 1,0 0 0,3 3-1,5 7-29,0 1 1,-1 0-1,-1 1 0,13 26 0,1 3 204,73 104 1147,-92-143-1355,0 1 1,-1 0 0,1 0-1,-1 0 1,0 0-1,-1 0 1,1 1 0,-1-1-1,0 0 1,0 1 0,-1-1-1,0 1 1,0-1 0,0 1-1,0-1 1,-1 1 0,-2 8-1,0-7-161,0 0-1,0-1 1,0 0-1,-1 1 1,0-1-1,0-1 1,-1 1-1,1-1 1,-1 0-1,-1 0 1,1 0-1,-1 0 1,-6 3-1,-83 50-5726,62-35 4518</inkml:trace>
</inkml:ink>
</file>

<file path=ppt/ink/ink12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5:18.46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1 801 11498,'43'-24'6329,"25"-2"-4380,-40 17-971,149-53 1986,400-155 2354,-108-1-2936,5-1-1716,-435 198-2329,-36 16-311,-22 12 1038,-18 8 487</inkml:trace>
</inkml:ink>
</file>

<file path=ppt/ink/ink12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5:18.98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2 133 7242,'49'-31'7814,"-2"-3"-4394,41-25 71,-68 50-2872,-20 9-615,0 0 1,0 0 0,0 0 0,1 0-1,-1 1 1,0-1 0,0 0 0,0 0-1,0 0 1,0 0 0,0 0 0,1 0-1,-1 0 1,0 1 0,0-1 0,0 0-1,0 0 1,0 0 0,0 0 0,0 0-1,0 1 1,0-1 0,0 0 0,0 0-1,0 0 1,0 0 0,0 1-1,0-1 1,0 0 0,0 0 0,0 0-1,0 0 1,0 1 0,0-1 0,0 0-1,0 0 1,0 0 0,0 0 0,0 0-1,0 1 1,0-1 0,0 0 0,0 0-1,0 0 1,0 0 0,-1 0 0,1 1-1,0-1 1,0 0 0,0 0 0,0 0-1,-26 34-78,-22 20-359,-59 50 1,99-97 380,7-6 47,-1 0 1,0 0 0,1 0 0,0 1-1,-1-1 1,1 0 0,0 1-1,-1-1 1,1 1 0,0 0 0,-1 2-1,2-3 21,0 0-1,0 0 0,1 0 0,-1 0 0,0 0 0,1 0 1,-1 0-1,1 0 0,-1 0 0,1 0 0,-1 0 1,1 0-1,0 0 0,-1 0 0,1-1 0,0 1 1,0 0-1,0 0 0,-1-1 0,1 1 0,0-1 0,0 1 1,0-1-1,0 1 0,0-1 0,2 1 0,6 6 149,0-1-1,-1 2 0,0-1 0,0 1 1,-1 1-1,0-1 0,0 1 0,-1 0 1,6 11-1,-5-8 187,0-1 0,1 0-1,0 0 1,1-1 0,12 11 0,-17-17-297,0-2-1,1 1 0,-1 0 1,0-1-1,1 0 1,-1 0-1,1 0 1,0-1-1,0 1 1,0-1-1,0 0 1,0-1-1,0 1 1,0-1-1,0 0 1,0 0-1,0-1 1,7-1-1,-8 2-150,-1-1 0,1 0 0,-1 0-1,0 0 1,1 0 0,-1-1-1,0 1 1,1-1 0,-1 0-1,0 0 1,5-4 0,-5 3-464,-1 0-1,1-1 1,-1 1-1,1 0 1,-1-1 0,-1 1-1,1-1 1,0 0 0,-1 1-1,2-6 1,0-3-877</inkml:trace>
</inkml:ink>
</file>

<file path=ppt/ink/ink12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5:19.50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0 170 8778,'5'-54'3935,"-5"53"-3853,0 1-1,0 0 0,0 0 0,0 0 1,0 0-1,0-1 0,0 1 0,0 0 1,0 0-1,0 0 0,0-1 0,0 1 1,0 0-1,0 0 0,0 0 0,0 0 1,0-1-1,0 1 0,1 0 0,-1 0 1,0 0-1,0 0 0,0 0 0,0-1 1,0 1-1,0 0 0,1 0 0,-1 0 1,0 0-1,0 0 0,0 0 0,0 0 1,1 0-1,-1 0 0,0-1 0,0 1 1,0 0-1,0 0 0,1 0 0,-1 0 1,0 0-1,0 0 0,0 0 0,1 0 1,-1 0-1,0 0 0,0 0 0,1 1 1,7 8 2397,5 14 293,-9 21-314,-8-88-2325,3 32-130,1 8-2,-1 1 0,1-1 0,0 1-1,0 0 1,1-1 0,-1 1 0,1-1-1,-1 1 1,1 0 0,0-1-1,2-4 1,-1 6-1,0 0-1,0 0 1,0 0-1,0 0 1,0 0 0,0 1-1,0-1 1,0 0-1,1 1 1,-1 0-1,1-1 1,-1 1-1,1 0 1,-1 1 0,1-1-1,0 0 1,4 0-1,-4 0 1,1 0-1,-1 0 1,1 0-1,-1 0 1,1-1-1,-1 1 1,0-1-1,1 0 0,2-2 1,13-22 562,-9 12 41,-10 14-594,0 0 0,0 0 0,0 0 0,0 0 0,0 0 0,0-1 0,0 1 0,0 0 0,1 0 0,-1 0 0,0 0 0,0 0 0,0-1 0,0 1 0,0 0 0,1 0 0,-1 0 0,0 0 0,0 0 0,0 0 0,0 0 0,1 0 0,-1 0 0,0 0 0,0 0 0,0 0 0,1 0 0,-1 0 0,0 0 0,0 0 0,0 0 0,0 0 0,1 0 0,-1 0 0,0 0 0,0 0 0,0 0 0,0 0 0,1 0 0,-1 0 0,0 1 0,36 36 331,-25-27-294,-2 0 1,1 0-1,-2 1 0,9 13 0,-16-23-69,18 25-69,-10-19-1163,-8-7 1158,-1 0 0,0 0-1,1-1 1,-1 1-1,0 0 1,0 0 0,1-1-1,-1 1 1,0 0 0,0-1-1,1 1 1,-1 0 0,0-1-1,0 1 1,0 0-1,0-1 1,1 1 0,-1 0-1,0-1 1,0 1 0,0 0-1,0-1 1,0 1 0,0 0-1,0-1 1,0 1 0,0-1-1,0 1 1,0 0-1,0-1 1,-1 0 0,1 0 433</inkml:trace>
</inkml:ink>
</file>

<file path=ppt/ink/ink12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5:19.98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26 212 7882,'-2'-1'325,"0"-1"0,-1 0 0,1 0 0,0 0 0,0 0 1,0 0-1,1-1 0,-1 1 0,1 0 0,-1-1 0,1 1 1,0-1-1,-2-3 0,4 4-40,0 0 0,0-1 0,0 1 0,0 0 1,0 0-1,1 0 0,-1 0 0,1 0 0,-1 0 0,1 0 0,0 1 1,0-1-1,0 1 0,-1-1 0,1 1 0,1 0 0,2-2 0,178-130 4933,-169 125-5152,-8 6-105,-5 6-167,-5 7 168,1 0 1,0 1-1,0 0 1,1 0-1,1 0 1,0 20-1,1-22 22,-1-3 31,1 0-1,0 0 1,1 0 0,0 0-1,0 0 1,0 0-1,1 0 1,0-1 0,1 1-1,-1 0 1,1-1-1,0 0 1,1 0-1,0 0 1,0 0 0,5 6-1,5 2 140,0-1 0,1 0 0,1-2 1,21 14-1,-22-15 135,0 0 1,-1 0 0,0 2-1,0-1 1,11 15 0,-24-25-260,0 1 0,0-1 1,0 0-1,0 1 0,0-1 0,0 1 1,-1-1-1,1 1 0,0 0 1,-1-1-1,1 1 0,-1-1 1,0 1-1,0 0 0,0-1 1,0 1-1,0 0 0,0 0 0,0-1 1,0 1-1,0-1 0,-1 1 1,0 2-1,0-1-1,-1 0 1,0 0-1,1-1 0,-1 1 1,0 0-1,-1-1 1,1 0-1,0 1 0,-1-1 1,1 0-1,-6 3 1,3-2-64,0 0 1,-1 0 0,1 0-1,-1 0 1,0-1 0,0 0-1,0-1 1,0 1 0,-1-1-1,1 0 1,0-1 0,-12 1 0,13-2-328,1 0 0,-1 0 0,1 0 1,0 0-1,-1-1 0,1 0 1,0 1-1,0-2 0,0 1 1,0 0-1,0-1 0,1 0 1,-1 0-1,1 0 0,0 0 1,0 0-1,-4-6 0,-4-16-952</inkml:trace>
</inkml:ink>
</file>

<file path=ppt/ink/ink12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5:20.39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13 139 12275,'22'-11'4945,"1"-5"-3297,6 5-472,-9-1-696,-3 1-184,-3 1-304,-12-1-152,-4 2-1368,-4-1-568,-2 1 1207</inkml:trace>
  <inkml:trace contextRef="#ctx0" brushRef="#br0" timeOffset="1">43 1 10290,'-43'20'4593,"46"4"-2456,10 2-369,-2-4-888,2-4-304,-1-4-336,-4-2-192,6-7-264,-5-5-296,4-3-1248,1-3-377,-3-9 1217</inkml:trace>
</inkml:ink>
</file>

<file path=ppt/ink/ink12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5:20.92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25 75 11074,'25'-22'5471,"-19"18"-4987,0 0 0,-1-1 0,0 0 0,0 0 0,0 0 0,5-7 1,-10 12-482,-1 0-1,1 0 1,0 0 0,-1 0 0,1 0 0,0 0 0,0 0 0,-1 0 0,1 0 0,0 0 0,0 0-1,-1 0 1,1 0 0,0 0 0,-1 0 0,1 0 0,0 0 0,0 0 0,-1 0 0,1-1 0,0 1 0,0 0-1,-1 0 1,1 0 0,0 0 0,0-1 0,0 1 0,-1 0 0,1 0 0,0 0 0,0-1 0,0 1 0,0 0-1,-1 0 1,1-1 0,0 1 0,0 0 0,0 0 0,0-1 0,0 1 0,0 0 0,0 0 0,0-1 0,0 1-1,0 0 1,0-1 0,0 1 0,0 0 0,0 0 0,0-1 0,0 1 0,0 0 0,0-1 0,0 1 0,0 0-1,0 0 1,1-1 0,-1 1 0,0 0 0,0 0 0,0 0 0,0-1 0,1 1 0,-1 0 0,0 0 0,0 0-1,0-1 1,1 1 0,-1 0 0,-18 8-324,11-1 380,0 1 0,1-1 0,0 1 0,1 0 0,0 0 0,0 1 0,0 0 0,1 0 0,1 0 0,-1 0 0,2 1 0,-1-1 0,1 1 0,1-1 0,-1 1 0,2 0 0,-1 0 0,2 0 0,0 11 0,3-5 215,0 0 0,1 0-1,1 0 1,11 22-1,-10-24-31,0 1 0,-1 0-1,-1 1 1,-1 0 0,4 17-1,-5-1 323,-1-1-1,-2 43 0,0-73-553,0-1 1,-1 1-1,1 0 0,0 0 0,1 0 1,-1 0-1,0 0 0,0-1 1,0 1-1,0 0 0,1 0 0,-1 0 1,0-1-1,1 1 0,-1 0 0,0 0 1,1-1-1,-1 1 0,1 0 1,-1-1-1,1 1 0,0 0 0,-1-1 1,1 1-1,0-1 0,-1 1 0,1-1 1,0 1-1,0-1 0,-1 0 1,1 1-1,0-1 0,0 0 0,0 0 1,-1 1-1,1-1 0,0 0 0,0 0 1,0 0-1,0 0 0,0 0 1,-1 0-1,1 0 0,0 0 0,0-1 1,0 1-1,0 0 0,-1 0 1,1-1-1,0 1 0,1-1 0,44-20 340,-44 20-339,8-4-78,-1 0 0,0-1-1,0-1 1,-1 0 0,0 0 0,0 0-1,0-1 1,7-10 0,-11 12-660,0 0 1,0-1-1,-1 1 1,0-1-1,0 0 1,-1 0-1,1 0 0,0-8 1,2-6-725</inkml:trace>
</inkml:ink>
</file>

<file path=ppt/ink/ink12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5:21.46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14 188 10226,'-13'-55'6861,"12"61"-4902,4 31 1500,-3-29-2991,1-1-84,-1 0-1,1 0 1,0 0 0,1 0-1,-1-1 1,5 10 0,-7-19-417,0 1 0,1-1 1,-1 0-1,1 0 0,-1 0 0,1 0 1,0 0-1,1-5 0,-1-15-106,-9-86-639,9 109 775,0 0 1,0-1-1,1 1 1,-1 0-1,0 0 1,0-1 0,0 1-1,1 0 1,-1 0-1,0 0 1,0-1-1,1 1 1,-1 0 0,0 0-1,1 0 1,-1 0-1,0 0 1,0-1-1,1 1 1,-1 0-1,0 0 1,1 0 0,-1 0-1,0 0 1,1 0-1,-1 0 1,0 0-1,1 0 1,-1 0 0,0 0-1,1 0 1,-1 1-1,0-1 1,1 0-1,-1 0 1,0 0 0,0 0-1,1 0 1,-1 1-1,0-1 1,1 0-1,-1 0 1,0 1 0,25 9 69,-12-5 99,-10-4-129,-1 0-1,1-1 0,0 0 0,-1 1 1,1-1-1,0 0 0,0 0 1,-1-1-1,1 1 0,0-1 1,-1 1-1,1-1 0,0 0 1,-1 0-1,1 0 0,-1 0 0,0 0 1,1-1-1,1-1 0,4-3 27,0 0-1,-1-1 1,12-16-1,-14 17 28,1 0-1,0-1 0,0 2 0,11-10 0,-17 15-75,0 0 1,0 0 0,1 0-1,-1 0 1,0 0-1,0 0 1,0 0-1,0-1 1,1 1 0,-1 0-1,0 0 1,0 0-1,0 0 1,1 0-1,-1 0 1,0 0 0,0 0-1,0 0 1,1 0-1,-1 0 1,0 0-1,0 0 1,0 0 0,1 0-1,-1 0 1,0 1-1,0-1 1,0 0-1,0 0 1,1 0 0,-1 0-1,0 0 1,0 0-1,0 0 1,0 1-1,0-1 1,1 0 0,-1 0-1,0 0 1,0 0-1,0 1 1,3 11 240,-5 14-137,2-25-95,0 4-72,-1-1 0,1 1-1,0-1 1,0 1 0,0 0 0,1-1 0,1 9-1,-1-12-147,-1 0-1,1-1 1,-1 1-1,0 0 0,1 0 1,0-1-1,-1 1 0,1-1 1,-1 1-1,1 0 0,0-1 1,-1 1-1,1-1 0,0 1 1,0-1-1,0 0 0,-1 1 1,1-1-1,0 0 0,0 0 1,0 1-1,0-1 1,-1 0-1,1 0 0,0 0 1,0 0-1,0 0 0,0 0 1,0 0-1,-1 0 0,1-1 1,0 1-1,0 0 0,0 0 1,0-1-1,-1 1 0,1-1 1,0 1-1,0 0 0,-1-1 1,1 1-1,1-2 1,3-1-1126</inkml:trace>
</inkml:ink>
</file>

<file path=ppt/ink/ink12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5:21.83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1 100 10146,'37'-87'4168,"-37"86"-3991,0 0 0,1 1 0,-1-1 0,0 0 1,0 1-1,1-1 0,-1 0 0,1 1 0,-1-1 0,0 1 1,1-1-1,-1 1 0,1-1 0,-1 1 0,1-1 1,0 1-1,-1-1 0,1 1 0,1-1 0,5 8 1391,-2 12-1,-2 0-619,-2 1 0,0 0-1,-1-1 1,-1 1-1,-4 23 1,4-33-720,1-7-185,-1 0 1,1-1 0,0 1-1,0 0 1,1-1-1,-1 1 1,0-1 0,1 1-1,0-1 1,-1 1 0,1-1-1,0 1 1,0-1-1,0 1 1,1-1 0,-1 0-1,1 0 1,-1 0 0,1 0-1,0 0 1,-1 0-1,1 0 1,0 0 0,0-1-1,1 1 1,-1-1 0,0 1-1,0-1 1,1 0-1,-1 0 1,1 0 0,-1 0-1,1 0 1,-1-1 0,1 1-1,-1-1 1,1 0-1,0 0 1,-1 0 0,1 0-1,0 0 1,-1 0-1,1-1 1,-1 1 0,1-1-1,-1 0 1,1 1 0,-1-1-1,1-1 1,-1 1-1,0 0 1,1 0 0,-1-1-1,2-1 1,4-4 14,-3 3-549,0 1-1,-1-1 0,0 0 1,1 0-1,-2-1 0,1 1 1,0-1-1,-1 0 0,0 0 1,0 0-1,0 0 0,3-9 1,-2-3-2321,8 1 1144</inkml:trace>
</inkml:ink>
</file>

<file path=ppt/ink/ink1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8:58.0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58 115 4953,'-37'81'5598,"29"-66"-3473,6-9-1565,0-1-1,0 1 1,0 0-1,1 0 1,0 0-1,0 0 1,0 8-1,1-13-444,0 0 0,0 0 0,0 0-1,0 0 1,0 0 0,0 0-1,0 0 1,1 0 0,-1 0-1,0 0 1,1 0 0,-1 0 0,1 0-1,-1 0 1,1 0 0,-1 0-1,1 0 1,0-1 0,-1 1-1,2 1 1,-1-2-25,1 1 0,-1-1-1,0 0 1,0 0 0,1 1-1,-1-1 1,0 0 0,1 0 0,-1 0-1,0 0 1,0-1 0,1 1 0,-1 0-1,0 0 1,1-1 0,-1 1 0,0-1-1,0 1 1,0-1 0,0 0 0,2 0-1,24-15 722,-2-2-1,0 0 1,25-23 0,32-25-73,-50 45-580,65-31 1,-5 13-3637,-68 32 1155,3 3 943</inkml:trace>
</inkml:ink>
</file>

<file path=ppt/ink/ink12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5:22.28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86 7674,'29'-23'8558,"23"-3"-5604,-27 14-1953,-14 6-689,-7 3-218,1 1-1,-1 0 0,0 0 0,0 0 0,1 0 0,-1 1 0,1-1 0,0 1 0,-1 0 0,7 0 0,-8 3-86,-1 1-1,0-1 0,0 1 0,0 0 0,0-1 1,-1 1-1,1 0 0,-1 0 0,0 0 1,1 0-1,-1 0 0,-1 0 0,2 4 1,1 3-1,11 33 57,15 74 0,-21-79 385,1 0 0,27 70-1,-20-79 30,8 15 673,-23-42-996,0 1 0,0-1 0,0 1 1,0 0-1,-1-1 0,1 1 0,-1 0 0,1-1 0,-1 1 0,0 0 1,0 0-1,0-1 0,-1 5 0,-1-4-81,1-1-1,-1 1 1,0-1-1,0 1 1,0-1-1,0 0 1,0 0-1,0 0 1,0 0-1,-1 0 1,1 0-1,-1 0 1,0-1-1,1 1 1,-6 1 0,5-2-174,-1 1 1,1-1-1,-1 0 1,0 0-1,1 0 1,-1 0-1,0 0 1,1-1 0,-1 0-1,0 0 1,0 0-1,-6-1 1,-3-9-2333,12-1-2635,6 2 2903</inkml:trace>
</inkml:ink>
</file>

<file path=ppt/ink/ink12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5:22.67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101 12 15019,'-16'11'6818,"-6"-5"-3282,4-6-2159,-1-5-961,5-7 960,3 1-1096</inkml:trace>
</inkml:ink>
</file>

<file path=ppt/ink/ink12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5:50.01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7 134 6449,'0'0'361,"-1"-1"-1,1 1 1,-1-1-1,1 1 1,-1-1-1,1 0 1,-1 1-1,1-1 1,-1 0-1,1 1 1,0-1-1,0 0 1,-1 0-1,1 1 1,0-1-1,0 0 1,0 0-1,0 1 1,-1-1-1,1 0 1,0 0-1,1 1 1,-1-3-1,0 2-138,1 0 1,0 0-1,-1 0 0,1 0 0,0 0 0,-1 0 1,1 0-1,0 0 0,0 0 0,0 0 0,0 0 1,0 1-1,2-2 0,3-2-17,1 1 1,-1 0-1,1 0 0,13-3 1,94-17 1637,142-11 0,-185 26-1362,-44 4-348,0 2 0,0 1 0,-1 1-1,1 2 1,0 0 0,31 7 0,-162-30 140,83 19-289,1 1 0,-1 1-1,0 1 1,-26 4 0,-21 1-51,20-6 10,-38 2-16,78-2 72,0 2 0,0-1 0,0 1 0,1 0 0,-1 1 0,0 0 0,1 0 0,-9 6 1,16-9 4,0 0 1,0 0 0,0 0 0,0 0 0,1 0-1,-1 0 1,0 0 0,0 0 0,0 0 0,0 0-1,0 0 1,1 0 0,-1 0 0,0 0-1,0 0 1,0 0 0,0 0 0,0 1 0,0-1-1,1 0 1,-1 0 0,0 0 0,0 0 0,0 0-1,0 0 1,0 1 0,0-1 0,0 0 0,0 0-1,0 0 1,0 0 0,0 0 0,0 1 0,0-1-1,0 0 1,0 0 0,0 0 0,0 0 0,0 0-1,0 1 1,0-1 0,0 0 0,0 0 0,0 0-1,0 0 1,0 0 0,0 1 0,0-1 0,0 0-1,0 0 1,0 0 0,0 0 0,0 0 0,0 0-1,-1 1 1,1-1 0,0 0 0,0 0 0,0 0-1,0 0 1,0 0 0,0 0 0,0 0 0,-1 0-1,1 0 1,0 0 0,0 0 0,15 3 302,-14-3-307,29 4 255,-15-2-133,1-1 0,-1 0 1,1-1-1,0-1 0,18-2 0,32-3 649,104 5 0,-78 2-303,-178 16 256,82-16-825,1 0-1,-1 0 1,1 0-1,0 1 1,-1 0 0,1-1-1,0 1 1,0 1-1,0-1 1,0 0 0,1 1-1,-1-1 1,1 1-1,-1 0 1,1 0 0,0 0-1,0 0 1,0 0-1,0 1 1,1-1-1,-1 0 1,0 6 0,0 13-664</inkml:trace>
</inkml:ink>
</file>

<file path=ppt/ink/ink12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5:55.29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18 377 6217,'-11'-6'7235,"11"6"-6953,-1 0 1,1 1-1,-1-1 1,1 0-1,0 0 1,-1 1-1,1-1 1,-1 1-1,1-1 1,0 0 0,0 1-1,-1-1 1,1 1-1,0-1 1,0 1-1,-1-1 1,1 1-1,0-1 1,0 1-1,0-1 1,0 1-1,0-1 1,0 1 0,0 0-1,33-23 175,-1-1 0,-2-1 0,0-2 0,31-33 1,50-44 26,-75 75-1435,63-36 0,-41 31 164</inkml:trace>
</inkml:ink>
</file>

<file path=ppt/ink/ink12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5:57.47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9 385 6089,'-6'-9'8193,"3"1"-2187,8 98-5402,-5-90-591,0 1-1,0-1 1,0 0-1,0 0 0,0 0 1,0 0-1,0 1 0,0-1 1,0 0-1,0 0 0,0 0 1,0 1-1,0-1 0,0 0 1,0 0-1,0 0 1,1 0-1,-1 0 0,0 1 1,0-1-1,0 0 0,0 0 1,0 0-1,0 0 0,1 0 1,-1 0-1,0 0 0,0 1 1,0-1-1,0 0 1,1 0-1,-1 0 0,0 0 1,0 0-1,0 0 0,0 0 1,1 0-1,-1 0 0,0 0 1,0 0-1,0 0 0,1 0 1,-1 0-1,0 0 1,0 0-1,0 0 0,0 0 1,1 0-1,-1-1 0,0 1 1,0 0-1,0 0 0,0 0 1,0 0-1,1 0 0,-1 0 1,0 0-1,0-1 1,0 1-1,0 0 0,11-10 333,-9 9-246,59-62 1395,-9 9-693,100-82-1,-101 97-439,66-46-620,-99 74 412,0 0 1,2 1 0,-1 1 0,31-11 0,-2 8 228</inkml:trace>
</inkml:ink>
</file>

<file path=ppt/ink/ink12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6:04.28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529 1150 3889,'-28'-10'3433,"24"7"-2286,-1 1-1,0 0 1,0 0 0,-1 1-1,1 0 1,-9-2 0,80-1 1642,106-21 0,36-3-2025,249 5 437,71-4 288,-236 27-1218,-114 5-174,151 14 364,-25 0 341,240-3-174,-199-6-516,68 0 979,-220-15-552,-157 2-324,1-2 0,-1-2 1,67-21-1,21-5 54,-115 30-236,0 1 0,0-2 1,0 1-1,-1-1 1,1 0-1,12-9 0,-17 11-28,-1 0 0,0-1 0,1 1 0,-1-1 0,0 0 0,-1 0 0,1 0 0,0 0 1,-1 0-1,1 0 0,-1-1 0,0 1 0,0-1 0,-1 0 0,1 0 0,-1 1 0,2-9 0,-9-23 49,5 31-54,0-1 0,0 1 0,0 0 0,0-1 0,1 1 0,0 0 0,-1-1 0,2-6 0,5-34-117,0-64-1,-1 4-69,-3 86 175,-2 1 1,0 0 0,0-1-1,-2 1 1,0 0 0,-1 0-1,-10-30 1,9 37 2,0 0 1,-1 0-1,-1 0 1,0 1-1,0 0 0,-1 0 1,0 0-1,0 1 0,-1 0 1,-1 1-1,1 0 1,-19-13-1,6 6-8,13 8 10,-1 1-1,1 1 1,-1-1-1,0 2 1,0-1-1,0 1 1,-1 0-1,-17-4 1,-1 3-112,0 1 1,0 2-1,-45 1 0,32 0 32,-1-2 0,-76-16 0,49 7-143,-56-4-383,-168-1-1,-217-17-238,305 1 672,-78-7 106,265 38 74,-283-9 15,244 12-23,1 3 0,0 2 0,-75 18 1,-87 39-39,133-35 14,-1-4 1,-170 25-1,205-47 44,-93-9 0,12 1 3,35 7-32,-162 25-1,-108 25 0,293-42 29,-90 0 1,137-7-10,0 1 1,0 1 0,1 1 0,-27 9 0,48-12-3,0 0 0,0 0 0,0 1-1,0 0 1,1-1 0,-1 2 0,1-1 0,0 0-1,0 1 1,0 0 0,0 0 0,1 0 0,0 1-1,0-1 1,0 1 0,0-1 0,-2 8 0,-5 10-6,2 0 0,-10 41-1,4-14 0,7-27 6,1 1 1,2-1-1,0 1 0,1 0 1,1 0-1,1 1 0,1-1 1,4 33-1,-1-39 30,0-1-1,1 0 1,0-1 0,2 1-1,-1-1 1,2 0 0,0 0-1,1-1 1,1 0 0,0 0-1,0-1 1,20 20 0,-22-26-23,0 0 1,0 0 0,1-1-1,0 0 1,0-1 0,1 0-1,0 0 1,0 0-1,0-1 1,0-1 0,0 0-1,1 0 1,0-1 0,-1 0-1,1 0 1,0-1 0,19 0-1,-18-3-271,0 1 0,-1-1 0,1 0-1,-1-1 1,0-1 0,0 1 0,0-1-1,0-1 1,-1 0 0,17-11 0,-8 1-289,30-30 1</inkml:trace>
</inkml:ink>
</file>

<file path=ppt/ink/ink12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6:11.70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15 77 5569,'-1'-1'276,"-1"0"0,1 0 0,0 0 0,0 0 0,0-1 1,0 1-1,0 0 0,0-1 0,0 1 0,1-1 0,-1 1 0,0-1 0,1 1 0,-1-1 0,1 1 0,0-1 0,-1 0 0,1 1 0,0-1 0,0 0 0,0 1 0,0-1 1,0 1-1,1-1 0,-1 0 0,0 1 0,1-1 0,-1 1 0,1-1 0,0 1 0,-1-1 0,1 1 0,0-1 0,0 1 0,0 0 0,0-1 0,0 1 0,0 0 0,0 0 1,1 0-1,-1 0 0,0 0 0,3-1 863,0 3-1057,0 0 0,0 0 0,0 1 0,-1-1 0,1 1 0,0 0 0,5 4 0,35 25 201,-40-29-236,-1-1 0,1 1 0,0-1 1,0 0-1,0 0 0,0 0 1,0 0-1,0-1 0,0 1 0,0-1 1,0 0-1,0-1 0,0 1 1,5-1-1,6-1 161,73-8 734,-53 5-649,47-1-1,-79 6-193,-13 1-41,-28 0-24,8-5-21,-38-9 0,65 12-12,-1 0-1,1 1 0,0-1 0,-1 1 1,1 0-1,-1 0 0,1 0 0,-1 1 1,1-1-1,0 1 0,-1-1 1,1 1-1,0 1 0,-1-1 0,-3 2 1,0 2 43,1-1-1,0 1 1,0 0 0,-11 12 0,-3 3 353,20-20-372,-1 0 1,1 1 0,-1-1 0,1 0-1,-1 1 1,1-1 0,-1 1 0,1-1 0,0 1-1,-1-1 1,1 1 0,0-1 0,-1 1 0,1 0-1,0-1 1,0 1 0,-1-1 0,1 1 0,0 0-1,0-1 1,0 1 0,0-1 0,0 1 0,0 0-1,0-1 1,0 1 0,0 0 0,0-1 0,0 1-1,1-1 1,-1 1 0,0 0 0,0-1-1,1 1 1,-1-1 0,0 1 0,0-1 0,1 1-1,-1-1 1,1 1 0,-1-1 0,1 1 0,-1-1-1,1 1 1,-1-1 0,1 0 0,-1 1 0,1-1-1,0 1 1,1 0 29,0 0-1,0-1 0,0 1 1,0 0-1,0-1 1,0 1-1,0-1 1,0 1-1,0-1 0,0 0 1,0 0-1,0 0 1,0 0-1,0 0 1,3-1-1,37-15-32,0-1 0,41-25 0,-77 38-219,28-16-1507,-4-7 656</inkml:trace>
</inkml:ink>
</file>

<file path=ppt/ink/ink12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6:13.61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12 0 4665,'-11'0'16636,"43"0"-14835,-14 0-1561,0 1-1,-1 1 0,1 0 1,-1 2-1,1-1 1,-1 2-1,21 8 0,-19-1-159,-16-10-116,-1 0-1,1 0 1,0 0-1,0 0 0,0 0 1,0-1-1,0 0 1,0 1-1,0-1 1,0 0-1,0 0 0,1-1 1,-1 1-1,0-1 1,1 0-1,-1 0 0,1 0 1,-1 0-1,0 0 1,4-1-1,20-15-1719,10-8 708</inkml:trace>
</inkml:ink>
</file>

<file path=ppt/ink/ink12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6:15.69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93 2 3745,'-61'32'2118,"61"-31"-2000,-1-1 1,1 1-1,-1-1 1,1 0-1,-1 1 1,1-1 0,-1 0-1,1 1 1,-1-1-1,1 0 1,-1 0 0,0 1-1,1-1 1,-1 0-1,1 0 1,-1 0-1,0 0 1,1 0 0,-1 0-1,1 0 1,-1 0-1,0 0 1,1 0-1,-1 0 1,1 0 0,-1 0-1,0-1 1,1 1-1,-1 0 1,1 0-1,-1-1 1,1 1 0,-1 0-1,-12-13 11115,26 18-9304,-1-1-1721,0-1 0,1 0 1,0 0-1,18 0 0,-26-3-212,1 0-1,-1 0 0,0-1 1,0 0-1,0 0 0,0 0 1,0-1-1,0 0 1,0 0-1,0 0 0,-1 0 1,6-5-1,5 0-167,17-10-8</inkml:trace>
</inkml:ink>
</file>

<file path=ppt/ink/ink12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6:18.69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44 5 4753,'-26'8'5064,"26"-8"-4839,-1 0 1,1 0-1,-1 1 0,1-1 0,-1 0 1,1 0-1,-1 0 0,1 0 0,-1 0 1,1 0-1,-1 0 0,0 0 0,1 0 1,-1 0-1,1 0 0,-1 0 0,1 0 1,-1-1-1,1 1 0,-1 0 0,1 0 1,-1-1-1,1 1 0,-1 0 0,1-1 1,0 1-1,-1 0 0,1-1 0,0 1 1,-1 0-1,1-1 0,0 1 0,-1-1 0,1 1 1,0-1-1,-1 1 0,1-1 0,0 1 1,0-1-1,0 1 0,0-2 0,1 2-78,1-1-1,-1 1 1,1 0-1,-1-1 1,1 1-1,0 0 0,-1 0 1,1 0-1,-1 0 1,1 0-1,0 0 1,-1 0-1,1 1 0,1 0 1,23 5 426,-1 1 0,30 13 0,-34-11-134,0-2 0,1 0 0,43 8 0,-44-14-81,1-1 1,-1-1-1,35-5 0,-32 2 151,1 2 1,30 0-1,-54 2-464,1 0 0,-1 0 0,1 0 0,0 0 0,-1 0 0,1 1 0,0-1 0,-1 0 0,1 1 0,-1-1 0,1 1 0,-1 0 0,1-1 0,-1 1 0,1 0 0,-1 0 0,0 0 0,0 0 0,1 0 0,1 2 0,-10-4-1246,5 0 665</inkml:trace>
</inkml:ink>
</file>

<file path=ppt/ink/ink1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8:58.5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160 0 8538,'-5'1'652,"1"0"0,-1 0 0,1 0 0,0 1 0,0-1 0,-1 1 0,1 0 0,0 0 0,-4 3 0,1 0-117,1 0 1,0 1 0,0 0 0,-8 9-1,4-1-113,1-1-1,0 1 0,1 1 1,-8 19-1,11-25-215,2 1 0,-1 1 0,2-1 0,-1 0 0,1 1-1,1-1 1,0 1 0,0 0 0,2 16 0,-1-24-175,1 0 0,-1 1-1,1-1 1,0 0 0,0 0-1,0 1 1,0-1 0,1 0 0,-1 0-1,1 0 1,0 0 0,0-1-1,0 1 1,0 0 0,0-1 0,1 1-1,-1-1 1,1 0 0,0 0-1,-1 0 1,1 0 0,0-1-1,0 1 1,0-1 0,0 1 0,1-1-1,-1 0 1,0 0 0,0-1-1,1 1 1,-1 0 0,0-1 0,4 0-1,8 0-8,-1 0 1,0-1-1,0-1 0,-1 0 1,26-8-1,67-28-232,-69 23-171,33-17-1602,-62 28 1224,0-1-1,-1 0 1,1-1 0,-1 0 0,-1 0-1,9-9 1,4-13-925</inkml:trace>
</inkml:ink>
</file>

<file path=ppt/ink/ink12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6:23.58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24 110 5505,'-13'1'8739,"5"3"-5526,6 20-3072,2-17 181,0 30-3,0-37-306,0 0 0,0 1 0,0-1 0,0 0 0,-1 1 0,1-1 0,0 0 0,0 1 0,0-1 0,0 0 0,0 1 1,0-1-1,0 0 0,0 1 0,0-1 0,0 0 0,1 1 0,-1-1 0,0 0 0,0 0 0,0 1 0,0-1 0,0 0 1,1 1-1,-1-1 0,0 0 0,0 0 0,0 1 0,1-1 0,-1 0 0,0 0 0,0 1 0,1-1 0,-1 0 0,0 0 1,1 0-1,-1 0 0,0 1 0,0-1 0,1 0 0,-1 0 0,0 0 0,1 0 0,-1 0 0,0 0 0,1 0 0,-1 0 1,0 0-1,1 0 0,-1 0 0,0 0 0,1 0 0,0 0 0,10-10 348,-10 9-316,22-24 590,2 2 0,1 0 1,0 2-1,2 1 0,53-30 0,-41 29 456</inkml:trace>
</inkml:ink>
</file>

<file path=ppt/ink/ink12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6:24.91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25 228 4065,'-13'-11'7144,"1"-2"932,13 12-8010,-1 1-1,0-1 0,0 0 0,1 1 1,-1-1-1,0 1 0,1-1 0,-1 1 1,1-1-1,-1 1 0,1 0 0,-1-1 1,1 1-1,-1-1 0,1 1 0,-1 0 1,1 0-1,-1-1 0,1 1 1,0 0-1,-1 0 0,1 0 0,-1-1 1,1 1-1,0 0 0,-1 0 0,2 0 1,21-8 33,-1-2 0,-1 0 0,1-1 0,-2-1 0,30-22 0,42-25-939,-38 33-173,5 3 363</inkml:trace>
</inkml:ink>
</file>

<file path=ppt/ink/ink12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6:27.34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42 190 2905,'0'0'6504,"5"-38"-6742,-6 36 871,0 1 0,0-1-1,0 0 1,0 0 0,0 1-1,-1-1 1,1 1 0,0-1-1,-1 1 1,1-1 0,-1 1-1,0 0 1,1 0 0,-1 0 0,0 0-1,1 0 1,-1 0 0,0 0-1,0 1 1,0-1 0,-3 0-1,3 3-601,1 1-1,0-1 1,0 1-1,1 0 1,-1-1-1,0 1 1,1 0-1,-1 3 1,1-4-16,-2 20 94,1 1 1,1 0 0,4 25-1,-3-36 78,-2-12-163,1 1-1,0-1 1,0 1 0,0-1-1,0 1 1,0-1 0,0 1-1,0 0 1,0-1 0,0 1-1,0-1 1,0 1 0,0-1-1,1 1 1,-1-1 0,0 1-1,0-1 1,1 1 0,-1-1-1,0 1 1,0-1 0,1 1-1,-1-1 1,0 0 0,1 1-1,-1-1 1,1 0 0,-1 1-1,1-1 1,-1 0 0,0 1-1,1-1 1,-1 0 0,1 0-1,-1 1 1,1-1 0,0 0-1,-1 0 1,1 0 0,-1 0-1,1 0 1,-1 0 0,1 0-1,-1 0 1,1 0 0,-1 0-1,1 0 1,-1 0 0,1 0-1,0 0 1,-1-1 0,1 1-1,-1 0 1,0 0-1,1-1 1,-1 1 0,1 0-1,-1-1 1,1 1 0,0-1 0,29-26 809,-26 23-739,171-183 2422,-175 186-2517,52-45 359,-47 43-514,-1 0 0,1-1 0,0 2 0,0-1 0,0 1 0,0-1 0,0 1 0,0 1 0,1-1 0,7 0 0,-12 1-16,1 1 0,-1 0 0,1 1 1,-1-1-1,0 0 0,1 0 0,-1 1 1,1-1-1,-1 1 0,0-1 1,1 1-1,1 0 0,16 16-1147</inkml:trace>
</inkml:ink>
</file>

<file path=ppt/ink/ink12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6:29.83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13 10266,'0'0'432,"0"-2"641,4-1-177,0-5 5265,-1 10-5521,4 7-120,-4 5-96,0 7-208,39 37-8,-38-44-368,-1-13-1056,-2 1 864</inkml:trace>
</inkml:ink>
</file>

<file path=ppt/ink/ink12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6:51.71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63 183 6521,'-22'14'1215,"17"-11"-555,0 0-1,-1 0 0,1 1 0,0 0 1,-5 5-1,9-5-304,0 0 0,0-1-1,1 1 1,-1 0 0,1-1 0,0 1 0,0 0 0,0 0 0,0-1 0,1 1-1,-1 0 1,3 5 0,-2-3 48,19 163 2703,-20-168-3087,1 0 0,-1 0 0,0-1 1,0 1-1,-1 0 0,1 0 0,0 0 1,0 0-1,0 0 0,0 0 1,-1-1-1,1 1 0,0 0 0,-1 0 1,1 0-1,-1-1 0,1 1 0,-2 1 1,-2-5 188,1-12-50,-5-247-81,8 248-51,1 1 1,0-1-1,1 0 0,1 1 1,5-18-1,-6 24 87,1 1 0,0-1 0,0 1 1,0 0-1,0 0 0,1 0 0,0 0 1,0 1-1,1 0 0,0 0 0,0 0 1,7-6-1,-11 10-54,1 0 1,-1 0-1,1 0 1,-1 1-1,1-1 1,0 0-1,-1 0 1,1 1-1,0-1 1,-1 1-1,1 0 1,0-1-1,0 1 1,-1 0-1,1 0 1,0 0 0,0 0-1,-1 1 1,1-1-1,0 0 1,-1 1-1,1-1 1,2 2-1,0 0 51,-1 0 0,0 0-1,1 0 1,-1 1 0,0 0 0,0 0-1,-1-1 1,1 1 0,4 7-1,2 5 237,0 1-1,-1 0 0,9 25 0,-2 4 244,10 53 1,-13-44-469,-10-50 62,-16-15-6636</inkml:trace>
</inkml:ink>
</file>

<file path=ppt/ink/ink12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6:52.18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96 137 9170,'-95'20'4105,"98"-23"-1793,9 0-119,12-10-169,4-4-119,4-7-353,-1 2-320,-6-3-600,-3 2-296,2 9-2224,-7 1 1464</inkml:trace>
</inkml:ink>
</file>

<file path=ppt/ink/ink12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6:55.60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26 174 6393,'-2'1'681,"1"-1"-1,-1 1 1,0-1-1,1 0 0,-1 1 1,1-1-1,-1 0 1,1 0-1,-1 0 1,0 0-1,1 0 0,-3-1 1,4 0-542,-1 1 1,1 0-1,0 0 1,0 0 0,0-1-1,-1 1 1,1 0-1,0-1 1,0 1-1,0 0 1,0 0 0,0-1-1,-1 1 1,1 0-1,0-1 1,0 1-1,0 0 1,0-1-1,0 1 1,0 0 0,0-1-1,0 1 1,0 0-1,0-1 1,0 1-1,1 0 1,-1-1 0,0 1-1,0 0 1,0 0-1,0-1 1,0 1-1,1 0 1,-1-1 0,0 1-1,0 0 1,5-7 260,0 1 0,1-1 1,-1 1-1,8-6 1,84-83 956,-95 93-1313,22-20 99,-23 21-143,0 0-1,0 1 1,0-1 0,-1 0 0,1 1 0,0-1-1,0 1 1,0-1 0,0 1 0,0-1 0,0 1-1,0 0 1,0 0 0,0-1 0,0 1 0,1 0-1,-1 0 1,0 0 0,0 0 0,0 0 0,0 0-1,0 0 1,0 1 0,1-1 0,-1 1-1,-1 0 0,0-1 0,0 1 0,1 0 0,-1 0 0,0-1 0,0 1 0,0 0 1,0 0-1,0-1 0,0 1 0,0 0 0,0 0 0,0-1 0,0 1 0,0 0 0,0 0 0,-1-1 0,1 1 0,0 0 1,-1 0-1,0 0 0,-9 22-1,8-19-1,-12 26 22,-2 0-1,-1-1 0,-1-1 0,-28 32 0,101-91 2235,-37 19-2061,-5 3 43,1 0 1,0 1-1,23-10 0,-6 15-32,-29 4-295,0-1 0,1 0 0,-1 0 0,1 0 0,-1 0 0,0-1 0,1 1 1,-1-1-1,1 1 0,-1-1 0,0 0 0,0 0 0,1 0 0,-1 0 0,0 0 0,0 0 0,2-2 0,9-14-494</inkml:trace>
</inkml:ink>
</file>

<file path=ppt/ink/ink12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6:56.77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11 34 6849,'-11'-10'12155,"11"9"-11315,0-1-192,0 0-904,10-5-608,-1-4 616</inkml:trace>
</inkml:ink>
</file>

<file path=ppt/ink/ink12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3:31.20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41 1 9026,'-34'40'3302,"33"-40"-3063,0 1-1,1 0 1,-1 1 0,0-1-1,1 0 1,-1 0 0,1 0-1,0 0 1,-1 0 0,1 0-1,0 0 1,0 1 0,0-1 0,0 0-1,0 0 1,0 0 0,0 1-1,0-1 1,0 0 0,0 0-1,1 0 1,-1 0 0,1 0-1,-1 1 1,1-1 0,-1 0-1,2 1 1,0 5 386,13 43 140,-2 2 1,-2 0-1,3 54 0,-14-97-267,-8-26-7337,3-5 5630</inkml:trace>
</inkml:ink>
</file>

<file path=ppt/ink/ink12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3:31.99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33 163 5937,'-32'-53'13134,"32"49"-12999,0 1 0,0-1 0,1 1 0,0-1 0,-1 1 1,1 0-1,1-1 0,-1 1 0,0 0 0,1 0 0,0-1 0,-1 1 1,1 1-1,0-1 0,1 0 0,-1 0 0,4-2 0,54-38 261,-58 42-377,0 0-1,0 0 1,0 0-1,0 1 1,1-1-1,-1 0 1,0 1-1,0 0 1,0-1-1,1 1 1,-1 0-1,0 0 1,0 0-1,1 0 1,-1 1-1,0-1 1,0 1-1,0-1 1,1 1-1,-1 0 1,0 0-1,0 0 1,0 0-1,0 0 1,0 0-1,-1 0 1,1 1-1,0-1 1,-1 1-1,1-1 1,0 1-1,-1 0 1,0 0-1,1 0 1,-1-1-1,0 1 1,2 4-1,-2-1-3,0 0 1,1-1-1,-1 1 0,-1 0 1,1 0-1,-1 0 0,0 0 0,0-1 1,0 1-1,-1 0 0,1 0 1,-1 0-1,0 0 0,-1-1 0,1 1 1,-5 8-1,-1 2-11,-1 1-1,-1-2 1,-15 21 0,24-34-5,0-1 1,0 0-1,0 0 1,0 0-1,0 1 1,-1-1-1,1 0 1,0 0-1,0 0 1,0 0-1,0 1 1,0-1-1,0 0 1,0 0-1,0 0 1,0 0-1,-1 1 1,1-1-1,0 0 1,0 0-1,0 0 1,0 0-1,0 0 1,-1 0-1,1 0 1,0 1-1,0-1 1,0 0-1,0 0 1,-1 0-1,1 0 1,0 0-1,0 0 1,0 0-1,-1 0 1,1 0-1,0 0 1,0 0-1,0 0 1,0 0-1,-1 0 1,1 0-1,0 0 1,0 0-1,0 0 1,-1-1-1,1 1 1,0 0-1,0 0 1,0 0-1,-1 0 1,2-1 2,-1 1 0,0 0 0,0-1 0,0 1 0,0 0 0,0-1 0,1 1 0,-1-1 0,0 1 0,0 0 1,0 0-1,1-1 0,-1 1 0,0 0 0,1-1 0,-1 1 0,0 0 0,0 0 0,1-1 0,-1 1 0,1 0 0,-1 0 0,0 0 1,1 0-1,-1 0 0,0-1 0,1 1 0,14-3 69,-1 0 0,1 1 0,28-1 0,-39 4-47,0-1 1,0 0-1,-1 1 0,1 0 0,0 0 1,-1 0-1,1 1 0,0-1 1,-1 1-1,1 0 0,-1-1 1,0 2-1,0-1 0,0 0 0,0 1 1,0-1-1,0 1 0,-1 0 1,1 0-1,3 6 0,-4-7 26,-1 0-1,0 0 1,0 0-1,0 1 1,0-1-1,0 0 0,0 1 1,-1-1-1,1 0 1,-1 1-1,1-1 1,-1 0-1,0 1 1,0-1-1,0 1 0,0-1 1,0 1-1,-1-1 1,1 0-1,-1 1 1,0-1-1,0 0 1,1 1-1,-1-1 0,-1 0 1,1 0-1,0 0 1,0 0-1,-1 0 1,-2 3-1,-6 3 217,-1 0 0,1-1-1,-22 10 1,-1 1 218,-17 8 268,48-25-758,0 0 0,0 0 1,0 0-1,0-1 0,-1 1 1,1-1-1,0 1 0,0-1 1,-1 0-1,1 0 0,0 0 1,0 0-1,-1 0 0,1 0 1,0 0-1,0-1 0,-1 1 1,1-1-1,0 0 0,0 0 1,-4-2-1,5 2-70,1 1 0,-1-1 0,1 0 0,0 0 0,-1 0 0,1 1 0,-1-1 0,1 0 0,0 0 0,0 0 0,0 0 0,-1 0 0,1 0 0,0 0 0,0 0 0,0 1 0,0-1 0,1 0 0,-1 0 0,0 0 0,0 0 0,0 0-1,1 0 1,-1 0 0,1-1 0,12-24-584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5:45.54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7114,'105'50'2888,"-104"-49"-2777,1-1 0,0 1 0,0 0-1,0 0 1,-1 0 0,1 0 0,0 0-1,-1 0 1,1 1 0,-1-1 0,0 0 0,1 1-1,-1-1 1,0 1 0,0 0 0,0-1 0,0 1-1,0 0 1,0-1 0,0 1 0,-1 0-1,1 0 1,0 0 0,-1 0 0,1 3 0,0 3 436,2 9 313,-1-1 1,0 1-1,-1 0 1,-2 23 0,1-5 347,0-33-940,3-6-157,4-12-111,-1 4 23,2-8-1,26-53-24,-32 69 9,1-1 0,-1 1 0,1-1 0,1 1 0,-1 0 0,0 0 0,1 1 0,0-1 0,0 1 0,0-1 0,0 1 0,8-4-1,-10 7 21,0-1 0,1 1 0,-1 0-1,0-1 1,0 1 0,0 0-1,0 0 1,0 0 0,0 1-1,1-1 1,-1 0 0,0 1-1,0 0 1,0-1 0,0 1-1,0 0 1,0 0 0,-1 0-1,1 0 1,0 0 0,0 1-1,-1-1 1,1 0 0,-1 1-1,1 0 1,-1-1 0,1 1-1,-1 0 1,0-1 0,0 1-1,1 3 1,5 6 86,-1 0 1,-1 0-1,7 22 0,-6-12-158,-5-15-306,1 0 1,-1-1-1,1 1 1,0 0 0,1-1-1,0 1 1,-1-1-1,8 10 1,-9-15 179,-1 1-1,1-1 1,0 1-1,-1-1 1,1 0-1,0 1 1,0-1-1,-1 0 1,1 0 0,0 1-1,0-1 1,-1 0-1,1 0 1,0 0-1,0 0 1,0 0-1,0 0 1,-1 0 0,1 0-1,0 0 1,0-1-1,0 1 1,-1 0-1,2-1 1,18-8-1005</inkml:trace>
</inkml:ink>
</file>

<file path=ppt/ink/ink1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8:58.8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 0 8538,'-8'10'4049,"4"4"-1289,2 5-767,5 4-425,7 1-224,5 6-391,6-1-81,-2 0-320,-2-1-168,-5 0-224,1-3-96,-2-3-184,-3-1-216,-2-6-560,-3-1-337,-4-7-1039,-1-4-329,1-13 1609</inkml:trace>
</inkml:ink>
</file>

<file path=ppt/ink/ink13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6:58.72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75 3361,'4'-15'18079,"18"3"-20161,-12 8 3595,8-4-1445,-5 1 110,1 1 0,0 0 0,1 1 0,-1 1 0,17-3 0,-31 7-173,1 0 0,0 0 0,-1 0 0,1-1 0,-1 1 0,1 0 0,0 0 0,-1 1 0,1-1 0,-1 0 0,1 0 0,0 0 0,-1 0 0,1 0 0,-1 1 0,1-1 0,0 0 0,-1 0 0,1 1 0,-1-1 0,1 1 0,-1-1 0,0 0 0,1 1 0,-1-1 0,1 1 0,-1-1 0,0 1 0,1-1 0,-1 1 0,0-1 0,1 1 0,-1-1 0,0 1 0,0 0 0,0-1 0,1 1 0,-1-1 0,0 1 0,0 0 0,0-1 0,0 1 0,0-1 0,0 1 0,0 0 0,0-1 0,-1 1 0,1-1 0,0 1 0,0 0 0,0-1 0,-1 1 0,1-1 0,0 1 0,-1-1 0,1 1 0,-1 0 0,-23 41-39,17-32 46,-7 12 1,7-11-21,0 0 0,1 0 0,-8 20 1,19-34-2,0 0-1,0 1 1,1 0 0,-1 0 0,1 0 0,0 0-1,-1 1 1,8-1 0,26-4 21,-37 6-11,-1 1-1,1-1 1,0 1-1,-1-1 1,1 1-1,0-1 1,-1 1-1,1 0 1,-1-1-1,1 1 1,-1 0-1,1 0 1,-1 0-1,0 1 1,1-1 0,-1 0-1,0 0 1,0 1-1,0-1 1,0 1-1,0-1 1,0 1-1,-1-1 1,1 1-1,0-1 1,-1 1-1,1 0 1,-1-1-1,1 3 1,10 17 50,-9-21-140,0 0 1,0 0 0,1 0-1,-1-1 1,0 1 0,0 0 0,0-1-1,0 1 1,0-1 0,0 0-1,0 0 1,0 0 0,0 0-1,1-1 1,7-2-477,29-6-218</inkml:trace>
</inkml:ink>
</file>

<file path=ppt/ink/ink13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6:59.45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 39 8570,'-7'52'4089,"20"-63"-1161,6 0-759,-2-3-561,0 2-320,-3-1-719,-4 2-217,-4 5-200,0-2-224,-1 5-1289,-5 1 1049</inkml:trace>
</inkml:ink>
</file>

<file path=ppt/ink/ink13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01.93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9 46 7082,'-9'-46'14668,"12"50"-12955,5 11-1410,4 18 280,-2 1 0,-1 1 0,6 59 0,-15-92-566,6 26-365,16 53 0,-27-102-6608,-2-7 5318,-11-41 544</inkml:trace>
</inkml:ink>
</file>

<file path=ppt/ink/ink13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02.33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5 7538,'37'-5'6599,"25"12"-3657,-29-2-1565,-10-3-699,14 2 859,39 8-1,-67-10-1261,0 0 0,0 1 0,0 0 0,0 1 0,0 0 0,-1 0 0,0 1 0,0 0 0,12 9 0,-17-12-184,-1 1 0,0-1 0,0 1 0,0-1-1,0 1 1,0 0 0,-1-1 0,1 1 0,-1 0-1,0 0 1,1 0 0,-1 0 0,-1 0 0,1 1-1,0-1 1,-1 5 0,0-2 15,0-1 0,-1 1 0,0-1 0,0 1 0,0-1 0,0 1 0,-1-1 0,0 0 0,-3 6 0,-2 0-16,1 1 1,-2-1-1,0 0 1,0 0-1,-1-1 1,-1 0-1,-11 10 1,9-11-81,0 0 0,0-1 0,-1 0 0,-21 8 0,28-13-368,-1-1-1,0 0 0,0 0 0,0 0 0,-7 0 0,10-2-268,1 0 1,-1 0-1,1 0 0,-1 0 1,1-1-1,-1 1 1,1-1-1,-1 0 0,1 0 1,0 0-1,-4-3 1,-22-18-2402</inkml:trace>
</inkml:ink>
</file>

<file path=ppt/ink/ink13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7:00.14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44 13 7514,'-37'57'3252,"30"-49"-942,7-11-934,8-9 198,21-7 738,-20 12-1760,1 0 0,-1 1 0,1 0 0,1 0 0,15-5 0,-25 11-549,-1 0 1,0 0-1,1 0 1,-1 0-1,0 0 1,1 0-1,-1 1 1,0-1-1,1 0 0,-1 0 1,0 0-1,1 1 1,-1-1-1,0 0 1,1 0-1,-1 1 1,0-1-1,0 0 0,1 0 1,-1 1-1,0-1 1,0 0-1,0 1 1,0-1-1,1 0 1,-1 1-1,0-1 0,0 1 1,0-1-1,0 0 1,0 1-1,0-1 1,0 0-1,0 1 1,0-1-1,0 0 0,0 1 1,0-1-1,0 1 1,0-1-1,0 0 1,0 1-1,-1 0 1,-2 23-43,2-20 42,-5 25-20,4-23 11,0 0 0,0 0 0,1 0 0,0 0-1,1 1 1,-1-1 0,1 0 0,0 0 0,0 1 0,1-1 0,0 0 0,2 7 0,-3-12-53,1 0-1,-1 0 1,1-1-1,-1 1 1,1 0 0,0 0-1,-1 0 1,1-1-1,0 1 1,-1 0-1,1-1 1,0 1 0,0-1-1,0 1 1,0-1-1,-1 1 1,1-1 0,0 0-1,0 1 1,0-1-1,0 0 1,0 0 0,0 1-1,0-1 1,0 0-1,0 0 1,0 0 0,0 0-1,0-1 1,0 1-1,0 0 1,1-1 0,10-2-607</inkml:trace>
</inkml:ink>
</file>

<file path=ppt/ink/ink13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7:01.18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76 6497,'2'8'15932,"19"-18"-15744,18-11 363,-26 13-231,1 0 1,0 1 0,0 1-1,0 0 1,1 1-1,29-7 1,-43 12-315,0 0 0,-1 0 0,1 0 1,0 0-1,-1 0 0,1 0 0,0 0 0,-1 0 0,1 1 0,0-1 0,-1 0 1,1 0-1,0 1 0,-1-1 0,1 0 0,-1 1 0,1-1 0,-1 0 0,1 1 1,-1-1-1,1 1 0,-1-1 0,1 1 0,-1-1 0,0 1 0,1 0 0,-1-1 1,0 1-1,1-1 0,-1 1 0,0 0 0,0-1 0,0 1 0,1 0 0,-1-1 1,0 1-1,0 0 0,0-1 0,0 1 0,0 0 0,0-1 0,0 1 0,-1 0 1,1-1-1,0 2 0,-11 33-18,10-33 25,-12 26 30,-30 47 0,30-55 15,1-1 0,1 2-1,1 0 1,-11 33 0,21-53-56,-1-1 0,1 1 0,0 0 0,-1 0 0,1 0 0,0 0 0,0 0 0,0 0 0,0 0 0,0 0 0,0 0 0,0-1 0,0 1 0,0 0 0,0 0 0,0 0 0,1 0 0,-1 0 0,0 0 0,1 0 0,-1-1 0,1 1 0,-1 0 0,1 0 0,-1 0 0,1-1 0,-1 1 0,1 0 0,0-1 0,-1 1 0,1-1 0,0 1 0,0-1 0,-1 1 0,1-1 0,0 1 1,0-1-1,0 0 0,0 1 0,0-1 0,0 0 0,-1 0 0,1 1 0,0-1 0,0 0 0,0 0 0,0 0 0,0 0 0,0-1 0,0 1 0,0 0 0,0 0 0,1-1 0,5 0 5,1 0-1,-1-1 1,0 0 0,0-1-1,9-3 1,0-2 27,2 0 11,0 0 1,-1-1-1,0-1 1,-1-1-1,0 0 1,18-17-1,-34 23 4,-9 5-86,-10 3-280,11 1-183,1 0-1,0 0 1,0 0 0,0 1 0,-9 8 0,16-13 435,0 0 0,0 1 0,-1-1 1,1 0-1,0 0 0,0 0 0,0 0 0,0 1 0,0-1 1,-1 0-1,1 0 0,0 0 0,0 0 0,0 1 0,0-1 1,0 0-1,0 0 0,0 0 0,0 1 0,0-1 0,0 0 1,0 0-1,0 1 0,0-1 0,0 0 0,0 0 0,0 0 1,0 1-1,0-1 0,0 0 0,0 0 0,0 0 0,0 1 1,0-1-1,0 0 0,0 0 0,1 0 0,-1 1 0,0-1 1,0 0-1,0 0 0,0 0 0,0 0 0,1 1 0,-1-1 1,0 0-1,0 0 0,0 0 0,1 0 0,-1 0 0,0 0 1,0 0-1,0 0 0,1 0 0,-1 0 0,0 1 0,0-1 1,1 0-1,-1 0 0,0 0 0,0 0 0,0 0 0,1-1 1,-1 1-1,17-4-1318</inkml:trace>
</inkml:ink>
</file>

<file path=ppt/ink/ink13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3:39.91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55 8 5265,'-12'-5'8884,"0"2"37,4 23-8135,4-4-590,1 0 1,1 0 0,0 0 0,2 1-1,1 25 1,0 1 322,5-5 62,1 4 181,-7-40-699,0 1 0,0-1 0,0 0 1,0 0-1,0 1 0,0-1 0,-1 0 1,1 0-1,-1 0 0,1 0 0,-1 0 1,0 1-1,-2 2 0,-6-4-242,1-10-3808,6-1 3959</inkml:trace>
</inkml:ink>
</file>

<file path=ppt/ink/ink13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3:40.40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77 38 7330,'1'-8'6949,"1"-11"-4156,-2 18-2633,0 1-1,1-1 1,-1 1-1,0 0 1,0-1-1,0 1 1,0 0 0,0-1-1,0 1 1,0 0-1,0-1 1,-1 1-1,1-1 1,0 1 0,0 0-1,0-1 1,0 1-1,0 0 1,-1-1 0,1 1-1,0 0 1,0 0-1,0-1 1,-1 1-1,1 0 1,0-1 0,0 1-1,-1 0 1,1 0-1,0 0 1,-1-1 0,1 1-1,-9 12 824,8-8-830,-51 86 886,50-87-969,0 1 0,0-1 0,1 1 1,-1 0-1,1-1 0,0 1 0,0 0 0,0 0 0,1 0 0,0 0 0,-1 0 0,1 0 0,0 0 0,1 4 1,0-6-8,-1 0 1,1 0 0,0 0 0,0 0 0,0 0 0,0 0 0,0 0 0,0-1-1,1 1 1,-1 0 0,0-1 0,1 1 0,-1-1 0,1 0 0,0 1 0,0-1-1,-1 0 1,1 0 0,3 1 0,0 0 28,0-1 1,1 1-1,-1-1 1,1 0-1,0-1 0,-1 1 1,1-1-1,-1 0 1,1-1-1,-1 1 0,1-1 1,-1 0-1,1-1 1,-1 1-1,1-1 0,8-4 1,1-2-50,0-1 1,0-1-1,-1 0 1,-1 0-1,13-14 1,30-37-3405,-40 42 716,3 4 1198</inkml:trace>
</inkml:ink>
</file>

<file path=ppt/ink/ink13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7:45.70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569 1 6785,'-85'32'2624,"80"-30"-2361,1-1 1,0 0 0,0 0 0,-1 0 0,1-1-1,0 0 1,-1 0 0,1 0 0,0 0-1,-1 0 1,1-1 0,0 0 0,0 0 0,-1 0-1,-3-2 1,5 2-101,0 0 0,0 0 0,0 0 0,0 0 0,0 1 0,0-1 0,0 1 0,0 0 0,-1 0 0,1 0-1,0 0 1,-5 1 0,-7 5 225,-1 1 0,1 0 0,1 1 0,-1 1 0,1 0 0,1 1 0,-21 19 0,21-19-183,-10 11 20,1 1-1,1 1 1,0 1 0,2 1 0,1 1-1,1 0 1,1 1 0,2 1-1,-13 33 1,22-48-144,2 0 0,-1 0 0,2 1-1,0-1 1,0 1 0,1-1 0,1 1 0,1 0-1,-1-1 1,2 1 0,0-1 0,1 1 0,0-1-1,7 16 1,0-3-20,1-1 0,1 0 0,1 0 0,1-1 0,1-1 0,20 22 0,-26-35 9,0-1 0,0 0 0,1-1 1,0 0-1,0-1 0,1 0 0,0-1 0,0 0 0,1 0 0,-1-1 0,1-1 0,0 0 0,0-1 0,1 0 0,-1-1 1,1 0-1,0-1 0,-1 0 0,14-2 0,2 0 131,-1-2 1,0-1-1,0-1 0,0-1 1,-1-1-1,0-2 0,48-22 1,-57 21-121,1 0 1,-2-1 0,0-1-1,0 0 1,-1-2-1,0 1 1,-1-2-1,-1 0 1,-1 0 0,0-2-1,-1 1 1,0-1-1,-2-1 1,0 0-1,-1 0 1,0-1-1,-2 0 1,0 0 0,-1 0-1,-1-1 1,-1 0-1,-1 0 1,-1 0-1,-2-37 1,0 47-20,-1-1-1,0 1 1,-1 0-1,0 0 1,0 0-1,-1 0 1,-1 0 0,0 1-1,0 0 1,-1 0-1,0 0 1,0 1-1,-1 0 1,-11-11 0,-12-9 10,-1 2 0,-47-32 0,59 45-49,-5-5-8,-1 2 1,0 0-1,-2 1 1,-34-13-1,54 25-23,1 1 0,-1 0 0,0 0 0,0 0-1,0 1 1,0 0 0,0 0 0,0 1 0,0 0 0,0 0 0,0 1 0,0 0 0,0 0 0,0 1-1,0-1 1,0 1 0,0 1 0,1-1 0,-1 1 0,1 1 0,0-1 0,0 1 0,-11 9 0,15-11-117,-1 0 1,1 1 0,0-1 0,0 1 0,0 0 0,0 0 0,0-1 0,1 1 0,-1 0 0,1 1 0,0-1 0,0 0 0,0 0 0,-1 6 0,1-2-921,1 1-1,0-1 1,1 0 0,0 1-1,2 11 1,4 18-1378</inkml:trace>
</inkml:ink>
</file>

<file path=ppt/ink/ink13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7:47.49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616 1114 6937,'44'-3'2450,"77"-14"-1,120-50-1298,-214 57-966,-1-1 1,0-1-1,-1-2 1,0 0-1,-1-1 1,0-2-1,-2 0 0,33-33 1,-38 33 77,-2-1-1,0 0 1,-1-1 0,0-1-1,-2 0 1,0-1-1,-2 0 1,0 0 0,-1-1-1,10-42 1,-17 53-162,0 0 0,0 0-1,-1-1 1,-1 1 0,0 0 0,-1 0 0,0-1-1,0 1 1,-1 0 0,-1 0 0,0 0 0,-1 0-1,0 1 1,-5-11 0,-2 1-68,-1 1 0,-1 0 1,0 1-1,-2 1 0,0 0 0,-21-18 0,-11-8-111,-1 2-1,-2 2 0,-2 2 0,-74-39 0,110 68 76,-2 0 1,1 1-1,-1 1 1,0 1-1,0 0 0,-1 2 1,1 0-1,-1 1 1,-37 0-1,33 4 31,-1 2 0,0 0 0,1 1 0,0 1 0,0 1 0,0 1 0,-29 16 0,-11 11 122,1 3 0,2 3-1,-59 52 1,79-61-78,19-16-8,0 2 1,1 0-1,1 2 0,1 0 0,1 0 0,-24 38 0,37-51-45,0 0-1,0 1 1,0-1-1,1 1 0,1 0 1,-1-1-1,1 1 1,0 1-1,1-1 1,0 0-1,0 0 0,1 0 1,0 1-1,1-1 1,-1 0-1,2 0 1,-1 0-1,1 0 0,0 0 1,1 0-1,-1 0 1,2 0-1,-1-1 1,1 0-1,8 12 0,-1-5-142,1 0-1,0 0 0,1-1 1,0-1-1,1 0 0,1-1 1,0 0-1,0-2 0,1 1 0,0-2 1,21 8-1,-14-9-183,39 8 0</inkml:trace>
</inkml:ink>
</file>

<file path=ppt/ink/ink1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8:59.25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1 330 7546,'0'-4'237,"-1"1"0,1 0-1,0-1 1,1 1 0,-1-1 0,0 1 0,1 0 0,0-1 0,0 1 0,0 0 0,0 0 0,0 0 0,1-1 0,-1 1 0,1 1 0,0-1 0,0 0 0,0 0 0,0 1 0,1-1 0,-1 1 0,0 0 0,1-1 0,0 1 0,0 0-1,0 1 1,4-3 0,2-3 97,0 0-1,0-1 1,0 0-1,-1-1 0,0 1 1,-1-2-1,1 1 1,-2-1-1,0 0 1,7-15-1,-10 20-317,-1-1 0,0 0 0,0 0 0,-1 0 0,1 1 0,-1-1 0,-1 0 0,1-1 0,-1 1 0,0 0 0,0 0 0,-1 0 0,0 0 0,0 0 0,0 0 0,-1 1 0,0-1 0,0 0 0,0 1 0,-1-1 0,-5-7 0,8 13 7,0 0-1,0 0 1,0 1 0,0-1 0,0 0 0,0 0-1,0 0 1,0 1 0,0-1 0,-1 0 0,1 0-1,0 0 1,0 0 0,0 1 0,0-1 0,-1 0-1,1 0 1,0 0 0,0 0 0,0 0-1,-1 1 1,1-1 0,0 0 0,0 0 0,0 0-1,-1 0 1,1 0 0,0 0 0,0 0 0,0 0-1,-1 0 1,1 0 0,0 0 0,0 0 0,-1 0-1,1 0 1,0 0 0,0 0 0,-1 0-1,1 0 1,0 0 0,0 0 0,0-1 0,-1 1-1,1 0 1,0 0 0,0 0 0,0 0 0,0 0-1,-1-1 1,1 1 0,0 0 0,0 0 0,0 0-1,0 0 1,0-1 0,-1 1 0,1 0 0,0 0-1,0 0 1,0-1 0,0 1 0,0 0-1,0 0 1,0-1 0,-1 23 1864,5 0-1509,1-1-1,1 0 1,1-1-1,0 1 0,20 35 1,-19-40-162,1 0 0,18 24 0,-24-36-388,0 0-1,0 0 1,0 0-1,1-1 1,0 1-1,0-1 1,0 0-1,0 0 1,0-1-1,1 1 1,-1-1-1,1 0 1,0 0-1,5 2 1,-8-4-29,-1 0 0,0 0 1,1 0-1,-1 0 0,0 0 1,0-1-1,1 1 0,-1 0 1,0-1-1,0 1 1,0 0-1,1-1 0,-1 0 1,0 1-1,0-1 0,0 0 1,0 1-1,0-1 0,0 0 1,0 0-1,1-2 0,11-15-1034</inkml:trace>
</inkml:ink>
</file>

<file path=ppt/ink/ink13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7:54.54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190 3 5905,'-9'-2'9756,"12"22"-8110,0-4-1475,-2 22 269,0-1 1,-3 1-1,-9 55 0,-81 327 1802,87-405-1953,0 1 1,-1-1 0,0 0 0,-2-1 0,1 0 0,-2 0 0,-15 20 0,18-25-127,-1 1-79</inkml:trace>
</inkml:ink>
</file>

<file path=ppt/ink/ink13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7:55.20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30 5833,'0'-1'300,"-1"0"-1,1 0 1,0 0-1,0 0 1,0 0-1,0 0 1,1 0-1,-1-1 1,0 1-1,0 0 1,1 0 0,-1 0-1,0 0 1,1 0-1,-1 0 1,1 0-1,-1 0 1,1 1-1,0-1 1,-1 0-1,1 0 1,0 0-1,0 1 1,0-1-1,-1 0 1,1 1-1,0-1 1,0 0-1,0 1 1,0-1-1,0 1 1,0 0 0,0-1-1,0 1 1,0 0-1,3-1 1305,-3 3-460,50 171 2420,-48-157-3420,7 26 191,-9-40-369,-1 0 0,1-1-1,-1 1 1,1 0 0,0-1 0,-1 1 0,1-1 0,0 1 0,0-1 0,0 1 0,0-1 0,1 0-1,-1 1 1,0-1 0,0 0 0,1 0 0,2 2 0,-4-3-17,0 0 0,0 0 1,1 0-1,-1 0 0,0 0 0,0 0 0,1 0 1,-1 1-1,0-1 0,0 0 0,1 0 1,-1 0-1,0 0 0,0 0 0,1 0 0,-1 0 1,0-1-1,0 1 0,1 0 0,-1 0 1,0 0-1,0 0 0,1 0 0,-1 0 1,0 0-1,0 0 0,0-1 0,1 1 0,-1 0 1,0 0-1,0 0 0,0 0 0,0-1 1,1 1-1,-1 0 0,0 0 0,0-1 0,0 1 1,1-12-2268,-1 10 2146,0-17-875</inkml:trace>
</inkml:ink>
</file>

<file path=ppt/ink/ink13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7:55.61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49 0 7250,'-40'102'3984,"31"-84"1544,51-31-1945,41-18-1,-50 18-4710,1 0-1,55-11 1,-60 18-4807,-12 8 4155</inkml:trace>
</inkml:ink>
</file>

<file path=ppt/ink/ink13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7:55.98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39 0 9482,'-37'84'3645,"35"-70"-1335,11-17-176,9-12 553,-17 14-2640,0-1 1,0 1-1,0 0 1,0-1-1,0 1 0,0 0 1,0 0-1,0 0 1,0 0-1,1 0 1,-1 0-1,0 0 1,1 0-1,-1 1 1,1-1-1,-1 0 1,1 1-1,-1-1 0,1 1 1,-1 0-1,1-1 1,0 1-1,-1 0 1,1 0-1,-1 0 1,1 0-1,0 0 1,-1 1-1,1-1 1,-1 0-1,1 1 0,-1-1 1,1 1-1,-1-1 1,1 1-1,-1 0 1,1 0-1,-1 0 1,0-1-1,1 1 1,-1 1-1,0-1 1,0 0-1,0 0 0,0 0 1,0 1-1,0-1 1,0 0-1,0 1 1,-1-1-1,1 1 1,0-1-1,-1 1 1,1-1-1,0 4 1,1 11-24,0 0 1,-1 1 0,-1-1 0,-1 1 0,0-1 0,-1 0 0,-1 1 0,-6 21 0,-5 42 1979,14-80-1970,0 0 0,0 1 0,1-1 1,-1 0-1,0 0 0,0 0 0,1 1 0,-1-1 0,0 0 1,0 0-1,1 0 0,-1 0 0,0 0 0,0 0 0,1 0 0,-1 0 1,0 0-1,1 0 0,-1 0 0,0 0 0,0 0 0,1 0 0,-1 0 1,0 0-1,1 0 0,-1 0 0,0 0 0,0 0 0,1 0 1,-1 0-1,0-1 0,1 1 0,-1 0 0,0 0 0,0 0 0,0 0 1,1-1-1,-1 1 0,0 0 0,0 0 0,0 0 0,1-1 0,-1 1 1,0 0-1,0-1 0,14-9 338,108-112 775,-22 20-5252,-83 88 2781</inkml:trace>
</inkml:ink>
</file>

<file path=ppt/ink/ink13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7:57.56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46 45 4161,'-14'-11'2884,"-12"-6"444,26 17-3237,0 0-1,0 0 1,0 0 0,-1 0 0,1 0 0,0 0-1,0 0 1,-1 0 0,1 0 0,0 0-1,0 0 1,0-1 0,-1 1 0,1 0 0,0 0-1,0 0 1,0 0 0,0 0 0,-1 0-1,1-1 1,0 1 0,0 0 0,0 0 0,0 0-1,-1 0 1,1-1 0,0 1 0,0 0-1,0 0 1,0 0 0,0-1 0,0 1 0,0 0-1,0 0 1,0 0 0,0-1 0,0 1-1,0 0 1,0 0 0,0-1 0,0 1 0,0 0-1,0 0 1,0 0 0,0-1 0,0 1-1,0 0 1,0 0 0,0-1 0,0 1 0,1 0-1,-1 0 1,0 0 0,0 0 0,0-1-1,0 1 1,1 0 0,10-7 2307,-4 7-2175,-1 0-1,0 0 1,1 0 0,-1 1 0,0 0 0,1 0 0,-1 0-1,0 1 1,0 0 0,0 0 0,9 5 0,-11-4-129,0 0 0,0 0 0,0 1 1,0-1-1,0 1 0,-1 0 0,1 0 1,-1 0-1,0 0 0,0 0 0,-1 1 1,4 6-1,4 7 162,28 43 293,-6-9-387,2-1-1,64 73 1,-94-119-720,0-1-1,1 0 1,0 0-1,0 0 1,0 0 0,0-1-1,0 0 1,1 0-1,9 4 1,2-1-728</inkml:trace>
</inkml:ink>
</file>

<file path=ppt/ink/ink13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7:58.13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1 199 3561,'9'-5'362,"1"0"1,-1-1 0,-1 0 0,15-13-1,-19 14-183,0 0-1,0 1 0,-1-2 1,0 1-1,0 0 0,0 0 1,0-1-1,-1 0 1,0 1-1,2-9 0,1-1 389,4-24 1253,-8 37-1546,-1 0 1,0 0-1,0 1 0,0-1 1,0 0-1,0 0 1,0 1-1,-1-1 0,1 0 1,-1 0-1,1 1 1,-1-1-1,1 0 0,-1 1 1,0-1-1,0 1 1,0-1-1,-2-2 1,3 4-184,0 0 1,0 0 0,0 0 0,-1-1-1,1 1 1,0 0 0,0 0 0,0 0 0,0-1-1,-1 1 1,1 0 0,0 0 0,0 0 0,-1 0-1,1 0 1,0 0 0,0 0 0,0 0 0,-1-1-1,1 1 1,0 0 0,0 0 0,-1 0-1,1 0 1,0 0 0,0 0 0,-1 0 0,1 0-1,0 1 1,0-1 0,-1 0 0,1 0 0,0 0-1,0 0 1,0 0 0,-1 0 0,1 0-1,0 0 1,0 1 0,0-1 0,-1 0 0,1 0-1,0 0 1,0 0 0,0 1 0,0-1 0,-1 0-1,1 0 1,0 0 0,0 1 0,0-1 0,0 0-1,0 0 1,0 1 0,0-1 0,0 0-1,0 0 1,0 0 0,0 1 0,-2 16 1302,5 0-1113,1 0 1,1 0-1,0-1 0,2 1 0,-1-1 1,2-1-1,18 30 0,-9-17-247,13 33 0,-18-51-3299,-13-11 3939</inkml:trace>
</inkml:ink>
</file>

<file path=ppt/ink/ink13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7:58.52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27 0 8050,'0'0'5665,"0"13"-4009,-1 12-223,-6 39-209,4-29-416,-1-4-144,-1 4-248,2-4-128,1-3-152,1-2-80,2-12-384,2-5-224,2-7-1168,8-9 4824,12-8-2655</inkml:trace>
</inkml:ink>
</file>

<file path=ppt/ink/ink13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7:58.91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66 10698,'6'2'431,"-4"-1"-170,0 0 1,0 0 0,0 0-1,0 0 1,0-1-1,0 1 1,1-1 0,-1 1-1,0-1 1,0 0 0,1 0-1,-1 0 1,0 0 0,0 0-1,1 0 1,-1-1-1,0 1 1,0-1 0,0 0-1,1 1 1,-1-1 0,0 0-1,0 0 1,0-1-1,-1 1 1,1 0 0,0-1-1,3-2 1,7-9 1093,24-23 732,-35 35-2054,0 0 1,1 0-1,-1 0 1,0 0-1,1 0 1,-1 1-1,1-1 1,-1 0-1,1 1 1,0-1-1,-1 1 1,1 0-1,-1-1 1,1 1-1,0 0 1,-1 0-1,1 0 1,0 0-1,-1 0 1,1 1-1,0-1 1,-1 0-1,1 1 1,-1-1-1,3 2 1,-2-1-32,-1 1 0,1 0-1,-1 0 1,1 0 0,-1-1 0,1 1-1,-1 1 1,0-1 0,0 0 0,0 0 0,-1 0-1,1 0 1,0 1 0,-1-1 0,1 0 0,-1 1-1,0-1 1,0 0 0,0 5 0,-4 53-62,3-51 55,-8 59-13,4-42 80,1 0 0,2 0-1,1 1 1,0-1 0,5 32 0,-4-56-12,0-1 1,0 0-1,1 0 1,-1 1-1,1-1 1,-1 0-1,0 0 1,1 0-1,0 1 1,-1-1-1,1 0 1,0 0-1,0 0 1,-1 0-1,1 0 1,0 0-1,0 0 1,0-1-1,0 1 0,0 0 1,0 0-1,1-1 1,0 2-1,1-2 12,-1 1-1,0-1 1,1 0 0,-1 0-1,0 0 1,0 0-1,1 0 1,-1 0-1,0-1 1,1 1 0,-1-1-1,3 0 1,4-3 46,1 0 1,-1 0 0,0-1 0,15-11-1,-9 5-489,-2 0 0,0-1 0,0 0 0,-1-1 0,-1-1 0,0 0-1,0 0 1,15-30 0,-11 0-820</inkml:trace>
</inkml:ink>
</file>

<file path=ppt/ink/ink13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19.73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8 526 5585,'0'0'251,"-1"0"-1,1-1 1,-1 1-1,1 0 1,-1-1-1,1 1 1,-1-1-1,1 1 1,-1-1-1,1 1 1,0-1 0,-1 1-1,1-1 1,0 0-1,-1 1 1,1-1-1,0 1 1,0-1-1,0 0 1,0 1-1,0-1 1,-1 0-1,1 1 1,0-1-1,0 0 1,0 1-1,1-1 1,-1 1 0,0-1-1,0 0 1,0 1-1,0-1 1,1 0-1,-1 1 1,0-1-1,0 1 1,1-1-1,-1 1 1,1-1-1,0 0 1,28-15 3846,-12 9-4547,6-5 800,-1-1-1,-1 0 0,35-30 1,268-217 1192,-237 193-2600,-20 18-2759,-33 27 2660</inkml:trace>
</inkml:ink>
</file>

<file path=ppt/ink/ink13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20.14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0 359 7450,'80'-35'8581,"-47"19"-6620,46-31-1,-41 24-1313,53-23-1,-3 2-836,-49 22-183,143-81-8425,-142 81 7860</inkml:trace>
</inkml:ink>
</file>

<file path=ppt/ink/ink1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8:59.67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 8234,'30'7'3039,"-1"-1"7914,19-3-9917,-18-1-808,-27-1-216,-1 0-1,1 0 1,0 0-1,-1 0 1,1 0-1,-1 1 1,0-1-1,1 1 1,-1-1-1,0 1 1,0 0 0,0 0-1,0 0 1,0 0-1,0 0 1,-1 1-1,1-1 1,-1 0-1,0 1 1,1-1-1,-1 1 1,0 0-1,0-1 1,-1 1-1,1 0 1,-1 0-1,1 2 1,1 5-13,-1-1 1,-1 0 0,0 0-1,0 1 1,0-1 0,-3 12-1,2-17 1,1 1-6,-1 0 0,0-1 0,0 1 0,-1 0 0,0-1 0,1 1 0,-1-1 0,-1 1 0,1-1 0,-4 6 0,6-10-1,0 0 0,0 0 0,0 0-1,0 0 1,0-1 0,0 1 0,0 0 0,0 0 0,0 0 0,0 0 0,0 0 0,0 0 0,0 0 0,0 0 0,0 0 0,0 0 0,0-1 0,0 1-1,0 0 1,0 0 0,0 0 0,0 0 0,0 0 0,0 0 0,0 0 0,0 0 0,0 0 0,0 0 0,0-1 0,0 1 0,0 0 0,0 0 0,0 0-1,0 0 1,0 0 0,-1 0 0,1 0 0,0 0 0,0 0 0,0 0 0,0 0 0,0 0 0,0 0 0,0 0 0,0 0 0,0 0 0,0 0 0,-1 0-1,11-12-157,7 0 143,1 1 0,22-10 0,-37 20 25,0 0 0,0 0 0,0 0 0,0 0-1,0 0 1,1 0 0,-1 1 0,0 0 0,0 0-1,1 0 1,-1 0 0,0 0 0,0 0 0,0 1 0,1 0-1,-1 0 1,0 0 0,0 0 0,0 0 0,0 0-1,0 1 1,-1-1 0,1 1 0,0 0 0,-1 0 0,1 0-1,-1 0 1,1 1 0,-1-1 0,2 4 0,2 1 59,-1 0 1,1 1-1,-2 0 0,1 0 1,-1 0-1,-1 0 1,1 1-1,3 15 1,-6-13 48,0-1 1,0 1-1,-1-1 1,0 0-1,-1 1 1,-1-1-1,1 0 1,-2 1 0,1-1-1,-1 0 1,-1 0-1,0-1 1,0 1-1,-1-1 1,-8 13-1,8-15-74,1 0 0,-1-1 0,0 1 0,0-1-1,-1-1 1,0 1 0,0-1 0,0 0 0,-1 0 0,0 0-1,0-1 1,0 0 0,0-1 0,0 0 0,-1 0-1,0 0 1,1-1 0,-1 0 0,0-1 0,-14 2 0,16-4-377,0 0 0,0 0-1,-1-1 1,1 1 0,0-1 0,0-1 0,0 1 0,1-1 0,-1 0 0,-8-6 0,11 7 28,-22-14-940</inkml:trace>
</inkml:ink>
</file>

<file path=ppt/ink/ink13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20.53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0 176 7154,'25'-14'3728,"1"0"-1271,0-2-329,1 4-271,1-5-601,-1 1-312,1 2-640,2-3-104,-3 6-176,1 0-184,-1-2-1080,1 0-552,-6 6 1007</inkml:trace>
</inkml:ink>
</file>

<file path=ppt/ink/ink13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20.91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1 192 6961,'0'-4'3025,"9"-3"-1545,4-1-135,7-1-153,5-2-224,5-3-400,6-2-168,10-3-392,6-3-296,4-6-464,5 3-400,4-3 640</inkml:trace>
</inkml:ink>
</file>

<file path=ppt/ink/ink13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4:21.31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0 416 8034,'30'-9'2800,"5"1"-2592,-2-3-16,-4 0-184,6-5-200,-4 1-520,5-4-576,8-8 784</inkml:trace>
  <inkml:trace contextRef="#ctx0" brushRef="#br0" timeOffset="1">729 134 9298,'29'-13'4193,"-2"-7"-2161,4 1-327,-1 0-705,-1 0-504,4 2-1152,-4 1-488,12 5 656</inkml:trace>
</inkml:ink>
</file>

<file path=ppt/ink/ink13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8:01.46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102 139 5345,'-27'-23'2843,"23"19"-2584,-1-1-1,1 1 1,-1 0 0,0 1-1,-1-1 1,1 1-1,-1 0 1,1 0 0,-7-2-1,11 5-168,1 0 0,-1-1 0,0 1 0,1 0 0,-1 0 0,0 0 0,1 0 0,-1 0 0,1 0 0,-1 0 0,0 0 0,1 0 0,-1 0 0,0 0 0,1 0 0,-1 0 0,0 1 0,1-1 0,-1 0 0,1 0 0,-1 1 0,1-1 0,-1 0 0,1 1 0,-1-1 0,0 1 0,1 0-4,0 0 0,0-1 0,0 1-1,0 0 1,0-1 0,0 1 0,1 0 0,-1-1-1,0 1 1,0-1 0,1 1 0,-1-1 0,0 1-1,1 0 1,-1-1 0,1 1 0,-1-1-1,1 0 1,-1 1 0,1-1 0,-1 1 0,1-1-1,-1 0 1,1 1 0,-1-1 0,1 0 0,0 1-1,-1-1 1,2 0 0,4 3 23,1 3-17,1-2 0,0 1-1,1-1 1,-1 0 0,1-1-1,0 0 1,0-1-1,0 1 1,0-2 0,0 1-1,0-1 1,1-1 0,11 0-1,181-21 1102,-98 7-893,508-43 563,-552 53-786,89-8 154,154 7-1,-183 11 83,203-19 0,-196 2-157,0 5 1,131 11-1,427 59 863,-247-26-455,-102-14 1078,-138-11-932,-72-6-479,-72-7-73,-1-1-1,1-3 1,64-14-1,-54 8 106,104-4-1,-125 14-167,3-1 289,79 10 0,-117-8-335,1-1 0,-1 0 0,1 0 0,-1 0 0,0-1 1,1 0-1,-1-1 0,0 0 0,0 0 0,13-6 0,2-3 57,0-1 1,23-16-1,-5 2-345,-40 26-155,12-8-124</inkml:trace>
</inkml:ink>
</file>

<file path=ppt/ink/ink13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8:02.14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 0 8450,'-1'1'165,"0"-1"1,1 1-1,-1-1 0,1 1 1,-1 0-1,1-1 0,-1 1 1,1 0-1,0-1 1,-1 1-1,1 0 0,0 0 1,0-1-1,-1 1 1,1 0-1,0 0 0,0 0 1,0-1-1,0 1 0,0 0 1,0 0-1,0 0 1,0 0-1,0-1 0,1 1 1,-1 1-1,1 0 39,0 0-1,0 0 1,1 0-1,-1 0 1,0-1 0,1 1-1,-1 0 1,1-1-1,3 3 1,44 25 1910,-21-17-1192,1-1 0,0-2 0,53 11-1,94 5 1148,-118-20-1575,0-2 1,0-3 0,1-2-1,83-14 1,-93 7-1629,-1-3-1,94-34 1,-109 28 55</inkml:trace>
</inkml:ink>
</file>

<file path=ppt/ink/ink13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8:04.83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110 127 4345,'16'51'1888,"-16"-51"-1820,0 0-1,1 0 0,-1 1 0,0-1 0,0 0 0,0 1 1,0-1-1,0 0 0,0 0 0,0 1 0,0-1 1,0 0-1,0 1 0,0-1 0,0 0 0,0 1 0,0-1 1,0 0-1,0 0 0,0 1 0,0-1 0,0 0 1,0 1-1,-1-1 0,1 0 0,0 0 0,0 1 1,0-1-1,0 0 0,-1 0 0,1 0 0,0 1 0,0-1 1,-1 0-1,1 0 0,0 0 0,0 0 0,-1 1 1,1-1-1,0 0 0,0 0 0,-1 0 0,1 0 0,0 0 1,-1 0-1,1 0 0,0 0 0,-1 0 0,1 0 1,0 0-1,0 0 0,-1 0 0,1 0 0,0 0 1,-1 0-1,-14-8 7017,15 7-6962,-1 0 0,1 0 1,-1 0-1,1 0 0,-1 1 1,0-1-1,0 0 0,1 0 1,-1 1-1,0-1 0,0 0 0,0 1 1,0-1-1,0 1 0,0-1 1,0 1-1,0-1 0,0 1 1,0 0-1,0 0 0,0-1 1,0 1-1,0 0 0,-2 0 1,11 13 65,58 35 232,-31-28 259,-2-1-260,-32-18-414,0-1 1,-1 1 0,1 0 0,0 0 0,0 0-1,0 0 1,-1 0 0,1 0 0,0 0-1,-1 0 1,1 0 0,-1 0 0,1 0 0,-1 1-1,1-1 1,-1 0 0,0 0 0,0 1 0,0-1-1,0 0 1,0 0 0,0 2 0,0-2-3,0-1 0,-1 0 1,1 1-1,0-1 0,0 0 1,-1 1-1,1-1 0,0 0 1,-1 0-1,1 1 0,0-1 0,-1 0 1,1 0-1,-1 0 0,1 1 1,0-1-1,-1 0 0,1 0 1,-1 0-1,1 0 0,-1 0 1,1 0-1,0 0 0,-1 0 1,1 0-1,-1 0 0,1 0 1,-1 0-1,1 0 0,0 0 1,-1 0-1,1 0 0,-1-1 0,1 1 1,0 0-1,-1 0 0,0-1 1,-19-7 47,19 8-42,-18-10 5,1 0 0,-22-17 0,25 16 13,0 1 0,0 1 0,-32-14 0,41 20 71,-12-3-237,14 5 478,10 5 676,7 4-812,0 0 0,16 15-1,-20-16-85,0 0 0,1 0 0,-1-1 0,1 0-1,1-1 1,15 6 0,105 32 980,16 7-795,-136-44-290,-12-4-27,-25-6-142,-1-4 68,0-1 0,0-1 0,0-1-1,2-2 1,-32-19 0,47 25 82,0 0-1,1 0 1,0-1-1,0 0 1,1 0-1,0-1 1,0-1-1,1 1 1,0-1-1,-8-16 1,12 21 6,1 0 1,1 0 0,-1 0-1,1 0 1,-1 0 0,1-1-1,1 1 1,-1 0-1,1 0 1,0-1 0,0 1-1,1 0 1,-1 0 0,1-1-1,0 1 1,1 0-1,-1 0 1,1 0 0,0 0-1,0 0 1,1 1 0,-1-1-1,1 0 1,0 1 0,7-7-1,-7 7 1,1 1-1,0-1 1,0 1-1,0 0 1,1 1-1,-1-1 1,1 1-1,-1-1 1,1 2-1,0-1 1,0 0-1,0 1 1,0 0-1,0 0 1,0 0-1,0 1 1,0 0-1,0 0 1,0 0-1,0 0 1,0 1-1,8 2 1,-6-2 7,1 1 0,-1 0 0,0 1 1,0 0-1,0 0 0,0 0 0,0 1 1,0 0-1,-1 0 0,0 1 0,0-1 1,0 2-1,-1-1 0,7 8 0,-9-9 9,-1 0-1,0-1 0,0 1 0,-1 0 1,1 0-1,-1 0 0,0 0 0,0 0 1,-1 1-1,1-1 0,-1 0 0,0 0 1,0 1-1,0-1 0,0 0 0,-1 0 0,0 0 1,1 1-1,-2-1 0,1 0 0,0 0 1,-1 0-1,0-1 0,0 1 0,0 0 1,-5 6-1,-4 5 43,0-1 0,-1 1 1,-1-2-1,-23 20 0,-6-4 3,41-28-98,-1-1 0,1 1 1,-1 0-1,1-1 0,-1 1 0,0-1 1,1 1-1,-1-1 0,0 0 0,1 0 0,-4 0 1,5 0-8,-1 0 0,1 0 0,-1-1 1,1 1-1,-1 0 0,1 0 0,-1-1 1,1 1-1,-1-1 0,1 1 0,0 0 1,-1-1-1,1 1 0,0-1 0,-1 1 1,1-1-1,0 1 0,-1-1 0,1 1 1,0-1-1,0 1 0,0-1 0,-1 1 0,1-1 1,0 1-1,0-1 0,0 1 0,0-1 1,0 0-1,0 1 0,0-1 0,0 1 1,1-2-1,5-27-2086,11-25 941</inkml:trace>
</inkml:ink>
</file>

<file path=ppt/ink/ink13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8:06.62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24 69 4369,'4'-28'4828,"-3"24"-4246,0-1 1,0 0 0,0 1 0,-1-1 0,2-13 4768,1 43-3685,5 184 764,0 159-527,1 0-803,-5-261-907,-11 112-1,0-52-62,10 155 482,-4-300-553,-1-1-1,-1 0 0,-9 35 1,-5 35 11,8 134 561,6-189-117,2-29-412,0 0 1,1 0 0,-1 1-1,2 12 1,2 0 1,-2-1 1,-1 23 0,1 12 260,2-39-262,1 10 92,-4-24-203,0-1 1,0 1-1,0-1 1,0 1-1,-1 0 0,1-1 1,0 1-1,0-1 0,0 1 1,0 0-1,-1-1 0,1 1 1,0-1-1,-1 1 0,1-1 1,0 1-1,-1-1 0,1 1 1,-1-1-1,1 1 0,0-1 1,-1 0-1,1 1 0,-1-1 1,0 0-1,1 1 0,-1-1 1,1 0-1,-1 0 0,1 1 1,-2-1-1,1 0-105,1 0 31,0 0 0,0 0 0,0 0 0,0 0 0,-1 0 0,1 0 0,0 0 0,0 0 0,0 0 0,0 0 0,0 0 0,-1 0 0,1 0 0,0 0 0,0 0 0,0 0 0,0 0 0,-1 0 0,1 0 0,0-1 0,0 1 0,0 0 0,0 0 0,0 0 0,0 0 0,0 0 0,-1 0 0,1 0 0,0-1 0,0 1 0,0 0 0,0 0 0,0 0 0,0 0 0,0 0 0,0-1 0,0 1 0,0 0 0,0 0 0,0 0 0,0 0 0,0-1 0,0 1 0,0 0 0,0 0 0,0 0 0,0 0 0,0-1 0,0 1 0,0 0 0,0 0 0,0 0 0,0 0 0,0 0 0,0-1 0,0 1 0,1 0 0,-1 0 0,0 0 0,0-19-1310</inkml:trace>
</inkml:ink>
</file>

<file path=ppt/ink/ink13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8:07.48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9 20 7882,'-8'-11'9296,"8"11"-9208,0 0-1,0-1 0,0 1 1,0 0-1,0-1 1,0 1-1,0 0 1,0-1-1,0 1 1,0 0-1,0-1 0,0 1 1,1 0-1,-1-1 1,0 1-1,0 0 1,0 0-1,1-1 1,-1 1-1,0 0 0,0 0 1,1 0-1,-1-1 1,0 1-1,1 0 1,-1 0-1,0 0 1,0 0-1,1-1 0,-1 1 1,0 0-1,1 0 1,-1 0-1,0 0 1,1 0-1,-1 0 1,1 0-1,-1 0 0,0 0 1,1 0-1,-1 0 1,0 0-1,1 0 1,-1 0-1,1 1 1,6 0 86,0 0 1,0 0-1,0 1 1,0-1-1,0 2 1,-1-1-1,1 1 1,-1 0 0,1 1-1,-1-1 1,10 9-1,-14-11-107,13 11 269,-1-1 0,0 2 0,-1 0-1,21 25 1,-15-14-82,-17-23-243,121 148 1050,-100-118-879,-2 1 1,-1 1-1,17 38 0,-26-47-173,-4-6-41,0-1 1,1 0 0,1-1 0,1 0-1,1 0 1,22 26 0,-52-57-11484</inkml:trace>
</inkml:ink>
</file>

<file path=ppt/ink/ink13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8:07.88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45 109 9322,'-42'26'4092,"42"-25"-3969,0-1 0,-1 1 0,1-1 0,0 1 0,-1-1 0,1 1 1,0-1-1,0 1 0,0-1 0,0 1 0,-1-1 0,1 1 1,0 0-1,0-1 0,0 1 0,0-1 0,0 1 0,0-1 1,0 1-1,1 0 0,-1-1 0,0 1 0,0-1 0,0 1 0,0-1 1,1 1-1,-1-1 0,0 1 0,1-1 0,-1 1 0,0-1 1,1 1-1,-1-1 0,0 0 0,1 1 0,-1-1 0,1 1 1,-1-1-1,1 0 0,0 1 0,22 15 1884,-21-14-1682,1-1-157,1 1 1,0 0-1,0-1 0,-1 0 0,1 0 0,0 0 1,0 0-1,0-1 0,0 1 0,0-1 0,0 0 1,0 0-1,0 0 0,0-1 0,0 0 1,0 0-1,0 0 0,0 0 0,0 0 0,-1-1 1,1 1-1,0-1 0,-1 0 0,0 0 0,1-1 1,4-4-1,-5 5-197,0-1 0,0 1 1,0-1-1,0 0 0,-1 0 1,0 0-1,1 0 0,-1 0 0,0-1 1,0 1-1,-1-1 0,1 1 1,-1-1-1,0 0 0,0 0 0,0 1 1,0-1-1,-1 0 0,1 0 0,-1 0 1,0 0-1,0 0 0,-1 0 1,1 0-1,-1 1 0,0-1 0,0 0 1,-1-4-1,-12-17-1315,-4-4 541</inkml:trace>
</inkml:ink>
</file>

<file path=ppt/ink/ink13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8:08.27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 1 8890,'-2'0'9932,"7"9"-7615,17 22-2027,7 7 806,-1 1 0,37 67 0,-30-23-762,10 20-708,-39-96-1399,-7-16-2652,0 4 3262</inkml:trace>
</inkml:ink>
</file>

<file path=ppt/ink/ink1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9:33.8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19 338 6385,'-13'2'8729,"8"3"-4067,6 14-2484,1-9-2195,18 139 718,-19-139-666,-1-5-21,0-1 0,0 0 0,1 1 0,-1-1 0,1 0 0,0 0 0,1 1 0,-1-1 0,1 0 1,-1 0-1,1-1 0,3 6 0,27-40 700,33-45-382,59-62 911,46 4-342,-83 70-276,-29 10-104,-47 42-395,1 1 1,0 0-1,0 1 1,25-16 0,-6 12 788,-5 4-5211</inkml:trace>
</inkml:ink>
</file>

<file path=ppt/ink/ink13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8:08.64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63 1 7242,'7'55'7514,"0"-3"-5566,-6-21-1270,-2 0 1,-5 46 0,5-69-609,0-1 1,-1 1 0,0-1-1,0 0 1,-1 1-1,0-1 1,0-1-1,0 1 1,-1 0-1,0-1 1,0 0-1,-1 0 1,0 0-1,0 0 1,0-1-1,-7 6 1,6-5 548,11-6 551,21-7-6,-24 7-1272,25-9 269,-5 1-106,0 1-1,0 1 0,1 1 0,0 1 1,0 0-1,38 1 0,-59 3-292,0 0 1,0 0-1,0 0 1,0-1-1,0 1 1,0-1-1,0 1 1,-1-1-1,1 0 0,0 0 1,0 0-1,-1 0 1,1 0-1,0 0 1,-1 0-1,1 0 1,-1 0-1,0-1 1,1 1-1,-1-1 0,0 1 1,0-1-1,2-3 1,7-16-279</inkml:trace>
</inkml:ink>
</file>

<file path=ppt/ink/ink13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8:09.08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98 8498,'49'-49'3750,"-49"49"-3670,0 0 1,1 0-1,-1-1 1,0 1-1,1 0 1,-1 0-1,1 0 0,-1 0 1,1 0-1,-1 0 1,0 0-1,1 0 1,-1 0-1,1 0 1,-1 0-1,1 0 0,-1 0 1,0 0-1,1 0 1,-1 0-1,1 0 1,-1 1-1,0-1 0,1 0 1,-1 0-1,1 0 1,-1 1-1,0-1 1,1 0-1,-1 1 1,0-1-1,0 0 0,1 1 1,-1-1-1,0 0 1,0 1-1,1-1 1,-1 0-1,0 1 0,11 22 1564,-6-12-799,27 28 1135,-26-33-1711,0 1-1,0 0 0,0 0 0,8 15 0,-8-13-385,2 4-349,-10-10-1329,-6-7-1916,-5-2 2404,9 5 1055,-1-1 0,1-1-1,-1 1 1,1-1 0,0 1 0,-5-5-1,-3-4 113,1 0 0,0 0 0,0-1 0,1 0 0,1-1 0,0 0 0,0-1 0,-7-17 0,16 30 230,0 0 0,0-1 0,0 1 0,0 0 0,0 0 0,0-1 0,0 1 0,0 0 0,0-1 0,0 1 0,1 0 0,-1 0 0,0-1 0,1 1 0,0 0 0,-1 0 0,1 0 0,-1 0 0,1 0 0,0 0 0,0 0 0,0 0 0,0 0 0,-1 0 0,1 0 0,0 0 0,0 1 0,1-1 0,-1 0 0,0 1 0,0-1 0,0 1 0,0-1 0,1 1 0,-1-1 0,0 1 0,0 0 0,3-1 0,2 0 260,0 0 1,0-1-1,0 2 0,0-1 1,0 1-1,11 1 1,-5 1-68,0 1 1,0 0-1,0 1 1,0 0-1,-1 1 1,0 0-1,0 1 0,0 0 1,-1 1-1,0 0 1,0 0-1,14 15 1,-20-18-186,1 1-1,-1 0 1,-1 0 0,1 0-1,0 0 1,-1 0 0,0 1-1,-1-1 1,1 1 0,-1 0-1,0 0 1,0 0 0,-1 0-1,0 0 1,0 0 0,0 1-1,-1-1 1,0 0 0,0 0 0,-1 1-1,1-1 1,-1 0 0,-1 0-1,1 0 1,-1 0 0,-4 10-1,2-9-156,1 0 0,-1 0 0,0 0 0,-1 0 0,1-1 0,-1 0 0,-1 0 0,1 0-1,-1-1 1,0 0 0,0 0 0,-1 0 0,1-1 0,-1 0 0,-12 5 0,-1-7-1475,8-12 623</inkml:trace>
</inkml:ink>
</file>

<file path=ppt/ink/ink13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8:10.91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55 22 6169,'-36'-1'2422,"26"-9"3754,2 0 412,14 23-4793,25 33-1147,-25-39-500,-1 0 0,0 0 0,0 1 0,-1-1 0,0 1-1,4 10 1,-3-3 179,-3-9-171,0 0-1,0 0 0,1 0 1,-1 0-1,1-1 1,6 10-1,-8-15-187,0 0-1,-1 1 1,1-1 0,-1 0-1,1 0 1,-1 0 0,1 0-1,-1 0 1,1 0-1,-1 0 1,1 0 0,-1 0-1,1 0 1,0 0-1,-1 0 1,1 0 0,-1-1-1,1 1 1,-1 0 0,1 0-1,-1 0 1,1-1-1,-1 1 1,1 0 0,-1-1-1,0 1 1,1-1-1,19-15-295</inkml:trace>
</inkml:ink>
</file>

<file path=ppt/ink/ink13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8:12.16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889 1504 9106,'-1'-1'349,"0"1"0,0-1-1,0 0 1,0 1 0,0-1 0,0 0 0,0 0-1,0 1 1,1-1 0,-1 0 0,0 0 0,1 0-1,-1 0 1,0 0 0,1 0 0,-1 0 0,1 0-1,-1 0 1,1-1 0,0 1 0,0 0 0,-1-1-1,3-1-210,0 1-1,0 0 1,0-1-1,0 1 1,0 0-1,0 0 1,0 1 0,1-1-1,-1 0 1,1 1-1,-1-1 1,4 0-1,34-20 598,65-27 0,-68 34-570,-2-2 0,1-1 0,-2-2 0,-1-2 0,-1-1 0,0-1 1,-2-2-1,33-35 0,-31 25-65,-2 0 0,-1-2 0,-2-1 0,-2-2 0,-2 0 0,28-68-1,-41 82-70,-2 0 0,-1 0 0,-1-1 0,-1 0 0,-1 0 0,-2 0 0,-1 0-1,-1-1 1,-2 1 0,0 0 0,-2 0 0,-1 0 0,-14-44 0,12 49-21,-2 0 0,0 1 0,-1 0 0,-2 1 0,0 0 0,-1 1 0,-1 0 0,0 1 0,-2 1 0,0 0 0,-1 1 1,-1 1-1,-1 1 0,0 0 0,-1 1 0,-27-14 0,24 18-14,0 1 1,-1 1-1,0 1 1,0 1-1,-1 2 1,1 0-1,-1 1 1,0 2-1,0 0 1,-37 5-1,5 2-5,1 4-1,0 1 1,-82 30-1,85-22 7,2 2-1,0 2 0,2 3 0,1 2 1,1 2-1,1 2 0,2 1 1,1 3-1,2 2 0,-58 68 1,80-83 12,2 2 1,1 0 0,1 0 0,1 2 0,1 0-1,1 0 1,2 1 0,1 1 0,1 0-1,1 0 1,-5 57 0,10-62 52,2 0-1,0 0 1,2 0-1,0 0 1,2-1 0,0 1-1,2-1 1,0 0-1,2 0 1,1 0 0,0-1-1,2-1 1,0 0-1,2 0 1,16 22-1,-11-22 67,1 0-1,1-1 1,1-1-1,0-1 1,1 0-1,1-2 1,1-1-1,0-1 1,1 0-1,0-2 1,49 15-1,-42-18-385,0-1 0,0-2 0,1-2 0,0 0 1,0-3-1,0 0 0,0-2 0,-1-2 0,58-11 0,-6-6-720</inkml:trace>
</inkml:ink>
</file>

<file path=ppt/ink/ink13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8:31.68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287 86 5081,'6'-15'2320,"-4"8"-1205,1 0-1,-1 0 1,0 0 0,1-13-1,-3 19-1021,0 0 0,0 1-1,0-1 1,0 0-1,0 0 1,0 0 0,0 0-1,-1 0 1,1 1-1,0-1 1,0 0-1,-1 0 1,1 0 0,-1 1-1,1-1 1,0 0-1,-1 1 1,0-1-1,1 0 1,-1 1 0,1-1-1,-1 1 1,0-1-1,1 0 1,-1 1 0,0 0-1,1-1 1,-1 1-1,0-1 1,0 1-1,0 0 1,1 0 0,-1-1-1,0 1 1,0 0-1,0 0 1,0 0 0,1 0-1,-1 0 1,0 0-1,0 0 1,0 0-1,0 0 1,1 1 0,-1-1-1,0 0 1,-1 1-1,-18 4 376,0 2-1,0 0 0,1 1 0,0 2 0,-32 19 0,36-20-290,-2 1 10,0 0 0,-20 18 1,34-25-157,-1 0 1,1 0-1,0 0 1,0 0-1,0 1 1,0-1-1,0 1 1,1 0-1,0 0 1,0 0-1,0 0 1,0 0-1,0 0 1,1 1-1,0-1 1,-1 7-1,2-9-17,0 0 0,1 0 0,-1 0-1,1 0 1,-1 0 0,1 0 0,0 0-1,-1 0 1,1 0 0,0 0 0,0 0-1,1 0 1,-1-1 0,0 1 0,1 0-1,-1-1 1,1 1 0,-1-1 0,1 0-1,0 1 1,-1-1 0,1 0 0,0 0 0,0 0-1,3 1 1,7 3 28,-1-1 1,1 0-1,15 2 0,-19-4-23,37 5 91,34 7 98,-74-13-188,0 1 0,0 0 0,-1 0 0,1 0-1,0 0 1,-1 0 0,1 1 0,-1 0-1,0 0 1,0 0 0,7 8 0,-10-9-11,1 0 1,-1 1-1,0 0 1,0-1-1,0 1 1,0-1-1,0 1 1,-1 0-1,1 0 0,-1-1 1,0 1-1,0 0 1,0 0-1,0-1 1,0 1-1,-1 0 1,1 0-1,-1-1 1,0 1-1,0 0 1,0-1-1,0 1 0,0-1 1,0 1-1,-1-1 1,1 0-1,-1 1 1,-2 1-1,-1 4 15,-1-1 0,-1 1 0,1-1 0,-1-1 0,0 0 0,-1 0-1,-8 6 1,-8 3-282,-1 0 0,-1-1 0,0-2 0,0-1 0,-51 14 0,111-46-4663,-18 9 3823,59-36-2288,-35 18 2567</inkml:trace>
</inkml:ink>
</file>

<file path=ppt/ink/ink13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8:32.10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78 122 5121,'24'-20'2455,"-10"9"-712,-1 0 1,-1-1-1,0 0 0,19-26 1,-27 24 470,-14 11-1025,7 3-1088,1 1-1,-1-1 1,0 1-1,0 0 0,0 0 1,1 0-1,-1 0 1,-3 2-1,-8 6 113,0 1-1,0 1 0,0 1 0,2 0 0,-1 0 0,-11 16 0,19-22-156,1 1 0,-1-1 0,1 0 0,0 1 0,0 0 0,1 0 0,0 0 0,0 1 0,1-1 0,0 0 0,0 1 0,1 0 0,0-1 0,0 1 0,1 0 0,0 8 0,0-14-53,1 0 1,-1 0-1,0-1 1,1 1-1,-1 0 1,1-1-1,-1 1 1,1 0-1,0-1 1,0 1-1,0-1 0,0 1 1,0-1-1,0 0 1,0 1-1,0-1 1,1 0-1,-1 0 1,0 0-1,1 0 1,-1 0-1,4 1 1,-3-1-3,1 0 0,0 0 1,0-1-1,0 1 0,0-1 1,0 0-1,0 0 0,-1 0 1,1-1-1,0 1 1,0 0-1,5-2 0,-1-1 4,0 1 0,0-1 0,0 0-1,-1 0 1,1-1 0,-1 0 0,1 0 0,-1-1-1,10-9 1,-9 6 9,-1 1 0,0-1 0,0 0 0,-1 0 0,0-1-1,-1 0 1,1 0 0,-2 0 0,1 0 0,-1 0 0,-1-1-1,3-13 1,-6 23 12,1 0-1,0 0 0,0 1 0,-1-1 1,1 0-1,0 0 0,0 0 0,-1 1 1,1-1-1,0 0 0,0 1 0,0-1 1,-1 0-1,1 0 0,0 1 0,0-1 1,0 0-1,0 1 0,0-1 0,0 0 1,-1 1-1,1-1 0,0 0 0,0 1 1,0-1-1,0 1 0,0-1 0,1 0 1,-1 1-1,0-1 0,0 2-122,0 0 0,1 0 0,-1 0 1,1 0-1,-1 0 0,1-1 0,0 1 0,-1 0 0,1 0 0,0-1 0,0 1 0,0-1 0,1 1 0,-1-1 0,0 1 1,1-1-1,-1 0 0,0 1 0,1-1 0,0 0 0,-1 0 0,1 0 0,0 0 0,-1-1 0,1 1 0,0 0 1,2 0-1,13 7-1187,-5-1 574,-10-5 543,0 0 0,1 0 0,-1 0 1,1-1-1,-1 1 0,1-1 0,-1 0 0,1 0 0,0 0 0,0 0 0,-1 0 0,1 0 0,0-1 0,0 1 1,0-1-1,0 0 0,0 0 0,0 0 0,0 0 0,0-1 0,0 1 0,4-2 0,19-11-1269</inkml:trace>
</inkml:ink>
</file>

<file path=ppt/ink/ink13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8:32.92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0 147 8642,'35'-90'3639,"-35"90"-3551,0-1 1,0 0-1,0 1 0,1-1 0,-1 1 0,0-1 0,0 0 0,1 1 0,-1-1 1,0 1-1,1-1 0,-1 1 0,0-1 0,1 1 0,-1-1 0,1 1 0,-1-1 1,1 1-1,-1-1 0,1 1 0,0 0 0,-1-1 0,1 1 0,-1 0 0,1 0 1,0-1-1,-1 1 0,1 0 0,-1 0 0,1 0 0,0 0 0,-1 0 1,1 0-1,0 0 0,-1 0 0,1 0 0,0 0 0,-1 0 0,1 0 0,0 0 1,-1 1-1,1-1 0,-1 0 0,1 0 0,0 1 0,-1-1 0,1 0 0,-1 1 1,1-1-1,-1 1 0,1-1 0,-1 1 0,1-1 0,-1 1 0,1 0 0,15 27 3188,-14-14-2891,-1 0 0,0 0 0,-1-1 0,0 1 0,-1 0 0,-1 0 0,0 0 1,-1-1-1,-8 26 0,11-39-386,0 0 0,0 0 1,0 0-1,1 0 1,-1-1-1,0 1 1,0 0-1,0 0 0,0 0 1,1 0-1,-1 0 1,0 0-1,0 0 1,0 0-1,0 0 0,0 0 1,1 0-1,-1 0 1,0 0-1,0 0 1,0 0-1,0 0 0,0 1 1,1-1-1,-1 0 1,0 0-1,0 0 1,0 0-1,0 0 0,0 0 1,0 0-1,1 0 1,-1 0-1,0 1 1,0-1-1,0 0 0,0 0 1,0 0-1,0 0 1,0 0-1,0 0 1,0 1-1,0-1 0,0 0 1,12-16-29,1-19-17,-11 28 38,0 0 0,1 1-1,-1-1 1,1 0 0,1 1-1,-1-1 1,1 1 0,1 0-1,-1 0 1,1 1 0,0-1-1,0 1 1,0 0 0,1 1-1,7-7 1,-6 7 46,0 0 1,1 1-1,-1-1 0,0 1 1,1 0-1,13-2 0,-19 4-17,-1 1 0,1 0-1,-1 0 1,0-1 0,1 1-1,-1 0 1,1 0 0,-1 1 0,1-1-1,-1 0 1,0 0 0,1 1 0,-1-1-1,0 1 1,1-1 0,-1 1 0,0-1-1,0 1 1,1 0 0,-1 0-1,0 0 1,0 0 0,0-1 0,0 2-1,0-1 1,0 0 0,0 0 0,0 0-1,-1 0 1,1 0 0,0 1 0,-1-1-1,1 0 1,-1 1 0,1-1 0,-1 0-1,0 1 1,1-1 0,-1 1-1,0-1 1,0 0 0,0 1 0,0 2-1,-1 9 43,0 0 0,-1-1-1,0 1 1,-1 0-1,-7 19 1,5-16-41,1 0-1,-3 22 0,35-82 140,-6 11-131,37-45 0,-51 69-19,1 0 1,0 0-1,0 1 0,1 0 0,0 1 1,0 0-1,0 0 0,1 1 1,12-5-1,-21 10-7,0 0 1,0 1-1,-1-1 0,1 0 1,0 1-1,0 0 1,0-1-1,0 1 0,0 0 1,0 0-1,0 0 0,0 0 1,0 0-1,-1 0 1,1 1-1,0-1 0,0 1 1,0-1-1,0 1 1,0 0-1,-1 0 0,1-1 1,0 1-1,-1 1 0,1-1 1,-1 0-1,1 0 1,-1 0-1,2 3 0,-1-2 0,0 1-1,-1 0 1,1 0-1,-1 0 1,0 1-1,0-1 1,0 0-1,0 0 1,-1 0-1,1 1 1,-1-1-1,0 0 1,0 1-1,0-1 1,0 0-1,-2 5 1,2-4-82,-1 0 1,1 0-1,0-1 1,0 1-1,0 0 1,1 0-1,-1 0 1,1-1-1,0 1 1,0 0-1,0-1 1,0 1-1,1-1 1,0 1-1,-1-1 1,5 6 0,-4-7-193,0 1 1,0-1-1,1 0 1,-1 0-1,1 0 1,-1 0-1,1 0 1,-1 0-1,1-1 1,0 1 0,0-1-1,0 0 1,0 0-1,0 0 1,0 0-1,0 0 1,0-1-1,0 1 1,1-1 0,-1 0-1,0 0 1,0 0-1,0 0 1,1-1-1,-1 1 1,0-1-1,0 0 1,0 0-1,0 0 1,4-2 0,4-4-585,0 1 1,0-2 0,-1 0-1,19-17 1,14-12 62,-39 34 981,0-1 0,0 1-1,0-1 1,-1 0 0,1 0-1,-1 0 1,4-6 0,-1-10 8027,15-11-4699,-20 31-3522,-1 0 0,0 0 0,0-1 1,0 1-1,1 0 0,-1 0 0,0-1 1,0 1-1,0 0 0,0-1 0,0 1 1,0 0-1,1 0 0,-1-1 0,0 1 1,0 0-1,0-1 0,0 1 0,0 0 1,0-1-1,0 1 0,0 0 0,0 0 1,-1-1-1,1 1 0,0 0 0,0-1 1,0 1-1,0 0 0,0 0 0,0-1 1,-1 1-1,1 0 0,0 0 0,0-1 1,0 1-1,-1 0 0,1 0 0,0 0 1,0-1-1,-1 1 0,1 0 0,0 0 1,0 0-1,-1 0 0,1-1 0,0 1 1,-1 0-1,1 0 0,0 0 0,0 0 1,-1 0-1,1 0 0,0 0 0,-1 0 1,1 0-1,0 0 0,-1 0 1,1 0-1,0 0 0,0 0 0,-1 0 1,1 1-1,0-1 0,-1 0 0,1 0 1,0 0-1,-1 1 0,-1 0 5,0 0 1,-1 0-1,1 0 1,0 1-1,-1-1 1,1 1-1,0-1 1,0 1-1,0 0 0,1 0 1,-4 3-1,-24 46 77,28-49-70,0 1 0,0-1 0,1 0 0,-1 0 0,1 1 0,0-1 1,-1 0-1,1 0 0,0 1 0,0-1 0,1 0 0,-1 1 0,0-1 0,1 0 1,0 0-1,-1 1 0,1-1 0,0 0 0,0 0 0,0 0 0,0 0 1,0 0-1,1 0 0,-1 0 0,1 0 0,-1-1 0,4 3 0,1 2-22,2 0-1,-1-1 1,1 0-1,15 9 0,-10-9-501,0 0-1,0-1 1,0 0-1,0-1 1,0 0-1,1-1 1,-1-1 0,1 0-1,0-1 1,20-2-1,18-2-927</inkml:trace>
</inkml:ink>
</file>

<file path=ppt/ink/ink13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8:33.60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74 154 6297,'-7'9'7532,"5"8"-4110,8 23-2007,-3-26-93,9 106 1436,-2 131 0,-13-232-2694,3-19-63,0 0 0,0 0 0,-1 0 0,1 0 0,0 0 0,0 0 0,0 0 0,0 0 0,-1 0 0,1 0 0,0 0 0,0 0 0,0 0 0,0 0 0,-1 0 0,1 0 0,0 0 0,0 0 0,0 0 0,0 0 0,-1 0 0,1 0 0,0 0 0,0 0 0,0 0 0,0 0 0,0 0 0,-1 0 0,1 0 0,0-1 0,0 1 0,0 0 0,0 0 0,0 0 0,0 0 0,-1 0 0,1-1 0,0 1 0,0 0-1,0 0 1,0 0 0,0 0 0,0 0 0,0-1 0,0 1 0,0 0 0,0 0 0,-14-39-104,-1-21-280,-28-128-846,37 152 1021,1 0 0,3 0 0,1-48 0,2 76 197,0 0 1,0-1-1,1 1 1,0 0-1,1 0 1,-1 0-1,2 0 1,-1 1-1,1-1 1,0 1-1,1 0 1,-1 0-1,7-7 0,-8 12 36,-1-1-1,0 1 0,1 0 0,0 0 0,-1 0 0,1 0 0,0 0 0,0 0 0,0 1 0,0 0 0,0-1 0,0 1 0,1 1 0,-1-1 0,0 0 0,0 1 0,1-1 0,-1 1 1,0 0-1,1 0 0,-1 0 0,1 1 0,-1-1 0,0 1 0,0 0 0,1 0 0,-1 0 0,0 0 0,0 0 0,0 1 0,0 0 0,0-1 0,0 1 0,-1 0 0,4 3 0,-1-1 38,-1-1 0,0 1 0,0 0-1,-1 0 1,1 0 0,-1 1-1,0-1 1,0 1 0,0-1 0,-1 1-1,1 0 1,-1 0 0,0 1-1,-1-1 1,2 6 0,-2-2 10,0 1 0,0-1 0,-1 0 0,0 1 0,-1-1 0,0 0 0,-1 0 0,-3 13 0,-1-3-15,-1 0 1,-1 0-1,0-1 1,-2 0-1,0 0 1,-1-1-1,-20 25 1,31-42-61,-7 8-38,1-1-1,-1 0 1,-13 9 0,19-15-29,-1 0 0,1 0 0,0 0 0,-1 0 0,1-1 0,-1 1 0,1-1 0,-1 1 0,1-1 0,-1 1 0,1-1 0,-1 0 0,-2 0 0,3 0-27,0 0-1,0 0 1,0-1-1,0 1 1,1-1-1,-1 1 1,0 0 0,0-1-1,0 0 1,1 1-1,-1-1 1,0 1-1,1-1 1,-1 0 0,0 1-1,1-1 1,-1 0-1,1 0 1,-1 0-1,1 1 1,0-1-1,-1 0 1,1 0 0,0 0-1,-1-2 1,0-2-465,0-1 1,0 1-1,0-1 1,1 0-1,0 1 1,0-1 0,0 0-1,2-7 1,10-25-792</inkml:trace>
</inkml:ink>
</file>

<file path=ppt/ink/ink13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8:33.98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1 139 7106,'129'-22'3880,"-126"22"-3608,1-1 0,-1 1 0,1-1-1,-1 1 1,1 0 0,-1 0 0,1 1-1,-1-1 1,1 1 0,-1 0-1,1 0 1,-1 0 0,0 0 0,1 0-1,-1 1 1,6 3 0,2 2 736,3-1 381,-9-5-1034,-1 1 0,1 0-1,-1 0 1,0 0 0,1 1 0,-1-1 0,0 1-1,-1 0 1,1 0 0,0 0 0,-1 1 0,5 5-1,-8-9-323,1 1 0,-1 0-1,0-1 1,0 1 0,0-1-1,0 1 1,0-1 0,0 1-1,0-1 1,0 1 0,0 0-1,0-1 1,-1 1 0,1-1-1,0 1 1,0-1 0,0 1-1,-1-1 1,1 1 0,0-1-1,0 1 1,-1-1 0,1 1-1,-1-1 1,1 0 0,0 1-1,-1-1 1,1 1 0,-1-1-1,1 0 1,-1 1 0,1-1-1,-1 0 1,1 0 0,-1 0-1,1 1 1,-1-1 0,1 0-1,-1 0 1,1 0 0,-1 0-1,0 0 1,1 0 0,-1 0-1,0 0 1,-1 0-16,0 1 0,-1-1 1,1 0-1,0 0 0,0 0 0,0-1 0,0 1 1,0 0-1,-1-1 0,-3-1 0,4 0-30,-1 0 0,1 0 0,-1 0 0,1 0 0,0 0 0,0-1 0,0 1 1,0-1-1,0 1 0,1-1 0,-1 0 0,1 0 0,0 0 0,-1 0 0,1 0 0,1 0 0,-1 0 0,0 0 0,1 0 0,-1 0 0,1 0 0,0 0 0,0-1 0,0 1 0,1 0 0,1-5 0,-1 3-106,0 0-1,0 1 0,1-1 0,0 0 0,0 1 0,0 0 1,0-1-1,1 1 0,0 0 0,0 0 0,0 1 1,0-1-1,0 0 0,1 1 0,0 0 0,0 0 0,4-3 1,5 0-1033,2-1 1,-1 2-1,0 0 1,1 0-1,0 1 1,0 1-1,0 1 1,1 0 0,29 1-1,-19 1 270</inkml:trace>
</inkml:ink>
</file>

<file path=ppt/ink/ink13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8:34.35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20 0 5681,'40'10'2877,"-39"-10"-2749,0 1 0,-1-1 0,1 0 0,-1 1 0,1-1 0,-1 1 0,1-1 0,-1 1 0,1-1 0,-1 1 0,1-1 0,-1 1 0,1 0 0,-1-1 0,0 1 0,1 0 1,-1-1-1,0 1 0,0 0 0,0-1 0,1 1 0,-1 0 0,0-1 0,0 1 0,0 0 0,0 0 0,0-1 0,0 1 0,0 0 0,-1 0 0,-6 22 2067,5-18-1503,-8 20 1584,6-18-1619,1 1 1,0-1-1,1 1 1,-1 0-1,2 0 1,-3 13-1,4-20-572,0 0 0,0 1 0,0-1 0,1 0 0,-1 1 0,0-1 0,1 0-1,-1 0 1,0 0 0,1 1 0,0-1 0,-1 0 0,1 0 0,0 0 0,-1 0 0,1 0 0,0 0 0,0 0 0,1 1 0,0-1 0,0 0 0,1 1 0,-1-1 0,0-1 0,1 1 1,-1 0-1,0-1 0,1 1 0,-1-1 0,1 0 0,-1 1 0,1-1 1,4-1-1,-1 0-20,0 0 1,0 0 0,0-1-1,0 1 1,0-1 0,0-1-1,0 1 1,-1-1 0,1 0-1,-1-1 1,0 1 0,1-1 0,-2 0-1,1 0 1,5-6 0,-8 8-81,-1 0 1,1 0 0,-1 0 0,1 0 0,-1 0 0,0 0 0,0 0 0,0 0 0,0-1 0,0 1 0,0 0 0,0-1-1,-1 1 1,1-1 0,-1 1 0,0-1 0,0 1 0,0-1 0,0 1 0,0 0 0,0-1 0,-1 1 0,1-1 0,-1 1-1,0-1 1,0 1 0,0 0 0,0 0 0,0-1 0,0 1 0,0 0 0,-1 0 0,1 0 0,-1 0 0,0 1 0,1-1 0,-1 0-1,0 0 1,0 1 0,-4-3 0,1 1-233,1 1 0,-1-1-1,0 1 1,0 0 0,-1 0-1,1 0 1,0 1 0,-1 0 0,1 0-1,-10 0 1,1 0-971,0 1 1,1 1-1,-17 3 0,12 1-1050,13 4 1074</inkml:trace>
</inkml:ink>
</file>

<file path=ppt/ink/ink1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9:38.33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37 396 3649,'-15'2'13368,"7"4"-9785,1 26-4476,7-27 1437,-1 5-504,-5 63 400,6-64-338,0-1 0,1 0 0,0 1 0,0-1 0,0 0-1,1 1 1,4 8 0,-6-16-69,0-1 1,0 1-1,0 0 1,1 0-1,-1 0 0,0-1 1,1 1-1,-1 0 1,0-1-1,1 1 0,-1 0 1,1-1-1,-1 1 0,1 0 1,-1-1-1,1 1 1,0-1-1,-1 1 0,1-1 1,0 1-1,-1-1 1,1 0-1,0 1 0,0-1 1,16-15 1125,-6 2-1173,240-277 2612,-175 201-1516,-49 55-684,1 0 1,2 2-1,44-36 0,-67 61-529,30-22 543,-21 25-795,-15 5 331,-1-1 0,1 0 0,-1 1 0,1-1-1,-1 0 1,1 1 0,-1-1 0,0 1 0,1-1 0,-1 1 0,0-1 0,1 0 0,-1 1 0,0 0 0,0-1 0,1 1 0,-1-1 0,0 1 0,0-1 0,0 1 0,0-1 0,0 1-1,0 0 1,0-1 0,0 1 0,0-1 0,0 1 0,0 0 0,2 11-1522,5 7 646</inkml:trace>
</inkml:ink>
</file>

<file path=ppt/ink/ink13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8:34.75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73 41 9402,'0'-1'134,"10"-32"7035,-10 33-7032,0-1 1,0 1-1,1 0 1,-1-1-1,0 1 1,0 0-1,0-1 1,1 1-1,-1 0 1,0-1-1,0 1 0,1 0 1,-1-1-1,0 1 1,1 0-1,-1 0 1,0 0-1,1-1 1,-1 1-1,1 0 1,-1 0-1,0 0 0,1 0 1,-1 0-1,1 0 1,0-1-1,-1 2-11,1-1 0,0 1 0,0 0 0,0-1-1,-1 1 1,1-1 0,0 1 0,-1 0 0,1 0-1,-1-1 1,1 1 0,-1 0 0,1 0 0,-1 0-1,1-1 1,-1 1 0,1 2 0,12 34 1029,-1 1 0,-2 0 0,7 63 1,-10-61-665,8 60 304,12 60-374,-26-158 95,0 5-2189,-9-16-4454</inkml:trace>
  <inkml:trace contextRef="#ctx0" brushRef="#br0" timeOffset="1">7 297 8210,'-7'12'4593,"7"-1"-840,16-9-1625,12 1-184,4-12-687,2 1-281,-2-5-504,-2 4-240,-5 1-656,-2 2-328,-6 6-1241,-1 1-471,-3 13-1761,-4 4 2521</inkml:trace>
</inkml:ink>
</file>

<file path=ppt/ink/ink13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8:35.12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0 101 8634,'41'32'3871,"-39"-32"-3707,-1 1-1,0-1 0,1 1 1,-1-1-1,0 1 0,1-1 1,-1 0-1,1 0 0,-1 0 1,1 0-1,-1 0 0,0 0 1,1 0-1,-1 0 0,1 0 1,-1-1-1,0 1 0,1-1 1,-1 1-1,0-1 0,1 1 1,-1-1-1,0 0 0,3-1 1,2-2 580,0 2-403,0-1 1,0 0-1,0 0 1,0 0-1,-1-1 0,0 0 1,0 0-1,0 0 1,0-1-1,0 1 1,-1-1-1,0 0 0,0-1 1,0 1-1,-1-1 1,0 0-1,0 0 0,0 0 1,-1 0-1,3-10 1,-5 15-337,1 0 1,-1 1 0,0-1 0,0 1 0,0-1 0,0 0-1,0 1 1,0-1 0,0 0 0,-1 1 0,1-1 0,0 1-1,0-1 1,0 1 0,-1-1 0,1 0 0,0 1 0,0-1-1,-1 1 1,1-1 0,-1 1 0,1-1 0,0 1 0,-1 0-1,1-1 1,-1 1 0,1-1 0,-1 1 0,1 0 0,-1 0-1,1-1 1,-1 1 0,1 0 0,-1 0 0,0-1 0,1 1-1,-1 0 1,1 0 0,-1 0 0,0 0 0,1 0 0,-1 0 0,0 0-1,1 0 1,-1 0 0,0 1 0,-3-1-8,1 0-1,0 1 1,0 0 0,0 0 0,0 0 0,0 0 0,0 0-1,-5 4 1,2-1 0,0 1-1,0 0 1,1 1 0,-1-1-1,1 1 1,1 0-1,-1 0 1,1 1-1,0-1 1,1 1 0,0 0-1,0 0 1,0 0-1,1 1 1,0-1-1,0 1 1,1-1-1,0 1 1,0-1 0,1 1-1,0 0 1,1 11-1,0-17 17,0 0-1,0 1 0,0-1 1,0 0-1,0 1 0,1-1 0,-1 0 1,1 0-1,-1 0 0,1 0 1,0-1-1,0 1 0,0 0 1,0-1-1,0 1 0,0-1 1,1 0-1,-1 1 0,0-1 0,1 0 1,-1-1-1,0 1 0,1 0 1,-1-1-1,1 1 0,-1-1 1,1 0-1,0 0 0,-1 0 1,1 0-1,-1 0 0,1 0 1,3-2-1,1 1 41,1 0 0,-1 0 1,0-1-1,0-1 0,0 1 0,0-1 1,0 0-1,-1-1 0,1 1 1,8-7-1,-6 0-7,1-1 1,-2 0-1,0 0 1,0 0-1,-1-1 0,0 0 1,5-16-1,-3 9-20,20-30 0,-28 49-27,-1 0 0,1 0 1,-1 0-1,1 0 0,-1 0 0,1 1 0,-1-1 0,1 0 0,-1 0 0,1 1 0,-1-1 1,1 0-1,-1 0 0,0 1 0,1-1 0,-1 1 0,0-1 0,1 0 0,-1 1 0,0-1 1,1 1-1,-1-1 0,0 1 0,0-1 0,1 1 0,-1-1 0,0 1 0,0-1 0,0 1 1,0 0-1,12 24 50,-11-23-37,12 29 94,13 29 337,-24-55-546,1-1-1,0 1 1,0 0 0,0-1 0,1 0-1,0 0 1,-1 0 0,10 7 0,-12-11-55,-1 1 0,1-1 1,0 0-1,-1 1 0,1-1 1,0 0-1,-1 0 1,1 0-1,0 0 0,0 1 1,-1-1-1,1 0 1,0 0-1,0 0 0,-1 0 1,1-1-1,0 1 0,0 0 1,-1 0-1,1 0 1,0-1-1,-1 1 0,1 0 1,0-1-1,-1 1 1,1 0-1,0-1 0,-1 1 1,1-1-1,-1 1 0,1-1 1,-1 1-1,1-1 1,-1 0-1,1 1 0,-1-1 1,1 1-1,-1-1 1,0 0-1,0 0 0,1 0 1,6-8-1486,11-4 247</inkml:trace>
</inkml:ink>
</file>

<file path=ppt/ink/ink13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8:35.53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 0 7970,'-2'6'2984,"5"9"-2031,5-8-953,1 1-64,2-3-433,0-3-439,8 7 624</inkml:trace>
  <inkml:trace contextRef="#ctx0" brushRef="#br0" timeOffset="1">105 112 6409,'45'119'6208,"-45"-117"-5902,1 0 0,0 0 0,0 0 0,1 1-1,-1-1 1,0 0 0,1 0 0,-1-1 0,1 1-1,-1 0 1,1-1 0,0 1 0,0 0-1,0-1 1,0 0 0,4 2 0,-4-2-95,0-1 1,0 1-1,0-1 1,0 0-1,0 0 1,0 0-1,1 0 1,-1-1-1,0 1 1,0-1-1,0 1 1,0-1-1,0 1 1,0-1 0,0 0-1,0 0 1,0 0-1,-1 0 1,4-3-1,68-55 3130,-54 42-2414,1 1 1,1 0-1,35-20 1,-54 35-899,-1 1 1,0-1-1,1 0 1,-1 1 0,1-1-1,0 1 1,-1-1-1,1 1 1,-1 0-1,1 0 1,0 0-1,-1 0 1,1 0-1,-1 0 1,1 0-1,0 0 1,-1 0 0,1 1-1,-1-1 1,1 1-1,-1-1 1,1 1-1,-1 0 1,1 0-1,-1-1 1,0 1-1,1 0 1,-1 0-1,0 0 1,0 0 0,0 1-1,0-1 1,0 0-1,0 0 1,0 1-1,0-1 1,0 1-1,1 2 1,3 7-379,-1 0-1,0 0 1,-1 1 0,3 17 0,1 0-1680,9 12 688</inkml:trace>
</inkml:ink>
</file>

<file path=ppt/ink/ink13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8:37.24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42 124 5409,'-32'7'4684,"23"-4"-2087,20-4 2338,31-5-4095,1 2 0,61 2 0,88 14 445,-20 0-614,120-9 117,228 16 176,-147 18-223,0-29 156,130-39 275,-261 17-773,118-14 441,-174 5-145,249 3 0,-152 8-200,-155 3-176,174 11 0,-7 4 105,-41-4-189,-192 0-134,0-3 1,105-16-1,131-27-24,-233 35-71,-28 3 21,55-2-1,-82 7 196</inkml:trace>
</inkml:ink>
</file>

<file path=ppt/ink/ink13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8:42.89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308 824 7530,'1'-1'4648,"8"-3"402,2 1-4781,0 0 0,0 1 0,0 0 1,1 1-1,14 0 0,6 0 159,2 1-57,-1 2 1,0 1-1,0 1 1,37 11-1,62 8 383,-35-18-117,109-9-1,19 1 14,133 30 522,-55-2-431,-203-21-374,105-10 0,154-1 277,-250 14-491,-59-3 15,67-2 1,91-24 163,-202 21-330,-1 0-1,0 0 1,0-1-1,1 1 1,-1-1 0,0 0-1,0 0 1,-1-1 0,1 0-1,0 0 1,-1 0-1,1 0 1,4-5 0,-3 1-2,0 0 1,0 0 0,0-1 0,-1 1-1,0-1 1,-1-1 0,4-9 0,2-9 4,-1 0-1,-2-2 1,8-54 0,-7 25-41,0-64 1,-8 102 29,0 1 1,-1-1 0,-2 1 0,0 0 0,-1-1 0,0 2 0,-11-25 0,11 34 5,-1 1 0,0 0-1,0 0 1,-1 0 0,0 1 0,0 0 0,-1 0-1,0 1 1,0 0 0,0 0 0,-1 0 0,0 1 0,0 0-1,0 1 1,-1 0 0,-14-5 0,-14-3 0,-1 2 1,-69-10-1,52 11 10,13 2-10,0 3 1,-59 1-1,-89 12-34,68-1 38,-37 0 10,-178 5-78,-556-38-132,681-14 11,142 23 63,-74-7 1,131 22 109,-194-9-16,185 10 23,0 2 0,0 1 0,0 1 0,0 1 0,0 0 0,1 2 0,-26 11 0,19-6 4,13-5 15,-1 0-1,1 1 1,-21 14 0,33-19-17,0-1 1,-1 1 0,1 0-1,0 0 1,0 0 0,0 1-1,1-1 1,-1 1 0,1-1-1,0 1 1,0 0 0,0 0-1,1 0 1,-1 0 0,1 0-1,0 1 1,0-1 0,0 7-1,1 11 30,0 1 0,2 0 0,1 0 0,0-1 0,2 1-1,1-1 1,0 0 0,19 39 0,-3-11 352,31 53 0,-41-84-236,0-1 1,1 0 0,0-1 0,2 0-1,29 25 1,-37-36-118,0-1 0,0-1 0,0 1 0,1-1 0,0 0 0,0-1 0,0 0 0,0 0 0,1-1 0,11 2 0,5-2-717,0 0 0,31-2 1,-6-1-3018,-9 3 1649</inkml:trace>
</inkml:ink>
</file>

<file path=ppt/ink/ink13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8:46.28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284 986 4913,'-1'-1'218,"1"1"1,-1-1-1,0 0 1,0 1-1,0-1 0,1 0 1,-1 0-1,0 1 1,1-1-1,-1 0 0,1 0 1,-1 0-1,1 0 1,-1 0-1,1 0 0,-1 0 1,1 0-1,0 0 0,0 0 1,0 0-1,-1 0 1,1 0-1,0 0 0,0 0 1,0 0-1,1 0 1,-1-1-1,1 0-21,0 0 0,0 0 0,0 0 0,0 1 1,0-1-1,1 1 0,-1-1 0,1 1 0,-1-1 0,1 1 0,-1 0 0,1 0 0,2-2 0,7-3 380,1 0-1,1 1 1,16-6-1,-26 10-235,23-6 328,0 0 0,1 2 0,-1 1 0,34-1 0,110 6 290,-63 2-490,409-27 569,-297 11-638,401 23 917,-188 6-315,-393-16-942,382 5 708,-5 36 275,-4-1 144,-352-36-1116,126 15 57,-111-8 27,1-5-1,92-2 1,-10-3-3,-5 0-108,-128-3-40,0-1 0,0 0 0,-1-2 0,29-9 0,-27 5-1,17-6-10,0 2 1,46-7 0,-39 13-134,0-3 1,-1-1 0,57-23-1,-76 20 92,0-1-1,-2-2 0,30-22 1,-51 33 50,1-1-1,-1 0 1,-1 0 0,1 0 0,-1 0 0,0-1-1,-1 0 1,0 0 0,0-1 0,-1 0 0,6-16 0,-4 7 3,-1 0 1,-1-1-1,0 1 0,-1-1 1,0-23-1,-4 29-3,0 1-1,0 0 0,-2-1 0,1 1 1,-5-13-1,-7-36-18,-4-41-496,17 98 475,0 1 1,-1-1 0,1 1 0,-1-1 0,1 1 0,-1 0 0,0 0 0,0 0 0,-1 0 0,1 0 0,-1 0 0,1 1-1,-4-3 1,-41-30-310,42 32 289,-6-4 33,-1 0 0,1 2-1,-2-1 1,1 1 0,0 1-1,-24-5 1,-80-6-125,96 13 145,-165-9-10,-90-12-31,-169-12-311,-2 33-2,407 3 316,-109 0-165,-333-1-975,335-2 1029,-302-10-137,261 0 235,-226-1-27,-79 20 10,338-8 53,-132-17-7,37 1 0,200 16 24,-1 3-1,0 1 1,-50 12 0,67-10 1,0 2 1,0 2-1,0 1 0,1 1 0,1 1 1,-33 19-1,28-8 11,0 1 0,2 1 0,1 2 0,1 1 0,1 2 0,2 1 0,-33 44 0,56-64 27,0-1 1,1 1-1,0 0 1,1 0-1,0 0 1,0 1-1,1-1 1,1 1-1,0 0 0,1 0 1,0 0-1,1 0 1,0 0-1,1 0 1,0 0-1,1-1 1,0 1-1,6 18 0,-1-9 130,1 1-1,0-1 0,2 0 1,1-1-1,0 0 0,2-1 1,0 0-1,28 31 0,-29-38-93,1 0 0,0-1 0,0-1 0,1 0 0,0 0 0,1-2 0,0 0 0,0 0 0,1-2 0,0 0-1,0 0 1,1-2 0,-1 0 0,1-1 0,0 0 0,0-2 0,0 0 0,0 0 0,0-2 0,0 0-1,0-1 1,0-1 0,28-8 0,44-19-3361,-41 21 2092</inkml:trace>
</inkml:ink>
</file>

<file path=ppt/ink/ink13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9:13.62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104 91 5209,'-7'0'570,"1"-1"0,0 0-1,0 0 1,0-1 0,1 0 0,-1 1-1,0-2 1,0 1 0,1-1 0,0 0-1,-1 0 1,1 0 0,0-1 0,1 0-1,-1 0 1,1 0 0,-6-10 3305,22 14-3530,136 10 856,2 0-320,118-17 99,-176 3-867,419-20 795,437 51 1090,-454-27-873,-306-6-480,654-5 1011,-505-3-1160,-46 0-49,-263 13-417,60-1 185,0 4 1,90 13-1,-113-8-36,82-1-1,11 1 81,-129-5-131,0-2 0,51-7 0,-51 4 7,0 0 0,51 4-1,-51 2 75,17 2 340,-15-4-8048,-30 4 3647</inkml:trace>
</inkml:ink>
</file>

<file path=ppt/ink/ink13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9:14.60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87 184 3569,'-58'-15'1869,"57"15"-1711,-1-1 0,1 1-1,-1-1 1,1 1 0,-1-1-1,1 0 1,-1 1-1,1-1 1,-1 0 0,1 0-1,0 0 1,-1 0-1,1 0 1,0-1 0,0 1-1,0 0 1,0 0-1,0-1 1,0 1 0,0-2-1,0 2-13,1 1 0,0-1 0,0 0 0,0 0 0,0 1 0,0-1 0,0 0 1,0 0-1,0 0 0,0 1 0,1-1 0,-1 0 0,0 1 0,0-1 0,1 0 0,-1 0 0,0 1 0,1-1 0,-1 1 0,0-1 0,1 0 0,-1 1 0,1-1 0,-1 1 0,1-1 0,0 1 0,-1-1 0,2 0 986,26-1 3381,8-5-4243,-13 2 67,25-4 82,33-7 1092,-1 4 1,158-3-1,-129 17-530,135-15 0,-218 10-834,86-5 822,-99 8-766,0 0 0,1 1 0,-1 1 0,0 0 0,0 1 0,18 6 0,-15-4-62,0 0 0,1-1 0,-1-1 0,1 0-1,0-2 1,0 0 0,0-1 0,0 0 0,0-1-1,-1-1 1,1-1 0,25-7 0,-1-9-771,-21 0-2609,-19 8 598,-11-2 1208</inkml:trace>
</inkml:ink>
</file>

<file path=ppt/ink/ink13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9:16.60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214 1090 6497,'1'1'218,"-1"0"1,1 1-1,-1-1 0,1 0 0,-1 1 0,1-1 0,0 0 0,0 0 0,0 0 0,-1 1 0,1-1 0,0 0 0,0 0 0,0 0 0,1-1 0,-1 1 0,0 0 0,0 0 0,0-1 1,1 1-1,-1 0 0,0-1 0,1 1 0,-1-1 0,0 0 0,1 1 0,1-1 0,43 7 1293,-13-5-858,1-1 0,-1-2 0,0-1 0,0-2 0,56-13 1,-66 11-413,-1-1 1,-1-1 0,1-2 0,-1 0 0,-1-1 0,0 0-1,0-2 1,-1-1 0,18-16 0,-15 9-81,-1-1 0,-1-1-1,-1 0 1,-1-1 0,-1-1-1,-1-1 1,-1-1 0,-2 0 0,-1 0-1,-1-2 1,-1 1 0,-1-1 0,-2 0-1,-1-1 1,-1 0 0,-2 0-1,0 0 1,-3 0 0,0-1 0,-2 1-1,-1 0 1,-9-35 0,6 39-89,-1 1 0,-1 1 0,-1 0 0,-1 0 0,-18-31-1,22 45-42,-1 1-1,0 0 0,0 0 0,-1 1 0,0-1 0,0 2 0,-1-1 0,0 1 1,0 1-1,-1-1 0,1 2 0,-2-1 0,1 1 0,-17-5 0,2 3-7,0 2-1,-1 1 1,1 1-1,-1 1 1,1 1-1,-1 2 0,1 0 1,-1 2-1,1 1 1,0 0-1,-45 16 1,47-11-9,0 1 0,1 1 0,1 1 1,0 1-1,1 1 0,0 1 0,1 1 0,0 0 1,2 1-1,0 1 0,1 1 0,-19 28 0,15-16 86,0 2-1,2 0 1,2 1 0,1 1-1,1 0 1,3 1-1,-11 49 1,19-68-16,1 1 0,0-1 0,1 1 0,1 0 0,0 0 0,1 0 1,2-1-1,-1 1 0,2-1 0,1 0 0,0 0 0,1 0 1,0 0-1,2-1 0,9 16 0,-6-15-199,1 0 0,1 0 0,0-1 0,1-1 0,1 0 0,0-1 0,1-1 0,1 0 0,0-1 0,1-1 0,0-1 0,31 13 0,-25-14-732,1-1-1,0-1 1,0-2 0,38 4 0,28 0-512</inkml:trace>
</inkml:ink>
</file>

<file path=ppt/ink/ink13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9:17.43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736 923 6273,'0'0'175,"-1"0"0,1-1-1,0 1 1,-1 0-1,1 0 1,-1-1-1,1 1 1,0 0 0,-1 0-1,1 0 1,-1 0-1,1 0 1,-1-1 0,1 1-1,0 0 1,-1 0-1,1 0 1,-1 0 0,1 0-1,-1 0 1,1 1-1,-1-1 1,1 0-1,0 0 1,-1 0 0,1 0-1,-1 0 1,1 1-1,0-1 1,-1 0 0,1 0-1,-1 1 1,1-1-1,-1 0 1,1 1-81,0-1 1,0 1-1,0-1 0,0 0 1,0 1-1,0-1 1,0 1-1,0-1 0,0 0 1,0 1-1,1-1 1,-1 0-1,0 1 0,0-1 1,0 1-1,0-1 0,1 0 1,-1 1-1,0-1 1,0 0-1,1 0 0,-1 1 1,0-1-1,0 0 0,1 0 1,-1 1-1,0-1 1,1 0-1,-1 0 0,0 1 1,1-1-1,-1 0 0,1 0 1,-1 0-1,0 0 1,1 0-1,-1 0 0,1 0 1,24 9 325,53 15 169,-72-23-530,0 0 0,0-1 0,1 0 0,-1 0-1,0 0 1,0-1 0,1 0 0,-1 0-1,11-4 1,50-25 385,-47 20-309,16-7 153,-2-2-1,0-2 1,-1-1-1,-1-1 1,32-31-1,-48 39-112,-1-1 0,0 0 0,-1-1-1,-1 0 1,-1-1 0,0-1 0,-1 0-1,-1 0 1,-1-1 0,11-38 0,-17 43-134,-1 0 1,0 0 0,-2-1 0,0 1 0,0 0 0,-1-1-1,-1 1 1,-1 0 0,0 0 0,-1 0 0,-1 1-1,0-1 1,-10-20 0,4 13-10,-1 1 1,-1 0-1,-1 0 0,0 2 1,-1-1-1,-2 2 0,-31-29 1,32 34-11,-1 1 0,1 1 1,-2 0-1,0 1 0,0 1 1,-1 1-1,0 1 0,0 0 0,0 1 1,-29-4-1,22 7 36,0 0-1,0 2 1,0 2-1,0 0 1,0 1 0,0 2-1,-38 9 1,26-1 1,-1 1-1,2 2 1,0 2 0,1 1 0,1 2-1,0 1 1,2 2 0,0 1 0,2 2-1,-43 44 1,35-28-5,3 1 0,1 2 0,2 2 0,2 0 0,2 3 0,-40 95 0,64-132 28,0 0 0,1 1 1,1 0-1,0 0 1,1 0-1,1 0 1,0 0-1,1 0 0,0 0 1,1 0-1,1 0 1,0 0-1,1 0 1,0 0-1,1 0 1,1-1-1,0 0 0,1 0 1,0 0-1,1-1 1,1 0-1,-1 0 1,2-1-1,0 0 0,0 0 1,1-1-1,0 0 1,1-1-1,0 0 1,1-1-1,21 13 0,-10-10 3,1-1-1,0 0 0,0-2 0,1-1 1,0-1-1,0-1 0,1-1 0,46 1 1,-30-5 3,1-2 1,0-1-1,-1-3 0,62-15 1,-75 13-149,-1-1-1,0-2 1,28-13 0,-45 18-317,1 0 0,-2-1-1,1 0 1,-1-1 0,0 0 0,-1 0 0,0-1-1,0 0 1,12-18 0,-3-11-626</inkml:trace>
</inkml:ink>
</file>

<file path=ppt/ink/ink1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9:42.65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66 123 2897,'-7'0'60,"5"0"124,0 0 1,0 0-1,0 0 1,0-1-1,0 1 0,0 0 1,0-1-1,1 1 0,-1-1 1,0 0-1,-2-1 1,3 1 27,0 0 0,0-1 0,0 1 0,1 0 0,-1-1 0,0 1 0,1-1 0,-1 1 0,1-1 0,0 1 0,-1-1 0,1 1 0,0-1 0,0 1 0,0-1 0,0 1 0,0-3 0,0-4 552,0 0 0,-1 0 0,0 0 0,0 0-1,-1 1 1,0-1 0,-1 1 0,1-1 0,-7-11 0,5 19 1822,3 7-1984,3 9-578,-2-16-5,22 140 860,7 62 399,-27-193-2953,0-21-3417,-1-4 4097</inkml:trace>
</inkml:ink>
</file>

<file path=ppt/ink/ink13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9:40.27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40 54 4457,'-3'-1'588,"0"0"0,0 0 0,0-1 0,0 1 0,1-1 0,-1 0 0,0 0 0,-2-2 0,4 3-410,0 0 0,0 0-1,0 0 1,1 0 0,-1 0-1,0 0 1,1 0-1,-1 0 1,1 0 0,-1 0-1,1 0 1,0 0 0,-1 0-1,1-1 1,0 1 0,0 0-1,0 0 1,0 0 0,0-1-1,0 1 1,0 0 0,0 0-1,0 0 1,1-1 0,0 0-1,-1 1-90,0 1 0,0-1 1,0 1-1,1 0 0,-1-1 0,0 1 0,0-1 0,1 1 0,-1 0 0,0-1 0,1 1 0,-1 0 0,1-1 0,-1 1 0,0 0 0,1 0 0,-1-1 0,1 1 0,-1 0 0,1 0 0,-1 0 0,0 0 0,1 0 0,-1-1 0,1 1 1,-1 0-1,1 0 0,-1 0 0,1 0 0,-1 0 0,1 1 0,-1-1 0,1 0 0,-1 0 0,1 0 0,-1 0 0,0 0 0,1 1 0,-1-1 0,1 0 0,-1 0 0,0 1 0,1-1 0,-1 0 0,1 1 0,-1-1 0,0 0 0,1 1 0,-1-1 1,0 0-1,1 1 0,17 22 2288,-15-12-2002,0-1 1,0 1-1,-1 0 1,0 0-1,-1 0 1,-1 0 0,0 19-1,-13 81 350,9-92-564,-11 65 188,-6 48-21,19-111-198,1-1-1,1 1 0,0 0 0,5 27 1,-5-47-106,0 1 1,1-1 0,-1 0 0,0 0-1,0 0 1,0 0 0,1 1 0,-1-1-1,1 0 1,-1 0 0,1 0 0,-1 0 0,1 0-1,0 0 1,-1 0 0,1 0 0,0-1-1,0 1 1,0 0 0,-1 0 0,1 0-1,0-1 1,0 1 0,0-1 0,2 2-1,-1-2 8,-1 0 0,1 0-1,0-1 1,-1 1 0,1 0-1,-1-1 1,1 1 0,-1-1-1,1 1 1,-1-1-1,1 0 1,-1 0 0,0 1-1,1-1 1,-1 0 0,0 0-1,0 0 1,2-2 0,21-19 243,-9 6-124,1 1-1,0 1 1,1 0-1,1 2 1,0 0 0,36-17-1,-47 27-186,0 0-1,0 1 1,0 0 0,0 1-1,0-1 1,0 1 0,0 1-1,13 1 1,-16-1-413,1 0 0,0 0 1,-1 0-1,1-1 0,0 0 0,0 0 0,0 0 0,-1-1 1,1 1-1,0-1 0,-1 0 0,1-1 0,0 1 0,-1-1 0,0 0 1,1 0-1,-1 0 0,0 0 0,0-1 0,5-4 0,12-16-962</inkml:trace>
</inkml:ink>
</file>

<file path=ppt/ink/ink13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9:40.66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 10690,'2'3'15429,"6"42"-13025,1 97-155,-7-83-1382,16 101 0,-7-116-715,-6-24-157,0 1 0,2 26 0,-7-47-24,0 0 0,0 1 0,1-1 0,-1 0 0,0 0-1,0 1 1,0-1 0,0 0 0,0 0 0,0 1 0,0-1 0,0 0 0,0 0 0,0 0 0,0 1 0,0-1-1,0 0 1,0 0 0,0 1 0,0-1 0,-1 0 0,1 0 0,0 1 0,0-1 0,0 0 0,0 0 0,0 0-1,0 1 1,-1-1 0,1 0 0,0 0 0,0 0 0,0 0 0,-1 0 0,1 1 0,0-1 0,0 0 0,0 0 0,-1 0-1,1 0 1,0 0 0,0 0 0,-1 0 0,1 0 0,0 0 0,0 0 0,-1 0 0,1 0-44,-1 0 1,1-1-1,-1 1 1,1-1 0,-1 1-1,1-1 1,0 1-1,-1 0 1,1-1 0,0 0-1,0 1 1,-1-1-1,1 1 1,0-1 0,0 1-1,0-1 1,-1 0-1,1 1 1,0-1 0,0 1-1,0-1 1,0 0-1,0 0 1,6-33-855</inkml:trace>
</inkml:ink>
</file>

<file path=ppt/ink/ink13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9:42.33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172 59 6385,'-8'-3'7935,"2"-4"-4530,5 6-3344,1 0 0,-1 0 0,0 0 0,1 1 0,-1-1 0,0 0 0,1 0 0,-1 1 0,0-1 0,0 0 0,0 1 0,1-1 0,-1 1 0,0-1-1,0 1 1,0 0 0,0-1 0,0 1 0,0 0 0,0-1 0,0 1 0,0 0 0,0 0 0,0 0 0,0 0 0,0 0 0,-2 0 0,2 1-19,-1-1-1,1 1 1,0-1-1,-1 1 1,1 0-1,0 0 1,-1-1-1,1 1 1,0 0-1,0 0 1,0 0-1,0 0 1,0 1-1,0-1 1,0 0-1,0 0 1,0 1 0,0-1-1,1 0 1,-1 1-1,0-1 1,1 0-1,-1 3 1,-9 17 159,2-9-135,4-5-13,-1 0 0,1 0 0,1 0 0,-1 1 0,1-1 0,1 1 0,-1 0 0,1 0-1,1 0 1,-1 0 0,1 13 0,1-16-31,0-1 0,1 0 1,-1 1-1,1-1 0,0 0 0,1 0 0,-1 0 0,1 0 0,0 0 1,0 0-1,0 0 0,0 0 0,1-1 0,-1 1 0,1-1 0,0 0 0,0 0 1,0 0-1,1 0 0,-1 0 0,1-1 0,-1 1 0,1-1 0,0 0 1,0 0-1,0 0 0,0-1 0,7 2 0,-6-2 20,0 0-1,0 0 1,0-1-1,0 1 1,0-1-1,0 0 1,-1-1-1,1 1 1,0-1-1,0 0 1,0 0-1,0-1 1,-1 1 0,1-1-1,0 0 1,-1 0-1,0-1 1,1 1-1,-1-1 1,0 0-1,0 0 1,-1 0-1,1-1 1,-1 1-1,5-7 1,-1 0 65,0-1 1,-1 1-1,-1-1 0,1 0 0,-2-1 1,1 0-1,-2 1 0,4-17 1,-6 23-79,0-1 1,-1 1-1,1 0 1,-1 0 0,0 0-1,0 0 1,-1 0 0,0 0-1,0 0 1,0 0-1,0 0 1,-1 0 0,0 0-1,0 1 1,0-1 0,0 1-1,-1-1 1,0 1-1,0 0 1,0 0 0,0 0-1,-7-6 1,6 7-25,0 1 0,1 0 1,-1-1-1,0 1 0,-1 0 0,1 1 1,0-1-1,0 1 0,-1 0 0,1 0 1,-1 0-1,1 1 0,-1 0 0,1-1 1,-1 2-1,1-1 0,-1 0 0,1 1 1,-1 0-1,1 0 0,0 0 0,-1 1 1,-7 3-1,2 0 4,0 0 1,0 1 0,1 0-1,-1 0 1,1 1-1,1 1 1,-1-1-1,-8 11 1,9-8 46,1 0-1,-1 1 1,2-1-1,-1 2 1,2-1-1,-9 21 1,12-26-17,1-1 0,-1 0 0,1 1 1,0 0-1,0-1 0,0 1 0,1 0 1,0-1-1,0 1 0,1 0 0,0-1 0,0 1 1,0 0-1,0-1 0,1 0 0,0 1 1,3 6-1,-3-9-4,-1-1 0,1 1 0,0-1-1,0 0 1,0 0 0,0 0 0,0 0 0,1 0 0,-1 0 0,1 0 0,-1-1 0,1 1-1,0-1 1,-1 0 0,1 0 0,5 2 0,-2-2 12,0 0 0,0-1 1,-1 1-1,1-1 0,0 0 0,0-1 0,0 1 0,7-3 1,-3 1 4,-2-1 1,1 1-1,0-2 1,-1 1 0,1-1-1,-1-1 1,0 1-1,0-1 1,-1-1 0,14-11-1,-13 7 3,0 1 1,-1-1-1,-1-1 0,1 1 0,-2-1 0,1 0 0,3-13 0,-7 21-38,-1-1-1,0 1 0,0 0 0,0-1 0,0 1 1,-1 0-1,1-1 0,-1 1 0,0-1 0,0 1 0,0-1 1,-1 1-1,1-1 0,-1 1 0,0 0 0,0-1 1,0 1-1,0 0 0,0 0 0,-1-1 0,0 1 1,1 0-1,-1 0 0,0 1 0,-1-1 0,1 0 1,0 1-1,-1-1 0,-2-1 0,2 3-11,1-1 0,0 1 0,-1 1 0,1-1 1,-1 0-1,1 0 0,-1 1 0,1 0 0,-1-1 0,1 1 0,-1 0 0,0 0 0,1 1 0,-1-1 0,1 0 0,-1 1 0,1-1 1,-1 1-1,1 0 0,-1 0 0,1 0 0,0 0 0,-4 3 0,-2 1-1,0 0 0,1 0 0,0 1 0,0 0 0,-8 8-1,7-4 20,-1 1-1,1 0 0,1 0 0,0 0 0,0 1 1,-7 21-1,11-26 0,1-1-1,0 0 1,0 1 0,1 0 0,0-1 0,0 1-1,0 0 1,1 0 0,0 0 0,1-1 0,-1 1-1,1 0 1,0 0 0,1-1 0,2 8 0,-2-11-11,-1 0 0,0 0 0,1-1 0,0 1 1,-1-1-1,1 1 0,0-1 0,0 1 1,1-1-1,-1 0 0,0 0 0,1 0 1,-1-1-1,1 1 0,0 0 0,0-1 0,-1 0 1,1 0-1,0 0 0,0 0 0,0 0 1,0 0-1,0-1 0,0 1 0,0-1 0,1 0 1,-1 0-1,0 0 0,0-1 0,0 1 1,4-2-1,-1 1 22,-1 0 0,1-1 1,-1 0-1,1 0 0,-1-1 0,0 1 0,0-1 1,0 0-1,-1 0 0,1-1 0,-1 0 1,1 1-1,-1-1 0,-1-1 0,1 1 1,5-8-1,0-5 117,0 0 0,-1 0-1,-1-1 1,8-32 0,-14 49-132,-1-1-1,0 1 0,1-1 1,-1 1-1,0-1 1,0 1-1,0-1 1,0 1-1,0-1 0,0 1 1,0-1-1,-1 1 1,1-1-1,0 1 0,-1-1 1,1 1-1,-1 0 1,0-1-1,1 1 0,-1 0 1,0 0-1,0-1 1,0 1-1,-1-1 0,0 0 0,0 1 0,0 0-1,0 0 1,0 0-1,0 1 1,-1-1-1,1 0 1,0 1-1,0-1 1,0 1 0,-1 0-1,1 0 1,0 0-1,-3 0 1,-4 1-2,1 0 0,0 0 1,0 1-1,0 0 0,0 1 0,0 0 1,-12 5-1,12-2-2,0 0 0,0 1 0,0-1 0,0 1 0,1 1 0,1-1 0,-1 1 0,1 1 0,-8 12 0,11-15-188,0 0-1,0 0 0,0 0 1,1 0-1,-1 0 1,2 1-1,-1-1 0,1 1 1,0-1-1,0 1 1,0 0-1,1-1 0,0 1 1,1 0-1,1 9 1,-1-14 7,-1 0 0,1-1 0,-1 1 0,1-1 0,-1 1 0,1-1 0,0 0 1,0 1-1,0-1 0,0 0 0,0 1 0,0-1 0,0 0 0,0 0 0,2 1 1,0-1-25,0 1 0,-1-1-1,1-1 1,0 1 0,0 0 0,0-1 0,6 1 0</inkml:trace>
</inkml:ink>
</file>

<file path=ppt/ink/ink13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9:46.98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12 103 4817,'-6'-10'10951,"1"2"-7275,5 7-3638,0 0-1,1 1 0,-1-1 1,1 1-1,-1-1 0,0 1 1,1-1-1,-1 1 0,1 0 1,-1-1-1,1 1 0,-1-1 1,1 1-1,0 0 0,-1 0 1,1-1-1,-1 1 0,1 0 1,0 0-1,-1 0 0,2-1 1,11-3 120,1 1 1,0 1 0,1 0-1,-1 0 1,0 1 0,0 1-1,0 1 1,18 2-1,-6-2 167,157 11 2331,233-16 0,11-41 923,-169 15-1998,-232 33-1240,-26-3-395,0 1-1,1-1 0,-1 0 0,1 0 1,-1 0-1,0 1 0,1-1 0,-1 0 1,0 1-1,1-1 0,-1 0 0,0 1 1,1-1-1,-1 0 0,0 1 0,0-1 1,1 1-1,-1-1 0,0 0 0,0 1 1,0-1-1,0 1 0,0-1 0,1 1 1,-1-1-1,0 0 0,0 1 1,0-1-1,0 1 0,0-1 0,0 1 1,-1-1-1,1 1 0,0-1 0,0 1 1,0-1-1,0 0 0,0 1 0,-1-1 1,1 1-1,0-1 0,0 0 0,-1 1 1,1-1-1,-1 1 0</inkml:trace>
</inkml:ink>
</file>

<file path=ppt/ink/ink13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9:49.48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69 7234,'0'-3'435,"0"0"0,0 0 1,0 0-1,0 0 0,1 0 1,-1 0-1,1 0 0,0 1 1,0-1-1,0 0 0,0 0 1,0 0-1,1 1 0,-1-1 1,1 1-1,-1-1 1,1 1-1,0 0 0,0-1 1,0 1-1,0 0 0,1 0 1,-1 1-1,0-1 0,1 0 1,2-1-1,-4 3-340,0 0-1,-1 0 1,1 0 0,0 0-1,-1 0 1,1 0 0,0 0-1,-1 0 1,1 1 0,0-1-1,-1 0 1,1 0 0,0 0-1,-1 1 1,1-1 0,-1 0-1,1 1 1,0-1 0,-1 0-1,1 1 1,-1-1 0,1 1-1,-1-1 1,0 1 0,1-1 0,-1 1-1,1-1 1,-1 1 0,0 0-1,1-1 1,-1 1 0,0-1-1,0 1 1,1 0 0,-1-1-1,0 1 1,0 0 0,0-1-1,0 1 1,0 0 0,4 33 1216,-4-31-1185,0 67 1047,-11 89 1,-1 29-458,12-187-696,0 0 1,0 0-1,0 0 1,0 0-1,0 0 1,0 0-1,0 0 1,1 0-1,-1 0 1,0 0-1,1 0 1,-1 0-1,0 0 0,1 0 1,0 0-1,0 1 1,0-1-8,-1-1-1,1 0 1,-1 0 0,1 1 0,-1-1 0,1 0 0,-1 0-1,1 0 1,-1 0 0,1 0 0,-1 0 0,1 0-1,-1 0 1,1 0 0,-1 0 0,1 0 0,-1 0-1,1 0 1,-1 0 0,1 0 0,-1 0 0,1-1-1,0 1 1,34-26 448,-21 14-322,-1 4-26,1 0 0,1 0 0,-1 1 0,1 1 0,1 0 0,-1 1 0,20-3-1,-28 6-156,0 0-1,0 1 1,0 1-1,0-1 0,0 1 1,1 0-1,-1 0 1,0 1-1,0 0 0,0 1 1,0-1-1,0 1 1,0 0-1,0 1 0,-1 0 1,1 0-1,-1 0 0,10 8 1,-15-10-236,1 1 0,-1-1 1,1 1-1,0-1 0,-1 0 1,1 1-1,0-1 0,0 0 1,0 0-1,0-1 0,0 1 1,0 0-1,0-1 0,0 1 1,0-1-1,0 1 0,1-1 1,-1 0-1,0 0 0,0 0 1,0 0-1,0 0 0,1-1 1,-1 1-1,0-1 0,0 1 1,0-1-1,0 0 0,0 0 1,3-1-1,26-12-1295</inkml:trace>
</inkml:ink>
</file>

<file path=ppt/ink/ink13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9:50.04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18 37 9578,'-14'-3'6657,"11"-3"-2298,4 5-4132,-1 0 0,1 0 0,0 0 0,0 0 0,0 0 0,0 0 0,0 0-1,0 0 1,0 0 0,0 1 0,1-1 0,-1 0 0,0 1 0,0-1 0,1 1 0,1-1 0,6-2 114,0 0-1,0 1 1,0 0 0,0 0-1,0 1 1,0 1 0,0 0 0,0 0-1,0 0 1,10 3 0,-16-3-314,1 1 1,-1 0 0,0 0 0,0 1-1,0-1 1,0 1 0,0-1 0,0 1-1,0 0 1,-1 0 0,1 0-1,-1 1 1,1-1 0,-1 0 0,0 1-1,0 0 1,0-1 0,0 1 0,0 0-1,-1 0 1,1 0 0,-1 0 0,0 0-1,0 1 1,0-1 0,0 0 0,-1 0-1,1 1 1,-1-1 0,0 5 0,0 12 10,0 0 0,-2 0 1,0 0-1,-2-1 0,0 1 1,-1-1-1,0 0 0,-13 26 1,7-21-29,0-1 1,-2-1 0,0 0-1,-2 0 1,-1-2 0,-18 20 0,24-31-12,-6 4 0,16-12 2,0-1 0,0 0 0,-1 0 1,1 0-1,0 1 0,-1-1 0,1 0 1,0 0-1,0 1 0,0-1 0,-1 0 0,1 1 1,0-1-1,0 0 0,0 1 0,0-1 1,-1 0-1,1 1 0,0-1 0,0 0 1,0 1-1,0-1 0,0 1 0,0-1 0,0 0 1,0 1-1,0-1 0,0 0 0,0 1 1,0-1-1,1 0 0,-1 1 0,0 0 230,16-5 756,39-4-119,78-24 0,-119 30-850,-1-1 0,1 2 1,0 0-1,-1 0 0,1 2 0,0-1 0,-1 2 0,1 0 0,-1 0 0,0 1 0,1 1 0,-1 0 0,-1 1 0,1 1 1,19 11-1,-31-18-85,0 1 0,-1 0 0,1-1 0,0 1 1,0 0-1,-1-1 0,1 1 0,0-1 0,-1 1 0,1-1 1,0 0-1,-1 1 0,1-1 0,-1 1 0,1-1 0,-1 0 1,1 0-1,-1 1 0,0-1 0,1 0 0,-1 0 0,0 0 1,1 1-1,-1-1 0,0 0 0,0 0 0,0 0 0,0-1 1,6-12-1729,11-13-1463,-6-13 1292</inkml:trace>
</inkml:ink>
</file>

<file path=ppt/ink/ink13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9:51.96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110 84 8146,'-19'9'6767,"16"-7"-6231,0 1 0,-1 0 0,1-1 0,1 1 0,-1 0 0,0 1 0,1-1 0,0 0 0,-1 1-1,-2 6 1,5-10-481,0 0-1,0 1 0,0-1 0,0 0 0,0 0 0,0 1 0,0-1 0,0 0 0,0 0 0,0 1 0,0-1 0,0 0 0,0 0 0,0 1 0,0-1 0,0 0 1,0 0-1,0 1 0,0-1 0,1 0 0,-1 0 0,0 1 0,0-1 0,0 0 0,0 0 0,0 0 0,1 1 0,-1-1 0,0 0 0,0 0 0,0 0 1,1 0-1,-1 0 0,0 0 0,0 1 0,1-1 0,-1 0 0,0 0 0,1 0 0,14 1 567,15-8-327,-28 7-267,-1-1-1,0 0 0,0 0 0,1 0 1,-1 0-1,0 0 0,0 0 1,0 0-1,0 0 0,0-1 0,0 1 1,0 0-1,-1 0 0,1-1 0,0 1 1,-1-1-1,1 1 0,-1-1 0,0 1 1,1-1-1,-1 1 0,0-1 1,0 1-1,0-1 0,0 1 0,0-1 1,0 1-1,0-1 0,0 1 0,-1-3 1,-1 1 4,1 1 0,0 0 0,-1 0 1,0 0-1,1 0 0,-1 0 0,0 0 0,0 0 1,0 1-1,0-1 0,0 1 0,0-1 0,0 1 1,-1 0-1,1 0 0,0 0 0,-1 0 0,1 0 1,-1 1-1,-4-1 0,-39-3 165,45 4-185,-1 0 0,1 0 0,-1 1 0,1-1 0,0 1 0,-1-1 0,1 1-1,0 0 1,-1 0 0,1-1 0,0 1 0,0 0 0,0 0 0,0 0 0,0 0 0,0 0 0,0 1 0,0-1-1,0 0 1,0 0 0,1 0 0,-1 1 0,0-1 0,1 0 0,-1 1 0,1-1 0,-1 3 0,-2 38 150,3-37-142,0 1-7,1-1-1,0 0 1,0 0 0,0 0 0,1 0 0,0 0 0,-1-1 0,2 1 0,-1 0 0,1-1 0,-1 0 0,1 1 0,0-1 0,7 6 0,-8-8 10,-1 0 0,2 0 0,-1 0-1,0 0 1,0 0 0,0-1 0,1 1 0,-1-1 0,1 1 0,0-1 0,-1 0 0,1 0 0,0 0 0,-1-1 0,1 1-1,0-1 1,0 1 0,0-1 0,0 0 0,-1 0 0,1 0 0,0 0 0,0-1 0,0 1 0,-1-1 0,1 0 0,0 0-1,2-1 1,-1 0 35,0-1 0,0 0 0,-1 0 0,0 0-1,1-1 1,-1 1 0,0-1 0,-1 0 0,1 1-1,-1-1 1,1 0 0,-1-1 0,-1 1 0,1 0-1,0-1 1,-1 1 0,0-1 0,1-8-1,-1 7-5,0-1-1,0 1 0,-1-1 0,0 1 0,0-1 0,-1 1 0,0-1 0,0 1 0,0 0 0,-1-1 0,0 1 0,-5-12 0,6 17-41,0-1 0,0 0 1,-1 0-1,1 0 0,-1 1 0,1-1 0,-1 1 0,1-1 0,-1 1 1,0 0-1,0 0 0,0-1 0,0 1 0,0 0 0,0 1 0,0-1 1,0 0-1,0 1 0,0-1 0,0 1 0,0-1 0,0 1 1,-1 0-1,1 0 0,0 0 0,0 0 0,0 1 0,-1-1 0,1 0 1,0 1-1,0 0 0,0-1 0,0 1 0,-2 1 0,0 0-2,0 0-1,0 0 0,0 1 0,0-1 0,1 1 0,-1 0 1,1 0-1,0 0 0,0 0 0,0 1 0,0-1 1,1 1-1,-1-1 0,1 1 0,0 0 0,-2 5 1,3-5 2,0 0 0,0 1 1,0-1-1,0 1 1,1-1-1,-1 1 1,1-1-1,0 1 1,1-1-1,-1 1 1,1-1-1,0 1 1,0-1-1,0 1 1,1-1-1,-1 0 1,1 0-1,0 0 1,0 0-1,1 0 1,2 4-1,-2-5 6,0-1 1,0 1-1,-1-1 0,2 1 1,-1-1-1,0 0 0,0 0 1,1 0-1,-1-1 0,1 1 1,-1-1-1,1 0 0,0 0 0,-1 0 1,1 0-1,0-1 0,0 0 1,-1 0-1,1 0 0,0 0 1,0 0-1,0-1 0,-1 1 1,1-1-1,7-3 0,-6 3 13,1-2 0,-1 1 1,0-1-1,0 0 0,0 0 0,0 0 0,0 0 0,-1-1 0,0 0 0,1 0 0,-1 0 0,-1-1 0,6-6 1,-7 8-3,0-1 1,0 0 0,0 1-1,0-1 1,-1 0 0,0 0-1,1 0 1,-1 0 0,0 0-1,-1 0 1,1 0 0,-1 0-1,0 0 1,0 0 0,0 0-1,-1 0 1,1 0 0,-1 0 0,-2-6-1,2 7-16,0 1-1,-1-1 1,1 1-1,-1-1 1,1 1-1,-1 0 1,0 0-1,0 0 1,0 0-1,0 0 1,0 1-1,-1-1 1,1 0-1,0 1 1,-1 0-1,1 0 1,-1-1-1,0 1 1,1 1-1,-1-1 1,0 0-1,0 1 1,1-1-1,-1 1 1,0 0-1,0 0 1,-4 1-1,2-1-7,0 0 0,0 1 0,0 0 0,0 0 0,0 0 0,1 0 0,-1 1-1,0 0 1,1 0 0,-1 0 0,1 0 0,0 1 0,0 0 0,-7 6 0,8-6-2,0 1 0,0 0 0,1-1 1,-1 1-1,1 0 0,0 0 0,0 1 0,1-1 1,-1 0-1,1 0 0,0 1 0,0-1 0,0 1 1,1-1-1,0 1 0,0-1 0,0 1 0,0-1 1,1 1-1,-1-1 0,1 1 0,2 5 0,-2-7 3,0-1-1,0 1 1,1-1-1,-1 1 0,1-1 1,-1 0-1,1 1 1,0-1-1,0 0 1,0 0-1,0 0 1,0 0-1,0-1 0,1 1 1,-1 0-1,0-1 1,1 0-1,-1 0 1,1 1-1,0-1 1,-1-1-1,1 1 0,0 0 1,0-1-1,0 1 1,-1-1-1,1 0 1,0 0-1,0 0 1,0-1-1,0 1 0,-1 0 1,1-1-1,0 0 1,-1 0-1,4-1 1,1-1 51,0 0 0,0-1 1,0 0-1,-1-1 1,1 1-1,-1-1 0,0 0 1,-1-1-1,1 0 1,-1 1-1,0-2 1,0 1-1,-1-1 0,0 1 1,0-1-1,-1 0 1,1 0-1,-2-1 0,1 1 1,-1-1-1,0 1 1,0-1-1,-1 0 1,0-12-1,-1 18-41,0 1-1,0-1 1,0 0 0,-1 0 0,1 0-1,-1 0 1,1 0 0,-1 1 0,0-1-1,0 0 1,1 1 0,-1-1-1,0 0 1,-1 1 0,1-1 0,0 1-1,0 0 1,-1-1 0,1 1 0,-1 0-1,1 0 1,-1 0 0,1 0 0,-1 0-1,0 0 1,1 0 0,-1 0 0,0 1-1,0-1 1,0 1 0,1-1-1,-1 1 1,0 0 0,0 0 0,0 0-1,0 0 1,0 0 0,-3 1 0,-2-1-20,0 1 1,1 1 0,-1-1 0,1 1 0,-1 0-1,1 1 1,0 0 0,0 0 0,-10 6 0,10-5-76,1 1 0,0 0 0,0 1 0,0-1 1,0 1-1,1 0 0,-7 12 0,9-15-90,0 1 1,0-1-1,1 1 0,0-1 1,-1 1-1,1 0 0,0-1 1,1 1-1,-1 0 1,1 0-1,0 0 0,-1 0 1,2-1-1,-1 1 0,0 0 1,2 6-1,15 13-743</inkml:trace>
</inkml:ink>
</file>

<file path=ppt/ink/ink13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9:57.37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136 95 7810,'25'-33'1398,"-3"3"181,5-2 11540,-32 75-12487,1 0 0,4 57 0,2-51-103,-11 90 0,8-63-518,-10-87-644,1 0 1,0 0-1,1-1 0,1 0 1,0-1-1,0 0 0,2 0 1,-1 0-1,-4-16 0,-4-18 29,-12-65-1,25 105 743,0-14 1036,1 21-1119,1-1 1,0 1-1,0 0 0,0 0 1,0 0-1,0 0 0,0-1 1,0 1-1,1 0 1,-1 0-1,0 0 0,0 0 1,0 0-1,0-1 0,0 1 1,0 0-1,0 0 1,0 0-1,0 0 0,0 0 1,0 0-1,1-1 0,-1 1 1,0 0-1,0 0 0,0 0 1,0 0-1,0 0 1,0 0-1,1 0 0,-1 0 1,0 0-1,0 0 0,0-1 1,0 1-1,0 0 1,1 0-1,-1 0 0,0 0 1,0 0-1,0 0 0,0 0 1,1 0-1,-1 0 0,0 0 1,0 1-1,0-1 1,1 0-1,27 25 3073,-22-18-3665,223 187 3033,-186-155-2552,-145-34-4355,75-6 3713,1 2 0,0 1 0,0 1-1,0 1 1,0 1 0,-45 15 0,48-12 931,6-3 572,25-5 2166,0-2-2622,0 0-1,0-1 1,0 1-1,-1-2 1,1 1-1,-1-1 1,0 0-1,0-1 1,7-5-1,57-53 1265,-55 47-1207,36-34 804,66-81-1,-118 131-1229,0 1 1,0-1-1,0 0 0,0 0 0,0 1 0,0-1 0,0 0 1,0 0-1,0 1 0,0-1 0,0 0 0,0 0 0,0 1 0,0-1 1,0 0-1,0 0 0,1 1 0,-1-1 0,0 0 0,0 0 1,0 0-1,0 1 0,1-1 0,-1 0 0,0 0 0,0 0 1,0 0-1,1 0 0,-1 1 0,0-1 0,0 0 0,1 0 0,-1 0 1,0 0-1,0 0 0,0 0 0,1 0 0,-1 0 0,0 0 1,0 0-1,1 0 0,-1 0 0,0 0 0,0 0 0,1 0 1,-1 0-1,0 0 0,0 0 0,1 0 0,-1 0 0,0-1 0,0 1 1,1 0-1,-1 0 0,0 0 0,0 0 0,0 0 0,1-1 1,-1 1-1,0 0 0,0 0 0,0 0 0,0-1 0,1 1 1,-4 23-3646,-10-5 2079</inkml:trace>
</inkml:ink>
</file>

<file path=ppt/ink/ink13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03.52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66 8402,'8'1'8518,"2"2"-6438,22 5-1711,16-2 944,0-2 0,1-1-1,55-5 1,151-32 2572,-173 18-2845,126-21 1246,-178 36-2063,-30 0-756</inkml:trace>
</inkml:ink>
</file>

<file path=ppt/ink/ink13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05.27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47 96 8250,'-46'-38'14795,"52"40"-14184,16 0 108,-1-2 0,0 0 0,0-1 0,0-2 0,0 0 0,40-11 0,-38 8-420,1 0-1,0 2 1,0 1 0,0 1-1,44 2 1,-55 1-402,0 0 0,1-1 0,23-2 0,17-8-6372,-35 6 4039,5-2 1010</inkml:trace>
</inkml:ink>
</file>

<file path=ppt/ink/ink1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9:43.16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 0 7001,'-4'6'9773,"0"14"-9211,-1 1 137,2-6-448,0-1 1,1 1-1,0 0 1,1 0-1,2 22 1,-1-33-226,0 0 0,1 0 1,-1-1-1,1 1 0,0 0 0,0-1 0,0 1 1,1 0-1,-1-1 0,1 0 0,0 1 0,0-1 1,0 0-1,0 0 0,1 0 0,-1 0 0,1 0 1,0-1-1,-1 1 0,1-1 0,1 0 1,-1 0-1,0 0 0,0 0 0,1 0 0,-1-1 1,1 1-1,-1-1 0,1 0 0,4 0 0,-3 0-7,0 0-1,-1-1 1,1 0-1,0 0 1,0 0-1,-1 0 1,1-1-1,0 0 0,0 0 1,-1 0-1,1-1 1,-1 0-1,1 1 1,-1-2-1,0 1 1,0 0-1,0-1 1,0 0-1,0 0 1,-1 0-1,1 0 0,-1 0 1,0-1-1,0 0 1,0 1-1,0-1 1,-1 0-1,1-1 1,-1 1-1,0 0 1,0-1-1,-1 1 0,1-1 1,-1 1-1,0-1 1,0 0-1,-1 0 1,0 1-1,1-1 1,-1 0-1,-1 0 1,1 1-1,-2-9 1,1 8 16,0 1 0,-1 0 1,1-1-1,-1 1 0,1-1 1,-1 1-1,0 0 0,-1 0 1,1 0-1,-1 1 0,0-1 1,0 0-1,0 1 0,0 0 1,-1 0-1,1 0 0,-1 0 1,0 0-1,0 1 0,0-1 1,-6-2-1,5 4-35,0 0-1,0 0 1,0 0 0,0 0-1,0 1 1,0 0 0,0 0-1,-1 0 1,1 1 0,0-1-1,0 1 1,0 0 0,1 1-1,-1-1 1,0 1 0,0 0-1,1 0 1,-1 1 0,-7 5-1,0 1-329,12-9 295,0 0-1,-1 1 0,1-1 1,0 0-1,0 0 1,0 0-1,-1 0 0,1 0 1,0 0-1,0 1 1,0-1-1,0 0 0,0 0 1,-1 0-1,1 1 0,0-1 1,0 0-1,0 0 1,0 0-1,0 1 0,0-1 1,0 0-1,0 0 1,0 0-1,0 1 0,0-1 1,0 0-1,0 0 0,0 1 1,0-1-1,0 0 1,0 0-1,0 1 0,0-1 1,0 0-1,0 0 1,0 0-1,0 1 0,0-1 1,0 0-1,0 0 0,1 0 1,-1 1-1,0-1 1,0 0-1,0 0 0,0 0 1,0 0-1,1 1 1,-1-1-1,0 0 0,0 0 1,0 0-1,1 0 0,-1 0 1,10-7-5509,3 1 4868</inkml:trace>
</inkml:ink>
</file>

<file path=ppt/ink/ink13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06.02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27 156 2048,'-26'-14'18488,"33"13"-14037,9-1-4979,25-6 1697,-1-3 1,0-1 0,45-20 0,67-22 799,-139 51-1869,62-14 461,-69 16-529,1 1 0,-1 0 0,0-1 0,1 2 0,-1-1 0,0 1 0,1 0 0,-1 0 0,9 4 0,-12-6-776</inkml:trace>
</inkml:ink>
</file>

<file path=ppt/ink/ink13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13.66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33 70 8234,'-6'-8'1739,"1"-1"1,0 1-1,1-1 1,0-1-1,-4-12 1,7 18-719,23 77 1184,24 142 0,-13 76-1271,-30-264-817,-1 3-47,-2-19-39,0 1 0,1-1 0,1 1 0,0-1 0,0 0 0,1 0 0,1 0 0,6 15-1,-10-26-29,0 0 0,0 0-1,0 1 1,1-1 0,-1 0-1,0 0 1,0 1-1,0-1 1,1 0 0,-1 0-1,0 0 1,0 0 0,1 1-1,-1-1 1,0 0 0,1 0-1,-1 0 1,0 0-1,0 0 1,1 0 0,-1 0-1,0 0 1,1 0 0,-1 0-1,0 0 1,0 0-1,1 0 1,-1 0 0,0 0-1,1 0 1,-1 0 0,0 0-1,1 0 1,-1 0 0,0 0-1,0 0 1,1-1-1,-1 1 1,0 0 0,0 0-1,1 0 1,-1-1 0,0 1-1,0 0 1,0 0-1,1 0 1,-1-1 0,0 1-1,0 0 1,0 0 0,0-1-1,0 1 1,1 0 0,-1-1-1,0 1 1,0 0-1,0-1 1,0 1 0,0 0-1,0 0 1,0-1 0,0 0-1,8-25 16,-8 25-14,18-86 48,-14 56-70,2 1 0,1 0 1,2 0-1,1 0 0,26-54 1,-34 81 15,0-1 0,0 1 0,0 0 0,1 0 0,-1 0 1,1 0-1,0 0 0,0 0 0,0 1 0,0-1 0,1 1 0,-1 0 0,1 0 1,-1 0-1,1 1 0,-1-1 0,7-1 0,-7 3 3,0 0-1,0 0 1,1 0-1,-1 0 1,0 0-1,-1 1 1,1-1-1,0 1 1,0 0-1,0 0 1,0 0-1,0 1 1,-1-1-1,1 0 1,-1 1-1,1 0 1,-1 0-1,1 0 1,-1 0-1,0 0 1,0 0-1,0 0 1,2 4-1,19 27-25,-16-21 35,0-1 0,1-1 1,0 1-1,0-1 0,16 13 0,-22-22-3,0 1-1,0-1 0,0 1 0,0-1 0,0 0 0,0 0 0,1 0 0,-1 0 1,0-1-1,1 1 0,-1-1 0,0 1 0,1-1 0,-1 0 0,1 0 0,-1 0 1,0 0-1,1 0 0,-1 0 0,1-1 0,-1 1 0,0-1 0,1 0 1,-1 0-1,0 0 0,0 0 0,0 0 0,0 0 0,0 0 0,0-1 0,0 1 1,0-1-1,0 0 0,0 1 0,2-4 0,3-5 3,1 0 0,-1 0 0,-1 0 0,1-1 0,-2 0 0,0 0 0,5-15-1,-7 15 8,1 1 0,1 0-1,-1 0 1,1 0 0,1 0-1,0 1 1,0 0 0,1 0 0,8-7-1,-14 15-9,-1 1 0,1-1 0,-1 1 0,1-1 0,0 1-1,-1 0 1,1-1 0,0 1 0,-1 0 0,1 0 0,0-1 0,-1 1-1,1 0 1,0 0 0,0 0 0,-1 0 0,1 0 0,0 0 0,0 0 0,-1 0-1,1 0 1,0 0 0,0 0 0,-1 1 0,1-1 0,0 0 0,-1 1 0,1-1-1,0 0 1,-1 1 0,1-1 0,-1 0 0,1 1 0,0-1 0,-1 1 0,1-1-1,-1 1 1,1 0 0,0 0 0,17 31 124,-12-20-81,-5-11-49,24 38 181,-24-37-195,0 0-1,1-1 1,-1 1 0,0 0-1,1-1 1,0 1 0,-1-1-1,1 1 1,0-1 0,0 0-1,-1 0 1,1 0-1,0 0 1,0 0 0,0 0-1,0 0 1,1-1 0,2 1-1,-4-1-85,0 0 0,-1-1 1,1 1-1,0 0 0,0-1 0,0 1 0,0-1 0,-1 1 0,1-1 1,0 0-1,-1 1 0,1-1 0,0 0 0,-1 1 0,1-1 0,-1 0 0,1 0 1,-1 1-1,1-1 0,-1 0 0,0 0 0,1 0 0,-1 0 0,0 0 1,0 0-1,1 0 0,-1 0 0,0-1 0,1-32-2848,-1 30 2450,-3-25-796</inkml:trace>
</inkml:ink>
</file>

<file path=ppt/ink/ink13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14.06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14 1 10850,'-10'15'4249,"7"1"-2760,8-6-1089,4-4-200,8-5-632,-1-5-417,9-3-655,0-2 760</inkml:trace>
</inkml:ink>
</file>

<file path=ppt/ink/ink13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14.47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173 0 6817,'6'2'10480,"-12"-2"-7118,-4 3-3623,8-2 293,-1 0 11,-1 1-1,1-1 1,0 1-1,0 0 1,0 0-1,0 0 0,-4 4 1,-21 20 281,1 2 1,-45 60-1,72-88-314,0 0-1,-1 1 1,1-1-1,0 0 1,-1 1-1,1-1 1,0 0-1,-1 1 1,1-1 0,0 0-1,0 1 1,-1-1-1,1 0 1,0 1-1,0-1 1,0 1-1,0-1 1,-1 1-1,1-1 1,0 1-1,0-1 1,0 0-1,0 1 1,0-1-1,0 1 1,0-1-1,0 1 1,0-1-1,1 1 1,-1-1-1,0 0 1,0 1-1,0-1 1,0 1-1,1-1 1,-1 0 0,0 1-1,0-1 1,1 1-1,19-4 95,25-17-89,-34 14 5,-1 0-19,0 0 1,1 1-1,0 0 0,0 1 0,18-5 0,-25 9 30,-1-1 0,1 1 0,-1 0 0,0 0 0,1 0 0,-1 1 0,0-1 0,1 1 0,-1 0 0,0 0 0,1 0 0,-1 0-1,0 0 1,0 1 0,0 0 0,0-1 0,0 1 0,-1 0 0,1 0 0,0 1 0,-1-1 0,0 0 0,1 1 0,1 3 0,0 0 96,0 1 1,-1-1-1,0 1 1,0 0 0,0-1-1,-1 2 1,0-1 0,0 0-1,-1 0 1,0 0 0,-1 1-1,1 9 1,-1 3 105,-1 0 0,-1 0 1,-6 25-1,7-38-201,-2 7-34,0 1 0,-1-1 0,0 0 0,-1 0 0,-10 20 0,15-33-44,-1 0-1,0 0 1,1 0-1,-1 0 1,0 0-1,1 0 1,-1 0-1,0 0 1,0 0-1,0 0 1,0-1-1,0 1 1,0 0-1,0-1 1,0 1-1,0 0 1,0-1-1,-1 1 1,1-1-1,0 0 1,0 1-1,-2-1 0,2 0-86,0-1-1,0 1 0,0 0 1,0-1-1,0 1 0,0-1 0,0 0 1,0 1-1,0-1 0,1 0 0,-1 1 1,0-1-1,0 0 0,0 0 0,1 0 1,-1 0-1,1 1 0,-1-1 0,0-2 1,-4-6-1204,1-1 0,1 0 1,-5-19-1,7 24 1034,-12-36-988</inkml:trace>
</inkml:ink>
</file>

<file path=ppt/ink/ink13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15.07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9 11 9146,'-8'-11'7885,"11"28"-5184,11 32-1220,9 20-95,-3 2 1,-3 0-1,15 137 1,-21-123-1132,-11-85-253,0-1 1,0 1 0,0 0 0,0 0-1,0 0 1,0 0 0,0 0-1,0 0 1,0 0 0,0 0 0,0 0-1,0 0 1,0 0 0,0 0-1,0-1 1,0 1 0,0 0-1,0 0 1,0 0 0,0 0 0,0 0-1,0 0 1,1 0 0,-1 0-1,0 0 1,0 0 0,0 0 0,0 0-1,0 0 1,0 0 0,0 0-1,0 0 1,0 0 0,0 0-1,0 0 1,1 0 0,-1 0 0,0 0-1,0 0 1,0 0 0,0 0-1,0 0 1,0 0 0,0 0-1,0 0 1,0 0 0,0 0 0,0 0-1,1 0 1,-1 0 0,0 0-1,5-16 57,2-20-1,-4 12-54,0 0 0,2 1-1,1-1 1,1 1 0,17-41 0,-23 62-4,0 0 1,0 0-1,1 0 1,-1 0 0,0 1-1,1-1 1,-1 0-1,1 1 1,-1-1-1,1 1 1,0-1-1,2 0 1,-4 2 0,1-1-1,0 1 1,-1 0 0,1 0 0,0 0-1,0-1 1,-1 1 0,1 0 0,0 0-1,0 0 1,0 0 0,-1 1 0,1-1-1,0 0 1,0 0 0,-1 0 0,1 0-1,0 1 1,-1-1 0,1 0 0,0 1-1,-1-1 1,2 1 0,2 3 5,0 1 0,0-1 0,0 1 1,-1-1-1,0 1 0,0 0 0,3 6 0,10 15 20,-9-17-2,1 0-1,1 0 1,0-1 0,0-1-1,0 1 1,1-2 0,14 9-1,-21-13-14,0-1-1,0 1 0,0-1 1,0 0-1,0 0 1,0 0-1,0 0 0,0 0 1,1-1-1,-1 1 0,0-1 1,1 0-1,-1 0 1,0 0-1,0-1 0,1 1 1,-1-1-1,0 1 0,0-1 1,0 0-1,1-1 1,-1 1-1,0 0 0,-1-1 1,1 0-1,0 1 0,0-1 1,-1 0-1,1 0 1,-1-1-1,3-2 0,1-2 45,-1 0 0,0-1 0,-1 1 0,0-1 0,0 0 0,0-1 0,-1 1 0,3-14-1,-4 15-31,-1 1 0,0 0 0,0 0-1,-1 0 1,0-1 0,0 1 0,-1 0 0,1 0-1,-1-1 1,-1 1 0,1 0 0,-1 0-1,-3-7 1,5 12-20,-1 0-1,1 0 0,0 0 1,-1 0-1,1 0 0,-1 0 1,1 0-1,-1 0 1,0 0-1,1 0 0,-1 1 1,0-1-1,1 0 1,-1 0-1,0 1 0,0-1 1,0 1-1,0-1 1,0 0-1,0 1 0,0 0 1,0-1-1,0 1 0,0 0 1,-1-1-1,0 1-1,1 1-1,0-1 0,0 1 1,-1-1-1,1 1 0,0 0 1,0-1-1,0 1 0,0 0 0,0 0 1,0-1-1,0 1 0,0 0 1,0 0-1,1 0 0,-1 0 1,-1 2-1,-1 3-7,0-1 0,0 1 1,0 0-1,1 0 0,0 0 0,0 1 0,-1 7 0,2-10 8,1-1 1,0 1-1,-1-1 0,1 1 0,1-1 0,-1 1 0,0 0 0,1-1 0,0 1 0,0-1 0,0 0 0,0 1 0,1-1 0,-1 0 0,1 0 0,0 0 0,0 0 1,0 0-1,0 0 0,0 0 0,1-1 0,-1 1 0,1-1 0,0 0 0,-1 1 0,1-1 0,0 0 0,0-1 0,1 1 0,-1-1 0,0 1 0,1-1 0,5 1 1,-3-1 21,-1 0 1,0-1-1,1 1 1,-1-1-1,1-1 1,-1 1-1,0-1 1,0 0-1,1 0 1,-1-1-1,0 1 1,0-1-1,0 0 1,0-1-1,-1 1 1,1-1-1,0 0 1,-1 0-1,0 0 1,0-1-1,0 1 1,4-6-1,13-14 202,-15 18-173,-1-1 0,1 0 0,-1-1 0,0 1 0,0-1 0,-1 0 0,0-1 0,-1 1 0,4-9 0,-7 15-43,0 1 0,0-1-1,0 0 1,1 0 0,-1 0 0,0 1 0,0-1 0,1 0-1,-1 0 1,0 1 0,1-1 0,-1 0 0,1 0-1,-1 1 1,1-1 0,-1 1 0,1-1 0,0 0-1,-1 1 1,1-1 0,0 1 0,-1-1 0,1 1 0,0 0-1,-1-1 1,1 1 0,0 0 0,0 0 0,0-1-1,-1 1 1,1 0 0,0 0 0,0 0 0,0 0-1,0 0 1,-1 0 0,1 0 0,0 0 0,0 0 0,0 0-1,-1 1 1,1-1 0,0 0 0,0 0 0,0 1-1,-1-1 1,1 1 0,0-1 0,-1 1 0,2 0-1,5 4 48,0 1 0,0 0 0,0 0 0,5 7 0,-1-1 4,-8-9-44,1 0-1,-1 0 1,1-1 0,0 1 0,-1-1 0,1 0-1,0 0 1,0 0 0,0 0 0,1-1 0,-1 1 0,7 0-1,-8-2-53,-1 0 0,0 0 0,1 0-1,-1-1 1,1 1 0,-1-1 0,1 1 0,-1-1-1,0 0 1,1 0 0,-1 0 0,0 0 0,0 0-1,0-1 1,0 1 0,0-1 0,0 1 0,0-1-1,0 0 1,-1 1 0,1-1 0,-1 0 0,3-4-1,2-4-784,-1 0-1,0 0 1,-1-1 0,0 1-1,3-15 1,-4 14 115,9-30-633</inkml:trace>
</inkml:ink>
</file>

<file path=ppt/ink/ink13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15.45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 59 13395,'-3'-6'12274,"18"-2"-11017,9 5-681,36-38-272,-40 44-256,-3 8 40,-3-5-256,-4 2-352,-5 3-1081,-1 5-431,-1 3-1593,-1 6-2664,-1 8 4361</inkml:trace>
  <inkml:trace contextRef="#ctx0" brushRef="#br0" timeOffset="1">266 406 11314,'3'30'5266,"-3"-8"-2114,5-5-663,-4-14-1025,-4-1-400,-5-10-1160,-6-8-376,-11-11 320</inkml:trace>
</inkml:ink>
</file>

<file path=ppt/ink/ink13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16.63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171 151 6641,'2'-17'1035,"0"1"0,-1-1 0,-1 1 0,0-1 0,-4-17 0,4 32-947,0 1 0,0-1 1,0 1-1,0 0 0,0-1 1,-1 1-1,1 0 0,0-1 0,-1 1 1,1 0-1,-1-1 0,0 1 1,1 0-1,-1 0 0,0 0 0,0 0 1,0 0-1,0 0 0,0 0 1,0 0-1,0 0 0,0 0 1,0 0-1,0 0 0,-1 1 0,1-1 1,0 1-1,-1-1 0,1 1 1,0-1-1,-1 1 0,1 0 1,0-1-1,-1 1 0,1 0 0,0 0 1,-1 0-1,1 0 0,-1 0 1,1 1-1,0-1 0,-1 0 0,1 1 1,0-1-1,-1 1 0,1-1 1,-2 2-1,-3 0 246,0 1-1,0 1 1,1-1 0,-1 1-1,1 0 1,0 0 0,0 0 0,-7 10-1,3-1 64,0 1 1,1 0-1,1 1 0,1-1 0,0 1 0,1 1 0,0-1 1,1 1-1,1-1 0,1 1 0,0 0 0,1 27 0,1-9 14,2 1-1,2-1 0,1 0 1,17 62-1,-9-58-136,1 0-1,2-2 1,27 44 0,71 99 157,-74-119-415,-16-8-552,-37-58-6288,13 6 6698,-4-1-174,0 0 0,0 0 0,1-1 0,-1 1 0,1-1 1,-1 1-1,1-1 0,-3-3 0,-72-56-1272</inkml:trace>
</inkml:ink>
</file>

<file path=ppt/ink/ink13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17.05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6 252 8978,'-1'0'191,"1"0"0,0 0 0,-1 0 0,1 1 0,0-1 0,-1 0 0,1 0 0,0 1 0,0-1 1,-1 0-1,1 0 0,0 1 0,0-1 0,-1 0 0,1 1 0,0-1 0,0 0 0,0 1 0,0-1 0,-1 0 0,1 1 0,0-1 0,0 1 0,0-1 0,0 0 0,0 1 1,0-1-1,0 1 0,0-1 0,0 0 0,0 1 0,0-1 0,0 0 0,0 1 0,1-1 0,-1 1 0,0-1 0,0 0 0,0 1 0,0-1 0,1 1 0,18-3 3000,29-15-851,48-29 416,48-21-1755,-110 52-714,-20 8-974,1 0 0,0 1 0,29-7 0,-41 13 485,1-1 0,0 0-1,0 1 1,-1 0-1,1 0 1,0 0-1,0 0 1,0 1-1,-1-1 1,1 1-1,0 0 1,-1 0-1,1 0 1,-1 1-1,1-1 1,-1 1-1,1 0 1,-1 0-1,0 0 1,0 0-1,4 4 1,2 5 41,-1 0 0,0 0 0,-1 0 0,0 1 0,6 13 0,-9-16 524,0 0-1,0 0 1,1-1-1,1 1 1,-1-1-1,1-1 1,0 1-1,1-1 1,0 0-1,0 0 1,10 6 0,-17-13-299,0 0 0,0 1 1,1-1-1,-1 0 1,0 1-1,1-1 0,-1 0 1,0 0-1,1 1 0,-1-1 1,1 0-1,-1 0 1,0 0-1,1 1 0,-1-1 1,1 0-1,-1 0 1,1 0-1,-1 0 0,0 0 1,1 0-1,-1 0 1,1 0-1,-1 0 0,1 0 1,-1 0-1,1 0 1,-1-1-1,0 1 0,1 0 1,-1 0-1,1 0 1,-1 0-1,0-1 0,1 1 1,-1 0-1,0 0 1,1-1-1,-1 1 0,0 0 1,1-1-1,-1 1 1,0 0-1,0-1 0,1 1 1,-1-1-1,0 1 1,0 0-1,0-1 0,0 1 1,1-1-1,-1 1 1,0-1-1,0 1 0,0 0 1,0-2-1,-3-34 1276,1 15-1405,1 15-19,0-14 210,0 0 0,2 0 0,0 1-1,4-21 1,-5 35-275,1 0 0,0 1-1,1-1 1,-1 1 0,1-1-1,-1 1 1,1 0 0,0-1-1,1 1 1,-1 0 0,1 1-1,0-1 1,0 0 0,0 1-1,0-1 1,1 1 0,0 0-1,-1 0 1,1 1 0,0-1 0,0 1-1,0-1 1,1 1 0,6-2-1,24-3-5759,-17 6 4249</inkml:trace>
</inkml:ink>
</file>

<file path=ppt/ink/ink13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17.78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65 28 5937,'60'-13'2447,"-45"6"-39,-18 3 1170,-15 0 5497,-7 14-7777,0 20-884,16-18-367,1 1 0,1 0 0,0 0 0,0 0 0,2 1 0,0 0 0,-5 22 0,8-28-24,-5 42 49,6-46-71,1 0 1,0-1-1,0 1 0,0 0 1,1 0-1,-1-1 0,1 1 1,0-1-1,0 1 0,0-1 1,2 4-1,-2-6-2,-1 0 0,1 0 0,-1 0 0,1-1 0,0 1 0,-1 0-1,1-1 1,0 1 0,-1 0 0,1-1 0,0 1 0,0-1 0,-1 1 0,1-1 0,0 1 0,0-1-1,0 0 1,0 1 0,0-1 0,0 0 0,0 0 0,0 0 0,-1 0 0,3 0 0,0 0-1,-1 0 1,0-1-1,0 0 0,1 1 1,-1-1-1,0 0 1,0 0-1,0 0 0,4-3 1,0-1-3,0 0 1,0 0 0,0-1-1,-1 1 1,5-8-1,-3 2 8,-1 0 0,0-1 0,-1 1 0,-1-1 0,0 0 0,0-1 0,-1 1-1,2-20 1,5-18 69,-9 32 202,-1 18-263,0 0 0,0 0 0,0 0 0,0 0 0,0-1 0,0 1 0,0 0 0,0 0 0,0 0 0,0 0 0,0 0 0,0 0 0,0 0 0,0-1-1,0 1 1,0 0 0,0 0 0,0 0 0,0 0 0,-1 0 0,1 0 0,0 0 0,0 0 0,0-1 0,0 1 0,0 0 0,0 0 0,0 0 0,0 0 0,-1 0 0,1 0 0,0 0 0,0 0 0,0 0 0,0 0 0,0 0 0,-1 0 0,1 0 0,0 0 0,0 0 0,0 0 0,0 0 0,0 0 0,0 0 0,-1 0 0,1 0 0,0 0 0,0 0 0,0 0 0,0 1 0,-1 0 25,0 0 0,0 0 0,0 0-1,0 1 1,0-1 0,1 0-1,-1 1 1,0-1 0,1 0-1,-1 1 1,1-1 0,0 1 0,-1-1-1,1 1 1,0-1 0,0 1-1,0 2 1,0 8 41,0 0 1,1 1-1,0-1 0,1 0 0,0 0 0,1 0 0,6 16 1,-9-28-77,0 0-1,0 0 1,0 0 0,0 0 0,0 1 0,0-1 0,0 0 0,0 0 0,0 0 0,0 0-1,0 0 1,0 1 0,0-1 0,0 0 0,0 0 0,1 0 0,-1 0 0,0 0 0,0 0-1,0 0 1,0 1 0,0-1 0,0 0 0,1 0 0,-1 0 0,0 0 0,0 0 0,0 0-1,0 0 1,0 0 0,1 0 0,-1 0 0,0 0 0,0 0 0,0 0 0,0 0 0,1 0-1,-1 0 1,0 0 0,0 0 0,0 0 0,0 0 0,0 0 0,1 0 0,-1 0 0,0 0-1,0 0 1,0 0 0,0-1 0,8-7 8,2-4-274,-2 8-617,0 0 0,1 1 0,14-4-1,25-10-3847,-39 12 5670</inkml:trace>
</inkml:ink>
</file>

<file path=ppt/ink/ink13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18.36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1 392 7538,'29'-17'1681,"-2"1"306,5-3 9929,-29 24-9512,-4 16-3219,1-8 1408,-1 2-537,0-5-37,0 0 0,1 0 0,0 1 1,1-1-1,0 0 0,1 0 0,2 10 0,-3-18-25,-1-1 0,1 1 0,-1 0 0,1-1 0,0 1 0,0 0 0,0-1 0,0 1 0,0-1 0,0 0 0,0 1 0,1-1 0,-1 0 0,0 0 0,1 0-1,-1 0 1,1 0 0,-1 0 0,1 0 0,0 0 0,-1 0 0,1-1 0,0 1 0,-1-1 0,1 1 0,0-1 0,0 0 0,-1 0 0,1 1 0,0-1 0,0-1 0,0 1-1,-1 0 1,1 0 0,0-1 0,0 1 0,-1-1 0,1 1 0,0-1 0,-1 0 0,1 0 0,0 1 0,-1-1 0,3-2 0,3-2-38,0 0 0,0-1 1,-1 0-1,0 1 1,0-2-1,0 1 0,-1-1 1,6-9-1,-3 0 25,0-1 0,-1-1 0,0 1 0,-1-1 0,-1 0 0,-1-1 0,-1 1 0,-1-1 0,1-31 0,-3 20 9,-2 1-1,-1-1 0,-1 1 1,-1-1-1,-13-38 1,11 51 108,8 24 137,8 29 148,11 13 216,2 0 0,1-1 0,3-1 1,2-2-1,43 54 0,-69-96-703,0-1-1,1 1 1,-1 1-1,-1-1 1,1 0-1,0 0 1,1 5-1,-3-8 56,0 0 0,0 1 0,0-1 0,0 0 0,0 0 0,0 0 0,0 1 0,0-1 0,0 0 0,0 0 0,0 0 0,0 0 0,0 1 0,0-1 0,0 0 0,0 0 0,0 0 0,0 1 0,0-1 0,0 0 0,0 0 0,0 0 0,0 0 0,-1 1 0,1-1 0,0 0 0,0 0 0,0 0 0,0 0 0,0 0 0,0 0 0,-1 1 0,1-1 0,0 0 0,0 0 0,0 0 0,0 0 0,-1 0 0,1 0 0,0 0 0,0 0 0,0 0 0,0 0 0,-1 0 0,1 0 0,-19-8-4040,12 4 3046,1 0 0,0-1 0,0 0 0,1 0 0,0-1 0,-1 0 0,-4-7 0,-9-16-177</inkml:trace>
</inkml:ink>
</file>

<file path=ppt/ink/ink1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9:43.67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53 1 5409,'-5'5'12043,"-3"17"-12664,5-11 1592,-3 5-883,-2 5 253,2 1 1,-7 35-1,12-52-292,0 1 0,0-1 0,1 1 0,0-1 0,0 0 0,0 1 0,1-1 0,0 1-1,0-1 1,0 0 0,1 0 0,-1 0 0,1 0 0,0 0 0,1 0 0,-1 0 0,6 6 0,-6-9-46,0-1-1,0 1 1,0-1 0,0 1-1,0-1 1,0 0 0,1 0-1,-1 0 1,0 0 0,1-1 0,-1 1-1,1 0 1,-1-1 0,1 0-1,-1 0 1,1 0 0,-1 0-1,1 0 1,-1 0 0,1 0-1,-1-1 1,1 1 0,-1-1 0,1 0-1,2-1 1,5-2 11,-1 0 1,0 0 0,0-1-1,16-11 1,-21 13 2,0 0 0,0-1 0,0 1 0,-1-1 0,0 0 1,0 0-1,0 0 0,0-1 0,0 1 0,-1-1 0,0 1 1,0-1-1,0 0 0,-1 0 0,1 0 0,-1 0 0,0 0 1,-1 0-1,1 0 0,-1 0 0,0 0 0,0 0 0,0 0 1,-1 0-1,0 0 0,0 0 0,0 0 0,-1 0 0,0 0 1,0 0-1,0 1 0,0-1 0,-1 1 0,1-1 0,-1 1 0,-1 0 1,1 0-1,0 0 0,-1 1 0,0-1 0,0 1 0,0 0 1,0 0-1,0 0 0,-7-3 0,6 4-8,0 1 0,0-1 0,0 1 0,0 0 0,0 0-1,0 1 1,0-1 0,0 1 0,0 0 0,-8 2 0,10-2-132,-1 0-1,1 1 1,0-1 0,-1 1-1,1 0 1,0 0 0,0 0-1,-1 1 1,1-1-1,0 1 1,0 0 0,0 0-1,1 0 1,-1 0 0,0 0-1,-3 5 1,6-7 183,0-2 948</inkml:trace>
</inkml:ink>
</file>

<file path=ppt/ink/ink13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18.77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4 197 6465,'-4'-41'3404,"5"40"-3264,-1 0 1,0 0-1,0 0 1,0 0-1,1 0 1,-1 0-1,0 1 1,1-1-1,-1 0 1,1 0-1,-1 0 1,1 0-1,-1 1 1,1-1-1,0 0 1,-1 0-1,1 1 1,0-1-1,0 1 1,-1-1-1,1 0 1,0 1-1,0 0 1,0-1-1,0 1 1,0-1-1,0 1 1,1 0-1,28-3 2156,-23 3-1639,7 0 89,6-2 950,-1 2 0,1 1 0,-1 0 0,34 7 0,-49-7-1565,0 0-1,0 1 1,0-1-1,0 1 1,0-1-1,-1 1 1,1 0-1,0 0 1,-1 1-1,0-1 1,1 1 0,-1 0-1,0 0 1,-1 0-1,1 0 1,0 0-1,-1 0 1,0 1-1,0-1 1,0 1-1,0 0 1,0 0 0,-1-1-1,0 1 1,0 0-1,0 0 1,0 0-1,0 7 1,0 0-378,-1 0 1,0 0 0,-1 0-1,0 0 1,-1 0 0,0 0 0,-1 0-1,0-1 1,-6 14 0,9-24 176,0 0 1,0 1 0,0-1 0,0 0 0,0 0-1,0 0 1,0 1 0,0-1 0,0 0 0,0 0-1,0 0 1,0 1 0,0-1 0,0 0 0,0 0-1,0 0 1,-1 1 0,1-1 0,0 0 0,0 0-1,0 0 1,0 0 0,0 0 0,-1 1 0,1-1-1,0 0 1,0 0 0,0 0 0,0 0 0,-1 0-1,1 0 1,0 0 0,0 0 0,0 1 0,-1-1-1,1 0 1,0 0 0,0 0 0,0 0 0,-1 0-1,1 0 1,0 0 0,0 0 0,0 0 0,-1 0-1,1-1 1,0 1 0,0 0 0,0 0 0,-1 0-1,1 0 1,0 0 0,0 0 0,0 0 0,-1 0-1,1-1 1,0 1 0,0 0 0,0 0 0,0 0-1,-1-1 1,-3-10-2961,3-6 1310</inkml:trace>
  <inkml:trace contextRef="#ctx0" brushRef="#br0" timeOffset="1">216 1 9234,'-7'6'4289,"1"0"-1977,2 2-807,-1-1-977,5-3-352,6-2-976</inkml:trace>
</inkml:ink>
</file>

<file path=ppt/ink/ink13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19.14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88 0 9274,'-2'0'503,"0"0"1,0 1-1,0-1 1,0 1-1,0-1 1,1 1-1,-1-1 0,0 1 1,0 0-1,0 0 1,0 0-1,1 0 1,-1 0-1,1 1 0,-3 1 1,0 1 68,1 0 0,-1 0 0,1 0 0,0 0 1,-4 9-1,1 1 64,0 0 0,1 0 0,-4 18 0,7-22-325,0 0 0,1 0-1,0 16 1,1-23-246,0-1-1,0 1 0,0-1 1,1 0-1,-1 1 0,1-1 1,0 0-1,0 1 1,1 3-1,-1-6-45,-1 1 1,1 0-1,-1-1 1,1 1-1,0-1 0,-1 1 1,1-1-1,-1 1 1,1-1-1,0 1 0,-1-1 1,1 1-1,0-1 1,0 0-1,-1 0 0,1 1 1,0-1-1,0 0 0,0 0 1,-1 0-1,1 0 1,0 0-1,0 0 0,0 0 1,-1 0-1,1 0 1,0 0-1,0 0 0,0-1 1,4-2 21,1 0 1,-2-1-1,1 0 0,0 1 1,-1-2-1,0 1 0,0 0 1,0-1-1,0 0 1,-1 0-1,0 0 0,3-6 1,7-9 141,-4 9 83,0-1-1,0 1 0,1 1 1,13-11-1,-20 18-147,1 0 1,0 1-1,0-1 0,0 1 1,0 0-1,0 1 0,0-1 1,0 1-1,1-1 0,-1 1 1,0 1-1,1-1 0,-1 1 1,1-1-1,-1 1 0,1 1 1,5 0-1,17 3-210,0-2 0,1 0 0,-1-2 0,31-3 0,-41 3-1739,-17 0 1772,0 0 0,0 1 0,0-1 0,-1 0 0,1 0 0,0 0 0,0 0-1,0 1 1,0-1 0,0 0 0,-1 0 0,1 0 0,0 0 0,0 1 0,0-1-1,0 0 1,0 0 0,0 1 0,0-1 0,0 0 0,0 0 0,-1 0 0,1 1 0,0-1-1,0 0 1,0 0 0,0 1 0,1-1 0,-1 0 0,0 0 0,0 0 0,0 1-1,0-1 1,0 0 0,0 0 0,0 1 0,0-1 0,0 0 0,0 0 0,1 0 0,-1 0-1,0 1 1,0-1 0,0 0 0,0 0 0,1 0 0,-1 0 0,0 1 0,0-1-1,0 0 1,1 0 0,-1 0 0,0 0 0,0 0 0,0 0 0,1 0 0,-1 0 0,0 0-1,0 0 1,1 0 0,-1 0 0,-25 13-709</inkml:trace>
</inkml:ink>
</file>

<file path=ppt/ink/ink13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19.77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29 1 10434,'-1'0'332,"0"0"1,-1 0-1,1 0 0,0 1 1,0-1-1,0 0 0,0 1 0,-1-1 1,1 1-1,0-1 0,0 1 0,0 0 1,0-1-1,0 1 0,0 0 0,0 0 1,1 0-1,-1 0 0,0 0 0,-1 1 1,1 0-51,0 0 0,1 0 0,-1 0 0,0 1 0,1-1 0,-1 0 0,1 0 0,0 1 0,-1-1 0,1 3 0,1 6 277,1 1 0,0-1 0,5 18 0,-6-26-308,34 103 2159,62 131-1,-91-223-2320,-1-2-40,-2-4-33,-1-1-1,1 0 1,1-1 0,-1 1 0,1-1-1,0 1 1,1-1 0,-1 0 0,12 10-1,-16-16-15,1 0-1,-1 1 1,1-1-1,-1 0 1,1 0-1,-1 0 1,1 0 0,-1 0-1,1 0 1,-1 0-1,1 0 1,-1 0-1,1 0 1,-1 0-1,1 0 1,-1 0-1,1 0 1,-1 0-1,1 0 1,-1 0-1,1-1 1,-1 1-1,1 0 1,-1 0-1,0-1 1,1 1 0,-1 0-1,1-1 1,-1 1-1,0 0 1,1-1-1,-1 1 1,1-1-1,9-15-12,-10 15 13,23-52 21,-17 37-10,1 1 0,0 0-1,12-19 1,-11 23-11,0 1-1,1 0 1,1 0 0,-1 0-1,19-12 1,-25 19 4,1 0-1,-1 1 1,1-1-1,0 1 1,0 0-1,0 0 1,0 0-1,1 1 1,-1 0-1,0-1 1,1 1-1,-1 1 1,1-1-1,-1 1 1,1-1-1,-1 1 1,1 1-1,-1-1 1,1 1 0,6 1-1,-9-1-1,-1 0 0,1-1 0,0 1 0,0 0-1,0 1 1,-1-1 0,1 0 0,-1 0 0,1 1 0,-1-1 0,1 1 0,-1-1-1,0 1 1,0 0 0,0-1 0,0 1 0,0 0 0,1 3 0,0-1 0,-2 0 0,1 0 0,0 0 0,-1 0 0,0 0 0,0 0 0,0 0 0,0-1 0,-2 6 0,0 3 9,-1-1 0,-1-1 0,0 1 0,0 0 0,-1-1 0,-6 11 0,4-10-102,0 0 0,-1 0 0,0-1 0,0 0 0,-1 0 0,-1-1 0,1 0 0,-2 0 0,1-1 0,-1-1 0,-21 12 0,31-19 7,0 1-1,0-1 1,-1 1-1,1-1 1,0 0-1,-1 1 0,1-1 1,0 0-1,-1 0 1,1 0-1,0 0 1,-1 0-1,1 0 1,-2-1-1,2 1-19,1 0 0,0 0 0,-1 0 0,1-1 0,0 1 0,-1 0 0,1-1 0,0 1 0,-1 0-1,1-1 1,0 1 0,0 0 0,-1-1 0,1 1 0,0-1 0,0 1 0,0 0 0,0-1 0,-1 1 0,1-1-1,0 1 1,0 0 0,0-1 0,0 1 0,0-1 0,0 1 0,0-1 0,0 0 0,1-2-367,0-1 0,0 1 0,0-1 0,1 1 0,-1-1 0,1 1 0,0 0 0,0 0 0,2-4 0,20-25-1040</inkml:trace>
</inkml:ink>
</file>

<file path=ppt/ink/ink13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21.13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41 635 9650,'8'-5'9033,"-13"14"-4132,-7 15-4287,9-17-514,-3 4 52,2 1 0,-1 0 0,1 0 0,-3 21 0,6-32-148,1 1 1,-1 0 0,1 0-1,0 0 1,0 0-1,0-1 1,0 1-1,0 0 1,0 0 0,1 0-1,-1 0 1,0 0-1,1-1 1,0 1 0,-1 0-1,1 0 1,0-1-1,0 1 1,0 0-1,0-1 1,0 1 0,0-1-1,0 0 1,1 1-1,-1-1 1,1 0-1,-1 0 1,1 1 0,-1-1-1,1 0 1,-1-1-1,1 1 1,0 0 0,0 0-1,-1-1 1,1 1-1,0-1 1,0 1-1,0-1 1,0 0 0,-1 0-1,4 0 1,0 0-16,0 0 0,0-1 0,0 0 0,0 1 0,0-2 0,0 1 0,-1-1 0,1 1 0,0-1 0,-1 0 0,1-1 0,-1 1 0,0-1 0,8-6 0,-10 7-1,0 0-1,0 0 0,0 0 0,0 0 1,0-1-1,-1 1 0,1 0 1,-1-1-1,1 1 0,-1-1 1,0 1-1,0-1 0,0 0 0,-1 0 1,1 1-1,0-1 0,-1 0 1,0 0-1,0 0 0,0 0 1,0 1-1,0-1 0,0 0 0,-1 0 1,1 0-1,-1 0 0,-2-4 1,2 4 16,-1 1 0,1 0 1,-1-1-1,0 1 0,0 0 1,0 0-1,0 0 1,0 0-1,0 1 0,-1-1 1,1 1-1,0-1 0,-5-1 1,-17-13 342,24 16-328,0 0 0,0-1 1,0 1-1,-1-1 1,1 1-1,0 0 0,0-1 1,0 1-1,0-1 0,0 1 1,0 0-1,0-1 0,0 1 1,0-1-1,0 1 1,0 0-1,0-1 0,0 1 1,0-1-1,0 1 0,0 0 1,0-1-1,1 1 0,-1-1 1,0 1-1,0 0 1,0-1-1,1 1 0,-1 0 1,0-1-1,1 1 0,-1 0 1,0 0-1,0-1 0,1 1 1,-1 0-1,0 0 1,1-1-1,-1 1 0,1 0 1,-1 0-1,0 0 0,1 0 1,24-13 354,-22 12-380,31-16 526,34-21 0,-64 36-414,0-1-1,1 1 0,-1 0 1,0 0-1,1 0 1,0 0-1,-1 1 0,7-1 1,-11 1-93,1 1 1,0 0-1,-1 0 1,1 0-1,-1 0 1,1 0-1,-1 0 1,1 1-1,-1-1 1,1 0-1,-1 0 0,1 0 1,-1 0-1,1 1 1,-1-1-1,1 0 1,-1 0-1,1 1 1,-1-1-1,1 0 1,-1 1-1,0-1 1,1 1-1,-1-1 1,1 1-1,-1-1 1,1 1-1,-1 1-11,0 0 0,0 0-1,1-1 1,-1 1 0,0 0-1,-1 0 1,1-1 0,0 1-1,0 0 1,-1-1 0,1 1-1,-1 0 1,-1 3 0,1-3-1,0 0 1,0 1-1,0 0 0,0-1 1,1 1-1,-1-1 1,1 1-1,0 0 1,-1 0-1,1-1 0,0 1 1,1 0-1,-1-1 1,0 1-1,1 0 1,0-1-1,-1 1 0,1 0 1,0-1-1,0 1 1,1-1-1,-1 0 0,0 1 1,1-1-1,-1 0 1,1 0-1,0 0 1,0 0-1,2 2 0,-1-2-1,0 0-1,1-1 1,-1 1-1,0-1 1,0 0-1,1 0 0,-1 0 1,0-1-1,1 1 1,-1-1-1,1 0 0,-1 1 1,1-2-1,-1 1 1,1 0-1,-1-1 1,1 1-1,-1-1 0,0 0 1,1 0-1,-1-1 1,5-2-1,0 0 6,-1 0 1,0 0-1,-1-1 0,1 0 0,-1-1 0,0 0 1,0 0-1,8-10 0,1-6 68,17-30 0,-12 18 84,-20 34-149,1-1 1,-1 1-1,0-1 1,0 1-1,1-1 1,-1 1 0,0-1-1,0 1 1,0-1-1,1 1 1,-1-1-1,0 1 1,0-1 0,0 1-1,0-1 1,0 1-1,0-1 1,0 1-1,0-1 1,0 1-1,0-1 1,-1 0 0,1 1-1,0-1 1,0 1-5,-1 0-1,1 0 1,0 0 0,0 0 0,0 0 0,-1 0-1,1 0 1,0 0 0,0 0 0,-1 0 0,1 0-1,0 0 1,0 0 0,0 0 0,-1 0 0,1 0-1,0 1 1,0-1 0,0 0 0,0 0 0,-1 0-1,1 0 1,0 0 0,0 1 0,0-1-1,0 0 1,-1 0 0,1 0 0,0 0 0,0 1-1,0-1 1,0 0 0,0 0 0,0 0 0,0 1-1,0-1 1,0 0 0,0 0 0,0 1 0,0-1-1,0 0 1,0 0 0,0 0 0,0 1 0,0-1-1,0 0 1,0 0 0,0 0 0,0 1 0,-2 15 7,0-1 1,1 1 0,2 21-1,-1-35-9,0 0 0,1-1 0,-1 1-1,1-1 1,-1 1 0,1-1-1,-1 1 1,1-1 0,0 1 0,-1-1-1,1 1 1,0-1 0,0 0 0,0 0-1,0 1 1,0-1 0,1 0 0,-1 0-1,0 0 1,0 0 0,1 0 0,-1-1-1,1 1 1,-1 0 0,1-1 0,-1 1-1,1 0 1,-1-1 0,1 0-1,-1 1 1,1-1 0,-1 0 0,1 0-1,2 0 1,0 0 5,1-1 0,-1 1-1,0-1 1,0 0 0,0 0-1,0 0 1,0-1 0,0 1 0,0-1-1,6-4 1,3-4 69,0-1 0,-1-1 0,16-20 0,-19 21 10,1 0 1,-1 1-1,2 0 1,0 1-1,17-12 1,-28 20-83,1 1 0,0 0 0,0 0-1,0-1 1,0 1 0,0 0 0,0 0 0,0 0 0,-1 0 0,1 0 0,0 0-1,0 0 1,0 1 0,0-1 0,0 0 0,0 0 0,0 1 0,-1-1 0,1 0 0,0 1-1,0-1 1,0 1 0,-1-1 0,1 1 0,0 0 0,-1-1 0,1 1 0,0 0 0,-1-1-1,1 1 1,-1 0 0,1 0 0,-1-1 0,0 1 0,1 0 0,-1 0 0,0 0 0,1 0-1,-1-1 1,0 2 0,14 42 33,-13-38-21,1 0-18,0 1-1,0-1 1,0 0 0,1 0 0,0 0-1,6 7 1,-9-12 0,1 0-1,-1 0 0,1-1 1,-1 1-1,1 0 1,0 0-1,-1 0 0,1-1 1,0 1-1,0-1 1,0 1-1,-1 0 0,1-1 1,0 1-1,0-1 1,0 0-1,0 1 0,0-1 1,0 0-1,0 0 1,0 1-1,0-1 0,0 0 1,0 0-1,0 0 1,0 0-1,0 0 0,0 0 1,0-1-1,0 1 1,0 0-1,0 0 1,0-1-1,0 1 0,-1 0 1,1-1-1,0 1 1,0-1-1,0 0 0,0 1 1,-1-1-1,1 1 1,0-1-1,0 0 0,-1 0 1,1 1-1,-1-1 1,1 0-1,-1 0 0,1 0 1,0-1-1,17-25 0,-10 14-31,1 0 0,0 1 0,1 0 0,0 1 0,12-11 0,-17 19-11,0 0 0,0 0 0,0 0 0,0 0 0,0 1 0,0 0 0,1 0-1,-1 0 1,1 1 0,-1-1 0,1 2 0,0-1 0,-1 0 0,1 1 0,0 0 0,0 1-1,8 1 1,5 0-83,-7 1 75,1-2-1,-1 1 0,1-2 1,15 0-1,-25-1 56,1 1 1,0-1-1,-1 0 0,1 0 1,-1 0-1,1 0 0,-1-1 1,0 1-1,1-1 0,-1 0 1,0 0-1,0 0 0,0 0 1,0-1-1,-1 1 1,1-1-1,-1 0 0,1 0 1,1-3-1,1-2 31,-1 1-1,0-1 1,0-1 0,-1 1-1,5-14 1,-7 17-25,0 1 1,-1 0-1,1-1 1,-1 1-1,0 0 0,0-1 1,0 1-1,0 0 0,-1-1 1,0 1-1,1 0 1,-2 0-1,-1-6 0,3 10-8,0 0-1,0 0 1,0-1 0,0 1-1,0 0 1,0 0-1,0 0 1,-1-1-1,1 1 1,0 0-1,0 0 1,0 0 0,0 0-1,0-1 1,-1 1-1,1 0 1,0 0-1,0 0 1,0 0 0,0 0-1,-1-1 1,1 1-1,0 0 1,0 0-1,0 0 1,-1 0-1,1 0 1,0 0 0,0 0-1,-1 0 1,1 0-1,0 0 1,0 0-1,0 0 1,-1 0 0,1 0-1,0 0 1,0 0-1,-1 0 1,1 0-1,0 0 1,0 0-1,0 1 1,-1-1 0,1 0-1,0 0 1,0 0-1,0 0 1,0 0-1,-1 1 1,1-1 0,0 0-1,0 0 1,0 0-1,0 0 1,0 1-1,0-1 1,-1 0-1,-10 22-42,-5 29-45,13-38 81,0-1 1,1 1-1,1-1 0,0 1 1,1 15-1,0-24 2,0-1 1,1 1-1,-1-1 0,1 0 0,0 1 1,0-1-1,0 0 0,1 0 1,-1 1-1,1-1 0,2 3 1,-3-5-5,0 0 1,0 1-1,1-1 1,-1 0 0,0 0-1,1 0 1,-1 0-1,1 0 1,-1 0 0,1-1-1,0 1 1,-1 0-1,1-1 1,0 1 0,0-1-1,-1 0 1,1 0 0,0 1-1,0-1 1,-1 0-1,1 0 1,3-1 0,-1 0-2,0 0 1,1-1-1,-1 0 1,0 0 0,0 0-1,0 0 1,-1 0 0,1-1-1,0 1 1,-1-1-1,0 0 1,1-1 0,-1 1-1,0 0 1,-1-1 0,1 1-1,-1-1 1,3-5 0,6-11 15,0-1 1,8-24 0,-18 42-7,7-20 27,0-1 0,-2 1 0,-1-1 1,-1 0-1,0-1 0,-2 1 0,-1-1 0,-1 1 0,-1-1 0,-2 1 0,0-1 0,-7-24 0,10 48-23,0 0 0,0 0 0,0 0-1,-1 0 1,1 0 0,0-1 0,-1 1-1,1 0 1,-1 0 0,1 0 0,-1 0 0,1 0-1,-1 0 1,0 1 0,-1-3 0,2 3-2,-1 1 0,1-1 1,0 0-1,-1 0 0,1 0 0,-1 1 1,1-1-1,0 0 0,0 0 0,-1 1 1,1-1-1,0 0 0,-1 0 0,1 1 1,0-1-1,0 0 0,-1 1 0,1-1 1,0 1-1,0-1 0,0 0 1,0 1-1,0-1 0,-1 1 0,1-1 1,0 0-1,0 1 0,-8 41 56,5-8-421,-2 5 590,3-1 1,1 43-1,2-68-561,1 0 0,0-1 0,1 1 0,4 13-1,-5-19-277,1-1 0,0 1 0,0-1-1,1 1 1,0-1 0,0 0 0,0-1-1,7 8 1,5-1-3070,-1-4 1426</inkml:trace>
</inkml:ink>
</file>

<file path=ppt/ink/ink13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21.59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21 125 9354,'-1'0'292,"0"0"-1,1 0 1,-1 0 0,0 0-1,0 0 1,1 0-1,-1 0 1,0 0 0,1 0-1,-1 0 1,0 0 0,0-1-1,1 1 1,-1 0 0,0 0-1,1-1 1,-1 1-1,1 0 1,-1-1 0,0 1-1,1-1 1,-1 1 0,1-1-1,-1 1 1,1-1 0,-1 1-1,1-1 1,0 0-1,-1 1 1,1-1 0,0 1-1,-1-1 1,1 0 0,0 1-1,0-1 1,-1 0 0,1 0-1,0 1 1,0-2-1,1-1-35,-1-1 0,1 1 0,0 0 0,0 0 0,0 0-1,1 1 1,-1-1 0,1 0 0,-1 0 0,1 1-1,3-4 1,2-3 35,1 1 0,0 0 0,0 1 0,1 0 0,0 0 0,14-7 0,-21 12-201,1 1-1,0-1 1,0 1-1,0 0 1,0 0-1,0 0 1,0 1-1,1-1 1,-1 1-1,0-1 1,0 1-1,0 0 1,5 1 0,-6 0-46,0-1 0,0 1 1,1 0-1,-1 0 0,0 0 1,0 0-1,-1 1 0,1-1 1,0 1-1,0-1 0,-1 1 1,1-1-1,0 1 1,-1 0-1,0 0 0,1 0 1,-1 0-1,0 0 0,0 0 1,0 0-1,1 4 0,0 3 53,1 1 0,-1-1 0,-1 1 0,0 0 0,0 0 0,-1 0 0,0-1 0,-1 1 0,0 0 0,-1 0 0,-3 11 0,-4 12 190,-24 59 0,22-72-668</inkml:trace>
</inkml:ink>
</file>

<file path=ppt/ink/ink13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21.93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 14091,'11'22'6801,"-1"-6"-2688,-2 1-736,-4-11-1481,-5-3-703,-6-7-1089,6 2-424,-12-22-3321</inkml:trace>
</inkml:ink>
</file>

<file path=ppt/ink/ink13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37.40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37 421 6985,'22'-24'4561,"6"-10"-3032,-15 19-698,2-9 1495,-15 24-2215,0-1 1,0 1-1,0-1 0,0 1 0,0-1 0,0 1 0,1-1 1,-1 1-1,0-1 0,0 1 0,-1-1 0,1 1 0,0-1 1,0 1-1,0-1 0,0 1 0,0-1 0,0 1 0,-1-1 1,1 1-1,0-1 0,0 1 0,-1-1 0,0 0 0,0 1 9,0-1 0,0 1 0,0 0-1,0 0 1,0-1 0,0 1 0,0 0-1,-1 0 1,1 0 0,0 0 0,0 0-1,0 0 1,0 1 0,0-1 0,-1 0-1,1 0 1,0 1 0,0-1 0,0 1-1,0-1 1,0 1 0,0-1 0,0 1-1,0 0 1,-1 1 0,-6 5 97,0 0-1,0 1 1,1 0 0,0 0 0,1 1 0,-1 0 0,-5 11-1,9-15-156,1 0-1,-1 0 0,1 0 0,0 0 0,0 1 1,1-1-1,-1 1 0,1-1 0,0 1 0,1-1 1,0 1-1,-1-1 0,2 1 0,-1 0 0,2 8 1,-1-12-54,0 0 1,-1 0 0,1 0 0,0 0-1,1-1 1,-1 1 0,0 0 0,1 0 0,-1-1-1,0 1 1,1-1 0,0 1 0,-1-1-1,1 1 1,0-1 0,0 0 0,4 2-1,-1-1 11,0-1 0,0 1 0,0-1 0,0 0 0,0 0 0,1 0 0,6-1 0,0 0 5,-1-1 0,1 0 0,-1-1 0,0 0 0,1-1 1,13-5-1,-20 6-35,1-1 0,-1 0 0,0 0 1,0 0-1,0 0 0,0-1 1,-1 0-1,1 0 0,-1 0 0,0-1 1,0 1-1,-1-1 0,6-9 0,-7 11 7,0-1 0,-1 1-1,0-1 1,1 0-1,-1 1 1,-1-1 0,1 0-1,0 0 1,-1 0 0,0 1-1,0-1 1,0 0-1,0 0 1,-1 0 0,0 0-1,1 1 1,-1-1 0,0 0-1,-1 0 1,1 1-1,-4-6 1,5 8 28,-1 0 1,0 0-1,0 0 1,1 0-1,-1 0 1,1-1-1,-1 1 0,1 0 1,-1-1-1,1 1 1,0 0-1,0 0 0,0-1 1,0 1-1,0 0 1,0-1-1,0 1 1,0 0-1,0-1 0,0 1 1,1 0-1,-1-1 1,1 1-1,-1 0 1,1 0-1,-1 0 0,1-1 1,0 1-1,-1 0 1,1 0-1,0 0 0,0 0 1,0 0-1,0 0 1,0 0-1,0 1 1,0-1-1,0 0 0,0 0 1,0 1-1,1-1 1,-1 1-1,0-1 1,0 1-1,1-1 0,-1 1 1,3 0-1,8-3 68,1 1 1,-1 0-1,1 1 0,14 0 0,-17 1-85,8-1 89,-1-1 0,0-1-1,17-6 1,-19 5 74,0 0 1,0 2-1,1-1 0,27 1 1,-35 1-60,0 1 0,-1-2 0,0 1 0,1-1 0,-1 0 0,0 0 1,0-1-1,0 0 0,0 0 0,0-1 0,-1 0 0,0 0 0,9-7 1,-2 0-118,0 0 1,-1-1-1,0 0 1,18-26 0,-22 26-1002,0 0 0,-1-1 0,0 0 0,-1 0 0,-1 0 0,6-22 0,-7-3-1088</inkml:trace>
</inkml:ink>
</file>

<file path=ppt/ink/ink13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38.65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27 5 6297,'-27'-5'13950,"41"9"-8445,14 11-5866,-16-5 745,1 1-1,-2 0 1,1 0 0,-1 1 0,-1 1-1,0 0 1,-1 0 0,12 24 0,-15-25-255,0 0 0,0 0 0,1-1 0,0 0-1,1 0 1,15 15 0,-19-23-115,-1 0 0,0 0-1,1 0 1,-1 0 0,1-1-1,0 1 1,0-1 0,0 0-1,0 0 1,1-1 0,-1 1 0,0-1-1,1 0 1,-1 0 0,1-1-1,-1 1 1,1-1 0,-1 0-1,1 0 1,-1 0 0,1-1-1,-1 0 1,5-1 0,-2 0-118,0 0 0,0-1 1,0 0-1,-1-1 0,1 1 1,-1-1-1,0 0 0,0-1 1,7-6-1,0-2-1826,0-2 0,13-19 1,1-2-3297,-4 12 3654</inkml:trace>
</inkml:ink>
</file>

<file path=ppt/ink/ink13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39.14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 14 9922,'-1'-1'1271,"0"1"-953,1-1-1,0 1 1,0-1 0,-1 1 0,1 0-1,0-1 1,0 1 0,0-1 0,0 1-1,0-1 1,-1 1 0,1-1-1,0 1 1,0-1 0,0 1 0,0 0-1,0-1 1,0 1 0,1-1 0,-1 1-1,0-1 1,0 1 0,0-1-1,0 1 1,0-1 0,1 1 0,13-1 5735,-8 3-5688,0 0 0,0 1-1,0-1 1,-1 1 0,8 5 0,0 2-238,0 0 0,-1 1 0,15 15 0,-23-21-92,1 0 0,-1 1 0,0 0 0,0 0 0,-1 0 0,1 0 1,-1 0-1,-1 1 0,1 0 0,-1-1 0,-1 1 0,2 7 0,-2 6 43,-1 0 0,-1 0 0,-1 0 0,0 0 0,-7 20 0,1 4 246,8-43-304,0 0-1,0 0 1,0 0-1,0 0 0,0 1 1,0-1-1,0 0 0,0 0 1,0 0-1,0 0 1,0 0-1,1 0 0,-1 0 1,1 0-1,-1 0 1,0 0-1,1 0 0,0 0 1,-1-1-1,1 1 1,0 0-1,-1 0 0,1 0 1,0-1-1,0 1 1,-1 0-1,1-1 0,0 1 1,0 0-1,0-1 0,0 0 1,0 1-1,0-1 1,0 1-1,0-1 0,0 0 1,0 0-1,0 0 1,0 1-1,0-1 0,0 0 1,1 0-1,-1-1 1,0 1-1,0 0 0,1 0 1,8-1 63,0-1 0,0 1 0,16-7 0,-21 7-58,56-15 227,-34 10-180,0-1 0,-1-1 0,0-2 0,39-19 0,-36 6-211,-28 22 20,0 0-1,0 0 1,0 0 0,0 0-1,0 0 1,0-1 0,-1 1-1,1 0 1,0-1 0,-1 1-1,1 0 1,-1-1 0,1 1-1,-1-1 1,0 1 0,1-1-1,-1 1 1,0-1 0,0 1-1,0-3 1,-1 3-128,1 1-1,-1-1 0,1 0 1,-1 0-1,0 0 0,1 1 1,-1-1-1,0 0 0,0 1 1,1-1-1,-1 1 0,0-1 1,0 1-1,0-1 0,0 1 1,0 0-1,0-1 0,1 1 1,-1 0-1,0 0 0,0 0 1,0-1-1,-2 1 0,-29-1-4284,22 1 3019,-40-1-1469</inkml:trace>
</inkml:ink>
</file>

<file path=ppt/ink/ink13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39.55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11 0 8506,'-2'4'589,"0"0"1,1 0 0,0 1-1,-1-1 1,1 0 0,1 0-1,-1 1 1,0-1 0,1 0-1,0 1 1,0-1-1,1 0 1,-1 1 0,1-1-1,0 0 1,0 0 0,0 1-1,2 4 1,5 9 1079,1-1 1,21 33-1,3 7 376,-30-50-1855,0 1 0,0-1 1,1 0-1,0-1 1,0 1-1,1-1 0,0 1 1,7 6-1,-9-11-118,0 0 0,0 0 0,0 0-1,0-1 1,1 1 0,-1-1 0,0 0 0,0 0 0,1 0 0,-1-1-1,1 1 1,-1-1 0,1 0 0,-1 0 0,1 0 0,-1 0 0,0-1-1,1 1 1,-1-1 0,1 0 0,5-2 0,15-5 87,0-2 0,-1 0 0,-1-1 0,23-16 0,83-63-450,-88 65-1369,-34 23 839,-1 0 1,1 0 0,0 0-1,0 1 1,-1 0 0,1 0-1,0 0 1,0 1 0,0 0 0,8 1-1,7 2-115</inkml:trace>
</inkml:ink>
</file>

<file path=ppt/ink/ink1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9:44.11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 4265,'1'1'999,"0"1"-1,0 0 1,0 0 0,0 0-1,0 0 1,-1 0 0,1-1-1,0 1 1,-1 1 0,0-1 0,1 4-1,2 14-611,6 25 1398,4 90 0,-22 3-600,-1-10-893,10-127-578</inkml:trace>
</inkml:ink>
</file>

<file path=ppt/ink/ink13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39.99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84 158 8746,'-72'20'3627,"60"-21"-473,13-7-1536,11-8 22,-12 16-1432,21-24 3008,41-38 0,-51 53-2903,0 0 0,0 0 0,1 1 0,0 1 0,1 0-1,17-7 1,-29 14-306,1-1-1,-1 1 0,0-1 1,1 1-1,-1-1 0,0 1 1,1 0-1,-1 0 0,1 0 1,-1 0-1,0 0 0,1 0 1,2 1-1,-4-1-6,1 0 0,-1 0-1,0 1 1,1-1 0,-1 0 0,0 0-1,0 1 1,1-1 0,-1 0 0,0 1-1,0-1 1,1 0 0,-1 1-1,0-1 1,0 0 0,0 1 0,0-1-1,0 0 1,1 1 0,-1-1 0,0 1-1,0-1 1,0 0 0,0 1 0,0-1-1,0 1 1,0-1 0,0 0 0,-1 1-1,1 0 1,-1 1-71,0 1 0,0 0 0,0 0 0,0 0-1,-1-1 1,0 1 0,1-1 0,-1 1 0,0-1 0,-4 4 0,3-3-380,-1 1 0,0-1 0,0 0 0,0 0 0,0-1 0,-1 1 0,-6 2 0,2-4-322</inkml:trace>
</inkml:ink>
</file>

<file path=ppt/ink/ink13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36.27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 9 8850,'-5'-8'8652,"8"18"-5716,0-1-2798,0 1 1,0-1 0,1 0-1,0 0 1,0-1-1,10 15 1,-7-12-41,0 0 0,-1 0 0,-1 0 0,0 1 1,5 15-1,44 229 951,-38-166-589,-16-90-452,7 22 671,-6-22-632,0 0 0,-1-1 0,1 1 0,0 0 0,0-1-1,0 1 1,-1-1 0,1 1 0,0-1 0,0 1 0,-1-1-1,1 1 1,0-1 0,-1 0 0,1 1 0,-1-1 0,1 0 0,-1 0-1,1 1 1,-1-1 0,0 0 0,1-1 0,9-12 437,1 0 1,0 0-1,1 1 1,26-22-1,-29 28-387,1 0 0,1 1 0,-1 0 0,1 1 0,0 0 0,0 1 0,0 0 0,18-3 0,-20 5-299,-1 0 0,0 0 1,0-1-1,0 0 0,0-1 0,0 1 0,7-6 0,-11 6-401,0 0-1,0 0 0,-1-1 1,1 1-1,-1-1 0,0 0 1,0 0-1,0 0 0,-1 0 1,1-1-1,-1 1 0,0-1 1,2-5-1,5-17-900</inkml:trace>
</inkml:ink>
</file>

<file path=ppt/ink/ink13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36.63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18 10194,'7'-13'4705,"2"8"-1920,0 5-73,4 13-879,0 6-153,5 14-424,1 3-175,3 8-209,2 0-144,-4 0-344,2-2-136,-3-12-112,-3-2 8,-2-9-440,0-5-288,2-11-1112,-10-9-1377,0-24 2001</inkml:trace>
</inkml:ink>
</file>

<file path=ppt/ink/ink13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40.98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609 1553 7242,'-10'-3'975,"-25"-4"694,42 8 2662,8 2-3672,-2 0 74,-3 0-427,6 2 199,0-2 0,0 1 1,0-2-1,0 0 0,27-1 1,17-8 261,0-2-1,-1-3 1,0-3 0,-1-2 0,98-43 0,-123 43-488,0-1 0,-2-1 0,0-2 0,-1-1 0,-1-1 0,-2-2 0,0-1 0,-1-1 0,-2-1 0,-1-1 0,-1-1 0,-2-1 0,24-46 0,-31 48-137,-1-1 0,-1 0 0,-2 0 0,0-1 0,-3 0 0,5-39 1,-5-4 195,-5-113 1,-2 158-304,-2 1 0,0-1-1,-2 1 1,-2 0 0,0 0-1,-2 1 1,-1 0 0,-1 0 0,-28-48-1,29 59-25,-1 0 0,-1 0 0,-1 2 0,0-1-1,0 2 1,-2 0 0,1 0 0,-2 1 0,0 1-1,0 1 1,-1 0 0,0 1 0,0 1 0,-1 1 0,-36-11-1,23 12-10,-1 1 0,0 2 0,0 0-1,-1 3 1,1 0 0,0 2 0,0 2-1,0 1 1,-50 14 0,20 0-5,1 3 0,1 3 1,-103 58-1,115-55 7,2 2 1,1 2-1,2 2 1,1 1-1,1 3 1,2 1-1,3 2 1,-54 75-1,70-84 0,1 0 0,1 1 0,2 1-1,2 1 1,0 0 0,3 0 0,1 1 0,1 1-1,3 0 1,0 0 0,3 0 0,1 1 0,4 60-1,2-64 17,1 0-1,2-1 1,1 1-1,2-1 1,1-1-1,1 0 1,2-1-1,1 0 1,2-1-1,24 34 1,-26-44 25,0 0 0,2-1 0,1-1 0,0-1 1,1 0-1,1-1 0,0-1 0,1-1 0,1-1 0,0-1 1,0-1-1,2-1 0,-1-1 0,41 10 0,-26-11 4,1-3-1,0-1 0,-1-2 1,1-2-1,0-1 0,0-2 1,0-2-1,66-17 0,-41 4-331,-1-3 1,-1-3-1,-1-3 0,74-43 1,-120 62-829,1-1-1,-2 0 1,1-1 0,-1 0 0,-1-1 0,0-1 0,14-15 0,-23 21 610,-1 0 0,0 0 0,0 0-1,0 0 1,2-9 0,-4 13 373</inkml:trace>
</inkml:ink>
</file>

<file path=ppt/ink/ink13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44.72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1 981 8634,'0'-5'1268,"1"0"0,-1 1 1,1-1-1,1 1 0,-1-1 1,3-6-1,28-50-1005,-16 32 441,-3-1-418,-1 0 0,-2-2 0,-1 1 0,5-34 0,-5 24-31,10-47 657,-5-1-1,-3 0 0,-1-130 0,-11 201-735,0 0-1,-1 0 1,0 0-1,-7-20 1,9 36-157,-1 0 0,0 0 0,1 0 0,-1 0 1,0 0-1,0 0 0,0 1 0,-1-1 0,1 0 1,0 1-1,-3-3 0,4 4-14,-1-1 0,1 1 1,-1 0-1,1-1 0,-1 1 0,1 0 0,-1-1 1,0 1-1,1 0 0,-1 0 0,1 0 0,-1 0 1,0 0-1,1 0 0,-1 0 0,0 0 0,1 0 1,-1 0-1,1 0 0,-1 0 0,0 0 0,1 0 1,-1 1-1,0-1 0,-2 2-2,1 0 0,0-1 1,0 1-1,0 0 0,0 1 0,0-1 0,0 0 0,0 0 1,1 1-1,-1-1 0,1 1 0,0-1 0,0 1 1,-1 3-1,-5 16 9,2 0 0,0 0 0,2 1 0,0 0 1,2 0-1,0-1 0,4 30 0,2 2 170,25 104 0,-25-135-76,2-1-1,13 31 1,-17-46-81,1-1 0,-1 1 0,1 0 0,1-1 0,-1 0 0,1 0 0,0 0 0,0-1-1,1 0 1,-1 0 0,8 5 0,-10-8-20,1-1 0,-1 1 0,0-1 0,1 0 0,-1 0 0,0-1 0,1 1-1,-1-1 1,1 1 0,-1-1 0,1 0 0,-1 0 0,1-1 0,-1 1 0,1-1 0,-1 0-1,0 0 1,1 0 0,-1 0 0,0 0 0,0-1 0,0 0 0,0 1 0,0-1 0,0 0-1,0 0 1,3-4 0,6-5 12,0-1-1,-1 1 0,0-2 1,12-19-1,-4 1 16,-2-1 1,-1 0-1,-2-2 1,-1 0-1,10-39 1,-19 81-114,-2 9 28,-2-9 31,0 7 8,1 0 0,0 0-1,1 0 1,1 0 0,5 18 0,-6-30 15,-1 1 0,1 0 0,0-1 1,-1 1-1,2-1 0,-1 0 0,0 0 0,1 0 0,-1 0 0,1 0 0,0 0 0,0-1 0,0 1 1,0-1-1,0 0 0,1 0 0,-1 0 0,1 0 0,-1-1 0,1 1 0,0-1 0,0 0 0,0 0 0,-1-1 1,8 2-1,-7-2 10,0 0 0,1 0 0,-1 0 0,0-1 0,0 1 0,0-1 0,1 0 0,-1 0 1,0-1-1,0 1 0,-1-1 0,1 0 0,0 0 0,0 0 0,-1 0 0,1-1 0,-1 1 1,0-1-1,0 0 0,0 0 0,0 0 0,0 0 0,-1-1 0,0 1 0,1-1 0,-1 0 0,0 1 1,-1-1-1,1 0 0,-1 0 0,0 0 0,1 0 0,-2 0 0,1-1 0,0 1 0,-1 0 1,0 0-1,0 0 0,0-1 0,-1 1 0,1 0 0,-1 0 0,0 0 0,0 0 0,-1 0 0,1 0 1,-1 0-1,0 0 0,0 0 0,0 1 0,0-1 0,-1 1 0,1-1 0,-1 1 0,0 0 1,0 0-1,-5-4 0,-2 1-221,1 0 0,-1 0 0,0 1 0,0 0 0,-1 1 0,0 0 0,1 1 0,-1 0 0,-1 0 0,1 1 0,0 1 0,0 0 0,-1 1 0,1 0 0,0 0 0,-13 3 0,14 3-1572,10-5 1668,0-1 0,1 0 0,-1 0 0,0 0 0,1 0 0,-1 1 0,0-1 0,0 0 0,1 0 0,-1 0 0,0 0 0,1 0 0,-1 0 0,0 0 0,1 0 0,-1 0 0,0 0 1,0 0-1,1 0 0,-1 0 0,0 0 0,1 0 0,-1 0 0,0 0 0,1-1 0,-1 1 0,0 0 0,0 0 0,1 0 0,-1 0 0,0-1 0,0 1 0,1 0 0,-1-1 0,16-9-1039</inkml:trace>
</inkml:ink>
</file>

<file path=ppt/ink/ink13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45.25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1 225 10314,'0'0'42,"2"0"1003,1 0-1,-1 0 1,0 0 0,1 0-1,-1 1 1,0-1 0,1 0-1,-1 1 1,4 1-1,-5-1-881,0 0 0,-1 0 0,1 0 0,0 0 0,0 0 0,-1 0-1,1 0 1,-1 0 0,1 0 0,-1 0 0,1 0 0,-1 0 0,0 1-1,1-1 1,-1 0 0,0 0 0,0 0 0,0 1 0,0-1 0,0 0-1,0 2 1,-2 31 1343,1 36-83,2-65-1394,-1 0 0,1 0-1,0-1 1,0 1-1,0 0 1,0-1 0,1 1-1,0-1 1,0 0 0,0 1-1,5 5 1,-6-9-29,0 0-1,0 0 1,0 0-1,0 0 1,0-1 0,0 1-1,0 0 1,1 0 0,-1-1-1,0 1 1,1-1 0,-1 1-1,0-1 1,1 1 0,-1-1-1,1 0 1,-1 0-1,1 0 1,-1 0 0,0 0-1,1 0 1,-1 0 0,1 0-1,-1 0 1,1-1 0,-1 1-1,0 0 1,1-1 0,-1 0-1,0 1 1,1-1-1,-1 0 1,0 1 0,0-1-1,0 0 1,1 0 0,-1 0-1,0 0 1,1-2 0,7-6-24,0-1 0,0 1 1,10-18-1,-9 14-12,-3 5-5,1 0 0,0 0 1,1 0-1,0 1 0,10-6 0,-14 3-117,22-8 172,28-23 1,-51 38 0,-1 0 0,1 0 0,-1-1-1,0 1 1,0-1 0,0 0 0,0 1 0,0-1 0,-1 0-1,0-1 1,0 1 0,0 0 0,1-6 0,-3 7-3,0 0 0,-1 0 1,1-1-1,-1 1 0,0 0 1,0 0-1,0 0 0,0 0 1,0 0-1,-1 0 0,0 0 1,1 0-1,-1 1 1,0-1-1,0 1 0,-4-4 1,-12-15-93,12 14-238,-1 0 1,1 0 0,0-1-1,1 0 1,0 0-1,0 0 1,0-1-1,-4-12 1,9 21 176,0-1 1,0 1-1,0-1 1,0 1-1,0-1 1,0 1-1,0 0 0,0-1 1,0 1-1,0-1 1,0 1-1,0-1 1,0 1-1,0-1 1,0 1-1,1 0 0,-1-1 1,0 1-1,0-1 1,0 1-1,1 0 1,-1-1-1,0 1 1,1 0-1,-1-1 0,0 1 1,1 0-1,-1-1 1,0 1-1,1 0 1,-1 0-1,0-1 1,1 1-1,-1 0 0,1 0 1,-1 0-1,0 0 1,1 0-1,-1-1 1,1 1-1,-1 0 0,1 0 1,-1 0-1,1 0 1,-1 0-1,0 0 1,2 1-1,10 2-1152</inkml:trace>
</inkml:ink>
</file>

<file path=ppt/ink/ink13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45.77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59 370 8426,'3'10'3011,"2"12"500,-5-21-3394,1-1 0,-1 0 0,0 0 0,0 1 0,0-1 0,0 0 0,0 1 0,0-1 0,0 1 0,0-1 0,0 0 0,0 1 0,0-1 0,0 0 0,0 1 0,0-1 0,0 0 0,0 1 0,0-1 1,0 0-1,0 1 0,0-1 0,-1 0 0,1 1 0,0-1 0,0 0 0,0 0 0,-1 1 0,1-1 0,0 0 0,0 0 0,-1 1 0,1-1 0,0 0 0,0 0 0,-1 0 0,1 0 0,-1 1 0,-1-12 4395,-2-8-4658,4 18 147,-1 1-1,0-1 0,0 0 1,1 1-1,-1-1 0,0 1 0,0-1 1,0 1-1,1 0 0,-1-1 0,0 1 1,0 0-1,0-1 0,0 1 1,0 0-1,0 0 0,0 0 0,0 0 1,1 0-1,-1 0 0,0 0 1,0 0-1,0 0 0,0 1 0,0-1 1,0 0-1,0 0 0,0 1 0,-1 0 1,1 0-1,-1 0 0,0 1-1,0-1 1,1 1 0,-1-1 0,1 1 0,0 0 0,-1-1 0,1 1 0,0 0 0,0 0-1,0 0 1,0 0 0,-1 3 0,1-2 0,-1 1-1,1 0-1,0 0 1,0 1 0,0-1 0,0 0-1,1 9 1,0-12 1,0 0 0,0 0 0,0 0 0,0 0-1,1 1 1,-1-1 0,1 0 0,-1 0 0,1 0 0,-1 0-1,1 0 1,-1 0 0,1 0 0,0 0 0,0 0 0,0-1 0,-1 1-1,1 0 1,0 0 0,0-1 0,0 1 0,0 0 0,0-1-1,0 1 1,0-1 0,0 0 0,0 1 0,1-1 0,-1 0 0,0 1-1,0-1 1,0 0 0,0 0 0,1 0 0,-1 0 0,1 0-1,3 0 8,0 0 0,0 0 0,0-1 0,0 0 0,0 0 0,0 0 0,-1 0-1,1-1 1,0 1 0,-1-1 0,1 0 0,-1-1 0,7-4 0,0-1 58,-1-1 0,-1 0 0,14-17 0,-14 16 32,0-1 0,1 2 1,17-15-1,-19 20-31,0 1 1,0-1-1,0 2 0,0-1 1,0 1-1,1 0 0,-1 1 1,13-1-1,-10 1 114,0 0 0,0-1 0,0 0 0,-1-1-1,19-7 1,-26 8-77,0 1 0,-1-1 0,1 0 0,-1 0 0,1 0-1,-1 0 1,1-1 0,-1 1 0,0 0 0,0-1 0,0 0 0,0 1-1,-1-1 1,1 0 0,-1 0 0,0 0 0,0 0 0,0 0 0,0-1-1,0 1 1,-1 0 0,1 0 0,-1-7 0,0 2-62,-1 1 0,-1-1 0,1 0 0,-1 1 0,0-1 0,-1 1 0,-5-11 0,-3-13-737,5 13-874,2-1 0,0 1 0,-2-22 0,5 3 29</inkml:trace>
</inkml:ink>
</file>

<file path=ppt/ink/ink13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46.20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100 44 8490,'-34'-14'1565,"23"10"-408,-1-1-1,1 0 0,0-1 0,-9-4 6038,21 20-4821,10 33-1716,10-5-81,-9-16-127,0-1 0,10 30 0,8 40 606,19 51-544,-48-141-581,-1 1 1,1-1 0,0 1-1,-1-1 1,1 1-1,0-1 1,0 0 0,0 1-1,0-1 1,0 0-1,0 0 1,3 3 0,-4-4-18,0 0 0,1 0 1,-1 0-1,1 0 0,-1 0 1,0 0-1,1 0 0,-1 0 0,0 0 1,1 0-1,-1-1 0,0 1 1,1 0-1,-1 0 0,0 0 1,0 0-1,1 0 0,-1-1 1,0 1-1,1 0 0,-1 0 0,0 0 1,0-1-1,1 1 0,-1 0 1,0 0-1,0-1 0,0 1 1,1 0-1,-1-1 0,0 1 1,0 0-1,0-1 0,0 0 0,12-43-6395,-10 33 5829,6-21-873</inkml:trace>
</inkml:ink>
</file>

<file path=ppt/ink/ink13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46.59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89 91 6937,'1'-3'477,"0"-6"857,1-1 1,0 0 0,1 1 0,0 0 0,0-1-1,1 1 1,7-10 0,-11 18-1290,0 1 0,0 0 0,0 0 0,0 0 0,0 0 0,0 0 1,0 0-1,0 0 0,0-1 0,1 1 0,-1 0 0,0 0 0,0 0 0,0 0 0,0 0 1,0 0-1,0 0 0,0 0 0,1 0 0,-1 0 0,0 0 0,0 0 0,0 0 0,0 0 0,0 0 1,0 0-1,1 0 0,-1 0 0,0 0 0,0 0 0,0 0 0,0 0 0,0 0 0,0 0 0,1 0 1,-1 0-1,0 0 0,0 0 0,0 0 0,0 0 0,0 0 0,0 0 0,0 0 0,1 1 0,-1-1 1,0 0-1,0 0 0,0 0 0,0 0 0,0 0 0,0 0 0,0 0 0,0 0 0,0 1 0,0-1 1,0 0-1,0 0 0,0 0 0,0 0 0,0 0 0,0 0 0,0 1 0,0-1 0,0 0 1,3 17 1097,-4 20-354,-8 8-348,-1-1 1,-3 1 0,-34 79-1,0-2 372,47-122-800,1 0 0,-1 0 0,0 0 0,0 1 0,0-1 1,0 0-1,0 0 0,0 0 0,0 0 0,0 0 0,0 0 0,0 1 1,0-1-1,1 0 0,-1 0 0,0 0 0,0 0 0,0 0 0,0 0 1,0 0-1,0 0 0,1 0 0,-1 1 0,0-1 0,0 0 0,0 0 1,0 0-1,0 0 0,1 0 0,-1 0 0,0 0 0,0 0 0,0 0 1,0 0-1,0 0 0,1 0 0,-1 0 0,0 0 0,0 0 0,0 0 1,0-1-1,0 1 0,1 0 0,-1 0 0,0 0 0,0 0 0,0 0 1,0 0-1,0 0 0,0 0 0,1 0 0,-1-1 0,0 1 0,0 0 1,0 0-1,0 0 0,0 0 0,0 0 0,0-1 0,17-7 266,-7 2-42,39-17 287,8-3-466,60-19 0,-81 29-1928,-32 14 1093,-1-1-1,1 1 1,-1-1-1,0 0 1,0 1-1,0-2 1,4-5-1,1-2-567</inkml:trace>
</inkml:ink>
</file>

<file path=ppt/ink/ink13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46.99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0 127 10770,'22'-15'2253,"34"-16"-1,-54 30-2095,-1 1 1,1 0-1,0-1 0,0 1 0,-1 0 0,1 0 0,0 0 0,0 0 0,0 0 1,-1 0-1,1 1 0,0-1 0,-1 1 0,1-1 0,0 1 0,0-1 0,-1 1 1,1 0-1,-1 0 0,1 0 0,-1 0 0,1 0 0,-1 0 0,0 0 0,1 1 1,-1-1-1,0 0 0,0 1 0,0-1 0,1 3 0,2 0 380,3 4 184,-1 1 1,0-1-1,0 1 0,8 17 0,-9-15-574,0 0 0,-1 0 0,-1 0 0,0 1 0,0-1 0,-1 1 0,0 13 0,-9 16-192,7-39-46,-1 0 0,1 0 1,-1 0-1,1-1 1,-1 1-1,0 0 1,1 0-1,-1-1 0,0 1 1,0 0-1,-1-1 1,1 1-1,0-1 0,0 1 1,-1-1-1,-1 2 1,2-3-13,-1-1 0,1 1-1,0 0 1,-1-1 0,1 1 0,0-1 0,0 0 0,0 1 0,0-1 0,-1 0 0,1 0 0,0 1-1,0-1 1,0 0 0,1 0 0,-1 0 0,0 0 0,-1-2 0,-13-18-681,1-11 82,0-1 0,2 0 1,-9-37-1,7 23 445,13 42 284,-1 0-1,0 0 0,1 0 1,0-1-1,1 1 1,-1 0-1,1 0 0,0-1 1,1-7-1,-1 12 34,1-1-1,0 0 1,0 1 0,-1-1-1,1 1 1,0-1 0,1 1-1,-1-1 1,0 1 0,0 0-1,1-1 1,-1 1 0,1 0-1,-1 0 1,1 0 0,-1 0-1,1 0 1,0 1 0,-1-1-1,1 0 1,0 1 0,-1-1-1,1 1 1,0 0 0,0-1-1,0 1 1,-1 0 0,1 0-1,3 1 1,19-2 1100,0 1 0,44 5-1,-59-4-904,-1 1 0,0 0 1,0 0-1,0 0 0,0 1 0,-1 0 0,1 1 0,-1-1 0,1 2 0,-1-1 0,12 10 0,-17-11-208,0 0 0,1 0-1,-1 0 1,0 1 0,0-1 0,-1 0 0,1 1-1,-1-1 1,1 1 0,-1 0 0,0-1 0,-1 1 0,1 0-1,-1-1 1,1 1 0,-1 0 0,0 0 0,-1 0-1,1-1 1,-1 1 0,1 0 0,-1 0 0,0-1-1,-1 1 1,-1 5 0,-3 5-21,-1-1 1,-1 1-1,1-1 0,-19 22 0,14-19-199,-32 37-469,41-49 245,0 0 1,-1-1-1,0 0 0,0 0 0,0 0 0,0 0 0,0-1 0,-1 1 0,1-1 0,-8 2 0,-4-3-1080</inkml:trace>
</inkml:ink>
</file>

<file path=ppt/ink/ink1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9:44.49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 4 8482,'-3'-2'3465,"0"1"-2137,1 1-672,0 0-144,1 0-256,-1 0-168,1 0-464,-1 3-336,1 5 416</inkml:trace>
</inkml:ink>
</file>

<file path=ppt/ink/ink13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47.45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0 318 9234,'0'0'135,"1"1"0,-1-1 1,0 0-1,0 1 0,0-1 0,0 0 0,0 1 0,0-1 1,0 1-1,0-1 0,1 0 0,-1 1 0,0-1 1,0 0-1,1 0 0,-1 1 0,0-1 0,0 0 1,1 1-1,-1-1 0,0 0 0,1 0 0,-1 0 0,0 1 1,1-1-1,-1 0 0,0 0 0,1 0 0,-1 0 1,0 0-1,1 1 0,-1-1 0,1 0 0,-1 0 1,0 0-1,1 0 0,-1 0 0,0 0 0,1 0 0,-1-1 1,1 1-1,-1 0 0,0 0 0,1 0 0,-1 0 1,1-1-1,24-8 1720,-24 8-1745,58-30 2510,-2-3-1,88-69 1,13-7-550,-150 104-2087,1 1 1,1 0-1,-1 1 0,0 0 1,1 0-1,0 1 0,11-2 1,-21 5-15,0 0 1,1 0-1,-1 0 1,0 0-1,0 0 1,1 0-1,-1 0 1,0 0-1,0 0 1,1 0 0,-1 0-1,0 0 1,0 1-1,0-1 1,1 0-1,-1 0 1,0 0-1,0 0 1,0 0-1,1 1 1,-1-1 0,0 0-1,0 0 1,0 0-1,0 1 1,0-1-1,1 0 1,-1 0-1,0 1 1,0-1-1,0 0 1,0 0 0,0 1-1,0-1 1,0 0-1,0 0 1,0 0-1,0 1 1,0-1-1,0 0 1,0 0 0,0 1-1,0-1 1,0 0-1,0 0 1,0 1-1,-1-1 1,1 0-1,0 0 1,0 1-1,0-1 1,0 0 0,0 0-1,0 0 1,-1 1-1,1-1 1,0 0-1,0 0 1,-1 0-1,-7 16-1543,7-16 1547,-30 52-4798,16-14 3246</inkml:trace>
</inkml:ink>
</file>

<file path=ppt/ink/ink13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47.82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9 412 9610,'-8'17'4633,"20"-15"-1816,6-10-193,15-22-591,3-7-169,12-11-392,1 0-327,-3 4-609,1 5-240,-14 2-456,-2 5-200,-12 2-673,-2 5-503,-9 6-1224,-6 3-377,-2-1 1953</inkml:trace>
</inkml:ink>
</file>

<file path=ppt/ink/ink13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48.21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20 9786,'14'-2'1712,"128"-15"7933,-126 16-9056,0 1 1,-1 1-1,1 0 0,0 1 0,-1 0 1,30 9-1,-37-8-521,-1 1 1,0-1-1,0 1 0,0 1 1,0-1-1,-1 1 1,1 0-1,-1 1 0,-1-1 1,1 1-1,-1 0 0,0 1 1,0-1-1,0 1 0,-1 0 1,-1 0-1,1 0 0,-1 1 1,0-1-1,0 1 0,-1 0 1,0 0-1,-1 0 1,2 14-1,-3-9-101,1 0 0,-2 1 0,0-1 1,0 0-1,-1 0 0,-1-1 0,0 1 0,-1 0 0,0-1 1,-1 0-1,0 0 0,-1 0 0,0-1 0,-13 18 0,16-26-144,1 0-1,-1 0 1,0 0-1,1 0 1,-1-1 0,0 0-1,-1 1 1,-3 1-1,6-4 30,0 1 0,0-1 0,0 1-1,0-1 1,0 0 0,0 1 0,0-1 0,0 0 0,0 0-1,0 0 1,0 0 0,0 0 0,0 0 0,0 0 0,-1 0-1,1-1 1,0 1 0,0 0 0,0 0 0,0-1 0,0 1-1,0-1 1,0 1 0,1-1 0,-1 1 0,0-1 0,0 0-1,0 0 1,0 1 0,1-1 0,-1 0 0,-1-1 0,-6-15-1038</inkml:trace>
</inkml:ink>
</file>

<file path=ppt/ink/ink13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48.69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16 16 7778,'-11'-16'5474,"10"16"-5363,1 0 0,0 0 0,0 0 0,-1 1 0,1-1 0,0 0-1,0 0 1,0 0 0,-1 0 0,1 0 0,0 1 0,0-1 0,0 0-1,-1 0 1,1 0 0,0 1 0,0-1 0,0 0 0,0 0-1,0 0 1,-1 1 0,1-1 0,0 0 0,0 0 0,0 1 0,0-1-1,0 0 1,0 1 0,0-1 0,0 0 0,0 0 0,0 1 0,0-1-1,0 0 1,0 1 0,2 43 3394,-1-39-3491,34 245 4078,-6-52-2759,-25-158-1160,-2-18-79,0 0 0,2 0-1,7 24 1,-12-46-93,1 1 0,0-1-1,1 1 1,-1-1 0,0 0 0,0 1-1,0-1 1,0 1 0,0-1 0,0 1-1,1-1 1,-1 1 0,0-1-1,0 0 1,1 1 0,-1-1 0,0 1-1,0-1 1,1 0 0,-1 1 0,0-1-1,1 0 1,-1 0 0,1 1 0,-1-1-1,0 0 1,1 0 0,-1 1 0,1-1-1,-1 0 1,1 0 0,-1 0 0,1 0-1,-1 0 1,0 0 0,1 0 0,-1 0-1,1 0 1,-1 0 0,1 0 0,-1 0-1,1 0 1,-1 0 0,1 0 0,-1 0-1,1-1 1,-1 1 0,0 0 0,1 0-1,-1 0 1,1-1 0,-1 1 0,0 0-1,1-1 1,-1 1 0,0 0 0,1-1-1,-1 1 1,0 0 0,1-1 0,-1 0-1,18-27-26,22-75-170,-28 68-79,31-61 1,-42 93 258,1-1 0,0 1 0,-1 0 1,1 1-1,0-1 0,1 0 0,-1 0 1,0 1-1,1 0 0,0-1 0,-1 1 1,1 0-1,0 0 0,0 0 1,0 1-1,0-1 0,0 1 0,1-1 1,5 0-1,-5 2 13,-1 0-1,1 0 1,-1 1 0,0-1 0,1 1-1,-1 0 1,0 0 0,1 0-1,-1 1 1,0-1 0,0 1 0,0 0-1,0 0 1,0 0 0,-1 0 0,1 0-1,-1 0 1,1 1 0,3 5-1,8 8-31,-5-5 65,0-1 1,1 0 0,0 0-1,0-1 1,12 8 0,-19-16-20,-1 1 0,0-1 0,0 0 0,1 0 1,-1 0-1,0 0 0,1 0 0,-1 0 0,1-1 0,-1 1 1,1-1-1,-1 0 0,1 0 0,0 1 0,-1-2 0,1 1 1,-1 0-1,1-1 0,-1 1 0,1-1 0,-1 1 1,1-1-1,-1 0 0,1 0 0,-1-1 0,0 1 0,0 0 1,0-1-1,0 1 0,0-1 0,0 0 0,0 1 0,3-5 1,-1 2-1,-1-1 0,1 0 0,-1 0-1,0 0 1,0-1 0,-1 1 0,0-1 0,1 1 0,1-11 0,4-54 69,1 1-42,-8 63-39,0 1-1,1-1 1,0 1 0,0 0 0,1 0-1,-1 0 1,1 0 0,0 0-1,1 1 1,3-5 0,-7 8 0,0 1 0,1 0 0,-1 0 0,0-1 0,0 1 0,1 0 0,-1-1 0,0 1-1,0 0 1,1 0 0,-1 0 0,0-1 0,1 1 0,-1 0 0,0 0 0,1 0 0,-1 0 0,0 0 0,1 0 0,-1 0 0,0 0 0,1 0 0,-1-1 0,0 2 0,1-1 0,-1 0-1,0 0 1,1 0 0,-1 0 0,1 0 0,-1 0 0,0 0 0,1 0 0,-1 0 0,0 1 0,0-1 0,1 0 0,-1 0 0,0 0 0,1 1 0,-1-1 0,0 0 0,0 0 0,1 1-1,-1-1 1,0 1 0,8 15-36,-7-12 35,11 32-30,-10-28 22,0 0-1,1 1 1,0-1 0,0 0 0,1 0 0,0-1-1,7 12 1,-10-19-35,-1 0-1,0 1 1,1-1 0,-1 1-1,0-1 1,1 0-1,-1 1 1,1-1-1,-1 0 1,0 1 0,1-1-1,-1 0 1,1 0-1,-1 1 1,1-1-1,-1 0 1,1 0 0,-1 0-1,1 0 1,-1 0-1,1 1 1,-1-1 0,1 0-1,-1 0 1,1 0-1,-1 0 1,1-1-1,-1 1 1,1 0 0,-1 0-1,1 0 1,-1 0-1,1 0 1,-1-1-1,1 1 1,-1 0 0,1-1-1,-1 1 1,0 0-1,1 0 1,-1-1 0,1 1-1,-1-1 1,0 1-1,1-1 1,12-24-3112,-3-4 1935</inkml:trace>
</inkml:ink>
</file>

<file path=ppt/ink/ink13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49.08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29 0 7842,'-25'19'4153,"21"-2"-713,9-4-2319,12-5-985,2-7-296,5-1-721,2-3-535,7 2 832</inkml:trace>
</inkml:ink>
</file>

<file path=ppt/ink/ink13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49.45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 7682,'107'1'3574,"-87"4"-870,-15 5-1267,-5-8-1314,0 0 0,-1 0-1,0-1 1,1 1 0,-1 0 0,0 0 0,0 0 0,0 0-1,-2 2 1,0 0 353,-42 71 2144,35-62-2270,1 1 1,0 0-1,1 1 1,0 0-1,1 0 1,1 0-1,1 1 1,-4 16 0,9-31-336,0-1 0,-1 1 0,1-1 0,0 0 0,0 1 0,0-1 0,0 0 0,0 1 0,0-1 0,0 1 0,0-1 0,0 0 0,0 1 0,0-1 0,0 0 0,0 1 0,0-1 0,1 0 0,-1 1 0,0-1 0,0 0 1,0 1-1,0-1 0,1 0 0,-1 1 0,0-1 0,0 0 0,1 1 0,-1-1 0,0 0 0,1 0 0,-1 1 0,0-1 0,1 0 0,-1 0 0,0 0 0,1 0 0,-1 1 0,19-7 226,23-24-175,-35 24-11,-2 3-24,0-1 0,0 1 0,0 0 1,0 1-1,1-1 0,-1 1 0,1 0 0,-1 1 1,1-1-1,0 1 0,0 0 0,8 0 1,-12 1-2,0 0 1,0 0 0,-1 0 0,1 1 0,0-1 0,0 1-1,-1-1 1,1 1 0,0 0 0,-1-1 0,1 1 0,-1 0-1,1 0 1,-1 0 0,1 0 0,-1 1 0,2 1 0,-1-1 16,-1 1 0,0-1 0,1 1 0,-1-1 0,0 1 0,0-1 0,-1 1 0,1 0 0,-1-1 0,1 1 0,-1 0 1,0 0-1,0-1 0,0 6 0,-2 10-6,-1-1 0,-1 0 0,0 1 1,-2-2-1,1 1 0,-2-1 0,0 1 0,-1-2 1,-20 29-1,27-42-153,0 0-1,-1 0 1,1 0 0,-1 0-1,1 0 1,-1-1 0,0 1-1,0 0 1,0-1 0,0 0 0,-3 2-1,4-3 0,0 1-1,1-1 1,-1 0-1,0 0 1,0 0-1,1 0 1,-1 0-1,0 0 1,0-1-1,0 1 1,1 0 0,-1 0-1,0-1 1,0 1-1,1 0 1,-1-1-1,0 1 1,1 0-1,-1-1 1,0 1-1,1-1 1,-1 1-1,1-1 1,-1 0-1,1 1 1,-1-1-1,1 0 1,-1 1-1,1-1 1,0 0-1,-1 1 1,1-1 0,0 0-1,0 0 1,-1 1-1,1-1 1,0 0-1,0-1 1,-8-26-2445,2-16 1205</inkml:trace>
</inkml:ink>
</file>

<file path=ppt/ink/ink13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50.08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89 7066,'8'-18'6370,"-8"18"-6252,1 0 0,-1 0-1,0 0 1,0 0 0,1 0-1,-1 0 1,0 0-1,0 0 1,1 0 0,-1 0-1,0 0 1,1 0 0,-1 0-1,0 0 1,0 0 0,1 0-1,-1 0 1,0 0-1,0 0 1,1 0 0,-1 0-1,0 0 1,0 1 0,1-1-1,-1 0 1,0 0 0,0 0-1,1 0 1,-1 1-1,0-1 1,0 0 0,0 0-1,0 0 1,1 1 0,1 2 156,-1 0 1,1 0 0,-1 0 0,1 1 0,-1-1 0,0 0-1,0 1 1,0 3 0,22 201 3297,3 23-1892,-26-231-1680,12 50 300,-12-47-282,1-1 0,0 1 0,0-1 0,0 0 0,0 1 0,0-1 0,0 0 0,1 0 0,-1 0 0,1 0-1,0 0 1,-1 0 0,1 0 0,0 0 0,0-1 0,4 4 0,-5-5-16,0 0-1,-1 0 1,1 0-1,0 0 1,-1 0-1,1 0 1,0 0 0,-1 0-1,1 0 1,0 0-1,0-1 1,-1 1-1,1 0 1,0 0-1,-1-1 1,1 1-1,-1 0 1,1-1-1,0 1 1,-1 0 0,1-1-1,-1 1 1,1-1-1,-1 1 1,1-1-1,-1 1 1,0-1-1,1 0 1,-1 1-1,1-2 1,10-21 24,-9 19-20,77-210 121,-76 204-134,2-3-59,-3 13 9,0 7-17,1 4 59,0 1 0,1-1 0,1 1 0,0-1 1,12 20-1,-13-25 17,0 1 1,0-2-1,0 1 1,1 0-1,0-1 1,0 0 0,0 0-1,1-1 1,-1 1-1,1-1 1,9 5-1,-13-9 11,-1 1-1,1-1 1,-1 1-1,1-1 1,-1 0-1,1 0 1,0 1-1,-1-1 1,1 0-1,-1-1 1,1 1-1,-1 0 1,1 0-1,-1-1 0,1 1 1,-1-1-1,1 1 1,-1-1-1,1 1 1,-1-1-1,0 0 1,1 0-1,-1 0 1,0 0-1,0 0 1,1 0-1,-1 0 1,0 0-1,0 0 1,0-1-1,-1 1 1,1 0-1,0-1 1,0 1-1,-1-1 1,2-2-1,2-6 91,0-1-1,0 0 1,3-22-1,-5 22-87,3-13 10,-1 0 1,-1 0-1,-1-1 0,-3-45 1,-6 47-60,7 22 29,0 1 0,0 0 0,-1-1 0,1 1 0,0 0 1,-1-1-1,1 1 0,-1 0 0,1-1 0,0 1 0,-1 0 0,1 0 0,-1-1 0,1 1 0,-1 0 0,1 0 0,0 0 0,-1-1 0,1 1 0,-1 0 0,1 0 0,-1 0 0,1 0 0,-2 0 0,1 1-4,-1 0-1,1-1 1,0 1-1,-1 0 0,1 0 1,0 0-1,0 0 0,-1 0 1,1 0-1,0 0 0,0 1 1,0-1-1,0 0 0,1 0 1,-1 1-1,0-1 0,0 1 1,1-1-1,-1 1 0,0 2 1,0 3 2,-1 0 0,1 0 1,0 0-1,1 0 0,0 0 0,0 0 1,1 0-1,-1 0 0,1 0 0,1 0 1,-1-1-1,1 1 0,1 0 1,4 10-1,-5-14 12,-1 0 1,0 0-1,1 0 1,0 0-1,0-1 1,0 1-1,0-1 0,0 1 1,0-1-1,0 0 1,1 0-1,-1 0 1,1 0-1,0 0 0,0-1 1,-1 1-1,1-1 1,0 0-1,0 0 1,0 0-1,1 0 0,-1 0 1,0 0-1,0-1 1,0 0-1,0 0 1,1 0-1,-1 0 0,0 0 1,0 0-1,0-1 1,1 0-1,4-1 1,-4 0 34,1 0 0,-1-1 1,0 1-1,0-1 1,0 0-1,0 0 0,-1 0 1,1-1-1,-1 1 0,0-1 1,6-7-1,27-52 459,-23 38-287,-7 15-86,0 1 0,0-1 1,1 1-1,0 0 1,0 1-1,15-13 0,-17 17-66,-1 1-1,1 0 1,-1 0-1,1 1 0,0-1 1,0 1-1,0 0 1,0 0-1,1 1 0,-1-1 1,0 1-1,1 1 0,-1-1 1,1 1-1,8 0 1,-11 0-105,1 0-1,-1-1 1,1 1 0,-1-1 0,0 0 0,1 1 0,-1-2 0,0 1 0,0 0-1,0-1 1,0 1 0,0-1 0,0 0 0,0 0 0,0 0 0,-1 0 0,1 0-1,-1-1 1,1 1 0,-1-1 0,0 0 0,0 0 0,0 0 0,-1 0 0,3-3 0,0-3-859,-1 1 0,1 0 0,-1-1 0,-1 1 1,0-1-1,0 0 0,-1 0 0,1-15 0,-4-9-772</inkml:trace>
</inkml:ink>
</file>

<file path=ppt/ink/ink13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50.72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168 15 8242,'0'-1'584,"0"1"0,-1-1 1,1 0-1,-1 0 0,1 0 1,-1 0-1,1 0 0,-1 0 0,1 1 1,-1-1-1,0 0 0,1 1 1,-1-1-1,0 0 0,0 1 0,0-1 1,-1 0-1,1 1-442,0 0 0,0 0 0,0 1 1,0-1-1,0 0 0,-1 1 0,1-1 0,0 1 0,0-1 0,0 1 0,1-1 1,-1 1-1,0 0 0,0-1 0,0 1 0,-1 1 0,-26 30 913,10-9-332,-31 50 1,42-61-563,1 0 1,0 1 0,1-1 0,1 2-1,-1-1 1,2 0 0,-3 20 0,6-32-154,0 1 0,-1 0 0,1-1 0,0 1 0,0 0 0,0 0 0,0-1 0,1 1 0,-1 0 1,0-1-1,1 1 0,-1-1 0,1 1 0,0 0 0,-1-1 0,1 1 0,0-1 0,0 0 0,2 3 0,-2-3-2,0 0-1,0-1 0,0 1 0,1 0 0,-1-1 1,0 0-1,1 1 0,-1-1 0,0 0 1,0 1-1,1-1 0,-1 0 0,0 0 0,1 0 1,-1 0-1,0 0 0,1-1 0,-1 1 1,2-1-1,2 0 4,0-1 0,0 0 0,0 0 0,0-1 0,-1 1 1,1-1-1,-1 0 0,0 0 0,0-1 0,7-6 0,-2-3 12,0 0-1,-1-1 0,13-29 0,6-10 7,-23 51 157,0 10-63,1 17 12,-3-17-85,-2-6-132,0 0 0,0 0 0,1 0 0,-1 0 0,1 0 0,0 0 0,-1 0 0,1 0 0,0 0 0,0 0 0,0 0 0,0-1 0,1 1 1,-1 0-1,0-1 0,1 1 0,-1-1 0,1 1 0,0-1 0,-1 0 0,1 0 0,0 0 0,0 0 0,0 0 0,0 0 0,-1 0 0,1 0 0,1-1 0,-1 1 0,0-1 0,0 1 0,0-1 0,0 0 0,0 0 1,0 0-1,0 0 0,0 0 0,0-1 0,1 1 0,-1-1 0,0 1 0,0-1 0,0 0 0,0 1 0,-1-1 0,4-2 0,3-1-516,1-1-1,-1 0 0,0 0 1,0-1-1,8-6 1,12-17 1046,5-15-510</inkml:trace>
</inkml:ink>
</file>

<file path=ppt/ink/ink13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51.11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249 163 6393,'0'-27'1674,"-3"-37"2350,3 59-3630,-1-1 0,0 1 0,-1 0 0,1 0 0,-1 0 0,0 0 0,0 1 0,0-1 0,-6-7 0,7 10-299,0 1 0,0 0-1,0 0 1,0 0-1,0 0 1,0 1-1,0-1 1,0 0-1,0 0 1,0 1 0,0-1-1,-1 0 1,1 1-1,0-1 1,-1 1-1,1 0 1,0-1-1,-1 1 1,1 0-1,0 0 1,-1 0 0,1 0-1,0 0 1,-1 0-1,0 1 1,-2 0 80,0 0-1,0 0 1,1 1 0,-1 0 0,1-1-1,-1 1 1,1 1 0,-6 3 0,-3 5 318,0 1-1,1 0 1,-14 18 0,13-12-203,0 0 0,2 1 0,0 1 0,1-1 0,1 1 0,0 1 0,2 0-1,0-1 1,2 2 0,0-1 0,2 1 0,0-1 0,1 1 0,4 38 0,-1-36-222,2-1 0,1 1 0,0-1 0,2 0 1,1 0-1,1-1 0,0 0 0,2 0 0,1-1 0,0 0 0,1-1 0,2-1 0,18 20 1,20 17-2077,-50-52-306,-6-6 245,-7-6-386,-2-8 992</inkml:trace>
</inkml:ink>
</file>

<file path=ppt/ink/ink13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51.48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1 881 8866,'12'-6'3833,"6"-7"-1873,19-9-976,6 0-207,-1-7-265,2 2-696,0-5-1081,0 1 849</inkml:trace>
  <inkml:trace contextRef="#ctx0" brushRef="#br0" timeOffset="1">550 1 9650,'-3'0'495,"0"1"0,0-1 0,0 1 0,1 0 0,-1 0 0,0 1 0,0-1 0,1 0 0,-1 1 0,1 0-1,-1 0 1,-3 3 0,2-1-86,1 0 0,0 0 0,0 1 0,0-1 0,0 1 0,-3 7-1,0 5 93,0 1-1,2-1 0,-4 23 0,7-36-328,-5 40 150,2 1 0,2-1 0,1 1-1,3-1 1,2 1 0,1-1 0,3 0 0,1-1-1,18 49 1,-13-32-497,-13-57-45,-1-1 0,1 1 0,-1 0 0,0 0 0,0 0 0,0 0 0,0 0 0,0 0 0,-1-1 1,1 1-1,-1 0 0,0 0 0,0-1 0,0 1 0,0 0 0,0-1 0,-1 1 0,-2 3 0,-6-1-598,-2-3 249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5:45.97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97 228 8090,'-3'0'318,"0"0"1,1 0-1,-1 1 1,0-1-1,1 1 0,-1-1 1,0 1-1,1 0 1,-1 0-1,1 0 1,-1 1-1,1-1 0,0 1 1,-1-1-1,1 1 1,0 0-1,0-1 1,0 1-1,0 0 1,0 0-1,1 1 0,-3 2 1,-1 2-71,1 0 0,-1 0 0,1 1-1,0 0 1,1 0 0,-3 9 0,3-6-12,1 0 0,0 0 0,1 1 1,0-1-1,1 21 0,1-25-172,-1-1-1,1 1 1,0-1 0,1 0 0,0 1-1,0-1 1,0 0 0,1 0 0,-1 0-1,1-1 1,7 11 0,-8-14-51,0-1 1,0 1-1,0 0 0,0-1 1,0 1-1,0-1 0,0 0 1,0 0-1,0 0 0,1 0 1,-1 0-1,0 0 1,1 0-1,-1-1 0,1 1 1,-1-1-1,1 0 0,-1 0 1,0 0-1,1 0 1,-1 0-1,1 0 0,-1-1 1,1 1-1,-1-1 0,1 0 1,-1 0-1,0 0 0,0 0 1,1 0-1,3-3 1,3-1 10,0-1 1,0 0-1,-1-1 1,0 0 0,0-1-1,7-8 1,-1 1-62,-2-2-1,0 0 1,0 0 0,-2-1 0,0 0-1,-1-1 1,-1 0 0,-1-1 0,-1 0-1,0 0 1,-2 0 0,0 0 0,1-33-1,-3 16-193,-3 1 0,-5-43 0,39 270 1371,-23-148-854,2 0-1,28 68 0,-29-96-222,-11-14-61,1-1 0,-1 0 0,0 0 0,1 0 1,-1 1-1,0-1 0,1 0 0,-1 0 0,0 0 0,1 0 0,-1 0 0,1 0 0,-1 0 0,0 0 0,1 0 0,-1 0 0,0 0 0,1 0 0,-1 0 0,1 0 0,-1 0 0,0 0 0,1-1 0,-1 1 0,0 0 1,1 0-1,-1-1 0,3-1 4,-1-1 0,1 0 0,-1 0 0,0 0 0,0 0 0,0 0-1,2-5 1,13-26-7,-13 24-12,0 0 1,1 0-1,0 0 0,1 1 0,0-1 1,0 1-1,1 1 0,0 0 1,1 0-1,12-10 0,-19 17 4,1 0 0,-1 0 0,1 0 0,-1 0 1,1 0-1,0 1 0,-1-1 0,1 1 0,0-1 0,0 1 0,-1 0 0,1 0 0,0-1 0,0 1 0,0 1 1,-1-1-1,1 0 0,0 0 0,0 1 0,-1-1 0,1 0 0,2 2 0,0 0 41,1 1-1,-1 0 1,0 0 0,0 1 0,7 6-1,14 12-2699,-23-21 2126,0 0-1,-1 0 1,1 0-1,0 0 1,0 0-1,0-1 0,-1 1 1,1-1-1,0 1 1,0-1-1,0 0 1,0 0-1,4 0 1,12-2-1165</inkml:trace>
</inkml:ink>
</file>

<file path=ppt/ink/ink1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9:44.87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7106,'7'9'7873,"1"-5"-1639,2 2-5122,0-5-880</inkml:trace>
</inkml:ink>
</file>

<file path=ppt/ink/ink14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51.83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11 426 7666,'-3'-18'1193,"0"-1"0,-1-36 0,4 53-1041,1 0 0,0 0 1,0 0-1,0 0 0,0 0 0,0 0 0,1 0 0,-1 0 0,1 0 1,-1 1-1,1-1 0,-1 0 0,1 1 0,0-1 0,0 1 1,0 0-1,0 0 0,0 0 0,0 0 0,0 0 0,0 0 1,0 0-1,0 1 0,0-1 0,1 1 0,3-1 0,8-3 598,0-1-84,86-27 2844,-91 29-3235,0 1 1,1 1 0,-1 0-1,1 0 1,-1 1 0,1 0-1,-1 1 1,17 2 0,-22-2-244,-1 0 0,0 0 0,0 0 1,1 1-1,-1-1 0,0 1 1,0-1-1,0 1 0,-1 0 1,1 1-1,0-1 0,-1 0 0,1 1 1,-1-1-1,0 1 0,0 0 1,0 0-1,0-1 0,0 1 1,-1 1-1,2 3 0,1 5-34,-1 0 1,-1-1-1,0 1 0,1 22 1,2 18-8,-6-44-510</inkml:trace>
  <inkml:trace contextRef="#ctx0" brushRef="#br0" timeOffset="1">267 1 7290,'-8'3'4304,"2"2"-159,8 2-3024,2 3-513,3 1-1088,0-3-409,9-5 561</inkml:trace>
</inkml:ink>
</file>

<file path=ppt/ink/ink14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52.31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18 8106,'63'87'3937,"-59"-81"-3267,0 0 0,0 1 0,-1-1 0,0 1 0,0 0 0,0-1 0,-1 1 1,0 1-1,-1-1 0,1 0 0,-1 0 0,0 9 0,0 0 617,-5 14 526,-2-20-1388,6-10-422,-1 0 0,1 0 0,0 0 1,0 0-1,0 0 0,-1 0 0,1 0 0,0 0 0,0 0 1,-1 0-1,1 0 0,0 0 0,0 0 0,0 0 0,-1 0 1,1 0-1,0 0 0,0 0 0,0 0 0,-1-1 1,1 1-1,0 0 0,0 0 0,0 0 0,0 0 0,-1 0 1,1-1-1,0 1 0,0 0 0,0 0 0,0 0 0,0-1 1,0 1-1,0 0 0,0 0 0,-1 0 0,1-1 1,0 1-1,0 0 0,0 0 0,0-1 0,0 1 0,0 0 1,-1-5-1,0 1 1,0-1-1,0 0 1,1 0-1,0 1 1,0-1-1,0 0 1,0 0-1,1 1 1,-1-1-1,1 0 1,0 1-1,1-1 1,-1 0 0,1 1-1,0 0 1,0-1-1,5-5 1,-4 4-4,1 1 0,-1-1 0,2 1 1,-1 0-1,0 0 0,1 0 1,0 1-1,0 0 0,0 0 0,1 0 1,0 1-1,11-6 0,-16 8-2,-1 1 1,1 0-1,0 0 0,0-1 0,-1 1 1,1 0-1,0 0 0,0 0 0,-1 0 0,1 0 1,0 0-1,0 0 0,-1 0 0,1 0 1,0 0-1,0 1 0,-1-1 0,1 0 0,0 0 1,0 1-1,-1-1 0,1 1 0,-1-1 0,1 0 1,0 1-1,-1-1 0,1 2 0,11 18-48,-12-19 49,1 1 0,-1-1 0,0 0 0,1 1 0,-1-1-1,1 0 1,-1 0 0,1 0 0,0 0 0,0 1 0,-1-1 0,1 0 0,0 0 0,0 0 0,0-1 0,0 1 0,0 0 0,0 0 0,1 0 0,-1-1 0,0 1 0,0-1 0,0 1 0,2 0 0,2-18 555,-1 9-504,0 1 0,0 0 0,0 0 0,11-12 0,-8 11-25,0 0 0,-1-1 0,9-17 0,-15 26-26,0 0 0,0-1 0,0 1 0,1 0 0,-1-1 0,0 1 0,0 0 0,0-1 0,0 1 0,0 0 0,0-1 0,1 1 0,-1 0 0,0 0 0,0-1 0,1 1 0,-1 0 0,0 0 0,0-1 0,1 1 0,-1 0 1,0 0-1,0 0 0,1-1 0,-1 1 0,0 0 0,1 0 0,-1 0 0,0 0 0,1 0 0,-1 0 0,1 0 0,-1 0 0,0 0 0,1 0 0,-1 0 0,0 0 0,1 0 0,-1 0 0,0 0 0,1 0 0,-1 0 0,0 0 0,1 0 0,-1 0 0,0 1 0,1-1 0,-1 0 0,0 0 0,0 0 1,1 1-1,-1-1 0,0 0 0,0 0 0,1 1 0,-1-1 0,0 0 0,0 1 0,0-1 0,1 0 0,-1 0 0,0 1 0,0-1 0,0 0 0,0 1 0,0-1 0,0 1 0,10 30-50,-8-23 52,-2-6-17,0-1 1,0 0-1,1 1 0,-1-1 1,0 0-1,1 1 1,-1-1-1,1 0 0,0 0 1,-1 0-1,1 1 1,0-1-1,0 0 0,0 0 1,0 0-1,0 0 1,0 0-1,0 0 0,0-1 1,0 1-1,0 0 1,0 0-1,0-1 1,1 1-1,-1-1 0,0 1 1,1-1-1,-1 1 1,0-1-1,1 0 0,-1 0 1,0 0-1,3 0 1,-2-1-124,0 1 1,0-1-1,-1-1 1,1 1 0,-1 0-1,1 0 1,-1-1-1,1 1 1,-1 0 0,0-1-1,0 0 1,0 1 0,0-1-1,0 0 1,0 1-1,0-1 1,0 0 0,-1 0-1,1 0 1,0 0-1,-1 0 1,0 0 0,1-3-1,0-20-1819,-2-4 893</inkml:trace>
</inkml:ink>
</file>

<file path=ppt/ink/ink14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52.66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 0 11242,'-7'2'5482,"7"4"-1978,2 7-495,4 7-801,2 4-463,0 7-753,1 5-304,-2-1-512,-1 2-112,-1 6-48,-4-4-24,1 2-272,1 0-176,-2-7-600,3 2-480,-4-8-553,0-6-1040,-4-4 2065</inkml:trace>
</inkml:ink>
</file>

<file path=ppt/ink/ink14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53.02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55 120 9074,'-50'7'4625,"45"2"-1376,5-1-329,8-3-615,3-5-345,11-7-552,1-2-343,6-7-577,-1 2-136,-4 1-560,-4 3-232,-1 2-777,0 0-495,-8 0-1265,0 0-319,3 0 2079</inkml:trace>
  <inkml:trace contextRef="#ctx0" brushRef="#br0" timeOffset="1">256 10 7650,'4'-8'7362,"-3"8"-7068,-1 0 1,1-1-1,12 0 4426,12 11-732,47 50-2720,-69-58-1199,0 0 0,0 0-1,0-1 1,0 1 0,0 0 0,0-1 0,0 0 0,1 0 0,-1 0 0,6 1-1,13 4 394,7 6-107,3 2 85,33 20 1,-64-34-467,-1 1 0,1-1 0,-1 0 0,1 0 1,-1 1-1,1-1 0,-1 0 0,1 1 0,-1-1 0,0 0 0,1 1 0,-1-1 0,1 1 1,-1-1-1,0 1 0,0-1 0,1 0 0,-1 1 0,0-1 0,0 1 0,1 0 0,-1-1 0,0 1 1,0-1-1,0 1 0,0-1 0,0 1 0,0-1 0,0 1 0,0-1 0,0 1 0,0 0 0,0 0 1,-14 15-3426,7-10 1985,-9 8 94</inkml:trace>
</inkml:ink>
</file>

<file path=ppt/ink/ink14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54.43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6 472 8482,'-6'-8'6720,"9"23"-3878,13 37-1978,-11-37 99,9 34 161,-8-25-730,0-2 0,1 1 0,2-1 0,0 0 0,24 39 1,-32-60-374,0 1 0,-1-1 0,1 0 0,0 0 0,0 0 0,0 0 0,0 0 0,0 0 0,0-1 0,0 1 0,0 0 0,0 0 0,0-1 0,0 1 0,0-1 0,1 1 0,-1-1 0,0 1 0,0-1 0,1 0 0,1 1 0,-1-2-7,-1 1-1,0 0 0,0-1 0,0 1 1,0-1-1,1 1 0,-1-1 1,0 0-1,0 1 0,0-1 0,0 0 1,0 0-1,0 0 0,-1 0 1,1 0-1,0 0 0,0 0 0,0-1 1,3-5 8,0-1 1,-1 0 0,0 1-1,0-1 1,3-13 0,9-61 19,-12 57-37,1 0 1,1 0 0,2 0 0,0 1 0,1 0-1,23-44 1,-28 64-3,0-1 0,0 1 0,0 0 0,1 0 0,0 1 0,-1-1 0,6-3 0,-8 6 0,0 0 1,0 1-1,0-1 0,0 1 1,0-1-1,0 1 0,0-1 0,0 1 1,0 0-1,0-1 0,0 1 1,1 0-1,-1 0 0,0 0 1,0 0-1,0 0 0,0 0 1,0 0-1,0 0 0,0 1 1,0-1-1,0 0 0,1 1 1,-1-1-1,0 0 0,0 1 1,-1-1-1,1 1 0,0 0 1,0-1-1,0 1 0,0 0 1,0 0-1,-1-1 0,1 1 1,0 0-1,-1 0 0,1 0 1,0 0-1,0 1 0,2 6 24,0-1 0,0 0 0,-1 1 1,1-1-1,-2 1 0,1 0 0,-1 0 0,-1 0 0,1 15 0,-2-16-5,1 1 0,1 0 0,-1-1 0,1 1 0,1 0 0,-1-1 0,1 1 0,1-1-1,-1 0 1,7 12 0,-8-20-23,0 1 0,-1-1 0,1 1 0,0-1 0,0 0-1,-1 1 1,1-1 0,0 0 0,-1 1 0,1-1 0,-1 0-1,1 0 1,-1 0 0,1 1 0,-1-1 0,1 0 0,-1 0-1,1-2 1,-1 3 2,24-49 11,33-78 29,-53 114-43,1 0 1,1 1-1,0 0 0,14-22 0,-19 32 2,1 0-1,-1 0 1,0 0-1,1 1 1,-1-1-1,1 1 1,0-1-1,-1 1 1,1 0 0,0-1-1,0 1 1,0 0-1,0 0 1,0 0-1,0 0 1,0 1-1,0-1 1,0 1 0,0-1-1,1 1 1,-1 0-1,0 0 1,0-1-1,1 2 1,-1-1-1,0 0 1,0 0 0,0 1-1,0-1 1,1 1-1,-1 0 1,0-1-1,0 1 1,0 0-1,0 0 1,0 1 0,-1-1-1,4 2 1,15 13-9,-12-10 7,0 1 0,1-1 0,0-1 0,0 1 0,13 4 0,-19-9 6,0 0-1,1 0 1,-1-1 0,0 1-1,1-1 1,-1 0-1,0 0 1,1 0-1,-1 0 1,0 0 0,1-1-1,-1 0 1,0 1-1,1-1 1,-1 0-1,0-1 1,0 1 0,0-1-1,0 1 1,5-5-1,6-3 49,-1-2 1,-1 0-1,1 0 0,-2-1 0,0 0 0,0-1 0,-1-1 0,-1 0 0,0 0 0,-1 0 0,0-1 1,-1 0-1,-1-1 0,6-21 0,-12 22 52,-6 18-33,5-1-68,-1 0-1,1 0 1,0 0-1,-1 1 1,1-1-1,0 0 1,1 1-1,-1-1 0,-1 5 1,2-4 0,0 1 0,0-1 0,0 0 0,0 0-1,1 1 1,-1-1 0,1 0 0,0 0 0,-1 1 0,2-1 0,-1 0 0,0 0 0,1 0 0,-1 0 0,3 2 0,-3-3-1,0-1 0,-1 0 0,1 0 0,0 0-1,0-1 1,0 1 0,0 0 0,0 0 0,0 0-1,0-1 1,0 1 0,0 0 0,1-1 0,-1 1-1,0-1 1,0 0 0,0 1 0,1-1 0,-1 0-1,0 0 1,1 0 0,-1 0 0,0 0 0,0 0-1,1 0 1,-1 0 0,0 0 0,1-1 0,0 1-1,33-15 56,-34 15-55,11-7 11,1 0-1,-1-1 1,-1 0 0,1-1-1,-1-1 1,-1 1 0,17-21-1,-26 29-9,0 0 0,-1 0-1,1 0 1,-1 0 0,1 1 0,-1-1-1,1 0 1,-1 0 0,0 0-1,1 0 1,-1 0 0,0 0-1,0 0 1,0 0 0,0 0 0,0 0-1,0 0 1,0 0 0,0 0-1,0 0 1,0 0 0,0 0-1,-1 0 1,1 0 0,0 0 0,-1-1-1,-1 0-9,1 1 0,0-1-1,-1 1 1,1 0 0,-1-1 0,1 1-1,-1 0 1,0 0 0,0 0-1,1 0 1,-1 1 0,-3-2-1,-7-1-191,1 0 0,-1 1 0,-17-1 0,26 2 82,-5 0-421,0 0 1,0 1-1,0 0 0,0 0 0,0 1 0,0 0 0,-11 3 0,35-16-5059,-4 2 6025,9-5-166</inkml:trace>
</inkml:ink>
</file>

<file path=ppt/ink/ink14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54.80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0 203 6425,'87'-32'2934,"-86"32"-2759,0-1 0,1 0-1,-1 1 1,0-1 0,1 1-1,-1-1 1,0 1 0,1 0-1,-1 0 1,1-1-1,-1 1 1,1 0 0,-1 0-1,0 0 1,1 0 0,-1 1-1,1-1 1,-1 0 0,0 1-1,1-1 1,-1 1 0,0-1-1,1 1 1,-1 0 0,0-1-1,0 1 1,1 0 0,-1 0-1,0 0 1,1 2 0,1-1 440,6 5 92,-1 0 1,1 0 0,-2 1 0,1 0-1,-1 0 1,0 1 0,5 9 0,-8-12-464,-3-6-219,-1 0 0,0 0 0,0 0 0,0 0 0,0 0 0,0 0 0,0 0 0,1 0 0,-1 0 0,0 0 0,0 0-1,0 0 1,0 0 0,0 0 0,0 0 0,1 0 0,-1 0 0,0 0 0,0 0 0,0 0 0,0 0 0,0 0 0,1 0 0,-1 0 0,0 0 0,0 0 0,0 0-1,0 0 1,0 0 0,0-1 0,0 1 0,1 0 0,-1 0 0,0 0 0,0 0 0,0 0 0,0 0 0,0 0 0,0-1 0,0 1 0,0 0 0,0 0 0,0 0 0,0 0-1,0 0 1,0 0 0,0-1 0,0 1 0,0 0 0,0 0 0,0 0 0,7-15 743,1-6-650,15-24 0,44-97-1212,-59 123-325,5 6 588</inkml:trace>
</inkml:ink>
</file>

<file path=ppt/ink/ink14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55.22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10 226 10706,'24'-25'7690,"-1"-5"-3717,-12 11-2625,0 0-1,16-39 1,-26 54-1284,0 0 1,0 0-1,0 0 0,0 0 0,0 0 0,-1 0 1,0 0-1,0 0 0,0 0 0,-1-8 0,1 10-80,-1 1 0,1 0 0,-1 0 0,1 0-1,-1 0 1,1-1 0,-1 1 0,0 0 0,1 0 0,-1 0-1,0 0 1,0 1 0,0-1 0,0 0 0,0 0-1,0 0 1,0 1 0,0-1 0,0 0 0,0 1-1,0-1 1,0 1 0,0-1 0,-1 1 0,1 0 0,0 0-1,0-1 1,0 1 0,-1 0 0,1 0 0,0 0-1,0 0 1,-1 0 0,1 1 0,0-1 0,0 0 0,0 0-1,-1 1 1,-1 0 0,-1 0-24,1 1 0,-1-1 0,1 0 0,0 1 0,-1 0 0,1 0 0,0 0 0,0 0 1,0 1-1,0-1 0,0 1 0,1 0 0,-1-1 0,1 1 0,0 0 0,0 1 0,-3 4 0,3-3 33,-1 1 1,1 0-1,0 0 1,1-1-1,-1 1 0,1 0 1,0 0-1,1 1 1,0-1-1,0 10 0,0-12-18,0 1 0,1 0-1,-1-1 1,1 1 0,0 0-1,1-1 1,-1 1-1,1-1 1,0 0 0,0 1-1,0-1 1,0 0 0,1 0-1,-1 0 1,1-1 0,0 1-1,1-1 1,-1 1 0,0-1-1,1 0 1,0 0-1,0-1 1,0 1 0,0-1-1,0 0 1,0 0 0,0 0-1,1-1 1,-1 1 0,9 1-1,-7-3-198,0 1-1,1-1 0,-1-1 1,0 1-1,0-1 0,0 0 1,0 0-1,0 0 0,-1-1 1,1 0-1,0 0 0,-1-1 0,1 0 1,-1 0-1,0 0 0,0 0 1,0-1-1,5-5 0,-6 5 119,-1-1 0,0 0 0,0 0 0,0-1 0,3-8 0</inkml:trace>
</inkml:ink>
</file>

<file path=ppt/ink/ink14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55.65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133 78 8682,'-99'-68'3678,"77"58"-1272,12 13-578,10-2-1675,0 0 1,-1 0 0,1 1 0,0-1 0,0 0 0,0 1 0,0-1 0,0 0 0,0 0 0,0 1-1,0-1 1,1 0 0,-1 2 0,1 1 171,1 13 366,0 1 0,2 0-1,0-1 1,1 0 0,10 24-1,0 5-122,0 14-207,-3 0 0,-3 1 1,3 69-1,-10-96-300,-1-19-37,-1-10-21,0 0 0,0 0 1,1-1-1,-1 1 1,1 0-1,0-1 0,0 1 1,1 0-1,-1-1 1,4 6-1,-5-9-5,1-1-1,-1 0 1,1 0 0,-1 1-1,1-1 1,-1 0-1,1 0 1,0 0 0,-1 0-1,1 0 1,-1 0-1,1 0 1,-1 0 0,1 0-1,-1 0 1,1 0-1,0 0 1,-1 0 0,1 0-1,-1 0 1,1 0-1,-1-1 1,1 1 0,-1 0-1,1 0 1,-1-1-1,1 1 1,-1 0 0,0-1-1,1 1 1,-1-1-1,1 1 1,-1 0 0,0-1-1,1 1 1,-1-1-1,0 1 1,0-1 0,1 0-1,14-21-85,10-27-52,-12 21-8,28-41-1,-38 63 129,1 0-1,0 1 1,1 0-1,-1 0 1,1 0-1,0 0 1,1 1 0,-1 0-1,1 0 1,0 0-1,0 1 1,11-6-1,-15 8 21,0 1-1,0-1 1,0 0 0,0 1-1,0-1 1,1 1 0,-1 0-1,0 0 1,0 0-1,0 0 1,0 0 0,0 0-1,0 0 1,0 1 0,1-1-1,-1 1 1,0 0-1,0-1 1,-1 1 0,1 0-1,0 0 1,0 0 0,0 1-1,0-1 1,-1 0-1,1 1 1,-1-1 0,1 1-1,-1-1 1,1 1 0,-1-1-1,0 1 1,0 0-1,0 0 1,0 0 0,0 0-1,0 0 1,-1 0 0,1 0-1,-1 0 1,1 4-1,1 2 29,-1 1-1,0 0 0,-1 0 0,1 0 1,-2 0-1,0 0 0,0 0 0,-4 15 1,1-10 18,-1-1 1,0 0-1,-1-1 1,0 1-1,-12 16 1,14-23-50,-1 0 0,1 0 0,-1-1 0,0 1 0,0-1 0,-1 0 0,1-1 0,-1 0 1,0 0-1,0 0 0,-1 0 0,-8 3 0,14-7-65,0 1-1,0-1 1,0 1-1,0-1 1,-1 0-1,1 1 1,0-1 0,0 0-1,0 0 1,0 0-1,0 0 1,0 0 0,-1 0-1,1 0 1,0-1-1,0 1 1,0 0-1,0 0 1,0-1 0,0 1-1,0-1 1,0 1-1,0-1 1,0 0 0,0 1-1,0-1 1,0 0-1,0 1 1,1-1-1,-1 0 1,0 0 0,0 0-1,1 0 1,-1 0-1,1 0 1,-1 0-1,1 0 1,-1 0 0,1 0-1,-1-2 1,0-2-424,0 0 0,0 0 1,1-1-1,0 1 0,0 0 0,0-1 1,0 1-1,2-6 0,9-29-785</inkml:trace>
</inkml:ink>
</file>

<file path=ppt/ink/ink14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56.05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94 1 8946,'-2'2'7789,"-1"7"-4134,-15 30-2298,2-14-1051,9-15-156,0 0 1,1 1-1,0-1 0,0 1 0,2 1 0,-1-1 1,1 1-1,-2 13 0,5-17-95,0-1 0,0 1 0,1-1 0,0 1-1,0 0 1,3 11 0,-3-18-52,0 1-1,1-1 1,-1 0-1,1 1 1,0-1 0,-1 0-1,1 1 1,0-1-1,0 0 1,-1 0-1,1 0 1,0 0 0,0 0-1,0 0 1,1 0-1,-1 0 1,0 0-1,0 0 1,0-1 0,1 1-1,-1 0 1,0-1-1,1 1 1,-1-1-1,0 1 1,1-1 0,-1 0-1,1 0 1,-1 0-1,0 0 1,1 0-1,-1 0 1,1 0 0,-1 0-1,1 0 1,-1 0-1,0-1 1,1 1-1,-1-1 1,1 1 0,0-2-1,5 0-54,-1 0 0,0-1-1,0 0 1,0-1 0,0 1 0,0-1-1,-1 0 1,0-1 0,1 1 0,-2-1-1,1 0 1,0 0 0,-1-1 0,0 1-1,0-1 1,-1 0 0,0 0 0,0 0-1,4-10 1,-6 12 24,0 0 0,0-1-1,0 1 1,0 0 0,-1 0 0,0 0 0,1 0 0,-1-1-1,-1 1 1,1 0 0,-1 0 0,0 0 0,0 0-1,0 0 1,0 0 0,0 0 0,-1 0 0,0 0 0,0 0-1,0 1 1,0-1 0,-1 1 0,1-1 0,-1 1-1,0 0 1,0 0 0,0 0 0,-1 1 0,1-1 0,0 1-1,-1 0 1,-5-3 0,3 2-186,0 1 1,0-1-1,-1 1 0,1 0 0,-1 1 1,1 0-1,-1 0 0,1 0 1,-1 1-1,1 0 0,-13 1 0</inkml:trace>
</inkml:ink>
</file>

<file path=ppt/ink/ink14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57.07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6 662 7482,'7'3'12902,"-14"67"-10368,5-55-2228,0 0 0,1 0 1,0 0-1,3 20 0,-2-30-237,0-1 0,1 0-1,0 0 1,0 0 0,0 0-1,1 0 1,-1 0 0,1 0 0,0 0-1,3 4 1,-5-7-59,0-1 0,1 1 1,0-1-1,-1 1 0,1-1 0,-1 1 0,1-1 0,-1 0 1,1 1-1,0-1 0,-1 0 0,1 1 0,0-1 0,0 0 1,-1 0-1,1 0 0,0 0 0,-1 1 0,1-1 1,0 0-1,0 0 0,-1-1 0,2 1 0,0-1-5,0 1 0,0-1 0,0 0 0,0 0 0,0 0 0,0-1 0,-1 1 0,1 0 0,0-1 0,-1 1 0,3-4 0,7-9 11,-2 0 0,0-1 0,0 0-1,-2 0 1,0-1 0,8-26 0,-4 13-7,-7 12 28,-4 17-35,0-1 1,0 1-1,0 0 0,0-1 1,0 1-1,0 0 0,-1-1 0,1 1 1,0 0-1,0-1 0,0 1 0,0 0 1,-1-1-1,1 1 0,0 0 1,0 0-1,0-1 0,-1 1 0,1 0 1,0 0-1,-1 0 0,1-1 0,0 1 1,0 0-1,-1 0 0,1 0 1,0 0-1,-1 0 0,1-1 0,0 1 1,-1 0-1,1 0 0,0 0 0,-1 0 1,1 0-1,0 0 0,-1 0 1,0 0-1,19 23 891,-13-19-647,1-1 0,-1 1-1,0-1 1,1-1-1,0 1 1,11 3-1,-17-6-190,2-2-57,-1 1 0,1 0 1,0 0-1,-1-1 0,1 1 0,-1-1 0,0 1 0,1-1 1,-1 1-1,0-1 0,0 0 0,0 0 0,0 0 1,0 0-1,-1 0 0,2-3 0,9-20-64,5-1 11,-6 10-27,-1 1-1,9-22 1,-15 32 39,-1 0-1,0 1 1,1-1 0,0 1-1,0 0 1,7-8-1,-9 12 41,0-1-1,-1 0 0,1 1 1,0-1-1,-1 1 0,1-1 1,0 1-1,-1-1 0,1 1 1,0 0-1,0-1 0,0 1 1,0 0-1,-1 0 0,1 0 0,0-1 1,0 1-1,0 0 0,0 0 1,0 0-1,-1 0 0,1 0 1,0 1-1,0-1 0,0 0 1,0 0-1,-1 0 0,1 1 1,0-1-1,0 0 0,0 1 1,-1-1-1,1 1 0,0-1 0,-1 1 1,1-1-1,0 1 0,-1 0 1,1-1-1,-1 1 0,1 0 1,-1-1-1,1 1 0,-1 0 1,1 0-1,-1-1 0,0 1 1,1 0-1,-1 1 0,11 24-1,-10-21-51,1 1-1,0-1 1,0 0-1,1 0 1,0 0-1,5 7 1,-7-11-1,0 0 0,0 0 0,0-1 0,0 1 0,0 0 0,0 0 0,1-1 0,-1 1 0,0 0 0,0-1 0,1 1 0,-1-1 0,1 0 0,-1 1 0,0-1 0,1 0 0,-1 0 0,1 0 0,-1 0 0,0 0 0,1 0 0,-1 0 0,1-1 0,-1 1 0,0 0 0,1-1 0,-1 1 0,0-1 0,1 0 0,1-1 0,8-4-602,1 0 0,-1-1 0,-1-1 0,1 0 0,-1 0 0,12-14 0,46-62-1027,-44 54 1468,-10 8 523,23-46 1,-29 51 1102,-27 52-365,-18 45 1,31-67-887,1 1 1,1 0 0,1-1 0,0 1 0,0 0-1,0 27 1,9-11-8,-6-30-145,0 1-1,1 0 0,-1 0 1,1 0-1,-1-1 1,1 1-1,-1 0 0,1-1 1,0 1-1,-1-1 0,1 1 1,0 0-1,0-1 1,-1 1-1,1-1 0,0 0 1,0 1-1,0-1 0,0 1 1,2-2-2,-1 1 1,0 0-1,1 0 1,-1-1-1,0 1 0,1-1 1,-1 0-1,0 1 1,0-1-1,0 0 0,0 0 1,0-1-1,0 1 1,0 0-1,0-1 1,0 1-1,0-1 0,2-2 1,7-8 7,0 0 0,0-1 0,-1 0 0,-1 0 1,0-1-1,-1-1 0,-1 1 0,0-1 0,-1 0 0,6-22 0,-3 3 38,-3 0 0,0 0 0,1-66-1,-8 76-19,0 0 0,-10-45 1,6 44-20,2 1 1,-2-33-1,5 58-14,6 168 222,-3-144 2,0 1 0,2-1 0,0 0 1,2 0-1,13 31 0,-19-53-210,0 0 1,1-1-1,-1 1 0,1 0 0,-1-1 1,1 1-1,0-1 0,0 1 1,0-1-1,1 0 0,-1 0 1,0 0-1,1 0 0,0 0 1,-1 0-1,1-1 0,0 1 0,0-1 1,0 0-1,0 0 0,4 1 1,-4-2-204,0 0 0,0 0 0,1 0 0,-1-1 0,0 1 0,0-1 0,0 0 1,0 0-1,0 0 0,0 0 0,0 0 0,0-1 0,0 0 0,-1 1 0,1-1 0,0 0 1,-1 0-1,0 0 0,1-1 0,-1 1 0,3-5 0,15-22-1089</inkml:trace>
</inkml:ink>
</file>

<file path=ppt/ink/ink1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9:46.1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0 379 7034,'2'0'749,"-1"1"1,1-1 0,-1 0 0,1 1 0,-1-1 0,1 1-1,-1-1 1,1 1 0,-1 0 0,1-1 0,-1 1 0,0 0-1,0 0 1,1 0 0,0 2 0,18 24 1404,4 25-3097,-18-19 974,-3-15-4,-3-17 337,26 3 355,-21-4-675,1 0-1,0 0 1,-1-1-1,1 0 1,-1 0-1,1-1 1,-1 1-1,0-1 1,0-1-1,9-4 1,0 0 55,16-9 152,-1-2 0,0-2 0,-2 0 0,0-2 1,-1-1-1,29-33 0,-32 32-57,-18 19-143,271-248 2704,-267 246-2692,1 0 0,0 1 0,0 0 0,1 1 0,19-8-1,-27 14-1986,-5-1 1237</inkml:trace>
</inkml:ink>
</file>

<file path=ppt/ink/ink14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0:57.49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122 9 18068,'-18'22'7617,"1"-4"-4896,-3-4-753,2-14-1623,-2-13-1218,-8-37 681</inkml:trace>
</inkml:ink>
</file>

<file path=ppt/ink/ink14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8:57.08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 0 8866,'-2'2'2065,"2"-2"-1859,-1 1 1,1-1-1,0 0 1,0 0-1,0 1 1,0-1-1,0 0 1,0 1-1,0-1 1,0 0-1,0 0 1,0 1-1,0-1 1,0 0-1,0 0 1,0 1-1,0-1 1,0 0-1,0 1 1,0-1-1,0 0 1,0 0-1,0 1 1,0-1-1,0 0 1,1 1 206,-1-1-207,8 21 354,-5-11-289,13 37 199,-3 0 0,8 53 0,53 419 2487,-56-290-2068,-16-158-514,4 0-1,2 0 1,21 80 0,-7-60-148,-7-70-287,-15-20-83,1-1 0,0 1 0,-1 0 0,1-1 0,0 1 0,-1 0 0,1-1 0,0 1 0,0-1 0,-1 1 0,1-1 0,0 0 0,0 1 0,0-1 0,0 0 0,0 1 0,-1-1 0,1 0 0,0 0 0,0 0 0,0 0 0,2 0 0,-2-2-99</inkml:trace>
</inkml:ink>
</file>

<file path=ppt/ink/ink14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8:57.90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 55 6585,'0'-8'1166,"-1"6"-673,0-1-1,1 0 0,0 1 1,0-1-1,-1 1 1,1-1-1,1 0 0,-1 1 1,0-1-1,1 0 1,-1 1-1,1-1 0,0 1 1,0-1-1,0 1 1,2-3-1,-3 4-390,1 1-1,-1 0 1,1 0 0,-1 0-1,1 0 1,0 0 0,-1 0-1,1 0 1,-1 0-1,1 1 1,-1-1 0,1 0-1,-1 0 1,1 0 0,-1 1-1,1-1 1,-1 0 0,1 0-1,-1 1 1,1-1-1,-1 1 1,1-1 0,-1 0-1,0 1 1,1-1 0,-1 1-1,0-1 1,1 1-1,-1-1 1,0 1 0,1 0-1,12 21 870,-12-19-817,16 28 426,-2 1 0,-1 1 0,11 40 0,22 108 874,-27-98-472,-16-74-487,1-11 267,5-19 562,-3 5-1373,-6 16 50,9-19 193,1 1 0,20-27-1,-27 40-170,0 0 1,0 0-1,1 1 0,-1-1 0,1 1 0,0 0 0,0 1 1,1-1-1,-1 1 0,1 0 0,0 1 0,-1-1 0,1 1 1,12-3-1,10 2-30,-18 3-329,0-2-1,0 1 0,17-5 1,-23 4-94,-1 1 1,1-1-1,-1 1 0,0-1 1,0 0-1,0 0 1,0 0-1,0-1 1,0 1-1,0-1 1,-1 0-1,1 1 1,-1-1-1,3-4 0,12-28-356,-14 15 1400</inkml:trace>
</inkml:ink>
</file>

<file path=ppt/ink/ink14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8:58.28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 10162,'2'13'4921,"4"4"-1816,11 6-945,4 6-87,5 13-457,-1 2-216,-6 5-487,2 6-297,-9-7-264,2 7-104,2-11-480,0-8-424,10-8-2017,3-12 1729</inkml:trace>
</inkml:ink>
</file>

<file path=ppt/ink/ink14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1:12.67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448 1579 6993,'0'1'183,"1"-1"-1,-1 0 0,0 1 0,0-1 1,0 0-1,0 0 0,0 1 0,1-1 0,-1 0 1,0 0-1,0 0 0,0 1 0,1-1 0,-1 0 1,0 0-1,0 0 0,1 0 0,-1 0 1,0 1-1,1-1 0,-1 0 0,0 0 0,0 0 1,1 0-1,-1 0 0,0 0 0,1 0 0,-1 0 1,0 0-1,0 0 0,1 0 0,-1 0 1,0 0-1,1 0 0,-1-1 0,20-2 1846,-8 1-1919,14-3 288,-1 0 0,0-2-1,0-2 1,-1 0 0,28-14 0,-27 9-107,226-131 2027,-202 112-1526,-1-2-1,82-77 1,-103 85-579,-2 0 0,-1-1 0,-1-2 0,-1 0 0,-2-2 0,-1 0 0,-1-1-1,20-56 1,-13 23 50,-13 35 31,0-2 0,8-42 0,-18 64-240,-1 0 1,0 0-1,0 0 1,-1 0-1,0 0 0,-1 0 1,0-1-1,-1 1 1,-1 1-1,1-1 1,-6-12-1,-6-5-26,-1 0-1,-1 1 1,-1 0-1,-38-42 1,0-3-28,31 38 9,3 4-35,-1 0-1,-40-40 1,53 61 13,-1 1 1,0 0-1,0 0 0,0 2 1,-1-1-1,0 1 1,-1 1-1,1 0 0,-1 0 1,0 1-1,-18-3 1,7 3 4,0 1 0,0 1 0,0 1 1,-1 1-1,1 1 0,0 1 0,0 1 1,0 1-1,0 1 0,0 1 0,1 1 1,0 1-1,-28 15 0,5 0-13,2 2 0,1 2 0,1 2 1,2 1-1,0 2 0,3 2 0,0 1 0,-32 43 0,34-35 5,3 2 0,2 1-1,2 1 1,1 1 0,3 1 0,2 2 0,-17 64-1,30-85 17,1 0 0,2 1 0,2 0 0,0 0 0,2 0 0,2 0 0,0-1-1,2 1 1,2 0 0,9 38 0,-8-49 5,0 0 0,1-1 1,1 0-1,1 0 0,1-1 0,0 0 0,1-1 0,1 0 1,1-1-1,0 0 0,1-1 0,1-1 0,0 0 0,1-1 1,0 0-1,24 13 0,-23-17 91,1-1 0,0 0 0,1-1 0,0-1 0,0 0 0,0-2 0,0 0 0,1-2 0,0 0 0,-1-1 0,1 0 1,23-4-1,-16-1 9,-1 0 1,0-2 0,0-2-1,0 0 1,-1-1 0,0-2-1,-1 0 1,33-22 0,-30 18-371,-19 12-159,-1 0-1,0-1 1,0 0 0,-1 0 0,1-1-1,-1 0 1,0 0 0,0 0 0,7-10-1,-12 12 265,0 0 0,0-1 0,0 1 0,0-1 0,-1 1 0,1 0 0,-1-1 0,0-3 0</inkml:trace>
</inkml:ink>
</file>

<file path=ppt/ink/ink14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8:59.77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70 0 5529,'-46'6'2154,"22"-9"5717,25 10-5245,0-4-2670,1 9 429,1 0 1,1 0-1,0-1 0,1 0 1,11 20-1,10 23 542,-17-34-568,57 148 1820,-56-139-1930,-3 0 0,0 1 0,5 58 0,-10-47-151,0-2-112,12 71 0,-14-109-127,0-1 1,0 1 0,0 0-1,0 0 1,0-1 0,0 1-1,0 0 1,1 0 0,-1-1-1,0 1 1,0 0 0,1 0-1,-1-1 1,1 1 0,-1-1-1,1 1 1,-1 0 0,1-1-1,-1 1 1,1-1 0,1 2-1,0-12-1010</inkml:trace>
</inkml:ink>
</file>

<file path=ppt/ink/ink14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9:00.33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 2 2232,'-3'0'617,"1"-2"-361</inkml:trace>
</inkml:ink>
</file>

<file path=ppt/ink/ink14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9:01.00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19 23 5545,'-10'-11'8468,"4"3"-3617,3 5-2140,7 15-2063,-2-7-534,3 9 345,1 1 0,1-2 0,13 21 0,-10-18-348,-1 1 0,7 18-1,-6-13 133,-2 1 1,-1-1-1,0 1 0,3 27 0,-10-50-219,0 1-1,0-1 0,0 0 0,0 1 1,0-1-1,0 0 0,0 1 0,0-1 1,0 0-1,0 1 0,0-1 0,0 0 1,0 1-1,1-1 0,-1 0 0,0 0 0,0 1 1,0-1-1,0 0 0,1 0 0,-1 1 1,0-1-1,0 0 0,1 0 0,-1 1 1,0-1-1,0 0 0,1 0 0,-1 0 1,0 0-1,1 0 0,-1 1 0,0-1 0,1 0 1,-1 0-1,0 0 0,1 0 0,-1 0 1,0 0-1,1 0 0,-1 0 0,0 0 1,1 0-1,-1 0 0,21-10 1126,-9 4-1252,1 0 189,-6 3-25,1-1 1,-1 0 0,0-1-1,0 1 1,0-2-1,6-5 1,41-26 262,-39 29-497,-2 0 1,21-18-1,-30 23-390,0-1-1,0 0 1,-1 0-1,0 0 1,1-1 0,-2 1-1,1-1 1,0 0-1,-1 0 1,0 0 0,3-10-1,0-2-2008,3 0 1173</inkml:trace>
</inkml:ink>
</file>

<file path=ppt/ink/ink14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9:01.57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1 142 9530,'0'-47'6259,"1"45"-5850,-1 0 0,1 0 0,-1 0 0,1 0 0,0 0 1,0 1-1,0-1 0,0 0 0,0 1 0,0-1 0,0 1 0,1-1 1,-1 1-1,1-1 0,-1 1 0,1 0 0,-1 0 0,1 0 0,3-2 1,11-9-389,26-23 545,-40 33-523,0 1 0,-1 0 0,1-1 0,0 1 0,0 0 1,0 0-1,0 0 0,0 0 0,0 1 0,0-1 0,0 0 0,0 1 1,1 0-1,-1-1 0,0 1 0,0 0 0,0 0 0,1 0 1,-1 0-1,0 1 0,0-1 0,0 1 0,0-1 0,0 1 0,1 0 1,-1-1-1,0 1 0,0 0 0,-1 1 0,1-1 0,0 0 1,0 0-1,-1 1 0,4 2 0,-2 0 5,1 1-1,-1-1 1,0 1 0,0-1 0,0 1-1,-1 0 1,0 0 0,0 0 0,0 1-1,0-1 1,0 7 0,-1 10 5,0-1 0,-2 1 0,0 0 0,-2 0 0,0-1 1,-2 1-1,-8 25 0,-9 52 30,22-97-81,-2 17 2,2-19 0,0 0 0,0 1 0,0-1 0,0 1 0,0-1 0,1 0 0,-1 1 0,0-1 0,0 0 0,0 1-1,0-1 1,1 0 0,-1 1 0,0-1 0,0 0 0,0 1 0,1-1 0,-1 0 0,0 0 0,1 1 0,-1-1 0,0 0 0,0 0 0,1 1 0,-1-1-1,1 0 1,-1 0 0,0 0 0,1 0 0,-1 0 0,0 0 0,1 0 0,-1 1 0,0-1 0,2 0 0,21-9 1364,121-14-377,-56-1-591,-76 21-278,-11 3-287,1-1 0,-1 1 0,1 0 0,-1 0-1,1-1 1,-1 1 0,0-1 0,1 1-1,-1-1 1,0 0 0,1 1 0,-1-1-1,0 0 1,0 0 0,0 0 0,0 0-1,0 0 1,0 0 0,0 0 0,0 0 0,0 0-1,0-1 1,0 1 0,-1 0 0,1-1-1,0 1 1,-1 0 0,0-1 0,1 1-1,-1-1 1,1-1 0,5-15-2030,-1-2 791</inkml:trace>
</inkml:ink>
</file>

<file path=ppt/ink/ink14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49:01.94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 7442,'42'9'3144,"-22"-18"-1527</inkml:trace>
</inkml:ink>
</file>

<file path=ppt/ink/ink1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9:58.42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1 222 6985,'12'2'-291,"13"5"6862,-24-6-6329,-1 0 0,1 0 0,0 0 0,0 0 0,0 0 0,-1 1 1,1-1-1,-1 0 0,1 0 0,-1 1 0,1-1 0,-1 0 0,0 1 0,0-1 0,0 0 0,0 1 0,0-1 0,0 0 0,0 2 1,3 115 1442,-3-114-1578,0 0 1,0 0-1,0 0 0,1 0 0,-1 0 1,1 1-1,0-2 0,1 1 0,-1 0 1,1 0-1,-1 0 0,4 4 0,-4-7-58,1 1-1,-1-1 0,1 1 0,0-1 0,-1 1 0,1-1 0,0 0 0,0 0 0,0 0 0,0 0 0,0 0 1,0 0-1,0-1 0,0 1 0,0-1 0,0 1 0,1-1 0,-1 0 0,0 0 0,0 0 0,0 0 1,1 0-1,-1 0 0,3-2 0,6 0 70,-1-1 0,0 0 0,1-1 0,-2 0 1,1-1-1,0 0 0,-1-1 0,0 1 0,8-9 0,5-4 51,-1 0 0,24-29 0,-17 13-679,-1-1 0,-2-1-1,-2-1 1,26-55 0,-31 48-1585,-14 10 748</inkml:trace>
</inkml:ink>
</file>

<file path=ppt/ink/ink14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1:14.49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381 1652 6065,'-9'-11'7812,"9"5"-4242,19-2-2980,3 1-78,2-2-299,-12 3-84,1 1-1,0 1 1,0 0-1,0 0 1,23-2 0,8 3 194,-1-3 0,1-1 0,-2-2 0,1-2 1,-2-2-1,1-2 0,69-35 0,-29 3 571,-2-4-1,-3-3 1,131-120-1,-188 153-664,-1 0 0,-1-2-1,-1 0 1,23-43 0,41-105 430,-51 100-570,-13 30-74,-2 0 1,-2-2-1,-1 0 1,-3 0-1,-1-1 1,-3 0-1,1-47 1,-6 79-17,0 0 0,-1-1 0,0 1 0,-1 0 0,-1 0 0,0 0 0,0 1 0,-1-1 0,-1 1 0,0-1 0,0 1 0,-1 1 1,0-1-1,-1 1 0,0 0 0,-1 1 0,0 0 0,-1 0 0,0 0 0,0 1 0,0 1 0,-14-9 0,2 4-2,1 1 0,-2 1 0,0 1 0,0 0-1,-40-8 1,-120-13-16,166 27 15,-17 0-4,0 2 0,0 0 0,0 2 0,0 2 1,0 1-1,-57 15 0,42-5 0,0 2 1,1 2-1,-80 43 0,87-36 4,0 1 0,2 2 0,1 1 0,2 2 0,1 2 0,1 1 0,-34 46 0,22-19-18,3 3-1,2 1 1,-52 121 0,70-134 9,3 0 0,3 2 0,1 0 1,-12 99-1,25-137 16,1-1 0,1 1 0,0 0 1,1-1-1,1 1 0,0-1 0,1 0 0,1 0 0,0 0 1,1 0-1,1 0 0,0-1 0,1 0 0,1-1 0,0 1 1,0-1-1,2-1 0,-1 0 0,2 0 0,-1-1 0,2 0 1,-1-1-1,2 0 0,-1-1 0,1 0 0,0-1 1,1 0-1,21 7 0,-12-6 64,-1-2 0,1-1 0,1 0 0,-1-2 0,1-1 0,0-1 0,24-1 0,-14-2 121,0-2 0,0-1 0,0-2 0,43-14 0,-11-3 169,-1-2 0,-1-4 1,-1-2-1,67-46 0,-83 46-1191,-1-2 1,65-61-1,-104 85-1618,-25 12 1042</inkml:trace>
</inkml:ink>
</file>

<file path=ppt/ink/ink14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1:24.27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692 1594 6417,'-26'8'5392,"276"-25"-2518,-111 7-1533,228 13-1,-40 2-755,258 6 467,154 21 505,-149-10-346,-520-14-868,1 3 0,122 36 0,-14-3 83,-172-43-406,137 29 686,164 11 0,-52-18-395,55 3-161,-125-23-130,-152-5-17,-1-1 0,1-2 0,47-13 0,273-98-3,-335 108-3,1 1 1,-1-2-1,0-1 0,31-21 0,-21 11-18,-20 15 2,0 0 0,-1-1 0,0 0 0,0-1-1,0 1 1,-1-1 0,0-1 0,0 0-1,-1 0 1,0 0 0,0-1 0,-1 1 0,5-12-1,5-23-47,-2-1 0,-2 0 0,5-52 0,5-136-686,-19 213 673,0-21 46,-1 1 0,-3 0 1,0 0-1,-3 0 0,-1 0 0,-2 0 1,-2 1-1,-1 1 0,-23-53 0,28 79 34,0-1 0,-1 1 1,-1 1-1,0-1 0,0 1 0,-1 1 0,0 0 0,0 0 0,-1 0 0,-16-9 0,-3 1 4,0 1 0,-61-22 1,56 23-3,-57-35 0,65 34-4,0 1 1,-1 1 0,-49-16-1,37 20-21,0 1-1,0 3 1,-41-2-1,-124 2-153,159 6 128,-55-1-147,-323-6-442,0-26 493,-40-40 148,79 11 2,219 37-17,13 0-26,-175-4-1,-166 32-47,44 0 79,446-3 6,-303 0 17,213 4 25,-117 21-1,87-6-19,-78 15 114,-74 20-26,252-52-114,0 2 0,0 1 0,1 0 1,0 2-1,-31 13 0,40-13-4,0 0 1,0 1-1,0 0 1,1 1-1,1 1 1,0 0-1,0 0 0,0 1 1,-13 19-1,-6 16 1,2 2-1,-27 63 0,11-19 11,16-36-5,2 1 0,3 2 0,2 0-1,3 2 1,-16 96 0,29-115 86,1 0 0,1 0 0,3 0 1,2 0-1,1 0 0,2 0 0,2 0 0,2-1 0,17 48 1,-19-70 1,0 0 0,2 0 0,0-1 0,2-1 0,0 1 0,0-2 0,17 19 0,-20-27-62,0 1 1,1-2-1,0 1 1,0-1-1,1 0 0,0-1 1,0 0-1,0-1 1,1 0-1,-1-1 1,1 0-1,1 0 0,22 3 1,-11-4-137,0-2 1,0-1-1,0 0 0,30-6 1,91-23-1624,-30-3 859</inkml:trace>
</inkml:ink>
</file>

<file path=ppt/ink/ink14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1:27.27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801 1758 7346,'0'2'6683,"9"-1"-4288,23-1-2800,-16 0 1236,417-24 2514,9 0-2215,-200 24-779,209-8 236,-196-6-221,-42 4-175,253-44 1,-397 39-156,101-36 0,-162 47-54,0 0 0,0-1 0,0 0 0,-1 0 0,1 0 0,-1-1 0,-1 0 0,1-1 0,-1 1 0,0-1 0,6-10 1,9-15-127,23-45 0,-32 55 117,27-44-135,-20 34 51,27-57 0,-42 78 111,1-1 1,-2 0-1,0 0 1,0-1-1,-1 1 0,0 0 1,-2-1-1,1 1 1,-2-14-1,-3-16 22,-2 0 1,-2 0-1,-1 1 0,-21-55 1,20 72-125,-1-1-1,-1 2 1,-1-1 0,-1 2 0,-1 0 0,0 0-1,-2 2 1,-22-21 0,16 18-22,-1 2-1,-2 0 1,0 2 0,-1 0 0,0 2-1,-2 2 1,0 0 0,-1 2-1,0 1 1,-63-16 0,-78-5 126,-190-49 53,150 13-19,-128-36 56,273 89-79,0 2 0,-1 4 0,-84-3 0,7 14-14,-1 5-1,1 7 1,1 7-1,-160 42 0,259-49 4,2 1 0,0 3-1,0 1 1,2 3 0,-40 25-1,-181 141 4,218-154-5,1 0-1,2 1 0,2 1 0,1 3 1,-59 76-1,74-83 11,2 1 0,2 1 0,1 0 0,1 2 0,2-1 0,1 2 0,-13 61 0,18-59 64,3-1 1,0 1-1,3 0 1,1 0-1,1 1 0,3-1 1,1 0-1,9 40 1,-8-58-5,1 0 1,0-1-1,2 0 1,0 0 0,1-1-1,1 0 1,0 0-1,1-1 1,2-1 0,-1 0-1,2-1 1,0 0-1,1-1 1,0 0 0,1-1-1,29 17 1,-22-17-26,1-1 0,0-1 0,1-1 1,0-2-1,0 0 0,32 5 0,-18-7 14,1-2-1,-1-2 0,62-4 1,6-10-290,1-5 1,110-33-1,-86 14-35</inkml:trace>
</inkml:ink>
</file>

<file path=ppt/ink/ink14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1:38.77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123 429 6097,'-41'30'2562,"40"-29"-2489,1-1 0,-1 0 0,0 0 0,1 0 0,-1 0 0,1 0 0,-1 0-1,1 0 1,-1 0 0,1 0 0,-1 0 0,1 0 0,-1 0 0,1 0 0,-1 0 0,1-1 0,-1 1 0,1 0-1,-1 0 1,1 0 0,-1-1 0,1 1 0,-1 0 0,1-1 0,0 1 0,-1 0 0,1-1 0,-1 1 0,1-1 0,0 1-1,0-1 1,-1 1 0,1 0 0,0-1 0,0 1 0,-1-2 0,-8-21 1386,7 19-912,2 2-359,-1 1 0,1 0 1,-1 0-1,0 0 0,1 0 0,-1 0 1,0 0-1,0 0 0,0 1 0,0-1 1,0 0-1,0 0 0,0 1 0,0-1 1,0 0-1,0 1 0,0-1 0,0 1 0,0 0 1,0-1-1,-1 1 0,1 0 0,0 0 1,0-1-1,0 1 0,-1 0 0,1 0 1,0 0-1,0 1 0,0-1 0,-1 0 1,1 0-1,0 1 0,-2 0 0,-13 0 5101,16 4-5157,0 0 0,0-1 0,1 1-1,-1 0 1,1-1 0,2 6 0,3 5-68,0-1 0,1 0 0,1-1-1,9 13 1,-7-12 17,-1 1-1,-1-1 0,10 24 0,17 80 71,-18-56-105,-14-48-33,-5-14 11,-5-10 11,-16-28-62,8 15 10,1 0 1,1-2-1,1 1 0,-9-28 1,12 23 15,2 0 0,0 0 1,2 0-1,1-1 0,0-53 1,4 82 6,0-1 0,0 1 0,0 0 0,0-1 0,0 1 0,1-1 0,-1 1 0,0 0 0,0-1 0,1 1 0,-1 0 0,1-1 0,-1 1 0,1 0 1,0 0-1,0 0 0,-1-1 0,1 1 0,0 0 0,0 0 0,0 0 0,0 0 0,0 0 0,0 1 0,0-1 0,1 0 0,-1 0 0,0 1 0,0-1 0,1 1 0,-1-1 0,0 1 0,1-1 1,-1 1-1,0 0 0,1 0 0,-1-1 0,0 1 0,1 0 0,-1 0 0,1 1 0,-1-1 0,0 0 0,1 0 0,2 1 0,6 2 71,0 1-1,0 0 0,0 0 1,16 10-1,-21-11-56,11 6 49,-5-2 15,0-1 1,1 0 0,-1-1-1,1 0 1,14 4 0,-24-9-76,1 1 0,-1-1 1,0 1-1,0-1 0,1 0 1,-1 0-1,0 0 0,0 0 1,1 0-1,-1-1 0,0 1 0,0-1 1,1 1-1,-1-1 0,0 0 1,0 0-1,0 0 0,0 0 1,0 0-1,0-1 0,0 1 1,-1 0-1,1-1 0,0 1 1,-1-1-1,1 0 0,-1 0 1,1 1-1,-1-1 0,0 0 1,0 0-1,0 0 0,0 0 0,0-1 1,0-2-1,7-21 6,-2 0-1,-1-1 1,-1 1-1,-2-1 1,0 0-1,-2 0 1,-3-30-1,2 19 12,1 31-20,1 0 1,-1-1-1,-1 1 1,0 0-1,0-1 1,0 1 0,-1 0-1,0 0 1,0 0-1,-1 0 1,0 0-1,-5-9 1,4 13 504,4 9-173,5 12-82,-1-11-195,0 1 0,1-1 0,0 0 0,0-1 0,1 1 1,12 11-1,3 2 64,25 37 406,14 12 119,-50-59-560,10 10 115,31 38 0,-46-51-188,-1 0-1,0 0 0,0 0 0,0 1 1,-1-1-1,0 1 0,0 0 0,-1 0 0,0 0 1,2 11-1,-2 2-1051,-2-33-3123,1-22 1133,0 24 2466,0-6-23,1-1-1,6-27 1,-2 18 864</inkml:trace>
</inkml:ink>
</file>

<file path=ppt/ink/ink14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1:39.21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1 123 9994,'0'3'15123,"0"-5"-14018,12-4-545,9-7-248,42-32-792,-43 26-761,4 0-1671,-10-3 1696</inkml:trace>
</inkml:ink>
</file>

<file path=ppt/ink/ink14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1:39.66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13 0 11050,'0'0'311,"-1"0"-1,1 0 1,-1 0-1,1 0 1,-1 0-1,1 0 0,-1 0 1,1 0-1,-1 0 1,1 1-1,-1-1 1,1 0-1,-1 0 1,1 0-1,-1 1 0,1-1 1,-1 0-1,1 0 1,0 1-1,-1-1 1,1 0-1,0 1 0,-1-1 1,1 1-1,0-1 1,-1 0-1,1 1 1,0 0-1,1 15 3692,19 23-2500,-15-31-661,54 119 1481,-45-92-2099,1 0 0,2-2 1,27 42-1,-43-74-191,0 1 1,0 0-1,1-1 1,-1 0-1,1 1 1,-1-1-1,1 0 0,-1 0 1,1 0-1,-1 0 1,1 0-1,0 0 0,0 0 1,-1-1-1,1 1 1,0 0-1,0-1 1,0 0-1,0 1 0,0-1 1,0 0-1,0 0 1,0 0-1,0 0 1,-1 0-1,1-1 0,0 1 1,0-1-1,0 1 1,0-1-1,0 0 1,-1 1-1,1-1 0,2-2 1,7-4 220,0 0 1,0-1-1,-1 0 0,12-12 1,5-4 151,-20 20-418,0 0 0,1 0-1,-1 1 1,1 0 0,0 0-1,0 0 1,0 1 0,0 1-1,0-1 1,0 1 0,15 0-1,-13-2-1117,-9 3 447,-1-1-1,1 0 0,-1 0 0,1 0 1,-1 0-1,1 0 0,-1-1 0,0 1 0,1 0 1,-1 0-1,0 0 0,0 0 0,0 0 1,0 0-1,0 0 0,0-1 0,0 1 0,-1-1 1,1-2 463,-1-21-1265</inkml:trace>
</inkml:ink>
</file>

<file path=ppt/ink/ink14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1:40.07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 0 11618,'-1'4'925,"1"0"0,0 0 0,0 0-1,0 0 1,0 0 0,1 0 0,-1 0-1,1 0 1,0 0 0,2 5 0,0-3-141,0 1-1,1-1 1,-1 1 0,1-1 0,6 6 0,6 6 67,1 0 1,28 21-1,-20-17 726,-7-6-1320,-1 0 0,-1 1-1,-1 1 1,0 0 0,-1 1 0,-1 1-1,11 24 1,-24-44-345,0-1 0,0 1 1,0 0-1,0 0 0,1 0 0,-1-1 1,0 1-1,0 0 0,0 0 0,0 0 1,0 0-1,0-1 0,0 1 0,1 0 1,-1 0-1,0 0 0,0 0 0,0 0 1,0 0-1,1-1 0,-1 1 0,0 0 1,0 0-1,0 0 0,1 0 0,-1 0 1,0 0-1,0 0 0,0 0 0,1 0 1,-1 0-1,0 0 0,0 0 0,0 0 1,1 0-1,-1 0 0,0 0 0,0 0 1,0 0-1,1 0 0,-1 0 0,0 0 1,0 1-1,0-1 0,0 0 0,1 0 1,-1 0-1,0 0 0,0 0 0,0 0 1,0 1-1,0-1 0,1 0 0,-1 0 1,0-3-1680</inkml:trace>
</inkml:ink>
</file>

<file path=ppt/ink/ink14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1:40.82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15 155 7170,'-14'4'6591,"25"-4"-1836,33-6-2624,-31 1-1939,-1-1 0,1 0 0,-1-1 0,0 0 0,-1-1 0,0-1 0,0 0 0,0 0-1,-1-1 1,-1 0 0,13-17 0,-18 21-44,0 0 73,0 1 0,0 0 0,0 0 0,8-7 0,-11 11 195</inkml:trace>
</inkml:ink>
</file>

<file path=ppt/ink/ink14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1:41.99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1007 2534 6017,'-12'27'9952,"16"-44"-7504,-3 11-2372,1 1 0,0-1 0,0 0 0,1 1 0,-1-1 0,1 1 0,0 0 0,1 0-1,-1 0 1,1 0 0,0 1 0,8-8 0,6-6 108,32-40 281,4 2 0,1 2-1,3 3 1,2 3 0,2 2-1,132-73 1,142-81 368,-248 138-410,129-116 0,-155 119-45,-2-2 0,-3-3 0,-3-2 0,-3-3 0,62-109 0,-84 126-144,64-129 356,-83 155-547,0 0 0,-1-1 0,-2 0 1,-1-1-1,4-33 0,-8 37 38,-1 1-1,-2-1 0,0 1 1,-1 0-1,-1 0 0,-1 0 1,-2 0-1,0 0 0,-1 1 1,-1 0-1,-14-26 0,12 30-18,-1 0 0,-1 1 1,0 0-1,-1 1 0,-1 0 0,-1 2 0,0-1 0,-1 2 0,0 0 0,-1 0 0,0 2 0,-35-17 0,-5 1-47,-1 4 0,-1 1-1,0 4 1,-2 2 0,0 2-1,-118-9 1,146 23-33,0 1 0,1 2 0,-1 2 0,1 1 0,0 1 0,0 2-1,-53 21 1,-202 116-168,278-141 178,-227 130-810,-320 243 0,464-299 737,3 3 1,-124 151 0,190-204 67,1 1 1,1 1 0,2 1-1,1 1 1,2 1 0,1 0-1,1 1 1,3 1 0,0 0-1,3 0 1,0 1 0,-3 63 0,7-8-17,3 0 1,5 0 0,3 0 0,5-1-1,25 98 1,-30-160 37,2 1 0,2-1 0,0-1 0,2 0 0,1-1-1,19 29 1,-24-43 28,0 1 0,2-2 1,0 1-1,0-2 0,1 1 0,0-1 0,1-1 0,0-1 0,1 1 0,0-2 0,0 0 0,1-1 1,20 7-1,-8-7 44,-1-1 0,1-1 0,-1-2 0,1-1 1,0-1-1,0-1 0,28-4 0,1-3 40,-1-2-1,74-23 0,-83 17-102,0-3-1,-1-1 0,-1-2 0,-1-2 0,-1-2 0,66-51 0,-39 18-1301,-3-3 0,99-117 0,-84 80 54</inkml:trace>
</inkml:ink>
</file>

<file path=ppt/ink/ink14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1:45.84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0 10162,'0'15'3137,"11"-6"-3057</inkml:trace>
</inkml:ink>
</file>

<file path=ppt/ink/ink1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9:59.26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50 104 7490,'-8'-9'3274,"-8"-15"839,16 23-4034,-1 1 0,1-1 0,0 1 1,0 0-1,0-1 0,-1 1 0,1-1 0,0 1 1,0 0-1,0-1 0,0 1 0,0-1 0,0 1 1,0-1-1,0 1 0,0-1 0,0 1 0,0-1 1,0 1-1,0 0 0,1-1 0,-1 1 0,0-1 0,0 1 1,0 0-1,1-1 0,-1 1 0,0-1 0,0 1 1,1 0-1,-1-1 0,0 1 0,1 0 0,-1 0 1,0-1-1,1 1 0,-1 0 0,0 0 0,1-1 1,-1 1-1,1 0 0,-1 0 0,1 0 0,-1 0 1,0 0-1,1-1 0,-1 1 0,3 0 1399,-3 5-904,1 38-172,-1-1 0,-3 1 0,-1 0 1,-20 83-1,22-118-372,1 0 1,0 1 0,0-1-1,1 0 1,0 1-1,0-1 1,2 10-1,-2-17-21,0 0 1,1 0-1,-1 0 0,0 0 0,0 0 0,1 0 0,-1 0 0,1 0 0,-1-1 0,1 1 0,-1 0 0,1 0 0,0 0 1,-1-1-1,1 1 0,0 0 0,0-1 0,-1 1 0,1-1 0,0 1 0,0-1 0,0 1 0,0-1 0,-1 1 0,3-1 1,0 0 12,-1 0 0,0 0 0,1-1 1,-1 1-1,1-1 0,-1 0 1,0 0-1,1 0 0,-1 0 1,0 0-1,0 0 0,0 0 0,0-1 1,0 1-1,3-4 0,18-15 166,0-2 0,36-46 0,-27 29-144,153-181-1735,-130 156 1105</inkml:trace>
</inkml:ink>
</file>

<file path=ppt/ink/ink14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1:47.80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49 397 9186,'-1'1'10133,"-1"14"-9213,6 17-54,1 1 0,2-1 0,14 42 0,-3-13 182,20 47 147,-35-81-1007,-5-18-59,-7-20 82,-34-70-206,29 59-18,1-1 0,1 0-1,1-1 1,1 0-1,1-1 1,-9-40 0,18 58 16,0 0 1,0 0-1,0 0 1,0 0-1,1 1 1,1-1 0,-1 0-1,1 0 1,0 1-1,0 0 1,6-11-1,-7 14 5,0 1-1,0 0 0,1 0 1,-1 0-1,0 0 0,1 0 1,0 0-1,-1 0 0,1 1 0,0-1 1,0 0-1,0 1 0,0 0 1,0-1-1,0 1 0,1 0 1,-1 0-1,0 0 0,1 1 1,-1-1-1,0 0 0,1 1 1,-1-1-1,1 1 0,-1 0 1,1 0-1,-1 0 0,0 0 0,1 1 1,-1-1-1,1 0 0,-1 1 1,1 0-1,2 1 0,44 27 369,3 2-13,-49-30-346,0 0-1,1 1 1,-1-1-1,1 0 1,-1-1-1,1 1 1,0-1-1,-1 0 1,1 1-1,-1-2 0,1 1 1,0 0-1,6-2 1,-7 1-13,0-1 1,0 1-1,-1 0 1,1-1-1,0 0 1,-1 0-1,0 0 0,1 0 1,-1 0-1,0 0 1,0 0-1,0-1 1,0 1-1,-1-1 0,1 1 1,-1-1-1,1 0 1,-1 0-1,0 0 1,0 0-1,0 1 1,0-1-1,-1 0 0,1-4 1,1-9 13,-1-1-1,0 1 1,-2-21 0,1 26-7,-5-46 28,-15-78-1,8 65 127,11 70-142,1-1 0,0 1 0,0-1 0,0 1 0,-1-1 0,1 1 0,0-1 0,0 1 0,0-1 0,0 0 0,0 1 0,0-1 0,0 1 0,0-1 0,0 1 0,1-1 0,-1 0 0,0 1 0,0-1 0,0 1 1,1-1-1,-1 1 0,0-1 0,0 1 0,1-1 0,10 8 416,13 24 116,-22-28-487,87 140 1504,-60-90-1124,73 94 1,-101-146-476,-1 0 1,1 0 0,0 0-1,0 0 1,0 0-1,0 0 1,0 0 0,0 0-1,0 0 1,0 0-1,0-1 1,0 1 0,0 0-1,0-1 1,1 1-1,-1-1 1,0 0 0,0 1-1,1-1 1,-1 0-1,0 1 1,3-1 0,-3-1-93,0 1 0,0-1 0,0 0 1,0 1-1,0-1 0,-1 0 0,1 0 1,0 1-1,0-1 0,0 0 0,-1 0 1,1 0-1,-1 0 0,1 0 0,0 0 1,-1 0-1,0 0 0,1 0 0,0-3 1,1-7-1386,0 0 1,0-1-1,0-18 1,-2 28 1356,1-37-2555,-2-8 1068</inkml:trace>
</inkml:ink>
</file>

<file path=ppt/ink/ink14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1:48.24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0 220 8778,'68'5'4897,"-53"-4"-8,1-4-1424,12-11-977,5-3-327,3-5-1129,4-3-376,-6-5-744,-3-2-408,-2-1-2137,13 4-2072,-1 8 2881</inkml:trace>
</inkml:ink>
</file>

<file path=ppt/ink/ink14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1:48.82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16 7 7194,'-16'-7'12414,"19"19"-5885,1 0-5030,1 2-3351,21 60 2694,-4 1 0,-3 1 0,15 132 0,-34-206-815,0-1 0,0 1 0,0-1 0,0 1 0,0-1 0,1 1 0,-1-1 0,0 1 0,1-1 1,-1 1-1,1-1 0,-1 1 0,1-1 0,0 0 0,0 1 0,-1-1 0,3 2 0,-1-3 15,-1 1-1,1-1 0,-1 0 1,1 0-1,-1 0 0,1 0 0,-1-1 1,1 1-1,-1 0 0,1-1 1,-1 1-1,1 0 0,-1-1 0,0 0 1,1 1-1,-1-1 0,0 0 1,2-1-1,40-24 595,65-51-1,-10 6-525,-87 63-462,-1 0-1,0-1 1,16-19-1,13-11-5207,-14 20 3850</inkml:trace>
</inkml:ink>
</file>

<file path=ppt/ink/ink14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1:50.39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166 25 9210,'-94'60'3747,"92"-58"-3395,-1-1 0,0 1 0,0-1-1,1 1 1,-1-1 0,0 0 0,0 0-1,0 0 1,0-1 0,-1 1 0,-3-1-1,5 0-87,0 0 0,1 0 0,-1-1 0,0 1-1,0-1 1,1 0 0,-1 1 0,0-1 0,1 0 0,-3-2-1,-3-1 1494,6 4-1688,1 0 1,0 0-1,0 0 0,0 0 1,-1 0-1,1-1 1,0 1-1,0 0 0,0 0 1,-1 0-1,1 0 1,0 0-1,0 0 1,0 0-1,0-1 0,0 1 1,-1 0-1,1 0 1,0 0-1,0 0 1,0-1-1,0 1 0,0 0 1,0 0-1,0 0 1,0-1-1,0 1 0,0 0 1,0 0-1,0 0 1,-1-1-1,1 1 1,0 0-1,0 0 0,1 0 1,-1-1-1,0 1 1,0 0-1,0 0 1,0 0-1,0 0 0,0-1 1,0 1-1,0 0 1,0 0-1,0 0 0,0-1 1,1 1-1,-1 0 1,0 0-1,0 0 1,0 0-1,0 0 0,0-1 1,1 1-1,-1 0 1,0 0-1,0 0 1,0 0-1,0 0 0,1 0 1,12-6 638,-11 5-670,137-61 2060,-136 61-2057,1-1 1,0 1 0,-1 0-1,1 0 1,0 1-1,0-1 1,0 1-1,0 0 1,0 0-1,-1 0 1,1 0 0,0 1-1,0 0 1,0-1-1,7 4 1,-9-3-32,1 1 1,-1 0 0,1-1 0,-1 1-1,0 0 1,1 0 0,-1 1-1,0-1 1,0 0 0,-1 1-1,1-1 1,0 1 0,-1-1 0,1 1-1,-1 0 1,0 0 0,0 0-1,0 0 1,-1-1 0,2 7-1,-1 11 2,0 1-1,-1-1 0,-1 1 0,-1-1 0,0 0 1,-2 1-1,-1-2 0,-8 25 0,4-9 202,-8 49 0,17-83-188,-1 1 0,1-1 0,0 1 1,0 0-1,0-1 0,0 1 0,0-1 0,0 1 0,1-1 0,-1 1 0,0-1 0,1 1 1,-1-1-1,1 1 0,0-1 0,0 2 0,0-2-10,-1-1-1,1 1 1,0-1-1,-1 1 1,1-1 0,0 1-1,-1-1 1,1 0-1,0 1 1,-1-1 0,1 0-1,0 0 1,0 0-1,0 0 1,-1 1 0,1-1-1,0 0 1,0 0-1,-1 0 1,1-1 0,0 1-1,0 0 1,0 0-1,4-2 27,1 0 0,-1 0 0,0 0-1,0-1 1,0 0 0,-1 0-1,7-4 1,174-140 115,-116 86-1183,-20 17-2109,3 6-4394,-33 29 5751</inkml:trace>
</inkml:ink>
</file>

<file path=ppt/ink/ink14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1:51.24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2303 280 7850,'-8'-9'1038,"-1"0"1,0 0-1,0 1 1,-1 0-1,0 1 1,-20-12-1,22 15-710,0 1 1,0 0-1,0 0 0,-1 1 1,1 0-1,-1 1 0,1 0 1,-1 0-1,0 0 0,-15 2 1,-28 6 214,1 1 0,-1 3 0,-71 25 0,-148 69 320,186-70-660,-435 179 151,435-177-291,2 3-1,1 4 0,-80 58 0,120-71-11,2 0 0,1 3-1,1 1 1,3 2 0,0 2 0,3 0-1,-31 50 1,32-35 14,3 1 0,2 1 1,3 2-1,2 0 0,3 1 0,-15 79 0,16-33 18,5 0 0,2 197 1,11-251 27,3-1 1,19 94 0,-17-119-16,2 1-1,0-1 1,2-1-1,0 1 1,2-2 0,1 1-1,21 29 1,-17-31-3,1-1 0,1 0-1,1-1 1,1-1 0,1-1 0,0-1 0,1-1-1,1-1 1,1-1 0,0-1 0,0-1 0,1-2-1,1 0 1,0-2 0,0-1 0,0-1 0,1-1 0,0-1-1,0-2 1,0-1 0,34-3 0,0-6-21,0-2 0,-1-3 1,109-39-1,174-91 84,-253 102-104,1 1 8,336-159 100,-344 155-141,-3-4 0,-3-4-1,74-62 1,-69 43 197,121-135-1,-169 164 38,-2 0-1,-2-2 1,-1-2 0,-3-1-1,29-68 1,-37 67-90,-2-1 1,-2-1-1,-2 0 0,-2 0 0,-3-2 1,-2 1-1,-2-1 0,-3 1 0,-1-1 1,-3 0-1,-2 1 0,-3-1 1,-16-60-1,-39-102-66,45 161-87,-3 1-1,-29-51 0,36 77-9,-2 0 0,-1 1 0,-1 1 0,-1 1 0,-29-27 0,32 35 2,-2 1-1,1 0 0,-2 2 1,1 0-1,-2 1 0,1 1 1,-2 1-1,-24-8 0,23 11-10,-1 0 0,0 1 0,0 2 0,0 0 0,0 1 0,-45 4 0,35 1-2,0 2 0,1 1 0,0 2 0,-38 14 0,-14 14-505,1 4-1,-118 75 0,180-102 282,-18 9-1338,2 2-1,0 1 1,-59 54 0,71-48 26</inkml:trace>
</inkml:ink>
</file>

<file path=ppt/ink/ink14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1:53.95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204 17 9354,'-12'-7'4351,"11"6"-4229,-1 0-1,1 0 1,-1 0-1,0 0 1,1 1-1,-1-1 1,0 0 0,1 1-1,-1-1 1,0 1-1,1-1 1,-1 1-1,0 0 1,0 0-1,0 0 1,1 0 0,-1 0-1,0 0 1,0 0-1,0 1 1,1-1-1,-1 1 1,0-1-1,0 1 1,1 0 0,-1-1-1,1 1 1,-1 0-1,1 0 1,-1 0-1,1 0 1,-1 1 0,1-1-1,0 0 1,-2 2-1,-7 7-73,1 0 0,0 0 0,0 0 0,1 1-1,1 1 1,0-1 0,-10 23 0,7-11 8,2-4 133,0 0 0,1 0 1,1 1-1,1 0 0,1 0 0,-3 26 0,7-45-171,0-1 0,0 1-1,0 0 1,0 0 0,0-1-1,0 1 1,0 0 0,0-1-1,0 1 1,0 0 0,0 0 0,1-1-1,-1 1 1,0 0 0,1-1-1,-1 1 1,0 0 0,1-1-1,-1 1 1,1-1 0,-1 1-1,0-1 1,1 1 0,0-1 0,-1 1-1,1-1 1,0 1 0,0-1 8,0 0-1,0 0 1,0 0 0,0 0 0,0 0 0,0 0 0,0 0-1,0 0 1,0-1 0,0 1 0,0 0 0,0-1 0,0 1 0,0-1-1,0 1 1,1-2 0,38-31 716,-35 28-582,7-6 108,1 0 0,1 0 0,0 2 0,0-1 0,1 2 0,0 0 0,0 0 0,1 2 0,0 0 0,24-6 0,-37 11-240,0 1-1,0-1 1,0 1-1,1 0 0,-1-1 1,0 1-1,0 1 1,0-1-1,0 0 0,0 1 1,0-1-1,0 1 1,0 0-1,0 0 1,0 0-1,0 1 0,0-1 1,-1 1-1,1-1 1,-1 1-1,1 0 0,-1 0 1,1 0-1,-1 0 1,0 1-1,0-1 1,0 1-1,0-1 0,-1 1 1,1-1-1,-1 1 1,0 0-1,1 0 1,0 5-1,0 1-4,0-1-1,-1 1 1,0-1-1,0 1 1,-1 0 0,0-1-1,-1 1 1,0 0-1,0-1 1,-1 1 0,-3 10-1,-2 0-27,0-1 0,-1 0 0,-1 0 0,0-1 0,-2 0 0,0-1 0,-1 0 0,-20 22 0,30-36-27,1-1 0,-1 1 0,1-1 1,-1 0-1,0 1 0,0-1 0,0 0 0,1 0 1,-1 0-1,0 0 0,0-1 0,-4 2 0,5-2-26,0 0-1,1 0 0,-1 0 0,0 0 0,1 0 0,-1 0 0,0 0 0,1-1 0,-1 1 0,0 0 1,1 0-1,-1-1 0,0 1 0,1 0 0,-1-1 0,1 1 0,-1-1 0,1 1 0,-1 0 0,1-1 0,-1 1 1,1-1-1,-1 0 0,1 1 0,-1-2 0,0-1-218,0-1-1,0 1 1,0-1 0,0 1-1,1-1 1,-1 1-1,1-1 1,0 1 0,0-1-1,0 0 1,1 1 0,1-7-1,2-5-934,1 0 0,0 0 0,11-21-1,7-10-263</inkml:trace>
</inkml:ink>
</file>

<file path=ppt/ink/ink14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1:54.41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87 103 7290,'2'-4'943,"19"-45"5398,-20 46-5927,0 0 0,0 1 1,0-1-1,0 0 1,-1 0-1,1 0 1,-1 1-1,0-1 0,0 0 1,0 0-1,0 0 1,0 0-1,-1 0 0,0-3 1,1 6-356,0-1 0,-1 1 0,1 0 0,0-1 1,0 1-1,-1 0 0,1 0 0,0 0 0,-1-1 0,1 1 1,0 0-1,-1 0 0,1 0 0,0 0 0,-1-1 0,1 1 1,0 0-1,-1 0 0,1 0 0,0 0 0,-1 0 0,1 0 1,0 0-1,-1 0 0,1 0 0,0 0 0,-1 0 0,1 0 1,0 0-1,-1 0 0,1 1 0,0-1 0,-1 0 0,1 0 1,0 0-1,-1 0 0,1 1 0,0-1 0,-1 0 0,1 0 1,0 1-1,-12 12 712,-5 17-397,3 1 0,0 0-1,2 1 1,1 0 0,-7 39-1,17-67-352,0 0 0,1 0 1,0 0-1,-1 0 0,1 0 0,1 0 0,-1 0 0,1 0 0,-1 0 0,1 0 0,0 0 1,0-1-1,1 1 0,-1 0 0,1-1 0,3 6 0,-4-7-17,1-1 1,-1 1-1,1-1 1,0 0-1,-1 0 0,1 1 1,0-1-1,0 0 0,-1 0 1,1-1-1,0 1 0,0 0 1,0-1-1,0 1 1,0-1-1,0 1 0,0-1 1,0 0-1,1 0 0,-1 0 1,0 0-1,0-1 0,0 1 1,0 0-1,0-1 1,0 1-1,0-1 0,0 0 1,0 0-1,-1 0 0,1 0 1,3-2-1,1-1-2,0 0-1,0 0 1,-1-1 0,0 0-1,1 0 1,-2 0 0,1-1-1,-1 1 1,1-1 0,-2 0-1,1 0 1,-1-1 0,0 1-1,0-1 1,2-9 0,0-1 35,0 1 0,-2-1 1,0-1-1,-1 1 0,0-23 1,-2 39-34,0 1 0,0 0 0,0 0 0,0 0 0,0 0 0,0 0 0,0-1 0,-1 1 0,1 0 0,0 0 0,0 0 0,0 0 0,0 0 0,0 0 0,-1 0 0,1 0 0,0 0 0,0-1 0,0 1 0,0 0 0,-1 0 0,1 0 0,0 0 0,0 0 0,0 0 0,-1 0 0,1 0 0,0 0 1,0 0-1,0 0 0,0 0 0,-1 0 0,1 1 0,0-1 0,0 0 0,0 0 0,0 0 0,-1 0 0,1 0 0,0 0 0,0 0 0,0 0 0,0 0 0,0 1 0,0-1 0,-1 0 0,1 0 0,0 0 0,0 0 0,0 0 0,0 1 0,0-1 0,0 0 0,0 0 0,0 0 0,-9 10 164,7-6-183,1 1 0,0-1 0,1 0 0,-1 1 0,1-1 0,-1 0 0,1 1 0,1-1 0,-1 1-1,0-1 1,1 0 0,0 1 0,0-1 0,1 0 0,-1 0 0,1 0 0,0 0 0,0 0 0,0 0 0,0 0 0,1-1 0,-1 1-1,1-1 1,0 0 0,0 1 0,0-1 0,1-1 0,-1 1 0,1 0 0,-1-1 0,1 0 0,0 0 0,0 0 0,0 0 0,0-1-1,0 1 1,1-1 0,-1 0 0,0 0 0,1-1 0,-1 1 0,0-1 0,1 0 0,-1 0 0,5-1 0,-7 0-222,1 0 1,-1 1 0,0-1 0,0 0-1,0 0 1,0 0 0,0-1-1,0 1 1,0 0 0,0-1 0,-1 1-1,1-1 1,-1 1 0,1-1 0,-1 0-1,1 0 1,-1 0 0,2-3-1,14-42-3897,-13 34 4076,5-17-630</inkml:trace>
</inkml:ink>
</file>

<file path=ppt/ink/ink14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1:55.23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0 653 9074,'18'32'10604,"-14"-26"-9770,-1 0 0,1 0 0,-1 0-1,-1 1 1,4 9 0,1 41 865,-7-47-1580,1 1 0,0-1 1,0 0-1,1 0 0,4 12 0,-4-75-82,-2 46-24,-2-32 10,5-56-1,-3 86-15,1 0 1,1 0-1,0 0 0,0 0 0,1 0 1,0 0-1,0 0 0,1 1 0,0-1 1,0 1-1,1 0 0,7-8 0,-10 14 29,1-1-1,0 1 0,0-1 1,0 1-1,0 0 0,0 1 1,1-1-1,-1 0 0,1 1 0,-1 0 1,1 0-1,-1 0 0,1 0 1,0 0-1,0 1 0,-1 0 0,1 0 1,0 0-1,0 0 0,-1 0 1,1 1-1,0-1 0,-1 1 1,1 0-1,-1 0 0,1 1 0,-1-1 1,1 1-1,-1 0 0,0 0 1,0 0-1,0 0 0,0 0 0,0 1 1,0-1-1,0 1 0,-1 0 1,0 0-1,1 0 0,-1 0 1,0 0-1,2 6 0,6 12 45,-2 1 0,0 0-1,6 32 1,-11-119 4,-4 40-70,1-1 0,2 0 0,0 0 1,2 0-1,1 1 0,0 0 0,16-40 0,-21 64-12,0 0 0,1-1-1,-1 1 1,1-1 0,0 1-1,-1 0 1,1-1 0,0 1-1,0 0 1,-1 0 0,1 0-1,0 0 1,0-1 0,0 1 0,1 0-1,-1 1 1,0-1 0,0 0-1,0 0 1,1 0 0,-1 1-1,0-1 1,2 0 0,-1 2-3,1 0 1,-1 0 0,0 0 0,0 0 0,0 0-1,0 1 1,0-1 0,-1 0 0,1 1-1,0 0 1,-1-1 0,1 1 0,1 2 0,0 0 13,0 0 1,1-1 0,-1 0-1,1 0 1,-1 0-1,1 0 1,0 0 0,0-1-1,1 0 1,-1 0 0,0 0-1,1 0 1,-1 0-1,1-1 1,0 0 0,-1 0-1,1-1 1,0 1 0,-1-1-1,1 0 1,0 0 0,0 0-1,-1-1 1,1 0-1,0 0 1,-1 0 0,1 0-1,-1-1 1,1 0 0,-1 1-1,0-2 1,1 1-1,-1-1 1,0 1 0,5-5-1,7-8 38,-1-1 0,0 0-1,-1-1 1,-1-1 0,-1 0-1,16-31 1,-23 40-32,-1 0-1,-1-1 1,0 0-1,0 0 1,-1 0-1,0 0 1,-1 0-1,0 0 1,0 0-1,-1-1 1,-1 1-1,0 0 1,0 0-1,-1 0 1,0 0-1,-4-11 1,4 15-16,-1 0-1,0 0 1,0 0 0,0 1 0,-1-1 0,0 1-1,-8-10 1,11 14-2,0 1-1,0-1 1,1 0-1,-1 1 1,0-1-1,0 0 1,0 1 0,0-1-1,0 1 1,0-1-1,0 1 1,0 0-1,0-1 1,0 1-1,0 0 1,0 0-1,0 0 1,-1 0 0,1 0-1,-2 0 1,2 1-2,0-1 1,0 1 0,0 0 0,-1 0 0,1 0 0,0 0 0,0 0-1,0 0 1,0 0 0,1 0 0,-1 0 0,0 0 0,0 0 0,1 1-1,-1-1 1,0 0 0,1 1 0,-1-1 0,1 0 0,-1 3 0,0 5 11,-1 0 0,1 0 0,1 0 0,0 1 1,0-1-1,1 0 0,0 0 0,0 0 1,1 0-1,0 0 0,1-1 0,0 1 1,5 10-1,-1-4 69,0-1-1,1 0 1,0 0 0,2-1 0,-1 0 0,20 20 0,-26-30-69,1 1 0,-1-1 0,1 0 1,0-1-1,1 1 0,-1-1 0,0 1 0,1-1 1,-1-1-1,1 1 0,-1-1 0,1 1 0,0-1 1,0-1-1,0 1 0,-1-1 0,1 0 0,8 0 1,-7-1-472,0 0 0,0-1 0,0 1 0,0-1 0,0-1 0,0 1 0,0-1 0,-1 0 0,1 0 0,-1-1 0,0 1 0,0-1 0,7-7 0,-3-1-1227</inkml:trace>
</inkml:ink>
</file>

<file path=ppt/ink/ink14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1:55.86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93 285 10362,'0'4'797,"-1"-1"0,1 1 0,0-1 0,0 1 0,0-1 0,1 1 0,-1-1 0,1 1 0,1 4 0,3 4-192,-1-2-1,2 1 0,8 14 0,-3-6 344,35 58 995,-15-26-542,43 97 1,-74-147-1391,1 0 0,-1 0 0,0 0 0,1 0 0,-1 0 0,0 0 0,1 0 0,-1 0 0,0 0 0,0 0 0,0 1 0,0-1 0,0 0 0,0 0 0,0 0 0,-1 2 0,1-3-7,0 0-1,-1 1 0,1-1 0,0 0 0,-1 0 0,1 1 0,0-1 0,-1 0 0,1 0 0,0 0 1,-1 0-1,1 1 0,-1-1 0,1 0 0,0 0 0,-1 0 0,1 0 0,-1 0 0,1 0 0,0 0 0,-1 0 1,1 0-1,-1 0 0,1 0 0,-1 0 0,1 0 0,0 0 0,-1-1 0,-3 0-1,0-1 0,0 0-1,0 0 1,0 0 0,0 0 0,-5-5-1,-16-14-115,1 0-1,2-2 1,0 0-1,1-2 0,2 0 1,0-2-1,2 0 0,-19-39 1,28 51 82,2-1 1,0 1-1,1-1 0,1 0 1,0-1-1,2 1 1,-1 0-1,2-1 0,0 0 1,1 1-1,1-1 1,0 1-1,1-1 0,1 1 1,1-1-1,0 1 1,12-28-1,-12 36 74,0 0-1,1 1 1,0-1-1,0 1 1,0 0-1,1 0 1,0 1-1,1 0 1,-1 0-1,1 0 1,0 1-1,12-7 1,-16 10-7,0 1-1,0 0 1,0-1 0,0 1-1,0 0 1,0 0 0,0 1-1,1-1 1,-1 1 0,0-1-1,1 1 1,-1 0 0,0 1-1,0-1 1,1 0 0,-1 1-1,0 0 1,0 0 0,1 0 0,-1 0-1,0 0 1,0 0 0,0 1-1,-1 0 1,1-1 0,0 1-1,-1 0 1,1 1 0,-1-1-1,1 0 1,-1 1 0,0-1-1,0 1 1,0 0 0,0-1-1,2 6 1,1 3 25,0 0-1,0 0 1,-1 1-1,0 0 1,-1 0-1,0 0 1,-1 0-1,-1 0 1,0 0-1,0 1 1,-1-1-1,-1 0 1,0 0-1,-1 1 1,-4 15-1,5-26-108,0 0 0,0 1 0,0-1 0,0 0 0,0 0 0,-1 0 0,1 0 0,-1 0 0,1 0 0,-1-1 0,0 1 0,0 0 0,0-1 0,0 1 0,0-1 0,0 0 0,0 0 0,0 0 0,-4 2 0,5-3-92,0 0 0,-1 0 0,1 1-1,0-1 1,0 0 0,0 0 0,0-1 0,0 1-1,0 0 1,0 0 0,0 0 0,0-1-1,0 1 1,0 0 0,0-1 0,0 1 0,0-1-1,0 0 1,0 1 0,0-1 0,0 0 0,0 1-1,0-1 1,1 0 0,-1 0 0,0 0-1,1 1 1,-1-1 0,0 0 0,1 0 0,-1 0-1,1 0 1,0 0 0,-1 0 0,1 0-1,0 0 1,0-1 0,-1 1 0,1 0 0,0 0-1,0 0 1,0 0 0,1-2 0,-2-3 81,1 0 0,1-1 0,-1 1 0,1 0 0,2-9 0,5-7 558</inkml:trace>
</inkml:ink>
</file>

<file path=ppt/ink/ink14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1:56.24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77 9450,'12'-12'5261,"-12"12"-5184,0 0 1,0-1-1,1 1 0,-1 0 1,0 0-1,0 0 1,0 0-1,0 0 1,0 0-1,0 0 1,1 0-1,-1 0 1,0 0-1,0 0 1,0 0-1,0 0 1,0 0-1,0 0 1,1 0-1,-1 0 1,0 0-1,0 0 0,0 0 1,0 0-1,0 0 1,0 1-1,1-1 1,-1 0-1,0 0 1,0 0-1,0 0 1,0 0-1,0 0 1,0 0-1,0 0 1,0 0-1,0 1 1,1-1-1,-1 0 1,0 0-1,0 0 0,0 0 1,0 0-1,0 0 1,0 1-1,0-1 1,0 0-1,0 0 1,0 0-1,-3 30 4082,1-8-3602,2-3 25,-1-6-189,1-1 0,0 1-1,1 0 1,1 0 0,5 20-1,-6-30-353,0 0-1,0-1 1,0 1-1,0-1 1,1 1-1,-1-1 1,1 0-1,0 0 1,-1 1-1,1-1 1,0-1-1,0 1 1,0 0-1,1 0 1,-1-1-1,0 1 1,1-1-1,-1 0 1,1 1-1,-1-1 1,1 0-1,0-1 1,-1 1-1,1 0 0,0-1 1,0 1-1,-1-1 1,1 0-1,0 0 1,0 0-1,4-1 1,-1 0-10,-1-1 0,0 1 0,0-1 0,0 0 1,0 0-1,0 0 0,0-1 0,-1 0 0,1 0 0,-1 0 0,0 0 1,1-1-1,-2 0 0,1 0 0,0 0 0,-1 0 0,0 0 0,0-1 0,0 1 1,2-6-1,-2 5-10,0-1 0,0 0 1,-1 1-1,0-1 0,0 0 0,0 0 1,-1 0-1,0 0 0,0 0 1,0-1-1,-1 1 0,0 0 0,0 0 1,-1 0-1,0 0 0,0-1 0,-3-8 1,1 9-53,0 0 1,-1 0-1,0 0 0,0 0 1,0 0-1,-1 1 0,0 0 1,0 0-1,0 0 1,-1 1-1,1-1 0,-1 1 1,0 1-1,-8-4 0,11 5-165,-1 0 0,0 0 0,0 0 0,0 1 0,0 0 0,0 0 0,-1 0 0,1 1 0,0-1 0,0 1 0,-1 0 0,1 0 0,0 0 0,0 1 0,-1-1 0,1 1 0,0 0 0,0 1 0,0-1 0,0 1 0,0-1 0,0 1 0,0 0 0,-5 5 0,8-7 82,0 0 0,1 1 0,-1-1 1,1 1-1,-1-1 0,1 0 0,-1 1 0,1-1 0,-1 1 1,1-1-1,-1 1 0,1-1 0,0 1 0,-1 0 0,1-1 1,0 1-1,-1-1 0,1 1 0,0 0 0,0-1 0,0 1 0,0 0 1,-1-1-1,1 1 0,0 0 0,0-1 0,0 1 0,0 0 1,0-1-1,1 1 0,-1 0 0,0-1 0,0 1 0,0-1 1,1 1-1,-1 0 0,0-1 0,0 1 0,1-1 0,-1 1 1,1 0-1,-1-1 0,0 1 0,1-1 0,-1 1 0,1-1 1,-1 0-1,1 1 0,0-1 0,-1 0 0,1 1 0,-1-1 0,1 0 1,0 1-1,-1-1 0,2 0 0,16 1-1107</inkml:trace>
</inkml:ink>
</file>

<file path=ppt/ink/ink1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0:00.9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1 265 9154,'39'35'7404,"6"-5"-3579,-40-28-3619,0 0 0,0 0 0,0 0 0,0 0 0,1-1 0,-1 0 0,0 0 1,1-1-1,-1 1 0,1-1 0,-1 0 0,0 0 0,1-1 0,-1 0 0,1 0 0,-1 0 0,0 0 0,6-3 1,7-5-38,0 0 0,-1-1 0,0-1 1,-1-1-1,18-15 0,73-78-137,-6 6-2044,-39 46 1163</inkml:trace>
</inkml:ink>
</file>

<file path=ppt/ink/ink14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1:56.69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44 8202,'23'-44'9847,"-22"50"-5796,2 34-2387,-7 23-462,1-28-588,3 56-1,1-81-515,0 1-1,1-1 1,0 0-1,1 0 0,0 0 1,0-1-1,1 1 0,0-1 1,11 18-1,-13-24-88,0 0 0,0 0 1,0 0-1,0-1 0,1 1 0,-1-1 0,1 1 0,0-1 1,0 0-1,0 0 0,0 0 0,0 0 0,0-1 0,1 1 1,-1-1-1,0 0 0,1 0 0,-1 0 0,1 0 0,-1-1 1,1 1-1,0-1 0,-1 0 0,1 0 0,-1-1 0,7 0 1,-6 0-132,0-1 0,1 0 0,-1 1 0,0-2 0,0 1 0,0 0 0,0-1 0,0 0 0,-1 0 0,1 0 0,-1 0 0,0 0 0,1-1 0,-2 0 0,1 1 0,0-1 0,-1 0 0,0 0 0,0-1 0,3-5 0,-1-3-758,0 0 0,-1 1 1,0-1-1,-1 0 0,-1 0 0,0-1 0,0 1 0,-2 0 0,-1-20 0,-7-13-371</inkml:trace>
</inkml:ink>
</file>

<file path=ppt/ink/ink14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1:57.12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9 0 7890,'-2'2'687,"1"0"0,0 0 0,0 1 0,0-1 0,1 0 0,-1 0 0,1 1 0,-1-1 0,1 0 0,-1 3 1,4 26 3101,18 32-721,-17-52-2144,60 141 3133,-44-110-3912,39 61 1,-58-102-282,-1 0 0,0 0 0,1 0 0,-1 0 0,1 0 0,0 0 0,-1 0 0,1 0 0,0-1 0,-1 1 0,1 0 1,0 0-1,0-1 0,0 1 0,0-1 0,0 1 0,0 0 0,0-1 0,-1 0 0,1 1 0,1-1 0,-1 0 1,0 1-1,0-1 0,0 0 0,0 0 0,0 0 0,0 0 0,0 0 0,0 0 0,0 0 0,0 0 0,1-1 0,0 0-23,0 0-1,-1-1 1,0 1-1,1 0 0,-1-1 1,0 0-1,0 1 0,1-1 1,-1 0-1,0 1 0,-1-1 1,1 0-1,0 0 1,-1 0-1,1 0 0,0-3 1,1-24-199</inkml:trace>
</inkml:ink>
</file>

<file path=ppt/ink/ink14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1:57.51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4 359 8306,'-4'15'9365,"7"19"-6952,-3-33-2241,1 7 272,2 28 1687,13 54 0,-13-80-1967,-1 0 0,2-1-1,0 1 1,0-1-1,0 1 1,1-1-1,1 0 1,-1-1 0,2 1-1,7 8 1,-13-16-140,1 1 1,-1-1-1,1 1 1,0-1-1,0 1 0,-1-1 1,1 0-1,0 0 1,0 0-1,0 0 1,0 0-1,0-1 1,0 1-1,0 0 1,1-1-1,-1 0 0,0 1 1,0-1-1,0 0 1,0 0-1,1 0 1,-1-1-1,0 1 1,0 0-1,0-1 1,0 1-1,0-1 0,0 0 1,0 0-1,0 0 1,2-1-1,0 0-4,-1 0 0,-1-1 0,1 1 0,0-1 0,-1 0 0,1 0 0,-1 0 0,0 0 0,0 0 0,0 0 0,0 0 1,-1-1-1,1 1 0,-1-1 0,0 1 0,0-1 0,1-4 0,0-5-10,-1 0 0,0 0 1,-1 0-1,0-1 0,-1 1 1,-1 0-1,0 0 0,-1 0 0,0 0 1,-1 0-1,0 1 0,-1-1 1,0 1-1,-15-22 0,13 25-196,4 9 39,6 17-50,12 29 71,-10-37 125,-1 1 1,1-1-1,1 0 0,0 0 0,0-1 0,1 0 0,13 13 1,-17-18 4,0-1 0,0 1 0,0-1 0,1 0 0,-1 0 0,1 0 0,-1 0 0,1-1 0,0 1 0,6 0 1,-7-1 0,-1-1 0,0 0 0,0 0 1,0 0-1,1 0 0,-1-1 1,0 1-1,0-1 0,0 1 0,1-1 1,-1 0-1,0 0 0,0 0 1,0 0-1,0 0 0,-1 0 0,1 0 1,0-1-1,0 1 0,2-3 1,-2 1 17,0 0 1,0 0 0,0-1-1,0 1 1,-1 0 0,1-1-1,-1 1 1,0-1 0,0 0-1,0 1 1,0-1 0,-1 0 0,0 0-1,1 1 1,-2-5 0,-5-61 371,6 64-359,-16-75 355,-51-150-1,56 197-381,8 25-4,2 5 2,0-1 1,-1 1-1,1-1 0,1 1 1,-1-1-1,0 0 0,1 1 1,0-1-1,0-7 1,0 11-5,0 0 1,0-1 0,0 1 0,0 0-1,0 0 1,0 0 0,0-1 0,0 1-1,0 0 1,1 0 0,-1 0 0,0-1 0,0 1-1,0 0 1,0 0 0,0 0 0,0 0-1,1 0 1,-1-1 0,0 1 0,0 0-1,0 0 1,0 0 0,1 0 0,-1 0 0,0 0-1,0 0 1,0 0 0,1 0 0,-1 0-1,0-1 1,0 1 0,0 0 0,1 0-1,-1 0 1,0 0 0,0 1 0,0-1 0,1 0-1,-1 0 1,0 0 0,0 0 0,0 0-1,1 0 1,-1 0 0,0 0 0,0 0-1,1 1 1,9 7 98,5 16-18,0 0 1,-1 1-1,-2 1 0,-1 0 0,9 28 0,-12-31-42,13 29-204,-3 0-1,-2 2 1,12 76 0,-27-124-217,-1 0-1,0 1 1,0-1 0,-1 0 0,1 0 0,-3 7 0,3-12 194,0 0 1,-1 0-1,1 0 0,0 0 0,-1-1 1,1 1-1,0 0 0,-1 0 0,1-1 1,-1 1-1,1 0 0,-1-1 0,1 1 1,-1 0-1,0-1 0,1 1 0,-1-1 1,0 1-1,1-1 0,-1 1 1,-1-1-1,1 0-112,0 0 0,0 0 0,0 0 1,0 0-1,-1-1 0,1 1 0,0 0 1,0-1-1,0 1 0,0-1 0,0 1 1,0-1-1,0 1 0,0-1 0,1 0 0,-1 1 1,0-1-1,0 0 0,0 0 0,1 0 1,-2-1-1,-12-18-1845</inkml:trace>
  <inkml:trace contextRef="#ctx0" brushRef="#br0" timeOffset="1">192 249 11138,'39'11'5209,"13"-8"-2184,3-1-320,-8-10-273,-3-9-263,-8-2-529,-6-6-304,-6 7-768,-7-8-376,-9-7-672,0-2-352,-5-1-2472,-5-3 2183</inkml:trace>
</inkml:ink>
</file>

<file path=ppt/ink/ink14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2:00.95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626 1315 6401,'-4'-10'1698,"-8"-30"2259,11 39-3849,1 0 0,0 0 1,0 0-1,0 0 0,0 0 1,0 0-1,0 0 0,0 0 1,1 0-1,-1 0 0,0 0 1,0 0-1,1 0 1,-1 0-1,1 0 0,-1 0 1,1 0-1,-1 0 0,1 0 1,0 0-1,-1 1 0,1-1 1,0 0-1,-1 0 0,1 1 1,0-1-1,0 1 0,0-1 1,0 0-1,0 1 0,0 0 1,0-1-1,1 0 0,27-5 1056,0 1 0,57-3-1,0 0-271,-44 1-648,-1-2 0,0-2 0,0-1 0,-1-3 1,-1-1-1,0-2 0,-1-1 0,-1-2 0,-1-2 0,-1-1 1,34-31-1,-49 36-177,0 0 0,-1-2 0,-1-1 0,-1 0 0,0-1 0,-2-1 0,20-43 1,-26 46-41,-2 1-1,0-2 1,-1 1 0,-1-1 0,-1 0 0,-1 0 0,-1 0 0,-1 0 0,-1 0 0,-5-35 0,1 31-17,-2 1 0,-1 0 0,0 1 0,-2 0 0,-1 0 1,-1 1-1,-1 0 0,-1 0 0,-1 2 0,0 0 0,-25-27 0,23 31-16,0 0 0,0 1-1,-2 1 1,0 1 0,-1 0 0,0 1-1,-1 1 1,0 1 0,-1 1 0,0 1 0,-1 0-1,-38-8 1,36 13-1,1 2 0,0 1 0,-1 1 0,1 1 0,-1 1 0,1 1 0,0 1 0,0 1 0,1 0 0,-1 2 1,-27 13-1,-23 14 20,-132 83 0,141-76 15,-98 81 0,134-97-20,1 1 0,1 1 0,2 2 1,0 0-1,-25 45 0,26-34 96,2 1-1,2 1 1,-23 74-1,34-87 72,1 0 0,1 1 0,2 0 0,1 0 0,1 0 0,3 50 0,1-65-78,0-1-1,1 0 1,1 0 0,0 0-1,0 0 1,2 0 0,-1-1-1,2 0 1,0 0-1,0-1 1,2 0 0,-1 0-1,1-1 1,1 0 0,18 16-1,-12-14-33,0-1 0,1-1 0,1 0-1,0-1 1,1-1 0,-1-1 0,2-1-1,-1 0 1,1-2 0,28 5 0,-7-4-8,-1-2 1,1-2-1,-1-2 1,1-1-1,73-13 1,-19-5-845,121-43 0,-92 22 175</inkml:trace>
</inkml:ink>
</file>

<file path=ppt/ink/ink14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2:42.776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17 95 5273,'-16'9'10100,"27"18"-9515,-5-15-241,96 212 2039,-89-197-2196,2-1-1,0-1 0,2-1 1,24 27-1,-18-21-126,37 58 1,127 208 847,-182-289-895,0 0 1,1 0-1,0 0 1,1 0-1,-1-1 1,1 0-1,0-1 1,1 0-1,-1 0 1,1 0 0,0-1-1,0 0 1,9 3-1,-15-7-7,-1 0 1,1 0-1,0 0 0,-1 0 1,1-1-1,-1 1 0,1 0 1,-1-1-1,1 1 0,-1-1 1,1 1-1,-1-1 0,1 0 1,-1 0-1,0 1 0,0-1 0,1 0 1,-1 0-1,0 0 0,0-1 1,0 1-1,0 0 0,0 0 1,0 0-1,0-1 0,0 1 1,-1-1-1,1 1 0,0 0 1,-1-1-1,1-2 0,3-8 22,0 0 1,-1-1-1,2-12 0,-2 7-8,0 8-21,-1 1 1,0 0 0,-1 0-1,0-1 1,-1 1-1,1-1 1,-2 1 0,1 0-1,-4-14 1,-7-30 5,-3 0 0,-2 2 0,-2 0-1,-2 1 1,-47-82 0,45 95 4,-1 1 1,-55-63-1,62 82 14,-1 0 0,-1 2 0,-1 0 0,0 1 0,0 0 0,-43-20 1,-28-14 503,58 29-293,-62-25-1</inkml:trace>
</inkml:ink>
</file>

<file path=ppt/ink/ink14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2:44.676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236 1 4977,'-3'0'348,"-1"1"0,1 0 0,0 0-1,-1 0 1,1 0 0,0 1 0,0 0 0,0-1 0,0 1 0,0 0-1,0 0 1,0 1 0,1-1 0,-1 0 0,1 1 0,0 0-1,-3 3 1,-35 56 1186,37-58-1326,-4 10 234,1 0 0,1 1 1,-7 23-1,-10 28 731,13-41-1093,2 0 0,0 1-1,1 0 1,2 1 0,-2 32 0,-1 7-9,-12 76 544,-2 226 0,23-305-412,2-1-1,3 0 0,2 0 0,3 0 0,3-2 0,27 69 0,-38-117-186,1-1-1,1 1 0,0-1 1,0-1-1,1 1 0,1-1 0,0-1 1,0 1-1,12 10 0,-13-15 16,0 0 1,-1 0-1,1 0 0,1-1 0,-1-1 0,0 1 0,1-1 0,0 0 0,0-1 1,0 0-1,0 0 0,0-1 0,0 0 0,1 0 0,8-1 0,-3 0 10,-1-1 0,1 0 0,-1-1 0,1 0-1,-1-1 1,0-1 0,0 0 0,-1-1 0,1 0 0,-1-1-1,0 0 1,0-1 0,-1 0 0,0-1 0,0-1 0,-1 1-1,0-2 1,0 1 0,-1-1 0,9-14 0,0-5-34,-2 0-1,0-1 1,-3 0 0,19-59 0,21-134 8,-41 140-22,-4-1 0,-4 0 0,-13-166 0,6 208-26,-2 0-1,-2 1 1,-14-51-1,16 76-12,-1 1-1,0 0 0,0 0 1,-2 0-1,0 1 0,0 0 1,-1 0-1,-1 1 1,-1 0-1,0 1 0,-18-16 1,22 23 44,0 0 1,0 1-1,-1 0 1,1 0 0,-1 1-1,0 0 1,0 0-1,0 1 1,-1 0 0,1 1-1,0 0 1,-1 0-1,1 0 1,-1 1 0,-11 1-1,11 0 2,0 0 0,0 1 0,0 0 0,0 0 0,1 1 0,-1 0-1,1 0 1,0 1 0,-1 0 0,2 1 0,-1 0 0,0 0 0,1 0 0,-7 8 0,-7 10 16,2 1 1,1 1 0,0 1-1,2 1 1,1 0 0,2 1-1,0 0 1,2 1 0,1 0-1,1 1 1,2 0 0,1 0-1,1 1 1,2 0 0,0 31-1,3-40 8,-1 36 21,12 85 0,-9-125-2,1 0 1,2 0 0,0-1-1,0 1 1,2-1-1,0-1 1,1 1 0,0-1-1,12 16 1,-18-30-15,0 1 1,0 0 0,0-1-1,0 1 1,0-1-1,0 0 1,1 0 0,-1 0-1,1 0 1,0 0 0,-1 0-1,1-1 1,0 1-1,0-1 1,0 0 0,0 0-1,0 0 1,0 0-1,1-1 1,5 1 0,-4-1 14,-1-1 0,1 0 0,-1 0 1,0 0-1,1-1 0,-1 0 0,0 0 1,0 0-1,0 0 0,0 0 0,-1-1 1,1 0-1,-1 0 0,7-6 0,-1-1 9,0 0-1,-1 0 1,0-1-1,-1 0 1,0 0-1,-1-1 1,0 0-1,-1 0 1,0 0-1,-1-1 0,4-18 1,-3 2-122,-1-1-1,-1 0 1,-3-59-1,-2 72-384,-1 1 0,0 0-1,-1 0 1,-1 0 0,-1 0-1,0 1 1,-1 0-1,-9-15 1,-1-5-1773,0 2 1307</inkml:trace>
</inkml:ink>
</file>

<file path=ppt/ink/ink14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2:47.63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63 6009,'40'-63'13239,"-38"82"-12893,0-1-1,0 34 0,-3-47-244,1 0-1,-1 0 1,0 0-1,0 0 1,-1 0-1,-2 7 1,-3 17 862</inkml:trace>
</inkml:ink>
</file>

<file path=ppt/ink/ink14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2:49.14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84 1 5393,'-84'19'16070,"123"-20"-13448,-23 0-2511,-1 0 0,1-2 0,20-5 0,-31 7-208,-1 0 0,1 0 0,0 1 0,0 0 0,0 0 0,0 0 0,5 1 0,-3 1 21</inkml:trace>
</inkml:ink>
</file>

<file path=ppt/ink/ink14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2:54.43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120 0 7538,'-28'18'1167,"19"-13"-663,1 0 0,-1 1 0,1 0 0,1 0 0,-10 10 0,15-14-223,0 1 0,0 0 0,0 0 0,1 0 0,-1 0 0,1 0-1,-1 0 1,1 0 0,0 0 0,0 1 0,0-1 0,1 0 0,-1 1 0,1 3 0,2 54 2593,0-26-2001,-12 43 86,2-37-593,11-53-357,1 0 0,0 0 0,1 1 0,0 0 0,1 0 0,1 0 0,-1 1 0,2-1 0,-1 2 0,1-1 0,15-12 0,-19 18-7,0 0 0,0 0 1,1 1-1,-1 0 1,1 0-1,0 0 0,0 0 1,0 1-1,0 0 1,0 0-1,0 0 0,1 1 1,-1 0-1,1 0 1,-1 0-1,1 0 0,-1 1 1,1 0-1,0 0 1,-1 1-1,1 0 0,-1 0 1,1 0-1,-1 0 1,0 1-1,1 0 0,8 4 1,-8-1 5,-1 0 0,1 0-1,-1 0 1,0 0 0,0 1 0,-1 0 0,0 0 0,0 0 0,0 0 0,0 1-1,-1 0 1,0 0 0,-1 0 0,0 0 0,0 0 0,2 11 0,0 6 143,0 0 0,0 37 1,-4-57-39,0-15-90,1-1-1,1 1 1,-1-1-1,2 1 1,0-1-1,0 1 1,1 0-1,1 0 1,-1 1-1,12-18 1,-9 17-22,0-1 1,1 1-1,1 0 1,0 1-1,1 0 0,-1 0 1,2 1-1,19-13 0,-26 19 7,-1 1-1,1 0 0,0 0 0,0 0 0,0 1 1,0-1-1,0 1 0,1 0 0,-1 0 0,0 0 1,1 1-1,-1 0 0,0 0 0,1 0 0,7 1 1,-10 0 0,1 0 0,0 0 0,0 0 0,-1 1 0,1-1 0,-1 1 0,1-1 0,-1 1 0,0 0 1,0 0-1,0 0 0,0 0 0,0 1 0,0-1 0,0 1 0,-1-1 0,1 1 0,-1-1 0,0 1 0,0 0 1,0-1-1,0 1 0,1 4 0,1 10 70,-1-10-43,-1 1-1,1 0 0,1-1 1,-1 0-1,5 8 0,-7-14-29,1 0 0,-1 0-1,1 0 1,-1 0 0,1 0 0,0 0-1,0 0 1,-1-1 0,1 1 0,0 0-1,0 0 1,0-1 0,0 1 0,0-1-1,0 1 1,0-1 0,0 1 0,0-1-1,0 1 1,1-1 0,-1 0 0,0 0-1,0 1 1,0-1 0,0 0-1,1 0 1,-1 0 0,0 0 0,0-1-1,0 1 1,0 0 0,0 0 0,0-1-1,1 1 1,-1-1 0,0 1 0,0-1-1,0 1 1,0-1 0,1 0 0,5-5 10,0 0 0,0 0 0,-1 0 0,0-1 0,0 0 0,0 0 0,-1 0 0,0-1 0,0 0 0,-1 0 0,4-11 0,-3 8 13,1 1 1,0-1 0,0 1 0,1 0 0,13-15 0,-19 24-6,0 0 0,0 0 0,0 0 0,0 1 0,0-1 0,0 0 0,0 0 0,1 1 0,-1-1 0,0 0 0,0 1 0,0-1 0,1 1 0,-1-1 0,0 1 0,1 0 0,-1 0 0,0 0 0,1-1 0,-1 1 0,0 0 1,1 1-1,-1-1 0,1 0 0,-1 0 0,0 1 0,0-1 0,1 0 0,-1 1 0,0-1 0,0 1 0,1 0 0,-1-1 0,0 1 0,0 0 0,0 0 0,1 1 0,4 4 112,-1 0 1,0 1-1,0 0 1,0-1-1,4 11 1,3 4 146,-8-16-274,3 7 165,1-1 1,1 0-1,0-1 1,11 11-1,-17-19-188,-1 0-1,0-1 1,0 1 0,0-1-1,1 1 1,-1-1-1,1 0 1,-1 0 0,1 0-1,-1-1 1,1 1-1,3 0 1,-5-1-57,1 0-1,0 0 1,-1 0-1,1-1 1,0 1 0,-1 0-1,1-1 1,0 0-1,-1 1 1,1-1 0,-1 0-1,1 0 1,-1 0-1,1 0 1,-1 0 0,0 0-1,0 0 1,1 0-1,-1 0 1,0-1 0,1-1-1,0 0-402,1-1 0,-1 0 0,0 0 0,-1 1 0,1-1 0,-1 0 1,0-1-1,0 1 0,0 0 0,0 0 0,-1 0 0,1-1 0,-2-7 0,-8-13-914</inkml:trace>
</inkml:ink>
</file>

<file path=ppt/ink/ink14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2:54.88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 1 8234,'-13'17'3993,"9"-4"-809,7 1-2320,8-13-663,6 2-257,11-3-753,2-9-271,12 7 560</inkml:trace>
</inkml:ink>
</file>

<file path=ppt/ink/ink1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0:04.65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292 1177 5681,'-80'74'3005,"79"-73"-2934,1-1 0,0 0 0,-1 0 0,1 0 1,0 1-1,0-1 0,-1 0 0,1 1 0,0-1 0,0 0 0,-1 0 0,1 1 1,0-1-1,0 0 0,0 1 0,0-1 0,0 1 0,-1-1 0,1 0 0,0 1 1,0-1-1,0 0 0,0 1 0,0-1 0,0 0 0,0 1 0,0-1 1,0 1-1,1 0 0,10 0 1360,25-11 151,-27 7-1144,15-2 189,0 1 0,0 2 1,0 0-1,30 1 0,98 14 540,-34-1-762,248-6 45,-271-11 209,176-33-1,-198 23-172,120-42 0,-169 48-366,-1-2-1,0 0 1,0-1 0,-1-1 0,-1-1 0,-1-1 0,0-1 0,33-33 0,-43 37-37,0 0 1,-1 0 0,0-1-1,-1 0 1,-1-1 0,0 1-1,-1-2 1,0 1 0,-1 0-1,-1-1 1,0 0-1,1-17 1,-3 13-70,-1-1 1,-1 1-1,-1-1 0,-1 1 0,0-1 0,-2 1 1,0 0-1,-1 0 0,-8-19 0,-3-3-12,-2 2 0,-1 0 0,-2 1 0,-2 1 0,-1 2 0,-2 0 0,-2 1 0,-1 2 0,-33-30 0,37 40-7,-1 1 0,-1 1 0,-1 1 1,0 2-1,-1 1 0,-1 1 0,0 1 1,-1 2-1,-1 1 0,0 2 0,0 1 1,-45-6-1,20 10-6,0 3 1,-59 5-1,-112 23-41,171-18 36,-1 3-1,2 2 1,-1 2 0,2 3 0,1 3 0,0 1 0,-95 60-1,127-69 16,0 2-1,1 0 1,1 2 0,1 0-1,0 1 1,2 1-1,0 1 1,1 0-1,1 1 1,2 1-1,0 0 1,1 1-1,1 0 1,1 1-1,2 0 1,0 1-1,2 0 1,-5 38-1,10-51 19,0-1-1,1 1 0,1 0 0,0-1 0,1 1 0,0-1 1,1 0-1,0 0 0,1 0 0,0 0 0,1 0 0,1-1 1,-1 0-1,2 0 0,0 0 0,0-1 0,1 0 0,0-1 1,0 1-1,1-1 0,0-1 0,1 0 0,0 0 0,12 6 0,4 1 36,0-1 0,2-1 0,0-2 0,0-1-1,1-1 1,0-1 0,0-1 0,1-2-1,32 2 1,42-2-118,135-12 0,-90 1-652,-34 6-891,-15 3 641</inkml:trace>
</inkml:ink>
</file>

<file path=ppt/ink/ink14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2:55.29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145 39 10586,'0'1'181,"1"0"0,-1 0 0,1 0-1,-1-1 1,0 1 0,1 0 0,-1 0-1,0 0 1,0 0 0,0 0 0,0 0-1,1 0 1,-1 0 0,0-1 0,-1 1-1,1 0 1,0 0 0,0 0 0,0 0-1,0 0 1,-1 0 0,1 0 0,-1 0 0,0 2 49,-1-2 1,1 1 0,-1 0 0,1 0-1,-1 0 1,0-1 0,0 1 0,1-1-1,-4 2 1,-8 5 447,-1-2 0,-22 9 0,15-6 411,17-8-955,0 1 0,0 0 0,1 0 0,-1 0 0,1 0 1,0 1-1,-1 0 0,1-1 0,-4 6 0,7-8-116,-1 1 1,1 0-1,-1-1 1,1 1-1,0 0 1,-1 0-1,1-1 1,0 1-1,0 0 1,-1 0-1,1 0 1,0 0-1,0-1 1,0 1-1,0 0 1,0 0-1,0 0 1,0 0-1,1-1 1,-1 1-1,0 1 1,1 0-17,0-1 0,0 1 0,0-1 1,0 1-1,1-1 0,-1 0 0,0 1 1,1-1-1,-1 0 0,0 0 1,1 0-1,0 0 0,-1 0 0,3 0 1,9 5-2,2 0 1,-1-1-1,26 5 1,-25-7 212,-1 0 0,1 2 0,23 10 1,-37-15-183,1 1 0,-1-1 1,0 1-1,0-1 1,-1 1-1,1-1 0,0 1 1,0 0-1,0-1 1,0 1-1,0 0 0,-1 0 1,1 0-1,0 0 1,-1 0-1,1-1 1,-1 1-1,1 0 0,-1 0 1,1 0-1,-1 1 1,0-1-1,1 0 0,-1 0 1,0 2-1,0-2-7,0 1 0,-1-1-1,0 1 1,1-1-1,-1 1 1,0-1 0,1 1-1,-1-1 1,0 0 0,0 1-1,0-1 1,0 0 0,-1 0-1,1 0 1,-2 2 0,-3 1-25,0 0 1,0 0 0,0-1-1,-1 0 1,0 0 0,-11 4-1,-13-2-606,31-5 445,-1 0 1,0 0-1,0 1 0,0-1 1,0 0-1,0 0 0,0 0 1,1 0-1,-1 0 0,0 0 1,0 0-1,0-1 0,0 1 1,0 0-1,0 0 1,1-1-1,-1 1 0,0 0 1,0-1-1,0 1 0,1-1 1,-1 1-1,0-1 0,1 1 1,-1-1-1,0 0 0,1 1 1,-2-2-1,7-5-3594,7 0 1657</inkml:trace>
  <inkml:trace contextRef="#ctx0" brushRef="#br0" timeOffset="1">528 2 10802,'-11'-1'5690,"-2"5"-3467,-12 12-1944,17-11 649,-9 5-167,-30 19 338,46-28-1088,-1 0 0,1 0 0,-1 1 1,1-1-1,-1 1 0,1-1 0,0 1 0,-1-1 1,1 1-1,0 0 0,0-1 0,0 1 1,1 0-1,-1 0 0,0 0 0,1 0 1,-1 0-1,1 0 0,-1 0 0,1 0 0,0 3 1,0-4-14,1 0 0,-1 1 0,1-1 0,0 0 0,-1 1 1,1-1-1,0 0 0,0 0 0,0 0 0,0 0 0,0 0 1,0 0-1,0 0 0,0 0 0,0 0 0,0 0 0,2 0 0,27 14-24,-19-11 18,6 4-62,-5-3 208,-1 0 0,0 1 0,0 0 0,16 12 0,-26-17-94,1 0 0,-1 0-1,0 0 1,1 0 0,-1 0-1,0 1 1,0-1 0,0 0 0,0 1-1,0-1 1,0 1 0,0-1-1,-1 1 1,1 0 0,0-1-1,-1 1 1,1 0 0,-1-1 0,0 1-1,0 0 1,1 0 0,-1-1-1,0 1 1,-1 0 0,1 0-1,0-1 1,0 1 0,-1 0 0,1-1-1,-1 1 1,1 0 0,-1-1-1,0 1 1,0-1 0,0 1-1,1-1 1,-2 1 0,1-1 0,-2 3-1,-3 3 59,-1-1-1,0 1 1,0-2-1,-15 11 1,20-14-277,-1 0 0,0-1 0,0 1 0,0-1 0,0 1 0,0-1 0,0 0 1,-1 0-1,1-1 0,0 1 0,-1-1 0,1 1 0,0-1 0,-1 0 0,1 0 0,-7-1 0,2-7-1912,2-2 843</inkml:trace>
</inkml:ink>
</file>

<file path=ppt/ink/ink14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2:55.67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14 210 12171,'13'9'4945,"-5"1"-3025,4 1-592,-7-5-535,-2 0-281,0-1-432</inkml:trace>
  <inkml:trace contextRef="#ctx0" brushRef="#br0" timeOffset="1">8 1 7626,'-6'5'3048,"4"-1"-1759,9 3-1505,-3 1-385,14-5 345</inkml:trace>
</inkml:ink>
</file>

<file path=ppt/ink/ink14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2:56.0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 9722,'66'81'3594,"-63"-77"-3071,0 1 0,0-1 0,-1 0-1,0 1 1,0-1 0,0 1 0,1 8 0,-3-13-456,0 1 0,0-1 0,0 1 0,0 0 0,0-1 0,0 1 0,0-1 0,1 1 0,-1 0 0,0-1 0,0 1 0,0-1 0,0 1 1,1-1-1,-1 1 0,0 0 0,1-1 0,-1 1 0,0-1 0,1 0 0,-1 1 0,1-1 0,-1 1 0,1-1 0,-1 1 0,1-1 0,-1 0 0,1 0 0,-1 1 0,1-1 0,-1 0 0,1 0 1,-1 1-1,1-1 0,0 0 0,-1 0 0,1 0 0,-1 0 0,1 0 0,0 0 0,0 0 0,2-9 1855,5-7-1669,0 0 0,2 0 0,10-14 0,-19 29-220,0-1 0,0 1 0,0 0 0,0-1 1,0 1-1,0 0 0,1 0 0,-1 0 0,0 0 0,0 0 0,1 0 1,-1 0-1,1 0 0,-1 0 0,1 1 0,-1-1 0,1 0 0,-1 1 0,1 0 1,0-1-1,-1 1 0,1 0 0,0 0 0,-1 0 0,1 0 0,0 0 0,-1 0 1,1 0-1,0 1 0,-1-1 0,1 0 0,-1 1 0,1 0 0,-1-1 1,1 1-1,-1 0 0,1 0 0,-1 0 0,1 0 0,-1 0 0,0 0 0,0 0 1,2 2-1,5 6 14,-1 0 0,0 0 1,0 1-1,9 20 0,-11-22-33,1 6 226,8 12-2156,-13-26 1742,-1 1 0,1-1-1,-1 1 1,1-1 0,0 0-1,-1 1 1,1-1-1,0 0 1,-1 1 0,1-1-1,0 0 1,-1 0 0,1 1-1,0-1 1,0 0-1,-1 0 1,1 0 0,0 0-1,-1 0 1,1 0 0,0 0-1,0 0 1,-1-1-1,1 1 1,0 0 0,-1 0-1,1-1 1,0 1 0,-1 0-1,1-1 1,0 1-1,-1 0 1,1-1 0,0 0-1,10-7-856</inkml:trace>
</inkml:ink>
</file>

<file path=ppt/ink/ink14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2:56.49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76 6849,'124'-60'3993,"-93"45"9534,-71 82-13063,40-66-461,-1 0 0,0 1 0,1-1-1,-1 0 1,0 1 0,1-1 0,0 1-1,-1-1 1,1 1 0,0-1 0,0 1 0,0-1-1,0 1 1,0-1 0,0 1 0,0-1-1,0 1 1,1-1 0,-1 1 0,0-1 0,1 0-1,0 1 1,-1-1 0,1 1 0,0-1-1,-1 0 1,1 0 0,0 1 0,0-1-1,0 0 1,0 0 0,0 0 0,1 0 0,-1 0-1,2 1 1,4 1 65,0 1-1,1-2 0,-1 1 1,0-1-1,14 3 1,7 2 657,-25-6-661,0 0 1,-1 0-1,1 0 1,0 0-1,-1 1 0,1-1 1,-1 1-1,1 0 1,-1 0-1,0 0 1,0 0-1,0 0 0,0 1 1,0-1-1,0 0 1,-1 1-1,1 0 1,-1-1-1,1 1 0,-1 0 1,0-1-1,0 1 1,0 0-1,-1 0 1,1 0-1,-1 0 0,0 0 1,0 0-1,0 0 1,0 0-1,0 0 0,0 0 1,-1 0-1,1 0 1,-1 0-1,0 0 1,0-1-1,-2 5 0,0-1-392,1 0 0,-1-1 0,0 1 0,-1-1-1,1 1 1,-1-1 0,0-1 0,0 1 0,-1 0 0,-7 5-1,-11 4-911</inkml:trace>
</inkml:ink>
</file>

<file path=ppt/ink/ink14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2:56.92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0 238 9058,'0'1'4393,"10"-4"-712,7 0-2249,6-2-416,6 2-176,1 0-496,-1 0-256,4 0-744,-1-4-824,5-1-1009,4-3 1401</inkml:trace>
  <inkml:trace contextRef="#ctx0" brushRef="#br0" timeOffset="1">600 0 11546,'-5'4'623,"0"0"-1,0 0 0,1 0 1,-1 1-1,1-1 0,0 1 1,0 0-1,1 0 0,0 0 1,-4 8-1,4-7-314,0 1 1,1 0-1,0 0 1,0-1-1,1 1 0,0 1 1,0-1-1,0 11 1,1-12-231,0-1-1,1 1 1,-1-1 0,1 1 0,1-1 0,-1 1 0,1-1 0,0 1-1,0-1 1,0 0 0,1 0 0,0 0 0,0 0 0,0-1 0,0 1 0,1-1-1,0 0 1,0 0 0,0 0 0,0 0 0,1-1 0,-1 0 0,1 0-1,8 4 1,-5-4-18,1 0 0,-1-1-1,1 0 1,-1 0 0,1-1-1,0 0 1,-1-1 0,1 0-1,0 0 1,0-1 0,-1 0 0,10-3-1,-13 3-6,1 0 0,-1-1 0,0 1 0,0-1 0,1 0 0,-1-1 0,-1 1 0,1-1-1,0 0 1,-1-1 0,1 1 0,-1-1 0,0 1 0,0-1 0,0-1 0,-1 1 0,0 0 0,1-1 0,-2 0-1,4-6 1,-5 9-26,0-1-1,0 1 0,-1-1 1,1 1-1,-1-1 0,1 1 0,-1-1 1,0 1-1,0-1 0,0 0 1,-1 1-1,1-1 0,-1 1 1,1-1-1,-1 1 0,0 0 0,0-1 1,-1-2-1,-1 1-8,1 0-1,-1-1 1,-1 1 0,1 1-1,0-1 1,-1 0 0,0 1-1,-7-5 1,-1 0-141,-2 0-1,1 1 1,-1 1 0,1 0-1,-19-5 1,20 7-524,-1 1 0,1 0-1,-1 1 1,0 1 0,1-1 0,-1 2 0,0 0-1,0 1 1,-23 3 0,35-4 592,1 1 0,-1-1 1,1 0-1,0 0 0,-1 0 1,1 0-1,-1 0 0,1 1 0,-1-1 1,1 0-1,0 1 0,-1-1 0,1 0 1,-1 0-1,1 1 0,0-1 1,-1 1-1,1-1 0,0 0 0,0 1 1,-1-1-1,1 1 0,0-1 0,0 0 1,-1 2-1,5 7-775</inkml:trace>
</inkml:ink>
</file>

<file path=ppt/ink/ink14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2:57.34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7 10594,'1'0'390,"0"-1"-1,1 0 0,-1 1 0,0-1 1,0 0-1,0 1 0,0-1 1,1 1-1,-1 0 0,0-1 0,0 1 1,1 0-1,-1 0 0,0 0 1,0 0-1,1 0 0,-1 0 0,0 0 1,0 0-1,3 1 0,-2 0-89,0 0 0,0 0 1,0 0-1,-1 0 0,1 0 0,0 1 0,-1-1 0,1 1 0,0-1 0,-1 1 1,2 2-1,4 6 185,-2 1-1,1-1 1,7 21 0,-9-20 341,7 18-603,-1 1-1,-2 1 1,-1 0 0,-1 0 0,2 46-1,-2-38-2002,0-26-552,-5-14 2206,-1 1 0,1 0 0,-1 0 0,1-1 0,-1 1 0,0 0 0,1-1-1,-1 1 1,1-1 0,-1 1 0,0 0 0,1-1 0,-1 1 0,0-1 0,0 1 0,1-1 0,-1 1-1,0-1 1,0 1 0,0-1 0,0 1 0,1-1 0,-1 1 0,0-1 0,0 1 0,0-1-1,0 0 1,6-43-5059,-5 12 3720</inkml:trace>
</inkml:ink>
</file>

<file path=ppt/ink/ink14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2:57.77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0 282 6913,'4'-5'253,"-2"3"78,0-1 0,0 1 0,0 0 0,0 0-1,1 0 1,-1 0 0,0 0 0,5-3 0,-6 5-122,1 0-1,-1-1 1,1 1 0,0 0 0,-1 0 0,1 0 0,-1 0 0,1 0 0,-1 1 0,1-1 0,0 0 0,-1 1-1,1-1 1,-1 1 0,1-1 0,-1 1 0,0 0 0,1 0 0,1 1 0,0 0 112,2 0 1,-1 0-1,0 0 1,0 0-1,1-1 1,-1 0-1,0 0 1,1 0-1,-1 0 1,1-1 0,0 1-1,-1-1 1,1 0-1,-1-1 1,1 1-1,0-1 1,-1 0-1,0 0 1,1 0-1,-1-1 1,1 1-1,-1-1 1,0 0-1,0 0 1,0-1-1,0 1 1,5-6 0,-3 2-142,1-1 0,-1 1 0,0-2 0,-1 1 0,0-1 0,0 0 0,-1 0 0,1 0 0,-2 0 0,1-1 0,-1 0 0,3-16 0,11-109 205,-20 167-620,1-1-1,2 1 1,1 0 0,1 0 0,2-1 0,2 0 0,12 45 0,-3-37-1915,8-5 895</inkml:trace>
</inkml:ink>
</file>

<file path=ppt/ink/ink14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2:58.14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0 151 9154,'8'5'4937,"19"-13"-152,6-2-2456,1-4-761,1 3-400,-4-1-896,2-2-344,2-2-672,1 0-304,1-1-1417,0-2 3786,-5 0-1361</inkml:trace>
</inkml:ink>
</file>

<file path=ppt/ink/ink14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2:58.63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64 249 9506,'15'90'6820,"-2"-8"-3427,-5-56-2530,-4-17-621,-1 1-1,0 0 1,0 0 0,2 20-1,-5-29-258,0 0-1,0 1 1,0-1-1,0 1 1,0-1-1,0 1 1,0-1-1,-1 0 1,1 1-1,0-1 1,-1 0-1,1 1 1,-1-1-1,0 0 1,1 1-1,-1-1 1,0 0-1,0 0 1,0 0-1,0 0 1,0 0-1,0 0 1,0 0-1,0 0 1,0 0-1,0 0 1,-1-1-1,1 1 1,0 0-1,-1-1 1,1 1-1,0-1 1,-1 1-1,1-1 1,0 0-1,-1 0 1,1 0-1,-1 0 1,1 0-1,-1 0 1,-1 0-1,1 0-63,1 0-1,-1-1 1,0 1-1,1-1 1,-1 1-1,1-1 1,-1 0-1,1 1 1,-1-1-1,1 0 1,0 0-1,-1 0 1,1 0-1,0 0 1,0 0-1,0 0 1,-1-1-1,1 1 1,1 0-1,-1-1 1,0 1-1,-1-3 1,-15-40-1094,14 35 1029,-4-11-24,1-1 0,1 1-1,1-1 1,1 0 0,1 0 0,1-37 0,0 55 228,1 1 0,1 0 0,-1 0 0,0 0 0,0 0 0,1 0 0,0 0 0,-1 0 0,1 0 0,0 0 0,0 0-1,0 0 1,0 0 0,0 0 0,0 0 0,0 1 0,1-1 0,-1 1 0,1-1 0,-1 1 0,1-1 0,0 1 0,0 0 0,-1 0 0,1 0 0,0 0 0,0 0 0,0 0 0,0 0 0,0 1 0,0-1 0,0 1 0,0-1 0,0 1 0,1 0 0,-1 0 0,0 0 0,0 0 0,0 0-1,0 0 1,0 1 0,4 0 0,16 4 589,-1 1-1,1 1 0,-1 0 1,0 2-1,-1 1 0,25 14 1,0 6 626,60 49 0,-100-75-1258,-3-2-27,0 0-1,0 0 1,0 0 0,1 0-1,-1-1 1,0 1-1,1-1 1,-1 0 0,1 0-1,-1 0 1,1 0-1,0 0 1,3 0 0,-5-2-106,0 1 0,-1-1 0,1 0 0,0 0 0,-1 0 0,1 0 0,-1 0 0,1 0 0,-1 0 0,1 0 1,-1 0-1,0 0 0,1 0 0,-1 0 0,0 0 0,0-1 0,0 1 0,0 0 0,0 0 0,0 0 0,0 0 1,-1-2-1,0-29-2777,-5 1 432,-1-3 1151</inkml:trace>
  <inkml:trace contextRef="#ctx0" brushRef="#br0" timeOffset="1">299 6 10026,'4'-6'7018,"-3"7"-6851,10 3 2227,11 13-445,-12-5-1261,-1 0 0,0 0 0,0 2 0,-2-1 0,1 1 0,8 25 1,-4-5-30,14 65 1,-11 7-1923,-9-93-857,-6-13 2008,1 0-1,-1 0 1,0 1 0,1-1-1,-1 0 1,0 0 0,1 0 0,-1 0-1,0 0 1,1 0 0,-1 0 0,0 0-1,1 0 1,-1 0 0,0 0 0,1 0-1,-1 0 1,0 0 0,1 0-1,-1 0 1,0 0 0,1 0 0,-1 0-1,0-1 1,1 1 0,-1 0 0,0 0-1,0 0 1,1-1 0,-1 1 0,0 0-1,0 0 1,1 0 0,-1-1-1,0 1 1,0 0 0,0-1 0,1 1-1,-1 0 1,0-1 0,0 1 0,0 0-1,0 0 1,0-1 0,8-17-1523</inkml:trace>
</inkml:ink>
</file>

<file path=ppt/ink/ink14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2:59.05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1 932 8122,'52'28'4713,"-37"-39"-768,9-12-1297,-2-5-199,6-10-657,-1-1-320,-1-1-759,0 1-289,-8 3-312,0 2-104,-6 4-496,-5 6-489,-6 4-847,1 4-977,2 7 1793</inkml:trace>
  <inkml:trace contextRef="#ctx0" brushRef="#br0" timeOffset="1">522 69 10514,'-6'-68'12553,"2"74"-11560,0 9-377,-1 32-207,2 0 1,2 0-1,2 0 1,10 68-1,-2-24-348,-6-31-249,3 29-4015,-5-83 1827,3-21-2788,-2-3 3610</inkml:trace>
</inkml:ink>
</file>

<file path=ppt/ink/ink1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0:07.5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69 6633,'-3'2'5379,"13"4"-4174,5-1-897,1-1 0,0 0-1,0-1 1,0-1 0,0 0-1,0-2 1,0 1 0,0-2-1,31-5 1,690-19 1730,-187 15-962,-229-13-564,151-6 511,-248 26-207,268 30 0,-367-19 126,152-10-1,-86-2 1048,-190 4-1829,-22 7-3951,-13 6 3180</inkml:trace>
</inkml:ink>
</file>

<file path=ppt/ink/ink14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2:59.44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0 505 7170,'2'-103'3787,"4"78"-889,2 22-1007,-2 4-1001,11-5-235,-1-1 1,0-1-1,0 0 0,0-1 1,-1-1-1,0 0 1,-1-1-1,0 0 1,0-1-1,-1-1 1,13-13-1,-16 14-565,0-1 0,-1 0 1,0-1-1,-1 0 0,-1 0 0,1-1 0,-2 0 0,0 0 0,0-1 0,-1 0 1,-1 0-1,-1 0 0,3-18 0,-4 22-50,-1 3-15,0-1-1,-1 1 0,1 0 1,-1 0-1,-1 0 0,-1-10 1,2 17-21,0 0 1,0 0-1,0 0 1,0-1-1,0 1 1,0 0 0,0 0-1,-1 0 1,1 0-1,0 0 1,0 0-1,0-1 1,0 1 0,0 0-1,-1 0 1,1 0-1,0 0 1,0 0-1,0 0 1,0 0 0,-1 0-1,1 0 1,0 0-1,0 0 1,0 0 0,0 0-1,-1 0 1,1 0-1,0 0 1,0 0-1,0 0 1,0 0 0,-1 0-1,1 0 1,0 0-1,0 0 1,0 0-1,0 0 1,0 0 0,-1 1-1,1-1 1,0 0-1,0 0 1,0 0-1,0 0 1,0 0 0,0 0-1,0 1 1,-1-1-1,1 0 1,0 0-1,0 0 1,0 0 0,0 0-1,0 1 1,0-1-1,-8 11 170,-2 10-31,1 1-1,1 0 1,1 1-1,1 0 1,0 0-1,2 0 1,1 1-1,0 25 1,12 194-2272,-8-233 1924,0 21-2545,0 0-1,-5 37 0,-4-9-135</inkml:trace>
</inkml:ink>
</file>

<file path=ppt/ink/ink14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2:59.82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 12 10370,'-15'-2'4625,"10"4"-2408,13 4 71,19-3-247,4-3-249,13-8-256,5 0-375,-4 5-641,1 2-184,-9 1-400,1 6-280,-2 5-849,-3 1-439,0 2-1337,0-1-223,-5-4 2039</inkml:trace>
</inkml:ink>
</file>

<file path=ppt/ink/ink14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3:00.23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0 12723,'0'3'807,"-1"-1"1,0 0 0,1 0-1,0 1 1,-1-1-1,1 0 1,0 1-1,0-1 1,1 5 0,11 38 2112,-7-30-1720,42 167 3436,-20-61-6117,-17-77-674,-8-56-6447,-2-4 6904</inkml:trace>
</inkml:ink>
</file>

<file path=ppt/ink/ink14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3:00.62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4 487 9002,'-3'-77'4269,"3"76"-4177,0 1 0,0-1 1,0 0-1,0 1 0,0-1 0,0 0 0,1 1 1,-1-1-1,0 1 0,1-1 0,-1 1 1,0-1-1,1 0 0,-1 1 0,0-1 1,1 1-1,-1 0 0,1-1 0,-1 1 0,1-1 1,-1 1-1,1 0 0,-1-1 0,1 1 1,0 0-1,-1-1 0,1 1 0,-1 0 1,1 0-1,0 0 0,-1 0 0,1 0 0,0 0 1,-1-1-1,1 1 0,-1 1 0,1-1 1,0 0-1,-1 0 0,1 0 0,0 0 1,-1 0-1,1 0 0,-1 1 0,1-1 0,0 0 1,-1 1-1,1-1 0,-1 0 0,1 1 1,0 0-1,4 1 640,4-1-43,-1 1 1,1-1 0,0-1-1,0 0 1,-1 0-1,1 0 1,0-1 0,8-2-1,-9 0-354,0 1 0,0-1-1,-1 0 1,1 0 0,-1-1-1,1 0 1,10-8 0,-8 3-274,-1 0 1,0 0-1,0-1 0,0 0 1,-1 0-1,-1-1 1,0 0-1,0 0 0,-1-1 1,8-22-1,-1-7-336,-2 0 0,-2-1 0,6-66 0,-25 201 522,4-1 1,8 129 0,8-151 51,-9-64-369,0-1 0,0 0 0,1 0 0,0 0 0,0-1 0,0 1 0,1 0 0,-1-1 0,1 1 0,0-1 0,5 6 1,-7-9-127,1-1 0,-1 1 1,0 0-1,0 0 1,0-1-1,1 1 1,-1 0-1,0-1 1,1 1-1,-1-1 1,0 0-1,1 1 1,-1-1-1,1 0 1,-1 0-1,1 0 1,-1 0-1,0 0 0,1 0 1,-1 0-1,1-1 1,-1 1-1,0-1 1,1 1-1,-1-1 1,0 1-1,1-1 1,-1 1-1,0-1 1,0 0-1,0 0 1,1 0-1,0-1 0,11-14-1300</inkml:trace>
  <inkml:trace contextRef="#ctx0" brushRef="#br0" timeOffset="1">583 353 13803,'-6'30'6473,"-18"-7"-2672,1-4-1360,4-1-1041,0-11-592,3-8-1248,-3-7-936,-15 8 840</inkml:trace>
</inkml:ink>
</file>

<file path=ppt/ink/ink14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3:08.858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9 1116 6233,'-8'-17'4767,"8"15"-4576,1 0 38,0 1 0,-1-1 1,1 0-1,6-7 1147,-4 5-1146,7-4 339,-1 1 1,21-12-1,-19 12 74,107-74 1347,295-187 1038,-393 256-2875,278-153 2003,-216 125-1451,150-51 1,-176 71-540,0-2 0,101-58 0,90-78 969,-201 127-816,-40 26-252,13-8 255,1 1-1,25-12 1,-40 22-284,0 0 1,0 0-1,0 0 0,1 0 0,-1 1 0,1 0 0,-1 0 0,1 1 1,-1-1-1,1 1 0,-1 0 0,1 1 0,-1-1 0,11 3 0,-6 3 784</inkml:trace>
</inkml:ink>
</file>

<file path=ppt/ink/ink14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3:15.00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390 21 3065,'40'-20'16934,"-42"29"-16916,0-1 0,0 1 0,-1 0 1,0 0-1,0-1 0,-1 0 0,0 1 0,-10 13 0,7-11-16,-4 7 5,0 0-1,-2-1 1,0 0-1,-1-1 1,-22 21-1,4-10-2,22-20 32,0 1 0,0 1 1,1 0-1,-13 17 0,15-9 207,6-15-238,1 0-1,-1-1 0,1 1 1,-1 0-1,1 0 1,-1-1-1,0 1 0,0 0 1,0-1-1,0 1 1,0-1-1,0 1 1,-1-1-1,1 0 0,0 1 1,-1-1-1,1 0 1,-4 2 132,-29-2 2540,1 36-2668,13-27 66,18-10-67,-1 1 0,1 0 0,-1 0 0,1 1 0,0-1 0,-1 0 0,1 1 0,0 0 0,0-1 0,0 1 0,0 0 0,0 0 0,-2 3 0,4-4-1,-1 1 1,0-1-1,0 1 0,1-1 0,-1 1 1,0-1-1,0 0 0,0 1 0,-1-1 1,1 0-1,0 0 0,0 0 0,-1 0 1,1 0-1,0 0 0,-1 0 1,1-1-1,-1 1 0,1 0 0,-1-1 1,0 1-1,1-1 0,-1 0 0,1 1 1,-1-1-1,-2 0 0,-6 17 36</inkml:trace>
</inkml:ink>
</file>

<file path=ppt/ink/ink14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3:22.49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79 2 2176,'-78'22'17891,"81"-23"-17786,0 0 1,1 0-1,-1 0 0,1 0 1,-1 0-1,0 1 0,1-1 1,4 1-1,-4 0 22,66-2 543,-55 3-435,0-1 0,0 0 0,22-4 0,-22 1-121,0 0 0,0 2 1,0 0-1,0 0 1,0 2-1,0 0 0,0 0 1,16 5-1,0-2 305,-1-1 0,1-2 0,0-1 0,-1-2 0,47-10 942,-77 12-1322,0-1 0,0 1 0,0 0 1,0 0-1,0-1 0,0 1 0,0 0 1,0-1-1,0 1 0,0 0 0,0-1 0,0 1 1,0 0-1,0 0 0,0-1 0,-1 1 1</inkml:trace>
</inkml:ink>
</file>

<file path=ppt/ink/ink14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3:27.33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 1106 7674,'-15'95'3060,"11"-82"-1684,2-16-442,0-16 425,7-3-612,0 1 0,2-1 0,0 1 1,1 0-1,2 1 0,19-33 0,-7 11 71,45-92 1027,287-501 3329,-324 588-4990,-17 25-166,0 2-1,2-1 0,0 2 0,1 0 1,23-21-1,-30 34-219,1-1-1537</inkml:trace>
</inkml:ink>
</file>

<file path=ppt/ink/ink14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3:28.49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3 553 8522,'0'-1'245,"-1"1"0,1-1 0,0 0 1,-1 0-1,1 1 0,0-1 0,0 0 0,-1 0 1,1 0-1,0 0 0,0 1 0,0-1 0,0 0 1,0 0-1,0 0 0,0 0 0,0 0 0,1 1 1,-1-2-1,0 2-141,1-1-1,-1 1 1,0 0 0,1 0 0,-1-1-1,1 1 1,-1 0 0,0 0 0,1 0 0,-1-1-1,0 1 1,1 0 0,-1 0 0,1 0-1,-1 0 1,1 0 0,-1 0 0,0 0 0,1 0-1,-1 0 1,1 0 0,-1 0 0,0 0-1,1 0 1,-1 1 0,1-1 0,1 1 55,1-1 0,-1 1 1,0 0-1,0 0 1,0 1-1,0-1 0,0 0 1,-1 1-1,1-1 0,0 1 1,0 0-1,-1-1 0,2 3 1,8 18 699,-1 0 0,12 40 0,-12-32-449,-9-25-352,0 0 0,0 0-1,0 0 1,-1 0 0,1 9 0,-1-14-53,0 1-1,0-1 1,0 1-1,0 0 1,0-1-1,0 1 1,0 0 0,0-1-1,0 1 1,0 0-1,0-1 1,-1 1-1,1-1 1,0 1 0,0 0-1,-1-1 1,1 1-1,0-1 1,-1 1-1,1-1 1,0 1 0,-1-1-1,1 1 1,-1-1-1,1 1 1,-1-1 0,1 0-1,-1 1 1,1-1-1,-1 0 1,1 1-1,-1-1 1,0 0 0,1 0-1,-1 0 1,1 1-1,-1-1 1,0 0-1,1 0 1,-1 0 0,1 0-1,-1 0 1,0 0-1,1 0 1,-1 0-1,0 0 1,1-1 0,-1 1-1,1 0 1,-1 0-1,0 0 1,1-1-1,-1 1 1,1 0 0,-1-1-1,1 1 1,-1 0-1,1-1 1,-1 0-1,-2-1 2,1 0-1,0 0 0,0 0 1,0-1-1,1 1 0,-1-1 1,0 1-1,1-1 0,0 0 0,-1 1 1,1-1-1,0 0 0,1 0 1,-2-5-1,-5-44-21,6 48 15,-1-20-2,2 1-1,0 0 1,4-30-1,-2 42 47,-1 0 0,2 1 0,0-1-1,0 0 1,1 1 0,0 0-1,1 0 1,11-19 0,-14 27-9,0-1-1,0 1 1,0 0 0,0-1 0,1 1-1,-1 0 1,1 0 0,-1 0 0,1 1-1,0-1 1,0 1 0,-1-1-1,1 1 1,0 0 0,0 0 0,0 0-1,1 1 1,-1-1 0,0 1 0,0-1-1,0 1 1,0 0 0,1 0 0,-1 1-1,4 0 1,-3 0-6,0 0 1,1 0-1,-1 1 0,0 0 0,0 0 1,0 0-1,0 0 0,0 1 0,-1-1 1,1 1-1,-1 0 0,0 0 0,1 0 0,-1 1 1,-1-1-1,1 1 0,2 4 0,1 3 38,-5-8-54,0 0-1,1 0 1,0 0-1,-1 0 0,1 0 1,0-1-1,0 1 1,0 0-1,4 3 0,-5-7-8,-1 1 0,1 0-1,-1 0 1,0 0-1,1-1 1,-1 1-1,0 0 1,1 0-1,-1-1 1,0 1-1,1 0 1,-1-1-1,0 1 1,0-1-1,1 1 1,-1 0-1,0-1 1,0 1-1,0-1 1,0 1-1,1 0 1,-1-1-1,0 1 1,0-1 0,0 1-1,0-1 1,0 1-1,0-1 1,0 1-1,0 0 1,0-1-1,-1 0 1,3-25 51,-2 20-58,1-21 12,-1 11-5,0-1 0,1 1 0,1-1 0,0 1 0,6-21 1,-7 36-6,-1 1 0,0-1 0,1 0 1,-1 1-1,1-1 0,-1 1 0,1-1 1,-1 1-1,1-1 0,-1 1 1,1-1-1,0 1 0,-1-1 0,1 1 1,0 0-1,-1-1 0,1 1 1,0 0-1,0-1 0,-1 1 0,1 0 1,0 0-1,0 0 0,-1 0 1,1 0-1,0 0 0,0 0 0,-1 0 1,1 0-1,0 0 0,0 0 1,-1 1-1,1-1 0,0 0 0,0 0 1,-1 1-1,2 0 0,33 18-51,-21-10 55,-10-7-1,0 0 0,-1-1 0,1 0-1,0 0 1,-1 0 0,1 0 0,0-1-1,0 1 1,0-1 0,0 0 0,0 0-1,0-1 1,-1 1 0,1-1 0,0 0-1,0 0 1,0 0 0,-1 0 0,1 0-1,-1-1 1,1 0 0,-1 0 0,1 0-1,-1 0 1,0 0 0,0-1-1,5-4 1,-3 1 1,0 0-1,0-1 0,0 1 1,-1-1-1,1 0 0,-2 0 1,1 0-1,-1-1 1,0 1-1,-1-1 0,0 0 1,2-13-1,2-46 27,-5 40 15,8-44 0,-9 71-36,0-1 1,0 1-1,0 0 1,0-1 0,0 1-1,0-1 1,0 1-1,0 0 1,0-1 0,0 1-1,0 0 1,1-1-1,-1 1 1,0 0 0,0-1-1,0 1 1,1 0 0,-1 0-1,0-1 1,0 1-1,1 0 1,-1 0 0,0-1-1,0 1 1,1 0-1,-1 0 1,0 0 0,1-1-1,-1 1 1,0 0-1,1 0 1,-1 0 0,0 0-1,1 0 1,-1 0 0,1 0-1,-1 0 1,0 0-1,1 0 1,0 0 0,14 12 211,9 24 58,-20-28-259,4 6 68,0 0 1,1 0 0,13 14-1,-20-25-118,1 0 0,-1 0 1,1-1-1,-1 1 0,1-1 0,0 0 1,0 0-1,0 0 0,0 0 0,1 0 1,-1-1-1,0 1 0,1-1 0,-1 0 1,1 0-1,0 0 0,-1-1 0,1 1 0,-1-1 1,7 0-1,-8 0-94,-1-1 0,1 1 0,0-1 0,-1 1 0,1-1 1,0 0-1,-1 1 0,1-1 0,-1 0 0,1 0 0,-1 0 0,0 0 0,1 0 0,-1-1 1,0 1-1,0 0 0,0-1 0,0 1 0,0 0 0,0-1 0,1-2 0,11-39-3693,-10 31 2941,3-22-412</inkml:trace>
</inkml:ink>
</file>

<file path=ppt/ink/ink14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3:28.9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 41 10522,'-14'7'4313,"14"-3"-2953,7-4-359,8-4-769,7 0-552,4-8-849,6-4-471,8 0 920</inkml:trace>
</inkml:ink>
</file>

<file path=ppt/ink/ink1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0:12.18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820 845 7170,'6'1'9402,"13"7"-9146,-2-2 348,36 13-450,1-3 0,1-2 0,0-2 0,0-3 0,1-3 1,0-1-1,0-4 0,1-1 0,-1-3 0,0-3 0,55-13 0,386-109 257,-408 98-192,-1-5 0,-2-3 0,116-70 0,-180 95-187,-4 3 151,0-2 0,-1 1 0,28-27 0,-41 34-109,0 0-1,0-1 1,0 1-1,-1-1 1,0 0-1,0 0 1,0-1-1,0 1 1,-1-1-1,0 1 1,0-1-1,-1 0 1,1 1-1,-1-1 1,0 0-1,-1 0 1,0 0-1,0-6 1,-1 0-57,-2 0 0,1 1 0,-2-1 0,0 1 0,0 0-1,0 0 1,-2 1 0,1-1 0,-1 1 0,-1 0 0,0 1 0,0-1 0,-1 1 0,0 1 0,-14-12 0,-3-1 18,-1 1-1,-1 1 1,0 1-1,-43-20 1,40 25-68,0 1-1,-1 2 1,0 1 0,-65-11 0,-135 0-224,185 17 227,-81-1-142,-159 16 0,-127 36-62,321-33 161,-93 29-1,-86 39-389,213-64 353,23-8 97,1 3 0,1 0 0,0 2 0,1 2 0,0 0 0,2 3 0,0 0 0,-29 28 0,40-31 11,1 1-1,1 1 1,1 0 0,0 1-1,2 1 1,0 0-1,1 1 1,2 1 0,0 0-1,2 0 1,-13 51 0,20-65 1,0 0 0,0 0 1,1 0-1,1 1 1,0-1-1,0 0 0,1 1 1,0-1-1,1 0 1,4 14-1,-3-16 8,0-1-1,0 0 1,1 0-1,0 0 1,1 0-1,-1 0 1,1-1 0,1 0-1,-1 0 1,1 0-1,0-1 1,0 0-1,11 7 1,0-2 52,-1-1-1,1-1 1,1 0-1,-1-1 1,1-1 0,32 6-1,0-4 284,65 3-1,-1-6-36,0-4-1,0-6 0,134-23 0,-154 14-792,120-2 1,-169 19-560,-1 8 393</inkml:trace>
</inkml:ink>
</file>

<file path=ppt/ink/ink14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3:29.32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190 1 10098,'-4'2'849,"-69"36"5902,57-29-6235,1 0 0,0 1 0,0 1 0,-20 20 0,33-30-472,1 0 1,-1 1-1,1-1 1,0 1-1,0 0 1,-1-1 0,1 1-1,0 0 1,1 0-1,-1 0 1,0-1-1,0 1 1,1 0-1,-1 0 1,1 3-1,0-4-18,0 0 0,0 0 0,0 0 0,1 0 0,-1 0 0,0 0 0,1 0 0,-1 0 0,0 0 0,1 0 0,0 0-1,-1 0 1,1 0 0,-1 0 0,1 0 0,0-1 0,0 1 0,0 0 0,-1 0 0,3 0 0,1 2 9,0-1 0,1 0 0,-1-1 1,1 1-1,-1-1 0,1 1 0,0-1 0,0-1 1,-1 1-1,10-1 0,1-1 48,1 0-1,22-6 1,-27 4 19,1 1 0,-1 0 0,0 1 0,1 0 1,-1 1-1,13 1 0,-23-1-90,-1 0-1,1 0 1,0 1-1,0-1 1,-1 0 0,1 0-1,0 1 1,-1-1 0,1 0-1,0 1 1,-1-1 0,1 0-1,-1 1 1,1-1-1,-1 1 1,1-1 0,-1 1-1,1-1 1,-1 1 0,1-1-1,-1 1 1,0 0 0,1-1-1,-1 1 1,0 0 0,1-1-1,-1 1 1,0 0-1,0-1 1,0 1 0,0 0-1,0-1 1,1 1 0,-1 0-1,-1 0 1,1-1 0,0 1-1,0 0 1,0-1-1,0 1 1,0 0 0,-1-1-1,1 1 1,0 0 0,0-1-1,-1 1 1,1 0 0,-1-1-1,1 1 1,0-1-1,-1 1 1,0 0 0,-27 36 162,25-34-164,-1 1-230,1 0-1,-1 0 0,0-1 1,0 1-1,0-1 0,-1 0 0,1-1 1,-1 1-1,1-1 0,-1 1 1,0-2-1,0 1 0,-8 2 0,13-4 196,0 0 0,0 0 0,-1 0 0,1 0 0,0 0 0,0 0-1,0 0 1,0 0 0,-1 0 0,1 0 0,0 0 0,0 0 0,0 0 0,-1 0-1,1 0 1,0 0 0,0 0 0,0 0 0,0 0 0,-1 0 0,1 0-1,0-1 1,0 1 0,0 0 0,0 0 0,0 0 0,-1 0 0,1 0-1,0 0 1,0 0 0,0-1 0,0 1 0,0 0 0,0 0 0,0 0 0,0 0-1,-1-1 1,1 1 0,0 0 0,0 0 0,0 0 0,0 0 0,0-1-1,0 1 1,0 0 0,0 0 0,0 0 0,0-1 0,5-8 1340,10-6-590</inkml:trace>
</inkml:ink>
</file>

<file path=ppt/ink/ink14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3:29.74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131 120 10170,'1'-9'4428,"-4"8"-1621,-14 12-611,-19 23-1382,20-17-401,-24 26 187,38-40-554,0 0-1,0 0 1,0 0 0,0 0-1,0 1 1,1-1 0,-1 0-1,1 1 1,0-1 0,0 1 0,0 0-1,0 4 1,2-6-30,-1-1 0,0 1-1,1-1 1,-1 1 0,1-1-1,-1 1 1,1-1 0,0 1 0,0-1-1,0 0 1,0 1 0,0-1 0,0 0-1,0 0 1,0 0 0,0 0 0,0 0-1,1 0 1,-1 0 0,0 0 0,1 0-1,-1 0 1,1-1 0,-1 1 0,1-1-1,2 1 1,48 10 209,-41-9-131,-2-1-39,46 11 437,-52-11-415,1 0-1,-1 0 1,1 0-1,-1 1 1,1-1-1,-1 1 1,0 0-1,0 0 1,0 0-1,0 0 1,0 1-1,2 3 1,-4-5-61,-1 0 0,1 1 1,-1-1-1,0 0 0,0 0 1,0 1-1,0-1 0,0 0 1,0 0-1,0 1 0,0-1 0,-1 0 1,1 1-1,0-1 0,-1 0 1,1 0-1,-1 0 0,1 0 1,-1 1-1,1-1 0,-1 0 0,0 0 1,0 0-1,0 0 0,0 0 1,1 0-1,-1-1 0,0 1 1,0 0-1,-1 0 0,1-1 0,-2 2 1,-3 2-179,0 1 0,0-2 1,-1 1-1,-9 4 0,-18 1-1939,32-9 1899,1 0 0,0 0 0,-1 0 0,1 0 0,0 0 0,-1 0 0,1 0 0,0 0 0,-1 0 0,1 0 1,0-1-1,-1 1 0,1-1 0,0 1 0,0-1 0,-1 1 0,1-1 0,0 0 0,0 0 0,0 1 0,0-1 0,0 0 0,-1-2 0,-1-6-892</inkml:trace>
  <inkml:trace contextRef="#ctx0" brushRef="#br0" timeOffset="1">306 129 8530,'21'16'4649,"-12"0"-480,5-4-1857,-11 1-920,5 1-295,5-2-569,-4 3-232,-2-4-352,-3-2-328,-4-6-1249,-3-1-647,6-10 1296</inkml:trace>
  <inkml:trace contextRef="#ctx0" brushRef="#br0" timeOffset="2">193 1 9354,'-1'20'3689,"1"-7"-2329,3-6-976,9 1-416,7-6-200,0-5-808,2-5 664</inkml:trace>
</inkml:ink>
</file>

<file path=ppt/ink/ink14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3:30.10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0 226 8530,'80'40'3377,"-67"-36"-803,-12-8-538,-12-11 842,7 10-1709,3 0-1152,1 0-1,0-1 0,0 1 0,1 0 0,0 0 1,0 0-1,0 0 0,0 0 0,1 0 0,0 0 1,0 0-1,0 1 0,3-6 0,-4 9-14,-1 1-1,1-1 1,0 1-1,-1-1 1,1 1-1,-1-1 1,1 1-1,0-1 1,-1 1-1,1 0 1,0-1 0,-1 1-1,1 0 1,0 0-1,0 0 1,-1-1-1,1 1 1,0 0-1,0 0 1,-1 0-1,1 0 1,0 0-1,0 0 1,0 0-1,-1 1 1,1-1 0,0 0-1,-1 0 1,2 1-1,22 12 20,-17-9-12,-4-2 69,0-1 0,-1 0 0,1 1-1,0-2 1,0 1 0,0 0 0,0 0 0,0-1-1,-1 0 1,1 1 0,0-1 0,0 0 0,0 0-1,0-1 1,0 1 0,0-1 0,0 0 0,0 1 0,0-1-1,0 0 1,-1-1 0,1 1 0,0 0 0,-1-1-1,1 1 1,-1-1 0,1 0 0,-1 0 0,0 0-1,0 0 1,0 0 0,0-1 0,0 1 0,-1-1-1,1 1 1,-1-1 0,1 0 0,-1 1 0,0-1 0,0 0-1,0 0 1,0 0 0,-1 0 0,1 1 0,-1-1-1,0 0 1,0 0 0,0 0 0,0 0 0,0 0-1,-1 0 1,1 0 0,-1 0 0,-1-3 0,-11-29 158,10 28-1029,0-1 0,0 0 0,0 1 0,-1-16 0,4 23 658,-1 0 0,1-1 1,0 1-1,0-1 0,0 1 1,0 0-1,1-1 0,-1 1 0,0-1 1,0 1-1,0 0 0,0-1 0,0 1 1,0-1-1,1 1 0,-1 0 0,0-1 1,0 1-1,0 0 0,1 0 1,-1-1-1,0 1 0,1 0 0,-1-1 1,0 1-1,1 0 0,-1 0 0,0 0 1,1-1-1,-1 1 0,0 0 1,1 0-1,-1 0 0,0 0 0,1 0 1,-1-1-1,1 1 0,0 0 0,14-2-1257</inkml:trace>
</inkml:ink>
</file>

<file path=ppt/ink/ink14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3:30.47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171 14 9346,'0'0'245,"0"0"1,1-1-1,-1 1 1,1 0-1,-1-1 0,0 1 1,0-1-1,1 1 0,-1 0 1,0-1-1,0 1 1,1-1-1,-1 1 0,0-1 1,0 1-1,0-1 1,0 1-1,0-1 0,0 1 1,0-1-1,0 1 1,0-1-1,0 1 0,0 0 1,0-1-1,0 1 1,0-1-1,0 1 0,-1-2 1,-13 3 2918,-21 17-1263,19-7-1205,-1 1 1,-25 26 0,36-32-647,1 0 1,0 0-1,1 0 0,0 0 0,0 1 1,0 0-1,0-1 0,1 2 0,1-1 1,-5 13-1,7-19-50,0-1-1,0 1 1,-1 0 0,1-1-1,0 1 1,0 0 0,0-1-1,-1 1 1,1 0-1,0 0 1,0-1 0,0 1-1,0 0 1,0-1 0,0 1-1,1 0 1,-1 0 0,0-1-1,0 1 1,0 0 0,1-1-1,-1 1 1,0 0 0,1-1-1,-1 1 1,1-1 0,-1 1-1,1 0 1,-1-1 0,1 1-1,-1-1 1,1 1 0,-1-1-1,1 0 1,0 1 0,-1-1-1,1 0 1,-1 1 0,1-1-1,0 0 1,0 0 0,-1 1-1,1-1 1,0 0 0,-1 0-1,1 0 1,0 0 0,0 0-1,-1 0 1,1 0 0,0 0-1,0-1 1,6 0 2,1-1 1,-1 0 0,0 0-1,9-5 1,-2 2 49,-6 3 29,1-1 0,-1 2 0,0-1 0,1 1 0,-1 1 0,1-1 0,-1 2 0,1-1 0,-1 1 0,1 0 1,11 4-1,-16-4-114,0 0 0,0 1 1,0 0-1,0 0 1,0 0-1,-1 0 0,1 1 1,-1-1-1,0 1 0,0 0 1,0 0-1,0 0 0,0 1 1,-1-1-1,1 0 1,-1 1-1,0 0 0,0-1 1,0 1-1,-1 0 0,1 0 1,-1 0-1,0 0 1,1 9-1,-1-5-505,0 1-1,-1-1 1,0 1-1,0-1 1,-1 1 0,-4 15-1,-10 24-740</inkml:trace>
</inkml:ink>
</file>

<file path=ppt/ink/ink14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3:31.11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1 261 10418,'1'3'844,"1"0"-1,0 0 0,-1 0 1,1-1-1,1 1 1,-1 0-1,0-1 0,4 3 1,42 27 2096,-15-12-1598,-19-7-1253,0 0 0,0 1 0,-2 1-1,0 0 1,0 1 0,-1 0 0,-1 0 0,14 34-1,-19-35-2111,-11-20-1555,-12-21-1156,12 17 4050,-31-58-4471,34 60 5207,1 1 0,-1-1 0,1 0 0,0 1 0,1-1 0,-1 0 0,1 0 0,0-10 0,2 15 350,0-1 0,-1 1-1,1 0 1,0 0 0,0 0-1,0 1 1,0-1 0,0 0-1,1 0 1,-1 0 0,0 1-1,1-1 1,-1 1 0,1-1-1,0 1 1,-1 0 0,1 0-1,3-2 1,43-22 3567,-29 16-2472,52-33 1112,-63 37-2557,0-1 1,-1 0 0,1 0 0,-1-1-1,-1 0 1,10-12 0,-13 14-167,-1 0 0,0 0 1,0-1-1,-1 1 0,1-1 1,-1 1-1,0-1 0,-1 1 1,1-1-1,-1 0 0,0-5 1,-1-2-115,0 0 1,-1 0 0,-5-20 0,6 29 214,-1-1 1,1 1-1,-1 0 0,0 0 0,0 0 1,-5-7-1,7 12 79,-1 1 1,1-1-1,-1 0 0,1 0 1,0 0-1,-1 1 1,1-1-1,0 0 1,0 0-1,0 1 0,0-1 1,0 0-1,0 0 1,0 2-1,5 21 464,1 0 0,1-1 0,10 24 0,-11-34-539,0 0 0,0 0 0,2-1 0,-1 0 0,2 0 0,14 16-1,-22-26-191,0-1-1,0 0 1,1 1-1,-1-1 1,1 0-1,-1 0 1,1 0-1,-1 0 1,1 0-1,-1 0 0,1 0 1,0-1-1,0 1 1,-1 0-1,1-1 1,0 0-1,0 1 1,0-1-1,0 0 0,-1 0 1,1 0-1,3 0 1,5-8-1006</inkml:trace>
</inkml:ink>
</file>

<file path=ppt/ink/ink14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3:31.51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1 231 9802,'15'10'4617,"1"-12"-1624,3-9-1089,6-4-720,-8-7-351,2-2-497,-6 2-256,-4-3-744,5 3-417,-4-6-1359,4-1-361,-3-11 1737</inkml:trace>
</inkml:ink>
</file>

<file path=ppt/ink/ink14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3:31.93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7874,'7'71'7702,"10"-3"-3310,35 61-1367,-8-23-1437,-36-75-1442,-6-27-291,-3-14-66,0-11 31,0 4 69,1 1 1,0-1-1,2 1 1,4-24 0,-5 34 82,1 1 1,-1-1 0,1 1 0,1 0 0,-1 0-1,1-1 1,0 1 0,4-5 0,-5 7 27,0 1 0,0 0 0,0 0 0,0 0 0,1 1 0,-1-1 0,1 0 0,-1 1 0,1 0 0,-1 0 0,1-1 0,0 1 0,-1 1 0,1-1 0,0 0 0,0 1 0,5-1 0,-5 1 9,-1 0 1,1 0-1,-1 1 0,1-1 0,-1 1 0,1-1 0,-1 1 0,1 0 1,-1 0-1,1 0 0,-1 1 0,0-1 0,0 0 0,1 1 0,-1-1 1,0 1-1,-1 0 0,1 0 0,0 0 0,0 0 0,-1 0 0,1 0 1,-1 0-1,0 0 0,1 1 0,-1-1 0,0 0 0,0 1 0,-1-1 1,1 1-1,0-1 0,-1 5 0,2 0 23,-1 0-1,-1-1 1,1 1 0,-1 0-1,0 0 1,-1 0 0,1 0-1,-2 0 1,1-1 0,-1 1-1,-3 8 1,2-7-58,-1-1 0,-1 1-1,1-1 1,-1-1 0,-8 10 0,12-15-120,0 0 1,0 1-1,0-1 1,0 0-1,0 0 1,-1 0-1,1 0 1,0 0-1,-1 0 1,1 0-1,0 0 1,-1 0-1,1-1 1,-1 1 0,0 0-1,1-1 1,-1 0-1,1 1 1,-1-1-1,0 0 1,1 0-1,-1 0 1,0 0-1,1 0 1,-1 0-1,1 0 1,-1-1-1,0 1 1,1 0-1,-1-1 1,1 1-1,-1-1 1,-1-1-1,-5-9-2125,11-10 1045</inkml:trace>
</inkml:ink>
</file>

<file path=ppt/ink/ink14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3:32.36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38 0 9194,'2'1'356,"-1"0"-1,0 0 1,0 0-1,0 1 1,0-1-1,0 0 1,0 0-1,0 1 1,0-1 0,-1 0-1,1 1 1,0-1-1,-1 1 1,1-1-1,-1 1 1,1-1-1,-1 1 1,0 0 0,0-1-1,0 2 1,0 41 647,0-26-12,0-8-669,4 47 738,-4-54-1001,0 0-1,1-1 1,-1 1-1,1 0 1,0-1-1,0 1 1,0-1-1,0 1 1,0-1-1,0 1 0,1-1 1,-1 0-1,1 0 1,0 1-1,-1-1 1,5 3-1,-5-5-32,0 1 0,0-1 0,1 1 0,-1-1 1,0 0-1,0 0 0,0 0 0,0 0 0,1 0 0,-1 0 0,0 0 0,0 0 0,0 0 0,1 0 0,-1-1 0,0 1 0,0 0 1,0-1-1,0 1 0,0-1 0,0 0 0,0 1 0,0-1 0,0 0 0,0 1 0,0-1 0,0 0 0,0 0 0,-1 0 0,1 0 0,0 0 1,-1 0-1,1 0 0,-1 0 0,1 0 0,-1 0 0,1 0 0,0-2 0,1-1 46,0-1 0,-1 1 0,1 0 0,-1-1 1,0 1-1,0-1 0,0 0 0,0-7 0,-2 8-58,1 1-1,-1-1 1,0 1 0,0 0-1,0-1 1,0 1 0,-1 0 0,1 0-1,-1 0 1,0 0 0,0 0-1,0 0 1,0 1 0,0-1 0,-1 0-1,1 1 1,-1 0 0,0 0-1,1 0 1,-1 0 0,-6-3 0,4 3-237,0 0 1,1 0-1,-1 0 1,0 1-1,0 0 1,-6-1-1,6 2-484,0-1 0,0 1 0,0 1 0,0-1 0,1 0 0,-7 3 0,9-3-382</inkml:trace>
</inkml:ink>
</file>

<file path=ppt/ink/ink14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3:32.8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1 176 10674,'30'-6'2045,"43"-2"0,-71 8-1904,0 0-1,1 1 0,-1-1 1,0 1-1,0 0 0,1 0 0,-1-1 1,0 1-1,0 1 0,0-1 0,0 0 1,0 0-1,0 1 0,-1-1 0,1 1 1,0 0-1,-1-1 0,1 1 0,-1 0 1,0 0-1,1 0 0,-1 0 1,0 0-1,0 0 0,0 0 0,0 0 1,-1 1-1,1-1 0,0 3 0,4 8 607,-1-6-502,0-1-213,-1 0 0,1 1 0,-1-1 0,0 1 0,-1-1 0,0 1-1,0 0 1,0 0 0,-1 0 0,1 14 0,-2-20-114,0-1-1,0 0 1,0 1 0,0-1 0,0 0-1,0 1 1,0-1 0,0 0 0,0 1-1,0-1 1,0 0 0,0 1-1,-1-1 1,1 0 0,0 0 0,0 1-1,0-1 1,0 0 0,-1 1 0,1-1-1,0 0 1,0 0 0,-1 0 0,1 1-1,0-1 1,-1 0 0,1 0-1,0 0 1,-1 0 0,1 1 0,0-1-1,-1 0 1,1 0 0,-1 0-1,-12-5-2039,-8-15-518,18 16 2546,1 0 0,-1 0 0,1 0 0,0-1 0,0 1 0,1-1 0,-1 0 0,1 0 1,0 1-1,1-1 0,-1 0 0,1 0 0,0 0 0,0-5 0,0 8 225,1 1 0,-1-1 1,0 0-1,1 1 1,-1-1-1,1 0 0,0 1 1,-1-1-1,1 0 1,0 1-1,0 0 1,0-1-1,0 1 0,0-1 1,1 1-1,-1 0 1,0 0-1,0 0 0,1 0 1,-1 0-1,1 0 1,-1 0-1,1 0 0,0 0 1,-1 1-1,1-1 1,-1 1-1,1-1 1,0 1-1,0-1 0,-1 1 1,1 0-1,0 0 1,0 0-1,-1 0 0,1 0 1,0 1-1,0-1 1,-1 0-1,1 1 0,0-1 1,1 2-1,11 3 734,0 1-1,-1 0 0,18 12 0,-6-5-5393,-50-157-5050,22 129 8496,-5-33-686,11 16 11932,-3 32-10061,9 13 2430,6 19-437,28 108 2629,-24-72-9795,-20-70 3663</inkml:trace>
</inkml:ink>
</file>

<file path=ppt/ink/ink14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3:33.32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82 11050,'26'28'5373,"19"23"-869,18 27-2053,-57-68-2214,-27-23-8771,-45-80 5740,61 87 2797,1 0 1,1 0-1,-1 0 1,1 0 0,0-1-1,0 0 1,0 0-1,1 0 1,1 0-1,-1 0 1,1 0 0,0 0-1,0 0 1,1-1-1,1-12 1,-1 19 126,1 0 0,-1 0 1,0 0-1,1 0 0,-1 0 0,1 0 0,-1 0 0,1 0 1,0 0-1,-1 0 0,1 0 0,0 0 0,0 0 0,-1 1 1,1-1-1,0 0 0,0 1 0,0-1 0,0 0 1,0 1-1,0-1 0,0 1 0,1-1 0,2 1 127,-1-1-1,0 1 0,0-1 0,0 1 1,0 0-1,1 0 0,-1 0 0,4 2 1,8 1 821,-1 1 0,25 10 1,-33-12-670,0 0-93,0 1 0,-1 0 0,1 0-1,0 0 1,-1 0 0,0 1 0,0 0 0,0 0-1,0 1 1,0-1 0,6 10 0,-9-11-250,-1 0 0,1-1 0,-1 1 0,0 0 0,0 0 0,0 0 0,0 0 0,-1 0 0,1 0 0,-1 0 0,0 0 0,0 0 0,0 0 0,0 0 0,0 0 0,-1 0 0,1 0 0,-1 0 0,0 0 0,0 0 0,0 0 0,0-1 0,-1 1 0,1 0 0,-1-1 0,-2 5 0,0-2-84,0 0 1,0-1-1,0 1 0,0-1 1,-1 0-1,0 0 0,1 0 1,-7 2-1,10-5-137,-1 0 0,1 0 0,0 0 0,-1-1 0,1 1 0,-1-1 0,1 1 0,-1-1 0,1 1 0,-1-1 0,1 0 0,-1 0 0,1 0 0,-1 0 0,1 0 0,-1 0 0,1 0 0,-1 0 1,1-1-1,-1 1 0,1 0 0,-1-1 0,1 0 0,-1 1 0,1-1 0,0 0 0,-1 1 0,1-1 0,0 0 0,0 0 0,-1 0 0,1 0 0,0-1 0,0 1 0,0 0 0,-1-2 0,-3-13-2547,13 2 1198</inkml:trace>
</inkml:ink>
</file>

<file path=ppt/ink/ink1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0:18.8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 1 10218,'-1'15'4177,"-7"15"-2561,9 11-231,-1 16-321,0 8-160,11 3-304,2-2-128,4-8-208,-3-8-112,-1-15-104,1-10-72,-6-9-392,0-9-376,-5-7-1064,-5-3-409,6-9 1353</inkml:trace>
</inkml:ink>
</file>

<file path=ppt/ink/ink14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3:33.7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56 24 8370,'22'-24'15985,"-29"35"-15938,1 0 1,0 0 0,0 1 0,1 0-1,-4 13 1,3-8-34,3-12-13,1 1 1,0-1-1,0 1 1,1 0-1,0-1 1,0 1-1,0 0 1,1 11-1,0-16-1,0 0-1,0 1 1,0-1-1,1 0 1,-1 0-1,0 0 1,1 0-1,-1 0 1,1 0-1,-1 0 1,1 0-1,0-1 1,-1 1-1,1 0 1,0 0-1,0 0 1,-1-1-1,1 1 1,1 1-1,0-2-1,0 1 0,0 0 1,0-1-1,0 1 0,0-1 0,0 1 0,0-1 0,0 0 0,0 0 0,0 0 1,0 0-1,0 0 0,4-2 0,5 0 135,1 0 1,-1 1-1,0 0 0,1 1 1,-1 0-1,1 1 0,-1 0 1,0 0-1,1 2 1,-1-1-1,21 9 0,-31-11-102,0 1 1,1-1-1,-1 1 0,0 0 0,0-1 0,0 1 0,-1 0 0,1 0 0,0 0 1,0-1-1,0 1 0,-1 0 0,1 0 0,0 0 0,-1 0 0,1 0 0,-1 0 1,1 1-1,-1-1 0,1 0 0,-1 0 0,0 0 0,0 0 0,1 1 0,-1-1 1,0 0-1,0 0 0,0 0 0,0 1 0,-1-1 0,1 0 0,0 0 0,0 0 1,-1 0-1,1 0 0,-1 1 0,1-1 0,-1 0 0,0 1 0,-3 5-17,-1 0-1,0-1 1,0 0 0,-10 10-1,11-11 20,-7 6-101,-1 0 1,0-1 0,0 0-1,-1-1 1,-1-1-1,1 0 1,-1 0 0,0-1-1,-1-1 1,-24 7-1,14-10 326</inkml:trace>
</inkml:ink>
</file>

<file path=ppt/ink/ink14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3:40.44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10202,'8'25'2313,"6"-11"-2817</inkml:trace>
</inkml:ink>
</file>

<file path=ppt/ink/ink14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3:41.08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62 1 11634,'-24'20'4097,"4"4"-4169,3-4 160</inkml:trace>
</inkml:ink>
</file>

<file path=ppt/ink/ink14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4:03.19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489 1706 9002,'-3'-2'291,"0"0"0,0 0 0,-1 0 0,1 0 0,0 1 0,0-1 0,-1 1 0,1 0 0,-1 0 0,1 1 0,-1-1 0,1 1 0,-1-1 0,0 1 0,1 0 0,-5 1 0,2 0-174,0 0 1,0 1-1,0 0 0,0 0 1,0 1-1,1-1 1,0 1-1,-11 7 1,4-1-185,1 1 1,0 0 0,0 1-1,1 0 1,1 1 0,0 0-1,-11 17 1,10-9-24,0 0-1,2 1 0,0 0 1,-5 22-1,-15 92-171,18-79 224,-43 203-18,-58 332 66,101-520-4,4-1-1,2 95 1,5-127-3,3 1 1,1-1-1,1 0 1,2 0-1,25 67 1,-29-95-7,1 1 1,0-1-1,1 0 1,0 0 0,1-1-1,0 0 1,0 0 0,1-1-1,0 0 1,0 0-1,1 0 1,0-1 0,0-1-1,21 11 1,-5-6-13,1 0-1,1-3 1,0 0 0,54 8 0,-42-9 24,-1 2 0,1 1 1,41 19-1,-56-19 19,-1 1 0,0 1 1,-1 2-1,-1 0 0,38 32 0,-29-16 65,0 1 0,-3 1 0,40 60 0,57 117 617,-85-136-209,3-2 0,85 106 0,-115-163-470,1-1 0,0 0-1,1-1 1,0-1 0,1 0 0,0-1 0,1-1 0,0 0-1,1-1 1,17 5 0,-8-4-47,1-2 1,-1-2-1,1 0 0,0-1 1,0-2-1,31-1 0,436-47-420,-205 11 437,410-54-447,-484 56 1271,368-9 1,-147 14-534,-331 13-308,-2-5 0,116-39 0,-33-7-283,-3-9 0,219-124 1,137-68 285,-190 100 627,-294 137-480,-2-2 1,67-52-1,87-89-89,77-56-72,-141 136 35,-59 40-133,120-100 0,-153 107 473,2 2 1,2 2 0,107-62 0,165-75 252,-263 138-751,-1-3 0,105-97-1,-127 102 67,-2-3-1,-2-1 0,-2-2 0,33-55 0,-51 70 94,-1 0 0,-1-2 0,-2 0-1,-1 0 1,-2-1 0,-1-1 0,-1 1-1,3-40 1,-8 30 27,-1-1 0,-3 1 0,-1 0 0,-9-51 0,6 69-11,0 0 1,-2 1-1,0 0 1,-2 0-1,-1 1 1,0 0-1,-2 0 1,-22-31-1,29 47-14,0 1 0,-1 0 0,1 1-1,-1-1 1,-1 1 0,1 1 0,-1-1-1,0 1 1,0 0 0,0 0 0,0 1-1,-1 0 1,-10-3 0,-7 1 27,0 0 1,-48-1-1,-10-2 28,31-2-106,0-3 0,1-1 0,-69-31 0,-143-81-732,70 31 294,26 17 325,-147-64 212,274 126 84,-1 2-1,-1 2 1,0 1-1,-75-8 1,52 14 60,0 3 0,-99 9 0,92-1-187,-1-4-1,-116-11 1,145 3-41,0-1-1,0-3 1,1-1-1,1-2 1,-64-29-1,-36-22 32,-3 7-1,-3 5 0,-232-48 1,323 90 15,0 3 1,0 2 0,0 3-1,-92 8 1,-224 48 22,108-11-114,70-15-37,-278 27 52,-223 19 68,529-44-19,1 8 0,-177 66-1,-268 129 40,599-229-31,-72 31 46,-120 68 0,152-72 79,1 3 0,2 2 0,-55 51 0,78-62-53,2 2-1,0 0 1,2 1-1,1 2 1,2 0-1,0 1 1,2 1 0,2 1-1,1 0 1,1 1-1,2 0 1,2 1-1,-9 57 1,12-43-1577,-6-10 496</inkml:trace>
</inkml:ink>
</file>

<file path=ppt/ink/ink14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3:44.52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 1004 7954,'-10'14'4973,"17"-30"-2052,7-12-1892,138-378 2633,-128 323-3294,-3-1-1,-4-1 0,5-87 1,-20 156-330,-1 0 0,-1 1 0,0-1 0,-1 0 0,-5-25 0,6 39-34,-1 1 1,1 0-1,0 0 1,0 0-1,-1 0 1,1 0-1,0 0 1,-1 0-1,0 0 0,1 0 1,-1 0-1,1 0 1,-1 0-1,0 0 1,0 0-1,1 1 1,-1-1-1,0 0 1,0 0-1,0 1 1,0-1-1,0 1 1,0-1-1,0 1 0,-2-2 1,2 3-1,0-1 1,-1 0-1,1 1 0,0-1 1,-1 0-1,1 1 0,0 0 1,-1-1-1,1 1 0,0 0 0,0-1 1,0 1-1,0 0 0,0 0 1,0 0-1,0 0 0,-1 2 1,-5 6 6,0 0 1,1 1-1,-10 20 1,2 5 66,0 0 0,3 1 1,1 1-1,1-1 0,2 2 0,2-1 1,1 1-1,3-1 0,0 1 1,3 0-1,1 0 0,15 70 0,-15-95 5,1-1 0,0-1 0,1 1 0,0 0-1,1-1 1,0 0 0,16 19 0,-19-26-66,0-1 1,0 1 0,0-1 0,0 0 0,1 0 0,-1-1-1,1 1 1,0-1 0,0 1 0,0-1 0,0-1-1,0 1 1,0 0 0,0-1 0,1 0 0,-1 0 0,0 0-1,1-1 1,-1 1 0,1-1 0,-1 0 0,1 0-1,-1-1 1,1 1 0,7-3 0,-2-1-8,-1 0 0,1-1-1,-1 0 1,0 0 0,0-1 0,-1 0-1,1-1 1,-1 1 0,-1-2 0,1 1 0,-1-1-1,8-12 1,9-15 21,33-64 1,-43 74-22,5-20-16,-11 28-189,-13 46-15,3-19 209,0 1 0,0 0 0,1 0 0,1 0 0,0-1 0,1 13 0,-1-21 6,0 0 0,1 0-1,-1 0 1,1-1 0,0 1-1,-1 0 1,1 0 0,0 0-1,0 0 1,0-1 0,1 1-1,-1-1 1,0 1 0,0-1-1,1 1 1,2 1 0,-2-2 1,0 0 0,0 0 0,1 0-1,-1 0 1,0-1 0,1 1 0,-1-1 0,1 1 0,-1-1 0,0 0 0,1 0 0,-1 0-1,1-1 1,-1 1 0,0 0 0,1-1 0,3-1 0,1 0 8,0 0 0,0-1 0,0 0 0,0-1 0,0 1 0,0-1 0,-1-1 0,0 1 0,0-1 0,0 0 0,0 0 0,-1-1 0,0 0 1,0 0-1,-1 0 0,7-11 0,-10 16-12,-1-1 1,1 1-1,-1 0 1,0-1 0,0 1-1,1 0 1,-1-1-1,0 1 1,0 0 0,0-1-1,0 1 1,-1 0-1,1-1 1,0 1 0,-1 0-1,1-1 1,0 1-1,-1 0 1,0 0-1,1-1 1,-1 1 0,0 0-1,-1-2 1,0 0-5,-1 1 1,0-1-1,0 1 1,0-1-1,0 1 1,0 0-1,-1 1 1,-5-4-1,-3 1-124,-1-1-1,0 2 1,-26-5-1,-8 5-694,-16-2-1496,63 5 2264,0-1-1,0 1 0,0 0 1,-1 0-1,1 0 0,0 0 1,0 0-1,0 0 0,-1-1 1,1 1-1,0 0 0,0 0 1,0 0-1,0-1 0,0 1 1,0 0-1,-1 0 1,1 0-1,0-1 0,0 1 1,0 0-1,0 0 0,0-1 1,0 1-1,0 0 0,0 0 1,0 0-1,0-1 0,0 1 1,0 0-1,0 0 0,0-1 1,0 1-1,0 0 1,0 0-1,0 0 0,1-1 1,-1 1-1,0 0 0,0 0 1,0 0-1,0-1 0,0 1 1,0 0-1,1 0 0,-1 0 1,0 0-1,0-1 0,0 1 1,1 0-1,-1 0 0,0 0 1,0 0-1,0 0 1,1 0-1,-1-1 0,20-10-1800,3-3 690</inkml:trace>
</inkml:ink>
</file>

<file path=ppt/ink/ink14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3:44.9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190 1 10290,'-29'5'8064,"1"11"-5168,-23 25-3081,35-27 1158,8-6-866,0-1-1,0 1 1,1 0 0,0 1 0,-11 17-1,17-24-102,0 0 0,0-1-1,0 1 1,0 0-1,0 0 1,0 0 0,0 0-1,1 0 1,-1 0-1,1 0 1,0 0 0,-1 0-1,1 0 1,0 0-1,0 1 1,0-1 0,0 0-1,1 0 1,-1 0 0,1 0-1,-1 0 1,1 0-1,0 0 1,-1 0 0,1 0-1,0 0 1,0-1-1,1 1 1,-1 0 0,0 0-1,1-1 1,-1 1-1,1-1 1,-1 1 0,1-1-1,-1 0 1,5 2 0,0 1-3,0-1 1,1-1-1,0 1 1,0-1-1,0 0 1,0-1-1,0 0 1,13 1-1,61-4 38,-26-1 3,-55 3-35,1 0 1,-1-1-1,0 1 0,1 0 0,-1 0 0,0 0 0,1 0 0,-1 0 0,0 0 1,1 0-1,-1 0 0,0 0 0,1 0 0,-1 1 0,0-1 0,1 0 1,-1 0-1,0 0 0,1 0 0,-1 0 0,0 1 0,0-1 0,1 0 1,-1 0-1,0 0 0,0 1 0,1-1 0,-1 0 0,0 0 0,0 1 1,0-1-1,1 0 0,-1 1 0,0-1 0,0 0 0,0 1 0,0-1 1,0 0-1,0 1 0,0-1 0,0 0 0,0 1 0,0-1 0,0 0 1,0 1-1,-11 19 166,-26 17-80,25-27-366,0-1 0,0-1 0,-1 0 0,0-1 0,-21 9 0,30-15-1629,6-3 517,11-6-289,-9 6 1290,24-11-871</inkml:trace>
</inkml:ink>
</file>

<file path=ppt/ink/ink14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3:45.29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73 20 6969,'11'-19'10309,"-17"26"-8143,-11 18-1914,6-9-131,1 1 0,-9 19 0,18-35-104,0 1 0,0 0-1,0-1 1,1 1 0,-1 0 0,1-1-1,-1 1 1,1 0 0,0 0 0,-1 0 0,1 0-1,0-1 1,0 1 0,0 0 0,1 0 0,-1 0-1,0 0 1,1-1 0,-1 1 0,1 0 0,-1 0-1,1-1 1,0 1 0,0-1 0,0 1-1,0 0 1,0-1 0,0 1 0,0-1 0,1 0-1,-1 0 1,0 1 0,1-1 0,2 2 0,5 2 252,1 0 1,0 0 0,0 0 0,21 5 0,10 6 1754,-41-16-2000,0 0 0,1 0 0,-1 1 0,0-1 0,1 0 0,-1 1 0,0-1 0,0 0 0,1 1 0,-1-1 0,0 0 0,0 1 0,0-1 0,1 1 0,-1-1 0,0 0 0,0 1 0,0-1 0,0 1 0,0-1 0,0 0 0,0 1 0,0-1 0,0 1 0,0-1 0,0 1 1,0-1-1,0 0 0,0 1 0,0-1 0,-1 1 0,1-1 0,0 0 0,0 1 0,0-1 0,-1 1 0,1-1 0,0 0 0,0 1 0,-1-1 0,-13 13 296,-1-1-221,6-4-263,-1-1 1,0 1-1,0-2 0,-1 0 1,1 0-1,-1 0 0,-22 6 0,32-12 153,1 0-1,-1 0 0,1 0 0,0 1 1,-1-1-1,1 0 0,-1 0 0,1 0 0,0 0 1,-1 0-1,1 0 0,-1 0 0,1-1 0,0 1 1,-1 0-1,1 0 0,0 0 0,-1 0 1,1 0-1,-1-1 0,1 1 0,0 0 0,-1 0 1,1-1-1,0 1 0,0 0 0,-1 0 1,1-1-1,0 1 0,0 0 0,-1-1 0,1 1 1,0 0-1,0-1 0,0 1 0,-1 0 0,1-1 1,0 1-1,0-1 0,0 1 0,0 0 1,0-1-1,0 1 0,0-1 0,0 1 0,0 0 1,0-1-1,0 0 0,7-9 256</inkml:trace>
</inkml:ink>
</file>

<file path=ppt/ink/ink14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3:45.73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1 10114,'-1'1'342,"0"0"0,0-1 1,1 1-1,-1 1 0,1-1 0,-1 0 0,1 0 0,-1 0 0,1 0 1,-1 0-1,1 0 0,0 1 0,0-1 0,0 0 0,0 0 0,0 0 1,0 1-1,0-1 0,0 0 0,0 0 0,0 0 0,1 3 0,9 35 1123,-6-26-586,4 23 80,5 15-408,-2 0 1,6 89 0,-19-86-1926,1-51 966,1 0 0,-1-1 0,1 1-1,-1 0 1,0-1 0,0 1 0,0-1 0,0 1-1,-4 4 1,5-7 328,0 0 1,0 0-1,0 0 1,0 0-1,0 0 1,-1 1-1,1-1 0,0 0 1,0 0-1,0 0 1,-1 0-1,1 0 0,0 0 1,0 0-1,0 0 1,0 0-1,-1 0 0,1 0 1,0 0-1,0 0 1,0 0-1,-1 0 0,1 0 1,0 0-1,0 0 1,0 0-1,0-1 0,-1 1 1,1 0-1,0 0 1,0 0-1,0 0 0,0 0 1,0 0-1,-1 0 1,1-1-1,0 1 1,0 0-1,0 0 0,0 0 1,0 0-1,0-1 1,0 1-1,0 0 0,-1 0 1,1 0-1,0 0 1,0-1-1,0 1 0,0 0 1,0 0-1,0 0 1,0-1-1,0 1 0,0 0 1,-3-15-2575,2 12 2255,-5-18-1046</inkml:trace>
</inkml:ink>
</file>

<file path=ppt/ink/ink14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3:46.14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0 456 5569,'6'-15'871,"-6"12"-669,1 0 1,0 0 0,0 0 0,0 0 0,0 1-1,1-1 1,-1 0 0,1 1 0,-1-1 0,1 1-1,0 0 1,0-1 0,0 1 0,0 0-1,1 0 1,-1 0 0,1 0 0,-1 1 0,1-1-1,-1 1 1,5-2 0,22-8 1471,2 1-506,-1-2 1,-1 0-1,0-2 1,-1-1-1,50-36 1,-73 46-1091,-1 0 0,1 0 1,-1 0-1,0 0 1,0-1-1,0 0 0,-1 1 1,0-1-1,0-1 1,-1 1-1,1 0 0,-2-1 1,1 1-1,0-1 1,-1 1-1,0-1 1,-1 0-1,0-12 0,-1 3 226,-1 0 0,0 0 0,-1 1 0,-1-1 0,-1 1-1,-11-29 1,14 82 1775,6 31-1250,10 98 99,-11-146-1013,1 0 0,1-1 0,1 0 0,1 0 0,16 34 0,-21-51-94,0 1 0,0-1-1,0 0 1,0 0 0,1 0 0,-1 0-1,1 0 1,0 0 0,0-1 0,0 1-1,3 1 1,-3-2-133,-1-1 0,0-1 1,1 1-1,-1 0 0,1 0 0,-1-1 1,1 0-1,-1 1 0,1-1 0,-1 0 0,1 0 1,-1 0-1,1 0 0,-1-1 0,1 1 1,-1-1-1,0 0 0,4-1 0,25-13-1329</inkml:trace>
  <inkml:trace contextRef="#ctx0" brushRef="#br0" timeOffset="1">664 209 9962,'3'10'8578,"8"-10"-6834,2 0-543,4-8-633,4-3-216,-1-5-616,2-6-344,-2-1-1385,1-6-527,-1-7 1471</inkml:trace>
</inkml:ink>
</file>

<file path=ppt/ink/ink14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3:46.59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9578,'0'16'1552,"0"0"1,1 0-1,0-1 1,2 1-1,0-1 0,6 22 1,6 3-158,20 39 1,-15-35-477,-12-23-704,-1 1 0,5 25 0,4 10-286,-10-79-908,-5 6 726,2 0 0,-1 0 0,2 0 0,0 1 0,11-28 0,-13 39 238,0 0 0,0 0 1,1 0-1,-1 1 0,1-1 0,0 1 0,-1-1 0,2 1 1,-1 0-1,0 0 0,7-4 0,-8 6 35,1 0 0,-1 0 0,1 0 0,0 0 0,-1 0 1,1 1-1,0-1 0,-1 1 0,1 0 0,0 0 0,0 0 0,-1 0 0,1 0 0,0 1 0,0-1 0,-1 1 0,1-1 0,0 1 0,-1 0 0,5 3 0,-3-2 55,0 0-1,0 0 0,-1 1 0,1 0 0,-1-1 0,0 1 0,0 0 0,0 1 0,0-1 0,0 1 0,-1-1 0,1 1 0,-1 0 0,0 0 0,0 0 0,-1 0 0,1 0 0,-1 0 0,0 0 0,0 0 0,0 1 0,-1-1 1,1 0-1,-1 1 0,-1 7 0,1-3 5,-1 0-1,0 1 1,-1-1 0,0-1 0,-1 1 0,0 0 0,0 0-1,-1-1 1,0 0 0,0 0 0,-10 13 0,10-15-58,-2 3-24,0 0-1,-1-1 1,0 0-1,-1 0 0,1-1 1,-2 0-1,1 0 1,-18 10-1,25-16-71,0-1 1,0 1-1,0-1 0,0 0 0,0 1 1,0-1-1,0 0 0,0 0 0,0 1 1,0-1-1,-1 0 0,1 0 1,0 0-1,0-1 0,0 1 0,0 0 1,0 0-1,-1-1 0,1 1 0,0 0 1,0-1-1,0 1 0,0-1 0,0 1 1,0-1-1,0 0 0,1 1 0,-1-1 1,0 0-1,0 0 0,0 0 1,1 0-1,-1 0 0,0 1 0,1-1 1,-1 0-1,1 0 0,-1-1 0,1 1 1,-1 0-1,1 0 0,0 0 0,0 0 1,-1 0-1,1 0 0,0 0 0,0-1 1,0 0-1,0-5-508,-1-1-1,1 1 1,0 0 0,1 0-1,0 0 1,2-9-1,10-23-643</inkml:trace>
</inkml:ink>
</file>

<file path=ppt/ink/ink1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0:19.30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0 413 11250,'24'-19'4953,"1"-12"-2800,22-16-297,3-5-47,2 3-665,6 2-360,-8 8-480,-7 3-232,-9 6-360,-4 3-240,-11 10-680,-3 8-401,-5 1-775,-5 6-17,-3 7-239,0 7 1504</inkml:trace>
</inkml:ink>
</file>

<file path=ppt/ink/ink14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3:47.6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95 278 8882,'-1'10'5117,"-11"11"-3899,10-17-546,-12 20 534,4-10-783,1 0-1,1 1 0,0 0 1,1 1-1,1-1 0,0 1 0,-5 28 1,13-17-174,-2-27-246,0 1 0,0 0 0,0-1 0,1 1 0,-1-1 1,0 1-1,0-1 0,0 1 0,1-1 0,-1 1 0,0 0 0,0-1 0,1 1 0,-1-1 0,0 0 0,1 1 0,-1-1 0,1 1 1,-1-1-1,1 1 0,-1-1 0,1 0 0,-1 1 0,1-1 0,-1 0 0,1 0 0,-1 1 0,1-1 0,-1 0 0,1 0 1,-1 0-1,1 0 0,0 0 0,-1 0 0,1 0 0,-1 0 0,1 0 0,0 0 0,6-23-66,-1 10 88,1 0 0,0 0-1,1 0 1,0 1-1,1 0 1,13-14 0,-12 14 109,-8 10-60,0-1-1,-1 1 0,1 0 1,0 1-1,0-1 0,0 0 1,0 0-1,1 1 1,-1-1-1,0 1 0,1 0 1,-1 0-1,1 0 0,-1 0 1,1 0-1,-1 0 1,1 1-1,0-1 0,-1 1 1,1 0-1,0-1 0,-1 1 1,1 1-1,0-1 1,3 1-1,-1 1 5,-1-1 1,0 1 0,0 0-1,0 1 1,-1-1-1,1 1 1,0 0-1,-1 0 1,0 0-1,0 0 1,0 0 0,0 1-1,0-1 1,3 8-1,10 20 270,-13-23-286,0-1 0,1-1 0,-1 1 0,1 0 0,10 11 0,-13-19-54,1 0 0,-1 0 0,0-1-1,0 1 1,0 0 0,0 0 0,0-1 0,0 1-1,0-1 1,0 1 0,0-1 0,-1 1 0,1-1-1,-1 0 1,1-1 0,7-15-18,2 0-29,1 0-1,0 1 1,1 0-1,15-15 1,-22 26-29,1 0 0,-1 1 0,1-1 0,0 1-1,0 1 1,0-1 0,1 1 0,0 0 0,0 1 0,0 0 0,0 0 0,0 0-1,1 1 1,-1 0 0,14-2 0,-18 4 28,-1 0-1,1 0 1,-1 1 0,1-1-1,-1 1 1,1 0-1,-1-1 1,0 1 0,1 0-1,-1 0 1,0 1 0,0-1-1,0 0 1,0 1 0,0-1-1,0 1 1,0 0-1,0 0 1,0 0 0,-1 0-1,1 0 1,-1 0 0,0 0-1,1 0 1,-1 0-1,1 4 1,0-3 19,-1 1 0,1-2 0,0 1 0,0 0-1,0 0 1,0-1 0,0 1 0,1-1 0,-1 1 0,1-1 0,0 0 0,-1 0 0,5 2-1,-5-4 20,1 1-1,0 0 0,0-1 0,-1 0 0,1 0 0,0 0 0,0 0 0,0 0 1,-1 0-1,1-1 0,0 0 0,0 1 0,-1-1 0,1 0 0,0 0 1,-1 0-1,1-1 0,-1 1 0,1-1 0,-1 1 0,0-1 0,0 0 0,3-3 1,4-2-1,-1-1-1,0-1 1,-1 0 0,9-13 0,17-24 71,-17 23 384,0 0 1,17-37-1,-24 44 67,-11 24-166,-10 27-121,-13 41-52,23-68-177,0-1 0,1 1 0,0-1 0,0 1 0,1 0 1,0 0-1,0-1 0,2 9 0,-2-14-5,1-1 0,-1 0-1,0 0 1,0 0 0,1 1 0,-1-1 0,1 0 0,-1 0-1,1 0 1,-1 0 0,1 0 0,0 0 0,-1 0 0,1 0-1,0 0 1,0 0 0,0 0 0,0 0 0,0 0-1,0-1 1,0 1 0,0 0 0,0-1 0,0 1 0,0-1-1,0 1 1,0-1 0,1 0 0,-1 1 0,0-1-1,0 0 1,0 0 0,1 0 0,-1 0 0,0 0 0,0 0-1,1 0 1,-1 0 0,0 0 0,0-1 0,0 1-1,1 0 1,-1-1 0,0 1 0,0-1 0,0 0 0,0 1-1,2-2 1,3-2-4,0 0-1,0 0 0,-1 0 1,1 0-1,-1-1 0,0 0 1,5-7-1,0-3 32,-2-1 0,0 0 0,0-1 0,-2 0-1,0 0 1,-1 0 0,0-1 0,-2 1 0,0-1 0,-1 0 0,0-35 0,-6 20 37,4 32-54,0 0 0,0 0-1,0 0 1,0 0 0,-1 0 0,1 0 0,0 0-1,-1 0 1,1 0 0,-1 0 0,1 0 0,-1 0-1,1 0 1,-1 0 0,1 0 0,-1 0 0,0 0 0,0 1-1,1-1 1,-1 0 0,0 1 0,0-1 0,0 0-1,0 1 1,-2-1 0,3 1-2,-1 1 0,0 0-1,0-1 1,0 1 0,1 0 0,-1 0 0,0 0-1,1 0 1,-1 0 0,1 0 0,-1-1-1,1 1 1,-1 0 0,1 1 0,0-1 0,-1 0-1,1 0 1,0 0 0,0 0 0,0 0-1,0 0 1,0 2 0,-2 31 6,2-31-10,-1 10 48,1 0-1,1 1 1,0-1 0,1 0 0,1 0 0,6 22 0,-8-32-2,0 0 1,0 0 0,1 0 0,-1 0-1,1 0 1,0 0 0,0 0-1,0 0 1,0-1 0,1 1 0,-1-1-1,0 0 1,1 1 0,0-1 0,0-1-1,-1 1 1,1 0 0,0 0 0,0-1-1,1 0 1,-1 0 0,0 0 0,0 0-1,1 0 1,-1-1 0,0 1-1,1-1 1,-1 0 0,1 0 0,-1 0-1,4-1 1,14-2 267,-1-2-1,0-1 0,0 0 1,0-1-1,19-11 1,50-16 1216,-88 33-1506,0 1 1,1-1-1,-1 1 1,0-1-1,0 1 0,0 0 1,1 0-1,-1-1 1,0 1-1,0 0 0,1 0 1,-1 0-1,0 0 1,1 1-1,-1-1 0,0 0 1,0 0-1,0 1 1,1-1-1,-1 1 0,0-1 1,0 1-1,2 1 1,-3-1-15,0 0 0,1 0-1,-1 0 1,0 0 0,0 0 0,0 0 0,0 0 0,0 1 0,0-1 0,0 0 0,0 0-1,-1 0 1,1 0 0,0 0 0,-1 0 0,1 0 0,-1 0 0,1 0 0,-1 0 0,1 0-1,-1 0 1,0 0 0,0 0 0,1 0 0,-1-1 0,-1 2 0,-13 16 12,-2 0 1,1-1-1,-2-1 0,-32 23 1,43-34-311,0 0 0,-1 0 0,0-1 0,0 0 0,0-1 0,-1 1 0,1-2 0,-1 1 0,0-1 0,1 0 0,-1-1 0,0 0 0,0-1 0,0 0 0,-12-1 0,18 0-177,0 1 1,1-1 0,-1 0 0,0 0-1,1-1 1,-1 1 0,1 0 0,0-1 0,-1 0-1,1 1 1,0-1 0,0 0 0,0 0-1,0 0 1,0-1 0,-1-1 0,-10-19-2009</inkml:trace>
</inkml:ink>
</file>

<file path=ppt/ink/ink14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3:48.7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9810,'7'13'4633,"-7"15"-1936,1 10-497,7 13-976,-3 0-103,-4-4-409,7 0-200,1-10-360,-7-7-56,9-6-512,-5-7-336,4-26-5770,-1-27 5082</inkml:trace>
</inkml:ink>
</file>

<file path=ppt/ink/ink14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3:49.15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 1 11194,'-14'15'3929,"17"-1"-3649,9-4-600,4-4-760,12-1-2025,0-4 2081</inkml:trace>
</inkml:ink>
</file>

<file path=ppt/ink/ink14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3:49.55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5 108 9762,'-2'25'3706,"0"43"909,2-64-4422,0 0-1,0 0 1,1 0 0,0 0 0,0 0-1,0 0 1,0 0 0,0 0-1,1 0 1,0 0 0,0 0 0,4 5-1,-6-8-166,1-1 0,0 1 0,0 0 0,0-1 0,0 1-1,0 0 1,0-1 0,0 1 0,0-1 0,0 0 0,0 1 0,0-1-1,0 0 1,0 0 0,0 1 0,0-1 0,0 0 0,1 0-1,-1 0 1,0 0 0,0 0 0,0-1 0,0 1 0,0 0-1,0-1 1,0 1 0,0 0 0,0-1 0,0 1 0,0-1 0,0 1-1,0-1 1,0 0 0,0 1 0,0-1 0,0 0 0,-1 0-1,1 0 1,1-1 0,4-4 11,0-1 1,-1 0-1,9-13 0,26-53 41,-31 53-18,1 1 0,0 1 0,2 0 1,20-25-1,-30 41-5,-1 0-1,1 0 1,-1 1-1,1-1 1,0 1-1,0-1 1,0 1-1,0 0 1,0 0-1,0-1 1,0 1-1,0 1 1,0-1-1,1 0 1,-1 0-1,0 1 1,1 0-1,-1-1 1,0 1-1,1 0 1,-1 0-1,4 0 1,-3 1 8,-1 1 1,1-1 0,0 0 0,-1 1 0,1-1 0,-1 1 0,0 0 0,1 0-1,-1 0 1,0 0 0,0 0 0,0 0 0,0 0 0,-1 1 0,1-1 0,-1 1 0,1-1-1,0 4 1,1 1-22,0 1-1,-1-1 1,0 1-1,0 0 0,-1 0 1,1 12-1,4 23-1224,-6-42 1058,0 0 0,0-1 0,0 1 0,1 0 0,-1-1 0,0 1-1,1-1 1,-1 1 0,0 0 0,1-1 0,-1 1 0,1-1 0,-1 1 0,1-1 0,-1 1 0,1-1 0,-1 0 0,1 1 0,-1-1 0,1 0 0,0 1 0,-1-1 0,1 0 0,-1 0 0,1 1 0,0-1 0,-1 0 0,2 0 0,6-2-1225</inkml:trace>
</inkml:ink>
</file>

<file path=ppt/ink/ink14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3:49.87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82 278 13051,'-4'-1'7547,"4"1"-7425,-11 14 1951,-7 21-1488,4-7 62,7-15-411,1 1 0,0 0 0,-6 24 0,11-35-227,0 0-1,1 0 0,-1 0 0,1 0 0,0 0 0,0 0 0,0 0 0,0 0 0,0 0 1,1 0-1,-1 0 0,1-1 0,0 1 0,0 0 0,0 0 0,0 0 0,1-1 0,-1 1 0,1-1 1,-1 1-1,1-1 0,0 0 0,0 1 0,2 1 0,-2-3-10,-1 1 0,1-1 0,0 0 0,-1 0 0,1 0 0,0-1 0,-1 1 0,1 0 0,0-1 0,0 1 0,0-1 0,-1 1 0,1-1 0,0 0 0,0 0 0,0 0 0,0 0 0,0 0 0,2-1 0,0 0-1,0 0 0,0 0-1,0-1 1,0 0 0,-1 0 0,1 0 0,-1 0 0,6-4-1,2-4-6,0 0-1,-1-1 1,17-23-1,-11 10 9,-2 0-1,-1 0 1,11-31 0,-14 31 137,1 1 1,0 0 0,23-31 0,-34 53-121,0 1 1,0-1-1,1 1 1,-1-1-1,0 0 0,1 1 1,-1-1-1,1 1 1,-1-1-1,1 1 1,-1-1-1,1 1 1,-1 0-1,1-1 0,-1 1 1,1 0-1,0-1 1,-1 1-1,1 0 1,0-1-1,-1 1 1,1 0-1,-1 0 0,1 0 1,0 0-1,0 0 1,-1 0-1,1 0 1,0 0-1,-1 0 1,1 0-1,0 0 0,-1 0 1,1 0-1,0 1 1,-1-1-1,1 0 1,-1 0-1,1 1 1,0-1-1,-1 1 0,1-1 1,-1 0-1,1 1 1,-1-1-1,1 1 1,-1-1-1,1 1 1,-1-1-1,0 1 0,1-1 1,-1 1-1,0 0 1,1 0-1,15 41 152,-13-33-132,0 0 5,1 1 0,0-1 0,1 0 0,-1 0 1,2 0-1,-1-1 0,1 0 0,14 15 0,-17-20-33,0-1-1,0 1 1,1-1 0,-1 0-1,0 0 1,1 0-1,-1 0 1,1-1 0,0 1-1,0-1 1,-1 0 0,1 0-1,0 0 1,0-1-1,0 1 1,0-1 0,0 0-1,0 0 1,0 0-1,0-1 1,0 0 0,0 1-1,0-1 1,0-1 0,6-2-1,-2 0 1,0-1-1,0 0 0,-1 0 1,0-1-1,0 0 1,-1 0-1,1-1 0,-1 0 1,-1 0-1,1 0 1,-1-1-1,-1 1 0,1-1 1,-1-1-1,4-11 1,-3 8 2,-1 0 0,0 0 0,-1-1 0,0 1 0,-1-1 0,-1 1 0,0-1 1,0 0-1,-1 0 0,-3-20 0,1 26-5,0 0 0,0 0 0,-1 0-1,0 0 1,-7-11 0,10 17-6,-1 0 0,1 0 1,-1 0-1,1 1 0,-1-1 0,0 0 0,1 0 0,-1 1 0,0-1 0,0 0 0,0 1 1,0-1-1,0 1 0,1-1 0,-1 1 0,0-1 0,0 1 0,0 0 0,0 0 0,-2-1 0,2 1-3,0 1-1,0-1 0,0 1 0,0-1 1,0 1-1,0 0 0,0-1 0,0 1 0,0 0 1,0 0-1,0 0 0,0 0 0,0 0 1,1 0-1,-1 0 0,0 0 0,1 0 0,-1 0 1,1 0-1,-1 0 0,1 0 0,-1 2 0,-2 7-11,0-1-1,1 1 0,0-1 1,0 1-1,1 0 0,0 0 1,1-1-1,0 1 0,1 0 1,0 0-1,4 15 0,-4-16-7,2 0-1,-1 0 0,1 0 1,1 0-1,0-1 0,0 1 1,0-1-1,1 0 1,0-1-1,1 1 0,0-1 1,10 11-1,-12-15-128,-1-1 0,1 1 0,0-1 0,0 1 0,0-1 0,0 0 0,0-1 0,0 1-1,1-1 1,-1 1 0,0-1 0,1-1 0,-1 1 0,1 0 0,0-1 0,-1 0 0,1 0 0,-1-1 0,1 1 0,-1-1 0,1 0 0,-1 0 0,0-1 0,1 1-1,5-4 1,1-1-1008,-1 0 1,0 0-1,0-1 0,0-1 0,-1 0 0,-1 0 0,1 0 0,13-19 0,7-14-1052</inkml:trace>
</inkml:ink>
</file>

<file path=ppt/ink/ink14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3:50.86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25 597 6353,'59'-111'4343,"-49"87"-1055,-12 17-747,-11 13 492,13-6-2963,-6 6 519,0 0-1,0 0 1,0 1 0,1 0-1,0 0 1,0 0-1,0 0 1,-3 11 0,3-9-443,1 1 0,0 0 0,1 0 0,0 1 1,1-1-1,0 1 0,0-1 0,1 1 0,1 0 0,1 19 1,-1-29-148,0-1-1,0 1 1,0 0 0,0 0 0,0-1 0,0 1 0,1 0 0,-1-1-1,0 1 1,1 0 0,-1-1 0,0 1 0,1 0 0,-1-1 0,1 1-1,-1-1 1,1 1 0,-1-1 0,1 1 0,-1-1 0,1 1 0,0-1-1,-1 1 1,1-1 0,-1 0 0,1 1 0,0-1 0,0 0 0,-1 0 0,1 0-1,0 1 1,-1-1 0,1 0 0,0 0 0,0 0 0,-1 0 0,1 0-1,0 0 1,0-1 0,-1 1 0,1 0 0,0 0 0,-1 0 0,1-1-1,0 1 1,-1 0 0,1-1 0,1 0 0,1 0-6,0-1 1,0 0-1,0 0 1,0 0-1,0 0 1,0-1-1,-1 1 0,1-1 1,1-2-1,2-4-5,-2 0 0,1-1-1,-1 0 1,-1 1-1,0-1 1,0 0 0,-1-1-1,0 1 1,-1 0 0,1-13-1,-2 23 2,0-1-1,0 1 1,0-1-1,0 1 1,0-1-1,0 0 0,1 1 1,-1-1-1,0 1 1,0-1-1,1 1 1,-1-1-1,0 1 1,1-1-1,-1 1 1,0-1-1,1 1 1,-1-1-1,0 1 0,1 0 1,-1-1-1,1 1 1,-1 0-1,1-1 1,-1 1-1,2 0 1,19-6 27,4-1-14,-11 1 53,-1 0 0,0-1 0,0-1 0,-1 0 1,22-19-1,-25 19 78,1 1 1,0 0 0,12-7 0,-19 12-98,0 1-1,0-1 1,0 1-1,0-1 1,0 1-1,0 0 1,0 1-1,0-1 1,1 0-1,-1 1 1,0 0-1,0-1 1,1 2-1,-1-1 1,0 0-1,6 1 1,-8 0-31,0 0 0,1 0 1,-1-1-1,0 1 1,0 0-1,0 0 0,0 0 1,0 0-1,0 0 1,0 0-1,0 0 0,-1 0 1,1 1-1,0-1 1,-1 0-1,1 0 0,0 1 1,-1-1-1,0 0 1,1 1-1,-1-1 0,0 0 1,0 1-1,0-1 1,0 1-1,0-1 0,0 1 1,0-1-1,0 0 1,0 1-1,-1-1 0,1 0 1,-1 3-1,-3 6 2,1 1-1,-1-1 1,-7 13-1,5-12 7,-39 90-66,81-146-27,52-87 0,-34 47 73,-9 11 45,-49 83-10,0 0 1,1 0-1,0 1 1,1-1-1,0 1 1,0 0 0,1-1-1,0 1 1,1 0-1,0 0 1,0 0 0,1-1-1,1 1 1,0 0-1,3 10 1,-4-16-28,0-1 0,1 1 1,-1 0-1,1 0 0,0 0 0,0-1 0,1 1 1,-1-1-1,1 0 0,0 0 0,0 0 1,0 0-1,0 0 0,0-1 0,5 4 0,-5-5-7,0 0-1,0 0 1,0 0-1,0-1 1,0 1-1,0-1 1,0 0-1,0 0 1,0 0-1,1 0 1,-1-1-1,0 1 1,0-1-1,0 0 1,-1 1-1,1-2 1,0 1-1,0 0 1,0 0-1,-1-1 0,6-3 1,10-9-69,0 0 0,-1-2 0,0 0 0,-2 0 0,1-2 0,-2 0 0,19-32 0,42-49 19,-75 98 55,1 0 1,-1 1-1,1-1 1,-1 0 0,1 1-1,-1-1 1,1 0-1,-1 1 1,1-1-1,0 1 1,-1-1 0,1 1-1,0-1 1,0 1-1,-1-1 1,1 1-1,0 0 1,0 0-1,-1-1 1,1 1 0,0 0-1,0 0 1,1 0-1,-1 0 0,-1 1 0,0 0 0,1 0 0,-1-1 0,0 1-1,1 0 1,-1 0 0,0 0 0,0 0 0,0 0 0,0-1 0,0 1-1,0 0 1,0 0 0,0 0 0,0 0 0,0-1 0,-1 2 0,-13 56-38,12-51 36,-3 10 10,1-1 0,1 1-1,0 0 1,1 0 0,1 19-1,1-36-5,0 1 0,0 0 0,0-1 0,-1 1 0,1 0 0,1-1 0,-1 1 0,0 0 0,0-1-1,0 1 1,0 0 0,0-1 0,1 1 0,-1 0 0,0-1 0,0 1 0,1-1 0,-1 1 0,1 0-1,-1-1 1,0 1 0,1-1 0,-1 1 0,1-1 0,-1 0 0,1 1 0,-1-1 0,1 1 0,1-1-1,-1 0 1,0 0-1,0 0 0,0 0 0,0 0 1,0-1-1,0 1 0,0 0 0,0-1 1,0 1-1,0-1 0,0 1 0,0-1 1,0 0-1,0 1 0,1-3 0,30-33-4,-16 8 26,-1 0-1,-2 0 1,-1-1 0,9-33 0,26-121 150,-47 180-169,7-19 182,-3 29-23,-4 43 32,0-36-185,1 7-128,2 0 1,0 0 0,1 0-1,10 30 1,17 33-3101,-13-51 300,10-3 1144</inkml:trace>
</inkml:ink>
</file>

<file path=ppt/ink/ink14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3:51.2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9266,'2'21'8021,"6"7"-4938,1 5-1355,26 190 2516,-33-194-4544,-1-1-1,-1 0 0,-2 1 0,-1-1 1,-1 0-1,-8 29 0,15-65-5961,6-27 4747,-1-18 762</inkml:trace>
</inkml:ink>
</file>

<file path=ppt/ink/ink14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3:51.68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158 0 10018,'-2'10'2169,"-1"0"1,0-1-1,-7 14 0,-31 49 76,12-24-1194,15-21-668,0 1-1,-10 34 1,19-49-269,2-1 1,0 1-1,0 0 1,1 0-1,1 0 1,0 1-1,2 20 0,-1-31-86,0 0 0,0-1-1,1 1 1,-1 0 0,1-1-1,0 1 1,0 0 0,0-1-1,0 1 1,0-1 0,1 1-1,-1-1 1,1 0 0,0 1-1,-1-1 1,1 0 0,0 0-1,0 0 1,0-1-1,3 3 1,-1-2-6,-1-1 0,1 0 0,-1 1 0,1-1 0,0-1 0,-1 1 0,1 0 0,0-1 0,0 0-1,-1 0 1,1 0 0,0 0 0,4-1 0,6-2-59,-1-1-1,0 0 1,0 0-1,0-1 1,0-1-1,-1 0 1,13-9 0,-5 0-961,-1 0 1,-1-1-1,-1 0 1,0-2 0,-1 0-1,-1-1 1,24-38 0,-14 19-136</inkml:trace>
</inkml:ink>
</file>

<file path=ppt/ink/ink14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3:52.04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85 6521,'2'-1'208,"-1"0"-1,1 1 0,-1-1 0,1 0 0,0 1 1,-1-1-1,1 1 0,0 0 0,0-1 1,-1 1-1,1 0 0,0 0 0,0 0 0,-1 1 1,1-1-1,0 0 0,0 0 0,-1 1 1,3 0-1,-2 1 138,-1 0 1,0 0 0,0 0-1,1 0 1,-1 0-1,0 1 1,-1-1 0,1 0-1,0 1 1,-1-1-1,1 0 1,-1 3 0,4 13 836,3 2-109,0-1 1,1 1 0,1-1 0,1-1-1,19 28 1,-12-19-753,-10-12-1846,-19-33-1014,-7-23-477,-28-66-1793,39 86 4938,1-1 0,1 0 0,-4-26 0,10 47-8,0-1 1,-1 1 0,1 0 0,0 0 0,0-1 0,0 1 0,0 0 0,0 0 0,0-1 0,0 1 0,0 0 0,1 0 0,-1-1 0,0 1-1,1 0 1,-1 0 0,1 0 0,0-1 0,-1 1 0,1 0 0,0 0 0,-1 0 0,1 0 0,0 0 0,1-1 0,0 1 33,0 1 0,0-1 0,0 1 1,0-1-1,-1 1 0,1-1 0,0 1 0,0 0 0,0 0 1,0 0-1,0 0 0,0 1 0,0-1 0,3 1 1,7 3 386,0 0 1,-1 0-1,1 1 1,10 8 0,-3-3 65,-1 2 0,-1 0 0,0 0 0,-1 2 0,0 0 0,-1 1 0,18 23 1,-29-32-445,0 0 0,0 0 0,0 1 0,-1-1 1,0 1-1,-1 0 0,1 0 0,-1 0 0,0 0 1,1 13-1,-3-14-108,0 0-1,-1-1 1,1 1 0,-1-1 0,0 1 0,-1-1 0,1 1-1,-1-1 1,0 0 0,0 0 0,-1 0 0,0 0-1,0 0 1,0 0 0,-7 7 0,4-5-27,-1 0 0,0 0 0,0-1 0,-1-1 0,0 1 0,1-1 1,-2 0-1,1-1 0,-11 4 0,15-6-241,-1 0-1,1-1 1,-1 1 0,0-1-1,1 0 1,-1-1 0,0 1-1,0-1 1,1 0 0,-1 0-1,0-1 1,0 1 0,0-1-1,1 0 1,-1 0 0,0 0-1,1-1 1,-1 0 0,-6-3-1,-15-16-1244</inkml:trace>
</inkml:ink>
</file>

<file path=ppt/ink/ink14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3:52.49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63 1 11923,'-22'33'5233,"5"14"-2345,5 11-1239,1 6-161,11 2-288,4-5-272,17-3-568,4-9-95,8-7-530,8-9-415,4-15-824,5-9-1257,18-9 1777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5:46.45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65 106 8018,'89'-84'3192,"-77"67"-1149,-12 17-2012,0 0 0,0-1 0,0 1 0,0 0 0,0 0 0,0-1 0,0 1 0,0 0 0,0 0 0,0 0 0,0 0 0,0-1 0,-1 1 0,1 0 0,0 0 0,0 0 0,0 0 0,0-1 0,0 1 0,-1 0 0,1 0 0,0 0 0,0 0 0,0 0 0,-1 0 0,1-1 0,0 1 0,0 0 0,0 0 0,-1 0 1,1 0-1,0 0 0,0 0 0,0 0 0,-1 0 0,1 0 0,0 0 0,0 0 0,0 0 0,-1 0 0,-18 4 1626,13-2-1411,0 1 1,1 0-1,-1 0 0,1 1 1,0-1-1,0 1 0,0 0 0,0 0 1,1 1-1,-1 0 0,1-1 0,-5 10 1,-5 6 374,-20 41 0,33-58-579,-17 39 402,17-40-426,0 0 0,1-1 0,-1 1 0,1 0 0,0 0 0,-1 0 0,1 0 0,0 0 0,0 0 0,0 0 0,0 0 0,1 0 0,-1 0 0,0 0 0,1 0 0,-1 0-1,1 0 1,0-1 0,1 4 0,-1-4-13,0 0 0,0-1-1,1 1 1,-1 0 0,0-1 0,0 1-1,0-1 1,1 1 0,-1-1 0,0 0-1,1 1 1,-1-1 0,0 0 0,1 0-1,-1 0 1,0 0 0,1 0 0,-1 0-1,0 0 1,0-1 0,1 1-1,-1 0 1,0-1 0,1 1 0,-1-1-1,0 1 1,0-1 0,0 0 0,0 1-1,0-1 1,2-1 0,34-27 42,-36 28-47,8-9-25,0 0-1,0 0 1,10-19 0,-11 18-139,0-1 0,16-16 1,-24 28 158,1-1 1,-1 1 0,1 0-1,-1-1 1,1 1 0,0 0-1,-1-1 1,1 1 0,0 0-1,-1 0 1,1 0-1,0 0 1,-1 0 0,1 0-1,0-1 1,0 1 0,-1 1-1,1-1 1,0 0 0,-1 0-1,1 0 1,0 0-1,1 1 1,20 10-113,4 1 57,-22-11 55,0 1 0,0-1 0,0 0 0,0 0-1,0 0 1,0-1 0,0 1 0,0-1-1,0 0 1,0 0 0,0-1 0,0 1-1,0-1 1,-1 0 0,1 0 0,0 0-1,0 0 1,0-1 0,-1 1 0,1-1 0,-1 0-1,1 0 1,-1 0 0,0-1 0,6-4-1,-3 0-53,0-1 0,0 1 0,-1-1 0,0 0 0,-1-1 0,5-10 0,0 1-126,-7 21-244,21 23 569,-7-12-5743,-7-9 4420</inkml:trace>
</inkml:ink>
</file>

<file path=ppt/ink/ink1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0:19.67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18 195 7602,'-11'22'3880,"5"-21"-623,10-1-1000,10-9 23,7-5-239,2-8-537,-4-5-264,6-1-704,-3 0-216,3 4-272,1 4-144,-3 4-536,4 2-456,-10 6-1169,-1 3-415,-1 2 1624</inkml:trace>
</inkml:ink>
</file>

<file path=ppt/ink/ink15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3:53.17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1 681 7874,'35'66'3306,"-35"-65"-3199,0 0 1,0 0 0,0-1 0,1 1-1,-1 0 1,0-1 0,1 1-1,-1 0 1,1-1 0,-1 1-1,1 0 1,-1-1 0,1 1 0,-1-1-1,1 1 1,-1-1 0,1 1-1,0-1 1,-1 1 0,1-1-1,0 0 1,-1 1 0,1-1-1,0 0 1,0 0 0,-1 0 0,1 1-1,0-1 1,0 0 0,-1 0-1,1 0 1,0 0 0,0 0-1,0 0 1,-1 0 0,1-1 0,0 1-1,0 0 1,-1 0 0,1-1-1,0 1 1,-1 0 0,1-1-1,0 1 1,-1 0 0,1-1 0,0 1-1,-1-1 1,1 1 0,-1-1-1,1 0 1,19-32 1591,-19 30-1339,17-37 384,-2-1 1,-1-1-1,-3 0 1,8-48-1,10-173 29,-28 236-707,-1 0 1,-1 0-1,-1 0 0,-8-40 0,9 65-66,0 0 0,-1 0 1,1 0-1,-1 0 0,1 1 0,-1-1 0,0 0 0,0 0 1,0 0-1,0 1 0,-2-4 0,2 5-1,1 0 1,0 0-1,-1 0 0,1 0 1,0-1-1,-1 1 0,1 0 1,0 0-1,-1 0 0,1 0 1,0 0-1,-1 0 0,1 0 1,0 0-1,-1 0 0,1 0 0,0 1 1,-1-1-1,1 0 0,0 0 1,-1 0-1,1 0 0,0 0 1,-1 1-1,1-1 0,0 0 1,0 0-1,-1 0 0,1 1 0,0-1 1,0 0-1,0 0 0,-1 1 1,1-1-1,0 0 0,0 1 1,-1-1-1,-2 6-3,0 0 0,0 0 0,1 1 0,0-1 0,-2 8 0,-4 23 216,1 0 0,2 0 0,2 0 0,1 1 0,2 0 0,2-1 0,1 1 0,12 52 0,-12-78-120,0 0 0,1 0-1,1 0 1,0-1 0,1 1 0,0-1-1,0-1 1,15 19 0,-18-25-84,0-1 1,0 0-1,0 0 0,0 0 1,0 0-1,1 0 1,-1-1-1,1 0 1,0 0-1,0 0 1,-1 0-1,1 0 1,1-1-1,-1 1 1,0-1-1,0-1 1,0 1-1,1 0 1,-1-1-1,0 0 1,1 0-1,-1 0 0,0 0 1,1-1-1,-1 0 1,0 0-1,0 0 1,7-3-1,-5 1-4,1-1-1,-1 1 0,0-1 1,0-1-1,-1 1 0,1-1 1,-1 0-1,0 0 0,0-1 1,-1 1-1,1-1 0,-1 0 1,0 0-1,-1-1 0,0 1 1,0-1-1,3-11 0,3-11 9,-2 0 0,7-59 0,-6 31-80,-1 26-170,-5 26 35,-3 20 15,1-1 176,0 0 1,1 0-1,0 1 0,1-1 0,1-1 1,0 1-1,1 0 0,0-1 1,1 1-1,1-1 0,0-1 1,14 23-1,-19-33 23,1 0 1,-1 0-1,1 0 0,-1-1 0,1 1 1,0 0-1,0-1 0,0 1 1,0-1-1,0 1 0,0-1 1,0 0-1,0 0 0,0 0 1,0 0-1,1 0 0,-1 0 1,0-1-1,1 1 0,-1-1 1,1 0-1,-1 1 0,1-1 1,-1 0-1,0-1 0,1 1 1,-1 0-1,1-1 0,-1 1 1,0-1-1,1 0 0,-1 0 1,0 0-1,0 0 0,4-2 1,-1 0 11,-1-1 0,0 1 0,0-1 1,-1 0-1,1 0 0,-1 0 1,0 0-1,0 0 0,0-1 0,0 1 1,-1-1-1,0 0 0,0 0 0,0 0 1,1-9-1,-2 8-3,0-1 1,-1 1-1,1-1 0,-2 1 0,1-1 1,-1 1-1,0-1 0,0 1 1,-1-1-1,0 1 0,0 0 0,0 0 1,-1 0-1,0 0 0,0 0 1,-1 1-1,1 0 0,-1-1 0,0 1 1,-9-8-1,4 5-372,0 0 0,0 0 0,-1 1 1,-13-7-1,11 7-1110,0 1 0,-1 0 1,-15-4-1,18 8-177</inkml:trace>
</inkml:ink>
</file>

<file path=ppt/ink/ink15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3:54.0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55 108 5729,'-17'6'19259,"13"15"-19569,2-9 1172,-8 43-416,3-20-125,1 0-1,2 1 1,0 59-1,4-94-317,0 1 0,-1-1 0,1 0 0,1 1 0,-1-1 0,0 0 0,0 1 0,0-1 0,1 0 0,-1 0 0,0 1 0,1-1 0,0 0 0,-1 0 0,1 0 0,0 1 0,-1-1 0,1 0 0,0 0 0,0 0 0,0 0 0,0 0 0,0-1 0,0 1 0,0 0 0,0 0 0,0-1 0,0 1 0,1-1 0,-1 1 0,0-1 0,0 1 0,1-1 0,-1 0 0,0 1 0,0-1 0,1 0 0,-1 0 0,0 0 0,1 0 0,-1 0 0,0 0 0,1 0 0,-1-1 0,0 1 0,0 0 0,1-1 0,-1 1 0,0-1 0,0 0 0,0 1 0,2-2 0,7-3-4,-1-1 0,0 0 0,0 0 0,0-1 0,8-8 0,5-8-93,31-43 0,-32 38-19,27-27 0,-47 53 107,1 0 0,0 0-1,-1 1 1,1-1 0,0 1 0,0-1 0,0 1-1,0 0 1,0 0 0,0 0 0,0 0-1,0 0 1,0 0 0,1 1 0,-1-1-1,0 1 1,1-1 0,-1 1 0,0 0 0,4 0-1,-4 1 5,0 0 0,-1 0 0,1-1 0,0 2 0,0-1 0,-1 0 0,1 0 0,0 0 0,-1 1 0,0-1 0,1 1 0,-1-1 0,0 1 0,1 0 0,-1-1 0,0 1 0,0 0 0,-1 0 0,1 0 0,0 0 0,-1 0 0,1 0 0,0 2 0,-1-2 5,1 1 0,-1-1-1,1 0 1,-1 0-1,1 0 1,0 0-1,0 0 1,0 0 0,0 0-1,1 0 1,-1 0-1,0 0 1,1-1 0,-1 1-1,1-1 1,0 1-1,-1-1 1,1 1 0,0-1-1,3 2 1,-2-3 4,0 1 1,0-1 0,0 0-1,0 0 1,-1 0 0,1-1 0,0 1-1,0-1 1,-1 1 0,1-1-1,0 0 1,0 0 0,-1 0-1,1 0 1,3-3 0,-3 3 11,-1-1 0,1 1 0,-1 0 0,0 0 0,1-1 0,-1 1 0,0-1 0,0 0 0,0 0 0,0 0 1,-1 0-1,1 0 0,-1 0 0,1 0 0,-1 0 0,1-1 0,-1 1 0,0-1 0,0 1 0,0-1 0,-1 1 0,1-1 0,-1 1 0,1-1 0,-1 0 1,0 1-1,0-1 0,0 0 0,0-4 0,-3-3 18,-1-1-1,0 0 1,0 1 0,-1 0 0,0 0-1,-6-9 1,6 12-271,0-1 0,1 0 0,0 0 0,0 0 0,1-1 0,0 1 0,-2-12 0,5 18-83,-1 0 0,1-1 0,0 1 0,0 0 0,1-1 0,-1 1 0,0 0 0,1-1 0,1-3 0,-2 5 141,1 1 1,-1-1 0,1 0 0,0 1-1,-1-1 1,1 1 0,-1-1-1,1 1 1,0-1 0,0 1 0,-1-1-1,1 1 1,0 0 0,0-1-1,-1 1 1,1 0 0,0-1 0,0 1-1,0 0 1,0 0 0,-1 0-1,1 0 1,0 0 0,0 0 0,0 0-1,0 0 1,0 0 0,-1 1 0,1-1-1,0 0 1,1 1 0,20 7-1342</inkml:trace>
</inkml:ink>
</file>

<file path=ppt/ink/ink15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3:54.6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0 340 7730,'61'37'3680,"-60"-37"-3462,1 1-1,-1 0 0,1 0 0,-1-1 0,1 1 0,-1 0 0,1-1 0,-1 0 1,1 1-1,0-1 0,-1 0 0,1 0 0,-1 0 0,1 0 0,0 0 0,-1 0 1,1 0-1,-1 0 0,1-1 0,0 1 0,-1-1 0,1 1 0,-1-1 0,1 0 1,-1 1-1,0-1 0,1 0 0,-1 0 0,0 0 0,1 0 0,-1 0 0,0 0 1,0-1-1,0 1 0,0 0 0,0 0 0,0-1 0,0 1 0,-1-1 0,2-1 1,1-4 226,-1 1 0,0-1 0,0 1 0,0-1 0,-1 0 0,1-11 0,-2 16-433,0 1 0,1 0-1,-1-1 1,0 1 0,0 0 0,0-1-1,0 1 1,-1 0 0,1-1 0,0 1 0,0 0-1,-1 0 1,1-1 0,-1 1 0,1 0-1,-1 0 1,0-1 0,1 1 0,-1 0 0,0 0-1,0 0 1,0 0 0,0 0 0,0 0-1,0 0 1,0 1 0,0-1 0,0 0 0,0 0-1,0 1 1,0-1 0,-1 1 0,1-1-1,0 1 1,0-1 0,-1 1 0,1 0 0,0 0-1,-1 0 1,1 0 0,0 0 0,-3 0-1,1 0-13,1 1-1,-1-1 1,1 1 0,0 0-1,-1 0 1,1 0-1,0 0 1,0 0-1,0 0 1,0 0-1,0 1 1,0-1-1,0 1 1,0 0-1,0-1 1,1 1-1,-1 0 1,1 0-1,-1 0 1,1 0-1,0 0 1,0 1 0,-2 2-1,3-1 15,-1 0 1,0-1-1,1 1 0,0 0 1,0 0-1,0 0 0,0 0 0,0 0 1,1 0-1,0 0 0,0-1 1,0 1-1,0 0 0,1 0 1,-1-1-1,1 1 0,0-1 0,0 0 1,0 1-1,0-1 0,1 0 1,-1 0-1,1 0 0,0-1 1,0 1-1,0-1 0,0 1 0,0-1 1,1 0-1,-1 0 0,1-1 1,-1 1-1,1-1 0,0 1 1,0-1-1,-1 0 0,1-1 0,0 1 1,0-1-1,0 1 0,0-1 1,0 0-1,0-1 0,0 1 1,0-1-1,-1 0 0,1 1 0,0-2 1,0 1-1,-1 0 0,1-1 1,-1 0-1,1 0 0,5-4 1,0-3 81,0 0 0,-1-1 0,0 0 1,10-18-1,-12 18-68,0 1 1,0 0-1,1 0 0,1 1 1,14-14-1,-19 20-15,0-1 0,0 2 1,1-1-1,-1 0 0,0 1 0,1-1 0,-1 1 0,1 0 0,0 0 1,-1 1-1,1-1 0,0 1 0,0 0 0,-1 0 0,1 0 0,0 0 0,0 1 1,-1-1-1,1 1 0,-1 0 0,7 2 0,33 15 262,9 3 91,-50-21-328,-1 0-1,0 0 1,1 0 0,-1 0-1,0 0 1,1 0 0,-1-1-1,0 1 1,1 0 0,-1-1-1,0 1 1,0-1 0,1 1-1,-1-1 1,0 0 0,0 1-1,0-1 1,0 0 0,0 0-1,0 0 1,0 0 0,0 0-1,0 0 1,0 0 0,-1 0-1,1 0 1,0 0 0,0-2-1,16-39 646,-15 36-598,0 0-32,-1 1-1,0-1 1,0 0 0,0 1-1,-1-1 1,1 0-1,-1 0 1,-1 1 0,1-1-1,-1 0 1,0 1 0,-3-11-1,-3 0-355,0-1 0,-16-26-1,0 0-2646,18 25 1991</inkml:trace>
</inkml:ink>
</file>

<file path=ppt/ink/ink15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3:55.18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188 1 6761,'-20'1'8847,"1"4"-4307,10-1-4349,1 0 1,0 0-1,0 1 0,0 0 1,0 0-1,-10 10 0,10-7 48,0 1-1,0 0 0,1 0 0,0 1 1,1 0-1,0 0 0,-9 21 1,2-4 87,12-26-323,1-1 0,0 0 1,-1 0-1,1 1 0,0-1 1,0 0-1,-1 1 0,1-1 1,0 0-1,0 1 0,0-1 0,0 0 1,0 1-1,-1-1 0,1 1 1,0-1-1,0 0 0,0 1 1,0-1-1,0 0 0,0 1 1,0-1-1,0 1 0,0-1 0,0 0 1,0 1-1,1-1 0,-1 0 1,0 1-1,0-1 0,0 0 1,0 1-1,1-1 0,-1 0 1,0 1-1,0-1 0,0 0 1,1 1-1,-1-1 0,0 0 0,1 0 1,-1 1-1,0-1 0,1 0 1,-1 0-1,23-2 23,27-18-40,-37 13 15,1-1 0,-2-1 1,1 1-1,-2-2 0,1 0 1,10-12-1,-21 22 13,-1-1-1,1 1 1,-1-1-1,1 1 1,-1 0-1,1-1 1,-1 1-1,1-1 1,-1 1 0,1 0-1,0 0 1,-1-1-1,1 1 1,0 0-1,-1 0 1,1 0-1,0 0 1,-1 0-1,1 0 1,0 0 0,-1 0-1,1 0 1,0 0-1,-1 0 1,2 0-1,26 12-281,19 15-397,-44-27 589,-1 1 1,1-1 0,-1 1-1,1-1 1,0 0 0,0 0-1,-1 0 1,1 0 0,0-1-1,-1 1 1,1-1 0,-1 0-1,1 1 1,0-1-1,-1 0 1,0-1 0,1 1-1,-1 0 1,0-1 0,1 1-1,-1-1 1,0 1 0,0-1-1,0 0 1,-1 0 0,3-2-1,1-1 772,17-15-192</inkml:trace>
</inkml:ink>
</file>

<file path=ppt/ink/ink15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3:55.66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223 0 10642,'-2'0'467,"0"0"0,0 1 0,0-1 1,0 0-1,0 1 0,0-1 0,0 1 0,0 0 0,0 0 0,0 0 0,0 0 0,0 0 0,1 0 0,-4 3 0,2-1-7,0 0 1,0 0-1,0 1 0,1 0 0,-1-1 0,-3 8 0,0 4 236,0 1 0,-8 31 0,11-34 44,-3 13-316,1-1 0,1 1 0,1 0 0,2 0 0,0 0 0,2 0 0,4 28 0,-1-29-493,1 0 1,1 0 0,2 0-1,0-1 1,1 0-1,2 0 1,15 25 0,-17-31-1552,-9-18 1506,-1-1 0,1 1 0,0 0-1,0 0 1,0 0 0,-1 0 0,1 0-1,0 0 1,0 0 0,0 0 0,-1 0-1,1 0 1,0 0 0,0 0 0,0 0 0,-1 0-1,1 0 1,0 0 0,0 0 0,0 0-1,-1 0 1,1 0 0,0 0 0,0 0-1,0 0 1,-1 0 0,1 0 0,0 0-1,0 0 1,0 1 0,-1-1 0,1 0-1,0 0 1,0 0 0,0 0 0,0 0-1,0 1 1,-1-1 0,1 0 0,0 0-1,0 0 1,0 1 0,0-1 0,0 0-1,0 0 1,0 0 0,0 1 0,0-1 0,0 0-1,0 0 1,0 0 0,0 1 0,0-1-1,0 0 1,0 0 0,0 1 0,-14-11-1493</inkml:trace>
  <inkml:trace contextRef="#ctx0" brushRef="#br0" timeOffset="1">65 506 9954,'-65'-54'4209,"92"54"-2361,8-3-359,7-5-657,2-3-208,0-4-464,-2-3-368,-1-2-1056,-3-4-417,6-7 921</inkml:trace>
</inkml:ink>
</file>

<file path=ppt/ink/ink15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3:56.06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87 2 8618,'-1'0'197,"0"-1"1,1 1-1,-1 0 1,0 0-1,1 0 1,-1 0-1,0 0 1,1 0-1,-1 0 1,0 0-1,1 0 1,-1 0-1,1 0 1,-1 0-1,0 1 1,1-1-1,-1 0 1,0 0-1,1 1 1,-1-1-1,1 0 1,-1 1-1,1-1 1,-1 1-1,1-1 0,-1 0 1,1 1-1,-1-1 1,1 1-1,0-1 1,-1 1-1,0 0 1,-12 25 1852,10-21-1441,-7 20 159,1 0-1,1 0 1,2 1-1,0 0 1,1 0-1,2 0 1,1 0-1,1 33 1,5 27-486,19 101 1,-18-149-185,-3-29-230,2 35-257,-3-42 184,-1 0-1,0 1 1,0-1-1,0 0 1,-1 1-1,1-1 1,0 0-1,-1 0 1,0 1-1,1-1 1,-1 0 0,0 0-1,0 0 1,0 0-1,-2 2 1,-2-2-1952,4-5 977</inkml:trace>
</inkml:ink>
</file>

<file path=ppt/ink/ink15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3:56.53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0 192 8490,'24'-7'3905,"9"-1"-1689,-3 5-143,4 5-257,-1-1-280,-4 12-359,-3 4-153,-9 1-264,-4 0-96,-7 1-272,-3-5-104,-1-3-136,1-1-168,-3-9-672,0 1-424</inkml:trace>
  <inkml:trace contextRef="#ctx0" brushRef="#br0" timeOffset="1">178 0 9634,'-8'2'3569,"6"1"-2689,4 2-1336</inkml:trace>
</inkml:ink>
</file>

<file path=ppt/ink/ink15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3:56.92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1 394 10506,'93'76'4244,"-89"-73"-3882,-1 0-1,1 0 1,-1 0 0,1 0-1,-1 1 1,0-1 0,0 1-1,0 0 1,-1 0 0,1 0-1,-1 0 1,0 0 0,0 0 0,-1 1-1,1-1 1,-1 1 0,0-1-1,0 1 1,0-1 0,-1 1-1,0 0 1,0 7 0,0-6-241,-4 1 46,4-7-165,0 0 0,0 0 0,0 0 0,-1 0 0,1 0 0,0 0 0,0 0 0,0 0 0,-1-1 0,1 1 0,0 0 0,0 0 0,0 0-1,0 0 1,0 0 0,-1-1 0,1 1 0,0 0 0,0 0 0,0 0 0,0-1 0,0 1 0,0 0 0,0 0 0,0 0 0,0-1 0,0 1 0,0 0 0,0 0-1,0 0 1,0-1 0,0 1 0,0 0 0,0 0 0,0 0 0,0-1 0,0 1 0,0 0 0,0 0 0,0 0 0,0-1 0,0 1 0,0 0 0,0 0 0,1 0-1,-1 0 1,0-1 0,1-7-18,0-1-1,1 1 0,-1-1 0,2 1 1,-1 0-1,1 0 0,1 0 0,-1 0 0,1 0 1,0 1-1,1-1 0,0 1 0,9-9 1,-13 15 11,-1 0 1,1 0 0,0 0 0,0 0 0,-1 0-1,1 1 1,0-1 0,0 0 0,0 1-1,0-1 1,0 0 0,0 1 0,0 0 0,0-1-1,0 1 1,1-1 0,-1 1 0,0 0 0,0 0-1,0 0 1,0 0 0,0 0 0,1 0-1,-1 0 1,0 0 0,0 0 0,0 0 0,0 1-1,0-1 1,0 0 0,1 1 0,-1-1-1,0 1 1,0-1 0,0 1 0,0 0 0,-1-1-1,1 1 1,0 0 0,1 0 0,2 5 3,0-1 0,0 1 0,0 0 1,-1 0-1,5 10 0,-3-6 5,0-16 46,0 0 0,-1 0 0,0-1 0,6-12 0,1-5-1,-5 11 105,0-1 0,12-18-1,-18 31-115,1 0 0,-1 1 0,1-1 0,-1 0 0,1 0 0,-1 1 0,1-1 0,0 1 0,-1-1 0,1 0 0,0 1 0,-1-1 0,1 1 0,0-1 0,0 1 0,-1 0 0,1-1-1,0 1 1,0 0 0,0-1 0,0 1 0,-1 0 0,1 0 0,0 0 0,0 0 0,0 0 0,0 0 0,0 0 0,1 0 0,0 1 1,0 0 1,0 0 0,-1 1-1,1-1 1,0 0-1,-1 0 1,1 1-1,-1-1 1,0 1 0,1-1-1,-1 1 1,1 2-1,4 6-21,0 1-1,-2 0 1,6 14-1</inkml:trace>
  <inkml:trace contextRef="#ctx0" brushRef="#br0" timeOffset="0.99">322 146 12307,'-7'5'5281,"3"-10"-3145,8 1-824,-4 2-1031,0 1-409,3-7-809,5-19-927,48-44-1089,-31 38 1657</inkml:trace>
</inkml:ink>
</file>

<file path=ppt/ink/ink15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3:57.29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8370,'5'6'4662,"-2"8"-3369,-2-7-285,17 97 5327,-2 55-1730,-12-113-3668,2 111 540,-7-136-2091,-1-1 0,-1 0 0,-6 22 0,7-37-1119,3-21-4080,3-3 4300</inkml:trace>
</inkml:ink>
</file>

<file path=ppt/ink/ink15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3:57.7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38 52 10026,'-38'-17'4193,"51"17"-2401,4-4-255,2 0-473,3-3-184,-2 1-376,-1 1-288,0-1-696,-6 3-272,-4 3-1040,1 0-489,-4 0 1473</inkml:trace>
</inkml:ink>
</file>

<file path=ppt/ink/ink1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0:20.09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75 439 10082,'-14'7'5247,"3"8"-3684,-4 16-944,15-31-570,-2 5 57,1-1 1,-1 0 0,1 0-1,0 1 1,1-1-1,-1 1 1,1-1-1,0 1 1,0-1 0,0 1-1,0-1 1,1 0-1,0 1 1,0-1 0,0 0-1,1 1 1,-1-1-1,1 0 1,0 0-1,0 0 1,5 7 0,-4-8-67,-1 0-1,1-1 1,0 1 0,0-1 0,0 0 0,0 1 0,0-1 0,0-1 0,1 1 0,-1 0-1,1-1 1,-1 0 0,1 0 0,0 0 0,-1 0 0,1 0 0,0-1 0,-1 0 0,1 0 0,0 0-1,0 0 1,0 0 0,-1-1 0,1 1 0,0-1 0,4-2 0,-1 0 72,-1-1 0,1 1 1,-1-1-1,-1-1 0,1 1 0,0-1 1,-1 0-1,0 0 0,0 0 0,-1-1 1,6-8-1,-9 13-101,-1-1 0,0 1 0,0 0 0,0 0 0,0 0 1,0-1-1,0 1 0,-1 0 0,1 0 0,0 0 0,-1 0 0,1-1 1,0 1-1,-1 0 0,1 0 0,-1 0 0,0 0 0,1 0 0,-1 0 1,0 0-1,0 0 0,0 1 0,1-1 0,-1 0 0,0 0 0,0 1 1,0-1-1,0 0 0,0 1 0,-1-1 0,1 1 0,0-1 0,0 1 1,0 0-1,0-1 0,-2 1 0,-45-11-83,48 11 71,-20-2-729,0 1 1,0 1-1,-35 4 1,42-2-153,11-2 687,2 0 107,-1 0 0,1 0 0,0 0 0,-1 0 0,1 1 0,-1-1-1,1 0 1,0 0 0,-1 0 0,1 0 0,-1 0 0,1 0 0,-1 0 0,1 0 0,0 0-1,-1 0 1,1-1 0,-1 1 0,1 0 0,0 0 0,-1 0 0,1 0 0,0-1-1,-1 1 1,1 0 0,0 0 0,-1-1 0,1 1 0,0 0 0,-1 0 0,1-1-1,0 1 1,0 0 0,-1-1 0,1 1 0,0-1 0,0 1 0,0-1 0,0-9-898</inkml:trace>
  <inkml:trace contextRef="#ctx0" brushRef="#br0" timeOffset="1">224 1 11194,'0'0'158,"0"0"-1,0 0 1,-1 0-1,1 0 1,0 0-1,-1 0 1,1 0-1,0 0 1,0 0-1,-1 0 1,1 0-1,0 0 1,0 0-1,-1 0 1,1 0-1,0 0 1,0 0-1,-1 0 1,1 0-1,0 0 1,0 1-1,-1-1 1,1 0-1,0 0 1,0 0-1,0 0 1,-1 1-1,1-1 1,0 0-1,0 0 1,0 0-1,0 1 1,-1-1-1,1 0 1,0 0-1,0 1 1,0-1-1,0 0 1,0 0-1,0 1 1,0-1-1,1 17 1995,9 13-971,23 39 1237,7 18-1099,-17-22-997,48 113-1320,-71-177 822,0 1 0,1-1 0,0 0 0,-1 0 0,1 1 1,0-1-1,0 0 0,-1 0 0,1 0 0,0 0 1,0 0-1,0 0 0,0 0 0,0-1 0,1 1 1,-1 0-1,0 0 0,0-1 0,0 1 0,1-1 0,-1 1 1,0-1-1,1 0 0,-1 1 0,0-1 0,1 0 1,0 0-1,16-7 707,1-8-138</inkml:trace>
</inkml:ink>
</file>

<file path=ppt/ink/ink15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3:58.1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14 7994,'2'0'9042,"4"2"-4517,30 14-2805,-36-15-1676,1-1-1,-1 0 1,1 0 0,0 1-1,-1-1 1,1 0-1,-1 0 1,1 0 0,-1 0-1,1 0 1,-1 0 0,1 0-1,-1 0 1,1 0 0,0 0-1,-1 0 1,1 0-1,-1 0 1,1 0 0,-1 0-1,1-1 1,-1 1 0,1 0-1,-1 0 1,1-1 0,0 0-1,15-6 2,-1-6-34,-7 3-69,15 10 221</inkml:trace>
</inkml:ink>
</file>

<file path=ppt/ink/ink15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3:58.52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39 58 7794,'-39'-36'9875,"42"44"-7274,11 13 1390,-4-10-3426,2 0-1,-1 0 0,2-2 1,-1 1-1,28 14 1,-36-22-558,0-1 1,0 1 0,0-1 0,0 1 0,1-1 0,-1 0 0,1-1 0,-1 1 0,1-1 0,-1 0 0,0 0 0,1 0 0,-1-1 0,1 1 0,-1-1 0,1 0 0,-1 0-1,0-1 1,0 1 0,0-1 0,0 0 0,0 0 0,0-1 0,0 1 0,-1-1 0,5-4 0,-5 4-53,0 0 1,-1 0-1,0 0 1,0-1-1,0 1 1,0-1-1,0 0 0,-1 1 1,0-1-1,0 0 1,0 0-1,0 0 1,0 0-1,-1 0 0,0 0 1,0-5-1,1 3 8,-1-1 0,1 0-1,0 1 1,4-11 0,-4 17 34,-1 1-1,1-1 1,-1 0 0,1 0 0,-1 1 0,1-1 0,-1 0 0,1 1 0,-1-1-1,1 1 1,-1-1 0,1 1 0,-1-1 0,0 1 0,1-1 0,-1 1-1,0-1 1,1 1 0,-1-1 0,0 1 0,0 0 0,0-1 0,1 1-1,-1-1 1,0 1 0,0 1 0,13 30 118,-12-29-112,18 44 132,1 1 397,-2 1-1,-2 0 1,15 80 0,-31-120-464,0 1 0,-1-1 1,0 1-1,0-1 0,-1 1 0,0-1 1,0 1-1,-1-1 0,-1 0 1,0 0-1,0-1 0,0 1 0,-11 14 1,12-19-68,-1 0 1,1 0-1,-1 0 1,1 0-1,-1-1 1,0 1 0,-1-1-1,1 0 1,0-1-1,-1 1 1,-8 3 0,9-5-38,1 0 0,-1 0 0,1-1 0,-1 1 1,0-1-1,1 0 0,-1 0 0,1 0 0,-1-1 1,1 1-1,-1-1 0,1 0 0,-1 0 1,1 0-1,0 0 0,-1-1 0,1 1 0,-5-4 1,2 1-294,1-1 0,0 1 0,0-1 0,0 0 1,0 0-1,1 0 0,0-1 0,0 0 0,0 1 1,1-1-1,-4-10 0,-3-9-2726,-11-41-1,18 53 1942,-17-53-1468</inkml:trace>
</inkml:ink>
</file>

<file path=ppt/ink/ink15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3:59.02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59 11026,'11'-7'1069,"0"0"-1,0 0 0,1 1 0,0 0 1,0 1-1,24-7 0,-24 9-481,0 1-1,1 0 1,-1 1-1,1 1 1,-1 0 0,23 2-1,-20 1-144,1 0 0,-1 2-1,0-1 1,0 2 0,0 0 0,-1 1-1,0 0 1,0 1 0,-1 0 0,0 1-1,0 1 1,16 16 0,-13-8-174,0 0 1,-1 1 0,-1 1-1,-1 0 1,-1 1-1,-1 0 1,0 1 0,-2 1-1,-1-1 1,0 1-1,-2 0 1,0 1-1,-2 0 1,2 33 0,-3-10-214,-2 1 0,-3 0 0,-1 0 0,-3-1 0,-2 0 0,-17 62 0,16-79-158,-1 1 1,-2-2-1,0 0 1,-2 0-1,-1-1 1,-2-1-1,-31 40 1,29-50-1126,19-16 1101,-1-1 1,0 1-1,1-1 1,-1 1 0,0-1-1,1 0 1,-1 1-1,0-1 1,1 0 0,-1 0-1,0 1 1,0-1-1,1 0 1,-1 0 0,0 0-1,0 0 1,1 0-1,-1 0 1,0 0 0,0 0-1,1-1 1,-1 1-1,0 0 1,0 0 0,1 0-1,-2-1 1,-7-15-1527</inkml:trace>
</inkml:ink>
</file>

<file path=ppt/ink/ink15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4:14.34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 0 9746,'-4'3'7171,"4"5"-3534,3 14-2093,0-11-1301,8 35 556,2-1-1,2 0 1,32 65 0,25 34-1934,-64-137-969,-4-20-1122,-4-12 1999</inkml:trace>
</inkml:ink>
</file>

<file path=ppt/ink/ink15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4:14.75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146 1 10626,'2'6'1404,"0"1"0,-1-1 0,0 1 0,0-1 0,-1 14 0,-8 37 748,2-35-2112,0 0 0,-19 39 0,20-51-31,-1 0 1,0-1-1,0 0 1,-1 0-1,-1-1 1,1 0-1,-17 13 0,-15 17 7,57-38 550,-4-1-149,0 1-1,1 0 1,-1 2 0,25 4-1,-29-2-318,-1 1 0,1 0 0,0 1-1,-1 0 1,0 0 0,-1 1-1,0 0 1,8 9 0,-5-5-384,1-1-1,-1 0 1,16 8 0,-25-17 71,-1 0 0,1 0 1,-1 0-1,1-1 0,0 1 0,-1 0 0,1-1 0,0 1 0,0-1 1,-1 0-1,1 0 0,0 0 0,0 0 0,0 0 0,-1 0 0,1 0 1,0 0-1,0-1 0,0 1 0,-1-1 0,1 1 0,0-1 1,-1 0-1,1 0 0,0 0 0,-1 0 0,1 0 0,1-1 0,21-13-1164</inkml:trace>
</inkml:ink>
</file>

<file path=ppt/ink/ink15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4:15.1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29 8818,'48'-28'4513,"-35"47"-1585,6 1-1047,0 0-465,-2-2-688,-1 1-304,-1-4-248,-2-2-192,-4-4-480,-1-6-280,-5-6-1104,-3-3-393,-1 4 1393</inkml:trace>
</inkml:ink>
</file>

<file path=ppt/ink/ink15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4:15.63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85 80 9178,'-85'-62'3711,"85"62"-3643,1 0 0,-1 0-1,0 0 1,0 0 0,1 0-1,-1 0 1,0 0 0,0 0-1,1 0 1,-1-1 0,0 1-1,0 0 1,1 0-1,-1 0 1,0 0 0,0 0-1,0 0 1,1 0 0,-1-1-1,0 1 1,0 0 0,0 0-1,1 0 1,-1 0 0,0-1-1,0 1 1,0 0 0,0 0-1,0-1 1,0 1 0,1 0-1,-1 0 1,0 0-1,0-1 1,0 1 0,0 0-1,0 0 1,0-1 0,0 1-1,0 0 1,0 0 0,0-1-1,0 1 1,0 0 0,0 0-1,0-1 1,0 1 0,-1 0-1,1 0 1,0-1-1,0 1 1,0 0 0,0 0-1,0 0 1,0-1 0,-1 1-1,1 0 1,0 0 0,0 0-1,0 0 1,-1-1 0,30 2 1481,-23-1-1029,66-4 2438,-55 2-2509,0 1 0,0 0-1,1 2 1,31 3 0,-45-3-422,-1 0 0,0 0 0,0 0 0,0 0 1,1 1-1,-1-1 0,-1 1 0,1 0 0,0 0 1,0 0-1,-1 0 0,1 0 0,-1 0 1,0 1-1,1-1 0,-1 1 0,0 0 0,0 0 1,-1 0-1,3 4 0,-2-2 13,0 1 0,-1 0 0,0 0 0,1 0-1,-2 0 1,1 0 0,-1 0 0,0 0 0,0 0 0,-1 0 0,-1 6 0,1-3-74,-1 0-1,-1 0 1,0-1 0,0 1 0,-1 0 0,0-1 0,-5 8 0,6-11-96,0-1 0,0 0 1,0 0-1,0 0 1,-1-1-1,1 1 1,-1-1-1,0 0 1,0 0-1,0 0 1,0 0-1,-7 2 1,10-4 137,0-1 1,0 1 0,0-1 0,0 0-1,0 1 1,0-1 0,0 0 0,0 1-1,0-1 1,0 0 0,0 0-1,-1 0 1,1 0 0,0 0 0,0 0-1,0-1 1,0 1 0,0 0 0,0 0-1,0-1 1,0 1 0,0-1 0,0 1-1,0-1 1,0 1 0,0-1-1,1 1 1,-1-1 0,0 0 0,-1-1-1,-8-12 479</inkml:trace>
</inkml:ink>
</file>

<file path=ppt/ink/ink15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4:16.01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0 7242,'-2'4'9092,"3"5"-4766,8 28-4353,-5-24 1307,9 36-310,2-1-1,2-1 1,34 67 0,-44-101-840,0 0-69,0-1 0,1 0 0,1 0 0,14 16 0,-23-27-101,1-1 0,-1 1 1,1-1-1,-1 1 0,0-1 0,1 1 1,-1-1-1,1 0 0,-1 1 0,1-1 1,-1 0-1,1 1 0,0-1 0,-1 0 1,1 0-1,-1 0 0,1 1 0,0-1 1,-1 0-1,1 0 0,-1 0 0,1 0 1,0 0-1,-1 0 0,1 0 0,-1 0 1,1 0-1,0-1 0,-1 1 0,1 0 1,-1 0-1,1 0 0,-1-1 0,1 1 1,0 0-1,-1-1 0,1 1 0,-1 0 1,0-1-1,1 1 0,-1-1 0,1 1 1,-1-1-1,0 1 0,1-1 0,11-27-2285,-12 25 2282,8-28-1015</inkml:trace>
</inkml:ink>
</file>

<file path=ppt/ink/ink15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4:16.4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94 305 8274,'-83'40'3751,"72"-31"-686,20-5-1486,14-5-87,-2-5-719,-1-1 0,0 0 0,0-2 0,-1 0 1,32-21-1,-29 17-353,184-119 1877,-106 66-1671,-31 18-854,-62 42 852,-5-1-4324,-2 7 3293,0-1 0,-1 0-1,1 1 1,-1-1 0,1 0-1,-1 1 1,1-1 0,-1 0 0,1 1-1,-1-1 1,0 1 0,1-1-1,-1 1 1,0 0 0,1-1-1,-1 1 1,0 0 0,-1-1 0,-13-6-971</inkml:trace>
</inkml:ink>
</file>

<file path=ppt/ink/ink15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4:16.79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52 65 8906,'-37'-2'2235,"22"1"650,42-4 117,2 0-1127,45-16 1,-54 14-1141,1 1 0,0 1 0,0 0 0,1 2 0,22-1 0,-39 4-700,1 0 0,-1 1 0,0-1 0,0 1 0,0 0 0,0 1 0,-1-1 0,1 1 0,0 0-1,0 0 1,-1 1 0,0-1 0,1 1 0,-1 0 0,7 6 0,-9-7-31,0 1-1,0-1 1,0 1 0,-1-1 0,1 1-1,0-1 1,-1 1 0,0 0-1,0 0 1,0 0 0,0 0 0,0 0-1,0 0 1,-1 0 0,0 0-1,1 0 1,-1 0 0,0 0-1,-1 0 1,1 1 0,0-1 0,-1 0-1,0 0 1,0 0 0,0 0-1,-2 5 1,-37 67-179,35-67-171,-1 0 0,0 0 0,0 0 0,-1 0 0,0-1 1,-12 9-1,18-15 246,-1 0 1,0 0 0,1-1 0,-1 1 0,0-1 0,1 0 0,-1 1-1,0-1 1,1 0 0,-1 0 0,0 0 0,0 0 0,1-1 0,-1 1-1,0 0 1,1-1 0,-1 1 0,0-1 0,1 1 0,-1-1 0,1 0-1,-1 1 1,1-1 0,-1 0 0,1 0 0,0 0 0,-1-1 0,0 0-1,-17-11 248</inkml:trace>
  <inkml:trace contextRef="#ctx0" brushRef="#br0" timeOffset="1">41 23 10898,'8'23'4905,"3"4"-2080,4 3-240,4 5-593,2 1-296,2-3-631,-1 3-337,2-5-440,1-6-112,-2-11-552,-4-9-488,6-11-1833,3-7 1065,1-12 615</inkml:trace>
</inkml:ink>
</file>

<file path=ppt/ink/ink1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0:20.50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66 296 7730,'-9'13'2193,"1"1"0,1 0 0,-9 19 0,11-20-1659,0 1 0,1-1 1,1 1-1,0 0 0,0 0 0,0 28 1,3-40-489,0 0-1,0 1 1,0-1 0,1 1 0,-1-1 0,1 0 0,-1 1 0,1-1-1,0 0 1,0 1 0,0-1 0,0 0 0,0 0 0,3 4 0,-3-5-34,1 0 0,-1 0 0,0 0 0,0-1 1,0 1-1,1 0 0,-1-1 0,0 1 0,1 0 1,-1-1-1,0 0 0,1 1 0,-1-1 0,1 0 0,-1 0 1,1 0-1,-1 0 0,3 0 0,1-1-23,1 0 0,-1-1 0,0 1 0,0-1 0,0 0-1,-1-1 1,1 1 0,0-1 0,-1 0 0,0 0 0,1-1 0,3-3-1,3-5-27,0-1 0,-1 0-1,0 0 1,-1-1 0,-1 0-1,0-1 1,-1 0 0,0 0-1,-1-1 1,-1 1 0,-1-1-1,4-22 1,-4 15 42,-2 1 0,0-1 0,-1 0 0,-2 0-1,0 0 1,-1 0 0,-2 1 0,-8-32 0,11 48 13,-1 0-1,-1 0 1,1 1 0,-1-1-1,0 1 1,0-1 0,-1 1 0,-4-5-1,8 10-4,-1-1 0,1 0 0,-1 1 0,1-1 0,-1 1 0,0-1 0,1 1 0,-1-1 0,0 1 0,1 0 0,-1-1 0,0 1 0,0 0 0,1 0 0,-1-1 0,0 1 0,0 0 0,1 0 0,-1 0 0,0 0 0,0 0 0,0 0 0,1 0 0,-1 0 0,-1 1 0,1 0 16,-1 0-1,1 0 1,-1 0 0,1 0 0,0 1 0,0-1 0,0 0-1,0 1 1,0-1 0,0 1 0,0-1 0,0 1 0,0-1-1,1 1 1,-1 0 0,0 3 0,-2 7 165,0 0 0,1 1-1,0 0 1,1-1 0,1 1 0,0 0 0,1-1-1,0 1 1,0 0 0,2-1 0,0 1 0,0-1-1,1 0 1,5 12 0,-2-9-56,0 0 0,0-1 1,2 1-1,-1-2 0,2 1 0,0-1 1,1-1-1,0 0 0,0 0 0,19 13 1,-22-20-154,-1 0 1,1 0 0,0-1 0,0 0-1,1-1 1,-1 0 0,1 0-1,-1 0 1,1-1 0,0-1 0,0 0-1,0 0 1,11 0 0,-7-2-806,0 0 0,-1-1 1,1-1-1,-1 1 0,15-7 0,9-3-645</inkml:trace>
</inkml:ink>
</file>

<file path=ppt/ink/ink15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4:17.2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 1 10922,'-1'0'468,"0"1"0,0 0 0,0-1 0,0 1 0,0 0 0,0 0 0,0 0 0,0 0 0,1 0 0,-1 0 0,0 0 0,1 0 0,-1 0 0,0 2 0,-1 18 2722,17 24-1229,-11-36-1233,25 71 1248,19 44-732,-42-110-1311,0-2 0,2 1 0,-1-1 0,2 0-1,-1-1 1,20 20 0,-28-31 3,0 0 0,1 0 0,-1 1 0,0-1 0,1 0 0,-1 0 0,0 0 0,1 0 0,-1 0 0,1 1 0,-1-1 0,0 0 0,1 0 0,-1 0 0,0 0 0,1 0 0,-1 0 0,1 0 0,-1 0 0,0 0 0,1 0 0,-1-1 0,0 1 0,1 0 0,-1 0 0,1 0 0,-1 0 0,0 0 0,1-1 0,-1 1 0,0 0 0,0 0 0,1-1 0,-1 1 0,0 0 0,1 0 0,-1-1 0,0 1 0,0 0 0,0-1 0,1 1 0,-1 0 0,0-1 0,0 1 0,0 0 0,0-1 0,0 1 0,0-1 0,0 1 0,0 0 1,1-1-1,-1 1 0,-1-1 0,1 1 0,6-30-2837,-5 24 2340,8-29-1097,6-9 746</inkml:trace>
</inkml:ink>
</file>

<file path=ppt/ink/ink15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4:17.6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79 17 9938,'-2'88'7356,"3"-66"-6299,1-1-1,6 31 0,-5-42-905,-1-1-1,1 1 1,0-1-1,1 0 1,0 0-1,1-1 1,7 11-1,-9-14-46,1-1 1,0 0-1,0 0 0,0 0 0,0 0 0,0-1 1,1 1-1,0-1 0,0 0 0,0-1 1,0 1-1,0-1 0,9 3 0,-8-4-54,1 0-1,-1-1 1,0 0-1,1 0 1,-1 0-1,0 0 0,1-1 1,-1 0-1,0-1 1,0 1-1,0-1 1,0-1-1,0 1 1,0-1-1,0 0 1,-1 0-1,0 0 1,1-1-1,-1 0 0,-1 0 1,1 0-1,0-1 1,4-5-1,-4 5 28,-1-1-1,0 1 1,0 0-1,0-1 1,0 0-1,-1 0 1,0 0-1,0 0 1,-1-1-1,0 1 1,0-1-1,0 1 1,-1-1-1,0 0 1,0 0-1,-1 1 1,0-1-1,0 0 1,0 0-1,-1 0 1,-3-10-1,1 10-28,0 1 1,-1 1-1,1-1 0,-1 0 0,-1 1 1,1 0-1,-1 0 0,0 0 0,0 1 1,0 0-1,-1 0 0,0 0 0,1 0 0,-1 1 1,-1 0-1,-9-4 0,-10-3-151,-1 2 0,-43-10 0,53 14-377,1 1 0,-1 1 0,0 0 0,0 1 1,-32 3-1,26 4-1529,16 6 874</inkml:trace>
</inkml:ink>
</file>

<file path=ppt/ink/ink15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4:19.5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6569,'2'9'9634,"1"3"-4852,20 48-4277,-17-46-288,0 1 1,7 29-1,1 6-152,-10-50 129,-1 0-1,0-1 0,0 1 0,0-1 0,0 0 0,0 0 0,-1 0 1,1 0-1,0 0 0,0-1 0,-1 1 0,5-4 0,-4 3-67,138-80 422,-130 78-817,3-2-968,-11-3-6053</inkml:trace>
</inkml:ink>
</file>

<file path=ppt/ink/ink15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4:19.9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74 10066,'0'-73'4537,"11"90"-2184,1 5-113,2 1-424,5 4-199,3 1-265,-3-1-344,1-2-528,-2-4-151,0-7-506,1-8-575,0-8-1696,-5-4 1576</inkml:trace>
</inkml:ink>
</file>

<file path=ppt/ink/ink15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4:20.78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 1 6705,'-6'4'1673,"5"-4"-1198,0 1 0,0-1 0,0 1 0,1 0 0,-1-1 0,0 1 0,0 0 0,0-1 0,1 1 0,-1 0 0,0 0 0,1-1 0,-1 1 0,1 0 0,-1 0 0,1 0 0,-1 0 0,1 0 0,0 0 0,-1 1 0,2 2 15,0 0 1,0 0-1,0-1 0,1 1 0,-1 0 1,1-1-1,4 7 0,48 78 848,-50-80-1224,-1-1 1,1 1-1,-1 0 1,3 13-1,8 21 136,16-57 678,-16 6-896,1-1 0,21-20 0,-16 13-11,-17 14-48,0 1-1,1 0 1,0 0-1,-1 0 1,1 0-1,0 1 1,6-2-1,-6 2-335,0 0 0,0-1 1,0 0-1,-1 1 0,1-1 0,0-1 0,3-1 0,16-12-4011,-9 7 2987</inkml:trace>
</inkml:ink>
</file>

<file path=ppt/ink/ink15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4:21.25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74 8682,'0'-9'12578,"17"1"-12123,11-6-149,21-18 214,-47 31-481,-1-1 1,1 1 0,0 0-1,0 0 1,0 0-1,1 1 1,-1-1-1,0 0 1,0 1-1,0-1 1,0 1 0,1 0-1,-1 0 1,0 0-1,0 0 1,1 0-1,-1 0 1,0 0 0,3 1-1,-4 0-19,1 0 0,-1 0-1,1 0 1,-1 0 0,0 0-1,0 1 1,1-1 0,-1 0-1,0 1 1,0-1 0,0 0 0,-1 1-1,1-1 1,0 1 0,0-1-1,-1 1 1,1 0 0,0 3-1,0 2-4,0 0 0,0 1 0,-1 0 0,0-1 0,0 1 0,-1-1 0,0 1 0,-2 10 0,-15 27-19,13-35 1,0 0 0,2 1 0,-6 20 0,9-31 44,0 1 0,0-1 0,0 1 0,0-1 1,0 1-1,0-1 0,0 1 0,0-1 0,0 1 0,1-1 0,-1 1 0,0-1 0,0 1 0,0-1 1,1 0-1,-1 1 0,0-1 0,1 1 0,-1-1 0,0 0 0,1 1 0,-1-1 0,1 0 0,-1 1 0,0-1 1,1 0-1,-1 0 0,1 1 0,-1-1 0,1 0 0,-1 0 0,1 0 0,-1 0 0,1 1 0,-1-1 1,1 0-1,0 0 0,27 1 1371,-24-1-1583,8 0 274,0-1-1,0 0 0,0 0 0,0-1 0,0-1 0,-1 0 0,1-1 1,-1 0-1,0-1 0,0 0 0,0 0 0,-1-1 0,1-1 1,12-11-1,10-15-2205,-16 13 1306</inkml:trace>
</inkml:ink>
</file>

<file path=ppt/ink/ink15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4:42.42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 74 6025,'0'-1'279,"-1"1"-1,1-1 0,-1 0 1,1 1-1,0-1 0,-1 0 1,1 0-1,0 1 1,0-1-1,-1 0 0,1 0 1,0 0-1,0 0 0,0 1 1,0-1-1,0 0 0,0 0 1,0 0-1,0 0 1,0 1-1,1-1 0,-1 0 1,0 0-1,1 0 0,-1 1 1,0-1-1,1 0 0,-1 0 1,1 1-1,-1-1 1,1 0-1,-1 1 0,1-1 1,-1 1-1,1-1 0,0 1 1,-1-1-1,2 0 1,3-2 29,-1 1 0,1 0 1,0-1-1,0 2 0,0-1 1,6-1-1,20-1 102,-1 1-1,0 1 1,1 2 0,39 4 0,13 0 128,156-16 984,-169 5-1193,0 3 0,0 3-1,85 10 1,-50 7-21,181 19 597,-160-25-533,-47-3-158,0-3-1,127-10 1,274-45 1130,3 28 1331,-422 21-2273,31 0 59,-82 2-433,0 1 0,0 1 0,0-1-1,0 2 1,0-1 0,16 8 0,-23-8-13,-1-1 0,0 1 0,1 0 1,-1 0-1,0 0 0,0 0 0,0 0 1,2 5-1,14 12-1722,-2-25-3109</inkml:trace>
</inkml:ink>
</file>

<file path=ppt/ink/ink15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4:46.99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 14 7570,'-1'0'153,"1"0"0,0 0 0,0 0 0,-1 0 0,1 0-1,0-1 1,0 1 0,-1 0 0,1 0 0,0 0 0,0 0 0,0 0 0,-1 0 0,0-1 1071,1 1-1071,0-1 0,0 1 0,0 0 0,-1 0 0,1 0 0,0-1 0,0 1 0,0 0 0,0 0 0,0-1 0,0 1 0,0 0 0,0 0 0,0 0 0,0-1 0,0 1 0,0-1 36,0 1-1,0 0 1,1-1 0,-1 1 0,0-1-1,1 1 1,-1 0 0,0-1-1,1 1 1,-1 0 0,0-1 0,1 1-1,-1 0 1,0-1 0,1 1 0,-1 0-1,1 0 1,-1 0 0,1-1 0,-1 1-1,1 0 1,-1 0 0,1 0 0,-1 0-1,1 0 1,-1 0 0,0 0 0,2 0-1,44 0 803,1 2 0,0 2 0,64 14 0,-41-7-319,110 12 2025,290 0-1,-355-26-1729,-46 0-77,103 8 0,-153 2-249,-14-3-1477</inkml:trace>
</inkml:ink>
</file>

<file path=ppt/ink/ink15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4:49.88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79 373 5745,'-16'-11'4284,"-8"-5"-1588,9 7 3920,14 9-6524,1 0-1,-1 0 0,0 0 0,0 1 1,1-1-1,-1 0 0,0 0 0,1 1 1,-1-1-1,0 0 0,1 1 0,-1-1 1,1 0-1,-1 1 0,1-1 1,-1 1-1,1-1 0,-1 1 0,1 0 1,-1-1-1,1 1 0,-1-1 0,1 1 1,0 0-1,0-1 0,-1 1 0,1 0 1,0-1-1,0 1 0,0 0 0,0 0 1,-1-1-1,1 1 0,0 1 0,-6 27 222,5-21-57,1 0 0,0 1 0,0-1 1,0 0-1,4 14 0,-3-20-210,0-1 0,0 0 0,1 0 0,-1 0 0,0 0-1,1-1 1,-1 1 0,1 0 0,-1-1 0,1 1 0,-1 0 0,1-1-1,-1 0 1,1 1 0,-1-1 0,1 0 0,0 0 0,-1 0 0,1 0-1,0 0 1,-1 0 0,4-1 0,1 1 16,-1 0-1,1-1 1,0 0-1,0 0 1,0 0 0,0-1-1,0 0 1,-1 0-1,1-1 1,-1 1 0,0-1-1,0 0 1,0-1-1,0 1 1,8-8 0,163-168 1714,50-45-3656,-213 214-370,-5 5 919</inkml:trace>
</inkml:ink>
</file>

<file path=ppt/ink/ink15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4:50.90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0 176 6809,'2'11'13729,"0"-4"-10732,2 5-2851,5 18-578,19 145 3023,-28-172-2522,1 1-1,0 0 0,0-1 0,0 1 1,0-1-1,0 0 0,1 1 1,-1-1-1,1 0 0,3 4 1,-4-6-46,0 0 0,0-1 1,0 1-1,-1-1 0,1 1 0,0-1 1,0 1-1,0-1 0,0 0 1,0 0-1,0 1 0,0-1 0,1 0 1,-1 0-1,0 0 0,0 0 1,0 0-1,0 0 0,0 0 0,0-1 1,0 1-1,0 0 0,0-1 1,0 1-1,0 0 0,0-1 0,0 1 1,-1-1-1,1 1 0,0-1 1,0 0-1,0 1 0,0-1 0,-1 0 1,1 0-1,0 0 0,0-1 1,353-351 1573,-336 332-1869,23-23-725,-10 22-3142,-22 16 2758</inkml:trace>
</inkml:ink>
</file>

<file path=ppt/ink/ink1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0:23.5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0 691 8378,'7'25'3208,"-7"-25"-3056,1 0 0,-1 0-1,1 0 1,-1-1 0,1 1-1,-1 0 1,1 0 0,-1 0-1,1-1 1,-1 1-1,1 0 1,-1-1 0,0 1-1,1 0 1,-1-1 0,0 1-1,1 0 1,-1-1 0,0 1-1,0-1 1,1 1-1,-1-1 1,0 1 0,0-1-1,1 0 1,20-25 2222,21-8 231,-40 32-2448,1 0 0,-1 0-1,1 0 1,0 0 0,-1 1-1,1 0 1,0-1 0,0 1-1,0 0 1,0 0 0,0 0-1,0 1 1,1-1 0,4 1-1,-6 1-131,-1-1-1,0 1 1,1 0-1,-1 0 1,0 0-1,0 0 1,0 0-1,0 0 1,0 1-1,0-1 1,0 0-1,0 1 1,0-1-1,0 0 1,-1 1-1,1-1 1,0 1-1,-1-1 1,0 1-1,1-1 1,-1 1-1,0 0 1,1 1-1,1 44 25,-2-37 6,0 46 49,-1-31-82,1 1 0,1-1 0,6 31 0,-7-55-19,0 0-1,0 0 1,0 0-1,0-1 1,0 1-1,0 0 0,1 0 1,-1 0-1,0 0 1,1 0-1,-1 0 0,1-1 1,-1 1-1,1 0 1,-1 0-1,1-1 1,-1 1-1,1 0 0,0-1 1,0 1-1,-1-1 1,1 1-1,0 0 1,0-1-1,-1 0 0,1 1 1,0-1-1,0 1 1,0-1-1,0 0 1,0 0-1,0 0 0,-1 1 1,1-1-1,0 0 1,0 0-1,0 0 1,0 0-1,0-1 0,0 1 1,0 0-1,0 0 1,0 0-1,-1-1 0,1 1 1,0 0-1,0-1 1,0 1-1,0-1 1,-1 1-1,1-1 0,0 1 1,-1-1-1,2-1 1,5-3-2,0-1 1,-1 0 0,0 0-1,7-8 1,7-14-14,-2 0 0,0 0 0,-2-2 1,-1 0-1,-1-1 0,12-42 0,-24 66 9,-1 0 1,1 0-1,-1-1 0,0 1 1,-1-13-1,0 24 88,-1 5 40,1-1 0,0 1 0,2 16 1,-1-20-118,0 3 52,1 0 0,0 0 0,0 0 0,0 0 0,7 13 0,-8-19-51,0 0 0,0-1 1,0 1-1,0-1 1,1 0-1,-1 1 1,0-1-1,0 0 0,1 0 1,-1 1-1,1-1 1,-1 0-1,1-1 0,0 1 1,-1 0-1,1 0 1,0-1-1,-1 1 0,1-1 1,0 1-1,0-1 1,-1 0-1,1 0 0,0 1 1,0-1-1,0-1 1,0 1-1,-1 0 1,1 0-1,0-1 0,0 1 1,-1-1-1,1 1 1,0-1-1,1-1 0,10-4 12,-1 0 0,-1-1-1,1 0 1,-1-1-1,12-12 1,3 0 151,-26 20-159,1-1-1,0 1 1,0-1-1,-1 1 1,1 0-1,0 0 1,0-1-1,0 1 1,0 0-1,-1 0 1,1 0-1,0 0 0,0 0 1,0 0-1,0 0 1,0 0-1,-1 0 1,1 1-1,0-1 1,0 0-1,0 0 1,0 1-1,-1-1 1,1 1-1,0-1 1,0 0-1,-1 1 0,1 0 1,0-1-1,-1 1 1,1-1-1,-1 1 1,1 0-1,-1-1 1,1 1-1,-1 0 1,1 0-1,-1-1 1,1 1-1,-1 1 0,20 42 214,-15-33-201,2 10 47,-7-20-75,0-1-1,0 0 1,0 1 0,0-1 0,0 1-1,0-1 1,0 0 0,0 1-1,1-1 1,-1 1 0,0-1 0,0 1-1,0-1 1,0 0 0,0 1 0,1-1-1,-1 0 1,0 1 0,0-1-1,1 0 1,-1 1 0,0-1 0,1 0-1,-1 1 1,0-1 0,1 0-1,-1 0 1,0 1 0,1-1 0,-1 0-1,0 0 1,1 0 0,11-30-122,-8 18 117,17-54-51,32-68 0,-53 132 58,1 0 0,-1 1-1,1-1 1,0 0 0,0 1 0,0-1-1,0 1 1,0-1 0,0 1 0,0 0-1,0-1 1,0 1 0,1 0 0,-1 0-1,0 0 1,1 0 0,-1 0 0,1 0-1,0 0 1,-1 0 0,1 1 0,-1-1-1,1 0 1,0 1 0,0 0-1,-1-1 1,1 1 0,0 0 0,3 0-1,0 2-4,0-1 0,-1 1 0,1 1 0,0-1 0,-1 1 0,0-1 0,0 1 0,6 5 0,6 5 0,-14-12-4,-1 0 0,1 0 1,-1 0-1,1 0 0,-1-1 1,1 1-1,0 0 1,-1-1-1,1 1 0,0-1 1,0 0-1,-1 1 1,1-1-1,0 0 0,0 0 1,-1 0-1,1 0 1,0 0-1,0-1 0,-1 1 1,1 0-1,2-2 1,-1 1-33,-1-1 0,1 1 0,-1-1 0,1 0 0,-1 0 0,0 0 0,0 0 1,1-1-1,-1 1 0,-1 0 0,4-6 0,1-4-136,0 0 1,0-1-1,-1 0 1,5-21-1,-5 7 18,-1 0-1,0 1 1,-2-1-1,-2-1 1,0 1-1,-1 0 1,-2 0-1,-1 1 1,-1-1-1,-1 1 0,-1 0 1,-18-40-1,25 66 160,0-1 0,0 0 0,0 0 0,0 1 0,-1-1 0,1 0 0,0 1 0,-1-1 0,1 0 0,-1 1 0,1-1 0,-1 1-1,1-1 1,-1 1 0,1-1 0,-1 1 0,1-1 0,-1 1 0,0-1 0,1 1 0,-1 0 0,0-1 0,0 2 0,1 0 0,-1 0 1,0-1-1,1 1 1,0 0-1,-1 0 0,1 0 1,0 0-1,-1 0 0,1 0 1,0 0-1,0 0 0,0 0 1,0 0-1,0 0 1,0 0-1,0 0 0,0 0 1,1 2-1,1 29 53,2-1 0,1 1 0,2 0 0,17 49 1,57 123 530,-65-166-479,14 31 95,37 92 298,-57-133-400,-1 1 0,-2 0-1,7 50 1,-13-63-62,0 0-1,-3 26 0,2-38-35,0 0-1,-1 1 1,0-1-1,0 0 0,0 0 1,-1 0-1,1 1 0,-1-1 1,0-1-1,0 1 0,0 0 1,-1 0-1,1-1 0,-5 5 1,5-7-16,0 1 0,0-1 0,-1 0 0,1 0 0,0 0 0,-1 0 0,1 0 0,-1-1 0,1 1 0,-1-1 0,1 1 0,-1-1 0,1 0 0,-1 0 0,1 0 0,-1 0 0,0-1-1,1 1 1,-1-1 0,1 1 0,0-1 0,-1 0 0,1 0 0,-1 0 0,1 0 0,0-1 0,0 1 0,0 0 0,-3-4 0,-3 0-49,0-1-1,1 0 1,0-1-1,0 0 1,1 0-1,-10-14 1,9 9 53,0-1 0,1 0 1,1 0-1,0 0 1,1-1-1,0 1 0,1-1 1,1 0-1,0 0 1,1 0-1,1-1 0,1-20 1,0 17 58,2 1 1,0-1-1,0 1 0,2 0 1,0 0-1,1 0 1,1 1-1,0 0 0,16-25 1,-8 18 76,26-37 270,-38 56-352,1-1 0,-1 1 0,1 0 0,0 1 0,1-1 0,-1 1 1,0 0-1,1 0 0,0 0 0,5-2 0,-9 5-36,1 0 0,-1-1 0,1 1 0,0 0 0,-1 0 0,1 0 0,0 1 0,-1-1 0,1 0 0,0 1 0,-1-1 0,1 1 0,-1-1 0,1 1 0,-1 0 0,1 0 0,-1-1 0,3 3 0,26 23-18,-18-15 28,-6-7-8,-1 0-1,1 0 1,-1 0-1,1-1 0,0 0 1,0 0-1,1 0 1,-1-1-1,9 2 1,-13-4-2,0 1 0,0-1 0,0 0 0,0 0 0,0-1 0,0 1 0,0 0 0,-1-1 1,1 1-1,0-1 0,0 1 0,0-1 0,0 0 0,-1 0 0,1 0 0,0 0 0,-1 0 0,1 0 1,-1 0-1,1-1 0,-1 1 0,1-1 0,-1 1 0,0-1 0,0 1 0,0-1 0,0 0 0,0 1 1,0-1-1,0 0 0,-1 0 0,1 0 0,0 0 0,-1 0 0,1-2 0,-1 2-3,0 1 1,0-1-1,0 1 0,0-1 0,-1 0 0,1 1 0,0-1 0,-1 0 0,1 1 0,-1-1 1,1 1-1,-1-1 0,0 1 0,0 0 0,1-1 0,-1 1 0,0-1 0,0 1 0,-1 0 1,1 0-1,0 0 0,0 0 0,0 0 0,-1 0 0,1 0 0,-3-1 0,-44-23-119,39 22 37,-123-52-4983,123 48 3177,9 6 1754</inkml:trace>
</inkml:ink>
</file>

<file path=ppt/ink/ink15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4:51.54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0 297 7666,'5'-13'9057,"-3"32"-3729,0-3-6116,-1 20 1232,-1-22-232,0 0 1,1 0-1,1 1 0,0-1 0,0 0 0,6 13 0,-8-26-193,0 0 0,1-1 1,-1 1-1,0-1 1,1 1-1,-1-1 1,1 1-1,-1 0 0,1-1 1,-1 0-1,1 1 1,-1-1-1,1 1 0,0-1 1,-1 0-1,1 1 1,0-1-1,-1 0 1,1 0-1,0 1 0,-1-1 1,1 0-1,0 0 1,-1 0-1,1 0 0,0 0 1,-1 0-1,1 0 1,0 0-1,-1 0 1,1 0-1,0 0 0,0-1 1,-1 1-1,1 0 1,-1 0-1,2-1 0,28-18 623,-25 15-536,312-250 3127,-110 85-2433,-204 166-1032,0 0 0,0 0 0,1 1 0,-1-1-1,1 1 1,-1 0 0,1 0 0,0 0 0,0 1 0,0 0 0,0-1-1,0 1 1,0 0 0,8 0 0,11 4-1191</inkml:trace>
</inkml:ink>
</file>

<file path=ppt/ink/ink15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4:55.10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46 0 7594,'-21'8'4066,"-3"1"1390,24-9-5413,0 1 0,0-1 0,0 0 0,0 0 0,0 0 0,0 0 0,0 0 0,0 0 0,0 0 0,0 0 1,0 0-1,-1 1 860,1-1-860,17 0 2461,18-3-2064,84-4 441,-102 8-838,-1 0-1,0 1 0,0 1 1,0 0-1,25 9 0,-22-5-37,0 2 0,0 0-1,-1 1 1,0 0 0,-1 2-1,0 0 1,-1 1 0,-1 0 0,16 17-1,-14-9-3,0 0-1,-2 1 0,0 1 1,-1 0-1,-2 1 0,16 40 1,121 357 21,-93-258 5,-55-159-27,79 247 234,-68-205 46,-2 1-1,-3 1 1,4 70-1,-8-12 484,-3-103-733,0 0 0,-1 0 0,1 0 1,-1 0-1,0 0 0,1 0 0,-1 0 0,0 0 0,-1 0 0,1-1 1,-1 1-1,1 0 0,-1-1 0,0 1 0,0-1 0,0 0 0,0 0 1,0 1-1,0-1 0,-1-1 0,1 1 0,-1 0 0,1-1 0,-1 1 1,-3 1-1,-10 4 28,-1 0 0,0-1 0,-22 5 0,16-4-12,21-7-57,-9 4-120,0-1-1,-1-1 1,-19 3-1,29-5-23,0 0-1,-1 0 0,1 0 0,0 0 1,0 0-1,-1 0 0,1-1 0,0 1 0,0-1 1,0 1-1,-1-1 0,1 0 0,0 0 1,0 0-1,0 0 0,1 0 0,-1-1 0,0 1 1,0-1-1,0 1 0,1-1 0,-1 1 1,1-1-1,0 0 0,-3-3 0,-6-22-1347</inkml:trace>
</inkml:ink>
</file>

<file path=ppt/ink/ink15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4:55.86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88 1 9370,'0'0'6365,"-1"3"-5272,-2 11-716,0-1 0,-1 0 0,-1 0 0,0 0 1,-1-1-1,-14 24 0,-10 20 778,28-52-1012,1 0 1,-1 0-1,1 0 0,-1 0 1,1 0-1,1 1 0,-1-1 0,0 0 1,1 1-1,0 5 0,1-9-106,-1 1 0,0-1-1,1 0 1,-1 1 0,1-1-1,-1 0 1,1 1 0,0-1-1,0 0 1,0 0 0,-1 0-1,1 1 1,0-1-1,0 0 1,1 0 0,-1-1-1,0 1 1,0 0 0,0 0-1,1 0 1,-1-1 0,0 1-1,1-1 1,-1 1 0,0-1-1,1 0 1,-1 1 0,1-1-1,-1 0 1,0 0 0,1 0-1,-1 0 1,1 0 0,1 0-1,14-1-18,0-1 0,0-1 1,0 0-1,0-1 0,-1-1 0,25-10 0,-2-2-2235,54-33 1,-55 28-140,3-3 1067</inkml:trace>
</inkml:ink>
</file>

<file path=ppt/ink/ink15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4:56.37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53 350 10026,'2'-2'7803,"1"4"-6019,4 6-1394,41 73 1642,-46-77-1967,0-1-1,0 0 0,-1 0 0,0 1 1,0-1-1,0 1 0,0-1 0,0 1 1,-1-1-1,1 1 0,-1 0 0,0-1 1,0 1-1,0-1 0,-1 1 0,1 0 1,-1-1-1,0 1 0,0-1 0,0 1 1,-3 5-1,3-9-61,1 0 0,-1 1 0,1-1-1,0 0 1,-1 0 0,1 0 0,-1 1 0,0-1 0,1 0 0,-1 0 0,1 0-1,-1 0 1,1 0 0,-1 0 0,1 0 0,-1 0 0,1 0 0,-1 0-1,1 0 1,-1-1 0,1 1 0,-1 0 0,1 0 0,-1 0 0,1-1 0,-1 1-1,1 0 1,0 0 0,-1-1 0,1 1 0,-1 0 0,1-1 0,0 1-1,-1-1 1,-13-16 26,5 0-68,0-1 0,1 0 0,1 0 0,-8-29 0,-10-79-596,23 111 548,-2-13-150,0-1 0,2-43-1,1 66 247,2 0 1,-1 1-1,0-1 0,1 1 0,0-1 1,1 1-1,-1-1 0,1 1 0,0 0 1,0-1-1,0 1 0,1 0 0,0 1 1,0-1-1,0 0 0,1 1 0,-1 0 1,1-1-1,7-5 0,-8 9 41,-1 0 0,1 1 0,-1-1 0,1 0-1,-1 1 1,1-1 0,-1 1 0,1 0 0,-1 0 0,1 0 0,0 0 0,-1 0-1,1 1 1,-1-1 0,1 1 0,-1-1 0,1 1 0,-1 0 0,1 0 0,-1 0-1,0 1 1,0-1 0,1 0 0,-1 1 0,0 0 0,2 1 0,7 6 245,0 1 1,-1-1-1,12 16 1,7 13 219,-1 2 0,28 55 0,-3-6-339,-49-82-210,3 5-97,1 0 0,1-1 0,10 12 0,-21-26-1084,-12-8-7458,-5 4 7370</inkml:trace>
</inkml:ink>
</file>

<file path=ppt/ink/ink15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4:56.85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13 188 8170,'-13'16'13275,"29"-30"-11955,6-6-496,38-42-328,-35 45-328,-5-2-48,2 7-488,3-2-368,-11 3-648,-1 0-1001,-5 0-415,-4-2 1655</inkml:trace>
</inkml:ink>
</file>

<file path=ppt/ink/ink15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4:57.32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0 218 7962,'43'-31'3198,"-42"31"-3050,-1-1 0,1 1 0,-1 0 0,1 0 1,-1-1-1,1 1 0,0 0 0,-1 0 0,1 0 1,0 0-1,-1 0 0,1 0 0,-1 0 0,1 0 1,0 0-1,-1 0 0,1 0 0,0 0 0,-1 0 0,1 0 1,-1 1-1,1-1 0,0 0 0,-1 0 0,1 1 1,-1-1-1,1 0 0,-1 1 0,1-1 0,-1 1 1,2 0-1,9 16 1788,-10-14-1433,3 4-253,0 1-1,-1 0 1,0 0 0,0 1-1,-1-1 1,0 1-1,-1-1 1,0 1-1,0-1 1,-1 1 0,0 0-1,0-1 1,-3 13-1,3-21-247,0 0-1,0 0 1,0 1-1,-1-1 1,1 0-1,0 0 1,0 0-1,0 0 1,0 0-1,0 0 1,0 0-1,0 0 1,0 0-1,-1 0 1,1 0-1,0 0 1,0 1-1,0-1 1,0 0-1,0 0 1,0 0-1,-1 0 1,1 0-1,0 0 1,0 0-1,0 0 1,0 0-1,0 0 1,0 0-1,-1 0 1,1-1-1,0 1 1,0 0-1,0 0 1,0 0-1,0 0 1,0 0-1,-1 0 1,1 0-1,0 0 1,0 0-1,0 0 0,0 0 1,0-1-1,0 1 1,0 0-1,0 0 1,0 0-1,0 0 1,-1 0-1,1 0 1,0 0-1,0-1 1,0 1-1,0 0 1,0 0-1,0 0 1,0 0-1,0-1 1,-6-10 67,-11-36-57,8 25-65,1-1 0,1 0 0,1 0 0,-5-41 0,11 63 52,0 1 1,0 0-1,0 0 1,0-1-1,-1 1 1,1 0-1,0 0 1,1 0 0,-1-1-1,0 1 1,0 0-1,0 0 1,0-1-1,0 1 1,0 0-1,0 0 1,0 0-1,0-1 1,0 1-1,0 0 1,1 0 0,-1 0-1,0-1 1,0 1-1,0 0 1,0 0-1,1 0 1,-1 0-1,0 0 1,0-1-1,0 1 1,0 0 0,1 0-1,-1 0 1,0 0-1,0 0 1,1 0-1,-1 0 1,0 0-1,0 0 1,0 0-1,1 0 1,-1 0 0,0 0-1,0 0 1,1 0-1,-1 0 1,0 0-1,0 0 1,17 8 27,14 15 105,-15-9-33,-9-7 24,0 0-1,1 0 1,0-1 0,0 0 0,1-1 0,9 5-1,-16-9-98,1 0 0,-1 0 0,1 0 0,-1-1 0,1 0 0,-1 1 0,1-1-1,-1 0 1,1 0 0,-1 0 0,1 0 0,-1-1 0,1 1 0,-1-1 0,1 1-1,-1-1 1,1 0 0,-1 0 0,0 0 0,0 0 0,1-1 0,-1 1 0,0-1-1,0 1 1,0-1 0,0 1 0,-1-1 0,1 0 0,2-4 0,0 1-14,-1-1 1,1 0-1,-1 0 1,-1-1-1,1 1 1,-1 0 0,-1-1-1,1 1 1,-1-1-1,0 0 1,0 0-1,-1 1 1,0-1-1,-1-7 1,1 5 37,0 1 1,-1 0-1,-1-1 0,1 1 1,-1 0-1,-1-1 0,1 1 1,-6-10-1,45 74 680,-15-21-420,50 59-1,-72-93-399,1-1 0,-1 1 0,1 0 0,0 0 0,-1 0 0,1-1 0,0 1 0,-1-1 0,1 1 0,0 0 0,0-1-1,0 1 1,0-1 0,-1 1 0,1-1 0,0 0 0,0 1 0,0-1 0,0 0 0,0 0 0,0 0 0,0 0 0,0 0 0,0 0 0,0 0 0,0 0 0,0 0 0,0 0 0,0 0 0,0 0 0,0-1-1,0 1 1,-1-1 0,3 0 0,0-1-558,-1-1-1,1 0 1,0 0 0,-1 0-1,0 0 1,0 0-1,3-5 1,2-4-191,11-12-178</inkml:trace>
</inkml:ink>
</file>

<file path=ppt/ink/ink15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4:57.75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6 314 8954,'17'-63'3705,"-17"63"-3662,1 0 1,-1-1 0,0 1 0,0 0 0,0 0-1,0 0 1,0-1 0,0 1 0,1 0 0,-1 0-1,0 0 1,0 0 0,0 0 0,0 0-1,1-1 1,-1 1 0,0 0 0,0 0 0,0 0-1,0 0 1,1 0 0,-1 0 0,0 0 0,0 0-1,0 0 1,1 0 0,-1 0 0,0 0-1,0 0 1,1 0 0,-1 0 0,0 0 0,0 0-1,0 0 1,1 0 0,-1 0 0,0 0 0,0 0-1,0 1 1,1-1 0,9 9 1450,11 22 811,-16-23-1563,37 44 2313,-32-42-2687,-1 1-1,0 0 1,0 0-1,-2 1 1,1 0-1,9 24 1,-16-34-360,0-1 0,-1 1 0,1 0 0,-1 0 0,1 0 0,-1-1 0,0 1 0,0 0 0,0 0 0,0 0 0,0 0 0,0 0 0,-1-1 0,0 4 0,1-5-11,0 0 0,0 1 0,-1-1 0,1 0 0,0 0 0,0 1 0,0-1 0,-1 0 0,1 0 0,0 0 0,0 1 0,-1-1 0,1 0 0,0 0 0,-1 0 0,1 0 0,0 0 0,0 0 0,-1 0 0,1 0 0,0 0 0,-1 0 0,1 0 0,0 0 0,-1 0 0,1 0 0,0 0 0,0 0 0,-1 0 0,1 0 0,-1 0 0,-16-12-301,3-3 150,0-1 0,1 0 1,-14-22-1,16 22 48,1 3 11,2-1 0,-1 1-1,2-1 1,0-1-1,0 1 1,2-1-1,0 0 1,0-1-1,1 1 1,1-1 0,1 0-1,0 0 1,1 0-1,1 0 1,2-21-1,-1 32 117,1-1-1,-1 1 0,1-1 1,0 1-1,0-1 1,1 1-1,0 0 0,0 0 1,0 1-1,0-1 0,1 0 1,-1 1-1,1 0 0,0 0 1,1 0-1,-1 1 0,1-1 1,-1 1-1,1 0 1,0 0-1,1 1 0,-1-1 1,0 1-1,0 0 0,9-1 1,-8 1 89,1 1 0,-1 0 1,1 1-1,-1-1 0,1 1 0,-1 0 1,1 1-1,-1-1 0,1 2 1,-1-1-1,1 0 0,-1 1 0,0 0 1,0 1-1,0 0 0,0 0 1,0 0-1,-1 0 0,1 1 1,-1 0-1,0 0 0,5 5 0,-6-3-24,1 0 0,-1 0 0,-1 0 0,1 0 1,-1 1-1,0 0 0,0-1 0,-1 1 0,0 0 0,0 0 0,-1 0 0,0 1 0,0-1 0,-1 0 0,0 0 0,0 1 0,0-1 0,-1 0 0,0 0 0,-1 0 0,0 1 0,-5 12 0,4-9-84,-2 0 0,1-1-1,-2 1 1,1-1 0,-1 0-1,-1-1 1,0 1 0,0-1 0,-1-1-1,0 1 1,0-2 0,-1 1-1,0-1 1,-10 6 0,15-10-245,0-1 0,0 0 0,0 0 1,0-1-1,0 1 0,0-1 0,-1 0 1,1 0-1,0-1 0,-1 1 0,1-1 1,0 0-1,-1 0 0,1 0 0,-1-1 0,1 1 1,0-1-1,-1 0 0,1 0 0,0-1 1,0 1-1,0-1 0,0 0 0,0 0 1,-5-4-1,2-7-1111</inkml:trace>
</inkml:ink>
</file>

<file path=ppt/ink/ink15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4:59.93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7 379 6153,'-7'8'18456,"9"10"-19208,1 4 1215,-5 16-250,1-19 71,1 40-1,0-58-254,0 1-1,0-1 1,0 1 0,0-1 0,0 1-1,0-1 1,1 1 0,-1-1 0,1 1-1,-1-1 1,1 0 0,0 1-1,-1-1 1,1 0 0,0 1 0,0-1-1,0 0 1,0 0 0,0 0 0,0 0-1,0 0 1,0 0 0,0 0-1,1 0 1,-1 0 0,0-1 0,1 1-1,-1 0 1,0-1 0,1 1 0,-1-1-1,1 0 1,-1 1 0,1-1 0,-1 0-1,1 0 1,-1 0 0,1 0-1,-1 0 1,1 0 0,-1 0 0,1-1-1,-1 1 1,1-1 0,-1 1 0,0-1-1,3 0 1,8-4 210,-1-1 0,0 1 1,0-2-1,15-10 0,147-114 856,159-155 0,-249 203-1339,-55 48 165</inkml:trace>
</inkml:ink>
</file>

<file path=ppt/ink/ink15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5:06.98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60 80 5713,'-13'4'1117,"7"-2"-298,0 0-1,-1 0 0,1 0 1,-13 0-1,16-5 611,9-3-739,8-5 56,3 2-162,1 1 1,0 1-1,0 1 0,0 0 1,22-3-1,99-12 1271,-36 13-623,176 8 0,107 34 332,99 2 451,37-37 2068,-515 1-4050,6 0 79,0 0 0,0 1 1,0 0-1,-1 1 0,21 5 0,-30-6-114,-1 0 0,1 0 0,-1 1 0,1-1 0,-1 0 0,0 1 0,1-1 0,-1 1 0,0 0 0,0 0 0,0 0 0,-1 0 0,1 0 0,0 0 0,-1 0 0,1 1 0,-1-1 0,0 1 0,0-1 0,0 1 0,0-1 0,0 1 0,0 0 0,-1-1 0,1 1 0,-1 0 0,0-1 0,0 1 0,0 0 0,0 0 0,0-1 0,-2 4 0,2 0-221,-1-1 0,0 0 0,-1-1-1,1 1 1,-1 0 0,0 0 0,-1-1-1,1 1 1,-5 6 0,-11 10-597</inkml:trace>
</inkml:ink>
</file>

<file path=ppt/ink/ink15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5:15.49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1776 7146,'0'0'164,"-1"0"0,1-1 1,-1 1-1,1 0 0,-1 0 1,1-1-1,0 1 0,-1 0 1,1 0-1,0-1 0,-1 1 1,1-1-1,0 1 0,-1 0 1,1-1-1,0 1 0,0-1 1,0 1-1,-1 0 0,1-1 1,0 1-1,0-1 0,0 1 1,0-1-1,0 1 0,0-1 1,0 1-1,0-1 0,0 0 1,5-19 1893,17-19-638,-21 38-1217,7-10 131,0 1 0,1 0 1,1 0-1,0 1 0,15-11 1,28-27 502,368-416 2745,42 20-2874,-337 331-455,-66 56 193,2 3 0,2 2 0,78-46 0,0 23-328,-71 38 167,88-58 0,8-11 2318,-166 103-2396,-7 2-233,1 1-2640,3-1 1938</inkml:trace>
</inkml:ink>
</file>

<file path=ppt/ink/ink1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0:23.90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12291,'10'14'5217,"8"14"-2857,1 8-511,-2 13-273,1-1-296,-1 4-488,2 0-175,-8-10-369,1-1-152,-1-9-264,0-3-200,-1-10-489,-2-6-375,3-13-544,1-6-305,2-12-455,-1-5-97,-1-9 1697</inkml:trace>
</inkml:ink>
</file>

<file path=ppt/ink/ink15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5:16.43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 17 7482,'-5'-17'5310,"4"22"-855,6 37-2096,61 179 170,-32-121-1331,-34-99-1174,0 0-1,0 0 1,0 0 0,1 0 0,-1-1-1,0 1 1,1 0 0,-1 0-1,1 0 1,-1 0 0,1-1-1,-1 1 1,1 0 0,-1 0 0,1-1-1,0 1 1,-1-1 0,1 1-1,0 0 1,0-1 0,-1 1 0,1-1-1,0 0 1,0 1 0,0-1-1,0 0 1,0 1 0,0-1 0,0 0-1,-1 0 1,1 0 0,0 0-1,0 0 1,0 0 0,0 0-1,0 0 1,0 0 0,0 0 0,0 0-1,0-1 1,0 1 0,-1 0-1,1-1 1,0 1 0,0-1 0,0 1-1,0-1 1,0 0 0,6-4 187,0 0 0,0-1 0,-1 0 0,8-8 1,-9 9-98,16-17 49,0 2 0,2 0 0,0 1-1,2 1 1,0 2 0,42-22-1,-30 11-6779,-19 16 5098</inkml:trace>
</inkml:ink>
</file>

<file path=ppt/ink/ink15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5:16.84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 3 11867,'-6'-2'4993,"11"10"-2809,1 4-328,2 6-351,1 0-297,1 9-488,-1-2-224,0-1-368,2-4-16,0-3-96,-3-2-232,-2-6-752,-2-1-440,-3-18-4281,-2 9 4632</inkml:trace>
</inkml:ink>
</file>

<file path=ppt/ink/ink15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5:17.2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 0 10450,'-11'3'3865,"5"2"-3177,5-2-336,2-1-704</inkml:trace>
</inkml:ink>
</file>

<file path=ppt/ink/ink15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5:17.61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174 2 8906,'-3'0'6215,"-14"-1"-1200,6 6-4825,0 1 0,0 0-1,1 1 1,-1 0 0,2 1-1,-1 0 1,1 0 0,-12 15-1,14-15-159,1 0-1,-1 0 0,2 1 1,-1-1-1,2 1 1,-6 12-1,9-19-30,0-1-1,0 1 1,1 0-1,-1 0 1,1-1-1,-1 1 1,1 0-1,-1 0 1,1 0 0,0 0-1,0 0 1,0-1-1,0 1 1,0 0-1,1 0 1,-1 0-1,0 0 1,1-1-1,0 1 1,-1 0 0,1 0-1,0-1 1,0 1-1,0 0 1,0-1-1,0 1 1,0-1-1,0 1 1,0-1-1,1 0 1,-1 0 0,1 1-1,-1-1 1,1 0-1,2 1 1,-1-1-3,-1 0 1,0 0-1,0 0 1,1-1-1,-1 1 1,0-1 0,1 0-1,-1 0 1,1 1-1,-1-2 1,0 1-1,1 0 1,-1 0 0,0-1-1,1 1 1,-1-1-1,5-2 1,-2 1-8,0-1 0,-1 0-1,1 0 1,-1 0 0,0-1 0,1 0 0,4-6 0,2-4-25,0 0 0,-1 0 0,15-31 0,-22 38 27,8-18 46,-5 22 50,-1 14 70,5 38 559,2 0 1,31 78-1,-9-32-143,-29-78-508,-1-1-1,0 1 1,-1 0-1,1 22 1,-4-34-60,1-1 0,-1 0 0,0 1 0,0-1 0,-1 0 1,1 0-1,-1 1 0,0-1 0,0 0 0,0 0 0,-1 0 0,0 0 0,1 0 0,-1 0 0,-1 0 0,1-1 1,0 1-1,-1-1 0,0 0 0,0 1 0,0-1 0,-5 4 0,5-6-82,0 0-1,-1 0 1,1 0-1,0 0 1,0-1-1,-1 1 1,1-1-1,-1 0 1,1 0-1,0 0 1,-1 0-1,1-1 1,0 1-1,-1-1 1,1 0-1,0 0 1,0 0-1,-1 0 1,1-1-1,0 1 1,0-1-1,1 0 1,-1 0-1,0 0 1,1 0-1,-1 0 1,-3-5-1,1 3-304,1-1 0,0 1-1,0 0 1,1-1-1,-1 0 1,1 0-1,0 0 1,0 0 0,1 0-1,0-1 1,-1 1-1,2-1 1,-1 0-1,1 1 1,-1-11 0,5-13-775</inkml:trace>
</inkml:ink>
</file>

<file path=ppt/ink/ink15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5:18.47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107 771 10402,'-2'0'380,"0"-1"0,0 0 0,0 1 0,0 0 0,1-1-1,-1 1 1,0 0 0,0 0 0,0 0 0,0 0 0,0 0 0,0 1 0,0-1-1,0 0 1,0 1 0,1-1 0,-1 1 0,0 0 0,-2 1 0,1 0-76,0 0 1,1 0-1,-1 1 1,0-1-1,1 1 1,-1 0-1,1-1 1,0 1-1,-3 5 1,-2 5 143,1 1 1,1 0-1,-8 25 0,11-30-392,0 0 0,1 0 0,-1-1-1,2 1 1,0 17 0,0-23-54,0-1 0,0 1 0,0-1-1,1 1 1,-1-1 0,1 1 0,0-1 0,0 1 0,0-1 0,0 1-1,0-1 1,0 0 0,1 0 0,-1 1 0,1-1 0,-1 0 0,1 0 0,0-1-1,0 1 1,0 0 0,0-1 0,0 1 0,0-1 0,3 2 0,-3-2-10,-1-1 0,0 0 0,0 0 0,1 0 0,-1 0 0,0 0 0,0 0 0,1 0 0,-1 0 0,0 0 0,1 0 0,-1-1 0,0 1 0,0-1 0,0 1 0,1-1 0,-1 1 1,0-1-1,0 1 0,0-1 0,0 0 0,0 0 0,0 0 0,0 0 0,0 1 0,0-1 0,-1 0 0,1-1 0,0 1 0,0 0 0,-1 0 0,1 0 0,-1 0 0,1 0 0,-1-1 0,0 1 1,1-2-1,2-4-45,-1 0 0,0-1 0,-1 0 0,2-10 0,-3-67 501,1 96-335,1-1 0,-1 0 0,2 0 0,-1 0-1,8 17 1,-9-26-98,0 1-1,-1-1 0,1 0 0,0 0 0,0 1 1,0-1-1,0 0 0,0 0 0,0 0 0,0 0 1,0 0-1,1 0 0,-1 0 0,0-1 0,1 1 1,-1 0-1,0-1 0,1 1 0,-1-1 0,1 1 1,-1-1-1,1 0 0,-1 1 0,1-1 0,-1 0 1,1 0-1,-1 0 0,1 0 0,-1-1 0,1 1 1,-1 0-1,1-1 0,2 0 0,-1 0-20,0 0-1,0 0 1,0 0-1,0-1 0,0 1 1,-1-1-1,1 0 1,0 0-1,-1 0 0,1 0 1,-1 0-1,0-1 1,3-2-1,-2-3-525,0 0 0,0 0 0,0-1 0,-1 1 0,-1-1 0,1 1 0,-2-1 0,1 1-1,-1-13 1,0 8-705,0 0 0,2 0 0,3-20 0,-3 29 1215,-1 0-1,1 0 1,-1 0-1,1 0 1,0 0-1,1 0 1,-1 0-1,5-5 1,-6 8 106,0 1 0,-1-1 0,1 1 0,-1-1 1,1 0-1,0 1 0,-1-1 0,1 1 1,0 0-1,0-1 0,-1 1 0,1 0 0,0-1 1,0 1-1,0 0 0,-1 0 0,1 0 0,0 0 1,0 0-1,0 0 0,0 0 0,0 0 1,-1 0-1,1 0 0,0 0 0,0 0 0,0 0 1,-1 1-1,2-1 0,1 2 205,-1-1-1,0 1 1,1 0 0,-1-1 0,0 1-1,0 0 1,0 0 0,0 1 0,2 1-1,1 3 304,-1-1-1,0 1 0,0 0 0,-1 0 1,0 0-1,3 9 0,-3 16-123,-1-16-431,-2-37-918,0-9 432,-1 7-27,1 1 1,1-1 0,1 1 0,8-32-1,-10 51 422,1 0 0,-1 0 0,1 1-1,0-1 1,0 0 0,0 1 0,0-1 0,1 1-1,-1-1 1,1 1 0,-1 0 0,1-1 0,0 1-1,0 0 1,0 0 0,0 0 0,0 1 0,0-1-1,0 0 1,4-1 0,-3 2 44,0 1-1,0 0 1,0 0 0,0 0 0,0 0 0,0 0-1,0 1 1,0-1 0,0 1 0,-1 0 0,1 0-1,0 0 1,0 0 0,-1 0 0,1 1 0,-1-1-1,1 1 1,4 3 0,20 20 5,-22-20 209,-1 0 0,2 0 0,-1 0 0,1-1-1,-1 0 1,13 7 0,-17-11-150,0 1-1,0-1 1,0 0 0,0 0 0,1 1-1,-1-1 1,0 0 0,0 0 0,0 0 0,0 0-1,0 0 1,0-1 0,0 1 0,0 0-1,0 0 1,0-1 0,0 1 0,0 0-1,2-2 1,-1 0 33,0 1 0,0-1 0,-1 0 0,1 1-1,-1-1 1,1 0 0,-1 0 0,0 0 0,0-1 0,0 1-1,0 0 1,1-4 0,15-45 403,-3 0-1,10-70 0,-25 152-444,2 0-1,4 36 1,-5-65-45,0-1 0,1 1 0,-1-1 0,0 1 0,1-1 0,-1 0 0,1 1 0,-1-1 0,1 0 0,0 1 0,-1-1 1,1 0-1,0 0 0,0 0 0,1 2 0,-1-3 0,-1 1 0,1-1-1,0 0 1,-1 1 0,1-1 0,0 0 0,-1 0 0,1 0 0,0 1-1,-1-1 1,1 0 0,0 0 0,0 0 0,-1 0 0,1 0 0,0 0-1,0 0 1,-1-1 0,1 1 0,0 0 0,0-1 0,3 0-1,-1-1 1,0 0-1,0 1 0,0-2 1,0 1-1,-1 0 1,1-1-1,0 1 0,3-6 1,0-1 16,1-1 0,-2 0 0,0 0 0,0-1 0,-1 1 0,0-1 0,0 0 0,-2-1 0,4-19 1,-2-12 104,0-53 0,-4 84-107,-1-17 8,-1 0 0,-2 1 1,0-1-1,-2 1 0,-1 0 0,-14-34 0,9 35-58,12 27 35,0 0-1,0-1 1,0 1 0,0 0 0,0 0 0,-1 0-1,1 0 1,0-1 0,0 1 0,0 0 0,0 0-1,0 0 1,-1 0 0,1-1 0,0 1 0,0 0-1,0 0 1,0 0 0,-1 0 0,1 0 0,0 0-1,0 0 1,0 0 0,0-1 0,-1 1-1,1 0 1,0 0 0,0 0 0,-1 0 0,1 0-1,0 0 1,0 0 0,0 0 0,-1 0 0,1 0-1,0 0 1,0 1 0,0-1 0,-1 0 0,1 0-1,0 0 1,0 0 0,0 0 0,0 0-1,-1 0 1,1 0 0,0 1 0,0-1 0,0 0-1,0 0 1,0 0 0,-1 0 0,1 1 0,0-1-1,0 0 1,0 0 0,0 0 0,0 0 0,0 1-1,0-1 1,0 0 0,0 0 0,0 0 0,0 1-1,0-1 1,0 0 0,0 0 0,0 1-1,-4 17-45,4 71-1203,3-1-1,26 161 1,-28-243 1106,13 90-906</inkml:trace>
</inkml:ink>
</file>

<file path=ppt/ink/ink15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5:18.93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54 0 8506,'-27'18'4089,"8"11"-1809,15 26-327,0 6-65,14 12-392,4 0-199,14-3-441,8-3-232,5-12-384,3-10-128,-3-13-32,0-13-120,4-11-472,-2-8-280,-4-13-1369,-1-7-263,-5-9 1480</inkml:trace>
</inkml:ink>
</file>

<file path=ppt/ink/ink15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5:19.9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0 737 11258,'12'20'4536,"1"2"-2354,0-1-1,19 22 0,-32-43-2172,0 0 0,0 1 0,0-1 0,0 0 0,1 0 0,-1 1 0,0-1 0,0 0 0,0 0-1,1 1 1,-1-1 0,0 0 0,0 0 0,0 0 0,1 1 0,-1-1 0,0 0 0,1 0 0,-1 0 0,0 0 0,0 0 0,1 0 0,-1 0 0,0 0-1,1 0 1,-1 1 0,0-1 0,0 0 0,1-1 0,-1 1 0,0 0 0,1 0 0,-1 0 0,0 0 0,1 0 0,-1 0 0,0 0 0,0 0 0,1 0 0,-1-1-1,0 1 1,0 0 0,1 0 0,-1 0 0,0 0 0,0-1 0,1 1 0,-1 0 0,0 0 0,0-1 0,0 1 0,0 0 0,1 0 0,-1-1 0,0 1-1,0 0 1,0 0 0,0-1 0,0 1 0,0 0 0,0-1 0,5-27 8,-4 20-9,4-28 4,-1 0-34,14-57 0,-16 84 30,1 0 1,0-1 0,1 1-1,0 1 1,0-1 0,1 0 0,0 1-1,0 0 1,1 0 0,0 1-1,10-10 1,-14 15 1,0 1-1,0-1 1,0 1 0,0 0 0,0-1-1,0 1 1,0 0 0,0 0-1,0 0 1,0 1 0,1-1 0,-1 0-1,0 1 1,3-1 0,-4 1-2,1 0 0,-1 1 0,1-1 0,-1 0 0,1 1-1,-1-1 1,1 1 0,-1-1 0,0 1 0,1-1 0,-1 1 0,0 0 0,0 0 0,0 0 0,1 0 0,-1 0 0,1 1 0,1 3 16,1-1-1,-1 1 1,0 1 0,0-1-1,-1 0 1,0 1-1,0-1 1,0 1 0,1 7-1,-1-5-3,-1-1-1,1 1 1,1 0-1,0-1 1,0 0-1,0 1 1,1-1-1,0 0 1,5 7-1,-8-14-19,-1 1 0,0-1 1,0 0-1,1 0 0,-1 1 0,0-1 0,1 0 1,-1 0-1,0 1 0,1-1 0,-1 0 0,0 0 1,1 0-1,-1 0 0,0 0 0,1 0 0,-1 1 0,0-1 1,1 0-1,-1 0 0,1 0 0,-1 0 0,0 0 1,1 0-1,-1 0 0,0 0 0,1-1 0,-1 1 1,0 0-1,1 0 0,-1 0 0,1 0 0,-1 0 0,0-1 1,0 1-1,1 0 0,-1 0 0,0-1 0,1 1 1,-1 0-1,0 0 0,0-1 0,1 1 0,-1-1 0,7-15 1,-7 15-1,24-106-29,-18 71 9,2 1 0,22-63 0,-30 97 26,1-1 0,-1 0 1,1 0-1,0 1 0,-1-1 0,1 0 0,0 1 0,0-1 1,0 1-1,0-1 0,1 1 0,-1 0 0,0-1 0,0 1 1,1 0-1,-1 0 0,1 0 0,-1 0 0,1 0 1,0 0-1,-1 0 0,1 1 0,0-1 0,0 0 0,-1 1 1,1 0-1,0-1 0,3 1 0,0 1 29,1 0 0,-1 1-1,0 0 1,1 0 0,-1 0-1,0 1 1,9 6 0,-12-8-27,2 1 27,-1 1-1,1-1 0,0 0 1,-1 0-1,1-1 0,0 1 0,0-1 1,0 0-1,0 0 0,1 0 1,-1 0-1,0-1 0,0 0 0,0 1 1,1-2-1,-1 1 0,0 0 0,0-1 1,0 0-1,0 0 0,0 0 1,0-1-1,0 1 0,0-1 0,0 0 1,0 0-1,-1 0 0,1 0 0,-1-1 1,0 0-1,1 1 0,-1-1 1,-1 0-1,1-1 0,0 1 0,-1 0 1,1-1-1,-1 0 0,2-5 0,3-2 12,-1-1 0,-1 0-1,0-1 1,3-14-1,-6 21-30,0 0 0,-1-1 0,0 1 0,-1 0 0,1-1 0,-1 1 0,0 0 0,-1-1 0,1 1 0,-4-11 0,4 17-22,0-1 0,0 1 0,0-1 0,0 0 0,0 1 0,0-1 0,-1 1 0,1-1 1,0 1-1,0-1 0,-1 1 0,1-1 0,0 1 0,-1-1 0,1 1 0,-1-1 1,1 1-1,-1-1 0,1 1 0,0 0 0,-1-1 0,1 1 0,-1 0 0,0-1 1,1 1-1,-1 0 0,1 0 0,-2-1 0,-9 12-253,-4 24-118,13-22 292,0 0 0,1 1 1,0-1-1,1 16 0,0-25 20,0 0-1,1-1 1,-1 1-1,1 0 1,-1 0-1,1-1 1,0 1 0,0-1-1,1 1 1,-1-1-1,1 1 1,0-1-1,0 0 1,0 0-1,0 0 1,1 0 0,-1 0-1,1-1 1,4 5-1,-7-7 44,1 0-1,0 1 1,-1-1-1,1 0 1,0 0-1,-1 1 1,1-1-1,0 0 1,0 0-1,-1 0 1,1 0-1,0 0 0,-1 0 1,1 0-1,0-1 1,-1 1-1,1 0 1,0 0-1,-1 0 1,1-1-1,0 1 1,-1 0-1,1-1 1,-1 1-1,1 0 1,0-1-1,-1 1 1,1-1-1,-1 1 1,1-1-1,-1 1 1,0-1-1,1 1 0,-1-1 1,1 0-1,-1 1 1,0-1-1,0 0 1,1 1-1,-1-1 1,0 0-1,0 1 1,0-1-1,0 0 1,0 1-1,0-1 1,0 0-1,0 0 1,5-39-113,-5 38 125,0-14-5,2-26 133,7-49 0,-7 79 49,0 1 1,1-1-1,0 1 1,1 0-1,0 0 0,1 0 1,0 0-1,1 1 1,8-12-1,-13 20-109,1 0 0,-1 1-1,1-1 1,0 0 0,-1 0-1,1 1 1,0-1 0,0 1 0,0 0-1,0-1 1,0 1 0,0 0 0,1 0-1,-1 0 1,0 1 0,1-1-1,-1 1 1,4-1 0,-4 1-27,0 0 0,0 0 0,0 1 0,0-1 0,0 1 0,0 0 0,0 0-1,0-1 1,-1 1 0,1 0 0,0 1 0,-1-1 0,1 0 0,-1 0 0,1 1 0,-1-1 0,1 1 0,-1-1 0,0 1 0,0-1 0,0 1 0,0 0 0,1 2-1,3 7-5,-1 1-1,0-1 0,-1 1 0,0 0 0,-1 0 0,0 0 1,-1 0-1,-1 0 0,0 1 0,-3 20 0,6-27-84,4-15-52,15-31-162,-4 6 120,-13 26 29,0 0 0,1 0 0,0 1-1,0 0 1,1 0 0,10-8 0,-13 12-567,0 0 0,0 1 1,1-1-1,-1 1 0,1 0 1,0 0-1,0 1 0,8-3 1,-4 1-1541,-1-6 1094</inkml:trace>
</inkml:ink>
</file>

<file path=ppt/ink/ink15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5:20.67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86 10178,'0'0'4233,"4"-5"-2601,7 0-335,5-6-545,-3-1-360,4-3-768,2 3-640,0-1-857,4 1 1049</inkml:trace>
</inkml:ink>
</file>

<file path=ppt/ink/ink15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5:21.1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61 244 10210,'9'20'2520,"0"-1"0,20 33 0,-4-15-791,44 49 1,7-14-930,-76-69-789,-5-4-32,-7-5-85,-10-12-385,2-1 0,0-1 0,-33-43 0,33 37 250,-2 0 94,1-2 0,-17-32 0,31 48 117,1-1-1,-1 0 1,2-1 0,0 0 0,1 0 0,0 0 0,-2-21-1,6 30 84,0 0-1,0-1 1,0 1-1,1 0 1,0 0-1,0-1 1,0 1-1,1 0 1,-1 0-1,1 0 1,1 0-1,-1 1 0,1-1 1,-1 1-1,1-1 1,0 1-1,1 0 1,-1 0-1,1 0 1,0 0-1,0 1 1,0 0-1,0 0 1,8-5-1,-6 5 21,-1 0 0,0 1 0,1 0 0,0 0-1,-1 0 1,1 0 0,0 1 0,0 0 0,0 0 0,0 0 0,0 1 0,0 0 0,0 0 0,0 1-1,0 0 1,0 0 0,0 0 0,0 0 0,-1 1 0,1 0 0,6 4 0,-9-5-29,0 1-1,-1 0 1,1 0 0,-1 0 0,0 1 0,0-1 0,0 0 0,0 1 0,0 0-1,0-1 1,-1 1 0,1 0 0,-1 0 0,0 0 0,0 0 0,0 0 0,0 0-1,0 0 1,-1 0 0,1 0 0,-1 0 0,0 1 0,0-1 0,0 0 0,0 0-1,-1 0 1,1 0 0,-1 1 0,0-1 0,-1 4 0,-1 1-27,0 1-1,0-1 1,-1 1 0,0-1 0,0 0 0,-1 0 0,0-1-1,-1 0 1,-9 11 0,10-14-178,1 0 0,-1 0-1,0 0 1,-1-1 0,1 0 0,-9 4-1,13-7 15,-1 1 0,1 0-1,0-1 1,-1 1-1,1-1 1,-1 0-1,1 1 1,-1-1 0,1 0-1,-1 0 1,1 0-1,-1 0 1,1 0-1,-1 0 1,1 0 0,-1-1-1,1 1 1,-1 0-1,1-1 1,-1 1-1,1-1 1,0 0-1,-1 1 1,1-1 0,0 0-1,0 0 1,-1 0-1,1 0 1,0 0-1,0 0 1,0 0 0,0 0-1,-1-2 1,-4-17-858</inkml:trace>
</inkml:ink>
</file>

<file path=ppt/ink/ink15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5:21.64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51 81 7602,'0'0'292,"1"0"0,0 0 0,0 0 0,0 0 0,0 0 0,-1 0 0,1 0 0,0 1 0,0-1 0,-1 0 0,1 1 1,0-1-1,0 0 0,-1 1 0,1-1 0,-1 1 0,1-1 0,0 1 0,-1 0 0,1-1 0,-1 1 0,1-1 0,0 2 0,5 22 3047,-13 39-1837,4-35-236,3-26-1199,-1 0 0,1 0 0,0 1-1,1-1 1,-1 0 0,0 0 0,1 0 0,-1 1 0,1-1 0,0 0 0,-1 0 0,1 0 0,0 0 0,0 0 0,0 0 0,1 0 0,-1-1 0,0 1-1,1 0 1,-1-1 0,4 3 0,-4-3-38,1 0 1,-1-1-1,1 1 0,0 0 0,-1-1 0,1 0 0,-1 1 1,1-1-1,0 0 0,-1 0 0,1 0 0,0 0 0,-1 0 1,1 0-1,-1-1 0,1 1 0,0 0 0,-1-1 0,1 1 1,-1-1-1,1 0 0,-1 1 0,1-1 0,-1 0 0,0 0 0,1 0 1,-1 0-1,0 0 0,0 0 0,2-2 0,3-4 120,0 1-1,0-1 0,0 0 1,-1 0-1,0 0 1,-1-1-1,0 0 0,0 0 1,0 0-1,-1 0 0,0-1 1,1-9-1,-3 14-159,-1 1 0,1 0 0,-1 0-1,0 0 1,0-1 0,0 1 0,-1 0 0,1 0-1,-1-1 1,0 1 0,0 0 0,0 0 0,0 0-1,0 0 1,-1 0 0,0 0 0,1 1 0,-1-1-1,0 0 1,0 1 0,0 0 0,-1-1 0,1 1-1,0 0 1,-1 0 0,0 0 0,1 0 0,-1 1-1,0-1 1,0 1 0,0-1 0,0 1 0,0 0-1,0 0 1,-7 0 0,-27-5-1378,32 6 901,-1 0 0,1 0 0,-1-1 0,0 0 0,1 0 0,0-1 0,-1 1 0,1-1 0,0-1 0,0 1 0,0 0 0,0-1 0,-6-4 1,1-7-630</inkml:trace>
</inkml:ink>
</file>

<file path=ppt/ink/ink1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0:24.31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45 210 6561,'0'-1'392,"1"0"0,-1-1-1,0 1 1,0 0-1,0-1 1,0 1-1,0-1 1,-1 1-1,1 0 1,0-1-1,-1 1 1,1 0 0,-1-1-1,1 1 1,-2-2-1,2 3-202,-1 1-1,0-1 1,1 0 0,-1 1-1,1-1 1,-1 0 0,1 1-1,-1-1 1,1 1-1,-1-1 1,1 1 0,0-1-1,-1 1 1,1-1-1,0 1 1,-1-1 0,1 1-1,0-1 1,0 1-1,-1 0 1,1 0 0,-16 51 2874,15-51-3026,-12 91 2234,12-84-2171,1 0 0,0 0 0,0 0 0,1 0 0,0 1 0,0-1 0,1 0-1,0-1 1,5 12 0,-7-17-98,1 0 0,0-1 0,0 1 0,0 0 0,0-1 0,0 1-1,0 0 1,0-1 0,1 0 0,-1 1 0,0-1 0,1 0 0,-1 1-1,1-1 1,0 0 0,-1 0 0,1 0 0,0-1 0,0 1 0,-1 0 0,1-1-1,3 1 1,-2-1-10,0 0-1,-1 0 1,1 0 0,0-1-1,-1 0 1,1 1-1,0-1 1,-1 0-1,1 0 1,-1 0-1,1-1 1,-1 1-1,5-4 1,3-3-45,0-1 0,-1 0 0,0-1 0,-1 0 0,11-15 0,-7 4 23,-1 1 0,-1-1-1,-1-1 1,0 0 0,-2 0 0,-1 0 0,0-1-1,-2 0 1,0 0 0,-2-1 0,-1 1 0,0-1-1,-5-37 1,-2 37 201,6 24-162,0 0-1,0-1 0,-1 1 1,1 0-1,0 0 0,0 0 0,0 0 1,0 0-1,0 0 0,0 0 1,0-1-1,0 1 0,0 0 1,-1 0-1,1 0 0,0 0 0,0 0 1,0 0-1,0 0 0,0 0 1,0 0-1,-1 0 0,1 0 1,0 0-1,0 0 0,0 0 0,0 0 1,0 0-1,-1 0 0,1 0 1,0 0-1,0 0 0,0 0 1,0 0-1,0 0 0,-1 0 1,1 0-1,0 0 0,0 0 0,0 0 1,0 0-1,0 0 0,0 0 1,-1 0-1,1 0 0,0 0 1,0 1-1,0-1 0,0 0 0,0 0 1,0 0-1,0 0 0,0 0 1,0 0-1,0 1 0,0-1 1,-1 0-1,1 0 0,0 0 1,-1 3 56,0 0 1,1 0 0,-1 1 0,0-1 0,1 0 0,0 0 0,0 0 0,0 0 0,0 1 0,1 5 0,14 54 1000,34 94-1,-16-58-499,-28-81-695,14 42 399,-18-57-542,1-1 1,-1 1-1,0 0 0,1 0 1,-1-1-1,1 1 0,0-1 1,0 1-1,0-1 1,0 0-1,0 1 0,0-1 1,1 0-1,-1-1 0,3 3 1,14-2-4846,5-9 2220</inkml:trace>
</inkml:ink>
</file>

<file path=ppt/ink/ink15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5:22.03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5 9690,'0'0'194,"0"-1"0,0 1 0,1 0 0,-1-1 0,0 1 0,0 0 0,1 0-1,-1-1 1,0 1 0,0 0 0,1 0 0,-1 0 0,0-1 0,1 1 0,-1 0 0,0 0 0,1 0 0,-1 0 0,0 0-1,1-1 1,-1 1 0,1 0 0,-1 0 0,0 0 0,1 0 0,-1 0 0,0 0 0,1 0 0,0 1 0,14 5 2030,9 13-420,-13-8-1310,-1 1 1,0 0-1,0 0 0,-1 1 1,-1 0-1,0 0 0,-1 1 0,-1 0 1,7 19-1,1 16-86,13 74 0,-18-78-356,2-11-1163,-11-33 1029,0-1 1,0 0 0,1 1-1,-1-1 1,0 1 0,0-1-1,0 0 1,1 0 0,-1 1-1,0-1 1,0 0 0,1 1-1,-1-1 1,0 0 0,1 0-1,-1 0 1,0 1-1,1-1 1,-1 0 0,0 0-1,1 0 1,-1 0 0,1 0-1,-1 1 1,0-1 0,1 0-1,-1 0 1,1 0 0,0-1-131,0 0 0,0 1 0,-1-1-1,1 0 1,0 1 0,-1-1 0,1 0 0,0 0 0,-1 0 0,1 0 0,-1 0 0,1 0 0,-1 0 0,1 0 0,-1 0 0,1-1 0,6-19-1032</inkml:trace>
</inkml:ink>
</file>

<file path=ppt/ink/ink15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5:22.46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53 334 9562,'-4'2'8391,"0"3"-4277,-15 39-3830,16-33-243,-2-2 15,2 0 0,0 0 0,0 1 0,1 0 0,0-1 0,0 1 1,1 0-1,0 0 0,1 13 0,0-22-56,0-1 1,0 0 0,0 1-1,0 0 1,0-1-1,0 1 1,0-1 0,0 1-1,0-1 1,0 1-1,0-1 1,1 0 0,-1 1-1,0-1 1,0 1-1,0-1 1,1 1 0,-1-1-1,0 1 1,0-1-1,1 0 1,-1 1 0,0-1-1,1 1 1,-1-1-1,1 0 1,-1 0 0,0 1-1,1-1 1,-1 0-1,1 0 1,-1 1-1,1-1 1,-1 0 0,1 0-1,-1 0 1,1 0-1,-1 0 1,1 1 0,-1-1-1,1 0 1,-1 0-1,1 0 1,-1-1 0,1 1-1,-1 0 1,1 0-1,-1 0 1,1 0 0,-1 0-1,0-1 1,1 1-1,-1 0 1,1 0 0,-1-1-1,1 1 1,-1 0-1,0-1 1,1 1 0,-1 0-1,0-1 1,1 1-1,-1 0 1,1-1-1,18-28 17,-10 6 12,-2 0 0,7-39 0,-9 40-23,-5 22-5,0 0 0,0 1-1,0-1 1,0 0 0,0 0 0,1 0 0,-1 0 0,0 0-1,0 0 1,0 0 0,0 0 0,1 0 0,-1 1 0,0-1-1,0 0 1,0 0 0,0 0 0,1 0 0,-1 0 0,0 0-1,0 0 1,0 0 0,1 0 0,-1 0 0,0 0 0,0 0-1,0 0 1,0-1 0,1 1 0,-1 0 0,0 0 0,0 0-1,0 0 1,0 0 0,1 0 0,-1 0 0,0 0-1,0-1 1,0 1 0,0 0 0,0 0 0,0 0 0,1 0-1,-1-1 1,0 3 98,1 1 48,3 12-84,0-2 34,0 0 0,9 21 1,-12-31-120,1 1 0,0-1 0,0 1 0,1-1 0,-1 0 0,1 0 0,-1 0 0,1 0 0,0 0 0,0-1 0,0 1 0,1-1 0,-1 0 0,4 2 0,-6-3-111,0-1 0,0 1 0,0-1 0,0 1 0,0-1 1,0 0-1,0 1 0,0-1 0,0 0 0,0 0 0,0 0 0,0 0 0,0 0 0,0 0 0,0 0 1,1 0-1,-1 0 0,0 0 0,0 0 0,0-1 0,0 1 0,0 0 0,1-1 0,12-23-2397,-7 9 2397</inkml:trace>
  <inkml:trace contextRef="#ctx0" brushRef="#br0" timeOffset="1">199 331 6521,'25'-72'3360,"-25"71"-3278,0 1 0,0-1 0,1 1 1,-1-1-1,0 1 0,1-1 0,-1 1 0,0-1 0,1 1 1,-1 0-1,1-1 0,-1 1 0,1 0 0,-1-1 1,1 1-1,-1 0 0,1-1 0,-1 1 0,1 0 1,-1 0-1,1 0 0,-1-1 0,1 1 0,0 0 1,-1 0-1,1 0 0,-1 0 0,1 0 0,-1 0 1,1 0-1,0 0 0,-1 1 0,1-1 0,-1 0 0,2 0 1,15 12 1794,-13-9-1329,2 2 144,1 0 1,-1 1-1,0 0 1,0 0-1,0 0 1,-1 0-1,0 1 1,5 8-1,-8-11-506,0 1-1,0-1 1,-1 0-1,1 1 0,-1-1 1,0 1-1,0 0 1,0-1-1,-1 1 0,0 0 1,0-1-1,0 1 1,0 0-1,-1-1 0,-1 7 1,-1-11 169,0-12-260,-3-23-101,5 17-65,0-1 1,1 0 0,1 0-1,1 1 1,1-1-1,7-29 1,16-51-2393,-14 29-2576,-6 40 3777</inkml:trace>
</inkml:ink>
</file>

<file path=ppt/ink/ink15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5:22.92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12163,'38'24'5313,"6"7"-2489,-4 2 25,-2 3-208,-6 4-281,-14 10-928,-7 3-511,-12 5-809,-9 4-497,-1 0-1415,-6 3 1208</inkml:trace>
</inkml:ink>
</file>

<file path=ppt/ink/ink15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5:39.05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121 216 8010,'-66'10'13137,"71"9"-12732,-2-9 336,3 16-262,0-1 0,-2 0 0,0 1 1,-2 0-1,-2 36 0,0-54-433,-6 37 62,6-44-107,0 0 1,0 0-1,0-1 1,0 1-1,0 0 1,0 0-1,0-1 0,-1 1 1,1 0-1,0 0 1,-1-1-1,1 1 1,0 0-1,-1-1 1,1 1-1,-1-1 0,1 1 1,-1 0-1,0-1 1,1 1-1,-1-1 1,1 0-1,-1 1 0,0-1 1,1 1-1,-1-1 1,0 0-1,1 1 1,-1-1-1,0 0 1,0 0-1,1 0 0,-1 0 1,0 1-1,0-1 1,0 0-1,1 0 1,-1 0-1,0-1 0,0 1 1,1 0-1,-1 0 1,0 0-1,0-1 1,0 1-1,-3-4 1,1 1 1,0-1-1,0 0 0,0 0 0,0 0 0,1-1 1,0 1-1,0-1 0,0 1 0,0-1 1,1 0-1,-2-7 0,-1-2-24,0 2-3,0 0 0,1-1 0,1 1 0,0 0 1,1-1-1,0 0 0,1 1 0,0-1 0,1 1 0,5-24 0,-4 29 23,-1 0 0,2 1 0,-1-1 0,1 1 0,0 0-1,0 0 1,0 0 0,1 0 0,0 1 0,0-1-1,1 1 1,-1 0 0,1 0 0,0 1 0,1 0-1,-1-1 1,1 2 0,0-1 0,0 1 0,0 0 0,12-5-1,-16 8 13,-1-1 0,0 1 0,0 0-1,0 0 1,0-1 0,0 1 0,0 0-1,1 0 1,-1 0 0,0 1 0,0-1-1,0 0 1,0 0 0,0 1 0,0-1-1,1 0 1,-1 1 0,0-1 0,0 1-1,0-1 1,0 1 0,0 0 0,-1-1-1,3 3 1,17 26 248,1 0 77,-19-27-297,1 1 1,0-1-1,0 0 1,0 1-1,0-2 1,0 1-1,0 0 1,0 0-1,1-1 1,-1 0-1,1 0 1,-1 0-1,1 0 1,-1 0 0,6-1-1,-5 0-19,1-1 0,-1 0 0,1 0-1,-1 0 1,1 0 0,-1-1 0,0 1 0,0-1 0,0-1 0,0 1-1,0 0 1,4-4 0,-3 1-12,1 1 0,-1-1-1,0 0 1,-1-1 0,1 1 0,-1-1 0,0 0-1,-1 0 1,5-10 0,-1 0 43,0-1 0,6-27-1,-12 50 73,0-1-1,0 0 1,1 0-1,0 0 1,0 0-1,0 0 1,1 0-1,3 4 1,34 53 237,-36-56-329,0-1-1,0 0 0,1-1 0,0 1 0,-1-1 0,1 0 1,1 0-1,-1 0 0,1 0 0,10 4 0,-13-8-28,-1 0 1,0 0-1,1 0 1,-1 0-1,0 0 0,1-1 1,-1 1-1,0-1 0,1 1 1,-1-1-1,0 0 0,0 0 1,0 0-1,0 0 0,0-1 1,0 1-1,0 0 1,0-1-1,0 1 0,-1-1 1,1 0-1,-1 0 0,1 1 1,-1-1-1,1 0 0,1-4 1,4-5-89,0-1 0,-1 1 0,7-20 0,-7 12-123,0 0 0,-2-1 0,0 1 0,-1-1 0,1-33 0,-4 53 216,0 0 1,0 0-1,0 0 0,0 0 0,0 0 0,1-1 0,-1 1 1,0 0-1,0 0 0,0 0 0,0 0 0,0 0 1,0 0-1,0-1 0,0 1 0,0 0 0,0 0 0,0 0 1,0 0-1,0 0 0,0 0 0,0-1 0,0 1 1,0 0-1,0 0 0,0 0 0,0 0 0,0 0 0,0 0 1,0-1-1,0 1 0,0 0 0,-1 0 0,1 0 1,0 0-1,0 0 0,0 0 0,0 0 0,0-1 0,0 1 1,0 0-1,0 0 0,0 0 0,-1 0 0,1 0 1,0 0-1,0 0 0,0 0 0,0 0 0,0 0 0,0 0 1,-1 0-1,1 0 0,0 0 0,0 0 0,0 0 1,0 0-1,0 0 0,-1 0 0,1 0 0,0 0 1,0 0-1,-1 12 364,8 5-181,0 0-1,1 0 1,0-1 0,2 0-1,19 25 1,-17-24-27,0 0 0,-1 1 0,0 0 0,11 31 0,-19-39-181,-1-2-33,1-1 0,-1 1-1,1-1 1,0 0 0,1 1-1,0-2 1,9 14 0,-13-20-27,1 0 0,-1 0 0,0 0 1,1 0-1,-1 1 0,1-1 0,-1 0 1,0 0-1,1 0 0,-1 0 0,1 0 1,-1 0-1,0 0 0,1 0 0,-1-1 1,1 1-1,-1 0 0,0 0 0,1 0 1,-1 0-1,0 0 0,1-1 0,-1 1 1,0 0-1,1 0 0,-1 0 0,0-1 1,1 1-1,-1 0 0,0-1 0,0 1 1,1 0-1,-1-1 0,0 1 0,0 0 1,0-1-1,1 1 0,-1 0 0,0-1 1,0 1-1,0-1 0,0 1 0,0 0 1,0-1-1,0 1 0,0-1 0,0 1 1,0 0-1,0-1 0,4-20-2765,-2 2 1827,0-2 244</inkml:trace>
</inkml:ink>
</file>

<file path=ppt/ink/ink15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5:39.79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 10 7298,'-8'-8'17666,"8"8"-17367,7-1 302,-4 1-427,1 1 0,-1 0-1,0 0 1,1 0 0,-1 0 0,0 1-1,0-1 1,0 1 0,0 0-1,0 0 1,-1 0 0,1 0 0,4 5-1,24 31-3,-26-31-6,94 143 1141,-69-101-1068,-18-26-148,-9-18-81,-1 0 1,1 0 0,0 0 0,0 0 0,0-1-1,6 7 1,-7-10 10,-1 0 0,1 0 0,-1 0-1,1 0 1,0 0 0,0 0 0,-1 0 0,1-1-1,0 1 1,0-1 0,0 1 0,0-1 0,-1 0-1,1 0 1,0 0 0,0 0 0,0 0-1,0 0 1,0 0 0,0-1 0,0 1 0,-1-1-1,5-1 1,142-53 1933,-52 9-3638,-87 43 184,3 1 611</inkml:trace>
</inkml:ink>
</file>

<file path=ppt/ink/ink15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5:40.64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14 592 7034,'-14'12'5299,"21"-16"-343,15-12-3049,38-20 563,2 3 0,82-30-1,-35 15-1285,425-195 749,-511 233-2065,-7 4-265,0-1-1,0-1 1,-1 0 0,0-1 0,-1-1 0,0 0-1,13-13 1,20-21-5488,-23 18 4146</inkml:trace>
</inkml:ink>
</file>

<file path=ppt/ink/ink15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5:41.16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29 10074,'1'-28'4391,"1"45"2617,5 17-4694,13 36 1,-11-41-1907,0 1 0,3 31 0,-9-5-64,-3-43-235,1 0 0,0 1-1,0-1 1,2 0-1,5 20 1,-8-31-82,1-1 0,0 1 0,0 0 0,0-1 0,0 1-1,0-1 1,0 0 0,1 1 0,-1-1 0,0 0 0,1 0 0,-1 1 0,1-1 0,-1 0 0,1-1-1,-1 1 1,1 0 0,0 0 0,0-1 0,-1 1 0,1-1 0,0 1 0,0-1 0,-1 0-1,1 0 1,0 0 0,0 0 0,0 0 0,0 0 0,-1 0 0,1 0 0,0-1 0,0 1 0,-1-1-1,1 0 1,3-1 0,6-2 161,0-1-1,-1 0 1,1-1-1,12-9 0,3-2 111,12-8 84,-1-1 1,56-52 0,-91 76-450,18-21-702,-9 6-2661,-3 2 1874</inkml:trace>
</inkml:ink>
</file>

<file path=ppt/ink/ink15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5:52.57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46 743 6465,'-14'16'1064,"-18"19"3272,66-69 2543,93-87-3858,13-2-1317,-6-7 1,147-183 0,-222 241-1560,-109 136-5145,2 1-3453,30-44 6140</inkml:trace>
</inkml:ink>
</file>

<file path=ppt/ink/ink15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5:53.23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35 2 7506,'3'8'9809,"-3"6"-5627,-5 35-5720,4-41 2725,-2 10-1045,-1 0 1,-6 17-1,7-24-79,0 1 1,0-1-1,1 1 1,-1 20-1,3-31-33,0 0 1,1 0-1,-1 0 1,1-1-1,0 1 1,-1 0-1,1-1 1,0 1-1,-1-1 1,1 1-1,0 0 1,-1-1-1,1 1 1,0-1-1,0 0 1,0 1-1,0-1 0,-1 0 1,1 1-1,0-1 1,0 0-1,0 0 1,0 0-1,0 0 1,0 0-1,0 0 1,0 0-1,1 0 1,2 0 55,3 1-45,0-1 1,0 1 0,0-1 0,0 0 0,-1-1 0,1 0 0,0 0 0,9-3 0,-7 2 11,1-1 27,0-1-1,0 0 1,0-1-1,-1 0 1,1-1-1,-1 1 1,-1-2-1,12-9 1,1 0 62,19-20 123,-37 34-239,-1 0-1,0-1 0,0 1 0,-1-1 0,1 0 0,0 0 0,-1 0 1,1 1-1,-1-1 0,0-1 0,0 1 0,0 0 0,-1 0 0,1-5 1,-1 7-8,-1 0 1,1-1 0,-1 1 0,1 0-1,-1 0 1,0 0 0,0 0 0,1 0-1,-1 0 1,0 0 0,0 0 0,0 0-1,0 0 1,0 0 0,0 1 0,-1-1-1,1 0 1,0 1 0,0-1 0,0 1-1,-1-1 1,1 1 0,-2-1 0,-36-8 358,38 8-358,-24-2 302,0 1-1,-43 2 0,32 0-240,35 0-111,1 0 1,0 0 0,0 0-1,-1 0 1,1 0 0,0 0-1,0 0 1,0 0 0,-1 0-1,1-1 1,0 1 0,0 0-1,0 0 1,-1 0 0,1 0-1,0-1 1,0 1 0,0 0-1,0 0 1,0 0 0,-1-1-1,1 1 1,0 0 0,0 0-1,0 0 1,0-1-1,0 1 1,0 0 0,0 0-1,0-1 1,0 1 0,0 0-1,0 0 1,0-1 0,0 1-1,0 0 1,0 0 0,0 0-1,0-1 1,0 1 0,0 0-1,0 0 1,1-1 0,-1 1-1,0 0 1,0 0 0,0 0-1,0-1 1,0 1 0,1 0-1,-1 0 1,0 0 0,0 0-1,0 0 1,0-1 0,1 1-1,-1 0 1,11-14-1799,-10 13 1605,15-19-1116</inkml:trace>
</inkml:ink>
</file>

<file path=ppt/ink/ink15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5:55.57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96 92 8106,'10'-71'3316,"-13"53"-1348,3 17-1926,0 1 1,0 0-1,-1 0 1,1 0-1,0-1 1,-1 1-1,1 0 1,0 0-1,-1 0 1,1 0-1,0-1 1,-1 1-1,1 0 1,0 0-1,-1 0 1,1 0-1,0 0 1,-1 0-1,1 0 1,0 0-1,-1 0 1,1 0-1,-1 0 1,1 0-1,0 0 1,-1 1-1,-16 11 1300,8 2-904,2-1 0,-1 2-1,2-1 1,0 1-1,1 0 1,0 0 0,-4 30-1,8-39-387,1-1-1,0 1 1,1-1-1,-1 1 1,1-1-1,0 0 0,0 1 1,0-1-1,1 0 1,0 0-1,0 0 1,0 0-1,5 7 1,-6-10-37,1 0 1,0 1 0,0-1 0,-1 0-1,1 0 1,1 0 0,-1 0-1,0 0 1,0 0 0,1-1 0,-1 1-1,1-1 1,-1 0 0,1 0-1,0 0 1,-1 0 0,1 0 0,0 0-1,0-1 1,0 1 0,0-1-1,-1 0 1,1 0 0,0 0 0,0 0-1,4-1 1,4-2 5,-1 0 0,-1-1 0,1 0 0,-1-1 0,1 0-1,-1-1 1,-1 0 0,1 0 0,-1 0 0,14-15 0,-19 18-17,0-1 1,0 1-1,0-1 0,-1 0 1,1 0-1,-1 0 0,0 0 0,0 0 1,0-1-1,-1 1 0,2-9 1,-3 10 0,1 0 1,-1 0 0,-1 0-1,1 0 1,0 1 0,-1-1-1,1 0 1,-1 0-1,0 1 1,0-1 0,0 0-1,-1 1 1,1-1 0,0 1-1,-1-1 1,0 1 0,1 0-1,-1-1 1,0 1-1,-4-3 1,0 0-46,-1 1 0,0 0 0,0 0 0,0 0 0,0 1 0,-1 0 0,1 0 0,-1 1 0,0 0 0,0 0 0,1 1 0,-15 0 0,3 0-455,-1 0 1,1 2-1,-1 1 1,-20 4-1,36-6 919</inkml:trace>
</inkml:ink>
</file>

<file path=ppt/ink/ink1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0:27.3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666 1274 5905,'49'19'2594,"-26"-9"-1847,0-2 0,47 10 0,-1-8 27,1-3 0,1-4 0,75-5 0,163-23 687,-78 4-716,281-34 226,-432 39-617,0-3 0,-1-4 0,-1-3 0,92-44 0,-52 15-14,113-59-56,-217 107-261,-1-2 0,0 0 0,-1 0 1,0-1-1,0-1 0,-1 0 0,0 0 0,-1-1 1,11-17-1,-17 22 18,0 0 0,0 0 1,-1 0-1,0-1 0,0 0 0,-1 1 1,0-1-1,0 0 0,-1 0 1,0 0-1,0 0 0,-1 0 0,0 0 1,-1 0-1,1-1 0,-2 1 1,1 1-1,-1-1 0,-4-13 0,-3 2-3,0 0 0,-2 1-1,0 0 1,0 1 0,-2 0 0,0 1-1,-1 1 1,-1 0 0,-31-25-1,-9-1 89,-98-56 0,56 45-94,-1 5 1,-3 4 0,-1 4 0,-138-32 0,162 53-34,-1 5 0,0 2 0,-111 1 0,-238 35-62,37 36-40,290-39 35,-176 62 0,239-67 72,0 0 0,1 3 0,0 1 0,2 2 0,1 1 0,1 1 0,1 3 0,1 0-1,1 2 1,2 1 0,1 1 0,2 1 0,1 2 0,2 0 0,1 1 0,2 2 0,-22 57 0,31-69 43,1 0 1,1 1-1,2 0 1,0 1 0,2-1-1,-2 54 1,7-65-2,0 1 0,1-1 0,1 0-1,0 0 1,2 0 0,-1-1 0,2 1 0,0-1 0,1 0 0,0-1 0,2 1 0,-1-1 0,14 15 0,-3-8 12,0 0-1,2-2 1,1 0-1,0-1 1,1-1-1,1-1 1,1-2-1,0 0 1,0-2 0,2 0-1,53 15 1,-3-7-149,2-4 0,1-3 0,81 3 0,242 9-3199,-193-18 1971</inkml:trace>
</inkml:ink>
</file>

<file path=ppt/ink/ink15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5:55.98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81 9282,'1'1'394,"5"7"1184,0 0 0,-1 1 1,0-1-1,5 11 1,-9-17-1495,0 0 0,-1 0 0,1 0 0,0 0 0,-1 0 0,0 0 0,1 0 0,-1 0 0,0 0 0,0 1 0,0-1 0,0 0 0,0 0 0,-1 0 0,1 0 0,-1 0 0,1 0 0,-1 0 0,0 0 0,0 0 0,0 0 0,0-1 0,0 1 0,0 0 0,0 0 0,-2 1 0,3-2-80,-1-1 0,1 0 0,0 0 0,0 1 1,0-1-1,0 0 0,0 0 0,-1 0 0,1 0 0,0 1 0,0-1 0,-1 0 0,1 0 0,0 0 0,0 0 0,0 0 0,-1 0 0,1 1 0,0-1 0,0 0 0,-1 0 1,1 0-1,0 0 0,0 0 0,-1 0 0,1 0 0,0 0 0,-1 0 0,1 0 0,0 0 0,0 0 0,-1 0 0,1-1 0,0 1 0,0 0 0,0 0 0,-1 0 0,1 0 1,-4-12 109,4-20-15,1 26-93,0-1 0,0 1-1,0-1 1,1 1 0,0 0-1,0 0 1,1 0-1,-1 0 1,1 0 0,1 0-1,-1 0 1,1 1 0,0 0-1,0 0 1,0 0 0,1 0-1,0 1 1,0 0-1,0 0 1,0 0 0,9-4-1,-8 5-303,1 0 0,0 1 0,-1 0-1,1 0 1,0 1 0,0 0-1,12-1 1,13-1-2630,-14-2 1945</inkml:trace>
</inkml:ink>
</file>

<file path=ppt/ink/ink15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5:56.36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6 410 8090,'69'-107'3733,"-68"105"-3534,0 0 1,0 0-1,0 1 1,0-1 0,-1 0-1,1 0 1,0 0-1,-1 0 1,0 0 0,1-3-1,-1 4-158,0 1-1,0 0 0,0-1 1,0 1-1,0 0 0,-1 0 1,1-1-1,0 1 1,0 0-1,0-1 0,0 1 1,0 0-1,-1 0 0,1 0 1,0-1-1,0 1 0,0 0 1,-1 0-1,1 0 0,0-1 1,0 1-1,-1 0 1,1 0-1,0 0 0,-1 0 1,1 0-1,0-1 0,0 1 1,-1 0-1,1 0 0,0 0 1,-1 0-1,1 0 1,0 0-1,-1 0 0,-21 7 1641,22-7-1636,-4 3 101,0 0 0,0 0 0,1 0 0,-1 0 0,1 0 0,0 1 0,0-1 0,0 1 0,1 0 0,-1 0 0,1 0 0,0 0 0,0 1 0,0-1 0,-1 8 0,1-8-123,1-1-1,0 1 0,1-1 0,-1 1 1,1 0-1,-1-1 0,1 1 0,0 0 1,0-1-1,1 1 0,-1 0 0,1-1 0,0 1 1,0 0-1,0-1 0,0 0 0,1 1 1,-1-1-1,1 0 0,2 4 0,-2-5-22,-1-1 0,0 0-1,1 1 1,-1-1 0,1 0-1,-1 0 1,1 0 0,0-1-1,-1 1 1,1 0 0,0 0-1,0-1 1,0 1-1,-1-1 1,1 0 0,0 0-1,0 1 1,0-1 0,0 0-1,0 0 1,-1-1 0,1 1-1,0 0 1,0-1 0,0 1-1,0-1 1,-1 1 0,1-1-1,0 0 1,-1 0 0,1 0-1,2-2 1,-1 1-2,1 0 0,-1-1 0,0 1 1,0-1-1,-1 0 0,1 1 0,-1-1 0,1-1 1,-1 1-1,0 0 0,0-1 0,0 1 0,-1-1 0,3-6 1,-1-10 20,0 1 1,-2-1-1,-1 1 1,0-1-1,-1 1 1,-4-22-1,-4-8 2,-19-56 0,26 97-16,-1-1 0,0 1 0,-8-13-1,10 19 7,0 1 0,0-1 0,0 1 0,-1-1 0,1 1 0,0 0 0,-1-1 0,1 1 0,0 0 0,-1 0 0,-2-1 0,3 1 4,0 1 1,1 0-1,-1 0 0,0 0 1,0 0-1,0 0 0,0 0 1,1 0-1,-1 0 0,0 0 1,0 0-1,0 0 0,0 0 0,1 0 1,-1 1-1,0-1 0,0 0 1,1 1-1,-1-1 0,0 1 1,1-1-1,-1 1 0,0-1 1,1 1-1,-1-1 0,0 2 0,-2 1 71,2 0 0,-1 0 0,0 0-1,1 0 1,-1 0 0,1 0 0,0 1-1,0-1 1,0 0 0,1 1 0,-1-1 0,1 1-1,0-1 1,0 0 0,0 1 0,0-1-1,0 1 1,1-1 0,0 1 0,1 5-1,2 4 232,0 0 0,1-1 0,11 23 0,-2-9-41,2-1 1,0-1-1,21 24 1,-29-39-421,-1-1 1,1 0-1,1 0 1,-1-1-1,2 0 1,-1-1 0,0 1-1,1-2 1,0 0-1,20 8 1,-24-12-313,-1-1 0,0 1 0,0-1 0,1 0 0,-1 0 0,0-1 0,0 0 0,1 0 0,-1 0 0,0 0 0,7-3 0,12-5-481</inkml:trace>
</inkml:ink>
</file>

<file path=ppt/ink/ink15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5:56.83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32 185 9298,'-23'-13'2394,"15"10"-1020,9 6 1174,1-2-2372,-1 1 0,1-1 0,0 1 0,0-1 0,0 0 0,0 0 0,0 0 0,0 0 0,0 0 0,0 0 0,0 0 0,0-1 0,1 1 0,-1-1 0,0 1 0,0-1 0,1 0 0,-1 0 0,0 0 0,3-1 0,-1 0-20,0 0 0,0 0 0,0 0 0,0-1-1,0 1 1,-1-1 0,1 0 0,0-1 0,-1 1-1,7-5 1,-7 4-124,0 0 0,0 0 0,0 0-1,0 0 1,0-1 0,0 1 0,-1-1 0,0 1-1,0-1 1,0 0 0,0 0 0,0 0 0,-1 0-1,0 0 1,0 0 0,0-1 0,0 1 0,0 0-1,-1-1 1,0 1 0,0 0 0,0-1 0,-1-3-1,-1 2-36,-1 1 1,1 0-1,-1-1 0,0 1 0,0 1 0,-1-1 0,1 0 0,-1 1 0,-5-6 0,8 9 4,0 0 0,-1 0-1,1 0 1,0 0 0,0 0-1,-1 0 1,1 0 0,0 0-1,-1 1 1,1-1 0,-1 0-1,1 1 1,-1-1 0,1 1-1,-1 0 1,0-1 0,1 1-1,-1 0 1,1 0-1,-1 0 1,0 0 0,1 0-1,-1 1 1,1-1 0,-1 0-1,0 1 1,1-1 0,-1 1-1,1-1 1,-1 1 0,1 0-1,0 0 1,-1 0 0,1 0-1,0 0 1,0 0 0,-2 2-1,1-2 18,1 1-1,0 0 1,0 0-1,0-1 0,0 1 1,0 0-1,0 0 1,1 0-1,-1 0 0,0 0 1,1 0-1,0 0 1,0 1-1,-1-1 1,1 0-1,0 0 0,1 0 1,-1 0-1,0 0 1,1 0-1,-1 0 0,1 0 1,-1 0-1,1 0 1,0 0-1,0 0 1,0 0-1,2 2 0,-1 0 32,1 1-1,0-1 1,0 0-1,1 0 1,-1-1-1,1 1 0,0-1 1,0 0-1,0 0 1,0 0-1,5 3 1,-3-4-5,0 1 0,1-1 1,-1 0-1,0-1 1,1 0-1,-1 0 0,1 0 1,-1 0-1,1-1 1,-1 0-1,1-1 1,7-1-1,-10 2-152,-1-1-1,1 0 1,0 0 0,-1-1 0,1 1-1,-1-1 1,1 0 0,-1 0-1,0 0 1,0 0 0,1 0-1,-2-1 1,1 1 0,0-1 0,0 0-1,-1 0 1,0 0 0,1 0-1,-1 0 1,-1-1 0,4-6-1,17-25-6059,-13 22 3428,-2 4 1960</inkml:trace>
</inkml:ink>
</file>

<file path=ppt/ink/ink15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5:57.33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6 215 7338,'-6'3'12525,"8"4"-10252,13 15-2942,-4-7 841,-4-4 25,1 0 1,1-1-1,15 15 1,-24-25-183,0 0-1,0 1 1,0-1 0,0 0 0,1 0-1,-1 0 1,0 1 0,0-1 0,0 0-1,1 0 1,-1 0 0,0 0 0,0 0 0,0 0-1,1 1 1,-1-1 0,0 0 0,0 0-1,1 0 1,-1 0 0,0 0 0,0 0-1,1 0 1,-1 0 0,0 0 0,0 0-1,1 0 1,-1 0 0,0 0 0,0 0 0,1 0-1,-1-1 1,0 1 0,0 0 0,1 0-1,-1 0 1,3-11 279,-4-25-139,0 27-143,-6-54 93,2 32-41,1-1 0,2-58 0,2 87-75,1 0 0,-1 1 0,0-1 0,1 0 0,0 1 0,0-1 0,0 1 1,0-1-1,0 1 0,0 0 0,0-1 0,1 1 0,-1 0 0,4-3 0,-4 4-151,0 0 0,1 0 0,-1 0 1,0 1-1,1-1 0,-1 0 0,1 1 0,-1-1 1,1 1-1,-1 0 0,1-1 0,-1 1 0,1 0 0,-1 0 1,1 0-1,0 0 0,-1 0 0,1 0 0,-1 1 0,1-1 1,-1 0-1,1 1 0,-1-1 0,1 1 0,2 1 0,7 2-2154,-2-3 1034</inkml:trace>
</inkml:ink>
</file>

<file path=ppt/ink/ink15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5:57.97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1 653 8330,'51'26'3995,"-49"-26"-3875,-1 0 0,0 0 0,0 0 0,0 0 0,0 0 0,0 0 1,1 0-1,-1-1 0,0 1 0,0 0 0,0 0 0,0-1 0,0 1 0,0-1 0,0 1 0,0-1 0,0 0 0,0 1 0,0-1 0,0 0 0,0 0 0,-1 1 0,1-1 0,0 0 0,0 0 0,-1 0 0,1 0 0,-1 0 0,1 0 0,-1 0 0,1 0 0,-1 0 0,0 0 0,1 0 0,-1-1 0,0-1 0,2-1 331,4-11 258,-1 0 1,-1 0-1,0 0 0,-1-1 0,-1 1 1,1-19-1,-3 34-700,0-1 0,1 1 0,-1-1 0,0 0 0,0 1 0,0-1 0,0 0 0,0 1 0,0-1 0,0 0 0,0 1 0,0-1 0,0 0 0,-1 1 0,1-1 0,0 0 0,0 1 0,-1-1 0,1 1 0,0-1 0,-1 1 0,1-1 0,0 0 0,-1 1 0,1-1 0,-1 1 0,1 0 0,-1-1 0,1 1 0,-1-1 0,0 1 0,0 0-7,0 0 0,-1 0 1,1 0-1,0 0 0,0 1 1,0-1-1,0 1 0,0-1 0,-1 1 1,1-1-1,0 1 0,0-1 1,0 1-1,0 0 0,-1 1 1,-3 3-27,-1 0 0,1 0 0,0 1 0,-7 9 0,9-10 5,1 0-1,0 0 0,0 0 1,1 0-1,-1 0 0,1 0 1,0 1-1,1-1 0,-1 0 1,1 1-1,0-1 0,0 0 1,1 1-1,-1-1 0,1 0 0,0 0 1,1 0-1,-1 1 0,1-1 1,3 5-1,-4-7-39,1 0 0,0 0 0,0 0 0,0 0 0,0-1 0,0 1 0,0-1 0,1 1 0,-1-1 0,1 0 0,-1 0 1,1 0-1,0 0 0,0-1 0,0 1 0,0-1 0,0 0 0,1 0 0,-1 0 0,0 0 0,0 0 0,1-1 0,-1 1 0,0-1 0,1 0 0,-1 0 0,0 0 0,1 0 0,-1-1 0,0 0 0,1 1 0,5-3 0,0-1-186,-1 0 1,1-1-1,-1 0 0,0 0 0,0-1 0,0 0 0,-1 0 0,0-1 1,0 0-1,0 0 0,6-10 0,0-1-181,-1 0 1,0-1-1,15-37 0,-24 49 431,0 0 1,-1 0-1,0-1 0,0 1 0,-1 0 0,0-1 0,0 1 0,-1-1 1,1 0-1,-2 1 0,1-1 0,-1 1 0,-4-15 0,5 22 14,0-1 0,0 1 1,0-1-1,-1 1 0,1 0 0,0-1 0,0 1 0,0 0 0,-1-1 0,1 1 0,0 0 0,0 0 0,-1-1 0,1 1 0,0 0 1,-1 0-1,1-1 0,0 1 0,-1 0 0,1 0 0,0 0 0,-1 0 0,1 0 0,0-1 0,-1 1 0,1 0 0,-1 0 1,1 0-1,0 0 0,-1 0 0,1 0 0,0 0 0,-1 0 0,1 0 0,-1 0 0,1 1 0,0-1 0,-1 0 0,1 0 0,0 0 1,-1 0-1,1 0 0,0 1 0,-1-1 0,1 0 0,0 0 0,-1 1 0,1-1 0,0 0 0,0 0 0,-1 1 0,1-1 1,0 0-1,0 1 0,0-1 0,-1 0 0,1 1 0,0 0 0,-16 20 802,16-20-774,-3 4 42,1-1 0,1 1 0,-1-1 0,1 1 0,-1 0 0,2-1 0,-1 1 0,0 0 0,1 0 0,0 0 0,0-1 0,0 1 0,0 0 0,1 0 1,0 0-1,0-1 0,1 1 0,-1 0 0,1-1 0,0 1 0,0-1 0,0 0 0,1 0 0,-1 0 0,1 0 0,0 0 0,0 0 0,6 5 0,-8-9-84,0 1 1,0 0-1,0-1 0,1 1 1,-1-1-1,0 1 0,0-1 1,0 0-1,0 0 0,1 1 1,-1-1-1,0 0 0,0 0 1,0 0-1,1 0 0,-1 0 1,0 0-1,0-1 1,0 1-1,1 0 0,-1-1 1,0 1-1,1-1 0,1-1 3,0 1 0,-1-1 0,1 0 0,-1 0 0,0 0 0,0 0 0,0-1 0,0 1-1,2-3 1,3-6 44,-1 1-1,-1-1 1,8-19-1,-3 1 206,-1-2 0,-2 1 0,0-1-1,-2 0 1,1-47 0,-5 62-203,-2 0 0,1 0 0,-2 0 0,0 0 1,-1 0-1,0 0 0,-2 1 0,0-1 0,0 1 0,-2 0 1,1 1-1,-14-21 0,19 34-41,0-1 1,-1 0 0,1 0-1,0 1 1,-1-1 0,0 1-1,1-1 1,-1 1-1,0 0 1,0-1 0,-3 0-1,-5 4 167,2 16 12,6-2-35,0-1 1,1 1-1,0 0 1,1 0-1,3 19 1,17 80 604,-14-91-652,1 0-1,1-1 1,13 26 0,-17-40-146,1 0 1,0 0-1,0-1 0,1 0 1,0 0-1,1 0 0,0-1 0,0 0 1,0-1-1,16 12 0,-20-17-206,0 1 0,1 0 0,-1-1 0,1 1 0,-1-1 0,1 0 0,0 0 0,-1 0 0,1-1 0,0 1 0,0-1 0,0 0 0,-1 0 0,1-1 0,0 1 0,0-1-1,4-1 1,11-3-890</inkml:trace>
</inkml:ink>
</file>

<file path=ppt/ink/ink15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5:58.55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0 9570,'-3'10'4129,"9"4"-2057,13 6-111,6 12-313,0 2-88,5 5-423,0 1-217,-10 0-488,2-5-184,-11-7-192,-1 2 0,1-10-216,-5 2-256,3-11-648,-9-6-345,-4-8-983,-3-3-81,6 4 1561</inkml:trace>
</inkml:ink>
</file>

<file path=ppt/ink/ink15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5:59.04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22 426 8450,'-8'-8'615,"7"7"-434,0 0 1,0 0-1,0 0 1,0 0 0,0 0-1,0 0 1,0 0 0,0 0-1,1 0 1,-1 0-1,0-1 1,1 1 0,-1 0-1,0-1 1,1 1-1,-1-3 1,3 3 124,-1-1 1,1 0-1,0 1 0,-1 0 0,1-1 1,0 1-1,0 0 0,0 0 0,0 0 1,0 0-1,4-1 0,0-1 158,11-7 123,-1 0-1,0-2 1,0 0-1,-1-1 1,-1 0-1,0-1 0,-1-1 1,0 0-1,-1-1 1,12-21-1,-22 34-574,0-1 0,0 1 0,-1-1-1,1 0 1,-1 0 0,0 1 0,0-1-1,0 0 1,0 0 0,-1 0 0,0 0-1,1 0 1,-2 0 0,1 0 0,0 0 0,-1 0-1,0 0 1,-2-8 0,-2 0-1,0 0 0,-2 0 1,1 0-1,-12-14 0,-4-8 13,8 15 340,12 17 188,10 11-103,56 62 940,35 37-993,-27-44-4257,-56-54 1382,0-7 979</inkml:trace>
</inkml:ink>
</file>

<file path=ppt/ink/ink15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5:59.42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1 124 10482,'80'-26'4176,"-70"21"-3348,-1 1 0,1-1 1,-1-1-1,0 0 0,12-10 1,18-11 1241,-36 26-1962,-1 0 1,0 0-1,1 0 1,-1 0-1,1 0 0,-1 0 1,1 1-1,-1-1 1,1 1-1,-1 0 0,1 0 1,-1-1-1,1 2 1,0-1-1,-1 0 1,1 1-1,-1-1 0,1 1 1,-1-1-1,1 1 1,-1 0-1,0 0 0,3 2 1,-1 0-51,0 0-1,-1 0 1,0 1 0,1-1-1,-1 1 1,-1 0 0,1 0-1,0 0 1,-1 0 0,0 0-1,3 9 1,-2-6 1,0 0-1,-1 0 1,0 0 0,-1 0-1,1 0 1,-1 1 0,-1-1-1,1 0 1,-1 1 0,-1-1-1,-1 11 1,1-13-11,1 1 0,0 0 1,0-1-1,0 1 0,1-1 0,0 1 0,0-1 0,0 1 0,3 8 1,-3-14 132,1-5 254,11-5-547,0 0 0,-1 0 0,15-17 0,-20 18-421,0-2 0,-1 1-1,0-1 1,8-21 0,18-48-6083,-15 52 5211</inkml:trace>
</inkml:ink>
</file>

<file path=ppt/ink/ink15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5:59.87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112 42 9082,'-2'1'545,"0"0"0,0 1-1,0-1 1,1 0 0,-1 1 0,1-1 0,-1 1 0,1-1 0,-1 1-1,-1 2 1,-8 22 1727,2 33-991,9-55-1010,-1 9-36,1-1 0,0 1 1,1-1-1,1 1 0,-1-1 1,2 0-1,0 0 0,1 0 1,9 22-1,-11-29-183,0-1 0,0 0 0,1 1 0,-1-1 1,1 0-1,0 0 0,0-1 0,1 1 0,-1-1 0,1 1 0,0-1 0,0 0 1,0-1-1,0 1 0,0-1 0,1 1 0,-1-1 0,1 0 0,-1-1 0,1 1 1,0-1-1,0 0 0,0 0 0,-1-1 0,1 1 0,0-1 0,9-1 1,-7 0 39,-1-1 0,1 0 1,-1 0-1,0-1 0,0 0 1,0 0-1,0 0 1,-1-1-1,1 0 0,-1 0 1,0 0-1,0-1 1,0 1-1,7-11 0,-1 2 193,-2 0 1,0 0-1,0-1 0,12-29 0,-19 38-221,0 0 0,0 1 1,-1-1-1,1 0 0,-2 0 1,1 0-1,0 0 0,-1 0 1,0 0-1,0 0 0,0 0 1,-1 0-1,1 0 0,-1 0 0,-1 0 1,-2-9-1,1 8-33,-1 0 0,1 1 0,-1-1 0,0 1 0,0 0 0,-1 0-1,1 0 1,-1 0 0,0 1 0,0 0 0,-9-5 0,1 1-58,-1 1 1,0 1-1,0 0 0,0 1 1,-1 0-1,0 1 0,0 1 1,0 0-1,0 1 0,-21 0 1,19 3-645,0 0 0,1 2 0,-1 0 0,0 0 1,-17 8-1,22-10-529</inkml:trace>
</inkml:ink>
</file>

<file path=ppt/ink/ink15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5:25.09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80 183 7042,'-20'-42'2907,"12"22"4484,8 20-7279,-5 12 1289,-4 8-8,6-15-1171,0 1 0,0-1 0,1 1 1,0 0-1,0-1 0,1 1 1,-1 0-1,1 0 0,0 0 0,1 0 1,0 0-1,0 0 0,0 0 0,2 9 1,6 32 568,-2 2-1,-1 79 1,-9-124-703,-1-13-2,3-147-104,2 139 5,0 7-6,0 1-1,0-1 1,-1 0-1,0 1 1,-1-1-1,0 1 1,-1-1-1,0 1 1,0 0-1,-1 0 1,-4-9 0,18 31 63,1 0 1,1-1-1,1 0 1,-1-1 0,2 0-1,-1-1 1,2-1-1,-1 0 1,1-1 0,20 8-1,-31-15-33,-1 0 0,1 0-1,0 0 1,0-1 0,0 1 0,0-1-1,0 0 1,0 0 0,0 0 0,0-1-1,0 0 1,0 1 0,0-1 0,-1 0-1,1-1 1,0 1 0,-1-1-1,5-2 1,-3 1-7,-1-1-1,1 0 1,-1 0 0,0 0-1,0-1 1,-1 1-1,1-1 1,-1 0 0,0 0-1,0 0 1,2-6-1,4-11 0,-2 0-1,-1-1 0,0 0 0,3-47 0,-7 56-6,0 10 8,-2-1-1,1 0 1,0 0 0,-1-1-1,0 1 1,0 0 0,-1 0 0,0 0-1,-1-5 1,2 20 1262,6 20-1066,20 36 393,3-1 1,3-2 0,47 73 0,-67-122 144,-5-15-3122,-1-24-6329,-5 22 7963,0-6-949</inkml:trace>
</inkml:ink>
</file>

<file path=ppt/ink/ink1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0:29.1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79 760 4057,'-1'0'91,"0"-1"0,0 1 0,0-1 0,1 1 1,-1-1-1,0 1 0,0-1 0,1 1 0,-1-1 0,0 0 0,1 1 1,-1-1-1,1 0 0,-1 0 0,1 1 0,-1-1 0,1 0 0,-1 0 0,1 0 1,0 0-1,0 1 0,-1-1 0,1 0 0,0 0 0,0 0 0,0 0 1,0 0-1,0 0 0,0 0 0,0 0 0,0 0 0,0 0 0,0 1 1,1-1-1,-1 0 0,0 0 0,1 0 0,-1 0 0,1 0 0,-1 1 0,0-1 1,1 0-1,0 0 0,-1 1 0,1-1 0,0 0 0,2-2 148,-1 1-1,0 0 0,1 0 0,-1 1 1,1-1-1,0 0 0,0 1 0,-1 0 1,1-1-1,0 1 0,0 0 0,0 1 1,5-2-1,-2 2-5,0 0 0,0 1 0,0 0 0,0 0 0,0 0 0,0 0 0,0 1 0,7 3 0,50 26 943,-21-10-532,0-4-261,0-2 0,1-2 0,1-2 0,0-1 0,0-3 0,69 3 1,-44-9-234,-1-3 0,0-3 0,109-22 0,-142 20-39,-1-2 0,0-1 0,-1-2 0,0-1-1,0-2 1,-2-1 0,0-1 0,-1-2 0,37-29 0,-59 42-65,-1-1-1,0 0 1,0 0 0,-1-1-1,0 0 1,0 0-1,0 0 1,-1-1 0,-1 1-1,1-1 1,4-14 0,-8 16-18,1 1 1,-1-1-1,0 1 1,-1-1-1,1 0 1,-1 1-1,-1-1 1,1 1-1,-1-1 1,0 1-1,-1-1 1,1 1 0,-1-1-1,-1 1 1,1 0-1,-1 0 1,0 0-1,-5-7 1,-3-1 3,0 0 0,-1 0 0,0 1 0,-1 0 0,-1 1 0,0 1 0,0 0 0,-31-16 1,-11-3-12,-70-24 1,90 39-10,-398-142-131,407 149 100,-1 2-1,0 1 0,-1 1 0,1 1 1,0 2-1,-1 1 0,-48 6 1,60-4 16,1 2 0,-1 0 1,1 1-1,0 0 1,1 2-1,0 0 1,0 0-1,0 2 1,1 0-1,0 0 0,0 1 1,2 1-1,-1 0 1,-14 18-1,10-8 27,2 0 0,0 2 0,2 0 0,0 0-1,2 1 1,1 1 0,0 0 0,2 0 0,1 1 0,-5 34-1,7-28 78,2 0-1,0 1 1,3-1-1,0 0 1,3 0 0,0 0-1,2 0 1,11 38-1,-11-55-62,0 1 1,2 0-1,0-1 0,1 0 0,0-1 0,1 0 1,0 0-1,1-1 0,1 0 0,14 13 1,-8-12-29,-1 0 1,2-1-1,0-1 1,1-1 0,0 0-1,0-1 1,23 7 0,0-3-195,1-3 0,1-1 0,0-2-1,0-2 1,0-2 0,1-2 0,50-4 0,36-9-259</inkml:trace>
</inkml:ink>
</file>

<file path=ppt/ink/ink15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5:25.47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 10274,'118'8'5385,"-112"-2"-1736,-1-1-1320,-5-1-1001,-2-4-776,0 0-424</inkml:trace>
</inkml:ink>
</file>

<file path=ppt/ink/ink15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5:27.6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 16 7298,'-11'-15'6698,"11"15"-6593,-1 0 1,1 0 0,0 0 0,0 0-1,-1 0 1,1 0 0,0 0-1,0 0 1,-1 0 0,1 1 0,0-1-1,0 0 1,-1 0 0,1 0-1,0 0 1,0 1 0,0-1-1,-1 0 1,1 0 0,0 0 0,0 1-1,0-1 1,0 0 0,0 0-1,0 1 1,-1-1 0,1 0 0,0 0-1,0 1 1,0-1 0,0 0-1,0 0 1,0 1 0,0-1 0,0 1-1,0 43 1358,18 97 476,-12-113-1441,0 0-1,2-1 1,14 35-1,-13-43-331,2-1 0,0 0 0,1-1-1,1 0 1,0-1 0,2 0 0,29 25 0,-6-11 41,2-1 1,52 29 0,-27-24-68,1-3 0,1-3 0,132 37 0,-125-49 269,151 12 0,-207-26-382,29 1 149,0-1 0,0-2-1,-1-3 1,1-1 0,0-2-1,46-14 1,-60 13-45,0 2 1,1 1-1,-1 2 1,47 2-1,52-4-71,-119 1 5,0 1-1,0-2 0,0 0 0,-1 0 0,1-2 0,-1 1 0,0-1 1,-1-1-1,0 0 0,0-1 0,12-11 0,13-13 257,53-62 1,-80 83-296,-1 0 0,0-1 0,-1 0 1,0-1-1,-1 0 0,0 0 0,-1 0 0,-1 0 1,6-28-1,-6 13 30,0 0 1,-2 0-1,-3-56 1,0 68-29,-1-1 0,-1 1 0,-1 0 1,0 0-1,-11-29 0,12 39-20,0-1-1,0 1 1,-1 0 0,0 0-1,0 0 1,0 0 0,0 1-1,-1-1 1,0 1 0,0 1-1,-1-1 1,1 1 0,-1 0 0,0 0-1,-13-6 1,17 9-157,0 0 1,-1 1-1,1-1 1,-1 1-1,1 0 1,-1-1 0,0 1-1,1 0 1,-1 1-1,-4 0 1,6-1-155,-1 0 1,0 1 0,1-1 0,-1 1 0,1 0 0,-1-1 0,1 1 0,-1 0-1,1 0 1,-1 0 0,1 0 0,0 0 0,0 0 0,-1 0 0,1 0 0,-1 2-1,0 8-1178</inkml:trace>
</inkml:ink>
</file>

<file path=ppt/ink/ink15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5:28.33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185 41 6169,'2'-9'5593,"11"-18"-1358,-11 23-748,4 21-916,-6-5-2429,0 0 1,0 1-1,-1-1 0,-1 1 0,-5 21 0,6-28-90,-5 10 60,0 0 1,-1 0 0,0-1 0,-1 0 0,-1 0 0,-1-1 0,0 0-1,-1 0 1,-17 16 0,1 2-43,-41 53 13,68-85-88,0 0 0,0 0 0,1 0 0,-1 0 0,0 0 0,0 0 0,0 0-1,0 0 1,0 0 0,0 0 0,0 0 0,0 0 0,0 1 0,0-1 0,0 0 0,0 0 0,0 0 0,0 0 0,1 0-1,-1 0 1,0 0 0,0 0 0,0 0 0,0 0 0,0 0 0,0 0 0,0 0 0,0 1 0,0-1 0,0 0-1,0 0 1,0 0 0,0 0 0,0 0 0,0 0 0,0 0 0,0 0 0,0 0 0,0 0 0,0 0 0,0 1-1,0-1 1,0 0 0,0 0 0,0 0 0,0 0 0,0 0 0,0 0 0,-1 0 0,1 0 0,0 0 0,0 0 0,0 0-1,0 0 1,0 0 0,0 0 0,0 0 0,0 1 0,0-1 0,0 0 0,0 0 0,0 0 0,9-5-430,13-11-625,59-47-4794,-50 43 4541</inkml:trace>
</inkml:ink>
</file>

<file path=ppt/ink/ink15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5:28.72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202 1 6913,'-10'10'5362,"-3"11"-2201,0 1-1468,-16 19 621,-29 51 1,26-38-1908,31-53-409,-30 54 145,28-50-197,1 0 0,0 0-1,0 0 1,1 1 0,-1-1 0,1 0 0,1 1 0,-1-1 0,0 7 0,1-12 4,0 1 0,0-1 0,0 1-1,0-1 1,0 0 0,0 1 0,0-1 0,0 1 0,0-1 0,1 0 0,-1 1 0,0-1 0,0 0 0,0 1 0,0-1 0,1 1 0,-1-1 0,0 0 0,0 1 0,1-1 0,-1 0 0,0 0 0,0 1 0,1-1 0,-1 0 0,0 0-1,1 1 1,-1-1 0,0 0 0,1 0 0,-1 0 0,1 0 0,-1 1 0,0-1 0,1 0 0,-1 0 0,1 0 0,-1 0 0,0 0 0,1 0 0,-1 0 0,1 0 0,-1 0 0,0 0 0,1 0 0,-1 0 0,1-1 0,-1 1 0,1 0-1,18-14-3361,-4-3 2269</inkml:trace>
</inkml:ink>
</file>

<file path=ppt/ink/ink15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5:29.07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112 1 9850,'5'8'9011,"-11"4"-6389,-3 5-2522,-3 12 133,-74 193-232,85-220-244,-2 8-683</inkml:trace>
</inkml:ink>
</file>

<file path=ppt/ink/ink15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5:29.49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181 112 9818,'-1'6'4065,"-4"3"-2305,0 1-151,-1 7-385,0 4-240,-7 5-384,1 4-104,-10 5-184,0-2-63,4-2-137,-2 0-48,8-6-200,-6-6-209,7-3-575,3-5-712,7-22-1513</inkml:trace>
  <inkml:trace contextRef="#ctx0" brushRef="#br0" timeOffset="1">588 0 10266,'-2'13'4625,"-1"3"-2480,-6 10-641,-4 4-248,-1 5-344,-2 1-63,-1 5-201,-5 1-112,0 2-224,0 3-128,2-2-120,1-4-72,3-6-488,4-13-256,-1-10-1169,4-9-399,17-21 1416</inkml:trace>
</inkml:ink>
</file>

<file path=ppt/ink/ink15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5:29.98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301 4 7410,'-4'-1'3856,"0"-1"-719,-1 2-1257,-9 5-351,-5-1-305,-44 70-312,33-38-168,-4 5-303,-1 0-105,7-5-152,3 0-40,8-11-288,4-3-256,5-11-529,7-8-519,4-9-784,9-10 2240,1-10-393</inkml:trace>
</inkml:ink>
</file>

<file path=ppt/ink/ink15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5:30.38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244 1 9434,'-7'17'4097,"-1"5"-2385,-6 6-335,-3 2-121,0 4-296,-5-2-168,1 4-344,-2 0-152,-1-6-208,1 0-32,-1-4-88,7-2-152,4-8-280,4-5-192,4-13-880,7-9-401,15-9 1177</inkml:trace>
</inkml:ink>
</file>

<file path=ppt/ink/ink15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5:30.81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136 1 10034,'-11'11'4761,"5"-2"-1304,-2 5-1209,-3 5-695,1 5-297,-5 1-640,5 4-264,-2 4-264,-2-4-16,3 2-112,-4-3-160,8-7-680,2-2-728,13-1 951</inkml:trace>
</inkml:ink>
</file>

<file path=ppt/ink/ink15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5:31.19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8 9402,'0'0'120,"0"0"0,0-1 0,0 1-1,0 0 1,0-1 0,0 1 0,0 0 0,0 0 0,0-1-1,0 1 1,0 0 0,0-1 0,1 1 0,-1 0 0,0 0-1,0-1 1,0 1 0,1 0 0,-1 0 0,0-1 0,0 1 0,1 0-1,-1 0 1,0 0 0,0-1 0,1 1 0,-1 0 0,0 0-1,1 0 1,-1 0 0,0 0 0,1 0 0,-1 0 0,0 0-1,0 0 1,1 0 0,-1 0 0,0 0 0,1 0 0,-1 0-1,0 0 1,1 0 0,-1 0 0,0 0 0,1 0 0,-1 0 0,0 0-1,1 0 1,-1 1 0,0-1 0,0 0 0,1 0 0,-1 0-1,0 1 1,0-1 0,1 0 0,-1 0 0,0 1 0,0-1-1,0 0 1,0 0 0,1 1 0,18 20 1804,16 56 484,-22-46-1541,28 50-1,-26-58-720,1-1 0,1 0 0,1-1 1,0-1-1,2 0 0,0-2 0,1 0 0,1-1 0,1-2 1,0 0-1,1-1 0,0-2 0,1 0 0,45 14 0,-30-15 102,0-1 0,1-3 0,0 0 0,0-3 0,0-2 0,1-1 0,-1-2 0,0-2 0,1-2 0,77-19 0,274-94 1568,-381 113-1931,42-15-1375,-16 3-2345,-6-1 2479</inkml:trace>
</inkml:ink>
</file>

<file path=ppt/ink/ink1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0:35.1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1121 1715 7017,'9'6'428,"0"0"0,0 0-1,1-1 1,0 0 0,0-1-1,0 0 1,0-1-1,1 0 1,0 0 0,14 1-1,9 0 40,67-1 0,-56-6-211,0-2 1,0-2-1,-1-2 1,0-1 0,-1-3-1,61-26 1,-14-2 647,159-98 0,-210 114-712,-1-2-1,51-47 0,-70 56-70,-1-1-1,-1 0 1,-1-2-1,0 0 1,-2 0 0,12-25-1,-7 7 104,-1-1 0,-2 0 1,-2-2-1,-2 1 0,-2-2 0,-1 1 0,-3-1 0,-1-1 1,-2 1-1,-2-1 0,-5-44 0,0 62-150,-1 1 1,-2 0-1,-1 0 1,0 1-1,-2 0 1,0 1-1,-2 0 0,-1 0 1,-1 1-1,0 1 1,-2 0-1,-26-27 0,12 17-64,-2 2 0,-1 0 1,-2 2-1,0 2 0,-2 1 0,-60-29 0,45 31-14,-1 2 0,-1 2 1,0 3-1,-1 2 1,-1 3-1,0 2 1,-71-1-1,2 8-8,-1 6 0,-142 23-1,190-17 0,1 4 0,-90 29-1,133-32 9,0 1-1,2 1 0,-1 2 1,2 1-1,0 2 0,2 1 1,-32 27-1,30-18 0,2 1-1,1 1 1,2 1 0,1 2 0,-29 51-1,17-16-5,-56 143-1,77-167 10,2 1 0,2 0-1,1 0 1,-6 79 0,16-96 11,0 1 0,2-1-1,2 0 1,0 0 0,2 0 0,1 0 0,1-1 0,19 47 0,-17-53 33,2-1 0,0-1 0,1 0 0,1 0 0,0-2 0,2 1 0,0-2 0,1 0 0,1-1 0,1 0 0,0-2 0,1 0 0,0-1-1,1-1 1,0 0 0,1-2 0,36 13 0,-19-13-21,0-1-1,0-3 0,1 0 0,0-3 0,0-1 0,44-4 0,238-36-1089,-223 24 365,48-8 71</inkml:trace>
</inkml:ink>
</file>

<file path=ppt/ink/ink15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5:31.9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64 6665,'0'-1'367,"0"0"0,1 0 0,-1 0-1,1 0 1,-1 0 0,1 1 0,0-1-1,-1 0 1,1 0 0,0 0 0,0 1-1,-1-1 1,1 0 0,0 0 0,0 1 0,0-1-1,0 1 1,0-1 0,0 1 0,0-1-1,0 1 1,0 0 0,0 0 0,0-1-1,0 1 1,0 0 0,0 0 0,2 0-1,-1 1-153,-1 0 1,0 1-1,1-1 0,-1 0 0,0 1 0,0-1 0,0 1 0,0-1 1,0 1-1,0 0 0,0-1 0,-1 1 0,1 0 0,0-1 0,-1 1 1,0 0-1,1 2 0,6 25 361,-2 1 1,0-1 0,-2 1-1,-2 0 1,-2 46-1,1-76-589,0 2-69,-1 1 1,1-1-1,0 0 1,0 0-1,-1 0 1,1 1-1,-1-1 1,0 0-1,1 0 1,-1 0-1,0 0 1,0 0-1,-1 0 1,-1 2-1,2-7-252,0 0 0,0 0-1,0-1 1,0 1 0,0 0 0,1-1-1,0 1 1,0 0 0,0-4 0,-1 0-264,-11-92-3656,5 52 3549,-2-64-1,9 110 780,0 0 0,0 0 0,0-1 0,0 1-1,0 0 1,0 0 0,0 0 0,0-1 0,0 1-1,0 0 1,1 0 0,-1 0 0,0-1 0,1 1 0,-1 0-1,1 0 1,0 0 0,-1 0 0,1 0 0,0 0 0,0 0-1,-1 0 1,1 0 0,0 1 0,0-1 0,0 0-1,0 0 1,0 1 0,0-1 0,0 1 0,0-1 0,1 1-1,-1-1 1,0 1 0,0-1 0,0 1 0,0 0-1,1 0 1,-1 0 0,0 0 0,0 0 0,1 0 0,-1 0-1,0 0 1,0 0 0,0 1 0,1-1 0,-1 0 0,0 1-1,2 0 1,9 4 631,-1-1 0,1 2 0,-1 0 0,11 8 0,-14-10-563,27 20 721,-28-18-796,1 0 0,0 0 0,1-1 0,-1 0 1,1-1-1,0 0 0,0 0 0,1 0 0,-1-2 0,1 1 1,18 2-1,-27-5-139,0 0 0,0 0 0,-1 0 0,1 0 0,0 0 0,0 0 1,0-1-1,0 1 0,0 0 0,-1 0 0,1-1 0,0 1 0,0-1 0,-1 1 0,1 0 0,0-1 1,0 1-1,-1-1 0,1 0 0,-1 1 0,1-1 0,0 0 0,-1 1 0,1-1 0,-1 0 0,1 1 1,-1-1-1,0 0 0,1 0 0,-1 0 0,0 1 0,0-1 0,1 0 0,-1 0 0,0 0 1,0 0-1,0 0 0,0 1 0,0-1 0,0 0 0,0 0 0,0 0 0,-1 0 0,1-1 0,-14-40-5374,14 41 5411,-10-22-1146</inkml:trace>
</inkml:ink>
</file>

<file path=ppt/ink/ink15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5:32.3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42 180 5457,'-36'-133'2957,"31"94"372,5 39-3259,0 0 0,0-1 1,0 1-1,0 0 0,0-1 1,0 1-1,0 0 0,0 0 0,0-1 1,0 1-1,0 0 0,0 0 0,0-1 1,0 1-1,0 0 0,0 0 1,0 0-1,0-1 0,1 1 0,-1 0 1,0 0-1,0-1 0,0 1 1,0 0-1,1 0 0,-1 0 0,0 0 1,0-1-1,1 1 0,-1 0 1,0 0-1,0 0 0,0 0 0,1 0 1,-1 0-1,0 0 0,0 0 0,1 0 1,-1 0-1,0 0 0,0 0 1,1 0-1,-1 0 0,0 0 0,1 0 1,-1 0-1,0 0 0,4 2 459,-1 0-1,0 0 1,0 1 0,-1-1-1,1 1 1,0 0-1,2 3 1,-3-4-437,9 12 958,0 0-1,-1 1 0,8 17 0,0 4-177,17 52-1,-34-85-1027,1 1 0,-1-1 0,1 0 0,-1 1 0,1-1 0,0 0 0,3 4 0,-4-6 24,-1-1 0,1 0 0,0 1-1,-1-1 1,1 1 0,0-1 0,-1 0 0,1 0 0,0 1 0,-1-1 0,1 0 0,0 0 0,0 0 0,-1 0 0,1 0-1,0 0 1,0 0 0,-1 0 0,1 0 0,0 0 0,-1 0 0,1 0 0,0-1 0,0 1 0,-1 0 0,1 0 0,0-1-1,-1 1 1,1-1 0,0 1 0,-1 0 0,1-1 0,-1 1 0,1-1 0,-1 1 0,1-1 0,-1 0 0,1 1 0,-1-1-1,1 0 1,12-16-2197,2-6 1092</inkml:trace>
</inkml:ink>
</file>

<file path=ppt/ink/ink15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5:32.74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28 131 10066,'21'-38'2384,"-15"28"1081,-17 34-2245,0 1 0,2 1-1,-12 47 1,21-72-1208,-1 0 0,1 0 0,0 1 1,-1-1-1,1 0 0,0 0 0,0 1 0,-1-1 1,1 0-1,0 1 0,0-1 0,1 0 0,-1 0 1,0 1-1,0-1 0,1 0 0,-1 0 1,0 1-1,1-1 0,0 0 0,-1 0 0,1 0 1,-1 0-1,1 0 0,0 0 0,0 0 0,0 0 1,0 0-1,0 0 0,1 1 0,-1-2-10,1 0 0,-1 0 0,1 0 0,-1-1 0,0 1 0,1 0 0,-1-1 0,0 1-1,1-1 1,-1 1 0,0-1 0,1 1 0,-1-1 0,0 0 0,0 0 0,0 0 0,0 0 0,0 0 0,0 0 0,0 0-1,0 0 1,0 0 0,0 0 0,-1 0 0,1-1 0,0 1 0,0-2 0,45-84 43,-31 55-33,2 1 1,24-35 0,-41 65 0,1 0 1,-1 1-1,1-1 1,-1 0 0,1 0-1,0 1 1,-1-1-1,1 0 1,0 1 0,-1-1-1,1 0 1,0 1-1,0-1 1,-1 1 0,1 0-1,0-1 1,0 1 0,0 0-1,0-1 1,0 1-1,0 0 1,-1 0 0,1 0-1,0 0 1,0-1-1,0 1 1,0 1 0,0-1-1,1 0 1,0 1 24,-1 0 0,0 0 0,1 0 0,-1 0-1,1 0 1,-1 0 0,0 1 0,0-1 0,0 1 0,0-1 0,0 0 0,0 1 0,0 0 0,0 1 0,4 7 136,-2 0 0,1 1 0,3 20 0,-6-22-105,6 26 81,-7-34-147,0 1-1,0-1 0,1 0 0,-1 0 0,0 0 0,1 0 0,-1 0 0,1 0 0,-1 0 0,1 0 0,0 0 1,-1 0-1,1 0 0,0-1 0,0 1 0,0 0 0,0 0 0,0-1 0,-1 1 0,1 0 0,0-1 0,0 1 1,2 0-1,-2-1-4,0 0 0,0 0 0,0-1 0,-1 1 1,1 0-1,0 0 0,0-1 0,0 1 0,-1 0 0,1-1 1,0 1-1,0-1 0,-1 1 0,1-1 0,0 1 1,-1-1-1,1 0 0,0 1 0,-1-1 0,1 0 0,-1 1 1,1-1-1,-1 0 0,1-1 0,10-25-6,-7 18 8,1-3 48,1 0-1,1 0 1,0 1-1,1 0 0,0 0 1,10-10-1,-15 18 42,0 0-1,0 1 1,1-1-1,-1 1 1,1-1-1,0 1 1,-1 0-1,1 0 1,0 1-1,6-3 1,-8 4-12,0-1-1,1 1 1,-1 0 0,0 0-1,1 0 1,-1 0 0,1 0-1,-1 1 1,0-1 0,1 1-1,-1 0 1,0-1 0,1 1-1,-1 0 1,0 0 0,0 0 0,0 1-1,0-1 1,3 3 0,-2-2-136,-1 1 1,1 0-1,-1 0 1,0 0 0,0 0-1,0 0 1,3 6 0,9 14-5549,-9-16 4295</inkml:trace>
</inkml:ink>
</file>

<file path=ppt/ink/ink15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5:33.11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1 174 11346,'98'-43'5074,"-85"34"-2578,3-5-952,1 3-1008,-4-3-343,1 1-434,-3 0-311,4-4-1208,0 3-424,6-11 1247</inkml:trace>
</inkml:ink>
</file>

<file path=ppt/ink/ink15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5:33.50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1 133 9314,'9'10'893,"-1"1"1,0 0-1,0 1 0,-1 0 1,-1 0-1,0 0 1,0 1-1,6 26 0,5 12 839,-11-35-1211,-1-1 1,0 1-1,-1 0 1,-1 0-1,-1 1 0,0-1 1,0 30-1,-7-42-415,-2-13-493,-5-28 79,1 0 1,2 0-1,2-1 1,1 0 0,2-1-1,2 1 1,4-60-1,-1 92 296,-1 0 1,1-1-1,1 1 0,-1 0 0,1 0 0,0 0 0,1 0 0,-1 0 0,1 0 0,7-9 0,-8 13 53,0-1-1,0 1 1,0 0 0,1-1-1,-1 1 1,1 0-1,0 0 1,-1 1 0,1-1-1,0 0 1,0 1-1,0 0 1,0 0 0,0 0-1,1 0 1,-1 0 0,0 1-1,0-1 1,1 1-1,-1 0 1,0 0 0,7 1-1,-8-1 18,0 0 0,0 0-1,0 1 1,0-1 0,0 1 0,0-1-1,-1 1 1,1 0 0,0 0-1,0 0 1,0 0 0,-1 0-1,1 0 1,0 0 0,-1 0 0,1 1-1,-1-1 1,0 1 0,1-1-1,-1 1 1,2 2 0,-2-1 5,0 0 1,0 0-1,0 0 1,-1 0-1,1 0 0,-1 0 1,1 1-1,-1-1 1,0 0-1,-1 0 0,1 0 1,-1 6-1,-2 0 1,1 0-1,-1 0 0,-1 0 1,0 0-1,0 0 1,0-1-1,-1 0 0,-8 10 1,10-14-164,-1 0 0,1-1 0,-1 0 0,0 1-1,0-1 1,0 0 0,-6 2 0,9-4-11,0-1-1,0 1 0,0-1 1,0 1-1,0-1 0,0 0 1,0 1-1,0-1 1,0 0-1,0 0 0,0 0 1,0 0-1,0 0 0,0 0 1,0 0-1,0 0 0,0 0 1,0 0-1,0 0 1,0-1-1,0 1 0,0-1 1,0 1-1,0 0 0,0-1 1,0 0-1,0 1 0,0-1 1,1 1-1,-1-1 1,0 0-1,0 0 0,1 1 1,-1-1-1,0 0 0,1 0 1,-1 0-1,1 0 1,-1 0-1,1 0 0,-1-1 1,-1-18-1036</inkml:trace>
</inkml:ink>
</file>

<file path=ppt/ink/ink15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5:33.88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67 95 20292,'0'5'185,"1"0"-1,0 0 1,0 0-1,1 0 0,0 0 1,-1 0-1,2 0 1,-1-1-1,4 6 1,-5-8-138,0-1 1,0 0 0,0 0 0,0 0 0,0 0-1,1 0 1,-1-1 0,0 1 0,1 0 0,-1 0-1,0-1 1,1 1 0,-1-1 0,1 1-1,-1-1 1,1 0 0,-1 0 0,1 1 0,-1-1-1,1 0 1,-1 0 0,1-1 0,-1 1 0,1 0-1,-1 0 1,1-1 0,-1 1 0,1-1 0,-1 1-1,1-1 1,-1 0 0,0 1 0,0-1 0,1 0-1,0-1 1,4-2 140,0 0-1,-1-1 1,1 1-1,-1-1 1,-1 0-1,1-1 1,-1 1 0,1-1-1,5-10 1,-9 14-162,0 0 1,0 0-1,0 0 0,0 0 1,0 0-1,0-1 1,0 1-1,-1 0 0,1 0 1,-1-1-1,0 1 1,0 0-1,0 0 0,0-1 1,0 1-1,0 0 1,0 0-1,-1-1 1,1 1-1,-1 0 0,1 0 1,-1 0-1,0-1 1,0 1-1,0 0 0,0 0 1,-1 0-1,1 1 1,0-1-1,-1 0 1,1 0-1,-4-2 0,1 1-58,0 1 0,0 0-1,0-1 1,0 1 0,-1 1-1,1-1 1,-1 1-1,1 0 1,-1 0 0,1 0-1,-1 0 1,1 1 0,-6 0-1,-5 1-865,1 0-1,-26 7 0,9-2-1929,28-6 2416,3 0 294,0 1 0,-1-1 1,1 0-1,0 0 0,-1 0 1,1 0-1,0 0 0,-1 0 0,1 0 1,0 1-1,-1-1 0,1 0 0,0 0 1,-1 0-1,1 0 0,0-1 1,-1 1-1,1 0 0,0 0 0,-1 0 1,1 0-1,0 0 0,0 0 0,-1 0 1,1 0-1,0-1 0,-1 1 1,1 0-1,0 0 0,0 0 0,-1-1 1,1 1-1,0 0 0,0 0 1,-1-1-1,1 1 0,0 0 0,0-1 1,0 1-1,0 0 0,0-1 0,-1 1 1,1 0-1,0-1 0,0 1 1,0-1-1,0-10-1841</inkml:trace>
</inkml:ink>
</file>

<file path=ppt/ink/ink15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5:34.31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30 7418,'5'-24'7840,"0"18"-3411,4 16-2359,-2 5-1386,0 0 1,-1 1-1,0 0 0,-2 0 1,0 0-1,3 25 1,1 104 866,-6-86-1255,-2-17-206,-1-28-556,1 0-1,0 0 1,4 22-1,-1-33-2217,2-10 529,0-1 781,12-12 12</inkml:trace>
</inkml:ink>
</file>

<file path=ppt/ink/ink15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5:34.6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 86 9490,'24'-32'1530,"-15"19"-1,1 1 1,16-16 0,-35 38 5637,-4 4-4264,-23 32-4195,30-39 2112,4-4-812,-1 0 1,1 1 0,0-1 0,0 1-1,0 0 1,0-1 0,1 1 0,-1 0 0,1 0-1,0 0 1,0 0 0,1 0 0,-1 6-1,1-9-4,0 0-1,0 0 1,0 0 0,0 1-1,1-1 1,-1 0-1,0 0 1,1 0 0,-1 0-1,1 0 1,-1 1-1,1-1 1,-1 0-1,1 0 1,0 0 0,0 0-1,-1-1 1,1 1-1,0 0 1,0 0-1,0 0 1,0-1 0,0 1-1,0 0 1,0-1-1,0 1 1,0-1 0,0 1-1,0-1 1,1 1-1,-1-1 1,0 0-1,0 0 1,0 0 0,1 0-1,-1 0 1,0 0-1,0 0 1,0 0 0,2 0-1,0-1 33,0 0 1,1 0-1,-1 0 0,0-1 1,0 1-1,0-1 0,0 0 1,0 0-1,0 0 0,-1 0 1,1 0-1,-1-1 1,1 1-1,-1-1 0,0 1 1,0-1-1,0 0 0,0 0 1,2-4-1,-1 1 70,0 0 0,0 0 0,0-1 0,-1 1 0,0-1 0,0 0 0,-1 1 0,2-14-1,8 32-1435,15 6-9229,-17-17 8453,0-2 1108</inkml:trace>
</inkml:ink>
</file>

<file path=ppt/ink/ink15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5:35.10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0 271 6713,'41'-46'3069,"-40"45"-2811,-1 0-1,1 0 1,0 1-1,0-1 1,0 0-1,0 0 1,0 1-1,0-1 1,1 0-1,-1 1 1,0-1-1,0 1 1,0-1-1,1 1 1,-1 0-1,0-1 1,0 1-1,1 0 1,-1 0 0,0 0-1,0 0 1,1 0-1,-1 0 1,0 0-1,0 1 1,1-1-1,1 1 1,1 1 274,-1 0 1,1 0 0,-1 0 0,0 1-1,1-1 1,3 5 0,1 1 774,-4-6-779,-1 1 0,1-1 0,-1 0 1,1 0-1,0 0 0,6 2 0,-10-4-445,1 0 0,0 0-1,0 1 1,0-1 0,0 0 0,-1 0-1,1 0 1,0 0 0,0-1 0,0 1-1,0 0 1,-1 0 0,1 0 0,0-1-1,0 1 1,0 0 0,-1-1-1,1 1 1,0-1 0,-1 1 0,1-1-1,0 1 1,-1-1 0,1 1 0,0-1-1,-1 0 1,1 1 0,-1-1 0,1 0-1,-1 0 1,0 1 0,1-1-1,-1 0 1,0 0 0,0 0 0,1 1-1,-1-1 1,0-1 0,2-4-74,0 0 1,0 0-1,1 0 1,0 0 0,0 1-1,0-1 1,0 1-1,1 0 1,0 0-1,5-5 1,0 0-14,-1 1 0,-1-2 0,8-11 0,-4 3-876,25-28 0,-1 6-4425,-19 23 3556</inkml:trace>
  <inkml:trace contextRef="#ctx0" brushRef="#br0" timeOffset="1">401 5 11610,'31'65'5850,"-45"-50"-2041,1-5-1185,4-9-1408,-4-8-672,9-6-2552,0-11 1552</inkml:trace>
</inkml:ink>
</file>

<file path=ppt/ink/ink15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6:01.09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 7 10826,'-11'-5'4289,"6"4"-3313,5 2-343,9 5-657,6 12-88</inkml:trace>
</inkml:ink>
</file>

<file path=ppt/ink/ink1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0:49.2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40 632 6777,'-35'84'2700,"35"-83"-2585,-1 0 1,0 0 0,1 0-1,-1 0 1,1 0 0,0 0-1,-1 0 1,1 0 0,0 0-1,-1 0 1,1 0 0,0 0-1,0 0 1,0 0 0,0 0-1,0 0 1,0 0 0,0 0 0,1 0-1,-1 0 1,0 0 0,1 1-1,-1-1 1,0 0 0,1-1-1,-1 1 1,1 0 0,-1 0-1,1 0 1,0 0 0,0 0-1,-1 0 1,1-1 0,0 1-1,0 0 1,0-1 0,-1 1-1,1 0 1,0-1 0,0 1-1,0-1 1,0 0 0,0 1-1,0-1 1,2 1 0,2-1 139,-1 1 0,0-1 1,1 1-1,-1-1 0,1-1 1,6 0-1,17-6 639,-1-1-1,39-18 1,-27 10-458,204-87 1085,-130 52-680,3 4 1,155-40 0,-256 84-798,324-84 762,-247 59-259,142-64 0,-126 38-107,-32 16-216,125-46-1,-184 78-226,1 1-1,-1 1 1,1 1-1,31-3 1,-69 7-11498,14-1 11020,-5-1-480</inkml:trace>
</inkml:ink>
</file>

<file path=ppt/ink/ink15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6:02.82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151 618 6137,'-47'10'1278,"-3"1"181,-3 6 3207,53-17-4602,0-1 31,0 1 0,1 0 1,-1 0-1,0 0 0,0 0 1,0 0-1,0 0 0,0-1 1,0 1-1,0 0 1,0 0-1,0 0 0,0 0 1,0 0-1,0-1 0,0 1 1,0 0-1,1 0 1,-1 0-1,0 0 0,0-1 1,-1 1-1,1 0 0,0 0 1,0 0-1,0 0 1,0 0-1,0-1 0,0 1 1,0 0-1,0 0 0,0 0 1,0 0-1,0 0 0,0-1 1,0 1-1,-1 0 1,1 0-1,0 0 0,0 0 1,0 0-1,0 0 0,0 0 1,671-366 4947,-620 336-4769,45-27 120,209-110 516,-297 163-968,43-17-27,-49 20-27,1 0-1,0 0 0,0 1 0,0-1 1,0 1-1,0-1 0,0 1 0,0 0 0,0 0 1,0 1-1,0-1 0,0 1 0,5 1 1,-8-2 80,0 0 0,0 0 0,0 0 1,0 0-1,0 0 0,1 0 0,-1 1 1,0-1-1,0 0 0,0 0 0,0 0 1,0 0-1,0 0 0,0 1 1,0-1-1,0 0 0,0 0 0,0 0 1,0 0-1,0 0 0,0 1 0,0-1 1,0 0-1,0 0 0,0 0 1,0 1-1,0-1 0,0 0 0,0 0 1,0 0-1,0 0 0,0 0 0,0 1 1,0-1-1,0 0 0,0 0 1,0 0-1,0 0 0,0 0 0,-1 1 1,1-1-1,0 0 0,0 0 0,0 0 1,0 0-1,0 0 0,-1 0 1,-14 18-2085,-14 3 891</inkml:trace>
</inkml:ink>
</file>

<file path=ppt/ink/ink15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6:03.25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1 316 9098,'22'-3'4569,"18"-16"-1016,12-5-1233,8-13-239,6-1-241,-5-3-504,-3-4-287,-12 10-545,-10 5-88,-16 13-560,-7 4-504,-18-1 480</inkml:trace>
</inkml:ink>
</file>

<file path=ppt/ink/ink15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6:05.57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25 1 7442,'-9'3'4032,"2"1"-583,-2 1-1648,12-2-153,-3-1-496,-3-2 200,3-2-2400,28-2 816</inkml:trace>
</inkml:ink>
</file>

<file path=ppt/ink/ink15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6:09.73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15 747 6873,'-1'-1'315,"0"0"-1,-1 0 0,1-1 0,0 1 0,0-1 0,0 1 1,0-1-1,0 1 0,0-1 0,0 0 0,1 1 0,-1-1 1,1 0-1,-1 0 0,1 1 0,0-1 0,-1 0 0,1 0 0,0 0 1,0 0-1,0 1 0,1-1 0,-1 0 0,0 0 0,1 0 1,-1 1-1,1-1 0,-1 0 0,1 1 0,0-1 0,0 0 1,0 1-1,0-1 0,0 1 0,2-3 0,-1 1-47,1 0 1,-1 0-1,1 0 0,0 0 1,0 0-1,0 1 0,0-1 0,1 1 1,-1 0-1,1 0 0,-1 0 0,1 0 1,0 1-1,-1-1 0,8-1 0,2 3 42,0 0 0,0 1 0,13 2 0,24 2 297,7-9-284,-1-3-1,0-2 0,100-30 1,-13-2-176,164-38 175,301 7-79,-557 67-210,-11 1 127,-1-2-1,1-1 0,-1-3 1,-1-1-1,0-1 1,0-3-1,-1-1 0,-1-1 1,-1-2-1,0-2 0,48-38 1,-50 35-21,-5 3-44,33-31 0,-61 52-128,1-1 0,-1 1 0,0-1 0,1 1 0,-1-1 0,0 1 0,0-1 0,1 1 1,-1-1-1,0 1 0,0-1 0,0 1 0,0-1 0,0 1 0,0-1 0,0 1 0,0-1 0,0 1 0,0-1 0,0 1 0,0-1 0,0 1 0,0-1 0,0 1 0,0-1 0,-1 1 0,1-1 0,0 1 0,-1-1 0,-14-17-1579,-21-7-2413,26 20 3018,1 0 0,-1 0 0,0 1 0,0 1 0,-14-4 0,24 7 1037,0 0 1,0 0-1,0 0 1,0 0-1,0 0 1,0 0-1,0 0 1,0 0-1,0 0 0,0 0 1,0-1-1,0 1 1,0 0-1,0 0 1,0 0-1,0 0 1,0 0-1,0 0 1,0 0-1,0 0 1,0 0-1,0 0 1,0 0-1,0 0 1,0 0-1,0 0 1,0-1-1,0 1 1,0 0-1,0 0 0,0 0 1,0 0-1,0 0 1,0 0-1,0 0 1,0 0-1,0 0 1,0 0-1,0 0 1,0 0-1,0 0 1,0 0-1,0 0 1,0 0-1,0 0 1,0 0-1,0 0 1,-1 0-1,1 0 1,0 0-1,0 0 0,0-1 1,0 1-1,11-3 1082,23-2-152,-24 3-908,11-1 572,0 1 0,1 1 0,-1 1 1,23 3-1,-39-3-422,0 1 0,-1 0 0,1 0 0,0 1 0,-1-1-1,1 1 1,-1 0 0,0 0 0,1 1 0,-1-1 0,4 4 0,-6-4-101,-1 0 0,1 0 0,0 0 0,-1 0 0,1 1 0,-1-1 0,1 1 0,-1-1 0,0 1 0,0-1 0,0 1 0,-1-1 0,1 1 0,0 0 0,-1-1 0,0 1 0,0 0 0,0 0 0,0-1 0,0 1 0,-1 3 0,-1 7 6,-1 0-1,0 1 0,-1-1 0,-1 0 0,-10 20 1,11-25-261,0-1 0,-1 1 0,1-1 1,-2 0-1,1 0 0,-1 0 0,0-1 1,0 1-1,-14 9 0,19-15 186,-1-1 0,1 1 0,0 0 0,-1 0-1,1-1 1,0 1 0,-1-1 0,1 0 0,-1 1 0,1-1-1,-1 0 1,1 0 0,-1 0 0,1 0 0,-1 0 0,-1 0-1,0-1-11,1-1-1,-1 1 1,1 0-1,-1-1 0,1 1 1,0-1-1,-1 0 0,-1-2 1,4 4-19</inkml:trace>
</inkml:ink>
</file>

<file path=ppt/ink/ink15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6:11.08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107 454 7794,'-27'8'3124,"21"-6"-2353,0 0-1,0 0 0,-1 0 0,1-1 0,-1 0 0,0 0 0,1 0 0,-14-2 0,20 1-673,-1 0-1,1 0 1,-1-1-1,1 1 1,-1 0-1,1-1 1,-1 1-1,1 0 1,-1-1-1,1 1 1,-1-1-1,1 1 1,0-1-1,-1 1 1,1-1-1,0 1 1,-1-1-1,1 1 1,0-1-1,0 1 1,0-1-1,-1 1 1,1-1-1,0 0 1,0 1-1,0-1 1,0 1-1,0-1 1,0 0 0,0 1-1,0-1 1,0 1-1,0-1 1,1 0-1,-1 1 1,0-1-1,0 1 1,1-1-1,-1 1 1,0-1-1,1 0 1,13-24 1294,-9 18-1175,0 1-1,0 0 0,1 0 0,0 1 0,0-1 1,0 1-1,1 1 0,0-1 0,0 1 0,0 0 1,0 1-1,0 0 0,1 0 0,-1 0 0,1 1 1,0 0-1,13-1 0,-15 3-185,0 0 0,1 0 0,-1 0 0,1 1-1,-1 0 1,0 0 0,1 1 0,-1 0 0,0 0 0,0 0 0,0 1 0,-1 0-1,1 0 1,-1 0 0,1 1 0,-1 0 0,0 0 0,0 0 0,-1 1 0,1-1 0,-1 1-1,6 9 1,-3-3-109,-1 1-1,0-1 0,0 1 1,-1 0-1,-1 1 0,0-1 1,0 1-1,-2 0 0,1-1 1,0 20-1,-3-32 71,0 0-1,0 0 1,0-1-1,-1 1 1,1 0 0,0 0-1,0 0 1,0-1-1,0 1 1,0 0 0,-1 0-1,1 0 1,0 0-1,0 0 1,0-1 0,0 1-1,-1 0 1,1 0-1,0 0 1,0 0 0,0 0-1,-1 0 1,1 0-1,0 0 1,0 0 0,0 0-1,-1 0 1,1 0-1,0 0 1,0 0 0,0 0-1,-1 0 1,1 0-1,0 0 1,0 0-1,-1 0 1,1 0 0,0 0-1,0 0 1,0 0-1,-1 0 1,1 1 0,0-1-1,0 0 1,0 0-1,0 0 1,-1 0 0,1 0-1,0 1 1,0-1-1,0 0 1,0 0 0,0 0-1,0 0 1,0 1-1,-1-1 1,1 0 0,0 0-1,0 1 1,0-1-1,0 0 1,0 0 0,0 0-1,0 1 1,0-1-1,0 0 1,0 0-1,0 1 1,-15-21-289,6 3 245,1 0 0,1 0 0,0-1 0,2-1 0,0 1 0,1-1 0,-3-35 0,6 44 56,0 1-1,1 0 0,0-1 0,0 1 0,1 0 0,1-1 1,-1 1-1,1 0 0,1 0 0,0 0 0,0 0 0,1 1 1,0-1-1,1 1 0,-1 0 0,1 0 0,1 0 0,7-7 0,-11 13 12,1-1 1,-1 1-1,1-1 0,0 1 0,0 0 0,0 0 0,0 1 0,0-1 0,1 0 0,-1 1 0,0 0 0,1 0 0,-1 0 0,1 0 0,-1 1 0,1-1 0,-1 1 0,1 0 0,0 0 0,-1 0 0,1 1 0,-1-1 0,1 1 0,-1 0 0,1 0 0,4 1 0,3 4 50,1 1 0,-1 0 0,0 1 0,0 0 1,16 16-1,20 14 87,-45-36-151,1-1 0,-1 1 0,1-1 0,-1 1 0,1-1-1,0 0 1,0 0 0,-1 0 0,1-1 0,0 1 0,0 0 0,0-1 0,0 0-1,0 0 1,0 0 0,0 0 0,-1 0 0,1-1 0,0 1 0,5-3-1,-4 1 3,0 0-1,0 0 1,0-1-1,-1 1 1,1-1-1,-1 0 1,0 0-1,0 0 1,0-1-1,0 1 1,0-1-1,2-4 1,3-6 12,-1-1-1,0 1 1,-2-1-1,1 0 1,-2 0 0,5-27-1,0-37 43,-10 83-76,0 9 0,-1-1 0,1 1 0,1-1 0,3 25 0,-3-34 20,0-1 0,0 1-1,1-1 1,-1 1 0,1-1-1,0 1 1,0-1 0,0 0-1,0 1 1,0-1 0,1 0-1,-1 0 1,0 0 0,1 0-1,0 0 1,-1 0 0,1 0-1,0 0 1,0-1 0,0 1-1,0-1 1,1 1 0,-1-1-1,0 0 1,0 0 0,1 0-1,-1 0 1,1 0 0,-1-1-1,1 1 1,-1-1 0,1 1-1,-1-1 1,1 0 0,3 0-1,1-1 1,0 0-1,-1-1 1,1 0-1,0 0 1,0 0-1,-1-1 1,0 0-1,1 0 1,-1-1-1,0 1 1,-1-1 0,1-1-1,5-5 1,-3 3 4,-1 0 1,1-1-1,-2 0 1,1-1 0,-1 1-1,-1-1 1,1 0-1,3-11 1,-8 19-6,0-1 0,-1 1 1,1 0-1,-1 0 0,0 0 0,0-1 0,1 1 1,-1 0-1,0 0 0,0-1 0,0 1 0,0 0 1,0 0-1,0-1 0,-1 1 0,1 0 1,0 0-1,-1-1 0,1 1 0,0 0 0,-1 0 1,0 0-1,1 0 0,-2-2 0,0 1 3,0 1-1,0-1 1,1 1-1,-2-1 1,1 1-1,0 0 1,0 0-1,0 0 1,0 0-1,-1 0 1,-4-1-1,-4 0-48,0 1 0,-1 0 0,1 0 0,-16 2 0,-74 14-1744,72-9 472,18-6 126,11 0 1159,0 0-1,0 0 1,0 0-1,0 0 1,-1 0-1,1 0 1,0 0 0,0 0-1,0 0 1,0 0-1,0 0 1,0 0-1,-1-1 1,1 1-1,0 0 1,0 0-1,0 0 1,0 0-1,0 0 1,0 0-1,0 0 1,0 0-1,0 0 1,-1-1-1,1 1 1,0 0-1,0 0 1,0 0-1,0 0 1,0 0-1,0 0 1,0-1 0,0 1-1,0 0 1,0 0-1,0 0 1,0 0-1,0 0 1,0 0-1,0-1 1,0 1-1,0 0 1,0 0-1,0 0 1,0 0-1,0 0 1,0 0-1,1-1 1,-1 1-1,0 0 1,0 0-1,0 0 1,0 0-1,0 0 1,0 0-1,0 0 1,0 0 0,0 0-1,1-1 1,-1 1-1,0 0 1,0 0-1,0 0 1,0 0-1,0 0 1,0 0-1,0 0 1,1 0-1,12-6-1133</inkml:trace>
</inkml:ink>
</file>

<file path=ppt/ink/ink15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6:11.94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41 167 6817,'-23'1'10260,"10"6"-4141,12-4-5968,0-1 1,0 1 0,1 0-1,-1 0 1,1-1-1,0 1 1,0 0-1,0 0 1,0 0 0,0-1-1,1 1 1,-1 0-1,1 0 1,1 4-1,0 4-51,1 1-1,1-1 1,-1 0-1,2 0 0,0 0 1,7 12-1,-11-21-99,1 0-1,-1 0 1,0 0 0,0 0 0,1 0-1,0 0 1,-1 0 0,1-1-1,0 1 1,-1-1 0,1 1-1,0-1 1,0 0 0,0 0-1,1 0 1,-1 0 0,0 0-1,0 0 1,0 0 0,1-1-1,-1 1 1,0-1 0,1 0-1,-1 0 1,0 0 0,1 0-1,-1 0 1,1 0 0,-1 0-1,0-1 1,0 1 0,1-1-1,-1 0 1,0 0 0,0 0 0,0 0-1,1 0 1,-1 0 0,0 0-1,-1-1 1,1 1 0,0-1-1,2-2 1,4-4-129,1-1 0,-1 0 0,-1 0 0,0-1 0,0 0 0,9-19 0,2-3-318,-18 32 439,0-1 0,0 1 0,1-1 0,-1 1-1,0-1 1,0 1 0,0-1 0,1 1 0,-1-1-1,0 1 1,1 0 0,-1-1 0,0 1 0,1 0-1,-1-1 1,0 1 0,1 0 0,-1-1 0,1 1 0,-1 0-1,0 0 1,1 0 0,-1-1 0,1 1 0,-1 0-1,1 0 1,-1 0 0,1 0 0,-1 0 0,1 0 0,-1 0-1,1 0 1,-1 0 0,1 0 0,-1 0 0,1 0-1,-1 0 1,1 0 0,0 1 0,12 18-125,-12-17 132,0-1 1,0 1 0,-1 0 0,1 0 0,0-1 0,1 1 0,-1 0 0,0-1 0,0 1 0,1-1 0,-1 0 0,1 1 0,-1-1 0,1 0 0,-1 0 0,1 0 0,2 1 0,0-2 0,0 0-1,0-1 1,0 0 0,0 0 0,0 0 0,-1 0-1,1 0 1,0-1 0,-1 0 0,1 0 0,-1 0-1,0 0 1,1 0 0,-1-1 0,0 1 0,0-1-1,-1 0 1,1 0 0,-1 0 0,1 0 0,3-6-1,-3 4 13,0 0 0,0 0 0,0 0 0,0-1 0,-1 1 0,0-1 0,0 1 0,0-1 0,-1 0 0,0 0 0,0 0 0,0 0 0,-1-11 0,-1 12 4,0 1 1,0-1 0,-1 1-1,0 0 1,0 0 0,0 0 0,0 0-1,0 0 1,-1 0 0,0 0 0,0 1-1,0-1 1,0 1 0,0 0 0,-7-5-1,3 3-256,-1 1 0,1 0-1,-1 0 1,0 0 0,0 1-1,0 0 1,-11-2 0,11 2-594,13-3-1146,-5 5 2446</inkml:trace>
</inkml:ink>
</file>

<file path=ppt/ink/ink15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6:12.41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67 36 9378,'-5'8'7095,"-1"-2"-3790,-5 10-2229,0 6-864,6-13-119,0 0 0,1 1 0,0 0-1,0 0 1,1 0 0,1 0 0,0 1 0,0-1-1,0 13 1,4-13-241,3-13-185,5-14-222,8-18 401,-15 31 151,-1 0-1,0 0 1,1-1 0,-2 1 0,1-1 0,0 1-1,-1-1 1,1-5 0,23 19 258,46 15-298,-68-24-85,-1 0 0,0 1 0,1-1 0,-1 0 0,1 0 0,-1 0 0,0-1 0,1 1 0,-1 0 0,0-1 0,1 0 0,-1 1 0,0-1 0,0 0 0,1 0 0,-1-1 0,0 1 0,0 0 0,0-1 0,-1 1 0,1-1 0,0 1 0,0-1 0,-1 0 0,1 0 0,-1 0 0,0 0 0,1 0 0,-1 0 0,0 0 0,0 0 0,1-3 0,1-2-458,-1 0 0,0-1 0,0 1 0,2-12 0,-2-8 1612,-2-3-378</inkml:trace>
</inkml:ink>
</file>

<file path=ppt/ink/ink15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6:12.79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37 45 5729,'-8'-13'1755,"7"10"-954,-1-1-1,0 1 0,0-1 1,0 1-1,0 0 0,-1 0 1,-5-5-1,8 8-718,0 0 0,0 0-1,-1 0 1,1 0 0,0 0 0,0 0 0,-1 0 0,1 0-1,0 0 1,0 0 0,-1 0 0,1 0 0,0 0 0,0 0-1,0 0 1,-1 0 0,1 1 0,0-1 0,0 0-1,0 0 1,-1 0 0,1 0 0,0 0 0,0 1 0,0-1-1,-1 0 1,1 0 0,0 0 0,0 0 0,0 1 0,0-1-1,0 0 1,0 0 0,0 1 0,0-1 0,-1 0 0,1 0-1,0 0 1,0 1 0,0-1 0,0 0 0,0 0-1,0 1 1,0-1 0,0 0 0,0 0 0,0 1 0,1-1-1,-1 0 1,0 0 0,0 0 0,0 1 0,0-1 0,0 0-1,0 1 1,2 14 1377,2-5-992,1 0 0,0 0 0,0 0 0,1 0 0,0-1 0,1 0 0,0-1 0,9 10 0,14 19 498,7 18-94,-24-34-1012,2 0 1,0-1-1,0 0 1,38 34-1,-47-50-1403</inkml:trace>
</inkml:ink>
</file>

<file path=ppt/ink/ink15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6:13.24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5 190 9682,'-4'8'4425,"14"-8"-1920,9-6-409,8-10-656,4-1-111,-4-8-545,0 3-168,-5-2-400,-2 4-152,1 1-488,-3 3-312,-3 4-1361,-9-2-383,8 7 1528</inkml:trace>
</inkml:ink>
</file>

<file path=ppt/ink/ink15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6:13.65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6 380 7162,'42'12'3986,"-41"-12"-3733,0 0 0,0 0 0,0 0 1,0-1-1,0 1 0,0 0 0,0-1 1,0 1-1,0 0 0,0-1 0,0 0 1,0 1-1,0-1 0,0 1 0,0-1 1,0 0-1,-1 0 0,1 1 0,0-1 1,0 0-1,-1 0 0,1 0 0,-1 0 1,1 0-1,-1 0 0,1 0 0,-1 0 1,1-1-1,8-30 2990,-8 29-3276,0-1 158,0-1-1,-1 0 1,1 1-1,-1-1 1,0 0-1,0 0 1,-2-7 0,2 11-113,0 0 0,0 0 0,-1 0 0,1 0 0,0 0 0,-1 0 1,1 1-1,-1-1 0,1 0 0,-1 0 0,1 0 0,-1 0 0,0 1 1,1-1-1,-1 0 0,0 1 0,0-1 0,1 1 0,-1-1 1,0 1-1,0-1 0,0 1 0,0-1 0,0 1 0,0 0 0,1-1 1,-1 1-1,0 0 0,0 0 0,0 0 0,0 0 0,0 0 0,0 0 1,0 0-1,0 0 0,0 0 0,0 0 0,0 0 0,0 1 1,0-1-1,0 0 0,-1 2 0,-1-1-14,0 0 1,0 1-1,0-1 0,0 1 1,1 0-1,-1 0 1,1 0-1,-1 0 0,1 0 1,0 1-1,0-1 0,0 1 1,0 0-1,0-1 0,0 1 1,1 0-1,0 0 1,-1 0-1,1 0 0,0 0 1,-1 6-1,1-4 2,1-1-1,-1 1 1,1 0 0,-1 0 0,1 0-1,1 0 1,-1 0 0,1 0-1,0-1 1,0 1 0,0 0 0,1 0-1,3 8 1,-3-9 31,1 1 0,0-1 0,0 0 0,0 0 0,0 0 0,1 0-1,-1-1 1,1 1 0,0-1 0,0 0 0,0 0 0,0 0 0,1-1 0,-1 0 0,1 0 0,0 0 0,0 0 0,5 1 0,-6-2-7,0-1 1,0 0 0,0 0-1,0 0 1,0 0-1,0-1 1,0 1 0,0-1-1,0 0 1,0 0 0,0-1-1,-1 1 1,1-1 0,0 0-1,-1 0 1,1 0-1,-1 0 1,0-1 0,0 1-1,0-1 1,0 0 0,0 0-1,4-5 1,-5 3-305,0 0 1,1-1-1,-2 1 1,1-1-1,-1 1 1,0-1-1,0 1 1,0-1-1,-1 0 1,1 0 0,-2 1-1,0-10 1,1-14-1599,0 10 785,-1 15 909,1 0-1,0 0 1,0-1 0,0 1 0,0 0-1,1 0 1,0-1 0,0 1 0,0 0-1,0 0 1,1 0 0,2-6 0,-3 10 273,0-1 0,0 0-1,0 1 1,0-1 0,0 1 0,0 0 0,0-1 0,0 1 0,0 0 0,0-1 0,1 1 0,-1 0 0,0 0 0,0 0 0,0 0 0,0 0 0,1 0 0,-1 0 0,0 1 0,0-1-1,0 0 1,0 1 0,0-1 0,0 0 0,0 1 0,0-1 0,0 1 0,1 1 0,35 22 2013,-25-16-1468,-2-2-180,3 2 39,0 1 1,0 0-1,15 14 1,-25-32-364,5-28-17,3 0-1,0 1 1,3 0 0,22-42-1,-33 72-76,0 1-1,1-1 1,-1 1 0,1 0-1,1 0 1,-1 0-1,1 0 1,0 1 0,0-1-1,0 1 1,1 1-1,-1-1 1,1 1 0,0 0-1,0 0 1,0 1-1,0-1 1,1 1 0,6-1-1,8-2-403,-11-8 160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5:46.87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43 115 8850,'-40'-66'3137,"38"58"-2673,7-1-536,3 3-296,3-4-569,6 4 241,-2-4 328</inkml:trace>
</inkml:ink>
</file>

<file path=ppt/ink/ink1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0:49.69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66 62 8658,'-63'-35'3302,"63"35"-3262,0 0-1,0 0 1,-1 0 0,1 0-1,0 0 1,0 0 0,0-1 0,0 1-1,0 0 1,0 0 0,-1 0-1,1 0 1,0 0 0,0 0 0,0-1-1,0 1 1,0 0 0,0 0-1,0 0 1,0 0 0,-1 0 0,1-1-1,0 1 1,0 0 0,0 0-1,0 0 1,0 0 0,0-1 0,0 1-1,0 0 1,0 0 0,0 0-1,0 0 1,0-1 0,0 1-1,0 0 1,0 0 0,0 0 0,1 0-1,-1 0 1,0-1 0,0 1-1,0 0 1,0 0 0,0 0 0,0 0-1,0 0 1,0-1 0,1 1-1,-1 0 1,0 0 0,0 0 0,0 0-1,15-6 1245,19 1 257,-32 5-1365,29-4 1072,-1 1 0,1 1 0,43 4-1,-66-1-1106,1 0 0,-1 1-1,1 0 1,-1 0-1,0 1 1,1 0 0,-1 0-1,-1 1 1,1 0-1,0 0 1,-1 1 0,0 0-1,0 0 1,-1 1-1,1 0 1,10 12 0,-8-6-83,0 1 1,-1 0-1,-1 0 1,0 0-1,-1 1 1,8 23 0,-12-29-45,0-1 1,-1 1 0,0 0 0,0 0-1,0 1 1,-1-1 0,-1 0-1,1 0 1,-1 0 0,0 0 0,-1 0-1,0 0 1,-6 14 0,-1-2 30,-20 32-1,26-47-81,-1 1-1,0-1 1,0 1-1,-1-1 1,1-1-1,-1 1 1,0-1-1,0 0 1,-1 0-1,-6 4 1,12-8-59,-1 0-1,0 0 1,1 0 0,-1 0 0,0 0-1,0 0 1,1 0 0,-1-1 0,0 1-1,1 0 1,-1 0 0,0 0 0,1-1-1,-1 1 1,1 0 0,-1-1 0,0 1-1,1-1 1,-1 1 0,1-1-1,-1 1 1,1-1 0,-1 1 0,1-1-1,0 1 1,-1-1 0,1 1 0,0-1-1,-1 0 1,1 1 0,0-1 0,-1-1-1,-11-28-3034,9 21 1585,-13-21-4015,2 11 4150</inkml:trace>
</inkml:ink>
</file>

<file path=ppt/ink/ink16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6:18.19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53 610 7770,'-4'-1'652,"-26"-5"2100,29 6-2573,0 0-1,1 0 1,-1 0-1,0 0 1,0-1-1,0 1 1,0 0-1,0-1 1,0 1-1,0 0 1,0-1-1,1 1 1,-1-1-1,0 0 1,0 1-1,1-1 0,-1 0 1,0 1-1,1-1 1,-1 0-1,0 0 1,0-1-1,51 6 4141,2-1-3573,0-2 0,0-3 0,78-13 0,504-113 1934,-47 8-419,537-52 602,-1088 167-2838,-23 3-16,225-28 152,-169 24-117,99 5 0,-153 1-38,-1 1-1,0 1 1,0 0-1,0 1 1,0 0-1,0 1 1,15 7-1,-28-11-7,-1 0 0,1 1 0,-1-1-1,1 0 1,-1 0 0,1 0 0,-1 1 0,1-1-1,-1 0 1,1 0 0,-1 1 0,0-1 0,1 0-1,-1 1 1,1-1 0,-1 1 0,0-1 0,0 0-1,1 1 1,-1-1 0,0 1 0,0-1 0,1 1-1,-1-1 1,0 1 0,0-1 0,0 1 0,0-1-1,0 1 1,0 0 0,-12 8-264,-25 1-591,23-9 317,0 0-1,0-1 0,0 0 1,1-1-1,-1-1 1,0 0-1,1 0 0,-1-2 1,1 0-1,0 0 1,-25-13-1,2-3-2331,0-1-1,-55-45 1,49 33 1393</inkml:trace>
</inkml:ink>
</file>

<file path=ppt/ink/ink16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6:18.61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7162,'0'0'4072,"11"20"-1071,60 38-520,-15-44-169,15-12-456,9-7-135,2-4-17,-5 2-79,-15 14-489,-14 7-272,-33 14-576,-8 13-184,-34 4-152,-8 7-400,-12-6-952,0-4-1609,13-9 1857</inkml:trace>
</inkml:ink>
</file>

<file path=ppt/ink/ink16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6:20.18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67 370 4121,'-41'-5'2171,"40"4"-1989,0 1 0,-1-1 0,1 0 1,-1 1-1,1-1 0,0 0 0,0 0 0,-1 0 0,1 0 0,0 0 0,0 0 1,0-1-1,0 1 0,0 0 0,0 0 0,1-1 0,-1 1 0,0 0 1,1-1-1,-1 1 0,1-1 0,-1 1 0,1-1 0,0 1 0,-1-1 0,1-1 1,0 2-134,0 0 1,-1 0 0,1 0-1,0 0 1,0 0 0,0 0-1,0 0 1,0 0 0,0 0-1,0 0 1,0 0 0,0 0-1,1 0 1,-1 1 0,0-1-1,0 0 1,1 0-1,-1 0 1,1 0 0,-1 0-1,1 0 1,-1 1 0,1-1-1,0 0 1,-1 0 0,1 1-1,0-1 1,-1 0 0,1 1-1,0-1 1,2 0 1292,-4-1-742,1 0 1,0 0-1,0 0 1,0 0-1,1 0 1,-1 0-1,0 1 1,1-1-1,-1 0 1,1 0-1,0 0 1,-1 0-1,1 0 1,2-2-1,5 3-520,-1 1 0,1 0 0,0 1 0,-1 0 0,1 0 0,-1 0 0,1 1 0,-1 0 0,0 1 0,1 0 0,-1 0 0,-1 0 0,1 1-1,0 0 1,-1 0 0,0 1 0,10 8 0,-5-4 109,0 1-1,-1 0 1,14 17 0,-20-22-156,0 0 1,-1 1 0,1-1 0,-1 1-1,0 0 1,-1 0 0,0 0 0,0 0-1,0 0 1,1 7 0,-3-12-32,0 0 1,1-1 0,-1 1-1,0 0 1,0-1-1,0 1 1,0 0-1,0 0 1,0-1 0,0 1-1,0 0 1,0 0-1,0-1 1,-1 1-1,1 0 1,0-1 0,0 1-1,-1 0 1,1-1-1,0 1 1,-1 0-1,1-1 1,-1 1 0,1-1-1,-1 1 1,1-1-1,-1 1 1,1-1-1,-1 1 1,0 0 0,0-1-1,-1 0 0,1 0 1,0 0-1,-1 0 1,1 0-1,0 0 1,-1 0-1,1-1 1,0 1-1,-1 0 1,1-1-1,0 1 1,-1-1-1,-1 0 0,-4-3 3,1 0-1,-1 0 0,1-1 0,-9-8 0,8 5 10,-1-1-1,2 0 1,-1 0-1,1 0 0,1-1 1,0 0-1,0 0 1,1-1-1,0 0 1,1 1-1,0-1 0,1 0 1,0 0-1,1 0 1,0-1-1,1 1 1,0 0-1,0 0 0,1 0 1,1-1-1,0 1 1,1 0-1,7-20 1,-7 21-182,1 1 1,1-1 0,0 1-1,0 0 1,1 0 0,0 0-1,0 1 1,1-1-1,0 2 1,1-1 0,0 1-1,0 0 1,0 1 0,1 0-1,0 0 1,0 1 0,1 0-1,-1 1 1,1-1-1,0 2 1,0 0 0,0 0-1,1 1 1,-1 0 0,17-1-1,15 9-4618,-32-5 3508</inkml:trace>
</inkml:ink>
</file>

<file path=ppt/ink/ink16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6:22.1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1569 6729,'67'47'3683,"-66"-46"-3523,0-1 0,-1 1 1,1-1-1,0 0 0,0 1 1,0-1-1,0 0 0,0 1 1,0-1-1,0 0 0,0 0 1,0 0-1,0 0 0,0 0 1,0 0-1,0 0 0,0 0 1,0 0-1,0 0 0,0-1 1,0 1-1,0 0 0,0-1 1,-1 1-1,1-1 0,0 1 0,0-1 1,0 1-1,0-1 0,-1 0 1,2-1-1,13-24 2181,-13 21-1615,4-9 102,0 1-1,-2-1 0,1 0 1,1-18-1,10-29-156,-15 60-669,-1 1-1,0 0 1,1-1-1,-1 1 1,0-1 0,1 1-1,-1-1 1,0 0-1,0 1 1,0-1 0,1 1-1,-1-1 1,0 1-1,0-1 1,0 1 0,0-1-1,0 0 1,0 1-1,0-1 1,0 1 0,0-1-1,-1 0 1,1 1-1,0-1 1,0 1 0,0-1-1,-1 1 1,1-1-1,0 1 1,0-1 0,-1 1-1,1-1 1,-1 1-1,1 0 1,0-1 0,-1 1-1,1-1 1,-1 1-1,1 0 1,-1-1 0,1 1-1,-1 0 1,1 0-1,-1-1 1,0 1 0,-1 0-3,1 0 0,-1 1 1,1-1-1,-1 0 1,1 1-1,-1-1 0,1 1 1,-1-1-1,1 1 1,0 0-1,-1 0 0,1 0 1,0 0-1,0 0 1,-1 0-1,1 0 0,-1 2 1,-4 3-16,1 0 1,0 1 0,1 0-1,0 0 1,0 0 0,0 1-1,1-1 1,0 1 0,0 0-1,1 0 1,0 0 0,-1 15-1,2-19 29,1 0 0,0 0-1,1-1 1,-1 1 0,1 0-1,-1 0 1,1 0 0,0-1 0,0 1-1,1 0 1,-1-1 0,1 1-1,0-1 1,0 0 0,0 1-1,0-1 1,1 0 0,-1 0-1,1 0 1,-1-1 0,1 1 0,0-1-1,0 1 1,1-1 0,-1 0-1,0 0 1,1 0 0,-1-1-1,8 3 1,-3-2 40,-1 0 0,2 0 0,-1 0 0,0-1 0,0 0 0,0-1 0,0 0 0,1 0 0,-1-1 0,0 0 0,0-1 0,0 1 0,0-2 0,0 1 1,0-1-1,-1 0 0,1 0 0,-1-1 0,0 0 0,0-1 0,0 0 0,0 0 0,-1 0 0,0 0 0,0-1 0,-1 0 0,1-1 0,-1 1 0,0-1 0,-1 0 0,0 0 0,0 0 0,3-9 0,1-8-186,0 0 0,-2 0 0,0-1 0,-2 0 0,-1 0 0,0 0 1,-2 0-1,-4-41 0,-1 29-41,-2 0 1,-1 1 0,-2-1-1,-1 2 1,-19-42 0,29 75 173,-30-61-28,27 58 38,0 0 0,0 0 1,0 0-1,-1 1 0,0 0 0,0-1 1,0 1-1,0 1 0,-9-7 0,12 10 4,1-1 0,-1 0 1,0 1-1,0-1 0,0 1 0,0-1 0,0 1 0,0 0 0,0 0 0,0-1 0,0 1 0,0 0 0,0 0 0,0 0 1,0 0-1,0 0 0,0 0 0,0 0 0,0 0 0,0 0 0,0 0 0,0 1 0,1-1 0,-1 0 0,0 1 0,0-1 1,0 1-1,-1 0 0,1 0 13,0 1 0,-1-1 1,1 1-1,0 0 1,1 0-1,-1-1 1,0 1-1,0 0 0,1 0 1,-1 0-1,1 0 1,0-1-1,-1 4 0,0 7 108,1-1 0,0 1 0,4 21-1,2-4 92,1 0 0,1-1 0,1 1 1,2-2-1,21 42 0,-25-57-150,-1 0 1,2 0 0,0-1 0,0 0-1,1-1 1,0 0 0,1 0-1,0-1 1,0 0 0,1-1 0,0 0-1,1-1 1,0 0 0,17 7-1,-25-12-70,1-1-1,0 1 1,0-1-1,0 1 1,0-2-1,0 1 0,0 0 1,0-1-1,0 0 1,0 0-1,0 0 0,0-1 1,0 0-1,0 0 1,0 0-1,-1 0 0,1-1 1,0 0-1,0 0 1,-1 0-1,0-1 0,1 1 1,-1-1-1,0 0 1,0 0-1,0-1 0,-1 1 1,1-1-1,-1 0 1,0 0-1,0 0 1,0 0-1,-1 0 0,1-1 1,3-8-1,-2 4 0,0-1 0,-1 0-1,0 0 1,-1 0 0,0 0-1,0 0 1,-1-1 0,0 1-1,-1 0 1,0-1 0,-1 1-1,0 0 1,0-1 0,-1 1-1,-5-14 1,7 23-7,0-1 1,-1 1-1,1-1 0,-1 1 1,1-1-1,-1 1 0,0-1 1,0 1-1,1-1 0,-1 1 1,0 0-1,0 0 0,0-1 1,-1 1-1,1 0 0,0 0 1,0 0-1,-1 0 0,1 0 1,0 0-1,-1 1 0,-1-2 1,1 2-3,1 0 1,0 0-1,-1 1 1,1-1-1,-1 0 1,1 1 0,0-1-1,0 1 1,-1-1-1,1 1 1,0-1-1,0 1 1,-1 0 0,1 0-1,0 0 1,0 0-1,0-1 1,0 1-1,0 1 1,-1 0 0,-2 3-1,0 1 0,-1 0 1,2 1-1,-1-1 1,1 0-1,0 1 0,0 0 1,-3 12-1,5-14 14,1 0 0,-1 1-1,1-1 1,0 1 0,0-1-1,0 1 1,1-1 0,0 0 0,0 1-1,0-1 1,1 0 0,0 0-1,0 0 1,0 0 0,0 0 0,1 0-1,0-1 1,0 1 0,0-1-1,1 0 1,-1 0 0,1 0 0,0 0-1,0-1 1,0 1 0,1-1-1,-1 0 1,1 0 0,0-1 0,9 4-1,-6-2 1,0-1-1,1-1 1,-1 0-1,1 0 1,-1 0-1,1-1 1,0-1-1,0 1 1,0-1-1,0-1 1,-1 0-1,1 0 1,0 0-1,-1-1 1,1-1-1,-1 0 1,1 0-1,12-7 1,-10 3-86,-1 0 1,0-1 0,0-1 0,-1 1 0,0-2-1,0 1 1,-1-1 0,8-13 0,51-95-4262,-48 81 1670,-16 32 2303,30-64-4016,-30 62 4248,0 0 0,-1 0 0,0 0 0,-1 0 0,1-1 0,-1 1 0,0-15 0,-1 21 200,0 1 0,0-1 0,0 1 0,1 0 0,-1-1 0,0 1 0,0-1 0,0 1 0,0 0 0,0-1 0,0 1 0,-1-1 0,1 1 0,0 0 0,0-1 0,0 1 0,0 0 0,0-1 0,0 1 0,-1 0 0,1-1 0,0 1 0,0 0 0,-1-1 0,1 1 0,0 0 0,0-1 0,-1 1 0,1 0 0,0 0 0,-1-1 0,1 1 0,0 0 0,-1 0 0,1 0 0,0 0 0,-1 0 0,1-1 0,-1 1 0,1 0 0,0 0 0,-1 0 0,1 0 0,-1 0 0,1 0 0,0 0 0,-1 0 0,1 0 0,-1 0 0,1 1 0,0-1 0,-1 0 0,0 1 152,-1 0 0,1-1 0,0 1 0,0 0 1,0 0-1,0 0 0,0 1 0,0-1 0,0 0 0,0 0 0,0 0 1,1 1-1,-2 1 0,-3 16 337,2 1 0,0-1 0,1 1 0,0-1 0,2 1 0,1 0-1,5 37 1,-6-54-554,0-1-1,1 0 1,-1 1-1,1-1 0,-1 0 1,1 0-1,0 1 1,0-1-1,0 0 0,0 0 1,0 0-1,3 3 1,-4-5-4,0 0 0,0 1 0,1-1 0,-1 0 1,0 0-1,1 0 0,-1 0 0,0 0 0,0 0 1,1 0-1,-1 0 0,0 0 0,1 0 0,-1 0 1,0 0-1,1 0 0,-1 0 0,0 0 0,1 0 1,-1 0-1,0 0 0,0 0 0,1 0 0,-1 0 1,0-1-1,1 1 0,-1 0 0,0 0 1,0 0-1,1-1 0,11-16-40,-10 11 27,0-1 1,0 1 0,0 0 0,-1-1-1,0 0 1,0 1 0,-1-1 0,0-12-1,-9-58-201,6 59 139,1 6 25,-2-12-6,4 24 55,1 0 0,-1 1 0,0-1 0,0 0 0,0 0 0,0 0 0,0 0 0,0 0 0,1 0 0,-1 0 1,0 0-1,0 0 0,0 0 0,0 0 0,0 0 0,1 0 0,-1 0 0,0 0 0,0 0 0,0 0 0,0 0 1,0 0-1,1 0 0,-1 0 0,0 0 0,0 0 0,0 0 0,0 0 0,0 0 0,1 0 0,-1-1 0,0 1 1,0 0-1,0 0 0,0 0 0,0 0 0,0 0 0,0 0 0,0 0 0,0-1 0,1 1 0,-1 0 0,0 0 1,0 0-1,0 0 0,0 0 0,0-1 0,1 2-34,7 15 24,-6-11 14,1-1 0,0 1 0,0-1-1,1 1 1,-1-1 0,1 0 0,0-1 0,0 1 0,0-1 0,8 6 0,-4-3 1,-5-5-2,-1 1 1,0-1-1,1 0 0,-1 0 1,0 0-1,1 0 0,-1 0 1,1 0-1,0-1 1,-1 1-1,1-1 0,0 1 1,-1-1-1,1 0 0,0 0 1,-1-1-1,1 1 0,0 0 1,-1-1-1,1 0 0,-1 1 1,1-1-1,-1 0 0,1 0 1,-1-1-1,0 1 1,4-2-1,-1-1 17,0 0 1,0-1-1,0 1 1,0-1-1,-1 0 1,1 0-1,-1-1 1,6-9-1,-3-2 46,0 0 0,-1 0 0,0 0 0,5-37 0,-7 32 43,2 0 0,11-32 0,-16 50-40,1 0 0,0 1 0,0 0 0,0-1-1,0 1 1,0 0 0,1 0 0,-1 0-1,1 1 1,0-1 0,5-3 0,-7 5-42,0 1-1,0-1 1,0 1 0,1-1 0,-1 1 0,0-1 0,0 1 0,1 0 0,-1 0 0,0-1 0,1 1-1,-1 0 1,0 0 0,1 0 0,-1 1 0,0-1 0,1 0 0,-1 0 0,0 1 0,0-1 0,1 1-1,-1-1 1,0 1 0,0-1 0,0 1 0,1 0 0,-1 0 0,0 0 0,0-1 0,0 1 0,0 0 0,-1 0-1,1 0 1,0 0 0,1 3 0,3 3 4,-1 1 1,0 0-1,0 0 0,-1 0 0,0 0 0,0 1 0,-1-1 1,0 1-1,-1-1 0,1 1 0,-1 15 0,-1-11-27,0-1 0,-1 1 0,-1 0 0,0 0 0,0-1 0,-1 1 0,-7 16 0,10-28-9,0 0 1,0-1 0,0 1 0,-1 0 0,1-1 0,0 1 0,0 0-1,-1-1 1,1 1 0,0 0 0,-1-1 0,1 1 0,-1-1 0,1 1-1,-1-1 1,1 1 0,-1-1 0,1 1 0,-1-1 0,1 1 0,-1-1-1,0 0 1,1 1 0,-1-1 0,0 0 0,1 0 0,-1 1 0,0-1-1,1 0 1,-1 0 0,0 0 0,0 0 0,1 0 0,-1 0 0,0 0 0,1 0-1,-1 0 1,0 0 0,0 0 0,1-1 0,-1 1 0,0 0 0,0-1-1,0 1-5,1-1-1,-1 0 0,1 1 0,-1-1 0,1 0 1,-1 0-1,1 1 0,0-1 0,-1 0 0,1 0 0,0 0 1,0 1-1,0-1 0,0 0 0,0 0 0,-1 0 1,1 0-1,1 0 0,-1 1 0,0-1 0,0 0 1,0 0-1,0 0 0,1 1 0,-1-1 0,0 0 1,0 0-1,1 0 0,-1 1 0,1-1 0,-1 0 0,1 1 1,-1-1-1,1 0 0,-1 1 0,2-2 0,38-32-90,-32 28 103,0-1 1,0 1-1,-1-1 0,1-1 1,11-15-1,15-27 99,-22 34-20,0 0 1,-1-1-1,-1 0 1,-1 0-1,0-1 0,8-25 1,-17 39-65,1-1-1,-1 1 1,0-1-1,0 1 1,0-1 0,-1 1-1,1-1 1,-1 1 0,-2-6-1,3 9-13,0 0-1,0 0 1,0 0-1,-1 0 1,1 0-1,0 0 1,-1 0 0,1 0-1,-1 1 1,1-1-1,-1 0 1,0 0-1,1 0 1,-1 0-1,0 1 1,0-1-1,1 0 1,-1 1-1,0-1 1,0 0 0,0 1-1,0-1 1,0 1-1,0 0 1,0-1-1,0 1 1,0 0-1,0-1 1,0 1-1,0 0 1,0 0 0,0 0-1,0 0 1,0 0-1,0 0 1,0 0-1,0 0 1,0 1-1,0-1 1,0 0-1,0 0 1,0 1-1,0-1 1,-1 2 0,0-1-5,0 1-1,0 0 1,1 0 0,-1-1 0,1 1 0,0 0 0,-1 0 0,1 1 0,0-1 0,0 0 0,0 0 0,1 0 0,-1 1 0,1-1 0,-1 0 0,1 1 0,-1-1 0,1 1 0,0-1 0,0 0 0,1 4 0,-1 1-1,1 0 1,-1 1 0,2-1 0,-1 0 0,1 0 0,3 9 0,-4-14 4,0 1-1,0-1 0,1 1 1,-1-1-1,0 0 0,1 0 0,0 1 1,0-1-1,-1 0 0,1 0 1,0-1-1,1 1 0,-1 0 1,0-1-1,0 1 0,1-1 1,-1 0-1,1 1 0,-1-1 1,1-1-1,0 1 0,-1 0 1,1-1-1,0 1 0,-1-1 1,1 0-1,0 1 0,0-2 1,-1 1-1,1 0 0,0 0 1,-1-1-1,4 0 0,1-1-1,0-1 1,0 0-1,-1 0 0,1 0 0,-1-1 1,0 1-1,1-2 0,-2 1 0,1-1 1,0 0-1,7-9 0,5-7 108,0-2-1,-2-1 1,0 0 0,-2-1-1,23-52 1,-32 58 26,-7 20-94,-11 30-72,10-18 23,0-1 0,1 0 0,-1 21 0,2-28-4,1 0 1,1 0-1,-1 0 1,1 1 0,-1-1-1,2 0 1,-1 0-1,0 0 1,1 0-1,0 0 1,3 5-1,-4-9 7,-1 0-1,1 0 1,-1 0 0,1-1-1,0 1 1,0 0-1,-1 0 1,1 0-1,0-1 1,0 1-1,0 0 1,0-1-1,0 1 1,0-1 0,0 1-1,0-1 1,0 0-1,0 1 1,0-1-1,0 0 1,0 0-1,0 0 1,0 1-1,0-1 1,0 0 0,0-1-1,0 1 1,1 0-1,-1 0 1,0 0-1,0-1 1,0 1-1,0 0 1,0-1-1,0 1 1,0-1 0,0 1-1,0-1 1,-1 0-1,1 1 1,0-1-1,0 0 1,0 1-1,-1-1 1,2-2-1,4-3-6,0 0 0,-1-1 0,0 0-1,6-10 1,-2-2 23,0 1 0,-2-1-1,0 0 1,-1-1 0,-1 0 0,-1 1 0,-1-2-1,0 1 1,-1-32 0,-3 16 8,-1-1 0,-2 1 0,-1 0-1,-14-49 1,16 75-13,2 2-1,-1 0 0,-1 0-1,0 1 1,0-1 0,0 1-1,-9-14 1,12 21-2,0-1-1,0 1 1,-1-1-1,1 1 1,0 0-1,-1-1 1,1 1 0,0-1-1,-1 1 1,1-1-1,-1 1 1,1 0 0,-1-1-1,1 1 1,0 0-1,-1 0 1,1-1 0,-1 1-1,1 0 1,-1 0-1,0 0 1,1 0 0,-1-1-1,1 1 1,-1 0-1,1 0 1,-1 0 0,1 0-1,-1 0 1,1 0-1,-1 1 1,1-1-1,-1 0 1,0 0 0,1 0-1,-1 0 1,1 1-1,-1-1 1,1 0 0,0 0-1,-1 1 1,1-1-1,-1 0 1,1 1 0,-1-1-1,1 1 1,0-1-1,-1 0 1,1 1 0,0-1-1,-1 1 1,1-1-1,0 1 1,0-1-1,-1 2 1,-10 34-38,8-15 34,1 1 0,1 0 0,1 0 0,1 0 1,1 0-1,8 33 0,43 129-536,-8-37-2970,-35-90 785,-7 4 1066</inkml:trace>
</inkml:ink>
</file>

<file path=ppt/ink/ink16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6:22.79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3 370 7866,'-1'-6'1062,"0"1"0,0-1 0,1 0 0,0 0 1,1 0-1,-1 0 0,1 0 0,0 0 0,0 1 0,4-12 1,-4 17-1010,-1 0 0,0 0 0,0-1 0,0 1 0,0 0 0,0 0 1,1 0-1,-1 0 0,0-1 0,0 1 0,0 0 0,0 0 1,1 0-1,-1 0 0,0 0 0,0 0 0,1 0 0,-1-1 1,0 1-1,0 0 0,0 0 0,1 0 0,-1 0 0,0 0 1,0 0-1,1 0 0,-1 0 0,0 0 0,0 0 0,1 0 1,-1 0-1,0 1 0,0-1 0,0 0 0,1 0 0,-1 0 1,0 0-1,0 0 0,0 0 0,1 0 0,-1 1 0,0-1 1,0 0-1,0 0 0,0 0 0,1 0 0,-1 1 0,0-1 1,0 0-1,0 0 0,0 0 0,0 1 0,0-1 0,0 0 1,1 0-1,-1 1 0,0-1 0,0 0 0,0 0 0,0 0 1,0 1-1,5 15 974,3 50 515,-8-54-1462,0 0 0,2-1 0,-1 1 0,1-1-1,1 1 1,0-1 0,1 0 0,10 21 0,-14-30-81,1-1 1,0 1-1,-1-1 1,1 1 0,0-1-1,0 1 1,0-1-1,1 1 1,-1-1 0,0 0-1,0 0 1,1 0-1,-1 0 1,1 0 0,-1 0-1,1 0 1,-1 0-1,1 0 1,0-1 0,-1 1-1,1-1 1,0 1-1,-1-1 1,1 1 0,0-1-1,0 0 1,-1 0-1,1 0 1,0 0 0,0 0-1,0-1 1,-1 1-1,1 0 1,0-1 0,-1 1-1,1-1 1,0 0-1,-1 0 1,1 1 0,-1-1-1,1 0 1,-1 0-1,1 0 1,-1-1 0,0 1-1,0 0 1,1 0-1,0-3 1,7-6-40,-1-1-1,0 1 1,-1-2 0,0 1 0,5-14-1,4-12-79,17-33-45,-30 64 154,0 1-1,1 1 0,-1-1 0,1 0 0,0 1 1,0-1-1,0 1 0,1 0 0,-1 1 0,7-4 0,-9 6 6,0 0-1,0 0 0,0 0 1,0 0-1,0 1 0,1-1 0,-1 1 1,0 0-1,0 0 0,1-1 1,-1 1-1,0 1 0,0-1 1,1 0-1,-1 1 0,0-1 0,0 1 1,0-1-1,3 3 0,4 1-10,0 0 0,-1 1 0,11 9 0,20 11 6,-36-24 19,0 0-1,0-1 1,0 1-1,1-1 1,-1 1-1,0-1 1,1 0 0,-1 0-1,0 0 1,1-1-1,-1 1 1,0-1-1,0 0 1,1 0 0,-1 0-1,0 0 1,0-1-1,0 1 1,0-1-1,0 1 1,-1-1 0,1 0-1,-1 0 1,1-1-1,-1 1 1,1 0-1,-1-1 1,0 0-1,2-2 1,1-2 31,0-1-1,-1 1 1,0 0 0,0-1-1,0 0 1,-1 0 0,-1 0-1,1-1 1,-1 1 0,1-14-1,-3 15-2,0 0-1,-1-1 1,0 1-1,-1 0 1,0 0 0,0 0-1,0 1 1,-1-1-1,1 0 1,-2 1-1,1 0 1,-1-1 0,0 1-1,-6-7 1,-4-3-647,-1-1 1,0 2-1,-25-21 1,51 34-2752,40 3 2474,-14-1 1378</inkml:trace>
</inkml:ink>
</file>

<file path=ppt/ink/ink16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6:23.44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53 531 7994,'6'0'2775,"6"2"6556,-18 10-4604,-3 4-5490,2-5 834,-26 50 329,31-55-376,-1 1-1,1-1 1,0 1 0,0-1-1,1 1 1,-1 0 0,2 0-1,-1 13 1,5-16-95,2-9 24,6-12-28,-7 7-1,0 0 1,-1 0-1,-1-1 1,4-16-1,-5 16-99,1 0 0,1 0 0,8-20 0,-12 31 172,0 0 0,0 0 1,0 0-1,0 0 0,0 1 0,0-1 1,0 0-1,0 0 0,0 0 0,0 0 1,0 1-1,0-1 0,0 0 0,0 0 0,0 0 1,0 0-1,0 0 0,0 1 0,0-1 1,0 0-1,0 0 0,0 0 0,1 0 1,-1 0-1,0 1 0,0-1 0,0 0 0,0 0 1,0 0-1,0 0 0,0 0 0,0 0 1,1 0-1,-1 0 0,0 1 0,0-1 1,0 0-1,0 0 0,0 0 0,1 0 0,-1 0 1,0 0-1,0 0 0,0 0 0,0 0 1,1 0-1,-1 0 0,0 0 0,0 0 1,0 0-1,0 0 0,0 0 0,1 0 0,-1 0 1,0 0-1,0 0 0,0 0 0,0 0 1,0-1-1,1 1 0,-1 0 0,0 0 1,0 0-1,0 0 0,0 0 0,2 13-47,-2-4 45,0 0 0,1 0 1,0 0-1,0 0 0,1 0 0,0-1 1,6 15-1,-7-22 7,-1 1 0,1 0 0,0-1 1,0 1-1,0-1 0,0 0 0,1 1 0,-1-1 0,0 0 1,0 0-1,1 1 0,-1-1 0,1 0 0,-1 0 0,1-1 0,-1 1 1,1 0-1,2 0 0,-2-1-3,1 1 1,-1-1-1,1 0 0,-1 0 1,1-1-1,-1 1 0,1-1 1,-1 1-1,0-1 0,1 0 1,-1 0-1,0 0 0,1 0 1,-1 0-1,0 0 0,4-3 1,2-2-1,0-1 1,-1 0-1,0 0 1,0-1-1,0 1 1,-1-2-1,0 1 1,-1 0-1,0-1 1,6-15-1,4-11 57,13-51-1,-28 86-55,4-13 17,11-38 314,10-56 0,-23 89-244,0 1 1,-1 0 0,0-1 0,-2 1-1,0 0 1,-1 0 0,-5-24-1,-1 5-17,7 25-46,-1 0-1,-1 0 1,0 0-1,-1 0 1,-6-13-1,10 24-19,0 1 1,0-1-1,0 0 1,0 0-1,0 0 0,0 0 1,0 0-1,0 0 1,0 0-1,0 0 0,0 0 1,0 0-1,0 0 1,0 1-1,0-1 0,0 0 1,0 0-1,0 0 1,0 0-1,-1 0 0,1 0 1,0 0-1,0 0 1,0 0-1,0 0 0,0 0 1,0 0-1,0 0 1,0 0-1,0 0 0,0 0 1,0 0-1,-1 0 1,1 0-1,0 0 0,0 0 1,0 0-1,0 0 1,0 0-1,0 0 0,0 0 1,0 0-1,0 0 1,0 0-1,-1 0 0,1 0 1,0 0-1,0 0 1,0 0-1,0 0 1,0 0-1,0 0 0,0 0 1,0 0-1,0 0 1,0-1-1,0 1 0,0 0 1,0 0-1,0 0 1,0 0-1,-1 0 0,0 14 195,3 21 110,3-1-75,1-1 0,2 1 0,1-1 0,1 0 0,2-1-1,2 0 1,1-1 0,1-1 0,1 0 0,2-1 0,23 27-1,-19-35-1061,-22-21 761,-1 0 0,0 0-1,0 1 1,1-1 0,-1 0-1,0 0 1,0 0 0,1 0-1,-1 0 1,0 0 0,0 0-1,1 0 1,-1 0 0,0 0-1,1 0 1,-1 0 0,0 0-1,0 0 1,1 0 0,-1 0-1,0 0 1,0 0 0,1 0-1,-1 0 1,0 0 0,0 0-1,1-1 1,-1 1 0,0 0-1,0 0 1,1 0 0,-1 0-1,0-1 1,2-17-4361,-8 4 1741,-8-3 1032</inkml:trace>
</inkml:ink>
</file>

<file path=ppt/ink/ink16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6:23.86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0 197 11771,'0'4'4937,"19"-5"-2713,11-9-544,5-7-87,-1-5-145,1-5-456,-7 4-264,-3 2-472,-3 4-232,-6 1-504,-5 4-504,-5-1-936,3 6-881,5 0 2553,2-1-376</inkml:trace>
</inkml:ink>
</file>

<file path=ppt/ink/ink16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6:24.26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1 263 10154,'61'-3'4316,"-59"3"-4015,-1 0 0,1 0 0,0 0 0,-1-1 0,1 1 0,-1-1 0,1 1 0,-1-1 0,1 0 0,-1 0 0,1 1 0,-1-1 0,0 0 0,1 0 0,-1 0 0,0-1 0,0 1 0,0 0 0,1 0 0,-2-1 0,1 1 0,0 0 0,0-1 0,0 1 0,-1-1 0,2-1 0,-2 2-218,0 0-1,1 0 1,-1 1-1,0-1 1,0 0 0,0 0-1,0 0 1,0 1-1,0-1 1,0 0 0,0 0-1,0 0 1,0 1-1,0-1 1,-1 0-1,1 0 1,0 1 0,-1-1-1,1 0 1,0 0-1,-1 1 1,1-1 0,-1 0-1,1 1 1,-1-1-1,1 1 1,-1-1-1,1 0 1,-1 1 0,0-1-1,1 1 1,-1 0-1,0-1 1,1 1-1,-1 0 1,0-1 0,0 1-1,1 0 1,-1 0-1,0-1 1,-1 1 0,0 0-82,0-1 0,0 1-1,0 0 1,0 0 0,0 0 0,0 0 0,0 0 0,0 0 0,0 0 0,0 1 0,0-1 0,0 1 0,0-1 0,0 1 0,0 0 0,1 0 0,-1 0 0,0 0 0,0 0 0,1 0 0,-1 0 0,1 1 0,-1-1 0,1 1 0,0-1 0,-1 1 0,1-1 0,0 1 0,0 0 0,0-1 0,0 1 0,0 0 0,0 0 0,1 0 0,-1 0 0,1 0 0,-1 0 0,1 0-1,0 0 1,0 2 0,0 1-8,0 1 0,1-1 0,0 0 0,0 0-1,0 0 1,1 0 0,-1 0 0,1 0 0,1 0-1,-1 0 1,1-1 0,-1 1 0,1-1 0,6 7 0,-6-8 9,-1 0-1,1 0 1,0-1 0,0 1 0,0-1 0,0 1 0,0-1 0,0 0 0,1-1 0,-1 1 0,1 0 0,0-1 0,-1 0 0,1 0 0,0 0 0,0 0 0,-1-1 0,1 1 0,8-1 0,-8-1 3,0 0 0,0 0 0,0-1 0,0 1 0,0-1 0,0 0 0,0 0 0,0 0 1,-1 0-1,1-1 0,-1 0 0,1 0 0,-1 0 0,0 0 0,0 0 0,-1 0 0,5-8 0,-1 1 23,0 0 0,-1-1 0,0 0 0,3-13 0,-5 13 54,1 1-1,0 0 1,1 0-1,8-14 1,-10 21-10,-1 0-1,1 0 1,0 0 0,0 0 0,0 0 0,0 1 0,1-1 0,-1 1 0,0 0 0,1 0 0,0 0-1,0 0 1,-1 1 0,1 0 0,0-1 0,5 1 0,0-2 34,1 0 0,-1 0 1,1-1-1,-1 0 0,-1 0 0,1-1 1,0 0-1,-1-1 0,0 0 0,-1 0 1,1-1-1,-1 0 0,0 0 0,-1-1 1,0 1-1,0-1 0,7-14 0,-12 20-256,0 0-1,0 1 0,-1-1 0,1 0 0,0 0 0,-1 0 0,0 0 0,1 0 1,-1 0-1,0-4 0,0 6 26,0-1 0,-1 1 0,1-1 0,0 1-1,0-1 1,-1 1 0,1-1 0,0 1 0,-1-1 0,1 1 0,0 0 0,-1-1 0,1 1 0,-1 0 0,1-1-1,0 1 1,-1 0 0,1-1 0,-1 1 0,1 0 0,-1 0 0,1 0 0,-1-1 0,0 1 0,1 0 0,-1 0-1,1 0 1,-1 0 0,1 0 0,-1 0 0,1 0 0,-1 0 0,1 0 0,-1 0 0,0 0 0,1 1 0,-1-1-1,1 0 1,-1 0 0,0 1 0,-22 5-1612</inkml:trace>
</inkml:ink>
</file>

<file path=ppt/ink/ink16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6:24.94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211 429 7298,'-1'-1'352,"0"0"1,0 1 0,0-1 0,0 1 0,1-1-1,-1 0 1,0 0 0,0 1 0,1-1 0,-1 0 0,1 0-1,-1 0 1,1 0 0,-1 0 0,1 0 0,-1 0-1,1-1 1,-1-1-97,0 1 0,0 0 0,0-1 1,-1 1-1,1 0 0,0-1 0,-1 1 0,0 0 0,1 0 0,-3-2 0,-32-30 1539,35 34-1725,0-1 0,1 1 0,-1-1 0,0 1 0,0-1 0,0 1 1,0-1-1,0 1 0,0 0 0,0-1 0,0 1 0,0 0 0,-1 0 0,1 0 0,0 0 0,0 0 1,0 0-1,0 0 0,0 0 0,0 1 0,0-1 0,0 0 0,0 1 0,0-1 0,0 0 0,0 1 1,0-1-1,0 1 0,0 0 0,0-1 0,1 1 0,-2 1 0,-20 25 464,20-24-416,-11 17 59,2 1 0,0 0 1,1 0-1,2 1 0,0 0 1,1 0-1,1 1 1,1 0-1,1 0 0,1 1 1,2-1-1,0 26 0,1-47-161,0 1-1,0-1 0,1 0 0,-1 1 0,1-1 1,-1 0-1,1 0 0,0 1 0,0-1 0,0 0 1,0 0-1,0 0 0,1 0 0,-1 0 0,1 0 0,-1-1 1,1 1-1,-1 0 0,1-1 0,0 1 0,3 1 1,-3-2-8,0-1 0,0 1 1,1-1-1,-1 1 1,0-1-1,1 0 0,-1 0 1,1 0-1,-1 0 1,0 0-1,1 0 0,-1-1 1,0 1-1,1-1 0,-1 1 1,0-1-1,0 0 1,1 0-1,-1 0 0,0-1 1,2-1-1,9-5-11,-2-1 0,0-1 0,0 0 0,0 0 0,-1-1 0,-1-1 0,0 0 0,-1 0 0,0 0 0,0-1 0,-2 0 0,0-1 0,8-23 0,-4 4-43,-1 0 1,-2 0 0,-1 0 0,2-66 0,-7 63 36,-2 0 1,-7-50-1,6 73 13,-1 0 1,0 1-1,0-1 0,-1 0 0,-1 1 0,0 0 1,-1 0-1,0 1 0,-16-22 0,21 31 1,-1 0-1,1 1 0,-1-1 1,1 1-1,-1-1 1,0 1-1,0 0 0,0-1 1,0 1-1,0 0 1,0 0-1,0 0 1,0 1-1,0-1 0,0 0 1,-1 1-1,-2-1 1,4 1 4,0 0 0,0 1 1,-1-1-1,1 0 1,0 1-1,0-1 0,0 0 1,-1 1-1,1 0 1,0-1-1,0 1 0,0-1 1,0 1-1,0 0 1,0 0-1,0 0 0,0 0 1,1 0-1,-1 0 0,0 0 1,0 0-1,1 0 1,-1 0-1,1 0 0,-1 0 1,1 0-1,-1 0 1,1 1-1,0-1 0,-1 2 1,0 8 97,0-1 0,0 0-1,1 1 1,0-1 0,1 0 0,0 1 0,1-1 0,0 0-1,6 19 1,5 5 365,22 47-1,-24-59-328,0-1 0,1-1 0,1 0 0,1-1 0,31 34 0,-39-48-126,0 1-1,0-2 1,0 1-1,0-1 0,1 0 1,0 0-1,0 0 1,0-1-1,12 3 0,-13-4-15,-1-2-1,0 1 0,1 0 1,-1-1-1,0 0 0,1 0 0,-1-1 1,0 0-1,1 0 0,-1 0 0,0 0 1,0-1-1,0 0 0,0 0 1,7-4-1,-6 3-1,0-1 0,0 0 0,0-1 0,-1 1 0,0-1 0,0 0 0,0 0 0,0-1 0,-1 0 0,0 1 0,0-1 0,0-1 0,-1 1 0,0-1 0,0 1 0,3-12 0,-1-5-1,0-1 0,-1 0 0,0-37 1,-2 19-10,-2 41 12,0 1-1,0-1 1,0 1-1,0-1 1,0 1 0,0-1-1,0 1 1,0-1-1,0 1 1,0-1-1,0 1 1,0 0 0,1-1-1,-1 1 1,0-1-1,0 1 1,0-1-1,1 1 1,-1 0 0,0-1-1,0 1 1,1-1-1,-1 1 1,0 0-1,1-1 1,-1 1-1,0 0 1,2-1 0,6 11 60,8 27 112,-14-34-146,2 8 68,1 0 1,0 0 0,8 11 0,-11-19-122,0 0 0,0 0 0,0-1 0,1 1 0,-1-1 0,0 1 0,1-1 0,0 0 0,0 0 0,-1 0 0,1 0 0,0-1 0,1 1 0,-1-1 0,0 0 0,4 1 0,-6-2-106,0 0 1,0 1-1,0-1 0,0 0 1,0 0-1,0-1 0,0 1 1,0 0-1,0 0 0,0 0 1,0-1-1,0 1 0,0 0 1,0-1-1,0 1 0,0-1 1,0 1-1,0-1 0,-1 0 1,1 1-1,0-1 0,0 0 1,-1 1-1,1-1 0,0 0 1,-1 0-1,1 0 0,0-1 1,9-29-5028,-5 4 2933</inkml:trace>
</inkml:ink>
</file>

<file path=ppt/ink/ink16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6:25.39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36 0 9818,'-19'18'5145,"2"-7"-1016,25-5-2865,8 2-584,4-10-680,8-1-272,2-5-560,-2 0-896,7-7 1136</inkml:trace>
</inkml:ink>
</file>

<file path=ppt/ink/ink1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0:50.0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2 8162,'-1'-2'4025,"1"7"-1529,1 7-103,1 10-337,1 7-280,2 7-423,-2-3-241,5 0-544,-4-3-232,3-10-416,2-3-432,-12-1 360</inkml:trace>
</inkml:ink>
</file>

<file path=ppt/ink/ink16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6:25.76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15 9946,'80'-15'3944,"-110"54"1230,-1-1-3630,30-36-1492,0-1-1,0 1 0,0-1 1,0 1-1,0 0 0,1 0 1,-1-1-1,1 1 0,-1 0 1,1 0-1,0 0 0,-1 0 1,1 0-1,0 0 0,0-1 1,0 1-1,1 0 0,-1 0 1,0 0-1,1 0 0,-1 0 1,1-1-1,-1 1 0,1 0 1,0 0-1,0-1 0,0 1 1,0 0-1,0-1 0,0 1 1,1-1-1,-1 0 0,0 1 1,1-1-1,-1 0 0,1 0 1,-1 0-1,1 0 0,3 2 1,8 4 123,0 0 1,1-1 0,0 0 0,16 3-1,-15-4-9,15 3 145,-14-4-22,0 1 0,22 8 0,-35-12-237,-1 0 0,0 0-1,0 0 1,0 0 0,1 0 0,-1 0-1,0 1 1,-1-1 0,1 1 0,0 0 0,0-1-1,-1 1 1,1 0 0,-1 0 0,1 0 0,-1 0-1,0 0 1,0 0 0,0 1 0,0-1 0,0 0-1,0 0 1,0 4 0,-1-4-40,0 0-1,0 0 1,-1 0-1,1 0 1,-1 0 0,1 0-1,-1 0 1,0-1-1,1 1 1,-1 0 0,0 0-1,0 0 1,-1-1-1,1 1 1,0-1 0,0 1-1,-1-1 1,1 1-1,-1-1 1,1 0 0,-1 0-1,0 1 1,1-1-1,-1-1 1,-4 3 0,1-1-176,0 0 0,-1 0 0,1 0 1,-1-1-1,0 0 0,0 0 0,-9 0 1,11-1-206,1 1 1,-1-1 0,1 0-1,-1-1 1,1 1-1,-1-1 1,1 1 0,-1-1-1,1 0 1,0 0 0,-1-1-1,1 1 1,0-1-1,0 1 1,0-1 0,0 0-1,-5-5 1,-6-14-1092</inkml:trace>
</inkml:ink>
</file>

<file path=ppt/ink/ink16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6:26.1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48 271 7026,'0'-1'222,"0"1"0,0-1 1,0 1-1,-1 0 0,1-1 1,0 1-1,0-1 1,-1 1-1,1-1 0,0 1 1,-1 0-1,1-1 1,0 1-1,-1 0 0,1-1 1,0 1-1,-1 0 1,1 0-1,-1-1 0,1 1 1,-1 0-1,1 0 0,-1 0 1,1 0-1,0 0 1,-1-1-1,1 1 0,-1 0 1,1 0-1,-1 0 1,1 0-1,-1 0 0,1 1 1,-1-1-1,1 0 1,-1 0-1,1 0 0,-1 0 1,1 0-1,-1 1 1,1-1-1,0 0 0,-1 0 1,1 1-1,-1-1 0,1 0 1,0 0-1,-1 1 1,1-1-1,0 1 0,-1-1 1,1 0-1,0 1 1,0-1-1,-1 1 0,-12 32 1940,10-18-1928,0 0 0,1 0 0,1 1 0,0-1 0,3 27 0,-2-38-192,1 0-1,0 0 1,0 0-1,0 1 1,0-1-1,0 0 1,1 0-1,0 0 1,0-1-1,0 1 1,0 0-1,4 4 1,-4-7-31,0 1 1,0-1-1,0 1 0,0-1 1,0 0-1,1 0 1,-1 0-1,0 0 1,0 0-1,1 0 1,-1-1-1,0 1 1,1-1-1,-1 1 1,1-1-1,-1 0 1,1 0-1,-1 0 0,1-1 1,-1 1-1,0 0 1,1-1-1,3-1 1,-3 1 27,0 0 0,0 0 1,0-1-1,-1 1 0,1 0 0,0-1 1,-1 0-1,1 0 0,-1 0 0,0 0 1,0 0-1,0 0 0,0 0 0,0-1 1,0 1-1,0-1 0,-1 0 0,1 1 1,-1-1-1,0 0 0,0 0 0,0 0 1,0 1-1,-1-1 0,2-6 0,-2 5 31,0 0-1,0 0 0,0 0 1,0 1-1,0-1 1,-1 0-1,1 0 0,-1 0 1,0 1-1,-1-1 1,1 0-1,0 1 0,-1-1 1,0 1-1,0 0 1,0 0-1,0-1 0,-1 1 1,-4-5-1,2 5-62,0-1 0,0 1 0,0 1-1,0-1 1,-1 0 0,1 1 0,-1 0-1,1 1 1,-8-2 0,11 2-147,1 1 0,-1 0 0,0-1 0,1 1 0,-1 0 0,0 0-1,1 0 1,-1 0 0,0 0 0,1 0 0,-1 0 0,0 1 0,1-1 0,-1 1 0,0-1 0,1 1 0,-1 0 0,1-1 0,-1 1 0,1 0 0,0 0 0,-1 0 0,1 0 0,0 0-1,-1 0 1,1 1 0,0-1 0,0 0 0,0 1 0,0-1 0,0 0 0,1 1 0,-1-1 0,0 1 0,1 0 0,-1 1 0,0-3 19,1 1 0,0-1 0,0 0 0,0 1 0,0-1-1,0 0 1,0 1 0,0-1 0,0 0 0,0 1 0,1-1 0,-1 0 0,0 0 0,0 1 0,0-1 0,0 0 0,0 1 0,0-1 0,1 0 0,-1 0-1,0 1 1,0-1 0,0 0 0,1 0 0,-1 1 0,0-1 0,0 0 0,1 0 0,-1 0 0,0 1 0,0-1 0,1 0 0,-1 0 0,0 0 0,1 0-1,-1 0 1,0 0 0,1 0 0,-1 0 0,1 0 0,14 2-1186</inkml:trace>
  <inkml:trace contextRef="#ctx0" brushRef="#br0" timeOffset="1">111 279 9706,'96'-63'4442,"-94"61"-4216,0 1 0,0-1 0,0 1 0,0 0 0,0 0 0,0 0 0,1 0 0,-1 0-1,0 0 1,1 1 0,-1-1 0,0 1 0,1-1 0,-1 1 0,1 0 0,-1 0 0,1 0 0,-1 0-1,1 1 1,-1-1 0,0 1 0,1-1 0,-1 1 0,0 0 0,1 0 0,-1 0 0,3 2 0,5 2 527,-8-4-570,44 23 2046,-44-23-2196,-1 0 0,1 0 0,-1 0 0,0 0 0,1 0 0,-1 0 0,0 0 0,0 0 0,0 1 1,0-1-1,0 1 0,0-1 0,0 1 0,-1-1 0,1 1 0,0-1 0,-1 1 0,1 0 0,-1-1 0,0 1 1,1 0-1,-1-1 0,0 1 0,0 0 0,0-1 0,0 1 0,-1 2 0,1-5-30,0 1 0,0 0 0,0 0-1,0-1 1,0 1 0,0 0 0,-1 0-1,1-1 1,0 1 0,0 0 0,0 0-1,0 0 1,-1 0 0,1-1 0,0 1-1,0 0 1,0 0 0,-1 0 0,1 0-1,0 0 1,0-1 0,-1 1 0,1 0-1,0 0 1,0 0 0,-1 0 0,1 0-1,0 0 1,0 0 0,-1 0 0,1 0-1,0 0 1,0 0 0,-1 0 0,1 0-1,0 0 1,0 0 0,-1 0 0,1 0-1,0 1 1,0-1 0,-1 0 0,1 0-1,0 0 1,0 0 0,0 0 0,-1 1 0,1-1-1,0 0 1,0 0 0,0 0 0,0 1-1,-1-1 1,1 0 0,0 0 0,0 0-1,0 1 1,0-1 0,0 0 0,0 1-1,-10-29 36,8 19-41,0 1 0,0-1 1,1 1-1,0-1 1,0 1-1,1-1 1,0 0-1,1 1 0,0-1 1,1 0-1,-1 1 1,1-1-1,1 1 0,0 0 1,0 0-1,6-12 1,-4 13-177,0 0 1,1 0 0,0 0 0,0 0-1,0 1 1,1 0 0,-1 0-1,12-6 1,37-16-5674,-47 23 5074</inkml:trace>
</inkml:ink>
</file>

<file path=ppt/ink/ink16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6:27.81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0 953 10378,'102'-39'4429,"-82"27"-1843,-19 6-475,-1 6-1942,-1 0 0,1-1 1,-1 1-1,1 0 0,-1 0 0,1 0 1,-1 0-1,0 0 0,1 0 1,-1 0-1,1 0 0,-1 0 1,1 0-1,-1 0 0,1 1 0,-1-1 1,1 0-1,-1 0 0,1 1 1,-1-1-1,1 0 0,-1 0 1,1 1-1,-1-1 0,1 0 0,-1 1 1,1-1-1,0 1 0,-1-1 1,0 1-1,-33 52 373,26-44-500,1 1 0,0 0 1,1 1-1,0 0 1,0 0-1,1 0 0,1 0 1,0 1-1,-5 23 0,8-24-25,0 0 0,1 0 0,0 0 0,2 17 0,-1-26-18,-1-1 1,0 1 0,1 0-1,-1-1 1,1 1-1,-1-1 1,1 1-1,0 0 1,-1-1-1,1 0 1,0 1-1,0-1 1,0 1-1,0-1 1,1 0 0,0 2-1,-1-3-2,0 0-1,1 1 1,-1-1-1,0 0 0,0 0 1,0 0-1,1 0 1,-1 0-1,0 0 1,0 0-1,0 0 1,1 0-1,-1 0 1,0-1-1,0 1 1,0-1-1,0 1 1,0-1-1,0 1 1,1-1-1,-1 1 0,0-1 1,-1 0-1,1 0 1,0 1-1,1-2 1,6-5-23,0-1 0,-1 1 0,0-1 1,-1 0-1,0-1 0,0 0 0,0 0 0,-1 0 1,-1 0-1,0-1 0,0 0 0,-1 0 0,0 0 1,0 0-1,-1 0 0,-1-1 0,1-14 0,-1-16 7,-1 1 1,-3-1-1,-8-42 0,7 51 37,-12-38 0,13 59 5,0 1 0,-1-1-1,-1 1 1,0 0 0,0 0 0,-1 1 0,-8-11-1,14 19-5,0 0-1,0 1 0,-1-1 0,1 1 0,-1-1 0,1 1 1,0-1-1,-1 1 0,1-1 0,-1 1 0,1-1 1,-1 1-1,1 0 0,-1-1 0,0 1 0,1 0 0,-1 0 1,1-1-1,-1 1 0,0 0 0,1 0 0,-1 0 0,-1 0 1,-2 12 267,8 27 23,-4-37-293,6 33 265,1 0 0,2 0-1,23 57 1,-27-80-202,0-1 0,1 0 0,0 0 0,0 0 0,1-1 0,1 0-1,-1 0 1,2-1 0,-1 0 0,1-1 0,1 0 0,0 0 0,0-1 0,15 9-1,-22-15-63,-1 0 0,1 0 0,0 0 0,-1 0 0,1-1 0,0 1 0,0-1 0,-1 1 0,1-1 0,0 0 0,0 0 0,0-1 0,-1 1 0,1 0 0,0-1 0,0 0 0,-1 0 0,1 0 0,-1 0 0,1 0 0,0 0 0,-1 0 0,0-1 0,1 0 0,-1 1 0,0-1 0,0 0 0,0 0 0,0 0 0,0 0 0,0 0 0,-1-1 0,1 1 0,1-3 0,0-1 8,0 0-1,0 0 1,0-1 0,-1 1-1,1 0 1,-2-1-1,1 0 1,-1 1-1,0-1 1,0 0 0,-1 0-1,0 0 1,-1-9-1,-1 6 2,0 0-1,-1-1 0,0 1 1,-8-15-1,9 21-16,0-1 0,-1 0-1,0 1 1,0 0 0,0-1 0,0 1-1,-1 0 1,1 1 0,-1-1 0,0 1 0,-5-4-1,8 6-4,1 1-1,-1 0 0,0-1 1,0 1-1,0 0 0,1-1 1,-1 1-1,0 0 1,0 0-1,0 0 0,0 0 1,0 0-1,0 0 0,1 0 1,-1 0-1,0 0 0,0 0 1,0 1-1,0-1 0,0 0 1,1 0-1,-1 1 1,0-1-1,0 1 0,1-1 1,-1 0-1,0 1 0,0 0 1,1-1-1,-1 1 0,1-1 1,-1 1-1,0 0 0,1-1 1,-1 1-1,1 0 1,0 0-1,-1-1 0,1 1 1,0 0-1,-1 0 0,1 0 1,0 0-1,0-1 0,0 1 1,-1 0-1,1 0 0,0 1 1,-4 45-59,4-46 59,1 7 0,0 0 0,0 0 0,1 0 0,-1-1 1,2 1-1,-1 0 0,1-1 0,1 1 0,-1-1 1,1 0-1,6 8 0,-9-13 1,1 0 0,-1 1 0,1-1 0,0 0-1,0 0 1,-1 0 0,1 0 0,0-1 0,0 1 0,1-1 0,-1 1 0,0-1 0,1 1-1,-1-1 1,0 0 0,1 0 0,0-1 0,-1 1 0,1 0 0,-1-1 0,1 1 0,0-1-1,-1 0 1,1 0 0,0 0 0,-1 0 0,1-1 0,0 1 0,-1-1 0,1 1-1,-1-1 1,1 0 0,-1 0 0,1 0 0,-1 0 0,1-1 0,1-1 0,3-2 7,-1-1 0,0 0 0,0 0 0,-1 0 0,0-1 0,0 0 0,-1 0 0,1 0 0,-1 0 0,5-15-1,2-9 14,10-42 0,-9 12-28,6-21 14,-12 73-9,-1 13 3,2 22 0,-4-14-5,-2-6 6,1 2 2,0 0 1,0 0-1,1-1 0,0 1 1,1-1-1,-1 1 0,2-1 1,-1 0-1,10 12 0,-13-18-2,0 0-1,1 0 1,-1 0-1,0 0 1,0 0-1,0-1 1,0 1 0,1 0-1,-1-1 1,0 1-1,1-1 1,-1 1-1,1-1 1,-1 0-1,0 1 1,1-1-1,-1 0 1,1 0-1,-1 0 1,1 0-1,-1 0 1,0-1-1,1 1 1,-1 0-1,1-1 1,-1 1-1,0 0 1,1-1-1,-1 0 1,0 1 0,0-1-1,1 0 1,-1 0-1,0 0 1,0 0-1,0 0 1,0 0-1,0 0 1,0 0-1,0 0 1,0 0-1,-1 0 1,2-2-1,4-7-2,-1 1-1,1-1 1,-2 0-1,5-14 0,-7 19 3,2-4-3,-1-1 0,0 0 0,-1 0 0,2-16 0,-9 22-45,4 4 48,1 0-1,0 0 1,-1 0 0,1 0-1,0 0 1,-1 0 0,1 0-1,0 0 1,0-1 0,-1 1-1,1 0 1,0 0 0,-1 0 0,1 0-1,0 0 1,0-1 0,-1 1-1,1 0 1,0 0 0,0-1-1,0 1 1,-1 0 0,1 0-1,0-1 1,0 1 0,0 0 0,0 0-1,0-1 1,-1 1 0,1 0-1,0-1 1,0 1 0,0 0-1,0-1 1,0 1 0,0 0-1,0-1 1,0 1 0,0 0-1,0 0 1,0-1 0,0 1 0,1 0-1,-1-1 1,0 1 0,0 0-1,0-1 1,0 1 0,0 0-1,1 0 1,-1-1 0,0 1-1,0 0 1,0 0 0,1-1 0,-1 1-1,0 0 1,0 0 0,1 0-1,-1 0 1,1-1 0,0 0-1,0-1 0,0 1 0,0 0 0,0-1 0,-1 0-1,1 1 1,0-1 0,-1 1 0,1-1 0,-1 0 0,1 1 0,-1-1 0,0 0 0,0 1 0,0-1 0,0 0 0,0 0 0,0 1 0,0-1 0,-1 0 0,1 1 0,-1-1 0,1 0 0,-1 1 0,1-1 0,-1 0 0,0 1 0,0-1 0,0 1 0,0 0 0,0-1 0,0 1 0,0 0 0,0 0 0,-1-1-1,1 1 1,0 0 0,-1 0 0,-1-1 0,19 40-12,15-1 14,-30-36-2,1 1 1,-1-1 0,0 1 0,1-1-1,-1 0 1,1 0 0,0 0-1,-1 0 1,1 0 0,0 0 0,0-1-1,0 1 1,-1 0 0,1-1 0,0 0-1,0 1 1,0-1 0,0 0-1,0 0 1,0 0 0,0 0 0,0 0-1,0 0 1,0-1 0,-1 1 0,1-1-1,0 1 1,0-1 0,0 0-1,-1 0 1,1 0 0,0 0 0,-1 0-1,1 0 1,0 0 0,-1 0 0,0-1-1,1 1 1,1-3 0,5-5 22,0 0 0,0-1 0,-1 0 0,9-17 0,-14 23-10,10-17-2,-1 0 0,-1 0 1,-1-2-1,-1 1 0,-1-1 0,-1 0 0,5-33 0,-13 66-6,-6 51 17,8-56-21,0 0 0,0 1 1,0-1-1,0 0 0,1 0 0,0 0 0,0 1 1,0-1-1,1 0 0,3 8 0,-5-13-1,1 1 0,-1-1 0,1 1 0,-1 0 0,1-1 0,-1 1 0,1-1 0,0 1 0,-1-1-1,1 1 1,0-1 0,-1 0 0,1 1 0,0-1 0,0 0 0,-1 0 0,1 1 0,0-1 0,0 0-1,0 0 1,-1 0 0,1 0 0,0 0 0,0 0 0,-1 0 0,1 0 0,0 0 0,0 0 0,0-1-1,-1 1 1,1 0 0,0 0 0,0-1 0,-1 1 0,1-1 0,1 0 0,1-1-1,0 0 0,-1 0 1,1 0-1,0 0 0,-1 0 0,0-1 1,4-4-1,3-7 8,-1-1 0,-1 0 0,0 0 0,0 0 0,-2-1 0,7-31 0,-4 4 99,4-63-1,-9-20-18,-8 486-517,5-288-2488,-3 0 0,-17 97 1,4-97 1224</inkml:trace>
</inkml:ink>
</file>

<file path=ppt/ink/ink16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6:28.67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 47 6441,'-1'0'215,"-1"-1"-1,1 0 0,0 0 1,0 0-1,0 0 0,0 0 0,0 0 1,0 0-1,0 0 0,1 0 1,-1-1-1,0 1 0,0 0 0,1-1 1,-1 1-1,1 0 0,0-1 1,-1 1-1,1 0 0,0-1 0,0 1 1,0-1-1,0 1 0,0-3 1,0 3-108,0 1 0,0-1 1,1 0-1,-1 0 1,0 1-1,1-1 0,-1 0 1,1 1-1,-1-1 1,1 0-1,-1 1 0,1-1 1,-1 1-1,1-1 1,0 1-1,-1-1 0,1 1 1,0-1-1,-1 1 1,1 0-1,0-1 0,-1 1 1,1 0-1,0-1 1,0 1-1,0 0 0,-1 0 1,1 0-1,0 0 1,0 0-1,-1 0 0,1 0 1,0 0-1,0 0 1,0 0-1,-1 0 0,1 1 1,0-1-1,0 0 1,-1 1-1,1-1 0,0 0 1,0 1-1,0 0 1,4 1 212,0 1 0,0 0 0,0 1 0,-1-1 0,0 1 0,1-1 0,-1 1 1,-1 1-1,1-1 0,0 0 0,-1 1 0,5 9 0,4 9 741,14 39 0,-12-27-262,1-1-246,36 78 588,-44-98-1061,2 0-1,0 0 1,0 0 0,1-1 0,14 13 0,-23-24-78,0-1-1,0 0 1,0 0 0,0 0 0,1-1 0,-1 1-1,0 0 1,0 0 0,1-1 0,-1 1 0,0 0-1,1-1 1,-1 1 0,0-1 0,1 0 0,-1 1-1,1-1 1,1 0 0,-2 0-4,0-1 0,0 1 1,0 0-1,0-1 0,0 1 1,0-1-1,0 1 0,0-1 0,0 0 1,0 1-1,0-1 0,-1 0 0,1 0 1,0 1-1,-1-1 0,1 0 1,0 0-1,-1 0 0,1-1 0,2-4-19,-1 0-1,1 0 0,-2 0 1,1-1-1,-1 1 0,1-8 1,0-12-153,-2-35 1,-1 44 17,1 0 0,0 0 1,1 0-1,7-33 0,-8 49 152,0 0 0,1 0 1,-1 1-1,0-1 0,0 0 0,0 1 0,1-1 0,-1 0 0,0 1 0,1-1 0,-1 0 1,0 1-1,1-1 0,-1 0 0,1 1 0,-1-1 0,1 1 0,0-1 0,-1 1 0,1 0 1,-1-1-1,1 1 0,0-1 0,-1 1 0,1 0 0,0 0 0,-1-1 0,1 1 0,0 0 1,0 0-1,-1 0 0,1 0 0,0 0 0,-1 0 0,1 0 0,0 0 0,0 0 0,-1 0 1,1 0-1,0 0 0,0 1 0,-1-1 0,1 0 0,0 1 0,-1-1 0,1 0 0,0 1 1,-1-1-1,1 1 0,-1-1 0,1 0 0,-1 1 0,1 0 0,-1-1 0,1 1 0,0 1 0,31 37 46,-29-36-39,8 13 56,1-2 1,0 1-1,16 14 1,-25-26-44,1 0 0,0 0 0,0 0 0,0 0 0,0-1 0,0 1 1,0-1-1,1 0 0,-1 0 0,1-1 0,-1 1 0,1-1 0,0 0 0,-1-1 1,1 1-1,0-1 0,0 0 0,4 0 0,-6-1-11,-1 1 0,1-1 0,-1 0 0,0 0 0,1 0 0,-1 0 0,0-1-1,0 1 1,0 0 0,0-1 0,0 0 0,0 1 0,-1-1 0,1 0 0,0 0 0,-1 0 0,1 0 0,-1 0 0,0 0 0,0-1-1,0 1 1,0 0 0,0-1 0,0-2 0,3-9 16,0-1 1,-2 1-1,2-17 0,0 2-10,-4 28-10,0-1 0,0 0 0,0 0 1,1 1-1,-1-1 0,0 0 0,1 1 1,0-1-1,-1 0 0,1 1 0,0-1 1,0 1-1,0-1 0,-1 1 0,2 0 1,-1-1-1,0 1 0,0 0 0,0 0 0,1-1 1,-1 1-1,3-1 0,-1 2 2,-1 0 0,0 0 0,1 0-1,-1 0 1,1 1 0,-1-1 0,0 1 0,1-1-1,-1 1 1,0 0 0,1 0 0,-1 0 0,0 0-1,0 1 1,4 2 0,4 2 60,-7-3-91,1-1 1,-1 0-1,1 1 0,0-2 0,-1 1 0,1 0 0,0-1 0,5 1 1,-8-2-46,1 0 0,0 0 1,-1 0-1,1 0 0,-1-1 1,1 1-1,0 0 0,-1-1 1,1 0-1,-1 1 0,1-1 1,-1 0-1,0 0 0,1 0 1,-1 0-1,0 0 0,0 0 1,1 0-1,-1 0 1,0 0-1,0-1 0,0 1 1,0 0-1,-1-1 0,3-2 1,9-20 1129,1-4-709</inkml:trace>
</inkml:ink>
</file>

<file path=ppt/ink/ink16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6:29.15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10546,'3'6'3881,"16"0"-3201,3-1-296,6-3-656,2 1-272,5-3 352</inkml:trace>
</inkml:ink>
</file>

<file path=ppt/ink/ink16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6:29.61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52 339 6777,'-2'13'10201,"-7"7"-7693,-3 4-2195,8-13-181,-1-1 42,1 1 1,0-1-1,1 1 1,0 0-1,-2 20 1,5-29-154,0-1 1,0 1-1,1-1 1,-1 1-1,1-1 1,-1 1-1,1-1 1,0 1-1,0-1 1,-1 0-1,1 1 1,0-1-1,0 0 1,0 0-1,0 1 0,0-1 1,1 0-1,-1 0 1,0 0-1,0-1 1,1 1-1,-1 0 1,1 0-1,-1-1 1,1 1-1,2 0 1,50 14 430,-34-11-52,-11-2-137,1 1-1,0 0 1,-1 1 0,0 0-1,13 8 1,-20-10-230,1-1 1,-1 1-1,0 0 1,1 0-1,-1 1 1,0-1-1,0 0 1,0 1-1,-1-1 1,1 1-1,-1-1 1,1 1-1,-1 0 1,0 0-1,0 0 1,0 0-1,0 0 1,-1 0-1,1 0 1,-1 0-1,0 5 1,0-4-47,0 1 1,0 0-1,-1 0 1,0-1 0,0 1-1,0 0 1,-1-1-1,1 1 1,-1-1-1,-3 5 1,4-7-156,0 0 1,0 0-1,-1-1 1,1 1-1,0 0 1,-1-1-1,0 1 0,1-1 1,-1 0-1,0 1 1,0-1-1,0 0 1,0 0-1,1 0 1,-1 0-1,-1-1 0,1 1 1,0 0-1,0-1 1,0 1-1,0-1 1,0 0-1,-4 0 0,-10-5-1903,1-14 982</inkml:trace>
  <inkml:trace contextRef="#ctx0" brushRef="#br0" timeOffset="1">18 0 10122,'13'26'4912,"12"11"-1974,1 2-1148,3 15 28,-20-35-1388,1 0 1,1-1 0,0 0 0,1-1 0,28 30 0,-39-46-419,0 0 0,0-1 0,-1 1-1,1 0 1,0-1 0,0 0 0,0 1 0,0-1-1,0 1 1,0-1 0,0 0 0,0 0 0,0 0-1,1 0 1,-1 0 0,0 0 0,0 0 0,0 0-1,0 0 1,0 0 0,0 0 0,0-1 0,0 1-1,0 0 1,0-1 0,0 1 0,1-1 0,30-22 259,-9 6 86,-16 14-178,0 0 0,0 1-1,0 0 1,0 0 0,0 1 0,1 0-1,-1 0 1,1 1 0,13 1 0,27-3-8,-45 2-604,0-1 0,0 0 0,1 0-1,-1 0 1,0 0 0,0 0 0,0-1 0,0 1-1,-1-1 1,5-3 0,-10-3-752</inkml:trace>
</inkml:ink>
</file>

<file path=ppt/ink/ink16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6:31.30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0 916 7442,'0'0'193,"0"1"0,0 0 1,0 0-1,1-1 0,-1 1 0,0 0 1,0 0-1,0-1 0,1 1 1,-1 0-1,0-1 0,1 1 1,-1 0-1,1-1 0,-1 1 1,0-1-1,1 1 0,0 0 1,-1-1-1,1 1 0,-1-1 1,1 0-1,-1 1 0,1-1 0,0 1 1,1-1-1,-1 1 38,1-1-1,-1 0 1,1 0-1,-1 0 1,1 0-1,-1 0 0,1-1 1,-1 1-1,1 0 1,-1-1-1,1 1 1,2-2-1,1-1 227,0 0-1,0 0 1,0 0-1,0-1 0,0 0 1,5-5-1,-3 1 25,0-1-1,-1 0 1,0-1-1,0 1 1,-1-1-1,5-12 1,-8 16-390,0 0 0,0-1 0,0 0 0,-1 1 0,1-1 0,-2 0 0,1 0 0,-1 1 0,0-1 0,0 0 0,-2-9 0,1 14-98,0 0 1,1 0-1,-1 0 1,0 0 0,0 0-1,-1 0 1,1 0-1,0 0 1,-1 1 0,1-1-1,-1 0 1,1 1 0,-1-1-1,0 1 1,1 0-1,-1-1 1,0 1 0,0 0-1,0 0 1,0 0-1,0 1 1,0-1 0,-1 0-1,1 1 1,0-1-1,0 1 1,0 0 0,-1 0-1,1 0 1,0 0-1,0 0 1,-1 0 0,1 1-1,0-1 1,0 1-1,0-1 1,0 1 0,0 0-1,0 0 1,0 0-1,0 0 1,0 0 0,0 0-1,0 1 1,0-1-1,1 0 1,-1 1 0,1 0-1,-1-1 1,1 1-1,0 0 1,-1 0 0,-1 3-1,1 2 47,-1 0 0,1 0-1,0 0 1,0 0 0,1 0-1,0 0 1,0 0 0,1 0 0,0 0-1,0 1 1,1-1 0,0 0-1,0 0 1,0 0 0,1 0-1,0 0 1,1 0 0,0 0 0,0-1-1,0 0 1,0 1 0,1-1-1,0 0 1,1 0 0,-1-1-1,1 0 1,0 1 0,1-2 0,-1 1-1,8 5 1,-7-6 38,0 0 1,0 0-1,1 0 0,-1-1 0,1 0 1,0-1-1,0 1 0,0-1 0,0 0 1,0-1-1,0 0 0,1 0 0,8 0 1,-10-1-67,0-1 0,-1 0 0,1 0 1,0 0-1,-1-1 0,1 0 0,-1 0 1,1 0-1,-1-1 0,0 1 0,0-1 1,0-1-1,0 1 0,0-1 0,-1 0 1,0 0-1,0 0 0,5-5 0,-4 2-5,-1 0-1,1 1 1,-1-2-1,0 1 1,-1 0-1,0-1 0,0 1 1,0-1-1,2-15 1,-2-1 11,0-47 0,1-7-35,-4 76 16,0 0 0,0 0-1,0 0 1,0 0 0,1 0-1,-1 0 1,0 0 0,1 0-1,0 0 1,0 0 0,-1 1-1,1-1 1,0 0 0,0 0-1,1 1 1,-1-1 0,0 1-1,0-1 1,1 1 0,1-2-1,-2 3 8,0-1-1,1 1 1,-1 0-1,0 0 1,0 0-1,0 1 1,1-1-1,-1 0 1,0 0-1,0 0 1,0 1-1,0-1 1,0 1-1,0-1 1,1 1-1,-1-1 1,0 1-1,0 0 1,-1-1-1,1 1 0,0 0 1,0 0-1,1 1 1,5 6 50,-1-1 0,0 1 1,0 0-1,-1 0 0,0 1 1,5 12-1,-7-13-31,0 1 1,-1-1-1,0 0 0,-1 1 1,0 0-1,0-1 0,-1 14 1,0-14-16,1-10 12,-2-15-12,1 8-12,0 0-1,1-1 0,0 1 0,0 0 1,1 0-1,0-1 0,1 1 0,3-9 1,5-7-12,21-37 0,-31 60 12,0 1 0,1-1 1,-1 1-1,0-1 0,0 1 0,0 0 0,1 0 0,-1 0 0,1-1 0,-1 1 0,1 1 0,-1-1 0,1 0 1,0 0-1,-1 1 0,1-1 0,0 0 0,0 1 0,-1 0 0,1-1 0,0 1 0,0 0 0,0 0 0,2 0 0,6 1-16,0 1 0,0 0 0,16 5 0,-20-4 4,1-1 1,-1-1 0,1 1 0,-1-1-1,1 0 1,12 0 0,-16-2-1,1 0 0,-1 0 0,1 0 1,-1 0-1,1 0 0,-1-1 0,0 1 0,0-1 0,0 0 0,0 0 1,0 0-1,0 0 0,0-1 0,-1 1 0,4-5 0,-2 2-9,0-1 0,-1 1 0,0-1 0,0 0 0,-1 0 0,1 0 0,-1 0 0,1-7 0,1-8-9,-2 0 0,0 0 0,-1 0-1,-3-26 1,-17-135 23,14 152 17,-2-1-1,-1 1 0,-22-51 0,21 70 135,8 24-26,7 27 63,10 20-44,3 0-1,2-2 1,3-1 0,50 90 0,-68-133-982,-38-18-11929,20-1 12418,-3-1-129,0 0 1,0-1 0,1-1 0,0-1 0,0 0 0,-17-14-1,18 11 524,8 8 424,0 0 0,-1 0-1,2-1 1,-1 0 0,0 0-1,1 0 1,0-1 0,0 1-1,-5-12 1,9 16-289,0 0 1,0 0-1,0 0 1,1 0-1,-1 0 0,0 0 1,0 0-1,1 1 1,-1-1-1,1 0 0,-1 0 1,0 0-1,1 0 0,0 1 1,-1-1-1,1 0 1,-1 1-1,1-1 0,0 0 1,0 1-1,-1-1 1,1 1-1,0-1 0,0 1 1,0-1-1,0 1 1,-1 0-1,3-1 0,31-12 1827,-26 10-1439,22-9 766,-15 6-576,1 0 1,-1 1-1,1 0 1,19-2 0,-31 6-651,1 1 1,-1 0 0,0 0-1,1 0 1,-1 0 0,0 1-1,1-1 1,-1 1 0,0 1-1,0-1 1,0 0 0,0 1 0,0 0-1,0 0 1,0 0 0,-1 0-1,1 1 1,-1 0 0,1-1-1,3 6 1,4 2 32,-9-8-125,0 0 0,0-1 0,0 1 1,0 1-1,0-1 0,0 0 0,-1 0 0,1 1 0,-1-1 0,1 1 0,-1-1 1,0 1-1,1 3 0,-20-61-326,16 41 310,0 0 0,0 0-1,1 0 1,1 0-1,1-18 1,0 28-76,-1 0-1,1 0 1,0 0 0,0 0 0,0 0 0,0 0 0,1 0 0,0 0 0,0 1-1,0-1 1,0 0 0,0 1 0,1 0 0,0-1 0,-1 1 0,1 0 0,0 1-1,1-1 1,-1 0 0,0 1 0,1 0 0,-1 0 0,1 0 0,5-2 0,39-9-5179,-40 11 4367,0 0-1,1 0 1,-1-1 0,0 1 0,0-2 0,0 1 0,-1-1 0,8-5-1,-13 7 1226,4-6 6147,-15 30-4302,6-13-1801,0-1-187,-13 48 804,15-52-909,0 0 1,0 0-1,1 0 0,0 0 0,0 0 1,0 0-1,0 1 0,0-1 0,1 0 1,0 0-1,0 0 0,0 0 0,2 5 1,-2-8-70,0 0 1,0 0-1,-1 1 1,1-1-1,0 0 0,0 0 1,0 0-1,1 0 1,-1 0-1,0 0 1,0 0-1,0-1 1,1 1-1,-1 0 1,1-1-1,-1 1 1,0-1-1,1 1 1,-1-1-1,1 0 1,-1 1-1,3-1 1,-1 0 1,1 0 1,-1-1-1,0 1 1,1-1 0,-1 0-1,0 0 1,0 0-1,0 0 1,0 0 0,4-3-1,-3 2-5,-1 0 0,0 0 0,0 0 0,0 0 0,0 0 0,0-1 0,0 1 0,-1-1 0,1 0 0,-1 0 0,1 0 1,-1 0-1,0-1 0,-1 1 0,1 0 0,0-1 0,-1 1 0,0-1 0,1-5 0,-2 6-52,0 0 0,0-1 1,0 1-1,-1 0 0,0 0 1,1 0-1,-1 0 0,0 0 0,-1 0 1,1 0-1,-1 0 0,1 0 1,-1 1-1,0-1 0,0 0 1,0 1-1,0 0 0,0-1 0,0 1 1,-1 0-1,1 0 0,-1 0 1,0 1-1,1-1 0,-6-2 0,-5-1-1465,0 1 0,0 0 0,-1 1-1,-22-3 1,27 4 170,-4 1-316</inkml:trace>
</inkml:ink>
</file>

<file path=ppt/ink/ink16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6:31.76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0 125 7786,'41'22'7388,"-23"-14"-5902,0 1 1,-1 1-1,0 1 1,19 15-1,-33-23-1401,1 0 0,-1 1-1,0-1 1,0 0 0,0 1 0,-1 0 0,1 0-1,-1 0 1,0 0 0,0 0 0,0 0 0,0 1-1,-1-1 1,0 0 0,0 1 0,0-1 0,0 1-1,-1-1 1,0 1 0,0 0 0,0-1 0,0 1-1,-2 6 1,2-9-82,-1-1-1,1 0 0,0 0 0,0 0 1,-1 0-1,1 0 0,0 0 0,-1 0 0,1 0 1,-1 0-1,0 0 0,1 0 0,-1 0 1,0 0-1,1 0 0,-1 0 0,0-1 1,0 1-1,0 0 0,0 0 0,0-1 1,0 1-1,0-1 0,0 1 0,0-1 1,0 1-1,0-1 0,-2 1 0,2-1-4,-1-1 0,1 1-1,-1 0 1,1-1 0,0 1-1,-1-1 1,1 1-1,0-1 1,-1 1 0,1-1-1,0 0 1,0 0-1,0 0 1,0 0 0,0 0-1,0 0 1,0 0 0,0 0-1,0 0 1,0 0-1,0 0 1,1-1 0,-2-1-1,-6-15-65,0 0 0,1 0 1,1 0-1,-6-33 0,10 39 61,0-1 1,1 1-1,1-1 1,-1 1 0,2-1-1,0 0 1,0 1-1,5-16 1,-4 24 85,-1 0 0,1 0-1,0 0 1,0 0 0,0 0 0,1 1 0,-1-1 0,1 1 0,0 0-1,0 0 1,0 0 0,1 0 0,-1 0 0,0 1 0,1-1 0,0 1 0,0 0-1,0 0 1,0 0 0,0 1 0,0 0 0,0-1 0,0 1 0,0 1-1,1-1 1,-1 1 0,0-1 0,1 1 0,-1 1 0,0-1 0,1 0-1,-1 1 1,0 0 0,0 0 0,1 0 0,6 4 0,-9-4-56,0 0 1,-1 1-1,1-1 1,-1 1-1,1-1 1,-1 1 0,1-1-1,-1 1 1,0 0-1,0 0 1,0 0-1,0 0 1,0 0-1,0 0 1,-1 0-1,1 0 1,-1 0-1,1 0 1,-1 0-1,0 0 1,1 0-1,-1 0 1,0 0 0,-1 0-1,1 1 1,0-1-1,-1 0 1,1 0-1,-1 0 1,1 0-1,-1 0 1,0 0-1,-1 2 1,-1 3-23,0 0 0,-1 0 0,0-1 1,0 0-1,0 1 0,-1-1 0,0-1 0,-6 7 1,7-9-109,-1 0 1,1 0 0,-1 0-1,0 0 1,0-1 0,0 1-1,0-1 1,-9 2 0,12-4-136,0 1 0,0-1 0,0 1 0,0-1 1,0 0-1,0 0 0,0 0 0,0 0 0,0 0 0,0 0 1,0-1-1,0 1 0,0-1 0,0 1 0,1-1 1,-1 0-1,0 1 0,0-1 0,0 0 0,1 0 0,-1-1 1,0 1-1,1 0 0,-1 0 0,-2-4 0,2-4-2194,10-4 1204</inkml:trace>
</inkml:ink>
</file>

<file path=ppt/ink/ink16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6:32.15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0 204 9042,'48'-93'4281,"-35"79"-687,-2 16-1563,1 19-148,-11-18-1323,1-1-400,-1 1-1,1-1 1,-1 0-1,1 0 1,0 0 0,0 0-1,0 0 1,0-1-1,1 1 1,-1 0-1,0-1 1,1 0-1,-1 0 1,1 1 0,-1-1-1,1-1 1,-1 1-1,6 1 1,-6-2-136,0 0 0,0 0 0,1-1 0,-1 1 1,0-1-1,0 1 0,0-1 0,0 1 0,0-1 0,0 0 0,0 0 1,0 0-1,0 0 0,0-1 0,0 1 0,0 0 0,-1-1 1,1 1-1,-1-1 0,1 0 0,-1 1 0,1-1 0,-1 0 1,2-3-1,0-2 52,0-1 0,0 1 0,0 0 0,-1-1 1,2-10-1,-3 11 103,1 0 0,-1 0 0,1 1-1,1-1 1,-1 1 0,1-1 0,6-9 0,-8 16-139,-1-1 0,1 0 0,0 1-1,0-1 1,-1 1 0,1-1 0,0 1 0,0-1-1,0 1 1,0 0 0,0-1 0,-1 1 0,1 0-1,0 0 1,0-1 0,0 1 0,0 0 0,0 0 0,0 0-1,0 0 1,0 0 0,0 0 0,0 1 0,0-1-1,0 0 1,-1 0 0,1 1 0,0-1 0,0 1 0,0-1-1,0 1 1,0-1 0,-1 1 0,1-1 0,0 1-1,-1-1 1,1 1 0,0 0 0,-1 0 0,1 0 0,31 36 665,-28-33-617,6 11 34,0 1 0,-1 0 0,13 31 0,3 19-3285,-24-64 2976,4 14-2603,-3-3 1090</inkml:trace>
</inkml:ink>
</file>

<file path=ppt/ink/ink16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6:32.63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6 271 11282,'-6'-3'8419,"6"2"-8236,4-10 3713,17-20-2600,24-22-481,22-25-376,-31 24-3039,-35 53 2310,0 0 0,0 0 0,-1 0 0,1-1 0,-1 1-1,1 0 1,-1-1 0,1 1 0,-1 0 0,0-1 0,1 1 0,-1-1-1,0 1 1,0 0 0,0-1 0,0 1 0,-1-1 0,1 1 0,-1-2-1,1 2 68,-1 0-1,1 0 0,-1 0 0,1 1 1,-1-1-1,0 0 0,0 1 0,1-1 1,-1 1-1,0-1 0,0 1 1,0-1-1,0 1 0,0-1 0,1 1 1,-1 0-1,0-1 0,0 1 0,0 0 1,-2 0-1,-26 2-2222,4 8 3400,24-10-801,0 1-1,1-1 0,-1 1 1,0-1-1,0 1 0,0 0 1,1-1-1,-1 1 0,0 0 1,1-1-1,-1 1 0,0 0 1,1 0-1,-1 0 0,1 0 1,-1-1-1,0 3 0,2-3-48,-1 1 0,0-1-1,0 0 1,1 1-1,-1-1 1,0 0-1,0 1 1,1-1-1,-1 0 1,0 1-1,1-1 1,-1 0 0,1 0-1,-1 1 1,0-1-1,1 0 1,-1 0-1,0 0 1,1 0-1,-1 0 1,1 0 0,-1 1-1,1-1 1,-1 0-1,0 0 1,2 0-1,41-2 2640,3-4-1410,52-3 1145,-88 8-2221,0 1-1,0 1 0,0 0 1,0 0-1,0 1 0,0 0 1,13 6-1,-21-8-231,0 1 0,0 0 0,1 1 0,-1-1 0,0 0 0,0 1 0,0-1 0,-1 1 0,1-1 0,0 1 0,0 0 0,-1 0 0,0 0 0,1 0 0,-1 0 0,0 0 0,0 0 0,0 0 0,2 5 0,-2-3-57,-1 0-1,1 0 1,-1-1-1,0 1 1,0 0 0,-1 0-1,1 0 1,-1 0-1,1 0 1,-1 0-1,-3 5 1,2-2-647,-1 1 1,-1-1-1,0 0 1,0 0-1,0 0 0,-1-1 1,0 0-1,0 0 1,-1 0-1,1 0 0,-12 7 1,-2-4-1335</inkml:trace>
</inkml:ink>
</file>

<file path=ppt/ink/ink1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0:53.71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139 557 3481,'-1'0'233,"1"0"1,-1 0-1,1 0 1,-1 0-1,1 0 1,-1 0-1,1 0 1,-1 0-1,1 0 1,-1 0 0,1 0-1,-1-1 1,1 1-1,0 0 1,-1 0-1,1-1 1,-1 1-1,1 0 1,0-1-1,-1 1 1,1 0-1,0-1 1,-1 1-1,1 0 1,0-1-1,-1 1 1,1-1-1,0 1 1,0-1-1,-1 1 1,1 0 0,0-1-1,0 1 1,0-1-1,0 1 1,0-1-1,0 0 1,0 0 21,0 1 1,0-1-1,-1 0 1,1 1 0,0-1-1,0 0 1,0 1 0,-1-1-1,1 1 1,0-1-1,-1 1 1,1-1 0,-1 0-1,1 1 1,0 0-1,-1-1 1,1 1 0,-1-1-1,1 1 1,-2-1-1,-7 17 215,-1 7-366,-18 31-1,20-39-79,0 1-1,0-1 0,2 1 0,0 0 0,-5 21 1,7-22-9,-13 72 11,16-81-25,0 0-1,1 0 1,0 0-1,0-1 1,0 1-1,1 0 1,0 0-1,0 0 1,0-1-1,1 1 1,0-1-1,3 6 1,-4-9-1,0-1 0,0 1 0,0-1 0,0 1 0,1-1 0,-1 0 0,1 1 0,-1-1 0,1 0 0,-1 0 0,1 0 0,0 0 0,-1 0 0,1-1 0,0 1 0,0-1 0,-1 1 0,1-1 0,0 1 0,0-1 0,0 0 0,0 0 0,0 0 0,0 0 1,0 0-1,-1 0 0,1-1 0,0 1 0,0-1 0,0 1 0,2-2 0,3-1-3,0 0-1,-1 0 1,0 0 0,0-1 0,0 1 0,0-2 0,7-5 0,-4 0-6,1-1 1,-1 0-1,-1-1 1,0 0-1,0 0 0,-2 0 1,1-1-1,-1 0 1,-1 0-1,-1-1 1,6-26-1,-1-8 12,-3 0 0,0-58 0,-5 44 74,-1 0 0,-4 0-1,-2 0 1,-3 1 0,-22-79-1,27 130 4,1 0-1,-1 0 1,0 1-1,-6-10 1,9 17-49,1 1-1,-1 0 1,0-1-1,0 1 1,0-1 0,0 1-1,0 0 1,0 0 0,0-1-1,0 1 1,0 0 0,-1 0-1,1 0 1,0 0-1,-1 1 1,1-1 0,0 0-1,-1 0 1,1 1 0,-1-1-1,0 1 1,1 0-1,-1-1 1,1 1 0,-1 0-1,0 0 1,1 0 0,-1 0-1,1 0 1,-1 0-1,0 0 1,1 1 0,-2-1-1,1 1-3,1 0 0,0 0 0,0 0 0,0 0 0,0 0 0,0 1 0,0-1 0,0 0 0,0 0 0,1 1 0,-1-1 0,0 0-1,1 1 1,-1-1 0,1 1 0,-1-1 0,1 1 0,0-1 0,0 1 0,0-1 0,0 1 0,0-1 0,0 1 0,0 2 0,8 37 360,51 130 766,-42-122-947,35 79 83,-44-110-266,2-1 0,0-1-1,0 1 1,2-2-1,13 16 1,-22-28-22,0 0 0,0 0-1,-1 0 1,2 0 0,-1-1 0,0 0 0,0 1 0,1-1 0,0-1-1,-1 1 1,1 0 0,0-1 0,0 0 0,-1 0 0,1 0-1,0 0 1,0-1 0,0 1 0,0-1 0,0 0 0,0 0-1,0 0 1,0-1 0,0 0 0,7-1 0,-6-1 0,0 1 0,0-1 0,0 0-1,0 0 1,0-1 0,-1 1 0,1-1 0,-1 0 0,0 0 0,0-1 0,-1 1 0,1-1 0,-1 0 0,0 1 0,0-2 0,-1 1 0,4-8 0,-4 6 2,0 0 0,0 0 1,-1-1-1,0 1 0,0-1 0,-1 1 1,1-1-1,-3-13 0,2 18-3,0 0 0,-1 0 0,1 0 0,-1 0 0,0 0 0,0 0 0,0 0 0,0 0 0,0 0 0,-1 1 0,1-1 0,-1 0 0,1 1 0,-1-1 0,0 1 0,0 0 0,-1 0 0,1 0 0,0 0 0,-1 0 0,1 0 0,-1 1 0,1-1 0,-4-1 0,4 3-3,1 0 1,0 0-1,0 0 1,-1 0-1,1 0 0,0 0 1,0 0-1,-1 0 1,1 1-1,0-1 0,0 0 1,-1 1-1,1-1 1,0 1-1,0-1 0,0 1 1,0 0-1,0 0 1,0-1-1,0 1 1,0 0-1,0 0 0,0 0 1,1 0-1,-1 0 1,0 0-1,0 0 0,1 0 1,-1 0-1,1 1 1,-1 0-1,-14 40-37,14-38 51,0 0 0,1 0 1,-1 1-1,1-1 0,-1 0 0,2 0 0,-1 1 0,0-1 0,1 0 0,0 1 0,-1-1 0,2 0 1,-1 0-1,0 0 0,1 0 0,0 0 0,0 0 0,0 0 0,1-1 0,-1 1 0,1-1 0,0 1 0,-1-1 1,2 0-1,5 5 0,-3-4 5,0-1 1,0 0 0,0 0 0,1 0-1,-1-1 1,1 0 0,-1 0 0,1-1-1,0 1 1,0-1 0,-1-1-1,1 0 1,0 0 0,0 0 0,11-2-1,-3-1-328,-1 0-1,0-1 0,0-1 1,0 0-1,0-1 0,15-9 0,-24 12 142,1 0 0,-1 0-1,0-1 1,0 0 0,0 0-1,0-1 1,-1 1-1,1-1 1,-1 0 0,0 0-1,-1 0 1,1-1-1,-1 1 1,0-1 0,-1 0-1,4-10 1,-3-11 1003</inkml:trace>
</inkml:ink>
</file>

<file path=ppt/ink/ink16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6:33.09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90 0 6297,'-4'0'529,"0"0"0,0 1 0,0-1 0,1 1 0,-1 0 0,0 0 0,0 0 0,1 0 0,-1 0 0,0 1 0,1 0 0,0 0 0,-1 0 1,1 0-1,-5 5 0,5-4-159,0 1 0,1 0 0,-1 1 1,1-1-1,0 0 0,0 0 0,0 1 1,1 0-1,0-1 0,0 1 0,0 0 1,0 7-1,-1 7 226,1-1-1,2 1 1,-1-1 0,2 1-1,1-1 1,0 0 0,9 27 0,5 3 249,33 68 0,-9-12-343,4 9-976,-43-103-471,-7-8-1598,-13-10-1351,4-6 2453</inkml:trace>
</inkml:ink>
</file>

<file path=ppt/ink/ink16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6:33.54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8 222 8954,'-8'15'8082,"19"-21"-5522,19-10-519,10-4-241,5-4-560,5 1-344,-6 1-599,-5-2-169,-2 4-272,-9 1-265,-5 3-823,-2 4-400,-6-1-1033,1 2-23,1 0 1727</inkml:trace>
</inkml:ink>
</file>

<file path=ppt/ink/ink16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6:33.89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36 31 6329,'44'-31'14505,"-50"46"-14347,-5 9 344,0 2-225,1-4-80,0 0-1,2 1 1,0 0 0,-7 46-1,15-68-193,-1-1 0,1 1-1,0 0 1,0 0 0,0 0 0,0-1-1,0 1 1,0 0 0,1 0 0,-1 0-1,0-1 1,0 1 0,1 0 0,-1 0-1,0-1 1,1 1 0,-1 0 0,0-1-1,1 1 1,0 1 0,0-2-3,-1 0 1,1 0-1,0 0 1,-1 1-1,1-1 1,-1 0-1,1 0 1,-1 0-1,1 0 1,0 0 0,-1 0-1,1-1 1,-1 1-1,1 0 1,0 0-1,-1 0 1,1 0-1,-1-1 1,1 1-1,-1 0 1,2-1-1,31-27 52,-22 18 65,46-30 1496,-50 21-4664,3 2 1158,-2 0 0,9-21 0,-13 14 752,-5 2 306</inkml:trace>
</inkml:ink>
</file>

<file path=ppt/ink/ink16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6:34.29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0 238 4945,'2'-17'1163,"-2"13"-749,0 1 1,0 0-1,0 0 1,1 0-1,0-1 1,-1 1-1,1 0 1,0 0 0,1 0-1,2-6 1,-4 9-208,1-1 1,-1 0 0,1 1 0,-1-1 0,1 0 0,-1 1-1,1-1 1,-1 1 0,1-1 0,0 1 0,-1-1-1,1 1 1,0-1 0,-1 1 0,1 0 0,0-1 0,0 1-1,-1 0 1,1 0 0,0 0 0,0 0 0,-1-1-1,1 1 1,0 0 0,1 0 0,21 10 2576,15 26-22,-37-36-2700,81 90 3999,-82-88-4041,1-1-1,0 0 0,0 0 1,0 0-1,0 0 1,0 0-1,0 0 0,0 0 1,0 0-1,0 0 1,0 0-1,0-1 0,0 1 1,1 0-1,-1-1 1,0 1-1,0-1 0,1 1 1,-1-1-1,0 0 1,1 1-1,-1-1 0,1 0 1,-1 0-1,0 0 1,1 0-1,-1 0 1,1-1-1,-1 1 0,0 0 1,1-1-1,-1 1 1,0-1-1,0 1 0,3-2 1,-2 0-14,1 0 1,-1 0-1,1-1 0,-1 1 1,0-1-1,0 1 1,0-1-1,0 0 0,-1 0 1,1 0-1,-1 0 1,1 0-1,0-5 0,2-7-39,-2 1-1,0-1 0,0 1 0,-1-1 0,-1 1 0,-1-1 1,0 0-1,0 1 0,-2-1 0,0 1 0,-1 0 1,0 0-1,-1 0 0,0 0 0,-1 1 0,-12-19 1,18 32-6,0 0 1,0-1-1,-1 1 1,1 0-1,0 0 1,0 0-1,0 0 1,-1 0-1,1-1 1,0 1-1,0 0 1,0 0 0,0 0-1,0-1 1,-1 1-1,1 0 1,0 0-1,0 0 1,0-1-1,0 1 1,0 0-1,0 0 1,0-1-1,0 1 1,0 0-1,0 0 1,0-1 0,0 1-1,0 0 1,0 0-1,0-1 1,0 1-1,0 0 1,0 0-1,0-1 1,0 1-1,0 0 1,1 0-1,-1 0 1,0-1 0,0 1-1,0 0 1,0 0-1,0 0 1,1-1-1,-1 1 1,0 0-1,0 0 1,0 0-1,1 0 1,-1 0-1,0-1 1,0 1 0,1 0-1,-1 0 1,0 0-1,0 0 1,0 0-1,1 0 1,-1 0-1,0 0 1,0 0-1,1 0 1,-1 0-1,10-4-5632</inkml:trace>
</inkml:ink>
</file>

<file path=ppt/ink/ink16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6:34.70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21 5609,'9'-20'10632,"0"20"-4331,0 4-6187,24 4 162,-31-8-232,1 0 0,0 1 0,-1-1 0,1 0 0,-1 1 0,1 0 0,-1-1 0,1 1-1,-1 0 1,1 0 0,-1 1 0,0-1 0,1 0 0,-1 1 0,0 0 0,0-1 0,0 1 0,2 3-1,3 4 94,-1 1-1,1-2 0,15 15 1,-13-13-48,-8-9-94,1 1 0,-1-1-1,0 0 1,0 0 0,1 0 0,-1 1 0,1-1-1,-1 0 1,1-1 0,-1 1 0,1 0-1,0 0 1,2 0 0,-4-1-36,1 0 1,-1-1 0,0 1-1,1 0 1,-1 0-1,1 0 1,-1-1 0,1 1-1,-1 0 1,0 0-1,1-1 1,-1 1-1,0 0 1,1-1 0,-1 1-1,0-1 1,0 1-1,1 0 1,-1-1 0,0 1-1,0-1 1,1 1-1,-1-1 1,0 1-1,0 0 1,0-1 0,0 1-1,0-1 1,0 1-1,0-1 1,0 1 0,0-1-1,0 1 1,0-1-1,0 0 1,-2-24-620</inkml:trace>
</inkml:ink>
</file>

<file path=ppt/ink/ink16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6:49.40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1 196 10394,'253'-24'8890,"128"23"-4848,-265 5-2837,0-4-1,0-6 0,0-5 0,134-30 1,-18-20 228,-39 9-1645,-168 48-635,-4 9 331</inkml:trace>
</inkml:ink>
</file>

<file path=ppt/ink/ink16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6:51.27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112 202 7658,'-19'-9'1209,"14"7"-672,0 0 1,1 0-1,-1 0 0,-1 0 0,1 1 1,-7-1-1,12 2-392,-1 1 1,0-1-1,1 1 1,-1-1-1,1 1 1,-1-1-1,1 1 1,-1-1-1,1 1 1,-1-1-1,1 1 1,-1 0-1,1-1 1,0 1-1,0 0 0,-1-1 1,1 1-1,0 0 1,0-1-1,-1 1 1,1 0-1,0 0 1,0-1-1,0 1 1,0 0-1,0 0 1,0-1-1,0 1 1,1 0-1,-1 1 0,2 30 1464,-2-30-1382,19 108 3130,-11-68-2444,5 60 0,-12-96-871,1 18 63,-1 0 0,-2 1-1,0-1 1,-1 0 0,-7 29 0,9-52-104,0 0 0,0-1 1,0 1-1,0 0 0,0-1 1,0 1-1,0 0 0,-1-1 1,1 1-1,0 0 0,0-1 1,-1 1-1,1-1 0,0 1 1,-1 0-1,1-1 0,-1 1 1,1-1-1,0 1 1,-1-1-1,1 0 0,-1 1 1,1-1-1,-1 1 0,0-1 1,1 0-1,-1 1 0,1-1 1,-1 0-1,-1 1 0,1-2 1,0 0-1,0 0 0,0 1 1,1-1-1,-1 0 0,0 0 1,0 0-1,0 0 0,1 0 1,-1 0-1,1 0 0,-1 0 1,1 0-1,-1-2 0,-14-48-47,15 50 43,-14-73-421,4 0 1,-2-96 0,12 163 413,-1-6-9,1 0 0,0 1 0,5-26 0,-5 36 29,1 0-1,-1 0 1,0 0 0,1 1-1,-1-1 1,1 0-1,0 0 1,0 1 0,-1-1-1,1 0 1,0 1-1,0-1 1,1 1 0,-1-1-1,0 1 1,0 0 0,1 0-1,-1-1 1,1 1-1,-1 0 1,1 0 0,-1 0-1,1 0 1,0 1 0,0-1-1,-1 0 1,1 1-1,0-1 1,0 1 0,-1 0-1,1-1 1,0 1-1,0 0 1,3 0 0,9 3 194,0 0 0,-1 1 0,1 0 1,-1 1-1,16 9 0,-11-5 108,0-2 0,21 6 1,-15-7-41,0-1 0,49 3 0,-61-8-239,0 0 0,-1 0 0,1-1 0,-1-1 0,1 0 0,-1-1 0,0 0 0,17-7 0,-25 9-25,0-1 0,0 0 0,0 0 0,0 0 0,0-1 1,-1 1-1,1 0 0,-1-1 0,1 0 0,-1 0 0,0 0 0,0 0 0,0 0 0,-1 0 0,1 0 0,-1 0 0,0-1 0,2-4 0,0-7 31,-1 0 0,0-1-1,0-17 1,2-17 67,0 17 33,0 13 485,8 51-241,20 105 314,-23-91-451,1 0 1,3-1-1,23 55 0,-28-81-224,-4-7-29,1 0 0,0-1 1,1 1-1,0-1 1,0 0-1,1-1 1,0 0-1,10 9 1,-16-17-77,0 0-1,0 0 1,0 0 0,0 0 0,1 0 0,-1-1 0,0 1-1,0 0 1,1-1 0,-1 1 0,0-1 0,1 0-1,-1 1 1,1-1 0,-1 0 0,0 0 0,1 0 0,-1 0-1,1 0 1,-1 0 0,0 0 0,1 0 0,-1-1-1,1 1 1,-1-1 0,0 1 0,1-1 0,-1 1 0,0-1-1,0 0 1,1 0 0,-1 1 0,0-1 0,0 0-1,0 0 1,0 0 0,0 0 0,0 0 0,0 0-1,-1-1 1,1 1 0,0 0 0,-1 0 0,2-2 0,3-8-973,1 0 1,-2-1 0,0 1 0,3-14-1,-4 15 315,9-28 876,1-2-13</inkml:trace>
</inkml:ink>
</file>

<file path=ppt/ink/ink16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6:51.7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10258,'1'15'2214,"0"-1"-1,1 1 1,1-1-1,5 18 1,2 0 296,2 0 0,18 34 1,-29-63-2374,1 1 1,0 0-1,0-1 1,0 1-1,1-1 0,-1 0 1,1 0-1,-1 0 1,1 0-1,0 0 1,0 0-1,1-1 0,-1 0 1,1 1-1,-1-1 1,1-1-1,5 3 1,-4-3-98,-1 0 0,1-1 0,0 1 0,0-1 0,-1-1 0,1 1 0,0-1 0,-1 1 0,1-1 0,-1-1 0,1 1 0,-1-1 0,1 1 0,5-5 0,18-9-577,0-2 0,-2-1 0,0-1 1,39-38-1,-44 39-503,25-17 55</inkml:trace>
</inkml:ink>
</file>

<file path=ppt/ink/ink16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6:52.10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69 24 9554,'0'-2'309,"0"1"-1,0-1 1,0 1 0,0 0 0,0-1-1,0 1 1,0-1 0,0 1-1,-1 0 1,1-1 0,0 1 0,-1 0-1,1-1 1,-2-1 0,0 4-120,1 0-1,0 1 1,0 0 0,0-1 0,0 1 0,0 0-1,0-1 1,0 1 0,1 0 0,-1 0 0,1 0 0,-1-1-1,1 1 1,-1 2 0,-13 55 1085,2 1-1,-7 85 1,13 125 489,7-219-1570,3-1 0,1 1 0,3-1 0,2 0 0,27 76-1,-30-105-195,2-1-1,0 0 0,1 0 1,1-1-1,1-1 0,1 0 1,0 0-1,1-1 0,1-1 1,1-1-1,0 0 0,1-1 1,0 0-1,1-2 0,27 15 1,-25-18-206,0 0 0,0-2 0,1 0-1,0-1 1,1-1 0,-1-1 0,1-1 0,0-1 0,40-1 0,-27-4-525,0-2-1,0-1 1,0-1-1,-1-2 1,46-18-1,28-20-272</inkml:trace>
</inkml:ink>
</file>

<file path=ppt/ink/ink16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6:52.52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13947,'56'33'5953,"4"11"-3480,-5 5 199,-11 12-399,-8 6-465,-19 6-672,-6 3-383,-17 8-521,-8-7-120,-16 4-136,0-4-312,-3-9-961,-1-10-839,18-25 2320,-4-19-752</inkml:trace>
</inkml:ink>
</file>

<file path=ppt/ink/ink1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0:54.64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1 958 9090,'0'-1'197,"0"0"0,0-1 1,0 1-1,0 0 0,1-1 0,-1 1 0,0 0 1,1-1-1,-1 1 0,0 0 0,1 0 0,0-1 1,-1 1-1,1 0 0,0 0 0,0 0 0,-1 0 1,1 0-1,0 0 0,0 0 0,0 0 0,0 0 1,2 0-1,0 0 210,-1 1-1,1-1 1,0 1 0,0 0 0,0 0 0,0 1-1,0-1 1,-1 0 0,6 2 0,10 2 454,-9-3-410,-1 1 1,0 0-1,1 0 1,-1 1-1,0 0 0,0 1 1,-1 0-1,10 5 1,-11-4-350,0-1 0,0 1 0,-1 1 0,1-1 0,-1 1 0,-1 0 0,1 0 0,-1 0 0,0 1 0,0-1 0,-1 1 0,1 0 0,-2 0 0,5 15 0,-2 11-37,-4-26-78,-4-26-65,3 12 69,-4-15-31,1 0 0,1 0 0,1 0 1,1-1-1,1 1 0,1 0 0,1 0 1,7-24-1,-10 44 38,0 0 0,1 0 0,-1 1 0,1-1-1,0 0 1,0 1 0,-1-1 0,1 1 0,0-1 0,0 1 0,1-1 0,-1 1 0,0 0 0,0 0 0,1-1 0,-1 1 0,0 0 0,1 0 0,-1 0 0,1 0 0,0 1 0,2-2-1,-2 2 3,0 0-1,-1 0 0,1 0 0,0 0 0,0 0 0,0 1 0,0-1 0,0 1 1,-1-1-1,1 1 0,0 0 0,-1 0 0,1 0 0,0-1 0,-1 2 0,1-1 0,-1 0 1,1 0-1,-1 0 0,0 1 0,2 1 0,8 9 2,-4-4 2,1 0 0,-1 0 0,1-1 0,1 0 0,12 8 1,-18-14-4,0 1 1,-1-1 0,1 0-1,0 0 1,0 0 0,0 0-1,0-1 1,0 1 0,1-1-1,-1 0 1,0 0 0,0 0 0,0 0-1,0 0 1,0-1 0,0 0-1,0 1 1,0-1 0,0 0-1,0 0 1,0-1 0,0 1-1,4-4 1,1 0-1,0-1 1,-1-1-1,0 1 0,0-1 0,-1 0 0,0-1 1,0 0-1,-1 0 0,7-13 0,6-14 15,12-38 1,-13 30 84,15-39 489,-38 129-180,4-38-393,-3 13 3,1 0 0,1 0 0,1 0 0,1 1 0,1-1 0,3 26 0,-3-47-21,0 1-1,0-1 0,1 1 0,-1-1 0,0 0 0,1 1 1,-1-1-1,1 0 0,0 0 0,-1 1 0,1-1 0,0 0 1,0 0-1,1 2 0,-2-3-3,0 0 0,1 0 0,-1 0 0,0 0 0,1 0 0,-1 0 1,1 0-1,-1 0 0,0 0 0,1 0 0,-1-1 0,0 1 0,1 0 0,-1 0 0,0 0 0,0 0 0,1-1 1,-1 1-1,0 0 0,1 0 0,-1 0 0,0-1 0,0 1 0,1 0 0,-1 0 0,0-1 0,0 1 0,0 0 1,0-1-1,1 1 0,-1 0 0,0-1 0,13-38-374,-6-16-21,-6 41 262,0 0 0,2 0 0,-1 1 0,1-1 0,7-15 0,-10 28 136,0 0 0,1 1 1,-1-1-1,0 1 0,1-1 0,-1 1 0,1-1 0,-1 1 1,1-1-1,-1 1 0,1 0 0,-1-1 0,1 1 1,-1 0-1,1-1 0,-1 1 0,1 0 0,0 0 1,-1-1-1,1 1 0,0 0 0,-1 0 0,1 0 0,-1 0 1,1 0-1,0 0 0,-1 0 0,1 0 0,0 0 1,-1 0-1,1 0 0,0 1 0,0-1 0,26 13-13,-10-4 21,-12-8 10,-1 0 0,0 0 0,0 0 1,1 0-1,-1-1 0,1 0 0,-1 0 0,0 0 0,1 0 0,-1-1 0,1 1 0,-1-1 0,0 0 0,0 0 0,1-1 0,7-3 0,-7 1 13,0 1-1,0-1 0,0 0 0,0-1 1,-1 1-1,1-1 0,-1 0 0,0 0 0,-1 0 1,6-10-1,0-3 50,-1-1 1,-1 0-1,-1-1 1,-1 0-1,0 0 0,2-27 1,-3 8-40,-2-1-1,-1 1 1,-2-1-1,-2 1 1,-2 0 0,-1 0-1,-2 0 1,-15-42 0,22 77-38,0 1 1,1 1-1,-1-1 1,0 0-1,0 1 1,0-1 0,0 1-1,-1 0 1,1-1 0,-1 1-1,1 0 1,-1 0 0,0 0-1,-3-4 1,4 6-2,1 0 1,0 0-1,-1 0 1,1 0-1,0-1 1,-1 1-1,1 0 1,0 0-1,-1 0 1,1 0-1,0 0 1,-1 0-1,1 0 1,0 0-1,-1 0 0,1 1 1,0-1-1,-1 0 1,1 0-1,0 0 1,0 0-1,-1 0 1,1 0-1,0 1 1,-1-1-1,1 0 1,0 0-1,0 0 1,-1 1-1,1-1 0,0 0 1,0 0-1,0 1 1,-1-1-1,1 0 1,0 1-1,0-1 1,0 0-1,0 0 1,0 1-1,-5 13-6,3 3 24,1-1 0,0 1 1,2-1-1,-1 1 1,2 0-1,0-1 1,9 30-1,42 110 407,-52-153-417,19 52 155,29 68 144,-43-111-301,0 0 1,1-1-1,1 0 1,0 0-1,0 0 0,1-1 1,15 14-1,-23-23-39,0-1 0,-1 1 1,1-1-1,-1 1 0,1 0 0,0-1 0,-1 1 0,1-1 0,0 0 1,0 1-1,-1-1 0,1 0 0,0 1 0,0-1 0,0 0 0,-1 0 0,1 0 1,0 0-1,0 1 0,0-1 0,0-1 0,0 1-55,-1 0 1,1-1-1,-1 1 0,0-1 1,0 1-1,1-1 0,-1 1 1,0-1-1,0 1 0,1-1 1,-1 1-1,0-1 0,0 1 1,0-1-1,0 1 0,0-1 1,0 1-1,0-1 0,0 0 1,0 1-1,0-1 0,0 0 0,-11-39-4677,10 36 4062,-2-13-610</inkml:trace>
</inkml:ink>
</file>

<file path=ppt/ink/ink16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6:52.95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1 412 9546,'27'2'6484,"19"7"-4042,13 1-1223,39 1 744,124-3 0,-164-10-1378,0-3 1,-1-2-1,86-22 0,332-134 1490,-474 163-2073,1-1 1,-1 1 0,0 0 0,0-1 0,0 1-1,0-1 1,0 0 0,0 1 0,0-1-1,0 0 1,-1 1 0,1-1 0,0 0 0,0 0-1,0 0 1,-1 0 0,1 0 0,0-1 0,-1 2-2,0-1 1,0 1-1,0-1 1,0 1-1,0-1 1,0 1-1,-1-1 1,1 1-1,0-1 1,0 1-1,0-1 1,-1 1-1,1-1 1,0 1 0,-1-1-1,1 1 1,0-1-1,-1 1 1,1 0-1,-1-1 1,1 1-1,-1-1 1,1 1-1,-1 0 1,0-1-1,-44-17 40,34 14-40,-54-19 3,-261-87 32,260 92-29,-1 3-1,-1 3 0,-70-3 1,80 12-525,1 2 0,-61 7 0,147 4-5368,20 5 2850,3 0 1402</inkml:trace>
</inkml:ink>
</file>

<file path=ppt/ink/ink16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6:53.5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122 106 6969,'0'2'7210,"12"-2"-4977,19-1-1080,334-13 5499,91-8-3582,-401 15-2773,-25 3-89,0 0 1,48 3 0,-98 9-218,-22 2-289,4-11-303,1 0 0,0-3 0,0-1 0,-53-14 0,-8-1-484,41 11 695,0 2 0,-1 2 0,0 3 0,0 3 1,0 2-1,0 2 0,-91 22 0,-63 34 632,198-53 162,14-8-394,0 0 1,0 0-1,0 0 0,-1 0 1,1 1-1,0-1 0,0 0 1,0 0-1,0 0 1,0 0-1,0 0 0,0 0 1,0 1-1,0-1 0,0 0 1,0 0-1,1 0 0,-1 0 1,0 0-1,0 0 1,0 1-1,0-1 0,0 0 1,0 0-1,0 0 0,0 0 1,0 0-1,0 0 0,0 0 1,0 1-1,1-1 0,-1 0 1,0 0-1,0 0 1,0 0-1,0 0 0,0 0 1,0 0-1,0 0 0,1 0 1,-1 0-1,0 0 0,0 0 1,0 0-1,0 0 0,0 0 1,0 0-1,1 0 1,-1 0-1,0 0 0,32 3 964,-23-2-818,40 1 358,-1 3 1,1 1-1,-1 3 0,-1 2 0,0 1 0,-1 3 1,0 2-1,43 23 0,-26-6-318,70 35 475,-116-61-910,1-1 0,0-2 0,0 1-1,0-2 1,36 4 0,-13-9-1155,3-10 479</inkml:trace>
</inkml:ink>
</file>

<file path=ppt/ink/ink16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6:54.34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43 127 9738,'-9'0'7755,"5"8"-3750,7 22-2214,0-14-1450,20 317 3201,-21-295-3261,-3-75 102,-11-164-316,-11 101-201,13 62 62,-5-43 1,59 132-66,-34-40 170,0 0 0,1-1 1,0 0-1,0-1 1,1 0-1,0-1 0,1-1 1,0 1-1,0-2 1,1 0-1,-1-1 0,1 0 1,1-1-1,-1 0 1,0-2-1,1 1 1,0-2-1,14 0 0,-18 0-5,0-2 0,1 1-1,-1-2 1,-1 1 0,1-2-1,0 1 1,0-2-1,-1 1 1,0-1 0,0-1-1,0 0 1,0 0 0,-1-1-1,0 0 1,0-1-1,0 0 1,-1 0 0,0-1-1,0 0 1,-1 0 0,0-1-1,-1 0 1,0 0 0,8-15-1,-10 13 5,0 0 0,0 0-1,-2 0 1,4-20 0,4-17 203,-7 71 380,-2 25-482,-1-18-93,1-1 0,2 0 0,8 41 0,-8-54-373,1-1 0,1-1 0,0 1 0,1-1 0,1 0 0,0 0 0,1 0 0,12 15 0,-17-25 145,0 0-1,1 0 1,-1-1-1,1 0 1,-1 1-1,1-1 1,0 0-1,0-1 0,1 1 1,-1-1-1,1 0 1,-1 0-1,10 3 1,24 3-447</inkml:trace>
</inkml:ink>
</file>

<file path=ppt/ink/ink16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6:54.78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12115,'28'4'5321,"13"2"-2601,7 3-423,4-1-601,-3-2-568,-4 1-760,-2-6-119,-6 1-642,-2-2-543,3-6-1768,-4-1 1895,-7 1 57</inkml:trace>
</inkml:ink>
</file>

<file path=ppt/ink/ink16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6:55.33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35 1 9418,'-12'4'720,"10"-4"-491,1 0-1,-1 1 1,1-1 0,0 1-1,-1-1 1,1 1 0,0-1-1,-1 1 1,1-1 0,0 1-1,0 0 1,-1 0 0,1 0-1,0 0 1,-2 2 0,4-2 33,0 1 0,-1 0 0,1-1 0,0 1 0,0-1 0,0 1 0,0-1 0,0 1 0,0-1 0,0 0 0,0 1 0,1-1 0,-1 0 0,0 0 0,3 1 0,4 5 334,-1 1 1,1 0-1,-1 0 0,-1 0 1,0 1-1,0 0 0,-1 0 0,0 1 1,0-1-1,-1 1 0,4 16 1,-4-10-376,-2-1 0,0 1 1,-1 0-1,0-1 0,-1 1 0,-1 0 1,-3 19-1,-8 36 79,4-25-20,-4 65-1,12-108-257,0 0 1,0 0-1,0-1 0,0 1 1,0 0-1,1 0 0,-1 0 1,1 0-1,0-1 1,0 1-1,0 0 0,0-1 1,0 1-1,1 0 0,-1-1 1,1 0-1,2 4 0,-2-4 22,1-1 0,-1 0 1,0 1-1,1-1 0,-1 0 0,1 0 0,0 0 0,-1-1 0,1 1 0,0-1 0,-1 1 0,1-1 0,0 0 0,0 0 0,-1 0 0,1 0 0,0-1 0,-1 1 0,5-2 0,21-6 200,-1-1-1,0-1 1,-1-2 0,49-28-1,-27 13-92,-30 18-124,27-14-109,55-38 0,-89 49-883,-17 8-1773,-23 8-2832,2 5 3670</inkml:trace>
</inkml:ink>
</file>

<file path=ppt/ink/ink16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6:56.22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10634,'3'13'4705,"6"20"-2312,-2 4-209,-1 14-455,3 1-321,1 1-648,2 0-200,2-6-192,-3-4-416,10-21 88</inkml:trace>
</inkml:ink>
</file>

<file path=ppt/ink/ink16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6:57.8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79 10090,'26'3'6600,"11"10"-4353,-9-4-1130,14 2-97,2-3 0,-1-1 0,1-3 1,0-1-1,0-2 0,68-8 1,251-61 2146,-148 22-1779,-211 45-1372,16-4 34,0 1 1,-1 1 0,1 1-1,1 1 1,-1 1 0,0 0-1,28 5 1,-45-4-113,-1-1-1,1 0 1,0 1 0,-1 0-1,1-1 1,-1 1 0,1 0-1,-1 0 1,1 1 0,-1-1-1,0 0 1,1 1 0,-1 0-1,0-1 1,0 1-1,0 0 1,0 0 0,-1 0-1,1 0 1,0 0 0,-1 1-1,0-1 1,1 0 0,0 4-1,3 24-2240</inkml:trace>
</inkml:ink>
</file>

<file path=ppt/ink/ink16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7:04.81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333 824 6825,'-11'17'726,"5"-9"-69,0 1-1,0 0 1,1 0-1,0 0 1,1 0 0,0 1-1,1 0 1,-4 17-1,6-26-549,1 0 0,0 1-1,0-1 1,0 0 0,0 0-1,1 0 1,-1 0 0,0 0-1,0 0 1,1 0 0,-1 0-1,0 0 1,1 0 0,-1 0-1,1 0 1,-1 0 0,1 0-1,0 0 1,-1-1 0,1 1-1,0 0 1,0 0 0,0-1 0,-1 1-1,1 0 1,0-1 0,0 1-1,0-1 1,0 1 0,0-1-1,0 1 1,0-1 0,0 0-1,0 0 1,0 1 0,0-1-1,0 0 1,1 0 0,-1 0-1,0 0 1,0 0 0,2-1-1,7 1 353,0-1 0,0-1-1,17-4 1,-21 5-153,71-16 1494,123-9-1,80 15-421,-274 11-1351,180-9 591,-163 6-469,1-1 0,-1-1 1,1-1-1,-2-1 0,39-17 1,83-42 802,-139 62-922,1 0 0,-1 0 0,0-1 0,0 1 0,0-1 0,-1 0 0,0-1 0,0 1 0,0-1 1,0 1-1,-1-1 0,0-1 0,0 1 0,-1 0 0,3-9 0,-1 0-6,0 0 0,-1 0 0,-1 0 0,0 0 0,-1-27 0,-3 19-24,-1 0-1,-2 0 0,0 0 0,-1 1 0,-1 0 0,-1 0 1,-1 1-1,-1 0 0,-1 0 0,-1 1 0,0 1 0,-2 0 1,0 0-1,-20-18 0,12 14-45,-1 1 1,-2 1-1,0 1 0,0 1 0,-2 2 1,-1 0-1,0 2 0,0 1 1,-56-18-1,49 22 18,-1 2 0,0 1 1,0 2-1,0 1 0,-1 2 1,1 2-1,-1 1 0,1 2 0,0 2 1,0 1-1,0 1 0,1 2 0,0 2 1,-53 23-1,53-17 8,1 2 0,0 0 0,2 3 0,0 0 0,2 2 0,0 2 1,2 1-1,0 0 0,2 2 0,2 2 0,0 0 0,2 1 0,-27 53 0,44-74 23,-1 0 0,1 0-1,1 1 1,0 0 0,1 0-1,0 0 1,1 0 0,0 0 0,1 1-1,0-1 1,1 1 0,0-1 0,1 0-1,1 1 1,0-1 0,1 0-1,0 0 1,0 0 0,2 0 0,-1-1-1,1 1 1,1-1 0,0 0-1,12 15 1,-2-7 38,0-1 0,2-1 0,0 0 0,0-2 0,2 0-1,0-1 1,0-1 0,2-1 0,-1-1 0,1 0 0,1-2 0,0-1 0,25 6 0,5-2-381,1-1 0,0-4 0,1-1 0,97-4 0,-46-11-2075,-6-7 943</inkml:trace>
</inkml:ink>
</file>

<file path=ppt/ink/ink16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7:13.51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753 202 6209,'-48'-40'6361,"40"35"-5746,1 1 0,-1-1 0,-1 2 0,-10-5 0,10 5-489,1 1 0,0 1-1,-1-1 1,0 1-1,1 1 1,-1 0 0,0 0-1,1 0 1,-1 1 0,1 1-1,-1-1 1,-9 4-1,-45 14 269,0 3 0,-114 58 0,158-70-337,1 2-1,0 0 1,1 1 0,0 1-1,-20 21 1,27-25 8,2 1-1,-1 0 1,1 1 0,1 0-1,0 0 1,1 0 0,0 1-1,1 0 1,-6 19 0,2 11 45,2 1-1,1 0 1,3 0 0,1 0-1,2 1 1,3-1 0,7 44-1,-6-66-59,1-1-1,1 1 0,1-2 1,1 1-1,1-1 0,0 0 1,2-1-1,0 0 0,1 0 1,1-2-1,1 1 0,28 26 1,11 4 233,2-3 1,97 61 0,-38-29-143,40 44-107,13 10 4,-133-108-34,1-1 1,1-2-1,44 18 0,282 77 1097,-249-83-763,4 0-7,1-4-1,1-5 1,2-6-1,0-5 1,241-8-1,282-77 266,-286 25-243,437-28 213,-619 48-409,325-95 0,-370 77-119,228-114-1,-165 67 13,-179 86-57,0 0 0,-1-1 1,0-1-1,0 0 0,-1-1 0,16-15 0,-22 17-1,1 0 1,-2 0-1,0-1 1,0 0-1,0 0 0,-1-1 1,0 1-1,-1-1 0,0 0 1,5-19-1,-9 27-2,1 1-1,0-1 0,0 1 1,0 0-1,0-1 1,0 1-1,0 0 0,0-1 1,0 1-1,0 0 1,1 0-1,-1 0 0,0 0 1,1 0-1,-1 1 1,1-1-1,-1 0 0,1 0 1,-1 1-1,1-1 0,2 1 1,43-9-165,-31 6 174,34-2-18,1 2-1,-1 2 1,95 11 0,-90-5 14,111 4 33,241-16-1,-143-5-21,43-3 13,673-46 44,-333 43 60,12 0-137,-521 12 6,453-29 119,102 3-85,-196 14-8,217-46-19,-463 39 11,174-27-18,-333 32 20,-2-5 0,146-61 0,-228 83-14,14-6-8,-1-1-1,1-1 1,21-15 0,-39 23 12,0 0 0,0 0 0,0 0 0,0-1 0,0 1 0,-1-1 0,1 0 0,-1 0 0,0 0 1,0 0-1,-1-1 0,1 1 0,-1-1 0,0 0 0,0 0 0,-1 1 0,1-1 0,-1 0 0,0 0 0,0-10 0,-2 3 0,-1 0 1,0 1-1,-1-1 0,0 1 0,0 0 0,-2 0 0,1 0 0,-12-18 0,-57-80-50,59 91 21,2 2-12,0 1-1,-1 1 1,0 0-1,-1 0 0,-1 1 1,0 1-1,-1 1 1,0 0-1,0 1 0,-1 1 1,-1 0-1,0 1 0,0 1 1,0 1-1,-1 1 1,-28-5-1,-58-4-46,0 5 0,0 4-1,-1 6 1,-129 16 0,-416 91 123,369-54-86,97-26 80,-365 5 0,-189-58-27,-287-68-41,191 12 108,294 49-114,-28-2 17,-602 12-183,790 24 231,-612 14-73,800-12 42,-457-30 46,409 10-19,-386 2-22,-268 4-5,781 7 11,-1 5 0,1 4 1,-192 38-1,222-25-246,0 4 1,1 4-1,2 3 0,1 3 0,-113 66 0,38-3-2963,90-55 2174</inkml:trace>
</inkml:ink>
</file>

<file path=ppt/ink/ink16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7:28.52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137 149 4305,'-38'-19'5873,"23"13"-4195,-1 2-1,1 0 1,-32-4 0,41 5 272,6 3-1903,0 0-1,0-1 0,0 1 1,0 0-1,0 0 1,0 0-1,0-1 0,0 1 1,0 0-1,1 0 0,-1 0 1,0-1-1,0 1 1,0 0-1,0 0 0,0 0 1,0-1-1,0 1 1,1 0-1,-1 0 0,0 0 1,0 0-1,0-1 1,0 1-1,1 0 0,-1 0 1,0 0-1,0 0 0,0 0 1,1 0-1,-1 0 1,0 0-1,0 0 0,0-1 1,1 1-1,-1 0 1,0 0-1,0 0 0,0 0 1,1 0-1,-1 0 0,0 0 1,0 1-1,1-1 1,-1 0-1,0 0 0,0 0 1,458-80 2787,-352 68-2610,2 5-1,145 8 1,214 40 446,-133-8-44,-185-22-322,634 31 1567,-509-26-1548,-45-1-169,-217-14-130,-7-1-10,0 1 0,-1-1 1,1 0-1,0 0 0,-1 0 1,1 0-1,0-1 0,-1 0 1,1 0-1,0 0 0,-1-1 1,0 1-1,8-5 0,-12 6-14,0 0-1,0 0 1,0-1-1,0 1 1,0 0-1,0 0 1,1 0-1,-1-1 1,0 1-1,0 0 1,0 0-1,0-1 1,0 1-1,0 0 1,0 0-1,0-1 1,0 1-1,-1 0 1,1 0-1,0 0 1,0-1-1,0 1 1,0 0-1,0 0 1,0 0-1,0-1 1,0 1-1,-1 0 1,1 0-1,0 0 1,0-1-1,0 1 1,0 0-1,-1 0 1,1 0-1,0 0 1,0 0-1,0 0 1,-1-1-1,1 1 1,0 0-1,-4-1-2966,-1 1 289</inkml:trace>
</inkml:ink>
</file>

<file path=ppt/ink/ink1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0:55.0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1 266 7706,'8'14'4329,"4"-8"-361,15-7-2295,1-15-409,2-14-40,1-4-111,-4-5-273,4 2-176,-7 4-448,0 5-224,-6 3-552,-8 5-280,4 7-953,-5 5-423,-1 7-265,3 1 3826,0 1-1209</inkml:trace>
</inkml:ink>
</file>

<file path=ppt/ink/ink16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8:01.38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79 924 5737,'-8'30'2158,"8"-30"-2099,0 0 1,0 0-1,0 1 0,0-1 1,0 0-1,0 1 0,0-1 1,0 0-1,0 0 0,0 1 1,0-1-1,0 0 0,0 0 1,1 1-1,-1-1 0,0 0 1,0 0-1,0 1 0,0-1 1,0 0-1,0 0 0,1 1 1,-1-1-1,0 0 0,0 0 1,0 0-1,1 1 0,-1-1 1,0 0-1,0 0 0,0 0 1,1 0-1,-1 0 0,0 0 1,0 1-1,1-1 0,-1 0 1,0 0-1,1 0 0,-1 0 1,0 0-1,0 0 0,1 0 1,-1 0-1,0 0 0,0 0 1,1 0-1,-1 0 0,0 0 1,0 0-1,1-1 0,-1 1 1,0 0-1,0 0 0,1 0 1,11-4 2120,44-3 791,-45 7-2665,0-1 1,0 0 0,0-1 0,0 0-1,0-1 1,19-8 0,-22 7-152,1 0 1,1 1-1,-1 0 1,0 0-1,1 1 1,-1 0-1,1 1 1,0 0-1,0 0 1,-1 1-1,1 1 1,0-1-1,0 1 1,-1 1-1,1 0 1,9 4-1,-3 0 87,-1-1-1,1 0 1,1-1 0,-1-1-1,1 0 1,-1-1 0,1-1-1,18-1 1,19-4 318,63-12 0,-23 2-10,142-23 158,-225 35-684,3-2 57,1 0 1,-1-1-1,0 0 0,0-1 0,0-1 0,-1 0 1,0-1-1,0 0 0,-1-1 0,0-1 0,0 0 0,10-11 1,-1-3 178,-1 0 0,0-1-1,-2-1 1,27-51 0,-41 69-215,0 0-1,-1-1 1,0 1 0,0 0-1,-1-1 1,0 0-1,-1 1 1,1-1-1,-2 0 1,1 0-1,-1 0 1,-3-15-1,1 12-23,-1 0 0,0 1 0,-1 0 0,0 0 0,-1 0 0,0 0 0,-1 1 0,-11-15 0,-6-4-24,-2 1 0,-1 1 0,-1 1 0,-1 2 0,-33-22 0,29 22-92,-1 2 1,-1 1-1,0 1 1,-2 2-1,0 2 0,-47-15 1,63 26 74,-1 0 0,1 1 1,0 1-1,-1 1 0,0 1 0,1 0 0,-1 2 1,0 0-1,1 2 0,-1 0 0,1 1 1,0 1-1,-34 14 0,5 2-2,2 3 0,1 2-1,2 1 1,0 3 0,2 2 0,1 1-1,2 2 1,-67 78 0,91-95 14,2 0 1,0 2-1,1 0 1,1 0-1,1 1 1,-13 40-1,18-45 9,1-1 0,1 1 0,0 0 0,1 0 0,1 1 0,0-1 0,1 0 1,1 0-1,1 0 0,4 24 0,-4-33-60,0-1 0,0 0 0,1 0 0,-1-1 0,1 1 0,0 0 0,1-1 0,0 0 0,-1 0 0,2 0 0,-1 0 0,0 0 0,1-1 0,0 0 0,0 0 0,0 0 0,1-1 0,-1 0 0,1 0 0,7 3 0,-1-2-547,1 0-1,0-1 1,-1 0 0,1-1 0,0-1 0,0 0 0,0 0 0,1-1-1,14-3 1,44-9-998</inkml:trace>
</inkml:ink>
</file>

<file path=ppt/ink/ink16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8:02.09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35 85 6817,'1'-7'987,"0"0"-1,-1 0 0,0 1 0,-1-1 0,0 0 0,1 0 1,-2 1-1,1-1 0,-1 1 0,-3-9 0,5 15-903,-1 0-1,1 0 1,0 0 0,0 0-1,0 0 1,0-1 0,0 1-1,0 0 1,0 0 0,0 0-1,-1 0 1,1 0 0,0 0-1,0-1 1,0 1 0,0 0-1,0 0 1,-1 0-1,1 0 1,0 0 0,0 0-1,0 0 1,0 0 0,0 0-1,-1 0 1,1 0 0,0 0-1,0 0 1,0 0 0,-1 0-1,1 0 1,0 0 0,0 0-1,0 0 1,0 0 0,-1 0-1,1 0 1,0 0 0,0 0-1,0 0 1,0 0-1,0 0 1,-1 0 0,1 1-1,0-1 1,0 0 0,0 0-1,-5 12 1624,0 16-984,5-23-681,-6 62 1487,5 98 1,2-154-1227,1-11-1307,1-17-1801,5-142-4009,-5 131 6481</inkml:trace>
</inkml:ink>
</file>

<file path=ppt/ink/ink16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8:02.54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4 187 7970,'-3'-9'14299,"3"9"-13820,-1 0-319,7-3 3,0-1 0,0 1 0,-1-1 0,0 0 0,1 0 0,-2-1 0,1 1 0,0-1 0,3-6 0,5-4 139,11-11 610,41-57 0,-64 76-2633,-10 23-9203</inkml:trace>
</inkml:ink>
</file>

<file path=ppt/ink/ink16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8:02.91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3 103 8162,'-3'1'3512,"8"-10"4434,3 3-6546,11-7-215,34-31-369,-37 33-248,-5 2-288,-2 3-104,-1 4-256,-3-1-232,1 6-592</inkml:trace>
  <inkml:trace contextRef="#ctx0" brushRef="#br0" timeOffset="1">33 283 7914,'-3'16'3857,"3"-2"-1193,5-3-383,7-6 31,2-5-320,8-8-279,2-6-169,3-5-520,-1-3-255,-1 2-505,-4-2-256,-7 0-584,2-6 1584,-8-4-960</inkml:trace>
</inkml:ink>
</file>

<file path=ppt/ink/ink16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8:05.72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1227 1812 5137,'-1'0'146,"1"0"0,0 1-1,-1-1 1,1 0 0,0 0 0,0 1 0,-1-1-1,1 0 1,0 1 0,0-1 0,0 0-1,0 1 1,-1-1 0,1 0 0,0 1-1,0-1 1,0 0 0,0 1 0,0-1 0,0 0-1,0 1 1,0-1 0,0 0 0,0 1-1,0-1 1,0 1 0,0-1 0,0 0 0,0 1-1,0-1 1,1 0 0,-1 1 0,0-1-1,0 0 1,0 1 0,1-1 0,-1 0 0,0 0-1,1 1 1,17 4 2135,25-7-392,-19-2-979,0-1-273,0 1-1,1 1 0,-1 1 0,43 2 0,45 15 168,-69-8-584,1-1 0,-1-2 0,1-2 0,0-2 0,45-6 0,-65 0-18,0 0 0,-1-1 0,1-2 0,-1 0 0,-1-1 0,0-2 0,-1 0 0,40-29 0,3-12 837,76-80 0,-74 68-420,-45 43-343,0 0 1,-2-1-1,30-47 0,32-87 349,-68 125-554,-1-1 0,-3 0 0,0-1 0,-2 0 0,-1 0 0,-2-1 0,-2 1-1,-1-1 1,-4-41 0,-2 43-55,-2 1-1,-1 0 1,-1 0 0,-22-47-1,14 33-23,1 10 3,-2 1-1,-1 1 1,-1 1 0,-2 0 0,-2 2 0,0 1-1,-2 1 1,-2 0 0,-41-33 0,52 50-5,0 0 0,-1 1 0,0 0 0,0 1 0,-1 2 0,-34-12 0,-127-25-18,114 31 23,-21-5-9,-108-9 1,150 25-29,-1 1 0,0 3 0,0 2 0,-58 10 0,8 8-104,0 4 1,2 4 0,1 4-1,2 4 1,1 4-1,-115 71 1,137-63-42,3 2 0,3 3 0,-68 74 0,102-98 133,1 1 0,2 1 0,1 1 0,2 1 0,1 2 0,-22 47 1,32-56 26,0 1 0,2 0 1,1 0-1,1 0 1,2 1-1,1 0 1,1 1-1,1-1 1,3 45-1,3-51 30,0 1-1,2-1 1,0 0 0,2 0-1,1 0 1,0-2 0,2 1-1,0-1 1,1 0-1,26 31 1,-9-16 3,1-2 1,2 0-1,2-3 0,59 44 0,-62-53 21,0-1 1,2-1-1,0-2 0,1-1 0,0-2 1,2-2-1,0-1 0,0-1 0,1-2 0,0-2 1,68 4-1,9-10 334,0-5 1,132-23-1,-95-5-639,-59 11-1132,-38 10 768</inkml:trace>
</inkml:ink>
</file>

<file path=ppt/ink/ink16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8:08.38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346 1006 8114,'6'-3'673,"0"0"0,1 1 0,-1 0 0,1 0 0,0 0 0,0 1 0,-1 0 0,15 0 0,59 5 611,-53-2-532,64 4-40,1-5-1,-1-4 0,0-3 1,104-22-1,-133 15-236,-1-2 1,0-4-1,-1-1 0,-2-4 1,0-2-1,102-62 1,-149 80-460,0 1 0,0-2-1,-1 0 1,0 0 0,-1 0 0,0-2 0,0 1 0,-1-1 0,-1 0 0,1 0 0,-2-1 0,0 0 0,0-1 0,-1 1 0,-1-1 0,0 0 0,0 0 0,-2 0 0,1 0 0,-2-1 0,0 1 0,0-1 0,-2 1-1,1-1 1,-5-20 0,3 24-11,-1 0 0,0 0-1,0 1 1,-1-1-1,-1 1 1,1 0-1,-1 0 1,-1 1 0,0-1-1,0 1 1,-1 0-1,0 1 1,0 0-1,0 0 1,-1 0 0,-10-6-1,-16-9-6,-2 1 0,-65-29 0,41 22-2,53 24 4,-204-94 27,174 84-26,0 1-1,0 3 1,-76-13 0,84 20-9,0 1 1,0 2 0,0 0 0,-1 2-1,2 1 1,-1 2 0,0 0-1,1 2 1,0 1 0,0 2 0,1 0-1,1 2 1,-1 1 0,-33 22-1,0 5 8,2 2-1,2 2 1,-61 63 0,90-78-1,1 0 0,1 2 1,2 0-1,1 2 1,1 1-1,2 0 0,-20 52 1,34-74 26,1 1 1,0 0-1,1 0 1,1 0-1,0 1 0,1-1 1,0 0-1,1 1 1,0-1-1,1 1 1,3 14-1,-2-20-7,0-1-1,1 1 1,-1-1-1,1 0 1,1 0-1,-1 0 1,1 0-1,0-1 0,1 0 1,0 0-1,0 0 1,0 0-1,0-1 1,1 1-1,0-1 1,0-1-1,1 1 1,-1-1-1,14 6 0,-5-4-60,0-1-1,0 0 1,0-1-1,1-1 0,0-1 1,30 2-1,-16-4-308,0-2 0,50-8-1,20-15-185</inkml:trace>
</inkml:ink>
</file>

<file path=ppt/ink/ink16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8:18.04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 72 7186,'-9'-21'3294,"0"-11"-1619,9 32-1568,0-1 1,0 0 0,-1 0-1,1 0 1,0 0 0,0 1-1,0-1 1,1 0 0,-1 0-1,0 0 1,0 0 0,0 1 0,1-1-1,-1 0 1,0 0 0,1 0-1,-1 1 1,0-1 0,1 0-1,0-1 1,-1 2-16,1 0 0,-1 0 0,0 0-1,0 0 1,0 0 0,1 0 0,-1-1 0,0 1 0,0 0 0,1 0 0,-1 0-1,0 0 1,0 0 0,0 0 0,1 0 0,-1 0 0,0 0 0,0 0 0,1 0-1,-1 0 1,0 0 0,0 0 0,0 0 0,1 0 0,-1 0 0,0 1 0,0-1-1,1 0 1,-1 0 0,0 0 0,0 0 0,0 0 0,0 0 0,1 1-1,-1-1 1,0 0 0,0 0 0,0 0 0,0 1 0,0-1 0,1 0 0,-1 0-1,0 0 1,0 1 0,0-1 0,0 0 0,0 0 0,0 0 0,0 1 0,0-1-1,0 0 1,0 0 0,0 1 0,0-1 0,0 0 0,0 0 0,0 1-1,0-1 1,0 0 0,21 248 2613,-6-56-2493,-14-178-801,-7-40-4843,6 1 4299</inkml:trace>
</inkml:ink>
</file>

<file path=ppt/ink/ink16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8:18.42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94 10970,'6'-4'4601,"12"-2"-2592,4 1-297,3-7-320,6 2-239,4-2-377,-1-2-184,4 6-320,0-3-120,-9 6-104,-4-1-96,-3 6-216,-11 2-248,-1-1-464,-1 4-233,-12-2-791,3 3-64,2 5 1239</inkml:trace>
</inkml:ink>
</file>

<file path=ppt/ink/ink16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8:18.81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65 0 8674,'-65'83'3769,"78"-81"-1761,1-2-71,3-6 79,2 1-392,6-4-608,-3 1-239,-1 1-409,5 3-168,-10 1-208,1-1-200,-1 8-520,-10-1-345,2 3-1047,-8 5-337,-5 2 1513</inkml:trace>
  <inkml:trace contextRef="#ctx0" brushRef="#br0" timeOffset="1">14 389 8442,'4'-1'4145,"2"-4"-1545,6-9-751,9 5-1,1-7-616,4 2-376,6 0-519,-2 1-153,1 4-408,-4-1-217,-4 9-999,-1-6-504,10-2 1160</inkml:trace>
</inkml:ink>
</file>

<file path=ppt/ink/ink16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8:19.23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96 7642,'0'-2'3368,"6"1"-815,5-2-873,6-4 57,41-15-17,-31 10-632,3-1-264,0 5-384,1 4-183,-7 2-137,-1 2-112,-4 0-360,-5-3-337,-4-2-967,-9-1-280,5 1-241,-1 2 1185</inkml:trace>
</inkml:ink>
</file>

<file path=ppt/ink/ink1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0:55.87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1 292 7066,'0'0'13026,"5"12"-10952,10 32-1032,12 29-150,-26-71-876,-1 0 0,1-1 0,0 1 0,0 0 0,0-1 1,0 1-1,0-1 0,0 1 0,1-1 0,-1 1 0,1-1 0,-1 0 0,0 0 1,1 1-1,0-1 0,-1 0 0,1-1 0,0 1 0,0 0 0,-1 0 0,1-1 1,0 1-1,0-1 0,0 1 0,0-1 0,0 0 0,3 0 0,-3 0-13,0-1 0,1 0-1,-1 0 1,0 1-1,0-1 1,0-1 0,0 1-1,0 0 1,0 0 0,0-1-1,0 1 1,-1-1 0,1 1-1,-1-1 1,1 0-1,-1 0 1,1 0 0,-1 1-1,0-1 1,0-1 0,0 1-1,1-4 1,6-19-16,-1 0-1,-1-1 1,-2 0 0,3-42-1,-5 71 17,1 0 0,-1 0 0,1 0 0,-1 0 0,1 0-1,0-1 1,0 0 0,0 1 0,1-1 0,-1 0 0,0-1 0,1 1 0,3 1-1,51 24 21,-56-27-19,-1 1-1,1-1 1,-1 1-1,1-1 1,0 0 0,-1 0-1,1 0 1,-1 0-1,1 0 1,0 0 0,-1 0-1,1-1 1,-1 1 0,1-1-1,-1 1 1,1-1-1,-1 1 1,1-1 0,-1 0-1,0 0 1,1 1-1,-1-1 1,0 0 0,3-3-1,20-28 161,-22 28-133,15-21 179,1 1 0,1 0-1,26-25 1,-45 49-207,0 0 3,1 1 0,-1 1 0,1-1 0,-1 1 0,1-1 0,0 1 0,-1-1 0,1 1 0,0-1 0,0 0 0,0 1 0,0-1 0,0 0 0,0 0 0,1 0 0,0 1 1,1-1-6,-1 0 1,0 0 0,0 0 0,1-1 0,-1 1 0,0-1 0,1 1 0,-1-1 0,1 0-1,-1 0 1,5-1 0,4-18-193,-6 3 189,-2 7-2,-1 0 1,0 0-1,0 0 1,-1-1-1,1-13 0,-1 10 3,0 9-1,-1 0 1,1 0 0,-1 0 0,0 0-1,0 0 1,-1 0 0,1 0-1,-3-6 1,1 5-18,1 10-22,2 11 58,0-9 10,0 0-1,1 0 0,0 0 0,0 0 0,1 0 0,0 0 0,0-1 0,1 1 0,0-1 0,0 0 0,0 0 0,1 0 0,-1-1 0,9 8 0,-10-11-11,0 0-1,0-1 1,0 1 0,0-1-1,1 1 1,-1-1-1,0 0 1,1-1 0,-1 1-1,1 0 1,-1-1-1,0 0 1,1 0 0,-1 0-1,1 0 1,-1 0-1,1-1 1,-1 0 0,1 1-1,-1-1 1,0-1-1,0 1 1,1 0 0,-1-1-1,0 1 1,0-1-1,0 0 1,3-3-1,4-3-430,0 0-1,-1-1 0,0 0 0,0 0 0,-1-1 0,10-15 0,-6 14-1998,-1 8 1045</inkml:trace>
</inkml:ink>
</file>

<file path=ppt/ink/ink16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8:19.63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7 9826,'-6'-6'11827,"8"11"-11027,4 9-312,7 11-152,16 41-240,-24-39 0,-2 4-168,0-11-232,1-2-416,7-9-288,1-9-1073,7 0-159,0-14 1343</inkml:trace>
</inkml:ink>
</file>

<file path=ppt/ink/ink16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8:20.04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212 18 8378,'-1'-1'239,"1"0"0,0 0 0,-1 0 0,1 0 1,-1 0-1,1 0 0,-1 0 0,1 1 0,-1-1 0,1 0 1,-1 0-1,0 1 0,1-1 0,-1 0 0,0 1 0,0-1 1,0 1-1,0-1 0,1 1 0,-1-1 0,0 1 0,0 0 1,0-1-1,0 1 0,0 0 0,0 0 0,0-1 1,-1 1-1,-1 1 7,0-1 1,1 1 0,-1-1-1,0 1 1,1 0-1,-1 0 1,1 0 0,-1 0-1,1 1 1,-4 1 0,-6 6 213,1 0 1,-20 21-1,30-30-410,0 2-7,-61 68 907,57-64-904,0 0-1,1 1 1,0-1 0,0 1 0,0 0-1,1 1 1,0-1 0,0 0 0,-2 12-1,5-17-38,0 1-1,0 0 0,1-1 0,-1 1 0,1 0 0,-1-1 0,1 1 0,0-1 0,-1 1 0,2-1 0,-1 1 0,0-1 1,0 0-1,1 0 0,-1 1 0,1-1 0,-1 0 0,1 0 0,0-1 0,0 1 0,0 0 0,0 0 0,0-1 0,1 1 1,-1-1-1,0 0 0,1 0 0,-1 0 0,1 0 0,-1 0 0,4 0 0,11 4 164,0-1 1,0 0-1,28 1 1,-31-3 45,-2 0-13,-1 0 0,1 1 0,-1 0 1,1 1-1,-1 0 0,0 1 0,-1 0 1,1 1-1,9 7 0,-17-11-112,0 0 0,0 0-1,-1 0 1,1 0 0,0 0 0,-1 1-1,0-1 1,0 1 0,0 0 0,0 0-1,0-1 1,0 1 0,-1 1 0,1-1-1,-1 0 1,0 0 0,0 0 0,0 1 0,0-1-1,-1 0 1,1 1 0,-1-1 0,0 1-1,0-1 1,0 1 0,-1-1 0,1 0-1,-1 1 1,1-1 0,-1 0 0,0 1-1,-1-1 1,1 0 0,-1 0 0,-2 5-1,-1-1 24,0-1 0,0 0-1,-1 0 1,1 0-1,-1-1 1,0 0-1,-1 0 1,1-1-1,-1 1 1,0-1-1,0-1 1,-12 5-1,8-4-203,0 0 1,0-1-1,-1 0 0,1-1 1,0-1-1,-1 1 0,1-2 0,-15 0 1,23 0-48,1 0 1,0 0 0,0-1-1,-1 1 1,1 0 0,0-1 0,0 0-1,-1 1 1,1-1 0,0 0-1,0 0 1,0 0 0,0 0-1,0-1 1,0 1 0,1 0 0,-1-1-1,0 0 1,-1-1 0,0-21-710</inkml:trace>
</inkml:ink>
</file>

<file path=ppt/ink/ink16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8:21.38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43 178 5817,'-11'-5'2149,"9"4"-1268,-1-1-1,1 1 0,-1 0 0,1 0 1,-1 0-1,0 1 0,0-1 0,1 1 1,-6-1-1,35 3 5718,7 5-5687,-4-1-722,371 20 1691,-377-26-1872,0-2-1,-1 0 1,43-10 0,-65 12-7,0 0 1,0 0-1,-1 0 1,1 0-1,0-1 1,0 1 0,-1 0-1,1 0 1,0 0-1,-1-1 1,1 1-1,0-1 1,-1 1-1,1 0 1,0-1-1,-1 1 1,1-1 0,-1 1-1,1-1 1,-1 1-1,1-1 1,-1 0-1,1 1 1,-1-1-1,0 0 1,1 0 0,-1 0 0,-1 0 1,1 0 0,0 0 0,-1 0 0,1 0 0,-1 1 0,1-1 0,-1 0 0,1 1 0,-1-1 0,0 0 0,1 1 0,-1-1 0,0 0 0,0 1 0,1-1 0,-3 0 0,-43-19 69,43 19-71,-218-87 127,188 75-45,-68-18 0,86 27-106,0 2 0,-1-1 1,1 2-1,-1 0 0,0 1 0,1 1 0,-18 2 1,33-3-40,-1 0 0,1 0 0,-1 0 0,1 0 0,-1 0 0,1 0 0,-1 0 0,1 0 1,-1 0-1,1 0 0,-1 1 0,1-1 0,-1 0 0,1 0 0,0 0 0,-1 1 0,1-1 0,-1 0 1,1 1-1,-1-1 0,1 0 0,0 1 0,-1-1 0,1 0 0,0 1 0,-1-1 0,1 1 0,0-1 0,0 1 1,0-1-1,-1 1 0,1-1 0,0 0 0,0 2 0,12 13-2516,32 9-1420,-43-23 3855,31 13-1177</inkml:trace>
</inkml:ink>
</file>

<file path=ppt/ink/ink16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8:22.04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118 10 7666,'-5'0'1430,"1"0"-553,0 0 1,0 0-1,-1-1 1,1 1-1,0-1 1,0 0-1,0 0 1,0 0-1,-6-3 3106,13 4-3197,56 3 491,100 18 1,-27-1-512,-101-17-590,0 1 0,0 2 0,39 13 0,-69-19-178,-1 0-1,1 0 1,0 0 0,-1 0 0,1 0 0,-1 0-1,1 0 1,-1 0 0,1 0 0,-1 1 0,1-1-1,-1 0 1,0 0 0,1 1 0,-1-1 0,1 0-1,-1 1 1,1-1 0,-1 0 0,0 1-1,1-1 1,-1 0 0,0 1 0,0-1 0,1 1-1,-1-1 1,1 1 0,-16 2-524,-34-6-228,-121-24-723,-29-4 426,164 28 1311,0 2 0,-56 6 0,99 1 2693,18 9-2821,-10-3-40,-1-1 32,0-1 1,0 0 0,1-1-1,0 0 1,0-2-1,19 7 1,149 21 964,-27-7-3272,-135-24-185,9-3 1001</inkml:trace>
</inkml:ink>
</file>

<file path=ppt/ink/ink16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8:22.75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 23 4657,'-1'-2'990,"-21"-18"12068,44 420-8002,-20-377-4978,1 0 1,1 1-1,2-1 0,0-1 0,1 1 1,12 25-1,-15-40-167,0 0 0,0-1 0,0 1 1,1-1-1,0 0 0,0 0 0,1 0 0,0-1 0,0 0 0,0 0 0,1 0 1,0-1-1,0 0 0,0-1 0,1 1 0,0-1 0,0-1 0,0 1 0,15 3 0,-18-6-234,0-1-1,-1 0 0,1 1 0,0-2 0,-1 1 0,1 0 1,-1-1-1,1 0 0,0 0 0,-1 0 0,0-1 0,1 0 0,-1 0 1,0 0-1,0 0 0,0 0 0,7-6 0,21-16-911</inkml:trace>
</inkml:ink>
</file>

<file path=ppt/ink/ink16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8:23.13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0 10266,'-2'26'4617,"6"5"-2640,3 7-169,3 2-176,2 1-559,1-1-161,1-3-448,-1-4-136,-2-5-208,-2-6-72,-3-6-120,1-5-192,-3-8-552,-1-1-321,-1-10-975</inkml:trace>
</inkml:ink>
</file>

<file path=ppt/ink/ink16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8:23.54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1 148 9826,'12'-3'4353,"13"-5"-2169,5-1 41,9-4-257,8-4-271,0-3-289,2-2-304,-7 0-472,-5 6-191,-6 7-361,-4 1-56,-10 8-200,-3 3-209,-14 6-687,-6 1-328,-7 1-945,-2-2-279,0 7 1688</inkml:trace>
  <inkml:trace contextRef="#ctx0" brushRef="#br0" timeOffset="1">228 181 6257,'-99'95'3305,"106"-102"296,5-1-1689,7-4 57,6-4 23,10-1-432,-2 0-279,-1 4-497,3 2-248,-8 3-416,-1 4-96,-5 0-304,-6 4-280,-4 4-456,-6-1-313,-5 3-967,-1 3 711,-6 6 833</inkml:trace>
</inkml:ink>
</file>

<file path=ppt/ink/ink16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8:23.93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0 198 7722,'5'4'7483,"7"-7"-5155,11-6-730,65-36 3018,75-33-4066,-158 76-1162,-1-1 0,1 1-1,-1-1 1,0 0 0,1 0-1,-2-1 1,7-5 0,18-14-5796,2 9 4163</inkml:trace>
</inkml:ink>
</file>

<file path=ppt/ink/ink16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8:24.34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282 59 7026,'0'-2'712,"0"-1"0,0 1 0,0-1 0,-1 1 0,1-1 0,-1 1 0,1 0 0,-1-1 0,0 1 0,0 0 0,0-1 0,0 1 0,0 0 0,-1 0 0,1 0 0,0 0 0,-1 0 0,-3-3 0,3 4-442,0-1 0,-1 1 0,1-1 1,-1 1-1,1 0 0,-1 0 1,0 0-1,1 1 0,-1-1 0,0 1 1,0-1-1,1 1 0,-1 0 1,0 0-1,0 0 0,0 0 0,-2 1 1,-5 1-57,0 1 0,0 0 1,1 0-1,0 1 0,0 0 1,-13 8-1,-50 37-31,65-44-166,0 0 1,1 0-1,-1 1 1,1 0-1,0 1 1,1-1-1,-6 9 1,10-13-17,0 0 1,0 0-1,0-1 0,1 1 1,-1 0-1,1 0 1,-1 0-1,1 0 0,-1 1 1,1-1-1,0 0 0,0 0 1,0 0-1,0 0 0,1 0 1,-1 0-1,0 0 1,1 0-1,0 0 0,-1 0 1,1 0-1,0 0 0,0 0 1,0-1-1,0 1 1,0 0-1,0 0 0,1-1 1,-1 1-1,1-1 0,-1 1 1,1-1-1,-1 0 0,1 0 1,0 1-1,2 0 1,4 2-2,1 1 0,0-2 0,0 1 0,0-1 0,1-1 0,-1 1 0,1-2 0,-1 1 0,1-1 1,0-1-1,16 0 0,-14-1 3,1 2 0,-1-1 0,1 2 0,-1 0 0,0 0 0,20 7 0,-30-8 17,0 0-1,0-1 0,-1 1 1,1 0-1,0 0 0,-1 0 1,1 0-1,0 1 0,-1-1 1,0 0-1,1 1 0,-1-1 1,0 1-1,0-1 1,0 1-1,1 0 0,-2-1 1,1 1-1,0 0 0,0 0 1,-1-1-1,1 1 0,0 3 1,-1-2 19,0 1 0,0-1 0,-1 0 0,1 1 0,-1-1 0,0 0 0,0 1 0,0-1 1,0 0-1,-1 0 0,1 0 0,-3 4 0,-3 3 12,0 0 0,0-1-1,-1 0 1,0 0 0,-1-1 0,-16 13-1,20-18-201,0 0-1,0-1 0,-1 0 0,1 1 1,-1-2-1,1 1 0,-1-1 0,0 0 1,-11 1-1,16-1-43,-1-1 0,0 0 0,1 0 0,-1 0 0,0 0 0,1 0 0,-1 0 0,0-1 0,1 1-1,-1 0 1,0-1 0,1 1 0,-1-1 0,1 0 0,-1 1 0,1-1 0,-1 0 0,1 0 0,0 0 0,-1 0 0,1 0 0,0 0 0,0-1 0,0 1 0,0 0 0,0-1 0,0 1 0,0-1 0,0 1 0,0-1 0,1 1 0,-1-1 0,1 1 0,-1-1 0,1 1 0,-1-1 0,1-3 0,4-13-1004</inkml:trace>
</inkml:ink>
</file>

<file path=ppt/ink/ink16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8:24.7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 11074,'34'0'4945,"4"9"-2576,1 8-161,2 7 105,-3 7-241,-5 5-231,-2 12-521,-10 0-248,-17 4-424,-1 6-128,-21 5-215,-12 1-65,-8 5-344,-7 2-417,4-16-1039,9-10-1641,1-34 2017</inkml:trace>
</inkml:ink>
</file>

<file path=ppt/ink/ink1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0:56.7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1 623 9746,'3'-22'3457,"12"-41"0,12-18-295,-16 52-2635,-2 0 1,0-1 0,7-53 0,-16 39-410,0 42-112,-1-1 0,1 1 0,-1-1 0,1 0 0,-1 1 0,0-1 1,0 1-1,0-1 0,0 1 0,0-1 0,-1 1 0,1 0 0,-1 0 0,-1-2 0,3 3-4,-1 1-1,1 0 1,-1-1 0,1 1 0,0 0-1,-1 0 1,1-1 0,-1 1-1,1 0 1,-1 0 0,1 0-1,-1 0 1,1 0 0,0 0 0,-1 0-1,1 0 1,-1 0 0,1 0-1,-1 0 1,1 0 0,-1 0-1,1 0 1,-1 0 0,1 0 0,-1 0-1,1 0 1,-1 1 0,1-1-1,0 0 1,-1 0 0,1 1-1,-1-1 1,1 0 0,-1 1 0,-13 19 30,-3 26 16,15-34-7,-1 0 0,1-1-1,1 1 1,0 0 0,1 0 0,0 0-1,3 19 1,-2-28-37,-1 0 1,1 0-1,-1 0 0,1 0 0,0 0 1,0 0-1,0 0 0,1-1 0,-1 1 1,1 0-1,0-1 0,-1 1 0,1-1 0,0 0 1,0 1-1,1-1 0,-1 0 0,0 0 1,1-1-1,-1 1 0,1 0 0,-1-1 1,1 1-1,0-1 0,0 0 0,0 0 1,0 0-1,0 0 0,0-1 0,0 1 1,0-1-1,0 0 0,0 0 0,0 0 1,3 0-1,8-2-311,-1-1 1,1 0-1,-1-1 0,0 0 1,0-1-1,0 0 0,-1-1 1,0 0-1,0-1 0,-1-1 1,1 0-1,-2 0 0,20-19 1,-8 4-724,-1-1 0,-1-1 0,-1-1 0,30-54 0,-42 68 1100,-2 0 0,0 0 0,0-1 1,-1 1-1,-1-1 0,0 0 0,-1 0 1,0-1-1,0-14 0,-2 26 45,0 0 0,0 0 1,0 1-1,0-1 0,0 0 0,-1 0 0,1 1 0,0-1 0,-1 0 0,1 1 0,-1-1 0,0 0 0,-1-2 0,1 3-54,0 1 0,1-1 0,-1 1 0,0 0 0,0-1 0,0 1 1,1 0-1,-1-1 0,0 1 0,0 0 0,0 0 0,0 0 0,1 0 0,-1 0 0,0 0 0,0 0 0,0 0 0,0 0 0,0 0 0,1 0 0,-1 0 0,0 1 0,0-1 0,0 0 0,1 1 0,-1-1 0,0 1 0,0-1 0,1 1 0,-1-1 0,0 1 0,0 0 0,-10 8 284,1 1-1,0-1 1,1 2-1,0 0 0,0 0 1,1 0-1,1 1 1,0 0-1,-7 18 1,13-29-299,0 1 1,0 0-1,0-1 0,0 1 1,1 0-1,-1 0 0,1 0 1,-1 0-1,1-1 1,0 1-1,-1 0 0,1 0 1,0 0-1,0 0 0,1 0 1,-1 0-1,0 0 1,1 0-1,-1 0 0,1-1 1,-1 1-1,1 0 0,1 3 1,0-3-33,0 0 1,0 0 0,1-1-1,-1 1 1,0 0 0,0-1-1,1 1 1,-1-1 0,1 0-1,0 0 1,-1 0 0,1 0-1,0 0 1,3 0 0,8 1-25,0-1 0,0 0 0,1-1 0,-1 0 0,20-4 0,-12 0-69,-16 3 132,0-1-1,0 1 1,1 0-1,-1 1 0,0 0 1,1 0-1,7 1 1,-12-1-33,-1 1 0,1 0 1,0-1-1,-1 1 0,1 0 1,0 0-1,-1 0 1,1 0-1,-1 0 0,0 1 1,1-1-1,-1 0 1,0 1-1,0-1 0,0 1 1,1-1-1,-2 1 1,1-1-1,0 1 0,0 0 1,0-1-1,-1 1 1,1 0-1,-1 0 0,0 0 1,1-1-1,-1 1 0,0 0 1,0 0-1,0 2 1,0 7-15,-1 0 1,1 0-1,-2 0 0,0 0 1,0 0-1,-1 0 1,0-1-1,-6 13 1,-2 2-111,-1-1 0,-16 24 0,3-18-753,25-30 800,0 1 1,-1-1-1,1 0 0,0 1 0,-1-1 1,1 0-1,-1 1 0,1-1 0,-1 0 1,1 0-1,-1 1 0,1-1 0,-1 0 1,1 0-1,-1 0 0,1 0 0,-1 1 1,1-1-1,-1 0 0,1 0 0,-1 0 1,1 0-1,-1 0 0,1 0 0,-1-1 1,1 1-1,-1 0 0,0 0 0,1 0 0,-1 0 1,1-1-1,0 1 0,-1 0 0,1 0 1,-1-1-1,1 1 0,-1 0 0,1-1 1,0 1-1,-1-1 0,1 1 0,0 0 1,-1-1-1,1 1 0,0-1 0,-1 1 1,1-1-1,0 1 0,0-1 0,0 1 1,0-1-1,-1 1 0,1-1 0,0 1 1,0-2-1,-1-3-125,1 0 0,-1 0 1,1 0-1,0 0 1,0 0-1,1 0 0,0 0 1,-1 0-1,3-7 0,8-36 52</inkml:trace>
</inkml:ink>
</file>

<file path=ppt/ink/ink16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8:32.76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395 940 7666,'-37'40'2910,"36"-40"-2769,0 1 1,1-1 0,-1 0-1,1 1 1,0-1 0,-1 1-1,1-1 1,-1 1 0,1-1-1,0 1 1,-1-1 0,1 1-1,0-1 1,-1 1 0,1 0-1,0-1 1,0 1 0,0-1-1,-1 1 1,1 0 0,0-1-1,0 1 1,0-1 0,0 1-1,0 0 1,0-1 0,0 1-1,0 0 1,1-1 0,-1 1-1,0-1 1,0 1 0,0 0-1,1-1 1,-1 1 0,0-1-1,1 1 1,-1-1 0,0 1-1,1-1 1,-1 1 0,2 0-1,25 6 2137,-18-5-2639,46 8 956,1-2 0,91 2-1,121-21 1035,-154 2-1148,-16 3 792,127-25 0,-195 25-1132,0-2 0,-1-1 0,0-1 1,-1-1-1,0-2 0,-1-1 0,0-1 1,37-28-1,-32 19-98,-16 13 33,0-1 0,27-28 0,-40 36-60,-1 1 0,0-1 0,0-1 0,0 1 0,0 0 0,-1 0 0,1-1 0,-1 1 0,0 0 0,0-1 0,-1 0 0,0 1-1,1-1 1,-1 1 0,-1-1 0,0-4 0,-2-15 30,-11-42-1,8 45-18,0-1-22,-1 2-1,-1-1 1,-1 1 0,0 0-1,-2 1 1,0 0 0,-1 1-1,-1 0 1,-1 1 0,-1 1-1,0 0 1,-1 1 0,0 0-1,-19-12 1,-29-16-195,-1 2 1,-113-52-1,131 74 164,0 2-1,-1 2 1,-71-13 0,14 4 42,80 19-25,0 0 1,0 2-1,-1 1 1,1 1-1,-1 1 1,1 1-1,-1 2 0,1 0 1,0 2-1,0 1 1,0 0-1,1 2 1,-40 18-1,12-4 8,24-11-4,0 1 0,1 1 0,0 1-1,-35 25 1,33-17-21,-35 36 0,54-47 24,0 0-1,1 1 0,1 0 1,-1 0-1,2 0 0,-9 21 1,-6 21 14,2 0 0,3 2 0,2 0 1,-9 76-1,22-117 30,1 0-1,0 0 1,1 1 0,1-1 0,1 0-1,0 0 1,6 20 0,-6-27 4,1 1 1,1-1-1,0 1 1,0-1 0,1-1-1,0 1 1,0 0-1,0-1 1,1 0-1,0-1 1,1 1-1,0-1 1,11 9-1,1-4 123,1 0 0,0-1 0,0-1 0,1-1-1,0-1 1,0-1 0,1 0 0,0-2 0,0-1-1,0 0 1,43-1 0,0-5-180,0-2 0,114-26 0,-104 12-3806,-45 21 2450</inkml:trace>
</inkml:ink>
</file>

<file path=ppt/ink/ink16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8:37.47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103 104 9082,'-49'-85'3325,"48"83"-3186,1 1 1,-1-1-1,0 1 1,0 0-1,-1-1 1,1 1-1,0 0 1,0 0-1,-1 0 1,1 0-1,0 0 1,-1 0-1,-2-1 1,3 2-75,1 0-1,-1-1 1,0 1 0,1 0 0,-1 0 0,0 0-1,1 0 1,-1 0 0,1 1 0,-1-1 0,0 0 0,1 0-1,-1 0 1,0 0 0,1 1 0,-1-1 0,1 0-1,-1 1 1,1-1 0,-1 0 0,1 1 0,-2 0 0,1 1 160,-1 0 1,1 0-1,-1 0 1,1 0 0,0 0-1,0 0 1,0 1-1,0-1 1,-1 4 0,-1 7 26,2 0 0,0-1-1,0 1 1,1 0 0,0-1 0,2 1 0,-1 0 0,1-1 0,1 1 0,5 13 0,7 15 114,33 64-1,-16-38 84,74 170 1143,-103-231-1704,0 0-1,0 1 0,-1 0 1,0-1-1,0 1 0,-1 0 1,2 14-1,-3-21-5,-1 1 0,1 0 1,0-1-1,-1 1 0,1-1 1,0 1-1,-1-1 0,1 1 1,-1-1-1,1 1 0,-1-1 1,1 1-1,-1-1 0,1 0 1,-1 1-1,1-1 0,-1 0 0,1 0 1,-1 1-1,0-1 0,1 0 1,-1 0-1,1 0 0,-1 0 1,0 0-1,1 0 0,-1 1 1,0-2-1,1 1 0,-1 0 1,0 0-1,1 0 0,-1 0 0,1 0 1,-2-1-1,-25-5-6062,16 3 4106</inkml:trace>
</inkml:ink>
</file>

<file path=ppt/ink/ink16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8:37.85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5 251 10082,'-4'2'4305,"7"-7"-2457,11-3-23,13-7-257,1-6-176,11-2-263,0-7-177,2 0-504,2 5-152,-4 4-160,-6 4-80,-5 5-352,-4 2-344,-9 1-600,-1 1-377,-3 2-823,3-1-25,8 1 1529</inkml:trace>
</inkml:ink>
</file>

<file path=ppt/ink/ink16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8:38.2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 12 7266,'26'-5'1186,"2"0"222,-3 3 3216,-33 8 840,-6 18-4478,0 2-681,-26 29 233,38-51-482,-1 0 0,0 0 0,1 1 0,0-1 0,0 1 1,1 0-1,-1 0 0,1-1 0,0 1 0,0 0 0,0 0 0,1 0 1,0 0-1,0 0 0,0 0 0,1 0 0,-1 0 0,3 7 1,-3-11-56,0-1 1,1 1-1,-1 0 1,0 0-1,1-1 1,-1 1 0,0 0-1,1 0 1,-1-1-1,1 1 1,0 0-1,-1-1 1,1 1-1,-1-1 1,1 1 0,0-1-1,-1 1 1,1-1-1,0 0 1,0 1-1,-1-1 1,1 0 0,0 1-1,0-1 1,0 0-1,-1 0 1,1 0-1,1 0 1,0 0-2,1 0 0,-1 0 0,0-1 0,1 1 0,-1-1 0,0 0-1,0 0 1,1 0 0,-1 0 0,2-2 0,3-1-9,-1 0 0,0-1 0,0 0-1,0-1 1,7-8 0,-9 8 3,0 1 1,-1-2-1,0 1 1,0 0 0,-1 0-1,0-1 1,0 0-1,0 1 1,0-8-1,3-11 77,-4 26 8,0 0 0,0 0 0,0 0 0,-1-1 0,1 1 0,0 0 0,0-1 0,0 1 0,0-1 0,0 1 0,0-1 0,0 1 0,0-1 0,0 0 0,1 1 0,-1-1 0,0 0 0,1 0 1,28 11-147,20 17-25,-47-27 24,0 0 1,-1 0 0,1 0-1,0-1 1,0 1 0,0-1-1,0 1 1,0-1 0,-1 0-1,1 0 1,0 0 0,0-1-1,0 1 1,0-1 0,0 1-1,-1-1 1,1 0-1,0 0 1,-1 0 0,1 0-1,0-1 1,3-2 0,1-2-903,1 0 0,-1-1 0,-1 1 0,12-16 1,-12 15-103,13-16-31</inkml:trace>
</inkml:ink>
</file>

<file path=ppt/ink/ink16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8:38.63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140 1 6417,'-1'4'12704,"-8"11"-10595,6-9-1749,-7 9-191,-1 0 0,-16 18-1,18-24-116,0 1-1,2 1 1,-1-1-1,1 1 1,1 0-1,-6 13 1,11-22-42,0 1-1,0-1 1,0 0 0,0 0 0,1 0 0,-1 1 0,1-1-1,0 0 1,-1 1 0,1-1 0,0 0 0,1 3-1,-1-4-9,0-1 1,1 1-1,-1 0 0,0 0 0,1-1 0,-1 1 0,0 0 0,1-1 0,-1 1 0,1 0 0,-1-1 0,1 1 0,0-1 0,-1 1 0,1-1 1,-1 1-1,1-1 0,0 1 0,0-1 0,-1 0 0,1 1 0,0-1 0,1 0 0,4 1 13,1 0 0,0-1-1,-1 0 1,1-1 0,0 1 0,11-4 0,-14 3 80,1 0 1,-1 0-1,0 1 1,1-1 0,-1 1-1,1 0 1,-1 0-1,0 0 1,1 1-1,4 1 1,-9-2-72,1 1-1,-1-1 1,1 1-1,-1-1 1,1 1-1,-1-1 1,1 1-1,-1-1 1,0 1-1,1 0 1,-1-1-1,0 1 1,0-1-1,1 1 1,-1 0-1,0-1 1,0 1-1,0 0 1,0 0-1,0-1 1,0 1-1,0 0 1,0-1-1,0 1 1,0 0 0,0-1-1,0 1 1,-1 0-1,1-1 1,0 1-1,0 0 1,-1-1-1,1 1 1,0-1-1,-1 1 1,1 0-1,-1-1 1,0 1-1,-22 26 211,18-21-173,-69 63-687,52-50-286,22-19 823,-1 1 0,1-1 0,0 1 0,-1-1 0,1 1 0,0-1 0,-1 0 0,1 1 0,-1-1 0,1 0 1,-1 1-1,1-1 0,-1 0 0,1 0 0,-1 1 0,1-1 0,-1 0 0,1 0 0,-1 0 0,1 0 0,-1 0 0,1 0 0,-1 0 0,0 0 0,1 0 0,-1 0 0,1 0 0,-1 0 0,0 0 0,-1-15-2276,16-28 1774,9 6 697</inkml:trace>
</inkml:ink>
</file>

<file path=ppt/ink/ink16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8:39.02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 7 8338,'-7'-7'11817,"1"36"-9567,6-13-1965,0 0-1,1 1 1,0-1 0,1-1 0,1 1 0,1 0-1,0-1 1,10 24 0,16 40 426,-21-51-740,2 0 0,1-1 0,18 30 0,-24-51-1887,-10-12-809,2 4 2920</inkml:trace>
</inkml:ink>
</file>

<file path=ppt/ink/ink16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8:39.37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138 204 9202,'-138'-8'4121,"152"-1"-1545,7-5-647,12-11 31,7-5-7,-5 0-497,3 0-328,-10 10-672,-5 1-296,-5 10-416,-6 1-400,-7 6-856,3 16-2129</inkml:trace>
</inkml:ink>
</file>

<file path=ppt/ink/ink16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8:39.80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1 249 9186,'40'29'4252,"-39"-28"-4071,0-1 1,0 0-1,0 1 1,0-1-1,0 0 1,0 0-1,0 0 1,0 0-1,0 0 1,0 0-1,0 0 1,0 0-1,0 0 1,0-1-1,0 1 1,0 0-1,0 0 1,0-1-1,0 1 1,0-1-1,-1 1 1,1-1-1,0 1 1,0-1-1,0 0 1,-1 1-1,1-1 1,0 0-1,-1 0 1,1 1-1,-1-1 1,1-1-1,15-27 2331,-15 27-2297,1-2 29,6-19 472,-7 23-714,-1-1 0,0 1 0,0 0 0,0-1 0,0 1 0,0-1 0,0 1 0,0 0 0,0-1 0,0 1 0,0-1 0,0 1 0,0 0 0,0-1-1,0 1 1,0-1 0,0 1 0,0-1 0,0 1 0,0 0 0,-1-1 0,1 1 0,0 0 0,0-1 0,0 1 0,-1 0 0,1-1 0,0 1 0,-1 0 0,1-1 0,0 1 0,-1 0 0,1 0 0,0-1 0,-1 1 0,1 0 0,0 0 0,-1 0 0,1 0 0,-1-1 0,1 1 0,0 0 0,-1 0 0,1 0 0,-1 0 0,-1 1 1,1 0 0,0 0 0,0 0 0,0 0 0,0 0 0,1 1 0,-1-1 0,0 0 0,0 0 0,1 1 0,-1-1 0,1 0 0,-2 3 0,-7 15 75,-19 29 115,27-46-162,0 0 0,0 0 0,0 0-1,0 0 1,0 0 0,0 0-1,1 0 1,-1 1 0,1-1 0,0 0-1,0 0 1,0 0 0,0 1-1,0-1 1,0 0 0,0 0 0,1 1-1,-1-1 1,1 0 0,0 0-1,-1 0 1,1 0 0,0 0 0,0 0-1,0 0 1,1 0 0,-1 0-1,0-1 1,1 1 0,-1 0 0,1-1-1,0 1 1,-1-1 0,4 2-1,-1 0 36,0-1-1,1 0 1,-1 0-1,1 0 1,-1 0-1,1-1 1,0 0-1,0 0 0,0 0 1,-1 0-1,1-1 1,9 0-1,-7-1-36,-1 0-1,0 0 0,0 0 1,0-1-1,0 0 1,0-1-1,0 1 1,9-7-1,-12 7-332,0 0-1,-1 0 1,1 0 0,0 0 0,-1-1-1,0 1 1,1-1 0,-1 0-1,0 0 1,0 0 0,-1 0 0,1 0-1,-1 0 1,1 0 0,-1 0 0,0-1-1,1-3 1,6-36-5236,-2 22 4076</inkml:trace>
  <inkml:trace contextRef="#ctx0" brushRef="#br0" timeOffset="1">274 151 8818,'11'-9'868,"-7"5"-479,0 0 1,1 1-1,-1 0 1,1 0-1,7-3 1,-10 6-264,-1-1 1,1 1 0,-1-1-1,1 1 1,0 0 0,-1 0-1,1 0 1,-1 0-1,1 0 1,-1 0 0,1 0-1,-1 1 1,1-1 0,-1 0-1,1 1 1,-1 0-1,1-1 1,-1 1 0,1 0-1,-1-1 1,0 1 0,0 0-1,3 2 1,4 4 610,1-1 58,0 2-1,0-1 0,0 1 1,-1 1-1,0 0 1,-1 0-1,0 0 1,-1 1-1,9 15 1,-15-25-775,0 1 1,1-1-1,-1 1 1,0 0-1,1-1 1,-1 1-1,0 0 1,0-1-1,0 1 1,1 0-1,-1-1 1,0 1-1,0 0 1,0-1-1,0 1 1,0 0-1,0-1 1,0 1-1,-1 0 1,1-1-1,0 1 1,0 0-1,0-1 1,-1 1-1,1-1 1,0 1-1,-1 0 1,1-1-1,-1 1 0,1-1 1,0 1-1,-1-1 1,1 1-1,-1-1 1,1 1-1,-1-1 1,0 1-1,0-1-8,0-1-1,0 1 0,0 0 0,0 0 0,0-1 0,0 1 1,0 0-1,0-1 0,0 1 0,0-1 0,0 1 0,0-1 1,1 0-1,-1 1 0,0-1 0,0 0 0,1 1 0,-1-1 1,0 0-1,1 0 0,-1 0 0,1 0 0,-1 0 0,1 0 1,-1 1-1,1-3 0,-5-6 2,1-1 0,1 0 0,0 0 0,1 0 0,-1 0 0,2 0 0,0 0 0,0-1 0,1 1 0,1-17 0,-1 22-13,1 0 0,0 0-1,0 0 1,0 1 0,1-1-1,-1 0 1,1 1 0,0-1-1,1 1 1,-1-1 0,1 1-1,0 0 1,0 0 0,0 0-1,0 1 1,1-1-1,-1 1 1,1 0 0,0 0-1,0 0 1,0 0 0,1 1-1,-1-1 1,6-1 0,-3 2-196,0-1 1,0 1 0,0 1-1,0-1 1,1 1 0,-1 0-1,1 1 1,-1 0 0,1 0-1,-1 1 1,1 0 0,7 2-1,17-2-2016,-14-5 1841</inkml:trace>
</inkml:ink>
</file>

<file path=ppt/ink/ink16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8:54.26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1 208 8090,'119'-3'14173,"-44"0"-10657,41-4-2417,119-4-280,-56-4-2053,-179 15 1135,0 0 0,1 0 0,-1 0 0,0 0 0,0-1 0,0 1-1,1 0 1,-1 0 0,0 0 0,0 0 0,0 0 0,0 0 0,1 0 0,-1-1 0,0 1 0,0 0 0,0 0 0,0 0-1,0 0 1,0-1 0,1 1 0,-1 0 0,0 0 0,0 0 0,0-1 0,0 1 0,0 0 0,0 0 0,0 0 0,0-1-1,0 1 1,0 0 0,0 0 0,0 0 0,0-1 0,0 1 0,0 0 0,0 0 0,0 0 0,0-1 0,-6-14-3897,-18-21 1069,-9 0 2868,-38-31 1,71 66 165,-1 1 0,1-1 0,-1 1 0,1-1 1,-1 1-1,1-1 0,-1 1 0,0-1 0,1 1 1,-1-1-1,1 1 0,-1 0 0,0-1 0,1 1 0,-1 0 1,0 0-1,0-1 0,1 1 0,-1 0 0,0 0 1,1 0-1,-1 0 0,0 0 0,-1 0 0,2 1 1,0 0 0,0 0-1,1-1 1,-1 1 0,0 0-1,0-1 1,1 1 0,-1 0-1,0 0 1,1-1 0,-1 1-1,0-1 1,1 1 0,-1 0-1,1-1 1,0 1 0,-1-1-1,1 1 1,-1-1 0,1 1-1,0-1 1,-1 0 0,2 1-1,6 4 303,1 0-1,-1-1 0,1 0 0,0-1 0,0 0 0,1 0 1,-1-1-1,1 0 0,-1-1 0,14 1 0,-15-2-181,1 0 0,-1 1 0,1 0 0,-1 1 0,0 0 0,0 0 0,0 1 0,0 0 0,0 0 0,0 1 0,-1 0 0,0 0 0,9 7 0,-14-8-208,0-1-1,0 1 1,0 0 0,0 0 0,0 0 0,0 0 0,-1 0 0,0 0 0,1 1-1,-1-1 1,-1 0 0,1 1 0,0-1 0,-1 1 0,0-1 0,1 1 0,-1-1-1,-1 1 1,1-1 0,0 0 0,-1 1 0,0-1 0,0 1 0,0-1 0,0 0-1,0 0 1,-1 1 0,1-1 0,-3 3 0,-6 11-493,-1 0 0,-1 0 0,-23 25 0,25-30-261,-16 20-1873,12-20 1068</inkml:trace>
</inkml:ink>
</file>

<file path=ppt/ink/ink16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9:00.24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203 98 4161,'-5'-4'111,"4"4"46,-1-1 0,1 1-1,0-1 1,0 1 0,0-1 0,0 0-1,0 0 1,0 0 0,0 1 0,0-1-1,0 0 1,0 0 0,1 0 0,-2-2-1,2 1 132,1 1-1,-1 0 1,1-1-1,0 1 0,0 0 1,-1 0-1,1 0 1,0 0-1,0-1 0,0 1 1,0 0-1,0 0 1,2-1-1,0 0 138,15-28 2879,-17 29-3125,-1 1 0,1-1 1,0 0-1,-1 0 0,0 0 0,1 0 1,-1 0-1,1 0 0,-1 0 0,0 0 0,0 0 1,0 0-1,1 0 0,-1 0 0,0 0 1,0 0-1,0 0 0,-1 0 0,1 0 0,0 0 1,0 0-1,0 0 0,-1 1 0,1-1 0,0 0 1,-1 0-1,1 0 0,-1 0 0,1 0 1,-1 0-1,-1 0 0,0 0-71,0 2 1,0-1 0,0 0-1,0 0 1,0 1-1,0-1 1,0 1-1,1-1 1,-1 1-1,0 0 1,0 0-1,0 0 1,1 0-1,-1 0 1,0 0-1,1 1 1,-3 1-1,-4 2 106,-7 5-55,0 1-1,1 1 1,0 0-1,0 0 1,2 1-1,0 1 0,0 0 1,1 1-1,1 0 1,0 1-1,-8 19 1,15-28-72,1-1 0,-1 1 1,1 0-1,1 0 0,-1 0 1,1 0-1,1 0 0,0 15 1,0-19-61,1 1 1,0-1-1,0 1 0,0-1 1,0 0-1,0 0 1,1 1-1,0-1 0,-1 0 1,1 0-1,0 0 1,1-1-1,-1 1 1,0-1-1,1 1 0,0-1 1,-1 0-1,1 1 1,0-1-1,4 2 0,9 4-51,0-1-1,0-1 1,0 0-1,0-1 1,1-1-1,0 0 1,0-2-1,0 1 0,31-2 1,-24-1-836,0-2-1,33-5 1,-37 2-1180,0 0 0,36-14-1,-32 5-325,-2-5 981</inkml:trace>
</inkml:ink>
</file>

<file path=ppt/ink/ink1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0:57.1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84 52 9322,'1'-4'1085,"4"-31"4176,-9 23-3045,3 12-2143,1 0 0,-1 0 0,0 0 1,1 0-1,-1 0 0,1 0 0,-1 0 1,0 0-1,1 1 0,-1-1 0,0 0 1,1 0-1,-1 0 0,1 1 0,-1-1 1,1 0-1,-1 1 0,1-1 0,-1 0 1,1 1-1,-1-1 0,1 1 0,-1 0 1,-7 8 20,1 0 1,0 1 0,0 0 0,1 0-1,0 0 1,1 1 0,0-1 0,1 2 0,0-1-1,1 0 1,0 1 0,1-1 0,-2 20-1,4-29-94,0 0 0,0 0 0,0-1-1,0 1 1,0 0 0,0-1-1,1 1 1,-1 0 0,1 0 0,0-1-1,-1 1 1,1-1 0,0 1-1,0-1 1,0 1 0,0-1-1,0 1 1,0-1 0,0 0 0,0 0-1,1 1 1,-1-1 0,0 0-1,1 0 1,-1 0 0,1 0 0,-1-1-1,1 1 1,0 0 0,-1-1-1,1 1 1,0-1 0,-1 1 0,1-1-1,0 0 1,3 0 0,6 0 50,1 0 1,-1-1-1,0-1 1,20-4-1,-9 1 245,-21 5-288,75-9 1458,-69 9-1248,-1 0-1,1 0 1,-1 0 0,1 1-1,-1 0 1,1 0 0,-1 1 0,0 0-1,8 2 1,-13-3-190,0 0 0,0-1 0,0 1 0,0 0 0,0 0 0,-1-1 0,1 1 0,0 0 0,0 0 0,-1 0 0,1 0 0,0 0 0,-1 0 0,1 0 0,-1 0-1,1 0 1,-1 1 0,1-1 0,-1 0 0,0 0 0,0 0 0,0 0 0,0 1 0,1-1 0,-2 0 0,1 0 0,0 0 0,0 1 0,0-1 0,0 0 0,-1 0 0,0 2 0,-18 36-186,18-37 112,-4 7-157,2-4-24,-1 1 0,1-1 1,-1 0-1,0 0 0,0 0 0,0-1 0,-7 7 0,-23 7-496</inkml:trace>
</inkml:ink>
</file>

<file path=ppt/ink/ink16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9:00.70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55 52 7402,'-17'-40'3495,"17"39"-3352,0 0 0,-1 1 0,1-1 0,0 1 0,-1-1 0,1 0 0,0 1 0,-1-1 0,1 1 0,0-1-1,-1 1 1,1-1 0,-1 1 0,1 0 0,-1-1 0,1 1 0,-1-1 0,0 1 0,1 0 0,-1 0 0,1-1 0,-1 1 0,0 0 0,1 0 0,-1 0 0,0 0 0,1 0 0,-1-1 0,1 1 0,-1 0 0,0 1 0,1-1-1,-1 0 1,0 0 0,1 0 0,-1 0 0,0 0 0,1 1 0,-1-1 0,1 0 0,-1 0 0,0 1 0,1-1 0,-1 1 0,0 0 0,0 0 154,0 0 0,-1 0 1,1 1-1,0-1 0,0 1 0,0-1 0,1 1 1,-1-1-1,0 1 0,1-1 0,-1 1 0,0 3 1,1-2-191,0-1 0,0 1 0,0-1 0,0 1 0,0-1 0,1 1 0,-1-1 0,1 0 0,0 1 0,0-1 0,0 0 0,0 1 1,0-1-1,0 0 0,1 0 0,-1 0 0,1 0 0,-1 0 0,4 3 0,-2-3-57,1 1 1,0-1-1,0 1 0,0-1 1,0 0-1,0 0 1,1-1-1,-1 1 0,1-1 1,4 1-1,2-1-54,0 1 0,1-2 1,-1 1-1,0-2 0,0 1 1,1-2-1,-1 1 0,11-5 0,-12 3 14,0 0 0,0-1-1,-1 0 1,1-1-1,-1 0 1,0 0-1,-1-1 1,1 0-1,-1 0 1,-1-1 0,8-8-1,-12 9 53,-10 11 35,5-4-68,0 1-1,1 0 1,-1 0-1,0 0 1,1 0-1,0 0 0,-1 0 1,1 0-1,0 0 1,-1 4-1,1 0 62,0 1-1,1-1 1,0 0-1,0 1 1,1-1-1,0 0 1,0 1-1,0-1 0,1 0 1,3 8-1,30 62 672,-23-52-536,-10-19-172,33 74 677,-33-72-684,1 0 0,-1 0 0,-1 0 0,1 1 0,-1-1 0,-1 0 0,1 0 0,-1 1 0,-1 10 0,0-15-44,0 0-1,0-1 1,-1 1 0,1 0 0,0 0 0,-1-1-1,0 1 1,1 0 0,-1-1 0,0 0-1,0 1 1,-1-1 0,1 0 0,0 0 0,-1 0-1,1-1 1,-1 1 0,0 0 0,1-1-1,-1 0 1,0 0 0,0 0 0,0 0-1,0 0 1,0 0 0,0-1 0,0 1 0,-5-1-1,-3 1-343,1-1 0,-1 0-1,1-1 1,-1 0 0,1 0-1,0-1 1,-13-5 0,-6-9-2434,28 16 2620,0-1 0,0 1-1,1-1 1,-1 1 0,0-1 0,1 0 0,-1 1 0,1-1 0,-1 0 0,1 1 0,-1-1 0,1 0 0,-1 0 0,1 1-1,0-1 1,-1 0 0,1 0 0,0 0 0,0 0 0,0 1 0,0-1 0,-1 0 0,1 0 0,0 0 0,0 0-1,1 0 1,-1 1 0,0-1 0,0 0 0,0 0 0,0 0 0,1 0 0,-1 1 0,0-1 0,2-1 0,13-8-1205</inkml:trace>
</inkml:ink>
</file>

<file path=ppt/ink/ink16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9:01.41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148 283 6721,'1'-1'236,"-1"1"0,0 0-1,0-1 1,1 1 0,-1-1-1,0 1 1,0-1-1,0 1 1,0-1 0,1 1-1,-1-1 1,0 1 0,0-1-1,0 1 1,0-1-1,0 1 1,0-1 0,-1 1-1,1-1 1,0 1 0,0-1-1,0 1 1,0-1 0,-1 1-1,1-1 1,0 1-1,0-1 1,-1 1 0,1 0-1,0-1 1,-1 0 0,-15 3 3327,-19 19-1012,26-12-2194,-1-1 1,2 2-1,-1-1 0,1 1 0,1 0 0,0 1 0,0 0 0,1 0 0,-9 23 0,13-29-314,0 0 0,1 1 0,-1-1-1,1 0 1,1 0 0,-1 1 0,1-1 0,-1 1-1,2-1 1,-1 0 0,0 1 0,1-1-1,0 0 1,1 0 0,-1 1 0,1-1 0,0 0-1,0 0 1,0 0 0,1-1 0,0 1 0,0-1-1,0 1 1,0-1 0,1 0 0,4 5 0,-4-6-39,0 0 0,0 0 1,-1 0-1,2-1 0,-1 0 1,0 1-1,0-1 1,1-1-1,-1 1 0,1-1 1,-1 0-1,1 0 0,0 0 1,0 0-1,6-1 0,-3 0-9,-1-1 0,1 0 0,-1-1 0,1 1 0,-1-1 0,1-1 0,-1 0 0,13-6 0,-3-2-106,-1 0 1,0 0-1,0-2 1,-1 0-1,-1 0 1,21-26-1,-22 22-58,0 0 1,-2 0-1,0-1 0,-1-1 0,-1 0 0,-1 0 1,8-28-1,-12 31 169,0 1-1,-1 0 1,-1-1 0,-1 0 0,0 1 0,-1-1 0,-1 0-1,0 1 1,-1-1 0,-6-23 0,5 31 176,0 0 1,0 0 0,-1 1-1,-6-11 1,9 16-93,0 0 0,-1-1 0,0 1 0,1 0 0,-1 0 0,0 0 0,0 0 0,0 0 0,0 0 0,0 1 0,-1-1 0,1 1 0,-1-1 0,1 1 0,-1 0 0,-2-1 0,4 2-62,0 0 0,0 0 0,1 0 0,-1 0 0,0 1 0,0-1 0,0 0 0,1 1 0,-1-1 0,0 0 0,0 1 0,1-1 0,-1 1 0,0-1 0,1 1 0,-1-1 0,1 1 0,-1 0 0,1-1 0,-1 1 0,1 0 0,-1-1 0,1 1 0,0 0 0,-1 0 0,1-1 0,0 1 0,-1 0 0,1 1 0,-5 23 216,5-11-142,0 1 1,2 0 0,0-1 0,0 0-1,1 1 1,6 16 0,37 84 418,-37-95-384,-2-4-21,1 0 1,0 0-1,1-1 1,1-1-1,0 1 1,1-2-1,15 16 1,-23-26-90,1 1 0,-1-1 1,1 0-1,0 0 0,-1-1 0,2 1 0,-1-1 1,0 1-1,0-1 0,1-1 0,-1 1 0,1-1 1,-1 1-1,1-1 0,0-1 0,-1 1 0,1-1 1,0 0-1,0 0 0,-1 0 0,1 0 0,0-1 1,-1 0-1,1 0 0,0 0 0,-1 0 1,1-1-1,-1 0 0,0 0 0,1 0 0,3-4 1,2 0-2,-2-1 1,1-1 0,-1 0 0,0 0 0,0 0 0,-1-1 0,11-17-1,-16 23-11,0 0 0,0-1 0,0 1-1,0-1 1,-1 1 0,1-1-1,-1 0 1,0 1 0,0-1 0,0 0-1,-1 0 1,1 0 0,-1 0-1,0 0 1,0 0 0,0 1 0,-1-1-1,1 0 1,-1 0 0,0 0-1,0 0 1,0 1 0,-1-1 0,1 1-1,-5-7 1,5 9-9,1 0 0,-1 0-1,0 0 1,0 0 0,0 0 0,0 0-1,0 0 1,0 0 0,0 1 0,0-1-1,0 0 1,0 1 0,-1-1 0,1 1-1,0 0 1,0-1 0,-1 1 0,1 0 0,0 0-1,0-1 1,-1 1 0,1 0 0,0 0-1,-1 0 1,1 1 0,0-1 0,0 0-1,-1 0 1,1 1 0,0-1 0,0 1 0,-1-1-1,1 1 1,0 0 0,0-1 0,0 1-1,0 0 1,0 0 0,-1 1 0,-3 1-13,1 1 1,1 0-1,-1 0 1,0 1-1,1-1 1,0 1-1,-5 9 1,5-6 4,0 1 1,0-1 0,0 1 0,2 0-1,-1 0 1,1 0 0,0 0 0,1 0-1,0 0 1,0 0 0,1 0 0,0 0 0,1 0-1,0 0 1,0-1 0,1 1 0,4 10-1,-5-14 8,1 0 0,-1-1 0,1 0 0,0 1 0,0-1 0,0 0 0,0-1 0,1 1 0,-1 0 0,1-1 0,0 0 0,0 0 0,1 0 0,-1 0 0,1-1-1,-1 0 1,1 0 0,0 0 0,-1 0 0,1-1 0,0 0 0,0 0 0,0 0 0,0-1 0,0 1 0,1-1 0,-1 0 0,0-1 0,0 1 0,0-1 0,8-2 0,-4 0-106,0 0 1,-1 0-1,1 0 0,-1-1 1,0 0-1,0-1 1,13-10-1,-1-2-1944,23-26 0,-3 3-2825,-17 20 3291</inkml:trace>
</inkml:ink>
</file>

<file path=ppt/ink/ink16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9:01.8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62 0 13387,'-3'15'6633,"-2"-3"-2976,-9-2-936,4-1-825,1-7-1176,-2 1-496,2-6-568,15-5-1752</inkml:trace>
</inkml:ink>
</file>

<file path=ppt/ink/ink16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9:12.39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503 922 6561,'-5'-1'1107,"-35"4"2632,39-3-3598,0 0 1,0 0 0,1 0 0,-1 0 0,0 0-1,0 1 1,0-1 0,0 0 0,0 0 0,1 1-1,-1-1 1,0 1 0,0-1 0,1 1 0,-1-1 0,0 1-1,1-1 1,-1 1 0,0-1 0,1 1 0,-1 0-1,1-1 1,-1 1 0,1 0 0,-1 0 0,1-1 0,0 1-1,-1 0 1,1 0 0,0 0 0,0 0 0,-1-1-1,1 1 1,0 0 0,0 0 0,0 0 0,0 1 0,9-4 3970,39-5-3121,50-3-111,-1 4 0,1 4 0,130 15 0,416 62 965,-501-63-1400,229-8-1,-313-7-443,-1-2 0,0-3 0,65-17 1,-98 19-3,0-2 0,-1-1 0,0-1 0,-1-1 0,0-1 0,-1-1 0,0-1 0,-1 0 1,31-29-1,-45 36 3,0 0 0,-1 0-1,1 0 1,-2-1 0,1 0 0,-1 0 0,0 0 0,5-12 0,-8 14 3,-1 1 1,0-1-1,0 1 1,0-1-1,-1 0 0,1 1 1,-1-1-1,-1 0 1,1 1-1,-1-1 1,0 1-1,0-1 0,-1 0 1,0 1-1,-3-8 1,-11-27-47,-2 1 1,-2 0 0,-40-59 0,44 77-1,0 2 0,-1-1 0,-1 2 0,0 0 0,-2 2 0,0 0 0,-35-21 1,6 11-1,-1 1 0,-1 3 1,-98-28-1,-168-21-173,268 61 224,24 5-6,-330-57-17,291 55-160,-1 3 0,0 3 1,-98 10-1,-369 94-488,315-54 514,192-44 126,-1 1 1,1 2 0,0 0 0,0 2 0,-38 21 0,52-25 19,1 1 0,0 1 0,0 0 0,1 0 1,0 1-1,0 0 0,1 1 0,0-1 0,1 2 0,0-1 1,0 1-1,1 0 0,1 0 0,-5 14 0,4-6-2,1 0 0,1 1-1,0-1 1,1 1 0,2 0 0,0 0-1,1 0 1,1 0 0,1 0-1,4 22 1,0-15 47,1 0 0,1-1 0,2 0 0,0 0 0,2-1 0,26 42 0,-29-53-20,0-1-1,1 0 1,0-1 0,1 0-1,1-1 1,0 0 0,0-1-1,1 0 1,0-1-1,1 0 1,0-1 0,0-1-1,1 0 1,0-1-1,0 0 1,0-1 0,1-1-1,0-1 1,0 0 0,0-1-1,0-1 1,0 0-1,27-3 1,18-8-1196,-1-2-1,115-40 1,-160 47 862,94-34-1029</inkml:trace>
</inkml:ink>
</file>

<file path=ppt/ink/ink16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9:13.92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185 770 5553,'-10'-4'13076,"21"3"-10315,28 4-2841,15 2 754,121 8 822,-132-13-1359,46-1 241,1 4 0,106 17 1,-107-5 559,105 6-1,-156-20-803,-1-1 1,1-2-1,-1-2 0,0-1 0,57-16 1,155-49 319,-232 66-351,-1-2 0,26-10 0,-38 14-99,0 0 0,-1 0 0,1 0 0,0-1-1,-1 1 1,0-1 0,0 1 0,0-1 0,0 0 0,0-1 0,0 1 0,-1 0-1,1-1 1,-1 1 0,0-1 0,2-5 0,-1 1 5,-1-1 0,0 0 0,0 0 0,-1 0-1,0 0 1,-1 0 0,0 0 0,0 0 0,-1 0 0,0 0 0,0 0-1,-1 0 1,0 0 0,-1 1 0,0-1 0,0 1 0,-1-1 0,0 1 0,-8-12-1,8 15-6,-19-33 16,-28-35-1,41 61-9,-1 1-1,0 0 1,0 0-1,-1 1 1,-1 0-1,-21-12 1,-37-14-18,-116-42 1,44 20 10,90 36 2,-2 3 0,-68-16 0,85 26-24,0 3 0,-1 1 0,0 1 0,-46 3 0,33 5-77,1 2-1,0 2 0,0 2 1,1 2-1,-50 20 0,58-12 36,0 2 0,1 2 0,-72 55 0,103-72 57,-2 1-1,1 1 1,0 1 0,0 0-1,1 1 1,0 0 0,1 0-1,0 1 1,1 0-1,0 1 1,-11 24 0,16-28 8,0 0-1,0 0 1,1 0 0,0 1-1,1-1 1,0 1 0,0-1 0,1 1-1,1-1 1,-1 1 0,1-1 0,1 1-1,0-1 1,0 0 0,1 1-1,0-1 1,8 15 0,-4-11 2,1 0 0,1 0 0,-1-1 1,2 0-1,0-1 0,0 0 0,1 0 0,1-1 1,-1 0-1,2-1 0,-1-1 0,1 0 1,1 0-1,-1-2 0,1 1 0,28 7 0,-4-4-780,0-2-1,0-1 0,0-3 0,1 0 1,62-4-1,-14-4-587</inkml:trace>
</inkml:ink>
</file>

<file path=ppt/ink/ink16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9:17.44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320 863 8442,'0'0'117,"0"0"0,1 0 0,-1 0 0,0 1 0,0-1 0,1 0 0,-1 0 0,0 0 1,0 0-1,1 1 0,-1-1 0,0 0 0,0 0 0,0 1 0,1-1 0,-1 0 0,0 0 0,0 1 0,0-1 0,0 0 1,0 0-1,0 1 0,1-1 0,-1 0 0,0 1 0,0-1 0,0 0 0,0 0 0,0 1 0,0-1 0,0 0 1,0 1-1,0-1 0,-1 0 0,1 1 0,0-1 0,0 0 0,0 0 0,0 1 0,0-1 0,0 0 0,0 0 0,-1 1 1,1-1-1,0 0 0,0 0 0,0 1 0,-1-1 0,1 0 0,0 0 0,0 0 0,-1 0 0,1 1 0,0-1 0,0 0 1,-1 0-1,1 0 0,0 0 0,-1 0 0,1 0 0,0 0 0,-1 0 0,1 0 0,0 0 0,-1 0 0,32 18 1194,-22-14-1233,7 4 107,1 0-1,0-1 1,0-1 0,1 0-1,-1-2 1,1 0-1,24 2 1,41-5 722,121-13 1,-121 4-103,121 4 1,-96 17-155,-1 4-1,122 36 1,-78-17-244,-7-8 124,1-6 0,1-6-1,168-5 1,-184-5-75,156 28-1,-7-1-82,-247-32-334,0-1-1,1-2 1,-1-1 0,0-1-1,0-2 1,0-1-1,-1-1 1,0-2-1,50-24 1,-77 32-37,26-13 22,0 0-1,0 2 1,2 2 0,32-8 0,65 3-61,-125 14 16,0 1 0,0 0 0,0-1 1,0 0-1,0 0 0,6-4 0,-8 4 9,0 1-1,0 0 1,0-1-1,0 1 1,1 0-1,-1 0 1,0 0-1,1 1 1,-1-1 0,4 0-1,-6 1 10,1 0 1,0 0-1,0 0 1,0 0-1,0 0 0,0-1 1,0 1-1,0 0 1,-1-1-1,1 1 0,0 0 1,0-1-1,0 1 1,-1-1-1,1 1 0,0-1 1,-1 0-1,1 1 0,0-1 1,-1 0-1,1 1 1,-1-1-1,1 0 0,0-1 1,5-26 8,-6 13 11,-1 1 1,-4-22 0,3 25-31,0-2 10,0 1 0,-1-1 0,-1 1-1,0 0 1,-1 0 0,0 1 0,0-1-1,-1 1 1,-1 0 0,0 1 0,-1-1-1,-12-13 1,2 7-49,0 1 0,0 0-1,-1 1 1,-1 2 0,-29-16-1,-26-13-485,-129-66-223,176 96 736,0 1-1,-2 1 1,1 2-1,-1 1 1,-45-5-1,-96 4-32,-173 14 0,94 2-289,91 0 0,-306 54-1,440-59 281,0 0-1,-1-2 1,1-1-1,-48-5 0,-101-27 4,165 30 80,-9-2 8,1-1 0,0-1 0,1 0 1,-1-2-1,1 0 0,1 0 0,0-2 0,-23-17 1,-3-8 55,-54-62 0,55 55-37,25 30-16,0 0 0,-1 1-1,-1 1 1,1 1 0,-2 0 0,-31-10-1,22 7-20,-30-13-21,-113-32-1,150 52 13,0 1 1,0 1 0,0 1-1,-1 0 1,1 2-1,-1 0 1,1 1-1,-1 1 1,-32 8-1,-32 14 21,-123 51 0,198-71-20,1 1-1,0 1 0,0-1 1,0 1-1,0 1 0,1 0 0,0 0 1,1 0-1,0 1 0,0 0 0,0 1 1,1-1-1,-5 11 0,4-4 6,0-1 0,2 1 0,-1 0-1,2 1 1,0-1 0,1 1 0,-2 32-1,3-7-2,2 1 0,2 0 0,2 0 0,1-1 0,3 0-1,1 0 1,18 50 0,-22-78 34,1 0 0,0-1 0,1 0 0,0 0 0,1 0 0,0-1 0,1 0 0,0 0 0,19 16 0,-13-15 68,1-1-1,0 0 1,0-1-1,1 0 1,1-2-1,29 11 1,-22-11-178,1-1 1,0-1-1,-1-2 1,2 0-1,-1-2 1,0-1-1,1-1 1,-1-1-1,0-1 1,46-10-1,-7-9-1533,-8-9 663</inkml:trace>
</inkml:ink>
</file>

<file path=ppt/ink/ink16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9:21.0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 7 7690,'-10'-6'9312,"11"16"-4912,68 147-1648,-55-125-2610,2-1-1,1 0 1,1-1-1,1-2 0,44 50 1,-63-77-193,1-1 0,-1 1 0,1 0 0,0-1 0,-1 1 1,1-1-1,-1 0 0,1 1 0,0-1 0,0 1 0,-1-1 1,1 0-1,0 0 0,0 1 0,-1-1 0,1 0 0,0 0 1,0 0-1,-1 0 0,1 0 0,1 0 0,-2 0-122,0-1-1,1 1 0,-1 0 1,0-1-1,0 1 1,0 0-1,0-1 0,0 1 1,0 0-1,0-1 0,0 1 1,0 0-1,0-1 1,0 1-1,0-1 0,0 1 1,0 0-1,0-1 1,0 1-1,0 0 0,0-1 1,0 1-1,0 0 0,-1-1 1,1 1-1,0 0 1,0-1-1,0 1 0,-1 0 1,1 0-1,0-1 0,0 1 1,-1 0-1,1 0 1,0-1-1,-1 1 0,1 0 1,0 0-1,-1 0 1,1-1-1,0 1 0,-1 0 1,1 0-1,-1 0 0,-6-6-1078</inkml:trace>
</inkml:ink>
</file>

<file path=ppt/ink/ink16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9:21.43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0 179 8042,'1'-11'1287,"0"0"-1,1 0 1,0 0 0,1 0 0,5-13 0,-6 17-929,1 0 1,0 1 0,1-1 0,0 1 0,0-1-1,0 1 1,1 1 0,-1-1 0,2 1 0,-1-1-1,0 2 1,1-1 0,0 0 0,10-5 0,-13 9-277,0 0 1,1-1-1,-1 1 1,1 0 0,-1 1-1,1-1 1,0 1-1,-1-1 1,1 1 0,0 0-1,-1 1 1,1-1-1,0 0 1,-1 1 0,1 0-1,-1 0 1,1 0-1,-1 0 1,1 1 0,-1-1-1,0 1 1,0 0-1,0 0 1,0 0 0,0 0-1,5 5 1,-3-2-37,0 0 1,0 1-1,0-1 1,0 1-1,-1 0 0,0 0 1,0 1-1,-1-1 1,0 1-1,0 0 1,0-1-1,2 11 0,-4-10-23,-1 1 0,1 0 0,-1-1 0,-1 1 0,1 0-1,-1-1 1,-1 1 0,1-1 0,-1 1 0,-1-1 0,1 0-1,-8 14 1,9-18-115,-1-1-1,1 1 1,-1-1-1,0 1 1,1-1-1,-1 1 1,0-1-1,0 0 1,-1 0-1,1 0 1,0 0-1,-1-1 1,1 1-1,-1-1 0,1 1 1,-1-1-1,0 0 1,0 0-1,0 0 1,1 0-1,-1-1 1,0 1-1,0-1 1,0 0-1,0 1 1,0-1-1,0-1 1,0 1-1,0 0 1,0-1-1,0 1 1,0-1-1,1 0 1,-1 0-1,-5-3 0,6 3-159,0 0 0,-1 0 0,1 0 0,0-1 0,0 1 0,0-1 0,0 1 0,1-1 0,-1 0 0,0 0 0,1 0 0,-1 0 0,1 0 0,0 0 0,-1 0 0,0-4 0,-1-23-981</inkml:trace>
</inkml:ink>
</file>

<file path=ppt/ink/ink16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9:22.11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24 7434,'-2'-12'7618,"12"12"-4055,14 12-1111,-8 3-1659,0-1 0,-1 2 0,-1 0 0,-1 1 0,17 26 0,47 98 508,-29-48-1179,-40-85-295,-5-13-266,-3-25-71,-1 27 564,1 2-55,-1-15-74,1-1-1,0 0 1,1 0-1,4-24 1,-4 37 74,-1 0 1,1 1 0,0-1-1,0 0 1,0 1-1,1 0 1,-1-1-1,1 1 1,0 0-1,-1-1 1,2 1 0,-1 0-1,0 0 1,1 1-1,-1-1 1,1 0-1,0 1 1,0 0 0,0-1-1,0 1 1,0 1-1,0-1 1,1 0-1,-1 1 1,0-1-1,1 1 1,0 0 0,-1 0-1,1 1 1,5-1-1,-3 1 34,0 1 0,0 0 0,0 0 0,0 1 0,0 0 0,0 0 0,-1 0 0,1 1 1,0 0-1,-1 0 0,0 0 0,0 1 0,6 5 0,-5-4 13,0-1 1,-1 0-1,2 0 1,-1-1 0,0 0-1,1 0 1,-1 0-1,1-1 1,13 4-1,-17-7-31,-1 1-1,1 0 1,0-1-1,0 1 1,-1-1-1,1 0 1,0 0-1,-1 0 0,1 0 1,-1-1-1,1 1 1,-1-1-1,1 1 1,-1-1-1,0 0 1,0 0-1,0 0 1,0 0-1,0 0 1,-1-1-1,1 1 0,-1 0 1,1-1-1,-1 1 1,2-4-1,2-5 7,0 0-1,-1 0 0,0-1 0,3-19 1,10-42-27,-16 73 6,-1 0-1,0-1 1,0 1-1,0 0 1,0 0-1,0 0 1,0-1-1,0 1 1,1 0-1,-1 0 1,0 0-1,0-1 1,0 1-1,0 0 1,1 0-1,-1 0 1,0 0-1,0 0 1,0 0-1,1-1 1,-1 1-1,0 0 0,0 0 1,0 0-1,1 0 1,-1 0-1,0 0 1,0 0-1,1 0 1,-1 0-1,0 0 1,0 0-1,1 0 1,-1 0-1,0 0 1,0 0-1,0 0 1,1 0-1,-1 0 1,0 1-1,0-1 1,1 0-1,-1 0 1,0 0-1,0 0 0,0 0 1,0 1-1,1-1 1,-1 0-1,0 0 1,0 0-1,0 0 1,0 1-1,0-1 1,1 0-1,-1 0 1,0 0-1,0 1 1,0-1-1,0 0 1,0 0-1,0 1 1,0-1-1,0 0 1,0 0-1,0 1 1,14 24-29,-6-11 43,-2-4-15,1 0 0,1-1 0,0 0 0,11 10 1,-16-17-1,0 1 1,0 0-1,0-1 1,1 1-1,0-1 1,-1 0-1,1 0 1,0-1-1,0 1 1,0-1-1,0 0 1,0 0-1,0 0 1,0 0-1,0-1 1,0 1-1,9-2 1,-11 1 8,-1 0 1,1-1-1,-1 1 1,1-1-1,-1 1 1,1-1-1,-1 0 1,1 1-1,-1-1 1,0 0-1,1 0 1,-1 0-1,0 0 1,0 0 0,0-1-1,1 1 1,-1 0-1,-1 0 1,1-1-1,0 1 1,0-1-1,0 1 1,-1 0-1,1-1 1,-1 0-1,1 1 1,-1-1-1,1 1 1,-1-1-1,0 1 1,0-1-1,0 0 1,0 1-1,0-1 1,0 0-1,-1 1 1,1-1-1,0 1 1,-2-3-1,1-2 9,0 0 0,-1 0-1,0 0 1,-1 1-1,1-1 1,-1 1 0,0 0-1,0-1 1,-6-5 0,4 6-43,0-1 0,-1 1 1,1 0-1,-1 0 1,0 1-1,-1 0 1,1 0-1,-1 1 0,0-1 1,0 1-1,0 1 1,-7-3-1,10 5-116,0-1 0,-1 1 0,1-1 0,0 1 0,0 0 0,0 1 0,0-1 0,0 1-1,0 0 1,0 0 0,0 0 0,0 0 0,0 1 0,1-1 0,-1 1 0,0 0 0,1 0 0,-1 1 0,1-1 0,0 1 0,0 0 0,0-1 0,-4 6-1,6-7-2,1 0-1,-1-1 0,0 1 1,1 0-1,-1-1 1,1 1-1,-1 0 0,1 0 1,-1 0-1,1 0 0,-1 0 1,1 0-1,0 0 0,-1-1 1,1 1-1,0 0 0,0 0 1,0 0-1,0 0 0,0 0 1,0 0-1,0 0 0,0 2 1,1-2-85,0 0 0,0 0 0,-1 0 0,1-1 0,0 1 0,0 0 0,0 0 1,0 0-1,0-1 0,0 1 0,0 0 0,0-1 0,0 1 0,0-1 0,1 0 0,-1 1 0,0-1 1,0 0-1,2 1 0,26 5-948</inkml:trace>
</inkml:ink>
</file>

<file path=ppt/ink/ink16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9:22.50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56 17 6897,'2'-2'826,"1"0"0,-1 0 0,1 0 0,0 1 0,0-1 0,-1 1 0,7-3-1,-9 4-766,0 0-1,1 0 0,-1 0 0,0 0 0,0 0 1,0 0-1,0 0 0,0 0 0,1 0 0,-1 0 0,0 0 1,0 0-1,0 0 0,0 0 0,0 0 0,1 0 1,-1 0-1,0 0 0,0 0 0,0 0 0,0 0 0,0 1 1,0-1-1,1 0 0,-1 0 0,0 0 0,0 0 1,0 0-1,0 0 0,0 0 0,0 0 0,0 1 0,0-1 1,0 0-1,0 0 0,1 0 0,-1 0 0,0 0 1,0 0-1,0 1 0,0-1 0,0 0 0,0 0 1,0 0-1,0 0 0,0 0 0,0 1 0,0-1 0,0 0 1,0 0-1,0 0 0,-10 18 1832,-13 11-464,-12 16-176,33-42-1157,0 0 1,0 0 0,1 1-1,-1-1 1,1 1-1,0-1 1,0 1 0,0 0-1,0-1 1,1 1 0,-1 6-1,2-8-70,-1 0 0,1 0-1,0 0 1,-1 0 0,1 0 0,0 0-1,0-1 1,0 1 0,0 0-1,1-1 1,-1 1 0,0-1-1,1 1 1,-1-1 0,1 0-1,-1 0 1,1 1 0,0-1-1,0 0 1,-1-1 0,1 1-1,0 0 1,3 1 0,43 10 169,-23-10 124,-17-3-65,0 1 0,0 1 0,0 0 0,-1 0 0,14 4 0,-20-5-211,0 0 0,0 1 0,0-1-1,0 1 1,0-1 0,0 1-1,-1 0 1,1-1 0,0 1-1,0 0 1,0-1 0,-1 1 0,1 0-1,-1 0 1,1 0 0,0 0-1,-1 0 1,1-1 0,0 3-1,-1-1-4,0 0 0,0-1 0,0 1-1,0 0 1,0-1 0,-1 1 0,1 0-1,0 0 1,-1-1 0,1 1 0,-1 0-1,0-1 1,1 1 0,-1-1 0,-2 3-1,-1 3 4,-1-1-1,0 0 1,-1-1-1,1 1 1,-1-1 0,0 0-1,-10 6 1,-51 28-1399,51-33 635,12-5 553,1 0 0,0 1-1,-1-1 1,1 1 0,0-1-1,0 1 1,0 0 0,0 0-1,1 0 1,-6 5-1,4 5 480</inkml:trace>
</inkml:ink>
</file>

<file path=ppt/ink/ink1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0:57.73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28 239 8042,'-1'1'377,"1"-1"1,-1 1-1,1 0 1,-1-1-1,0 1 0,1 0 1,-1-1-1,1 1 1,0 0-1,-1 0 1,1-1-1,0 1 1,-1 0-1,1 0 0,0 0 1,0-1-1,-1 3 1,4 16 2845,16 22-1613,-12-27-443,3 11-657,-2 0-1,-1 0 0,-1 0 0,-1 1 0,-1 0 0,-1 0 0,-1 41 0,-2-65-504,0 1 0,-1 0 0,1 0 0,0-1 0,-1 1 0,0 0 0,1 0 0,-1-1 0,0 1 0,0-1 1,-1 1-1,-1 3 0,2-6-6,1 0 0,0 1 0,-1-1 0,1 0 0,0 1 0,-1-1 1,1 0-1,-1 0 0,1 1 0,0-1 0,-1 0 0,1 0 1,-1 0-1,1 0 0,-1 0 0,1 0 0,-1 0 0,1 0 1,0 0-1,-1 0 0,1 0 0,-1 0 0,1 0 0,-1 0 0,1 0 1,-1 0-1,1 0 0,-1-1 0,-1 0-20,0 0-1,1 0 1,-1-1-1,0 1 0,1-1 1,-1 1-1,1-1 1,0 0-1,0 1 1,-2-4-1,-4-9-36,0 0 0,1 0 0,1-1-1,0 1 1,1-1 0,1 0 0,-2-20 0,-4-116-198,9 130 242,1 0 0,1 0 1,1 1-1,1-1 0,0 1 1,2 0-1,1 0 0,0 0 1,1 1-1,1 0 0,17-26 1,-23 41 54,-1 0 0,1 0 0,0 1 1,0-1-1,0 1 0,0 0 0,0 0 0,1 0 1,4-3-1,-7 6-24,0-1 1,0 1-1,0-1 1,0 1-1,1 0 1,-1 0-1,0-1 1,0 1-1,0 0 1,1 0-1,-1 0 1,0 0 0,0 0-1,1 0 1,-1 1-1,0-1 1,0 0-1,0 1 1,1-1-1,-1 0 1,0 1-1,0 0 1,0-1-1,0 1 1,0 0-1,0-1 1,0 1-1,0 0 1,0 0-1,0 0 1,-1 0-1,1 0 1,0 0-1,-1 0 1,1 0-1,1 2 1,1 3 21,-1 0-1,1 0 1,-1 1 0,0-1-1,0 1 1,-1-1-1,0 1 1,0 0 0,0-1-1,-1 1 1,0 0 0,-1-1-1,-1 10 1,-3 16 14,-14 47 0,11-49-77,1-7-592,-15 35 0,22-68-3552,6-34 691,5 5 2174</inkml:trace>
</inkml:ink>
</file>

<file path=ppt/ink/ink16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9:23.09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138 5 8530,'-9'-4'8919,"-3"5"-6809,-15 15-1650,19-9-285,1-1 0,-1 1 0,2 1 0,-1-1-1,1 1 1,0 0 0,0 0 0,1 1 0,0 0 0,1 0 0,0 0 0,-4 14 0,7-20-135,-1 5 19,0-1 0,0 1 0,1 0 0,0 0 0,0 9 1,1-15-56,0-1 0,1 1 0,-1 0 0,0-1 0,0 1 1,1-1-1,-1 1 0,1-1 0,-1 1 0,1-1 0,0 1 0,0-1 1,-1 0-1,1 1 0,0-1 0,0 0 0,0 0 0,1 1 1,-1-1-1,0 0 0,0 0 0,1 0 0,-1-1 0,0 1 1,1 0-1,-1 0 0,1-1 0,-1 1 0,1-1 0,-1 1 0,1-1 1,-1 0-1,3 1 0,3-1 1,1 0 0,-1-1 0,1 0 0,-1 0 0,0-1 0,0 0 0,0 0 0,1 0 1,-2-1-1,1 0 0,9-6 0,2-1-503,0-1 0,29-25 1,-41 31-96,-1 1 0,0-1 1,-1-1-1,1 1 1,-1-1-1,0 0 1,-1 1-1,1-2 0,-1 1 1,0 0-1,1-8 1,3-4-523</inkml:trace>
</inkml:ink>
</file>

<file path=ppt/ink/ink16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9:23.45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25 6 8330,'0'-1'286,"-1"1"1,0-1 0,1 1-1,-1-1 1,0 1 0,0-1-1,0 1 1,1 0 0,-1-1-1,0 1 1,0 0 0,0 0-1,0 0 1,0 0 0,1 0-1,-1 0 1,0 0 0,0 0-1,0 0 1,0 0 0,0 0-1,1 1 1,-1-1 0,0 0-1,-1 1 1,2 0-69,-1-1 1,1 1-1,0 0 1,-1 0-1,1 0 1,0 0-1,0 0 1,-1-1-1,1 1 1,0 0-1,0 0 1,0 0-1,0 0 1,0 0-1,0 0 1,1 0-1,-1 0 1,0-1-1,1 2 1,1 6 417,1 0 0,0-1 1,0 0-1,8 12 0,89 141 2457,34 51-2462,-132-207-770,0-1 1,1 0 0,-1 0-1,1 0 1,0 0-1,0 0 1,0-1 0,0 1-1,0-1 1,0 0 0,1 0-1,4 2 1,-7-3-17,0-1 0,-1 0 0,1 0 0,0 0 0,0 0 1,0 0-1,0 0 0,0 0 0,-1 0 0,1 0 0,0 0 0,0 0 1,0 0-1,0-1 0,0 1 0,-1 0 0,1-1 0,0 1 0,0-1 1,-1 1-1,2-2 0,0 1-183,-1-1 0,1 0 0,-1 1 0,0-1 0,0 0 0,0 0 0,0 0 0,0 0 0,0 0 0,-1 0 0,1 0 0,0-4 0,4-13-1058,7 3 457</inkml:trace>
</inkml:ink>
</file>

<file path=ppt/ink/ink16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9:23.81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57 97 7618,'31'-96'10579,"-43"115"-8485,-11 28-862,21-40-1069,0 0 1,0 0-1,1 0 0,0 1 0,1-1 0,0 0 0,0 1 0,0-1 0,1 0 1,0 0-1,0 1 0,3 7 0,-3-12-145,0-1-1,0 1 1,0 0 0,0 0-1,0-1 1,1 1-1,-1 0 1,1-1 0,0 1-1,0-1 1,0 0 0,0 0-1,0 0 1,0 0 0,1 0-1,-1 0 1,1 0 0,-1-1-1,1 1 1,0-1 0,-1 0-1,1 0 1,0 0 0,0 0-1,0 0 1,0-1 0,0 1-1,0-1 1,0 0 0,0 0-1,0 0 1,3-1 0,-2 1-14,0-1 0,0 0 0,-1-1 0,1 1 0,0 0 0,-1-1 0,1 0 1,-1 0-1,0 0 0,0 0 0,0-1 0,0 1 0,0-1 0,0 0 1,-1 0-1,1 0 0,-1 0 0,0 0 0,0 0 0,0 0 0,0-1 0,0 1 1,-1-1-1,0 0 0,0 1 0,0-1 0,0 0 0,0 0 0,-1 0 1,1 0-1,-1 1 0,0-1 0,-1 0 0,1 0 0,-1 0 0,1 0 0,-1 1 1,0-1-1,0 0 0,-1 1 0,1-1 0,-1 0 0,0 1 0,0 0 1,0-1-1,0 1 0,-1 0 0,1 0 0,-5-3 0,1 1-42,-1 0 0,1 1 0,-1-1 0,-1 2-1,1-1 1,0 1 0,-1 0 0,0 0 0,0 1 0,-9-1 0,14 2-107,0 0 0,0 1 1,0-1-1,0 1 0,-1 0 1,1 0-1,0 0 0,0 1 1,0-1-1,0 1 0,0-1 1,0 1-1,0 0 1,0 0-1,0 1 0,0-1 1,0 0-1,0 1 0,1 0 1,-1 0-1,1 0 0,-1 0 1,1 0-1,0 0 0,0 0 1,0 1-1,0-1 1,-2 4-1,4-6 76,0 1-39,0-1 0,-1 0 1,1 0-1,0 1 0,0-1 1,0 0-1,-1 1 0,1-1 1,0 0-1,0 1 0,0-1 1,0 1-1,0-1 0,0 0 1,-1 1-1,1-1 0,0 0 1,0 1-1,0-1 0,0 1 1,1-1-1,-1 0 0,0 1 1,0-1-1,0 0 0,0 1 1,0-1-1,0 0 0,0 1 1,1-1-1,-1 0 0,0 1 1,0-1-1,1 0 0,-1 1 1,1-1-1,14 4-1007</inkml:trace>
</inkml:ink>
</file>

<file path=ppt/ink/ink16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9:24.18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40 8490,'18'30'6898,"5"-3"-3882,-14-18-2104,-2 0 0,14 20-1,-10-8-251,-2 2 0,10 31 0,-14-41-559,-11-35-81,1-1 0,-4-39 1,7 44-17,2 17-4,-2-9-1,0 0 1,1-1-1,0 1 0,1 0 1,0-1-1,1 1 0,0 0 1,0-1-1,4-9 0,-5 19 8,0 0 0,1 0 0,-1 0 0,1 0 0,-1 1 0,1-1 0,-1 0 0,1 0 1,-1 1-1,1-1 0,0 0 0,-1 1 0,1-1 0,0 0 0,0 1 0,-1-1 0,1 1 0,0-1 0,0 1 0,0 0 0,0-1 0,0 1 0,-1 0 0,1 0 0,1-1 0,1 1 50,0 0 0,-1 1 0,1-1 0,-1 0 0,1 1 1,0-1-1,-1 1 0,1 0 0,2 1 0,6 4 342,1 0 1,18 15-1,-27-19-352,12 10 154,0 0-1,0 2 0,12 16 1,-7-3-8360</inkml:trace>
</inkml:ink>
</file>

<file path=ppt/ink/ink16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9:24.56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81 22 8202,'6'-21'14693,"-9"31"-13487,0 1-1040,-1 3-65,0 1-1,1-1 0,0 1 0,1 0 1,1 0-1,1 23 0,0-35-73,1 0 0,0 1-1,-1-1 1,1 0 0,0 0-1,1 1 1,-1-1 0,0 0-1,1 0 1,0 0 0,0-1 0,0 1-1,4 5 1,-5-7-20,0-1-1,0 1 1,1 0-1,-1 0 1,0-1 0,0 1-1,0-1 1,1 1 0,-1-1-1,0 1 1,1-1-1,-1 0 1,0 0 0,0 0-1,1 0 1,-1 0 0,1 0-1,-1 0 1,0 0-1,1 0 1,-1 0 0,0-1-1,0 1 1,1 0 0,-1-1-1,0 0 1,0 1 0,1-1-1,-1 0 1,0 1-1,0-1 1,0 0 0,0 0-1,0 0 1,0 0 0,0 0-1,-1 0 1,2-1-1,1-2 48,-1 1 0,0-1 0,0 0 0,-1 1-1,1-1 1,-1 0 0,1 0 0,-1 0-1,0 0 1,-1 0 0,1 0 0,-1-1-1,0 1 1,0 0 0,0 0 0,0 0 0,-1 0-1,0 0 1,0 0 0,-2-6 0,3 8-42,-1 0 0,1 0 0,-1-1 0,0 1 0,0 0 0,0 0 0,0 0 0,0 1 0,0-1 0,0 0 0,-1 0 0,1 0 0,-1 1 0,1-1 0,-1 1 0,0-1 0,0 1 0,1 0 0,-1 0 0,0 0 0,0 0 0,0 0 0,0 0 0,0 0 0,-1 1 0,1-1 0,0 1 0,0-1 0,0 1 0,-1 0 0,1 0 0,0 0 0,0 0 0,0 0 0,-1 1 0,1-1 0,0 1 0,0-1 0,-2 2 0,-62 35-1213,57-30-6224,15-11 6140</inkml:trace>
</inkml:ink>
</file>

<file path=ppt/ink/ink16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9:24.97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0 162 11250,'1'3'487,"-1"-1"-1,1 1 0,-1-1 0,1 0 0,0 1 1,0-1-1,0 0 0,0 1 0,1-1 0,-1 0 1,0 0-1,1 0 0,0 0 0,-1 0 0,3 2 0,34 22 3244,-33-24-3354,0 1-1,0 0 1,-1 0 0,1 0 0,-1 1 0,0 0 0,0-1 0,0 1 0,0 1 0,5 6 0,-9-7 297,-4-16-237,4-4-326,0 1 0,1-1-1,5-25 1,-3 33-46,0 0 1,0 0-1,0 0 0,1 1 1,0-1-1,1 1 0,-1 0 0,2 0 1,-1 0-1,1 1 0,0-1 1,0 1-1,0 1 0,1 0 1,0-1-1,0 2 0,0-1 0,16-6 1,-21 10-370,1-1 1,0 1-1,-1-1 1,1 0 0,-1 0-1,0 0 1,1 0-1,-1 0 1,0-1-1,1-2 1,11-16-1086</inkml:trace>
</inkml:ink>
</file>

<file path=ppt/ink/ink16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9:33.0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10 5713,'3'-7'10036,"4"4"-5043,-6 3-4883,-1 0 0,1 1 1,0-1-1,0 0 0,0 0 0,-1 1 0,1-1 0,0 0 0,-1 1 0,1-1 0,0 1 1,0-1-1,-1 0 0,1 1 0,-1 0 0,1-1 0,-1 1 0,1-1 0,-1 1 1,1 0-1,-1-1 0,1 1 0,-1 1 0,32 53 1161,-24-41-1099,0 0-1,0 1 1,-2-1-1,1 1 1,3 17-1,53 212 1048,-21-79-1063,-39-149-95,0-1-1010,-1-27-1981,-7-28-1925,2 20 3368</inkml:trace>
</inkml:ink>
</file>

<file path=ppt/ink/ink16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9:33.48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11 430 6689,'-10'-6'12190,"27"-11"-9969,-10 10-2227,233-249 5302,-210 220-4711,-16 18-429,1 1 0,0 1 1,1 0-1,21-16 1,-23 24-290,-13 8 87,-1 0 0,0 0 0,0 0 0,0 0 1,1 0-1,-1 0 0,0 0 0,0 0 1,1 0-1,-1 0 0,0 0 0,0 0 0,0 0 1,1 0-1,-1 0 0,0 0 0,0 0 0,1 0 1,-1 0-1,0 0 0,0 0 0,0 0 1,1 0-1,-1 1 0,0-1 0,0 0 0,0 0 1,1 0-1,-1 0 0,0 0 0,0 1 0,0-1 1,0 0-1,0 0 0,1 0 0,-1 1 1,0-1-1,0 0 0,0 0 0,0 0 0,0 1 1,0-1-1,0 0 0,0 0 0,0 1 0,0-1 1,0 0-1,0 0 0,0 0 0,0 1 1,0-1-1,-6 29-8681</inkml:trace>
</inkml:ink>
</file>

<file path=ppt/ink/ink16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9:33.96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2 422 5641,'-1'7'6539,"1"-7"-6400,9-1 5905,-6 0-5923,0-1-1,0 1 1,0-1 0,-1 0 0,1 0 0,0 0 0,-1 0 0,1 0 0,-1-1 0,0 1 0,3-5 0,6-5 139,-7 7-180,22-23 836,29-44 1,135-201 2920,-179 264-4378,-9 9-1537</inkml:trace>
</inkml:ink>
</file>

<file path=ppt/ink/ink16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9:34.46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0 354 6545,'0'0'261,"0"1"-1,1-1 0,-1 1 0,0-1 0,1 1 0,-1-1 0,0 1 0,1-1 1,-1 1-1,0-1 0,1 1 0,-1-1 0,1 0 0,-1 1 0,1-1 1,-1 1-1,1-1 0,-1 0 0,1 0 0,-1 1 0,1-1 0,-1 0 1,1 0-1,-1 0 0,1 0 0,0 0 0,-1 0 0,1 1 0,-1-1 0,1-1 1,0 1-1,-1 0 0,1 0 0,-1 0 0,1 0 0,-1 0 0,1 0 1,0-1-1,-1 1 0,1 0 0,-1 0 0,1-1 0,5-2 225,-1 0 0,0 0 0,0-1 0,0 0 0,6-6-1,102-111 3119,33-34 1001,-139 149-4532,0 0 0,-1 0-1,2 1 1,-1 0-1,1 0 1,-1 1-1,1 0 1,1 0-1,-1 1 1,15-4-1,-18 5-177,5 1-2246</inkml:trace>
</inkml:ink>
</file>

<file path=ppt/ink/ink1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0:58.3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0 324 8842,'18'27'7387,"0"-2"-3469,-7-11-2378,-1 0 1,10 20-1,-17-41-1263,-1 0 0,0-1 0,0 1 0,0-13 0,0 11-159,70-269-789,-67 260 887,10-21-5360,-14 37 4706,0 1 0,0-1 0,1 0 0,-1 1-1,1-1 1,-1 1 0,1 0 0,-1 0 0,1-1-1,-1 1 1,1 0 0,0 0 0,0 1 0,0-1-1,0 0 1,0 0 0,-1 1 0,5-1 0,-4 1-9,3-2-413,0 1 0,1 1-1,0-1 1,-1 1-1,1 0 1,9 1-1,-13 0 1050,0-1 0,0 1 0,-1 0 0,1 0 0,0 0-1,-1 0 1,1 0 0,-1 0 0,1 0 0,-1 0 0,1 1-1,-1-1 1,0 1 0,0-1 0,0 1 0,0-1 0,0 1-1,0-1 1,0 1 0,0 0 0,-1 0 0,1-1 0,-1 1-1,1 2 1,10 61 4784,-10-53-4126,1 0-1,0 1 0,0-1 0,1 0 1,1-1-1,8 20 0,-11-29-756,1 0 0,-1 0 0,1-1 0,-1 1 0,1 0 0,0 0 0,-1-1 0,1 1 0,0-1 0,0 0 0,0 0 0,0 1 0,0-1 0,1-1 0,-1 1 0,0 0 0,0 0 0,1-1 0,-1 1 0,0-1 0,1 0 0,-1 0 0,0 0 0,1 0 0,-1 0 0,0 0 0,1-1 0,-1 1 0,0-1 0,4-1 0,-2 1-22,1-1 1,-1 1-1,0-1 0,0 0 1,0 0-1,-1-1 0,1 1 0,0-1 1,-1 0-1,0 0 0,0 0 0,0 0 1,0-1-1,0 1 0,4-8 0,-4 6-77,-1 1 0,0-1 1,0 0-1,0 0 0,-1 0 0,0-1 0,1 1 0,-2 0 0,1-1 0,-1 1 0,0 0 0,0-1 0,0 1 0,-1 0 0,0-1 0,0 1 0,0 0 0,0 0 0,-1 0 0,0 0 0,0 0 0,-1 0 0,1 0 0,-1 1 0,0-1 0,0 1 0,0 0 0,-1 0 0,0 0 0,0 0 0,0 1 0,0-1 0,0 1 0,-1 0 1,1 0-1,-1 1 0,0-1 0,0 1 0,-8-2 0,0 0-619,-1 1 0,1 0 0,-1 2 0,0-1 1,0 2-1,-15 0 0,-38-2-4839,53 0 4305</inkml:trace>
</inkml:ink>
</file>

<file path=ppt/ink/ink16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9:38.0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25 2109 7458,'-20'0'4431,"19"0"-4335,1 0 0,0 0 1,0 0-1,0 0 0,-1 0 1,1 0-1,0 0 0,0 0 1,0 0-1,0 0 0,-1 0 1,1 0-1,0-1 0,0 1 0,0 0 1,0 0-1,0 0 0,-1 0 1,1 0-1,0 0 0,0-1 1,0 1-1,0 0 0,0 0 1,0 0-1,0 0 0,0-1 1,-1 1-1,1 0 0,0 0 1,0 0-1,0-1 0,0 1 1,0 0-1,0 0 0,0 0 1,0 0-1,0-1 0,0 1 0,0 0 1,0 0-1,0 0 0,1-1 1,-1 1-1,29-32 3081,-26 29-3424,218-204 2640,231-162-198,-353 292-1867,412-285 1771,-208 154-1633,-116 74-82,-71 63 74,167-76 0,-242 127-345,360-145 755,-286 121-518,113-57 830,-195 85-1070,0-2 0,53-38 0,-72 44 1830,-9 2-5360,-5 7 2184,0 1 0,-1 0 0,1 0 0,-1-1 0,1 1 0,-1 0 0,0 0-1,0 0 1,0 0 0,-2-3 0,0-2-1221,-4-9 1539</inkml:trace>
</inkml:ink>
</file>

<file path=ppt/ink/ink16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9:38.4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51 38 7026,'-48'-38'3960,"46"46"-831,2-1-208,3-1-441,8 3-367,6 2-145,2 2-16,2 4-175,-1 0-201,-4 8-632,-4 5-327,-5 3-385,-7 5-128,-11 0-128,-2-1-264,-11 1-1281,4-5-911,7-14 1463</inkml:trace>
</inkml:ink>
</file>

<file path=ppt/ink/ink16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9:39.05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85 374 8906,'-3'-9'5936,"9"9"-2687,12 13-1116,-1 5-1664,0 1-1,-2 1 0,0 1 0,-1 1 1,-1-1-1,-1 2 0,16 40 0,-29-59-462,-4-7 0,-8-9-7,-15-21-210,2-1-1,1-1 0,2-1 1,2-1-1,1-1 1,2 0-1,-26-80 1,41 104 183,0 0 1,0 0-1,1 0 1,1-1-1,1 1 1,0 0-1,3-22 0,-3 32 54,1 0-1,0 0 1,0 0-1,1 0 1,-1 1-1,1-1 1,-1 0-1,1 1 1,0-1-1,1 1 1,-1 0-1,1 0 1,3-5-1,-3 6 20,0 0 0,-1 1 0,1-1 1,0 1-1,0 0 0,0-1 0,0 1 0,0 1 0,0-1 0,1 0 0,-1 1 1,0-1-1,0 1 0,0 0 0,1 0 0,-1 0 0,0 1 0,0-1 1,5 2-1,4 1 197,-1 1 0,1 1 0,-1-1 0,0 2 0,0-1 0,0 2 0,-1-1 0,0 1 0,15 14 0,9 11 504,34 43 1,-48-53-517,172 204 305,-183-212-1572,-12-10-755,-21-11-1931,7 1 2831,-14-3 1781,-4 1-447</inkml:trace>
</inkml:ink>
</file>

<file path=ppt/ink/ink16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9:39.42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1 195 11418,'0'3'4857,"13"-6"-2544,8-8-409,1-5-159,4-3-249,3-4-480,-3 4-368,5-2-504,-1 1-80,-2 1-280,-1 0-264,1 8-832,0 3-408,-1 4-1241,0 1-160,6 1 1985</inkml:trace>
</inkml:ink>
</file>

<file path=ppt/ink/ink16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9:39.77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68 498 10122,'0'-1'265,"0"1"0,1-1-1,-1 0 1,0 1 0,0-1 0,0 0 0,0 1-1,0-1 1,0 0 0,0 1 0,0-1-1,0 0 1,-1 0 0,1 1 0,0-1-1,0 1 1,-1-1 0,1 0 0,0 1-1,-1-2 1,-9 6 2970,-11 21-1253,16-18-1796,1 1 0,0 0-1,0 0 1,1 0 0,-1 0 0,2 0 0,-1 1-1,1 0 1,1-1 0,-1 16 0,2-17-126,0 0 0,1 0 0,0-1 0,1 1 0,-1-1 0,1 1 0,1-1 0,-1 0 0,1 0 0,0 0 0,0 0 1,1 0-1,0-1 0,7 9 0,-6-10-50,-1 0 1,0-1 0,1 0-1,0 0 1,0 0-1,0 0 1,0-1 0,0 0-1,0 0 1,1 0 0,-1-1-1,1 1 1,-1-1-1,1-1 1,0 1 0,-1-1-1,1 0 1,0 0-1,-1-1 1,1 1 0,-1-1-1,1-1 1,-1 1 0,1-1-1,7-3 1,-6 0 2,0 0 0,-1-1 0,1 0 1,-1 1-1,-1-2 0,1 1 0,-1-1 0,0 0 0,-1 0 1,0 0-1,0-1 0,0 1 0,-1-1 0,0 0 0,2-9 1,0-2-5,-1 0-1,-1 0 1,-1-1 0,-1 1 0,-1-26 0,-1 13-29,-1 0 0,-2 1 0,-2-1 0,0 1 0,-2 0 0,-2 1 0,0 0 0,-2 1 0,-2 0 0,0 0 0,-2 2 0,-1 0 0,-1 1 0,-24-27 0,42 52 22,-1 0 1,0-1-1,0 1 0,0 0 1,0 0-1,0 0 0,0 0 1,0 1-1,0-1 0,0 0 1,0 0-1,0 1 1,0-1-1,-1 0 0,1 1 1,0-1-1,0 1 0,-1 0 1,1-1-1,-3 1 1,4 0 8,-1 1 0,1 0 0,-1-1 0,1 1 0,-1 0 0,1 0 0,-1-1 0,1 1 0,0 0 1,-1 0-1,1 0 0,0-1 0,0 1 0,0 0 0,0 0 0,0 0 0,-1 0 0,2 0 1,-1-1-1,0 1 0,0 0 0,0 1 0,2 10 175,0-1 0,0 0 0,7 16 0,4 4 268,2 0-1,2-1 0,0 0 1,2-2-1,29 35 0,124 119 329,-135-145-914,-33-31-1722,-6-5 139,-17-7-1289,-26-15-1262,18 7 2837</inkml:trace>
</inkml:ink>
</file>

<file path=ppt/ink/ink16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9:40.18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46 349 5569,'-44'-39'3484,"44"38"-3393,0 1 0,0 0 1,-1-1-1,1 1 1,0-1-1,0 1 0,0 0 1,0-1-1,-1 1 1,1-1-1,0 1 0,0-1 1,0 1-1,0-1 1,0 1-1,0 0 0,0-1 1,0 1-1,0-1 1,0 1-1,1-1 0,-1 1 1,0-1-1,0 1 1,0 0-1,0-1 0,1 1 1,-1-1-1,0 1 1,0 0-1,1-1 0,-1 1 1,0 0-1,1-1 1,16-10 1907,-11 8-1466,53-35 2731,42-24 968,-90 56-3781,0 1 0,0 0 0,0 1-1,1 0 1,0 1 0,-1 1 0,17-2 0,-24 3-371,-1 1 0,1 0 0,0 0 0,0 0 0,0 0 0,0 1 0,-1 0 1,1 0-1,0 0 0,-1 0 0,1 0 0,0 1 0,-1-1 0,0 1 0,1 0 0,-1 0 0,0 1 0,0-1 0,0 1 0,0-1 1,-1 1-1,1 0 0,-1 0 0,3 4 0,1 4 43,-1-1 0,0 1 0,-1 1 0,0-1 0,-1 0 0,2 16 0,-1-16-205,-1-2-361</inkml:trace>
  <inkml:trace contextRef="#ctx0" brushRef="#br0" timeOffset="1">214 1 9882,'-8'11'4929,"1"-3"-1728,7-1-1705,2 1-432,4-8-704,4 0-264,2-1-456,2 1-408,4-2-1168,1-1-417,10 6 1385</inkml:trace>
</inkml:ink>
</file>

<file path=ppt/ink/ink16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9:40.63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0 357 8762,'16'6'1419,"-14"-5"-1138,1 0 0,0-1 1,-1 1-1,1 1 0,-1-1 0,1 0 1,-1 1-1,0-1 0,1 1 1,-1-1-1,0 1 0,0 0 0,0 0 1,0 0-1,-1 0 0,1 1 0,0-1 1,-1 0-1,2 4 0,0 1 451,1-1 1,0 0-1,-1 0 0,2-1 1,-1 1-1,1-1 0,0 0 0,0 0 1,0-1-1,10 7 0,-12-8-560,1-1 0,0 1-1,0-1 1,0 0 0,1 0-1,-1 0 1,0-1 0,1 1-1,-1-1 1,1 0-1,-1 0 1,1-1 0,-1 0-1,1 1 1,0-1 0,-1-1-1,5 0 1,-7 0-161,-1 1-1,0-1 0,0 0 1,1 0-1,-1 0 1,0-1-1,0 1 1,0 0-1,-1 0 1,1-1-1,0 1 1,0 0-1,-1-1 1,1 1-1,-1 0 0,1-1 1,-1 1-1,1-1 1,-1 1-1,0-1 1,0 1-1,0-1 1,0 1-1,0-1 1,0 0-1,0 1 1,-1-3-1,-7-45 25,-3 12-59,6 26-24,2 0-1,-1 0 1,2 0-1,-1 0 1,2 0-1,-1-1 1,2 1 0,0-14-1,0 24 47,0 1 1,0-1-1,0 1 1,1-1-1,-1 1 1,0-1-1,0 1 0,1-1 1,-1 1-1,0 0 1,1-1-1,-1 1 1,0-1-1,1 1 0,-1 0 1,1-1-1,-1 1 1,1 0-1,-1 0 1,1-1-1,-1 1 0,1 0 1,-1 0-1,1 0 1,-1 0-1,1-1 0,-1 1 1,1 0-1,-1 0 1,1 0-1,-1 0 1,1 0-1,0 0 0,-1 1 1,1-1-1,-1 0 1,1 0-1,-1 0 1,1 0-1,0 1 0,24 9-32,-21-8 32,16 7-31,-8-3 80,0-1 0,0 0 0,1 0 0,-1-1 0,16 2 0,-25-5-2,0-1-1,0 0 0,0 0 1,0 0-1,0 0 0,0 0 1,1-1-1,-1 1 0,0-1 1,0 0-1,0 0 0,0 0 1,-1 0-1,1-1 0,0 1 1,0-1-1,-1 1 0,1-1 1,-1 0-1,1 0 0,-1 0 1,0-1-1,0 1 0,0 0 1,0-1-1,0 0 0,1-3 1,2-2 4,0 0 0,-1 0 0,-1 0 0,1-1 0,-1 1 0,0-1 0,-1 0 0,0 0 0,-1 0 0,0 0 0,0 0 0,-1 0 0,0 0 0,0 0 0,-1-1 0,0 1 0,-1 0 0,0 0 0,-1 1 0,0-1 0,0 0 0,0 1 0,-1 0 0,-1 0 0,1 0 0,-7-8 0,10 15-50,1 0 0,-1 1 0,1-1 1,0 0-1,-1 1 0,1-1 0,-1 0 0,0 1 1,1-1-1,-1 1 0,1-1 0,-1 1 0,0-1 1,0 1-1,1 0 0,-1-1 0,0 1 1,1 0-1,-1 0 0,0-1 0,0 1 0,0 0 1,1 0-1,-1 0 0,0 0 0,0 0 0,0 0 1,1 0-1,-1 0 0,0 0 0,0 0 1,0 1-1,1-1 0,-1 0 0,0 1 0,0-1 1,1 0-1,-1 1 0,0-1 0,1 1 0,-1-1 1,0 1-1,1-1 0,-1 1 0,1-1 1,-1 1-1,1 0 0,-1-1 0,1 1 0,0 0 1,-1-1-1,1 1 0,0 0 0,-1 0 0,1 0 1,-3 6-11,0 0 1,0 0-1,1 0 1,-3 12 0,3-3-48,1-1-1,0 1 1,1-1 0,1 1 0,0-1 0,1 1 0,0-1 0,2 0 0,0 1 0,0-2 0,10 22-1,-1-9-1158,1 0 0,1 0 0,1-2 0,1 0-1,23 25 1,-2-8-254</inkml:trace>
</inkml:ink>
</file>

<file path=ppt/ink/ink16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9:41.30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117 53 6697,'2'-15'3102,"1"-15"2182,-9 22-2532,-7 12 115,6 2-2552,0-1 0,1 1 0,-1 1 0,1-1 0,1 1 0,-1 0 0,1 0 0,-6 11 0,3-4-146,1 1 0,1 0-1,-9 27 1,14-39-162,0 0 0,0 1 1,0-1-1,0 1 0,1-1 0,-1 1 1,1-1-1,0 1 0,0-1 1,0 1-1,1-1 0,-1 1 0,1-1 1,0 1-1,0-1 0,0 1 0,0-1 1,1 0-1,-1 0 0,1 0 1,0 0-1,0 0 0,0 0 0,0 0 1,0 0-1,1-1 0,-1 1 0,1-1 1,0 0-1,0 0 0,-1 0 1,1 0-1,1 0 0,-1-1 0,0 1 1,0-1-1,1 0 0,-1 0 0,0 0 1,1 0-1,3 0 0,69 9 237,-58-9-87,-1 1-1,0 1 1,0 0 0,32 11-1,-47-14-139,0 1-1,-1-1 0,1 1 1,-1 0-1,1 0 1,0-1-1,-1 1 1,0 0-1,1 0 1,-1 0-1,0 0 1,1 1-1,-1-1 0,0 0 1,0 1-1,0-1 1,0 0-1,1 4 1,-2-4-13,0 0 1,0 0-1,0-1 0,0 1 1,0 0-1,-1 0 1,1 0-1,0 0 0,-1 0 1,1 0-1,0 0 1,-1-1-1,1 1 1,-1 0-1,1 0 0,-1 0 1,0-1-1,1 1 1,-1 0-1,0-1 0,0 1 1,1-1-1,-3 2 1,-7 3-161,0 1-1,0-1 1,-1-1 0,-11 4 0,15-6-126,-7 4-327,12-5 356,-1 1 0,1-1 1,-1 0-1,0 0 0,1 0 0,-1 0 1,0 0-1,0-1 0,0 1 0,0-1 1,0 0-1,0 1 0,0-1 1,0-1-1,0 1 0,1 0 0,-1-1 1,0 0-1,-4-1 0,2-8 1057,4-11-384</inkml:trace>
</inkml:ink>
</file>

<file path=ppt/ink/ink16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9:41.72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154 128 10130,'2'23'4705,"4"-1"-2112,4 0-265,1-1-831,1-6-345,4-5-520,-5-2-184,-3-5-248,3 0-120,-5-3-680,-1-5-376,4-6-1457,-6 0-359,11 0 1719</inkml:trace>
  <inkml:trace contextRef="#ctx0" brushRef="#br0" timeOffset="1">35 35 11418,'-20'5'4497,"12"-4"-3104,2-1-729,6-3-832,0 2-624,3-10 320,8-14 368</inkml:trace>
</inkml:ink>
</file>

<file path=ppt/ink/ink16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9:42.11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11018,'3'12'8150,"14"17"-5541,-12-21-1538,108 178 4188,20 37-4879,-130-217-673,10 17-267,-13-23 472,0 0 1,0 1-1,0-1 1,1 1-1,-1-1 0,0 1 1,0-1-1,1 0 1,-1 1-1,0-1 1,0 1-1,1-1 1,-1 0-1,0 1 1,1-1-1,-1 0 1,1 0-1,-1 1 1,0-1-1,1 0 1,-1 0-1,1 0 1,-1 1-1,1-1 0,-1 0 1,1 0-1,-1 0 1,1 0-1,-1 0 1,1 0-1,-1 0 1,1 0-1,0-1-135,-1 0-1,1 0 1,-1 1-1,0-1 0,1 0 1,-1 0-1,0 0 1,1 0-1,-1 0 0,0 0 1,0 0-1,0 0 1,0 0-1,0 0 0,0 0 1,0 0-1,0 0 1,0-7-827,5-15-521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5:47.28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5121,'39'38'2835,"-37"-35"-2460,0-1 1,0 1-1,0-1 0,-1 1 0,1 0 0,-1 0 0,1-1 0,-1 1 0,0 0 1,0 0-1,-1 1 0,1-1 0,-1 0 0,1 4 0,0 3 457,4 25 1390,-5-25-1939,2 0 1,-1 0-1,1 0 1,0 0-1,1 0 1,6 15-1,-9-25-282,0 0 0,1 0 0,-1 0 0,0 0-1,0 1 1,0-1 0,0 0 0,0 0 0,0 0-1,1 0 1,-1 0 0,0 0 0,0 0 0,0 0-1,0 1 1,1-1 0,-1 0 0,0 0 0,0 0 0,0 0-1,1 0 1,-1 0 0,0 0 0,0 0 0,0 0-1,0 0 1,1 0 0,-1 0 0,0 0 0,0 0-1,0 0 1,1 0 0,-1 0 0,0 0 0,0-1 0,0 1-1,0 0 1,1 0 0,-1 0 0,0 0 0,0 0-1,0 0 1,0 0 0,0-1 0,0 1 0,1 0-1,-1 0 1,0 0 0,0 0 0,0-1 0,0 1-1,0 0 1,0 0 0,0 0 0,0 0 0,0-1 0,0 1-1,7-14-30,-5 9 7,9-15-130,23-34 0,-19 31 12,-14 22 134,-1 0-1,1 0 1,0-1 0,-1 1 0,1 0-1,0 0 1,-1 0 0,1 0 0,0 0-1,0 0 1,0 0 0,0 1 0,0-1 0,0 0-1,0 0 1,0 1 0,0-1 0,0 1-1,0-1 1,1 1 0,-1-1 0,0 1-1,0 0 1,1-1 0,-1 1 0,0 0-1,0 0 1,1 0 0,-1 0 0,0 0-1,3 1 1,-1 1 19,0 0 0,0 0 0,0 1 0,0-1 1,-1 1-1,1 0 0,-1 0 0,5 6 0,-6-6 6,1 0 0,0 0 0,0-1 0,0 1 1,0-1-1,1 1 0,-1-1 0,0 0 0,1 0 0,0 0 0,0 0 1,-1 0-1,1 0 0,0-1 0,0 0 0,5 2 0,32-1-3233,-30-4 2336</inkml:trace>
  <inkml:trace contextRef="#ctx0" brushRef="#br0" timeOffset="1">836 49 15003,'6'8'5921,"-6"1"-4320,-6-1-449,1 3-1464,-3 2-1216,10 4 1016</inkml:trace>
</inkml:ink>
</file>

<file path=ppt/ink/ink1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0:58.7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11 9722,'-3'-11'11855,"10"18"-9439,27 35-1598,-2 2 0,34 63 0,-5 7-453,-17-35-929,-39-65-128,-5-14 594,-1 0 1,1 0-1,0 0 0,0 0 0,0 0 0,0 0 1,0 0-1,0 0 0,0 0 0,-1 0 0,1 0 1,0 0-1,0 0 0</inkml:trace>
</inkml:ink>
</file>

<file path=ppt/ink/ink17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9:42.51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0 351 10138,'2'6'4625,"7"-9"-1904,7-7-305,6-12-503,2-3-393,1 3-736,2-3-312,-7 8-608,0 3-312,-2 3-984,-1 8-897,-1 1 2809,-1 2-984</inkml:trace>
  <inkml:trace contextRef="#ctx0" brushRef="#br0" timeOffset="1">307 214 9970,'26'2'2021,"49"-2"0,-72-1-1796,0 1 0,1-1-1,-1 0 1,1-1-1,-1 1 1,0 0 0,0-1-1,0 0 1,0 0-1,0 0 1,0 0 0,0 0-1,-1-1 1,1 1-1,-1-1 1,3-4 0,1-1 526,-1-1 1,0 1 0,6-16 0,-9 19-427,1-1 70,-1 0 0,1-1-1,-1 1 1,-1-1 0,1 1-1,-1-1 1,0 0 0,-1 1-1,0-13 1,0 17-338,-1 0 0,1-1-1,-1 1 1,1 0 0,-1 0 0,0-1 0,0 1 0,0 0-1,0 0 1,-1 0 0,1 0 0,0 0 0,-1 0 0,0 0 0,1 1-1,-1-1 1,0 1 0,0-1 0,0 1 0,0-1 0,0 1-1,0 0 1,0 0 0,0 0 0,-1 0 0,1 1 0,0-1-1,0 1 1,-5-1 0,4 0-49,0 0-1,0 1 1,0 0 0,0 0-1,-1 0 1,1 0 0,0 0-1,0 0 1,0 1 0,0 0-1,0-1 1,0 1 0,0 0-1,0 1 1,1-1 0,-1 0-1,0 1 1,1 0 0,-4 2-1,2-1 19,1 1 1,0 0-1,0-1 0,0 1 0,1 1 0,-1-1 0,1 0 0,0 0 1,0 1-1,0-1 0,-1 8 0,0 2 106,1 0 0,0 0-1,1 1 1,0-1 0,1 1 0,1-1 0,4 22 0,-3-27-46,0 1 0,1-1 1,0 0-1,0 0 1,1 0-1,0-1 0,1 1 1,0-1-1,0 0 1,1 0-1,0-1 0,0 0 1,1 0-1,0 0 0,0-1 1,1 0-1,-1 0 1,10 4-1,-10-6-212,1-1 0,-1 1-1,1-1 1,0-1 0,0 0 0,0 0 0,0 0-1,0-1 1,0 0 0,1-1 0,-1 0 0,0 0 0,0-1-1,1 0 1,-1 0 0,0-1 0,0 0 0,0-1-1,0 1 1,-1-2 0,12-5 0,32-22-4742,1-12 2098</inkml:trace>
</inkml:ink>
</file>

<file path=ppt/ink/ink17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9:54.78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1 372 9410,'47'-50'4193,"-41"45"-2009,1 2-255,4 5-305,-2 6-296,3 4-311,1 5-57,6-1-136,-3-3-56,4-7-136,-1-6-80,4-13-207,6-10-65,2-24-104,5-15-16,3-19-592,4-1-425,2 2 513</inkml:trace>
</inkml:ink>
</file>

<file path=ppt/ink/ink17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9:55.60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118 139 6321,'-118'5'15148,"121"-4"-13612,27 12-112,47-2-488,-42-30-183,2-6-681,-4-3-408,-3 1-1169,5-5-1215,-4-5 1727</inkml:trace>
</inkml:ink>
</file>

<file path=ppt/ink/ink17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0:00.26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792 246 4257,'48'-51'1787,"-47"50"-1716,0 0 1,0-1 0,0 1-1,0-1 1,-1 1-1,1 0 1,-1-1-1,1 1 1,-1-1-1,1 0 1,-1 1-1,0-1 1,0 1-1,0-1 1,0 1-1,0-1 1,0 0-1,0 1 1,0-1-1,0 1 1,-1-1-1,1 1 1,-1-1 0,1 1-1,-1-1 1,0 1-1,0 0 1,-1-3-1,-2-1 57,0 0 1,0 1-1,-1 0 0,1-1 0,-8-4 1,3 2 85,-7-5-124,8 5 260,-1 0 1,1-1 0,0 0-1,1 0 1,0-1 0,-9-13-1,15 20-231,-1 0 0,0-1-1,1 1 1,-1 0-1,0 1 1,0-1-1,0 0 1,0 0-1,0 1 1,0-1-1,0 1 1,-1 0-1,1 0 1,-1 0-1,1 0 1,-1 0-1,1 0 1,-1 1-1,1-1 1,-1 1-1,0-1 1,1 1-1,-1 0 1,0 0-1,1 0 1,-1 1-1,-2 0 1,-9 2 348,1 0 0,0 1 0,0 1 0,-14 8 0,-1-2 666,1 1-841,0 1 0,1 1-1,1 2 1,0 0 0,1 1 0,1 2-1,0 0 1,-20 24 0,12-8-61,1 1-1,1 1 1,2 2 0,-29 56 0,34-51-122,2 1 0,1 1 0,3 1 0,1 0 0,-14 86 0,25-102-44,1 1-1,1-1 1,2 1 0,1-1-1,2 1 1,0-1 0,3 0-1,0 0 1,2-1 0,13 33-1,-11-42-29,1-2-1,1 1 1,1-1-1,0-1 1,25 27 0,14 18 76,-31-36 12,0-2 0,1 0 0,44 37 0,-54-52-52,0 0-1,1-2 1,1 1-1,0-1 0,0-1 1,0-1-1,0 0 1,1 0-1,31 5 0,-19-8 104,1-1-1,0-1 0,-1-1 1,1-2-1,0-1 0,-1-1 1,39-11-1,-19 1-42,-1-1 1,0-3-1,58-32 1,-87 40-94,-1 0 1,-1-1-1,0-1 1,-1-1 0,0 0-1,0 0 1,-2-1-1,0-1 1,0 0-1,-1-1 1,-1 0 0,14-31-1,-10 12 85,-1 0 1,-1 0-1,-2-1 1,-2 0-1,6-59 0,-9 52 80,-2 1-1,-1 0 0,-3-1 0,-1 1 1,-15-78-1,8 80-141,-1 2 0,-2-1 0,-2 1 0,-32-61 0,38 84-51,-2 0-1,0 0 1,0 1-1,-1 0 1,-1 1-1,-1 1 0,0 0 1,0 0-1,-1 1 1,0 1-1,-1 0 1,0 1-1,-22-9 0,20 12-7,-1 1 0,0 0 0,0 2 0,-1 0 0,1 1 0,-29 0-1,-30-3-1397,76 5 1190,0 0 0,0 0-1,0 0 1,0 0 0,0 0 0,-1-1-1,1 1 1,0 0 0,0 0-1,0-1 1,0 1 0,0-1-1,0 1 1,0-1 0,0 1-1,0-1 1,0 1 0,0-1-1,1 0 1,-1 0 0,0 1-1,0-1 1,1 0 0,-1 0-1,0 0 1,1 0 0,-1 0 0,1 0-1,-1 0 1,1 0 0,-1 0-1,1 0 1,-1-2 0,1-15-1419</inkml:trace>
</inkml:ink>
</file>

<file path=ppt/ink/ink17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0:02.21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694 833 5689,'2'-4'6784,"3"0"-4114,-4 3-2574,-1 1 0,1-1 1,0 1-1,0-1 0,0 0 0,-1 0 1,1 1-1,0-1 0,-1 0 1,1 0-1,0 0 0,-1 0 0,0 0 1,1 0-1,-1 0 0,1-1 1,0-4 60,0 0 0,1 0-1,0 0 1,0 0 0,0 0 0,1 0 0,0 1 0,0-1 0,0 1 0,4-5 0,-2 4-39,-1 0 1,0-1-1,-1 1 0,1-1 0,-1 0 1,0 0-1,2-11 0,8-30 633,-2-1-1,-2 0 1,-2-1 0,-2 1-1,-3-71 1,-4 101-665,-2 1 0,0 0 0,-1 0 1,0 0-1,-2 0 0,0 1 0,-1 0 0,0 0 0,-2 1 1,0 1-1,-1-1 0,0 1 0,-1 1 0,-1 0 1,-16-13-1,23 22-72,-1 1 1,0 0 0,0 0-1,0 1 1,0 0 0,-1 0-1,1 1 1,-1 0-1,0 0 1,1 1 0,-1 0-1,0 0 1,0 1 0,0 0-1,-14 2 1,-11 2 55,-1 2 0,-43 13 1,58-13-31,-12 2 24,-48 20-1,69-23-42,-1 0-1,1 0 1,1 1 0,-1 1 0,1 0-1,0 0 1,1 1 0,-10 10 0,-55 80 996,23-28-523,40-58-487,3-4-28,0 1 0,1 0 1,0 0-1,-8 17 1,16-42-10121,3-19 4954,-2 24 4328</inkml:trace>
</inkml:ink>
</file>

<file path=ppt/ink/ink17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0:02.76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104 53 7562,'32'-52'8719,"-39"56"-4952,-10 13-1838,-47 99-105,57-99-1666,1-1 0,0 2 0,1-1 0,1 0 0,-4 31 0,7-40-27,-4 2 219,5-10-320,0 0 0,0 0-1,0 0 1,0 0 0,0 0 0,-1 0 0,1 0 0,0-1 0,0 1 0,0 0 0,0 0 0,0 0 0,0 0 0,0 0 0,0 0 0,0 0 0,-1 0 0,1 0 0,0 0 0,0 0 0,0 0 0,0 0 0,0 0 0,0 0 0,0 0 0,-1 0 0,1 0 0,0 0 0,0 0 0,0 0 0,0 0 0,0 0 0,0 0-1,0 0 1,-1 0 0,1 0 0,0 0 0,0 0 0,0 0 0,0 0 0,0 0 0,0 0 0,0 0 0,0 0 0,-1 1 0,1-1 0,0 0 0,0 0 0,0 0 0,0 0 0,0 0 0,0 0 0,0 0 0,0 0 0,0 1 0,0-1 0,20-3 243,4 1-219,-1-1-1,0-1 1,30-9 0,-44 10-32,-1 0 1,1 0-1,-1-1 1,1 0-1,-1-1 1,-1 0 0,1 0-1,-1-1 1,0 0-1,0 0 1,10-12 0,-16 17-16,0 0 0,0-1 1,0 1-1,0 0 0,0-1 1,-1 1-1,1-1 0,0 1 1,-1-1-1,0 0 0,1 1 1,-1-1-1,0 1 0,1-1 1,-1 0-1,0 1 0,0-1 1,-1 0-1,1 1 0,0-1 1,0 0-1,-1-1 0,-1 0 18,1 0 0,-1 0-1,0 0 1,0 0-1,0 0 1,0 0 0,0 1-1,0-1 1,-1 1-1,-3-3 1,-4-3 113,-1 1 1,0 0-1,0 1 0,-20-8 0,24 11-66,0 0-1,-1 1 1,1-1-1,-1 2 0,0-1 1,0 1-1,0 0 1,1 1-1,-1-1 0,0 2 1,0-1-1,-9 3 1,14-3-1317,11-2-2639,26-3 2422</inkml:trace>
</inkml:ink>
</file>

<file path=ppt/ink/ink17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0:05.9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375 809 5177,'-14'-11'3959,"1"1"-796,0 7 5281,18 3-8326,0 1-1,0 0 1,0 1-1,0-1 1,0 1-1,0 0 1,0 1-1,-1-1 1,1 1-1,4 3 1,-5-3-83,-1-1 1,1 1 0,-1-1 0,1 0 0,0-1-1,0 1 1,-1 0 0,1-1 0,0 0 0,1 0 0,-1 0-1,0-1 1,0 0 0,8 1 0,200-23 1245,-138 11-913,91 0-1,132 23 938,-160-5-848,-75-5-26,86-7 0,-115 1-282,1-2 0,-1 0 0,0-3 0,38-14 0,78-47 471,-104 46-258,0 3 0,64-22 0,-55 30-2,-38 10-289,-1-1 0,0 0 0,0-1 0,0-1 0,0 0 0,15-10 0,-18 9-37,-1-1-1,0 0 0,0 0 0,-1-1 1,0 0-1,14-18 0,-22 24-30,0 0-1,0 0 1,0-1-1,-1 1 0,1-1 1,-1 1-1,0-1 1,0 1-1,0-1 0,0 1 1,0-1-1,-1 0 1,0 0-1,0 1 1,0-1-1,0 0 0,-1 1 1,1-1-1,-1 0 1,0 1-1,0-1 0,0 0 1,-1 1-1,1 0 1,-1-1-1,0 1 0,0 0 1,0 0-1,-3-4 1,-7-7 0,0-1 1,-2 1 0,0 1 0,0 0 0,-22-14 0,-85-48-59,95 61 36,-1 1 0,-1 1 0,1 1 0,-2 2 0,1 1 0,-54-9 1,43 12-3,-65-8 3,-192-50-1,278 58 7,0 0-1,0 2 1,-1 1 0,0 0-1,0 1 1,1 1-1,-1 1 1,0 0 0,-22 6-1,-16 6-149,-88 33 0,56-16 29,70-25 107,-18 8-66,0-2 1,0-2 0,-67 7 0,64-12 83,1 2 0,-1 1 0,1 2-1,0 2 1,1 1 0,1 2 0,0 2 0,-44 25 0,-134 81-258,206-117 263,1 1-1,0 0 1,0 0-1,0 1 1,0 0-1,1 0 1,1 1 0,-1 0-1,1 0 1,0 0-1,1 1 1,0 0-1,1 0 1,-1 0-1,2 0 1,-1 1-1,1 0 1,-1 11-1,2-12 7,1 0 0,0 0 0,1 0 0,0 0 0,0 0 0,1 0 0,0 0-1,1 0 1,0 0 0,0-1 0,1 1 0,0 0 0,0-1 0,1 0 0,0 0 0,1 0-1,0 0 1,0-1 0,0 0 0,10 9 0,-1-3 49,1-1-1,0-1 1,1 0 0,0-1 0,1-1-1,0 0 1,0-1 0,1-1-1,0-1 1,1 0 0,-1-2 0,26 4-1,6-2 77,0-2 0,0-3 0,74-6 0,-58-2-381,117-28-1,61-36-6079,-159 44 4657</inkml:trace>
</inkml:ink>
</file>

<file path=ppt/ink/ink17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0:07.31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655 1318 5505,'-1'1'304,"1"-1"-1,-1 0 1,0 0 0,1 1-1,-1-1 1,0 0-1,1 0 1,-1 0-1,0 1 1,1-1 0,-1 0-1,0 0 1,1 0-1,-1 0 1,0 0 0,0-1-1,1 1 1,-1 0-1,0 0 1,0-1 0,1 1-212,0 0 0,0 0 0,-1 0 0,1-1 0,0 1 1,0 0-1,0 0 0,0-1 0,-1 1 0,1 0 1,0 0-1,0-1 0,0 1 0,0 0 0,0-1 0,0 1 1,0 0-1,0 0 0,0-1 0,0 1 0,0 0 1,0-1-1,0 1 0,0 0 0,0-1 0,0 1 0,0 0 1,1 0-1,-1-1 0,0 1 0,0 0 0,0 0 1,0-1-1,1 1 0,-1 0 0,0 0 0,0-1 1,0 1-1,1 0 0,-1 0 0,0 0 0,0 0 0,1-1 1,-1 1-1,0 0 0,0 0 0,1 0 0,-1 0 1,0 0-1,1 0 0,-1 0 0,1 0 0,38-31 1105,-32 24-1047,1 0-1,0 1 1,1 1 0,0-1 0,-1 1 0,2 1 0,14-7-1,27-7 328,-2-3 0,71-39 0,-96 45-407,-2-1 0,0 0-1,0-2 1,-2 0 0,0-1 0,30-39 0,-37 41 11,22-29 165,-1 0 0,33-65 0,-60 97-169,0 0 0,0-1-1,-2 0 1,0-1 0,0 1 0,-2-1 0,0 0 0,0 0 0,-2 0 0,0 0 0,-1-1 0,-3-30 0,-1 30 28,-1 1 1,0-1 0,-1 1 0,-13-24 0,-39-62 93,35 64-199,4 5 38,-1 1 1,-2 1-1,-35-38 0,48 59-10,-1 1-1,0 0 0,-1 0 1,0 1-1,0 0 1,-1 1-1,0 1 0,0 0 1,-1 0-1,1 1 0,-1 1 1,-26-6-1,16 7-17,-1 1-1,1 1 1,-1 2-1,0 0 1,-24 4-1,-119 30 54,43-8-43,92-21-29,0 1 1,1 2-1,-50 20 0,67-23 5,1 1 1,0 0-1,1 1 0,0 0 1,0 0-1,0 2 0,1-1 0,1 2 1,0-1-1,-13 19 0,-1 7 7,3 2 0,1 1-1,1 0 1,3 2 0,1-1-1,2 2 1,2 0 0,-9 63-1,13-49 8,3 0 0,2 1 1,3-1-1,2 1 0,3-1 0,13 56 0,-14-87 94,1-1 0,2-1 0,0 0 0,1 0-1,24 42 1,-25-53 11,1 1-1,0-1 0,1-1 0,0 0 1,0 0-1,2-1 0,-1 0 0,1-1 1,0 0-1,27 14 0,-18-14-22,1-1-1,0-1 1,0-1-1,0-1 1,1 0-1,0-2 1,0-1-1,0 0 1,0-2-1,0-1 1,0-1-1,41-8 1,-21 0-62,-2-1 1,1-3-1,-1-1 1,-1-2-1,70-41 1,-42 15 162</inkml:trace>
</inkml:ink>
</file>

<file path=ppt/ink/ink17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0:09.7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22 295 6969,'-16'0'7463,"10"7"-3508,13 19-1710,-2-12-1710,34 139 1999,-2-7-1954,-36-144-574,4 19 15,-5-21-21,0 1 0,1-1 1,-1 1-1,0 0 0,0-1 1,0 1-1,0-1 1,0 1-1,0 0 0,0-1 1,0 1-1,-1 0 0,1-1 1,0 1-1,0-1 1,0 1-1,-1 0 0,1-1 1,0 1-1,0-1 0,-1 1 1,1-1-1,-1 1 0,1-1 1,-1 1-1,0-1-1,0-1-1,0 0 0,0 1 1,0-1-1,0 0 0,0 0 1,0 0-1,0 0 1,0 0-1,1 0 0,-1 0 1,0 0-1,1 0 0,-1 0 1,1 0-1,-1 0 0,0-2 1,-5-17-83,0 0 1,1-1-1,1 0 0,2 0 1,-2-41-1,3 42-20,-7-79-426,-3-68-477,11 147 944,1-1 1,1 1-1,1 0 0,1 0 0,12-39 1,-15 55 85,1 0 1,-1 0-1,1 1 1,0-1 0,0 0-1,1 1 1,-1-1-1,1 1 1,0 0-1,4-5 1,-6 8-3,0-1 0,1 0 0,-1 0 0,0 1-1,1-1 1,-1 1 0,0-1 0,1 1 0,-1 0 0,1 0 0,-1-1 0,0 1 0,1 0 0,-1 0-1,1 0 1,-1 1 0,1-1 0,-1 0 0,0 0 0,1 1 0,-1-1 0,1 1 0,-1-1 0,0 1 0,0 0-1,1 0 1,-1-1 0,0 1 0,0 0 0,0 0 0,0 0 0,0 0 0,0 0 0,1 1 0,6 8 184,0-1 0,0 1 1,-1 0-1,0 0 0,-1 1 1,7 15-1,27 77 687,-23-53-676,-10-28-196,2 0-1,0-1 0,1 0 1,1 0-1,1-1 0,1-1 1,16 20-1,-22-33-415,2 3 551,-32-10-9891</inkml:trace>
</inkml:ink>
</file>

<file path=ppt/ink/ink17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0:10.1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0 275 10834,'4'5'4905,"-1"-5"-2360,17-8-481,2-3-199,5-11-313,4-3-344,4 2-672,1-2-247,-2 3-345,-1 0-209,-6-2-815,-3 2-496,-7-3-1217,-3 1-255,-1-2 1903</inkml:trace>
</inkml:ink>
</file>

<file path=ppt/ink/ink1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0:59.16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1 173 10226,'24'-11'4481,"9"-6"-2304,6-8-225,0-2-552,-4-6-375,-15 8-545,0 6-280,-2 6-584,-6 10-321,2 3-1327,-1 2-537,4-1 1529</inkml:trace>
</inkml:ink>
</file>

<file path=ppt/ink/ink17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0:10.48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67 9 10018,'0'11'4705,"2"12"-1664,2 9-441,7-4-831,3 3-233,4 4-648,5-4-256,-1 2-352,2-1-128,1-10-112,-5-5-72,-2-6-368,-1-5-216,-12-7-656,-1-2-368,-10-7-841,-3-2-223,-13-3 1663</inkml:trace>
  <inkml:trace contextRef="#ctx0" brushRef="#br0" timeOffset="1">54 142 10050,'-16'-25'1974,"-19"-36"0,35 60-1901,-1 0 0,1 0 1,0 1-1,-1-1 0,1 0 1,0 0-1,0 0 0,0 0 1,0 1-1,0-1 0,0 0 1,0 0-1,0 0 0,0 0 1,0 1-1,0-1 0,0 0 1,1 0-1,-1 0 0,0 0 1,0 1-1,1-1 1,-1 0-1,1 0 0,-1 1 1,1-1-1,-1 0 0,1 1 1,-1-1-1,1 1 0,1-2 1,22-7 1477,-17 7-1099,13-4 327,1 2-1,0 0 1,1 1-1,-1 1 1,39 2 0,-44 1-586,0 0 0,0 2 1,-1 0-1,1 0 1,-1 2-1,0 0 0,0 0 1,22 12-1,-32-14-136,0 1 1,-1-1-1,1 1 1,-1-1-1,1 1 1,-1 1-1,0-1 0,0 1 1,-1-1-1,1 1 1,-1 0-1,0 0 1,-1 0-1,1 1 1,-1-1-1,0 1 0,0-1 1,-1 1-1,0 0 1,0 0-1,0 0 1,0-1-1,-1 1 1,0 0-1,-1 8 0,-1-4-8,1 0 0,-2 0 0,1 0 0,-1-1 0,-1 1 0,1-1 0,-2 0 0,1 0 0,-1-1 0,-1 1-1,1-1 1,-1 0 0,-1 0 0,-7 6 0,-29 21-4,41-33-144,-1 0-1,1-1 1,-1 0 0,1 1 0,-1-1-1,0 0 1,1 0 0,-1-1-1,0 1 1,0 0 0,0-1 0,1 0-1,-1 1 1,0-1 0,0-1-1,-5 1 1,7-1-53,0 1 1,1 0-1,-1 0 1,1-1-1,-1 1 0,0 0 1,1-1-1,-1 1 1,1 0-1,-1-1 0,1 1 1,-1-1-1,1 1 1,-1-1-1,1 1 0,0-1 1,-1 1-1,1-1 0,0 0 1,-1 1-1,1-1 1,0 0-1,0 1 0,-1-1 1,1 0-1,0 1 1,0-1-1,0 0 0,0 1 1,0-1-1,0 0 1,0 1-1,0-1 0,0 0 1,0 1-1,1-1 0,-1 1 1,0-1-1,0 0 1,1 0-1,9-9-1228</inkml:trace>
</inkml:ink>
</file>

<file path=ppt/ink/ink17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0:11.0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111 155 10074,'1'-4'9224,"9"21"-6457,12 29-1474,-5-8-198,62 126 1426,-74-154-2488,-3-7-43,1 0-1,-1 1 0,0-1 1,-1 1-1,1-1 0,-1 1 0,0 0 1,1 0-1,0 7 0,-9-13-1729,1-6-2492,0-4 3389,-1 0 0,-1 1 0,0 0 0,-14-16-1,-23-28-2074,-7-10 244,35 46 2734,1-1 0,1 0 0,1-1 0,-19-36 0,32 55 116,0-1 0,0 1 0,0-1 0,1 0 1,-1 1-1,1-1 0,-1 0 0,1 1 0,0-1 0,0 0 1,0 0-1,0 1 0,0-1 0,1 0 0,0 1 0,-1-1 1,1 0-1,0 1 0,2-5 0,-1 4 68,1-1 0,0 0-1,0 1 1,0 0 0,0 0 0,0 0-1,1 0 1,-1 0 0,1 0 0,0 1-1,4-2 1,4-2 320,1 0-1,1 1 1,-1 1-1,1 0 1,0 1-1,24-2 1,-28 4-291,1 1 0,-1 1 0,0 0 0,0 0 0,0 1 0,0 0 0,0 1 0,0 0 0,-1 0 0,11 6 0,-16-7-208,0 0 0,0 0 0,0 0 0,-1 1 0,1-1 0,-1 1 0,0 0 0,0 0 0,0 0 0,0 0 0,0 0 0,-1 1 0,1-1 0,-1 1 0,0 0 0,0 0 0,-1 0 0,1 0 0,-1 0 0,1 0 0,-1 0 0,-1 0 0,1 0 0,0 1 0,-1-1 0,0 8 0,-3 0-16,1 1-1,-1 0 1,-1-1-1,0 1 1,-1-1-1,-1 0 1,1 0-1,-2-1 1,0 0-1,0 0 1,-16 18-1,5-9-698,-30 25 0,-22 11-4214,49-39 3375</inkml:trace>
</inkml:ink>
</file>

<file path=ppt/ink/ink17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0:11.71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1 596 9914,'34'-19'4809,"34"-27"-1088,21-7-1393,29-18-423,3-2-65,-8 5-720,-8 1-271,-15 12-609,-10 4-384,-8 12-873,-8 6-831,-4 13 1096</inkml:trace>
</inkml:ink>
</file>

<file path=ppt/ink/ink17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0:12.70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0 680 9442,'4'-12'6460,"5"-13"-4878,4-1-615,24-48 744,-3-1 0,39-130 0,-69 186-1641,0 0 1,-1 1-1,-1-1 0,-1-33 1,-2 43-54,1 0 0,-1 0 1,-1 0-1,0 0 0,0 1 1,-1-1-1,0 0 0,0 1 1,-1 0-1,0 0 0,-9-14 1,12 21-19,1 0 0,-1-1-1,0 1 1,0 0 0,0 0 0,0 0 0,0 0 0,0 0-1,0 0 1,-1 0 0,1 0 0,0 0 0,-1 0 0,1 1 0,0-1-1,-1 0 1,1 1 0,-1 0 0,1-1 0,-1 1 0,1 0 0,-1-1-1,1 1 1,-1 0 0,1 0 0,-1 0 0,1 0 0,-1 1 0,1-1-1,-1 0 1,1 1 0,-1-1 0,1 1 0,0-1 0,-1 1-1,1 0 1,0-1 0,-1 1 0,1 0 0,0 0 0,0 0 0,0 0-1,0 0 1,0 0 0,0 0 0,-2 3 0,-2 3-7,0 0-1,0 1 1,0 0 0,1 0-1,0 0 1,-3 11 0,2-4 23,2 0 1,0-1-1,0 1 1,2 1-1,0-1 0,0 0 1,1 0-1,1 0 1,1 0-1,0 0 1,1 0-1,1 0 0,5 14 1,-7-22 20,1 0 0,-1-1 0,2 1 1,-1-1-1,1 0 0,0 0 0,0 0 0,0-1 1,1 1-1,0-1 0,0 0 0,0 0 0,1-1 0,0 0 1,-1 0-1,2 0 0,-1-1 0,0 1 0,1-2 1,-1 1-1,1-1 0,0 0 0,0 0 0,0 0 0,0-1 1,0-1-1,0 1 0,0-1 0,9-1 0,-7 1-5,0-2-1,-1 1 1,1-1-1,0-1 1,-1 0-1,0 0 1,1 0-1,-1-1 1,0 0-1,-1-1 1,1 0-1,-1 0 1,0 0-1,0-1 1,11-13-1,1-4 0,-2-1-1,0 0 0,18-37 1,-19 24-13,-8 19-165,-4 49-93,-4-22 208,0 6 11,1 0 0,0 0 0,1 0 1,7 26-1,-8-39 30,-1 1 0,1-1 0,0 1 1,0-1-1,0 0 0,0 0 1,0 0-1,0 1 0,1-1 0,-1 0 1,1-1-1,0 1 0,-1 0 0,1 0 1,0-1-1,0 1 0,0-1 0,0 1 1,0-1-1,0 0 0,1 0 1,-1 0-1,0 0 0,0 0 0,1-1 1,-1 1-1,1-1 0,-1 1 0,1-1 1,-1 0-1,1 0 0,-1 0 1,1 0-1,-1 0 0,0-1 0,1 1 1,3-2-1,-2 1 22,-1-1 0,1 1 0,0-1 0,0 0 0,-1 0 0,0 0-1,1-1 1,-1 1 0,0-1 0,0 1 0,0-1 0,0 0 0,-1 0 0,1-1 0,-1 1 0,0 0 0,0-1 0,0 0 0,0 1 0,-1-1 0,1 0 0,-1 0 0,0 0 0,0 0-1,0-7 1,0 8-21,-1-1-1,0 0 0,0 1 0,0-1 0,0 0 1,-1 1-1,1-1 0,-1 0 0,0 1 0,0-1 1,-1 1-1,1-1 0,-1 1 0,1 0 0,-1 0 1,0-1-1,0 1 0,-1 0 0,1 1 0,-1-1 0,1 0 1,-1 1-1,0-1 0,0 1 0,0 0 0,0 0 1,0 0-1,-4-1 0,0 0-138,-1 0 0,1 1 0,-1 0 1,1 1-1,-1-1 0,0 1 0,0 1 0,1-1 0,-1 1 0,-8 2 1,11-2-410,-1 2 0,1-1-1,0 0 1,0 1 0,0 0 0,0 0 0,0 1 0,0-1 0,-5 5 0,9-7 482,2 0-5,-1 0-1,0 0 1,0 0-1,0 0 1,1 0-1,-1 0 0,0 0 1,0 0-1,0 0 1,1 1-1,-1-1 1,0 0-1,0 0 1,0 0-1,0 0 0,1 0 1,-1 0-1,0 1 1,0-1-1,0 0 1,0 0-1,0 0 0,1 0 1,-1 1-1,0-1 1,0 0-1,0 0 1,0 0-1,0 0 1,0 1-1,0-1 0,0 0 1,0 0-1,0 0 1,0 1-1,0-1 1,0 0-1,0 0 1,0 0-1,0 1 0,0-1 1,0 0-1,0 0 1,0 0-1,0 1 1,0-1-1,0 0 1,-1 0-1,1 0 0,0 1 1,0-1-1,0 0 1,0 0-1,0 0 1,-1 0-1,1 0 0,0 0 1,0 1-1,0-1 1,0 0-1,-1 0 1,19 6-1056</inkml:trace>
</inkml:ink>
</file>

<file path=ppt/ink/ink17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0:13.07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154 0 11402,'-27'11'5801,"0"10"-3921,-16 25-845,36-37-913,-1 1 0,2-1 0,0 1 1,0 0-1,0 0 0,-6 21 1,11-29-117,0 0 0,0 0 0,1 1 0,-1-1 0,1 0 0,-1 1 0,1-1 0,0 1 0,0-1 0,0 0 0,0 1 0,0-1 0,1 1 0,-1-1 0,1 0 0,-1 1 0,1-1 0,0 0 0,0 0 0,0 0 0,0 1 0,1-1 0,-1 0 0,0-1 0,1 1 0,0 0 0,-1 0 0,1 0 0,0-1 0,0 1 0,0-1 0,0 0 0,0 1 0,0-1 0,0 0 0,0 0 1,1 0-1,3 0 0,5 2 213,0 0 1,0-1 0,0 0 0,0-1 0,0 0-1,0-1 1,0 0 0,1-1 0,-1 0 0,14-4-1,-24 5-200,-1-1-1,0 1 0,1 0 0,-1 0 0,1 0 0,-1 0 1,0 0-1,1 0 0,-1-1 0,1 1 0,-1 0 1,1 0-1,-1 0 0,1 0 0,-1 1 0,0-1 0,1 0 1,-1 0-1,1 0 0,-1 0 0,0 0 0,1 0 1,-1 1-1,1-1 0,-1 0 0,0 0 0,1 1 0,-1-1 1,0 0-1,1 0 0,-1 1 0,-3 12 222,-17 16-189,14-22-272,-1 0 0,0 0 0,0-1 0,-1 0 0,-10 6 0,16-10-48,0-1 0,-1 1 0,1-1-1,-1 1 1,1-1 0,-1 0 0,1 0-1,-1 0 1,0-1 0,0 1 0,1-1-1,-1 1 1,0-1 0,0 0 0,1 0 0,-1 0-1,0 0 1,0-1 0,0 1 0,1-1-1,-1 0 1,-5-1 0,-1-10-2361,5-5 1058</inkml:trace>
</inkml:ink>
</file>

<file path=ppt/ink/ink17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0:13.47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17 10482,'0'-1'193,"0"0"0,0 1 0,0-1-1,0 0 1,1 1 0,-1-1 0,0 1-1,0-1 1,0 0 0,0 1 0,1-1 0,-1 1-1,0-1 1,0 0 0,1 1 0,-1-1-1,0 1 1,1-1 0,-1 1 0,1-1-1,-1 1 1,1 0 0,-1-1 0,1 1 0,-1-1-1,1 1 1,-1 0 0,1 0 0,0-1-1,-1 1 1,1 0 0,-1 0 0,1 0 0,0-1-1,-1 1 1,1 0 0,1 0 0,-1 1 33,1 0 1,0 0 0,0 0-1,0 0 1,-1 0 0,1 1-1,0-1 1,-1 0 0,1 1-1,-1 0 1,2 2 0,6 7 364,-2 0 0,11 22 0,3 16 526,-3 1-1,20 82 1,-11 27-2910,-27-158 1658,0-1-1,0 1 0,0 0 0,0-1 0,0 1 0,0-1 0,1 1 1,-2 0-1,1-1 0,0 1 0,0 0 0,0-1 0,0 1 0,0-1 1,0 1-1,-1 0 0,1-1 0,0 1 0,-1-1 0,1 1 0,0-1 1,-1 1-1,1-1 0,-1 1 0,1-1 0,0 1 0,-1-1 0,1 1 1,-1-1-1,0 1 0,-5 2-1331</inkml:trace>
</inkml:ink>
</file>

<file path=ppt/ink/ink17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0:13.82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1 180 11554,'22'-6'5402,"9"-10"-2082,18-11-1599,9-4-233,-5-1-544,1 7-248,-10 5-608,-7 6-592,-10 6-1512,0 8-585,-5 22 1409</inkml:trace>
</inkml:ink>
</file>

<file path=ppt/ink/ink17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0:14.19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93 199 11362,'16'59'6119,"17"26"-3009,-6-17-1187,-3-7-629,28 90-246,-52-151-1065,0 0-1,0 0 1,0 0 0,0 1 0,0-1-1,1 0 1,-1 0 0,0 0 0,0 0-1,0 1 1,0-1 0,0 0 0,0 0-1,0 0 1,0 0 0,0 1 0,0-1-1,0 0 1,0 0 0,0 0 0,0 1-1,0-1 1,0 0 0,0 0 0,0 0-1,0 1 1,0-1 0,0 0 0,0 0-1,0 0 1,0 0 0,0 1 0,0-1-1,0 0 1,-1 0 0,1 0 0,0 0-1,0 1 1,0-1 0,0 0 0,0 0-1,0 0 1,-1 0 0,1 0 0,0 0-1,0 1 1,0-1 0,0 0 0,-1 0-1,-9-9-912,-16-22-681,24 27 1393,-42-50-2379,12 16 459,-51-80 0,77 107 2101,-1-1 0,2 0 1,-1 0-1,2 0 0,-1 0 1,2-1-1,0 0 1,0 0-1,1 0 0,1 0 1,0 0-1,1-15 0,2 18 219,0 1 1,0-1-1,0 1 0,2 0 0,-1-1 0,1 1 0,0 1 0,1-1 0,0 1 0,0-1 0,1 2 1,0-1-1,1 0 0,-1 1 0,16-12 0,-15 13 87,0 1 0,1 0 0,0 0 0,0 0 0,0 1 0,0 0 0,1 1-1,-1 0 1,1 0 0,0 1 0,0 0 0,0 0 0,0 1 0,0 1 0,1-1 0,16 3 0,-23-2-202,1 0 1,-1 1-1,0 0 0,0 0 0,0 0 1,0 0-1,0 1 0,0-1 1,0 1-1,0-1 0,-1 1 1,1 0-1,0 0 0,-1 0 1,0 1-1,1-1 0,-1 0 0,0 1 1,0 0-1,-1-1 0,1 1 1,0 0-1,-1 0 0,0 0 1,0 0-1,0 0 0,0 0 1,0 0-1,0 1 0,-1-1 0,1 5 1,-1 1-19,0-1 0,-1 0 0,0 1 1,0-1-1,0 0 0,-1 0 0,-1 0 1,1 0-1,-1 0 0,-1 0 0,-4 8 0,-2 0-50,0-1 0,-1 0-1,-19 21 1,25-30-152,-1-1 1,1-1-1,0 1 0,-1-1 0,0 0 1,0 0-1,0-1 0,-1 1 0,1-1 1,-1-1-1,0 1 0,-8 1 0,13-4-50,-1 0 0,1 1 0,-1-1 0,1 0 0,-1 0 0,0 0 0,1-1 0,-1 1 0,1-1 0,-1 1 0,1-1 0,0 0 0,-1 0 0,1 0 0,0 0 0,-1-1 0,1 1 0,0 0 0,0-1 0,0 1 0,0-1 0,1 0 0,-1 0 0,0 0 0,1 0 0,-3-3 0,-3-18-788</inkml:trace>
</inkml:ink>
</file>

<file path=ppt/ink/ink17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0:14.89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44 22189,'16'30'659,"0"1"0,-2 1 0,-2 0 1,-1 0-1,12 57 0,-1-6-116,-18-67-471,5 14 25,-9-29-97,0-1 0,0 0 0,0 0 0,0 1 0,0-1 1,1 0-1,-1 0 0,0 0 0,0 0 0,0 1 0,1-1 0,-1 0 0,0 0 0,0 0 1,0 0-1,1 0 0,-1 1 0,0-1 0,0 0 0,1 0 0,-1 0 0,0 0 0,0 0 1,1 0-1,-1 0 0,0 0 0,0 0 0,1 0 0,-1 0 0,0 0 0,0 0 0,1 0 0,9-13-41,-2-4-60,-2 0 1,0-1-1,-1 0 1,0 0-1,-2-1 1,2-27 0,6-26-468,-10 66 521,1 1 1,-1 0-1,1-1 1,0 1-1,6-9 1,-8 13 46,0 1 0,1-1 0,-1 0 0,0 0 0,1 1 0,-1-1 0,1 1 1,-1-1-1,1 0 0,-1 1 0,1-1 0,0 1 0,-1 0 0,1-1 0,-1 1 0,1-1 1,0 1-1,-1 0 0,1-1 0,0 1 0,0 0 0,-1 0 0,1 0 0,0-1 0,0 1 1,-1 0-1,1 0 0,0 0 0,0 0 0,0 0 0,-1 1 0,1-1 0,0 0 0,0 0 1,-1 0-1,1 1 0,0-1 0,-1 0 0,1 1 0,0-1 0,-1 0 0,1 1 0,0-1 1,-1 1-1,1-1 0,-1 1 0,1 0 0,-1-1 0,1 1 0,0 1 0,7 9 70,0 2 0,0-1 0,9 23 0,-13-25 1,0 0 0,1-1 1,0 1-1,0-1 0,1-1 0,1 1 0,-1-1 0,1 0 0,10 9 0,-16-17-58,0 1-1,0 0 1,1-1 0,-1 1-1,0 0 1,0-1-1,1 0 1,-1 1 0,0-1-1,0 0 1,1 1-1,-1-1 1,1 0-1,-1 0 1,0 0 0,1 0-1,-1 0 1,0-1-1,1 1 1,-1 0 0,0-1-1,0 1 1,1-1-1,-1 1 1,0-1 0,0 1-1,0-1 1,1 0-1,-1 0 1,0 1-1,0-1 1,0 0 0,0 0-1,-1 0 1,1 0-1,0 0 1,0-1 0,0 1-1,0-2 1,4-6 26,0 0 0,0 0 0,6-20 1,-9 23-27,7-19-31,-1 0-1,-1 0 1,-1-1 0,-2 0 0,3-46-1,-2 84-143,0 0 0,1-1 0,0 0 0,1 0-1,8 10 1,-12-16 75,-1-2 96,-1-1 0,1 1 0,-1 0 0,1-1 0,0 0 0,0 1 0,0-1 0,0 0 0,0 0 0,0 0 0,1 0 0,-1-1 0,1 1 0,-1-1 0,1 1 0,0-1 0,0 0 0,0 0 0,-1 0 0,1 0 0,0-1 0,4 1 0,-4-2 27,-1 1 0,1-1 0,-1 0 0,1 0-1,-1-1 1,1 1 0,-1 0 0,0-1 0,0 0 0,0 1 0,1-1 0,-2 0 0,1 0-1,0 0 1,0 0 0,-1 0 0,1-1 0,-1 1 0,1 0 0,-1-1 0,1-3-1,0 3-4,-1 0-1,1 0 1,-1 0-1,0-1 0,0 1 1,-1 0-1,1 0 0,0 0 1,-1-1-1,0 1 0,0 0 1,0-1-1,0 1 1,-1 0-1,1 0 0,-1-1 1,0 1-1,0 0 0,0 0 1,0 0-1,-2-4 1,1 4-48,-1 0 1,0-1-1,1 1 1,-1 0-1,-1 1 1,1-1-1,0 0 1,0 1-1,-1 0 1,0 0-1,1 0 1,-1 0-1,0 0 1,0 1-1,0 0 1,-7-2-1,4 2-310,-1 0-1,0 0 0,1 1 0,-1 0 0,0 0 0,-12 2 0,15-1-160,1 0 0,0 0-1,0 0 1,-1 0 0,1 1-1,0 0 1,0 0 0,0 0 0,1 0-1,-1 0 1,1 1 0,-1 0-1,-3 3 1,1 6-737</inkml:trace>
</inkml:ink>
</file>

<file path=ppt/ink/ink17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0:15.26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148 1 8226,'-29'45'9302,"-28"24"-7234,23-29-721,33-38-1318,-1-1 1,0 1-1,1 0 0,0 0 0,-1 0 0,1 0 1,0 0-1,0 0 0,0 0 0,0 0 0,0 0 1,1 1-1,-1-1 0,1 0 0,-1 1 0,1-1 1,0 0-1,0 1 0,0-1 0,1 4 0,0-5-9,0 1-1,0 0 0,0-1 1,0 1-1,1 0 0,-1-1 1,0 0-1,1 1 0,0-1 1,-1 0-1,1 0 1,0 0-1,-1 0 0,1 0 1,0 0-1,0 0 0,0 0 1,0-1-1,0 1 0,0-1 1,0 0-1,0 0 0,3 1 1,26 1 381,-25-2-228,1 0 0,-1 1 0,1-1 0,-1 1 0,1 0 1,-1 1-1,0-1 0,1 1 0,-1 1 0,0-1 0,0 1 0,-1 0 0,10 6 0,-15-8-143,1 0-1,0 0 1,0 0-1,-1 0 1,1 1-1,-1-1 1,1 0-1,-1 0 1,1 0-1,-1 1 1,0-1-1,0 0 1,1 0 0,-1 1-1,0-1 1,0 0-1,0 0 1,0 1-1,-1-1 1,1 0-1,0 0 1,0 1-1,-1-1 1,1 0-1,-1 0 1,1 0-1,-1 1 1,1-1-1,-1 0 1,0 0-1,0 0 1,0 1-1,-31 31-49,30-31 7,-2 2-183,-1-1 0,0 1 0,0-1 0,0 0 0,0 0 0,0-1 1,-1 1-1,1-1 0,-8 2 0,8-3-361,0 0 0,0-1 0,0 1 0,0-1 1,-1 0-1,1 0 0,0-1 0,0 1 0,0-1 0,-8-2 0,-11-5-861</inkml:trace>
</inkml:ink>
</file>

<file path=ppt/ink/ink1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0:59.58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1 447 9786,'38'30'4020,"-37"-30"-3910,-1 0 0,1 1 0,0-1 0,-1 0 0,1 0 0,0 0 0,-1 0 0,1 0 0,0 0 0,-1 0 0,1 0 1,0 0-1,-1-1 0,1 1 0,0 0 0,-1 0 0,1-1 0,0 1 0,-1 0 0,1-1 0,-1 1 0,1 0 0,0-1 0,-1 1 0,1-1 1,-1 1-1,0-1 0,1 1 0,-1-1 0,1 1 0,-1-1 0,0 0 0,1 1 0,-1-1 0,0 0 0,0 1 0,1-2 0,9-27 1803,-9 25-1490,5-16 713,-3 13-834,0-1 1,0 0 0,-1 0 0,0 0-1,-1 0 1,1 0 0,-2 0-1,1 0 1,-2-16 0,1 25-301,0-1 0,0 0 0,0 1 0,-1-1 0,1 0 1,0 1-1,0-1 0,0 0 0,-1 0 0,1 1 0,0-1 1,0 0-1,0 0 0,-1 1 0,1-1 0,0 0 0,-1 0 1,1 0-1,0 0 0,-1 1 0,1-1 0,0 0 0,0 0 1,-1 0-1,1 0 0,0 0 0,-1 0 0,1 0 0,0 0 1,-1 0-1,1 0 0,-1 0 0,1 0 0,0 0 1,0 0-1,-1 0 0,1 0 0,0 0 0,-1-1 0,1 1 1,0 0-1,-1 0 0,1 0 0,0 0 0,0-1 0,-1 1 1,1 0-1,0 0 0,0-1 0,-1 1 0,1 0 0,0 0 1,0-1-1,0 1 0,-1 0 0,1-1 0,0 1 0,0 0 1,0-1-1,0 1 0,0 0 0,0-1 0,0 1 0,0 0 1,0-1-1,0 1 0,0-1 0,-12 26-39,9-16 36,1 0-1,1 1 0,-1-1 1,2 0-1,-1 0 0,1 1 0,1-1 1,2 18-1,-2-23 4,-1-1 0,1 0 0,0 1 0,1-1 0,-1 0 0,1 0 1,-1 0-1,1 0 0,0 0 0,0 0 0,0-1 0,3 4 0,-3-5-2,0 1 1,0-1 0,0 0-1,0 0 1,0 0-1,0 0 1,0 0 0,0-1-1,0 1 1,0 0-1,1-1 1,-1 0 0,0 1-1,0-1 1,1 0-1,-1 0 1,0-1-1,0 1 1,1 0 0,2-2-1,0 1 1,1-1-1,-1 0 0,1-1 1,-1 1-1,0-1 1,0 0-1,-1 0 0,1-1 1,-1 1-1,1-1 1,-1 0-1,0 0 0,0-1 1,-1 1-1,1-1 0,4-8 1,-5 7 12,1-1 0,-1 0 1,0 0-1,-1 0 0,1 0 0,-2 0 1,1 0-1,-1-1 0,0 1 0,0 0 0,-1-1 1,0-8-1,0 16 2,-1-1 0,1 0 0,0 1 0,0-1 1,0 1-1,-1-1 0,1 0 0,0 1 0,0-1 0,0 1 0,0-1 0,0 0 1,0 1-1,0-1 0,0 1 0,0-1 0,1 0 0,-1 1 0,0-1 0,0 1 1,0-1-1,1 1 0,-1-1 0,0 1 0,1-1 0,-1 1 0,0-1 0,1 1 1,-1-1-1,1 1 0,-1-1 0,1 1 0,-1 0 0,1-1 0,0 0 0,2 2 1,0 0-1,0 0 1,0 0-1,-1 0 1,1 1-1,0-1 1,-1 1-1,1-1 1,-1 1-1,4 3 1,35 27-218,-41-31 154,0-1 0,1 1-1,-1-1 1,1 1-1,-1-1 1,1 0 0,-1 1-1,0-1 1,1 0-1,0 1 1,-1-1 0,1 0-1,-1 1 1,1-1-1,-1 0 1,1 0 0,-1 0-1,1 0 1,0 0-1,-1 0 1,1 1 0,-1-1-1,1 0 1,0-1-1,-1 1 1,1 0 0,-1 0-1,1 0 1,0 0 0,-1 0-1,1-1 1,-1 1-1,1 0 1,-1 0 0,1-1-1,-1 1 1,1 0-1,-1-1 1,1 1 0,-1-1-1,1 1 1,-1 0-1,0-1 1,1 1 0,-1-1-1,0 1 1,1-1-1,-1 0 1,0 1 0,1-1-1,2-28-3143,-3 27 2838,0-23-877</inkml:trace>
  <inkml:trace contextRef="#ctx0" brushRef="#br0" timeOffset="1">156 6 10922,'-6'8'4345,"6"-5"-2752,8-3-1169,-2-1-256,-6-1-552,0 1-417,5-4-2511,17-3 2592</inkml:trace>
</inkml:ink>
</file>

<file path=ppt/ink/ink17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0:15.74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131 282 8346,'45'63'10310,"4"4"-5836,-40-53-4040,0 0 0,-1 1 1,-1 0-1,0 0 1,6 20-1,-11-15-294,-4-13-101,-6-14-66,-17-49-401,7 27 283,9 16 28,1 0 1,1 0-1,-1-1 1,-8-26-1,7 11-104,2-1 1,1 0 0,-5-55-1,11 75 214,-1 0 0,1-1 0,1 1 0,0 0 0,0 0 0,1-1-1,1 1 1,-1 0 0,2 1 0,-1-1 0,1 1 0,1-1 0,0 1 0,10-15 0,-13 22 23,-1 0 0,1 0 1,-1 0-1,1 1 0,0-1 0,-1 1 1,1-1-1,0 1 0,0 0 1,0-1-1,0 1 0,0 0 0,1 0 1,-1 1-1,0-1 0,0 0 0,1 1 1,2-1-1,-3 1 9,0 0 0,0 1-1,0-1 1,-1 1 0,1-1 0,0 1 0,0 0-1,-1-1 1,1 1 0,-1 0 0,1 0 0,0 0-1,-1 1 1,0-1 0,1 0 0,-1 0 0,0 1-1,2 1 1,1 3 32,-1-1-1,0 1 0,0 0 1,0 0-1,0 0 1,-1 0-1,0 1 1,0-1-1,-1 0 0,0 1 1,1 10-1,-3 0-14,-1 0 0,-1 0-1,0 0 1,-2 0 0,0-1-1,0 1 1,-1-1 0,-1 0-1,-1-1 1,-1 0 0,0 0-1,0 0 1,-1-2 0,-1 1-1,-1-1 1,-21 19 0,31-30-134,0 0 0,0 0 0,0-1 0,-1 1 0,1-1 0,-1 1 0,1-1 0,-1 0 0,0 0 0,1 0 0,-1 0 0,0 0 0,0-1 0,0 1 0,0-1 0,1 0 0,-1 0 0,0 0 0,0 0 0,0 0 0,0-1 0,0 1 1,1-1-1,-1 0 0,0 1 0,0-1 0,1-1 0,-1 1 0,-4-3 0,1-1-10,1 1 0,-1-2-1,1 1 1,0-1 0,0 1 0,1-1 0,0-1 0,0 1 0,0-1 0,-4-9-1,-5-22 561</inkml:trace>
</inkml:ink>
</file>

<file path=ppt/ink/ink17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0:17.03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1 328 21357,'24'122'2154,"5"-2"1,54 138 0,-58-207-1853,-25-51-304,0 1 0,0-1 0,0 0 0,1 0 0,-1 0 0,0 1 0,0-1 0,0 0 0,0 0 0,1 0 0,-1 0 0,0 1 0,0-1 0,0 0 0,1 0 0,-1 0 0,0 0 0,0 0 0,1 0 0,-1 0 0,0 0 0,0 0 0,0 0 0,1 0 0,-1 0 0,0 0 0,0 0 0,1 0-1,-1 0 1,0 0 0,0 0 0,1 0 0,-1 0 0,0 0 0,0 0 0,1 0 0,-1 0 0,0 0 0,0-1 0,0 1 0,1 0 0,-1 0 0,0 0 0,0 0 0,0-1 0,0 1 0,1 0 0,-1 0 0,0 0 0,0-1 0,0 1 0,0 0 0,0 0 0,0 0 0,0-1 0,0 1 0,1 0 0,-1 0 0,0-1 0,6-18-495,-1-4 252,-1 3 69,1 0-1,0 0 0,1 1 0,14-27 0,-6 20-77,-14 26 253,1 0-1,-1 0 0,0 0 0,0 0 0,0 0 0,0 0 0,0 0 1,0 0-1,0 0 0,0 0 0,0 0 0,0 0 0,0 0 0,0 0 1,0 0-1,0 0 0,0 1 0,0-1 0,0 0 0,0 0 0,0 0 1,0 0-1,0 0 0,0 0 0,0 0 0,1 0 0,-1 0 0,0 0 1,0 0-1,0 0 0,0 0 0,0 0 0,0 0 0,0 0 0,0 0 1,0 0-1,0 0 0,0 0 0,0-1 0,0 1 0,0 0 0,0 0 1,0 0-1,0 0 0,0 0 0,0 0 0,1 0 0,-6 16 49,-4 27-41,0-32-145,4-17-66,4 3 193,1-1 0,0 1 0,0-1 0,0 1 0,0-1 0,1 1 0,-1-1 0,3-5-1,2-7 25,1 0 0,0 0 0,1 1 0,1 0 0,0 1-1,1 0 1,17-21 0,-25 34-7,-1 1 0,0-1 0,1 1 0,-1 0 0,0-1 0,1 1 0,-1-1-1,0 1 1,1 0 0,-1-1 0,1 1 0,-1 0 0,1 0 0,-1-1 0,1 1 0,-1 0 0,1 0 0,-1 0-1,1-1 1,-1 1 0,1 0 0,-1 0 0,1 0 0,-1 0 0,1 0 0,-1 0 0,1 0 0,0 0 0,-1 0-1,1 0 1,-1 1 0,1-1 0,-1 0 0,1 0 0,-1 0 0,1 1 0,-1-1 0,0 0 0,1 1-1,-1-1 1,1 0 0,-1 1 0,1-1 0,-1 0 0,0 1 0,1-1 0,-1 1 0,1 0 0,10 31 198,-5-13-1,19 14 117,-18-26-252,-1 0 0,-1 1 1,8 12-1,-12-19-112,-1 0 0,0 0 0,0-1 0,0 1 0,1 0 0,-1 0 0,0-1 0,1 1 0,-1 0 0,1-1 0,-1 1 0,1 0 0,-1-1 0,1 1 0,-1-1 0,1 1 0,0-1 0,-1 1 0,1-1 0,0 1 0,-1-1 0,1 1 0,0-1 0,0 0 0,-1 0 0,1 1 0,0-1 0,0 0 0,-1 0 0,1 0 0,0 0 0,0 0 0,0 0 0,-1 0 0,1 0 0,0 0 0,0 0 0,0 0 0,-1-1 0,1 1 0,0 0 0,0-1 0,-1 1 0,1 0 0,0-1 0,-1 1 0,1-1 0,0 1 0,-1-1 0,1 1 0,-1-1 0,1 0 0,-1 1 0,2-2 0,3-4-1179,0-1 0,-1 0 1,0 0-1,5-10 0,-6 10 418,26-61-4963,-24 51 5919,2 0 0,15-26 3741,-23 49-631,-4 19 337,3-15-3745,-39 131 3138,40-126-2961,1-15-34,0 0 1,0 1 0,0-1 0,0 0-1,0 0 1,1 0 0,-1 1 0,0-1-1,0 0 1,0 0 0,0 0 0,1 0-1,-1 1 1,0-1 0,0 0 0,0 0-1,1 0 1,-1 0 0,0 0 0,0 0-1,1 0 1,-1 0 0,0 0 0,0 0-1,1 0 1,-1 0 0,0 0 0,0 0-1,1 0 1,-1 0 0,0 0 0,0 0-1,1 0 1,-1 0 0,0 0 0,0 0-1,1 0 1,-1 0 0,0 0 0,0-1-1,12-17-452,-3 0 366,-4 8 67,1 0-40,1-1-1,-1 1 1,1 1-1,1-1 1,0 1-1,0 1 1,13-11-1,-7 11 54,-12 6 11,1 1-1,-1 0 0,1-1 0,-1 1 0,0-1 0,0 1 0,0-1 0,0 0 0,0 0 0,0 0 0,-1 0 1,1-1-1,-1 1 0,1 0 0,-1-1 0,0 1 0,0-1 0,1-3 0,10-36 38,-2-1 0,-3-1 0,-1 0 0,-2 0 0,-2 0 0,-1 0-1,-3 0 1,-15-87 0,5 90 469,12 41-495,0 0-1,0 0 0,0 0 1,0 0-1,0-1 0,0 1 0,-1 0 1,1 0-1,0 0 0,0 0 1,0-1-1,0 1 0,0 0 1,0 0-1,0 0 0,0 0 0,0 0 1,-1 0-1,1-1 0,0 1 1,0 0-1,0 0 0,0 0 0,0 0 1,-1 0-1,1 0 0,0 0 1,0 0-1,0 0 0,0 0 0,0 0 1,-1 0-1,1 0 0,0 0 1,0 0-1,0 0 0,0 0 0,-1 0 1,1 0-1,0 0 0,0 0 1,0 0-1,0 0 0,-1 0 1,1 0-1,0 0 0,0 0 0,0 0 1,0 0-1,-1 0 0,1 0 1,0 1-1,0-1 0,0 0 0,-5 25 359,4 23 112,1 1 1,3 0 0,2 0-1,3-1 1,24 89 0,-27-121-702,1 1 1,1-1 0,1 0 0,0 0 0,15 20 0,-29-55-7836,0 10 6249</inkml:trace>
</inkml:ink>
</file>

<file path=ppt/ink/ink17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0:17.52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1 164 11634,'22'1'8759,"15"2"-6235,4 0-2708,35-3-1580,-7-3-4539,-64 3 6126,0-1 0,0 0 0,0 0 1,0 0-1,8-4 0,39-23 5588,-28 13-3419,-21 12-1743,1 1-1,-1-1 0,0 1 0,0-1 0,-1 0 1,1 0-1,-1 0 0,1 0 0,-1-1 0,3-5 1,16-41 1951,-15 33-1735,-5 6 237,-11 19-330,-11 21-41,17-19-197,0 1 1,0-1-1,1 1 1,1 0 0,0 0-1,0 0 1,1 1 0,0 17-1,1-23-48,0 1-1,1 0 0,0-1 0,0 1 1,0-1-1,1 1 0,-1-1 1,2 0-1,-1 0 0,1 0 1,0 0-1,0 0 0,0 0 1,1-1-1,8 10 0,-10-13-86,0-1 0,0 1 0,1 0 0,-1-1 0,0 0 0,1 1 0,-1-1 1,1 0-1,-1-1 0,1 1 0,0 0 0,-1-1 0,1 1 0,0-1 0,-1 0 0,1 0 0,0 0 0,-1 0 0,1 0 0,0-1 0,-1 1 0,1-1 0,0 0 0,-1 1 0,1-1 0,-1 0 0,1-1 0,-1 1 1,0 0-1,5-4 0,6-5-644,0-1 0,0 0 0,-1-1 0,11-14 0,-5 6-1209,19-19 390</inkml:trace>
</inkml:ink>
</file>

<file path=ppt/ink/ink17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0:18.03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237 1 14763,'-23'14'6850,"2"-3"-3122,-4-8-2079,-6-5-793,-5-2-1936,-11-3-3505,-7 1 3024</inkml:trace>
</inkml:ink>
</file>

<file path=ppt/ink/ink17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0:56.1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304 1136 7210,'1'-6'7447,"-1"6"-7298,13-4 1467,23 2-1372,172 16 2549,-10-10-1387,86 4-165,-193-2-1053,101 21 0,-53 0 39,2-6-1,1-6 0,164-4 1,-215-18 456,165-36-1,-166 24-350,160-11 0,-220 29-196,-1-1 0,0-2 0,0 0 0,-1-2 0,1-1 0,-1-2 0,-1 0 0,1-2 0,-2-1 0,0-1 0,0-1 0,34-26-1,-25 17 38,1 0 0,2 3-1,57-24 1,-58 28-145,-28 11-21,0 0 1,-1-1-1,0 1 0,0-2 0,0 1 0,-1-1 0,0 0 0,0-1 1,-1 0-1,0 0 0,0 0 0,-1 0 0,0-1 0,0 0 1,-1 0-1,0-1 0,-1 1 0,0-1 0,-1 0 0,0 1 0,0-1 1,-1 0-1,0 0 0,-1-14 0,-1 19-1,0 0 1,-1 0-1,1 0 1,-1 0-1,0 1 1,0-1-1,-1 1 0,1-1 1,-1 1-1,0 0 1,0 0-1,-7-6 1,-7-6-1,-29-21 0,14 11 6,-54-53-1,-39-32-86,103 93 29,-1 2 0,-1 0 1,-48-23-1,-233-79-1273,84 28-416,195 80 1707,-1 1-1,0 1 0,0 2 1,-1 0-1,0 2 1,-37 0-1,-172 12-270,35 2 176,-223-31-136,372 20 210,0 2 1,0 2-1,0 3 1,1 2-1,0 2 1,0 3-1,-84 32 1,-191 47 15,209-63 36,99-25-6,1 2 0,-1 0 0,1 1 0,1 1-1,-1 1 1,1 0 0,0 1 0,1 1 0,1 1 0,-1 0-1,2 1 1,0 0 0,0 1 0,2 1 0,-1 0-1,2 1 1,-10 17 0,-7 13 19,3 2-1,2 0 1,-34 103-1,48-121 24,2 1-1,1 1 0,1-1 1,2 1-1,1-1 1,2 1-1,0 0 1,7 37-1,-4-56 24,-1 1-1,2-1 1,0 1-1,1-1 1,0-1-1,1 1 1,0-1 0,1 0-1,0 0 1,1-1-1,0 0 1,14 14-1,-10-14 25,0 0 0,1-1 0,0-1 0,1 0 0,0-1 0,0 0 0,0-1 0,1-1 0,0 0 0,22 5 0,-6-4 13,0-2 0,0-1 0,0-1 0,1-2-1,-1-1 1,0-1 0,1-2 0,-1-1 0,37-10 0,21-11-730,157-67 1,-114 41-1367,-6 9 776</inkml:trace>
</inkml:ink>
</file>

<file path=ppt/ink/ink17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9:44.10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9474,'0'5'5853,"8"2"-3603,15 3-1703,-18-7 386,55 24 1047,16 8 50,78 47 1,-131-67-1832,-1 0-1,0 2 0,-1 0 1,-1 1-1,-1 2 1,0 0-1,23 33 1,13 30 570,68 92-123</inkml:trace>
</inkml:ink>
</file>

<file path=ppt/ink/ink17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9:44.48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46 93 7986,'-38'-26'3314,"38"25"-3244,0 1 1,-1 0 0,1 0 0,0 0-1,0 0 1,0 0 0,0 0 0,0-1-1,-1 1 1,1 0 0,0 0 0,0 0-1,0 0 1,0 0 0,-1 0 0,1 0-1,0 0 1,0 0 0,0 0 0,-1 0-1,1 0 1,0 0 0,0 0 0,0 0-1,0 0 1,-1 0 0,1 0 0,0 0-1,0 0 1,0 0 0,0 0 0,-1 1-1,1-1 1,0 0 0,0 0-1,0 0 1,0 0 0,0 0 0,-1 0-1,1 0 1,0 1 0,0-1 0,0 0-1,0 0 1,0 11 1540,7 11 76,0-9-1177,0-1 0,1 0 0,1-1 0,0 1 0,0-2 0,1 1 0,1-1 0,-1-1 0,14 9 0,-17-13-275,1 0-1,0 0 1,1-1-1,-1 0 0,1-1 1,0 0-1,0 0 0,0 0 1,0-1-1,0-1 0,1 0 1,-1 0-1,0-1 0,1 0 1,9-1-1,-14 0-145,0 0 0,1-1 0,-1 1 0,0-1 0,0 0 1,0-1-1,-1 1 0,1-1 0,0 0 0,-1 0 0,0 0 0,0 0 0,0-1 0,0 0 0,0 0 0,-1 0 0,0 0 0,1-1 1,-2 1-1,1-1 0,0 0 0,-1 1 0,0-1 0,0 0 0,-1-1 0,1 1 0,-1 0 0,0 0 0,0-9 0,0 8-64,-1 1 1,0 0-1,0-1 0,-1 1 0,1 0 0,-1 0 0,0-1 0,-1 1 0,1 0 0,-1 0 0,0 0 0,0 0 0,-1 1 0,1-1 0,-1 0 0,0 1 0,0 0 0,-1 0 0,1 0 0,-1 0 0,0 0 0,0 1 0,0-1 0,-1 1 0,1 1 1,-1-1-1,1 0 0,-1 1 0,0 0 0,-7-2 0,-2 1-94,0 1-1,-1 1 1,1 0 0,0 0-1,-23 4 1,-31-2-5267,63-2 4013</inkml:trace>
</inkml:ink>
</file>

<file path=ppt/ink/ink17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9:46.89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139 21 4793,'-4'-21'15750,"-2"31"-12214,-4 5-4811,-18 23 1538,-29 44 305,52-75-533,1 1 1,-1 0-1,2 0 1,-1 0-1,1 0 1,1 1-1,-1-1 1,-1 14-1,4-21-34,0 1 0,-1 0 0,1-1 0,0 1 0,1 0 0,-1-1 0,0 1 0,0-1 0,1 1 0,-1 0 0,1-1 0,-1 1-1,1-1 1,0 1 0,-1-1 0,1 1 0,0-1 0,2 2 0,-2-2-1,0 0 0,0 0 0,0-1 1,0 1-1,0-1 0,1 1 0,-1-1 0,0 0 0,0 1 0,1-1 1,-1 0-1,0 0 0,1 0 0,-1 0 0,0 0 0,0 0 0,1 0 1,1-1-1,3 0 0,1-1-1,-1 0 1,0-1 0,0 0 0,0 0 0,0 0-1,7-6 1,0 0 3,-1 0-1,1-2 1,-2 1 0,0-2-1,0 1 1,-1-2 0,0 1-1,-1-1 1,-1-1 0,0 0-1,7-17 1,-13 23 556,-6 16-38,4-6-471,-1 0 1,1 0-1,-1-1 1,1 1-1,0 0 0,0 0 1,0 0-1,0 0 0,0 0 1,0 0-1,0 0 1,1 0-1,-1 0 0,1-1 1,-1 1-1,2 3 1,8 6 59,1 1 1,1-2-1,-1 1 1,1-2-1,1 1 1,0-2-1,0 0 1,17 8-1,-7-3 145,34 24 0,-43-26-172,-1 1-1,0 0 1,-1 1 0,-1 1 0,0-1-1,-1 2 1,9 15 0,-14-23-68,-2 1 0,1-1 0,-1 1 0,0-1 0,-1 1 0,0 0 1,0 0-1,0 0 0,-1 0 0,-1 0 0,1 0 0,-1 0 0,-1 1 0,1-1 0,-1 0 0,-1 0 0,-2 10 0,-2-4 1,0 0 1,-1 0-1,0-1 0,-1 0 0,0-1 0,-1 0 0,0 0 0,-1-1 0,-22 20 0,25-25-37,0 0 0,0-1 1,-1 0-1,1 0 0,-1-1 0,0 0 0,0-1 0,-1 1 1,1-2-1,-1 1 0,1-1 0,-1 0 0,0-1 1,0 0-1,0 0 0,1-1 0,-1 0 0,-9-2 1,13 1-138,0 0 0,0-1 0,0 1 1,1-1-1,-1 0 0,1-1 0,-1 1 1,1-1-1,0 1 0,0-1 1,0-1-1,0 1 0,1-1 0,-1 1 1,1-1-1,0 0 0,0 0 0,-3-5 1,3 2-292,-1 1 0,2-1 0,-1 1 0,1-1 0,0 0 1,0 0-1,0 0 0,1 0 0,0 0 0,1-1 0,0-13 1,11-24-966</inkml:trace>
</inkml:ink>
</file>

<file path=ppt/ink/ink17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9:47.59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22 8914,'-1'-22'13270,"7"37"-12022,111 275 2564,-110-277-3651,0 0 0,1-1 0,1 0 0,-1-1 0,19 18 0,-22-23-123,1-1 1,0 0 0,0 0-1,1-1 1,-1 0 0,1 0 0,0 0-1,0-1 1,0 0 0,1-1-1,-1 1 1,9 0 0,-13-2-35,-1-1 1,1 0 0,-1 0-1,1 0 1,-1 0 0,1 0-1,-1 0 1,1-1 0,-1 0-1,1 1 1,-1-1-1,0 0 1,1 0 0,-1 0-1,0 0 1,0-1 0,1 1-1,-1 0 1,2-3-1,0 0 0,-1 0-1,0 0 1,0 0 0,0 0-1,0-1 1,-1 1-1,0-1 1,0 0-1,2-5 1,1-8 0,-1 0 0,-1 0 0,0-1 0,-1-21 0,3-10-12,-3 35-13,-1-1 1,0 1 0,-1-19-1,0 49 17,1-9 4,-1-1 0,0 1 1,1-1-1,0 1 0,0-1 0,1 1 0,-1-1 0,1 0 0,0 1 1,5 6-1,-4-7 2,1 0 0,0 0 1,0-1-1,0 1 0,1-1 1,0 0-1,-1 0 0,2-1 1,-1 1-1,0-1 0,1 0 1,-1 0-1,1-1 0,0 0 1,6 2-1,-9-3-3,1 0 1,-1-1-1,0 1 0,0-1 0,1 0 0,-1 0 1,0 0-1,0 0 0,1-1 0,-1 1 1,0-1-1,0 0 0,0 0 0,0 0 1,0 0-1,0 0 0,0-1 0,0 1 0,0-1 1,0 0-1,-1 0 0,1 0 0,-1 0 1,0 0-1,1-1 0,-1 1 0,0-1 0,0 1 1,-1-1-1,4-5 0,-1-2-31,0-1-1,0 0 0,-1-1 1,0 1-1,-1-1 0,0 1 1,-1-1-1,0 1 1,-1-1-1,0 0 0,-1 0 1,-3-17-1,3 27-13,1 7 24,4 12 21,1-4 3,1 0-1,1-1 1,0 0 0,0 0 0,2 0 0,-1-1 0,1-1 0,1 1 0,19 15-1,-27-24-91,0 0 0,0-1 0,0 1 0,1-1 0,-1 1 0,1-1 0,-1 0 0,1 0 0,-1 0 0,1 0 0,0 0-1,-1 0 1,1-1 0,0 1 0,0-1 0,-1 0 0,1 0 0,0 0 0,0 0 0,0-1 0,-1 1 0,1-1 0,0 1 0,0-1-1,-1 0 1,1 0 0,2-2 0,5-3-873,-1 0 0,0-1 0,-1 0-1,1 0 1,10-13 0,-6 7 563,2-2 510</inkml:trace>
</inkml:ink>
</file>

<file path=ppt/ink/ink17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9:48.12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1 232 6105,'30'-75'4376,"-27"64"5318,-8 25-6100,7-2-3379,0 0-1,1-1 1,0 1-1,1-1 1,7 16-1,-9-23-206,-1-1-1,1 0 1,0 0 0,0 0-1,0 0 1,0-1 0,1 1-1,-1 0 1,1-1 0,0 0-1,-1 1 1,1-1 0,0-1-1,0 1 1,0 0-1,1-1 1,-1 1 0,0-1-1,1 0 1,-1 0 0,1 0-1,-1 0 1,1-1 0,-1 0-1,7 1 1,-5-2-9,0 1 0,0-1-1,1 0 1,-1 0 0,0 0 0,0-1 0,0 0 0,0 0-1,-1 0 1,1 0 0,0-1 0,-1 0 0,0 0-1,0 0 1,6-5 0,-1-3 2,0-1 1,-1 0-1,0 0 0,-1-1 1,-1 0-1,0 0 0,0 0 1,4-17-1,3-8 26,-8 27-19,0 9-6,1 13 2,-3 0 10,0 0 0,2 0 0,-1 0 0,1-1 0,1 0 0,9 15 0,-14-24 7,1 1 0,-1 0 0,0 0 1,1 0-1,0-1 0,-1 1 0,1-1 0,0 1 0,0-1 1,-1 0-1,1 1 0,0-1 0,0 0 0,1 0 1,-1 0-1,0-1 0,0 1 0,0-1 0,1 1 1,-1-1-1,0 0 0,0 1 0,1-1 0,-1 0 0,0-1 1,0 1-1,1 0 0,-1-1 0,0 1 0,0-1 1,1 1-1,-1-1 0,2-1 0,-1 0 63,1-1 0,-1 1 0,0 0 0,0-1-1,0 0 1,-1 0 0,1 0 0,0 0 0,-1 0 0,0 0-1,0 0 1,0-1 0,0 1 0,-1-1 0,1 0 0,1-6 0,-2 5-23,0 0 0,-1-1 1,1 1-1,-1 0 1,0-1-1,-1 1 1,1-1-1,-1 1 1,0 0-1,0-1 1,-1 1-1,1 0 1,-1 0-1,-1 0 1,1 0-1,-1 1 1,1-1-1,-1 0 0,-7-7 1,7 9-108,0 0 0,0 1 0,0-1 0,0 0 0,-1 1 0,0 0 0,1 0 0,-1 0 0,0 0 0,0 0 0,0 1 0,0 0 0,0 0 0,0 0 0,0 0 0,-1 1 0,1-1 0,0 1 0,0 0 0,0 0 0,-1 1 0,1-1 0,0 1 0,0 0 0,-7 3 0,10-4-106,0 0 0,0 0-1,0 1 1,0-1 0,0 0 0,0 1 0,0-1-1,0 1 1,0-1 0,0 1 0,0 0 0,0-1-1,1 1 1,-1 0 0,0 0 0,0-1 0,1 1 0,-1 0-1,0 0 1,1 0 0,-1 0 0,1 0 0,-1 0-1,1 0 1,0 0 0,-1 0 0,1 0 0,0 0-1,0 0 1,0 0 0,0 0 0,0 0 0,0 0-1,0 0 1,0 1 0,0-1 0,0 0 0,1 0 0,-1 0-1,0 0 1,1 0 0,-1 0 0,1 0 0,-1 0-1,1 0 1,-1-1 0,1 1 0,0 0 0,-1 0-1,1 0 1,0-1 0,0 1 0,0 0 0,-1-1 0,1 1-1,0 0 1,0-1 0,0 1 0,1-1 0,16 5-1055</inkml:trace>
</inkml:ink>
</file>

<file path=ppt/ink/ink1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0:59.95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0 112 8474,'81'53'3511,"-72"-46"-2764,-1-1-1,0 1 0,0 1 1,-1 0-1,0 0 0,0 0 1,-1 1-1,0-1 0,6 14 1,-8-14-440,22 58 2274,-26-66-2571,0 0 0,0 0 0,0 0 0,0 0 0,0 0 0,0 0 0,1 0 1,-1 1-1,0-1 0,0 0 0,0 0 0,0 0 0,0 0 0,0 0 0,0 0 0,0 0 0,0 0 0,1 0 1,-1 0-1,0 0 0,0 0 0,0 0 0,0 0 0,0 0 0,0 0 0,0 0 0,1 0 0,-1 0 0,0 0 1,0 0-1,0 0 0,0 0 0,0 0 0,0 0 0,0 0 0,0 0 0,1 0 0,-1 0 0,0-1 1,0 1-1,0 0 0,0 0 0,0 0 0,0 0 0,0 0 0,0 0 0,0 0 0,0 0 0,0 0 0,0 0 1,0-1-1,0 1 0,1 0 0,-1 0 0,0 0 0,0 0 0,0 0 0,0 0 0,0 0 0,0-1 0,6-12 238,2-12-70,-1-13 29,-4 22-136,-1 1 1,2 0 0,0 0-1,1 0 1,12-27-1,-15 40-59,-1-1-1,0 1 1,0 1-1,1-1 1,-1 0-1,1 0 1,-1 1-1,1-1 1,0 0-1,0 1 1,0 0-1,0-1 1,0 1 0,3-1-1,-4 1-3,1 1 0,0 0 0,-1-1-1,1 1 1,-1 0 0,1 0 0,-1 0 0,1 0 0,-1 1 0,1-1 0,-1 0-1,1 1 1,-1-1 0,1 1 0,-1-1 0,3 2 0,2 2 3,0 1 1,0-1 0,-1 1 0,1 0-1,-1 1 1,8 9 0,-13-14-14,1 0-18,-1-1-1,1 1 0,-1 0 1,1-1-1,-1 1 0,1-1 1,0 1-1,-1-1 1,1 1-1,0-1 0,-1 1 1,1-1-1,0 0 0,0 1 1,-1-1-1,1 0 1,0 0-1,1 1 0,6-3-4604,11-3 3485</inkml:trace>
  <inkml:trace contextRef="#ctx0" brushRef="#br0" timeOffset="1">782 1 14107,'9'17'6345,"-12"-11"-3256,-5 4-824,-9-7-89,-5 0-1528</inkml:trace>
</inkml:ink>
</file>

<file path=ppt/ink/ink17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9:48.63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72 26 7754,'9'-19'7409,"-10"12"-3926,-10 10-1323,6-1-1989,1 0 0,0 1 1,-1 0-1,1 0 0,0 0 0,0 0 1,1 0-1,-1 1 0,1 0 0,-1 0 1,1 0-1,1 0 0,-1 0 0,0 0 1,1 1-1,0 0 0,0-1 1,0 1-1,1 0 0,0 0 0,0 0 1,0 0-1,0 5 0,1 0-112,0 0 1,1 0-1,0 0 0,1-1 0,0 1 0,0 0 1,1-1-1,1 1 0,0-1 0,0 0 1,6 10-1,0-2 58,-2-5-17,-1 0 1,0 1-1,7 19 1,-13-30-93,0 0 1,0 1 0,-1-1-1,1 0 1,-1 1 0,1-1-1,-1 1 1,0-1 0,0 1-1,0 0 1,0-1 0,0 1-1,0-1 1,-1 0 0,0 1-1,1-1 1,-1 1 0,0-1-1,0 0 1,0 1 0,0-1-1,-1 0 1,1 0 0,-1 0-1,-2 4 1,4-6-8,-1 0 0,1 0 0,0 1 0,0-1 0,0 0 1,0 0-1,0 0 0,0 0 0,-1 1 0,1-1 0,0 0 0,0 0 0,0 0 0,0 0 0,-1 0 1,1 0-1,0 0 0,0 1 0,0-1 0,-1 0 0,1 0 0,0 0 0,0 0 0,0 0 0,-1 0 1,1 0-1,0 0 0,0 0 0,0 0 0,-1 0 0,1 0 0,0 0 0,0 0 0,0 0 0,-1-1 1,1 1-1,0 0 0,0 0 0,0 0 0,-1 0 0,1 0 0,0 0 0,0 0 0,0-1 0,0 1 1,-1 0-1,1 0 0,-1-15 13,10-24-40,5 8 4,2 0-1,27-39 0,-33 54 132,0-1-1,-1 0 0,-1-1 0,-1 0 1,8-28-1,-14 43-33,-1 0 1,0 1-1,1-1 0,-1 0 1,0 1-1,-1-1 1,1 0-1,-1-4 1,-6 1 365,-5 15-165,8-4-287,0 0 1,0 0-1,1 1 0,-1 0 0,1 0 0,1 0 1,-1 0-1,1 0 0,0 1 0,0-1 1,1 1-1,0-1 0,0 1 0,0-1 0,1 1 1,0 0-1,0-1 0,1 1 0,0 0 1,0-1-1,1 1 0,-1-1 0,1 0 0,5 10 1,-4-9-374,1-1 0,-1 1 0,1-1 0,1 0 0,-1 0 0,1-1 0,0 1 0,0-1 1,1 0-1,0-1 0,0 1 0,0-1 0,0 0 0,10 4 0,30 10-1062</inkml:trace>
</inkml:ink>
</file>

<file path=ppt/ink/ink17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9:49.71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11 269 8314,'0'0'268,"-1"0"0,1 0 1,0 0-1,-1 0 0,1 0 1,-1 0-1,1 0 0,-6-4 5367,5 4-5367,1 0 0,0-1 1,0 1-1,0 0 0,0-1 0,0 1 1,-1 0-1,1-1 0,0 1 1,0 0-1,0-1 0,0 1 1,0-1-1,0 1 0,0 0 1,0-1-1,1 0 0,7-5 5572,2 5-6461,8 2 962,1 1 0,-1 2 0,0-1 1,0 2-1,19 8 0,-14-6 35,-1 0 0,42 6 0,-24-8 5,0-2 0,-1-2 0,42-4-1,-76 2-347,0 0-1,0 0 1,0-1-1,-1 1 1,1-1-1,-1-1 1,1 1-1,-1 0 1,1-1 0,-1 0-1,0 0 1,-1 0-1,1-1 1,0 1-1,-1-1 1,0 0-1,0 0 1,4-6-1,4-8-1,-2-1 0,0-1 0,8-23 1,7-15-9,-23 56-23,0 0 0,0 0 0,0 0 0,0 0-1,0 0 1,0 0 0,0-1 0,-1 1 0,1 0 0,-1 0 0,0-1 0,1 1 0,-1 0 0,0-1 0,0 1 0,-1-1 0,1 1 0,0 0 0,-1 0 0,0-1 0,1 1-1,-1 0 1,0 0 0,0 0 0,0-1 0,0 1 0,-1 0 0,1 1 0,0-1 0,-1 0 0,0 0 0,1 1 0,-1-1 0,0 0 0,0 1 0,0 0 0,0-1 0,0 1-1,-4-2 1,-2 0-8,0 0-1,-1 1 1,1 0-1,-1 0 1,1 0-1,-1 1 0,0 1 1,0 0-1,-15 1 1,2 2-1,1 1 0,-1 1 0,1 1 0,0 1 0,0 0 0,1 2-1,0 0 1,0 2 0,1 0 0,1 1 0,0 1 0,0 0 0,2 2 0,-1 0 0,2 1 0,0 0 0,-17 26 0,28-37 12,-1 0 0,1 0-1,-1 0 1,0-1 0,0 0 0,0 1 0,-9 3-1,9-4-13,16-11 7,-5 5-59,-1-1 1,0-1 0,0 1 0,0-1 0,-1 1 0,7-7 0,-2 0-574,35-33-207,-26 30-2552,1 3-3283,-12 6 3673</inkml:trace>
</inkml:ink>
</file>

<file path=ppt/ink/ink17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1:01.78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1005 6593,'39'-33'5195,"15"-23"-2183,12-10-1139,392-277 5140,-146 120-4345,-249 174-2218,2-3-15,2 2 0,110-60 0,-135 91-398,-40 19-61,-1-1 0,1 1 0,-1-1 0,1 1 0,-1-1 0,1 1 0,0 0 0,-1 0 0,1 0 0,-1 0 0,1 0 0,2 0 0,-4 1-17,1-1 1,-1 0-1,1 0 0,0 1 1,-1-1-1,1 0 1,-1 1-1,1-1 0,-1 0 1,1 1-1,-1-1 1,0 1-1,1-1 0,-1 1 1,1-1-1,-1 1 1,0-1-1,1 1 0,-1 0 1,0-1-1,0 2 1,1 2-300,0 0-1,-1 1 1,0-1 0,0 1 0,0-1 0,0 0 0,-2 5 0,1 4-603,-4 42-473</inkml:trace>
</inkml:ink>
</file>

<file path=ppt/ink/ink17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8:47.57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106 30 10170,'29'-12'3766,"-18"2"-1808,-11 10-1900,0 0-1,0 0 1,0-1 0,0 1 0,0 0 0,0 0-1,0-1 1,0 1 0,0 0 0,0-1 0,0 1-1,0 0 1,-1 0 0,1-1 0,0 1 0,0 0-1,0 0 1,0-1 0,0 1 0,-1 0 0,1 0 0,0-1-1,0 1 1,0 0 0,-1 0 0,1 0 0,0 0-1,0-1 1,0 1 0,-1 0 0,1 0 0,0 0-1,-1 0 1,1 0 0,0 0 0,0 0 0,-1 0-1,1 0 1,0 0 0,-1 0 0,0 0 11,0 0 0,0 0 0,0 0-1,0 1 1,0-1 0,0 0 0,0 1 0,1-1 0,-1 1 0,0-1 0,0 1 0,0 0 0,0-1-1,1 1 1,-1 0 0,0-1 0,1 1 0,-1 0 0,1 0 0,-1 0 0,1 0 0,-1-1-1,1 1 1,-1 0 0,1 0 0,-1 2 0,-1 1 199,-18 31 370,3 0-1,0 1 1,2 1-1,-11 44 1,20-59-413,1 1 1,1 1-1,1-1 1,1 1-1,1-1 1,1 1-1,1 0 1,6 30-1,-5-42-179,1-1-1,0 1 0,1 0 0,1-1 0,0 0 0,0 0 1,1 0-1,1-1 0,0 0 0,0 0 0,9 9 0,-10-13-109,0-1 1,0 0-1,0 0 0,1 0 0,-1-1 0,1 0 1,0 0-1,0-1 0,1 0 0,-1 0 0,1 0 0,-1-1 1,1-1-1,0 1 0,0-1 0,-1 0 0,1-1 1,9 0-1,-7-1-482,-1 0 0,1 0 0,0-1 0,-1-1 0,0 1 0,1-2 0,-1 1 1,0-1-1,-1 0 0,1-1 0,-1 0 0,0-1 0,0 1 0,13-14 0,7-11-793</inkml:trace>
</inkml:ink>
</file>

<file path=ppt/ink/ink17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8:47.98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1 9666,'0'0'356,"0"1"0,-1 0 0,1-1 0,-1 1 0,1 0 0,0 0 0,0-1 0,-1 1 0,1 0 0,0 0 0,0-1 0,0 1 0,0 0 0,0 0 0,0 0 0,0-1 0,0 1 0,0 0 0,0 0 0,1 0 0,-1-1 0,1 2 0,3 30 1695,-3-28-1389,10 54 2375,-3-18-2205,-1 0 0,1 54 0,-4-63-964,-4-29 33,0-1 0,1 1 1,-1-1-1,1 0 0,-1 1 0,1-1 0,-1 0 0,1 0 1,0 1-1,0-1 0,0 0 0,0 0 0,0 0 0,0 0 1,0 0-1,0 0 0,2 1 0,-2-4-336,-1 0 1,1 0-1,-1 0 0,1 0 0,-1 0 1,0 0-1,0 0 0,0 0 0,0 0 1,-1 0-1,1 0 0,-1-2 0,-4-17-1731,3-3 974</inkml:trace>
</inkml:ink>
</file>

<file path=ppt/ink/ink17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8:48.37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0 109 10210,'1'-1'298,"-1"0"0,0 1 0,0-1 0,1 1 0,-1-1 0,0 1 0,1-1 0,-1 0 0,1 1 0,-1 0 0,0-1-1,1 1 1,-1-1 0,1 1 0,-1-1 0,1 1 0,0 0 0,-1 0 0,1-1 0,-1 1 0,1 0 0,-1 0 0,1-1 0,0 1 0,-1 0 0,1 0 0,0 0-1,29-7 2747,-14 3-1654,20-10 407,37-21 0,-21 10-1382,-47 22-445,-1 2 0,0-1 0,1 0 0,-1 1-1,1 0 1,-1 0 0,1 1 0,7-1 0,-11 1-121,0 0 1,0 0-1,0 0 1,0 0-1,0 1 1,0-1-1,0 0 1,0 1-1,0-1 1,0 1-1,0-1 1,0 1-1,0-1 1,-1 1-1,1 0 1,1 0-1,-1 0-268,0 0 0,-1 1-1,1-1 1,-1 0 0,1 0-1,-1 0 1,1 1 0,-1-1-1,0 0 1,1 1 0,-1-1 0,0 0-1,0 1 1,0-1 0,0 0-1,0 2 1,0 10-911</inkml:trace>
  <inkml:trace contextRef="#ctx0" brushRef="#br0" timeOffset="1">197 157 6361,'-88'78'3329,"75"-67"775,14-14-2444,10-9-42,55-19 3347,-57 28-4770,0 0 1,0 1 0,1 0 0,-1 0 0,16-1 0,-23 4-265,1-1 0,-1 0 0,0 1 1,1-1-1,-1 1 0,1 0 1,-1 0-1,0 0 0,0 0 0,1 0 1,2 3-1,8 12-5592</inkml:trace>
</inkml:ink>
</file>

<file path=ppt/ink/ink17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8:48.73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0 180 6897,'0'0'3969,"10"-5"-416,-4-3-2041,10 2-55,-4-8-497,4 1-120,11-1-208,-9-5-160,8 4-168,0-3-96,-5 4-208,5 0-128,-5 5-496,-4-2-424,-3 3-960,-3 3-17,8-1 1153</inkml:trace>
</inkml:ink>
</file>

<file path=ppt/ink/ink17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8:49.53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40 17 7001,'-2'-2'1132,"1"1"-418,1 0-1,-1 0 0,0 0 1,0 0-1,0 0 1,0 0-1,0 0 1,0 0-1,0 1 0,0-1 1,0 0-1,0 0 1,0 1-1,0-1 1,-1 1-1,1-1 0,0 1 1,-3-1-1,3 3-560,-1 0 0,1 0-1,0 1 1,-1-1-1,1 0 1,0 0 0,1 1-1,-1-1 1,0 0 0,1 1-1,-1-1 1,1 1-1,-1 4 1,0 6 87,0 1 1,0 0-1,1-1 1,1 1-1,0 0 0,1-1 1,5 22-1,9 55 1018,-12-59-900,12 45 0,-21-98-6090,-3-15 2721,-8-34-390,8 38 1938</inkml:trace>
</inkml:ink>
</file>

<file path=ppt/ink/ink17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8:49.92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61 131 7418,'-50'-52'3487,"49"51"-3224,0 1 0,0-1 1,0 0-1,0 0 0,1 0 0,-1 0 0,0 0 1,1 0-1,-1 0 0,1 0 0,-1 0 0,1 0 0,-1-1 1,1 1-1,0 0 0,-1 0 0,1 0 0,0-2 1,0 2-141,1 0 0,-1 0 1,0 0-1,1 0 1,-1 1-1,0-1 1,1 0-1,-1 0 1,1 1-1,-1-1 0,1 0 1,0 1-1,-1-1 1,1 1-1,0-1 1,-1 1-1,1-1 0,0 1 1,1-1-1,5-2 183,-1 0-1,1 1 1,0 0-1,14-1 0,-8 1 533,1-3-304,5-1 119,-1 1 0,1 1 0,38-4-1,-54 8-603,0 0 0,1-1 0,-1 1-1,0 0 1,1 1 0,-1-1 0,0 1-1,1-1 1,-1 1 0,0 0 0,0 0-1,0 1 1,0-1 0,0 0 0,0 1-1,0 0 1,0 0 0,0 0 0,-1 0-1,1 0 1,-1 1 0,0-1 0,0 1-1,1-1 1,-1 1 0,-1 0-1,1 0 1,0 0 0,1 6 0,-2-5-22,0 0-1,0 0 1,-1 1 0,0-1 0,0 1 0,0-1-1,-1 0 1,1 1 0,-1-1 0,0 0 0,-1 0-1,1 0 1,0 1 0,-1-1 0,0-1 0,0 1-1,0 0 1,-6 6 0,-5 8-99,-1-2 1,-24 24-1,25-28-190,10-9-19,-1 0-1,0 0 1,1 0 0,-1 0 0,0-1 0,0 0 0,-8 4 0,9-6-50,1 1 1,0 0 0,0-1 0,0 1 0,0-1-1,-1 0 1,1 1 0,0-1 0,0 0-1,-1-1 1,1 1 0,0 0 0,0-1 0,0 1-1,-1-1 1,1 0 0,0 1 0,-2-2 0,-3-4-843</inkml:trace>
</inkml:ink>
</file>

<file path=ppt/ink/ink17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8:50.33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10 6329,'16'-4'2673,"0"2"0,33-1 0,-37 3-1786,-1 1-1,1 0 1,-1 1 0,20 5-1,-22-3-513,0-1-1,0 1 0,0 1 1,0-1-1,0 2 0,-1-1 1,0 1-1,0 0 0,-1 1 1,0 0-1,0 0 0,0 0 1,-1 1-1,6 10 1,-4-4-144,0-1 0,-1 1 0,-1 1 0,-1-1 0,0 1 0,0 0 0,-2 0 0,0 1 0,-1-1 0,0 0 0,-1 1 0,-1 0 0,0-1 0,-1 1 0,-1-1 0,-1 1 0,0-1 0,0 0 0,-2 0 1,0 0-1,-1-1 0,0 1 0,-10 14 0,-65 99-1185,45-75-1208,34-50 1817,0 0 0,0 0 0,0 0 0,-1 0 0,1 0 0,-1-1 0,-5 5 0,4-5 132,0 0-1,1-1 1,-1 0 0,-1 1-1,1-1 1,-7 0 0</inkml:trace>
</inkml:ink>
</file>

<file path=ppt/ink/ink1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1:15.61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641 1250 6609,'-78'25'8808,"205"-44"-4255,194-2-2685,232 42-993,-361-6-413,239-13 0,48-18-30,-274 18-193,0-9 0,-1-9 0,-1-8 0,229-59 0,-338 62-41,93-28 511,-165 41-571,0-1 0,-1-1 0,0-1 1,0 0-1,-2-2 0,26-20 0,-42 31-122,31-26 325,-1-1 1,54-63 0,-82 85-310,0-1 1,-1 1-1,1-1 0,-1 1 0,-1-1 0,0-1 0,0 1 1,0 0-1,-1-1 0,0 1 0,-1-1 0,0 1 0,0-1 0,-1 0 1,0 0-1,-1 1 0,0-1 0,-3-14 0,1 12-30,0 1 0,-1 0 0,0 0 0,-1 0 0,0 0 0,-1 0 0,0 1 0,0 0 0,-1 1 0,0-1 0,-1 1 0,0 0 0,0 1 0,-13-9-1,-31-19-25,-2 2 0,-1 2 0,-1 3 0,-1 2-1,-110-33 1,80 33 17,0-2-71,-154-27-1,-80 19-101,-41-5 5,-236-24-130,359 43 212,120 14 21,0 5 1,0 5 0,1 5 0,0 6-1,0 4 1,-136 40 0,-118 55 16,173-27-107,89-36 103,69-30 27,0 1 0,1 2 0,-38 30 0,55-35 24,0 0 0,2 2 0,0 1 1,1 1-1,2 0 0,-18 26 0,26-31 13,1 1 0,1 0 0,0 1 1,1 0-1,1 0 0,1 1 0,0-1 0,-1 23 0,0 17-5,2 78 1,3-126 5,1 1 1,1 0-1,0 0 1,1-1-1,0 1 1,0-1-1,1 1 0,0-1 1,1 0-1,0 0 1,1-1-1,0 1 1,1-1-1,0 0 1,0 0-1,0-1 1,2 0-1,-1 0 1,1 0-1,0-1 0,0 0 1,1-1-1,-1 0 1,2 0-1,9 4 1,11 4 50,1-2 1,0-1 0,1-2-1,0 0 1,1-3 0,37 4-1,198 2 427,310-52-18,-453 26-907,-117 14-74,0-1 0,1 1 0,-1 0-1,0 0 1,0 1 0,11 3 0,10 5-880</inkml:trace>
</inkml:ink>
</file>

<file path=ppt/ink/ink17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8:52.79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33 259 4641,'-1'-3'625,"0"0"1,-1-1-1,1 1 0,0 0 1,-1 0-1,0 0 1,0 0-1,0 0 0,0 0 1,0 1-1,0-1 0,-1 1 1,-7-10 8887,11 12-9342,9-2 1918,21 3-2257,-30-1 373,107 8 306,0-6 0,-1-4 0,1-5 0,-1-4 0,153-37 0,-184 22-452,-126 21-60,-81-19 1,-203-64 761,326 86-778,0 0-1,-1 1 1,1 0 0,0 0-1,-1 1 1,-9 1 0,15 2-1615,10 3 396,14 3-779,-20-8 1810,62 28-1721,-30-4 2032</inkml:trace>
</inkml:ink>
</file>

<file path=ppt/ink/ink17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8:53.45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93 28 6385,'28'-3'13284,"-10"4"-10569,11 3-2762,43 1 567,291-19 1878,-274-1-2004,-284 18-2319,163-5 1604,-7-2-151,-1 2 0,0 1-1,0 3 1,-63 10 0,70-6 380,-50 15-36,75-19 144,0 1 0,0 0 0,1 0 0,-1 1 0,1 0 0,0 0 0,-10 9 0,15-12 14,1 0-1,0 0 1,0 0 0,-1 0-1,1 0 1,0 1 0,0-1 0,0 0-1,1 1 1,-1-1 0,0 0 0,0 1-1,1-1 1,-1 1 0,1 0 0,-1-1-1,1 1 1,0-1 0,-1 1 0,1 0-1,0-1 1,1 4 0,-1-3 39,1 0 1,0 0-1,0 0 1,0 0-1,0-1 1,0 1 0,1 0-1,-1-1 1,0 1-1,1 0 1,-1-1-1,1 0 1,0 1-1,-1-1 1,3 1-1,6 4 235,1-1-1,-1 0 0,1-1 1,-1-1-1,15 4 1,53 7 1015,97 5 0,31 5-3752,-163-14 116,-1 7 995</inkml:trace>
</inkml:ink>
</file>

<file path=ppt/ink/ink17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8:55.50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100 86 7066,'-67'-51'3172,"41"24"571,20 20 169,7 19 1636,74 427-1743,-72-419-3948,-3-11-338,1 0 1,1 0-1,0 0 1,0 0-1,6 16 1,-10-43-7945</inkml:trace>
</inkml:ink>
</file>

<file path=ppt/ink/ink17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8:55.91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1 153 9394,'50'-6'8410,"1"-11"-3433,55-35-1877,-76 35-2971,2 2-1,-1 0 1,43-11-1,-68 24-254,-1 1 0,1 0 0,-1 1 0,1-1 0,-1 1 0,11 1 0,-15-1 23,0 0 1,0 0-1,0 0 0,0 1 1,0-1-1,0 0 1,-1 1-1,1-1 1,0 0-1,0 1 1,0-1-1,0 1 0,-1-1 1,1 1-1,0 0 1,0-1-1,-1 1 1,1 0-1,-1-1 0,1 1 1,0 0-1,-1 0 1,0 0-1,1-1 1,-1 1-1,1 0 0,-1 0 1,0 0-1,0 0 1,1 0-1,-1 0 1,0 0-1,0 0 1,0 0-1,0 0 0,0 0 1,0 0-1,0 0 1,-1-1-1,1 1 1,0 0-1,0 0 0,-1 0 1,1 0-1,0 0 1,-1 0-1,1-1 1,-2 3-1,-11 18-2279,-7 7 1009</inkml:trace>
</inkml:ink>
</file>

<file path=ppt/ink/ink17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8:56.28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1 187 9154,'5'-1'4257,"13"-13"-1441,7-7-511,12-2-169,3-4-191,3 5-753,-2 0-376,-4 0-552,-7 6-168,-5 5-304,-3 3-232,-12 13-840,-1 5-520,-11 5-1025,-2 7 1625</inkml:trace>
  <inkml:trace contextRef="#ctx0" brushRef="#br0" timeOffset="1">75 457 10890,'-13'21'4961,"19"-9"-2272,7-12-641,20-11-551,8-8-265,9-17-376,8 6-376,-3-3-1152,5 4-440,7 4 640,4-7-72</inkml:trace>
</inkml:ink>
</file>

<file path=ppt/ink/ink17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8:56.6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9 138 9122,'-8'8'4209,"13"-8"-1649,12 0-543,17-11-105,13-1-199,12-5-345,3-5-264,-7 3-600,-3-3-168,-13 6-336,-9 5-136,-6 3-384,-12 3-440,-5 2-584,-4 3-585,-8 3-615,3-3 1639</inkml:trace>
</inkml:ink>
</file>

<file path=ppt/ink/ink17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8:57.05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112 37 10002,'-111'-36'4729,"115"45"-1864,6 4-137,2 4-751,4 5-305,-3 6-616,-2 2-295,3 3-369,3-1-152,-6-4-192,9-1-72,-5-5-416,-1-5-321,6-5-951,-7-4-1097,15-9 1817</inkml:trace>
</inkml:ink>
</file>

<file path=ppt/ink/ink17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58:57.58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75 70 11811,'22'58'7994,"22"26"-4327,-19-39-2319,21 34 24,15 31-295,-55-96-1064,0 0 0,7 29 1,-13-43-28,0 0 0,0-1 0,0 1 1,0 0-1,0 0 0,-1 0 1,1 0-1,0 0 0,0 0 1,0 0-1,0 0 0,0 0 1,0 0-1,0 0 0,0 0 1,-1 0-1,1 0 0,0 0 1,0 0-1,0 0 0,0 0 1,0 0-1,0 0 0,0 0 1,0 0-1,0 1 0,-1-1 1,1 0-1,0 0 0,0 0 1,0 0-1,0 0 0,0 0 1,0 0-1,0 0 0,0 0 1,0 0-1,0 0 0,0 0 1,0 1-1,0-1 0,0 0 1,0 0-1,-1 0 0,1 0 1,0 0-1,0 0 0,0 0 1,0 0-1,0 1 0,0-1 1,0 0-1,0 0 0,0 0 1,1 0-1,-10-15-2865,-6-21 402,-26-45-1,15 31 2680,9 19-21</inkml:trace>
  <inkml:trace contextRef="#ctx0" brushRef="#br0" timeOffset="1">31 122 7906,'-29'-67'3078,"28"66"-2995,1 0 1,0 0 0,0 1-1,0-1 1,0 0 0,0 0-1,0 0 1,0 0-1,0 1 1,0-1 0,0 0-1,0 0 1,1 1 0,-1-1-1,0 0 1,0 0 0,1 1-1,-1-1 1,1 0 0,-1 0-1,0 1 1,1-1 0,-1 1-1,1-1 1,0 0-1,-1 1 1,1-1 0,-1 1-1,1-1 1,0 1 0,-1 0-1,1-1 1,0 1 0,0 0-1,0-1 1,29-6 1167,-26 6-914,56-8 1865,0 2 0,78 1 0,-128 6-1797,1 0 1,-1 1-1,1 0 1,16 4-1,-25-5-344,-1 1 0,1-1-1,0 1 1,0 0 0,0-1-1,-1 1 1,1 0 0,0 0-1,-1 0 1,1 0 0,-1 0-1,1 1 1,-1-1 0,1 0 0,-1 1-1,0-1 1,0 1 0,0-1-1,0 1 1,0 0 0,0-1-1,0 1 1,0 0 0,-1 0-1,1 0 1,-1-1 0,1 1-1,-1 0 1,0 0 0,0 0 0,1 0-1,-2 3 1,0 1 25,0-1-1,-1 1 1,0 0-1,0-1 1,0 1 0,-1-1-1,0 0 1,0 0 0,0 0-1,-1 0 1,1 0 0,-1-1-1,-5 5 1,-10 10 172,-34 24 0,47-38-230,-202 148-1378,181-136-921,7-12 895</inkml:trace>
</inkml:ink>
</file>

<file path=ppt/ink/ink17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1:05.49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32 414 6433,'-32'-16'14957,"75"7"-14322,-1-2 1,0-2-1,-1-2 1,-1-1-1,75-43 1,188-144 781,-264 175-1362,34-14-1354,-71 40-325,-73 34-4984,10-5 2864,22-3 2683</inkml:trace>
</inkml:ink>
</file>

<file path=ppt/ink/ink17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1:05.98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163 5 6449,'-21'-2'1693,"20"1"-1086,-1 1 0,0-1 0,0 1 0,0 0 0,1-1 0,-1 1-1,0 0 1,0 0 0,0 1 0,0-1 0,1 0 0,-1 1 0,-2 0 0,2 0-359,1 1 1,-1-1-1,1 1 1,-1-1-1,1 1 1,0 0-1,0 0 1,0 0-1,0-1 1,0 1-1,0 0 1,1 0-1,-1 0 1,1 0-1,-1 1 1,1 1-1,-21 60 407,-29 64-1,49-125-657,-4 8 25,1 0-1,0 1 1,0 0 0,1-1 0,-2 17-1,5-27-19,0-1-1,0 1 0,0-1 0,0 0 1,0 1-1,0-1 0,0 1 1,0-1-1,0 0 0,0 1 0,0-1 1,0 1-1,0-1 0,0 0 0,1 1 1,-1-1-1,0 1 0,0-1 0,0 0 1,1 1-1,-1-1 0,0 0 0,1 1 1,-1-1-1,0 0 0,0 0 0,1 1 1,-1-1-1,1 0 0,-1 0 1,0 0-1,1 1 0,-1-1 0,0 0 1,1 0-1,0 0 0,19-3 202,22-19 325,-41 21-505,64-36 650,149-99 1982,-214 136-2652,0 0 0,1 0 0,-1 0-1,0 0 1,0 0 0,0 0 0,1-1 0,-1 1-1,0 0 1,0 0 0,0 0 0,1 0 0,-1 0-1,0 0 1,0-1 0,0 1 0,0 0 0,1 0-1,-1 0 1,0-1 0,0 1 0,0 0 0,0 0-1,0 0 1,0-1 0,0 1 0,1 0-1,-1 0 1,0 0 0,0-1 0,0 1 0,0 0-1,0 0 1,0-1 0,0 1 0,0 0 0,0 0-1,0-1 1,-1 1 0,1 0 0,0 0 0,0 0-1,0-1 1,-12-1 17,-18 5-187,30-3 165,-131 25-1752,105-22 2031</inkml:trace>
</inkml:ink>
</file>

<file path=ppt/ink/ink1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1:17.75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15 14779,'8'-10'5369,"-2"6"-6041,7 11 504</inkml:trace>
</inkml:ink>
</file>

<file path=ppt/ink/ink17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1:07.4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191 506 8962,'-25'-32'5415,"20"27"-5164,0 0 0,0 1 0,0-1 1,-10-5-1,14 9-190,0 1 0,0-1 0,0 1 0,-1-1 0,1 1 0,0 0 0,0 0 0,0-1 0,-1 1 0,1 0 0,0 0 0,0 0 0,0 0 0,-1 0 0,1 0 0,0 1 0,0-1 0,0 0 0,-1 1 0,1-1 0,0 0 0,0 1 0,0 0 0,0-1 0,0 1 0,0 0 0,-1 0 0,-20 24 582,19-20-487,-7 9 27,1 0 1,0 0-1,2 1 1,-1 0-1,2 1 1,0-1-1,1 1 1,-4 21-1,8-31-136,0 0 0,0 0 0,1 0 0,0 0 0,0 0 0,1 0 0,-1 0 0,1 0 0,1 0 0,-1-1 0,5 10 0,-4-11-28,0 0 0,0 0 0,1-1-1,-1 0 1,1 1 0,0-1 0,0 0 0,0 0-1,1-1 1,-1 1 0,1-1 0,-1 1 0,1-1-1,0 0 1,0-1 0,0 1 0,0-1 0,5 2-1,-3-2-16,1 0 0,0 0 0,0-1 0,-1 0-1,1 0 1,0 0 0,0-1 0,-1 0 0,1 0-1,0-1 1,-1 0 0,1 0 0,-1-1 0,0 1-1,0-1 1,0-1 0,0 1 0,0-1 0,-1 0-1,0 0 1,1-1 0,4-5 0,2-2-40,0-2 0,0 1 0,-2-1 0,1-1 1,-2 0-1,0-1 0,9-22 0,-12 21 23,-1 0-1,-1 0 1,0 0-1,-1 0 1,-2-1-1,1 1 1,-2-1-1,0 1 1,-4-26-1,-6-19-88,-22-76-1,20 88 21,7 31 98,-12-45-48,15 60 91,1-1 0,-1 1 0,0 0 0,0 0 0,-1 0 0,1 1 0,-1-1 0,0 0 0,0 1 0,0 0 0,-4-4 0,7 7-42,0 0 0,0 0 0,-1 0 1,1 0-1,0 0 0,0-1 0,-1 1 0,1 0 0,0 0 0,0 0 0,-1 0 0,1 0 0,0 0 1,-1 0-1,1 0 0,0 0 0,0 0 0,-1 0 0,1 0 0,0 0 0,0 0 0,-1 0 1,1 1-1,0-1 0,0 0 0,-1 0 0,1 0 0,0 0 0,0 0 0,-1 1 0,1-1 1,0 0-1,0 0 0,0 0 0,0 1 0,-1-1 0,1 0 0,0 0 0,0 1 0,0-1 0,0 0 1,0 0-1,0 1 0,-1-1 0,1 0 0,0 0 0,0 1 0,0-1 0,0 0 0,0 0 1,0 1-1,0-1 0,0 0 0,0 0 0,0 1 0,1-1 0,-1 0 0,0 1 0,0-1 1,0 0-1,0 0 0,0 1 0,0-1 0,1 0 0,1 20 326,17 54 1073,35 85 0,7 24-955,-58-170-456,-1-7-4,-1 0-1,1 0 1,0 0-1,0 0 1,1 0-1,-1 0 1,6 7-1,-7-12 0,-1-1 0,0 1 0,0-1 0,1 0 0,-1 1 0,0-1 0,1 0 0,-1 1 0,0-1 0,1 0 1,-1 1-1,1-1 0,-1 0 0,0 0 0,1 1 0,-1-1 0,1 0 0,-1 0 0,1 0 0,-1 0 0,1 0 0,-1 0 0,1 0 0,-1 0 0,1 0 0,-1 0 0,1 0 0,-1 0 0,1 0 0,-1 0 0,1 0 0,-1 0 0,0 0 0,1-1 0,-1 1 1,1 0-1,-1 0 0,1 0 0,-1-1 0,0 1 0,1 0 0,-1-1 0,0 1 0,1 0 0,-1-1 0,0 1 0,1-1 0,-1 1 0,0 0 0,0-1 0,1 1 0,-1-1 0,0 1 0,0-1 0,0 1 0,0-1 0,12-32-85,-11 30 77,3-11-14,1 0 0,0 1 0,1-1 0,1 1 0,0 0 1,0 1-1,2 0 0,12-15 0,-18 23 24,1 0 0,1 0 0,-1 1 1,0-1-1,1 1 0,0 0 0,-1 0 0,1 1 0,0-1 0,11-2 1,-12 4 1,0 0 0,0 1 1,0-1-1,0 1 0,0 0 1,0 0-1,0 1 0,0-1 1,1 1-1,-1 0 0,-1 0 1,1 0-1,0 1 0,0-1 1,0 1-1,5 4 0,-2-2-14,-1 2 0,0-1 0,0 1 0,0 0 0,-1 0 0,9 12 0,-10-12-681,0 0 0,1 0 0,0-1 0,0 1 0,0-1 0,1 0 0,0 0 0,10 5 0,-3-7-443</inkml:trace>
</inkml:ink>
</file>

<file path=ppt/ink/ink17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1:08.79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104 591 6793,'19'-42'6027,"6"-5"-4344,-24 46-1577,0 0-1,-1 0 0,1 0 1,0 0-1,-1 0 1,1-1-1,-1 1 1,1 0-1,-1 0 0,0 0 1,1-1-1,-1 1 1,0 0-1,0-1 1,0 1-1,0-2 0,0 3-61,-1-1-1,1 1 1,0 0-1,0-1 1,-1 1-1,1 0 1,0-1-1,-1 1 1,1 0-1,0 0 1,-1-1-1,1 1 1,-1 0-1,1 0 1,0-1-1,-1 1 0,1 0 1,-1 0-1,1 0 1,-1 0-1,1 0 1,0 0-1,-1 0 1,1 0-1,-1 0 1,1 0-1,-1 0 1,0 0-1,-2 0 105,-1 1 0,1 0 1,-1 0-1,1 0 0,0 0 0,-1 0 0,-3 3 0,-3 4-2,1 0 1,0 1-1,0 0 0,1 1 0,0-1 0,1 1 0,0 1 0,1 0 0,0 0 0,0 0 0,1 0 1,1 1-1,0 0 0,1 0 0,0 0 0,0 0 0,1 0 0,1 1 0,0 13 0,1-24-143,0 1-1,0-1 1,0 0 0,0 1-1,0-1 1,1 0-1,-1 0 1,1 1-1,-1-1 1,1 0 0,0 0-1,0 0 1,0 0-1,0 0 1,0 0-1,0 0 1,1 0 0,-1 0-1,1 0 1,-1-1-1,1 1 1,2 1-1,-2-2-3,-1-1-1,1 1 0,0-1 0,0 0 1,-1 1-1,1-1 0,0 0 0,0 0 0,0 0 1,-1-1-1,1 1 0,0 0 0,0-1 1,-1 1-1,1-1 0,0 1 0,-1-1 0,1 0 1,0 0-1,-1 0 0,1 0 0,-1 0 1,1 0-1,-1 0 0,0 0 0,1 0 0,0-3 1,6-5 5,0-1 1,-1 0-1,-1 0 1,0 0 0,0-1-1,-1 0 1,0 0-1,-1 0 1,0-1-1,-1 0 1,3-17 0,-1 6 225,14-35 1,-19 58-197,0-1 1,0 1 0,0-1-1,0 1 1,0-1 0,0 1 0,0-1-1,0 1 1,1-1 0,-1 1-1,0-1 1,0 1 0,1-1-1,-1 1 1,0 0 0,1-1-1,-1 1 1,0-1 0,1 1-1,-1 0 1,0-1 0,1 1-1,-1 0 1,1 0 0,-1-1-1,1 1 1,-1 0 0,1 0 0,-1 0-1,1-1 1,-1 1 0,1 0-1,-1 0 1,1 0 0,-1 0-1,1 0 1,-1 0 0,1 0-1,0 0 1,0 0 0,17 20 952,-5-3-1112,30 31 189,-42-47-60,-1-1-1,1 1 0,-1-1 0,1 1 1,-1-1-1,1 1 0,-1-1 0,1 0 1,0 1-1,-1-1 0,1 0 0,0 1 1,-1-1-1,1 0 0,0 0 1,-1 0-1,1 0 0,0 1 0,-1-1 1,1 0-1,0 0 0,-1-1 0,1 1 1,0 0-1,0 0 0,-1 0 1,1 0-1,0 0 0,-1-1 0,1 1 1,-1 0-1,1-1 0,0 1 0,-1 0 1,1-1-1,-1 1 0,1-1 0,-1 1 1,1-1-1,0 0 0,19-26 108,-19 26-110,40-72 144,-25 42-57,1 1 0,34-44 0,-50 72-70,0 1 0,0 0 0,0 0-1,0-1 1,0 1 0,0 0 0,0 0 0,1 0-1,-1 1 1,0-1 0,1 0 0,-1 0 0,1 1-1,-1-1 1,0 0 0,1 1 0,0 0 0,1-1 0,-2 1-3,0 0 0,0 1 0,0-1 0,0 0 0,0 1 0,-1-1 0,1 0 0,0 1 0,0-1 0,0 1 0,0-1 0,-1 1 0,1 0 0,0-1 0,-1 1 0,1 0 0,0 0 0,-1-1 0,1 1 0,-1 0 0,1 1 1,2 3 37,-1 1 1,0 0-1,0-1 1,0 1-1,-1 0 1,0 0-1,0 8 1,0-5-20,0 0 1,0-1-1,1 1 1,0 0 0,1-1-1,3 11 1,-5-18-56,0 0 0,-1 1 0,1-1 0,0 0 0,0 1 0,0-1 0,0 0 0,0 0 0,0 0 1,0 0-1,0 0 0,0 0 0,0 0 0,1 0 0,-1-1 0,0 1 0,1 0 0,1 0 0,-2-1-52,1 0-1,0 0 1,-1 0-1,1 0 1,0-1-1,-1 1 1,1 0-1,0-1 1,-1 1-1,1-1 1,-1 0-1,1 0 1,-1 1-1,1-1 1,-1 0-1,1 0 1,-1 0-1,0 0 1,1-1-1,0 0 1,20-21-1505,-2 0 1,0-1 0,22-37-1,10-13-1172,-49 69 2623,7-6 122,-1-1-1,0 0 0,-1 0 1,0-1-1,-1 0 1,-1-1-1,6-16 0,-12 30 51,0 0-1,0 0 0,0 0 0,0-1 1,0 1-1,0 0 0,0 0 1,1 0-1,-1 0 0,0 0 1,0-1-1,0 1 0,0 0 1,0 0-1,0 0 0,0 0 0,0 0 1,0-1-1,0 1 0,0 0 1,-1 0-1,1 0 0,0 0 1,0 0-1,0-1 0,0 1 0,0 0 1,0 0-1,0 0 0,0 0 1,0 0-1,0 0 0,0 0 1,-1-1-1,1 1 0,0 0 0,0 0 1,0 0-1,0 0 0,0 0 1,0 0-1,-1 0 0,1 0 1,0 0-1,0 0 0,0 0 0,0 0 1,0 0-1,-1 0 0,1 0 1,0 0-1,0 0 0,0 0 1,0 0-1,-1 0 0,-11 6 1089,-10 13 74,11-8-645,-34 42 1371,41-48-1800,0 0 1,1 0 0,-1 1-1,1-1 1,1 1-1,-1 0 1,1 0 0,-2 8-1,3-14-130,1 1 0,0 0 0,0 0 0,0-1 0,-1 1-1,1 0 1,0 0 0,0 0 0,0-1 0,0 1 0,0 0 0,1 0 0,-1 0 0,0-1 0,0 1-1,0 0 1,1 0 0,-1-1 0,0 1 0,1 0 0,-1-1 0,1 1 0,-1 0 0,0-1-1,1 1 1,0 0 0,-1-1 0,1 1 0,-1-1 0,1 1 0,0-1 0,-1 1 0,1-1 0,0 0-1,0 1 1,-1-1 0,1 0 0,0 0 0,0 1 0,-1-1 0,1 0 0,0 0 0,0 0-1,0 0 1,-1 0 0,1 0 0,1 0 0,6-1-13,-1 0 1,0-1-1,-1 1 0,11-5 0,-7 3 25,-1 1-8,-1 0-1,0 0 0,1 1 0,-1 0 0,1 1 0,-1 0 0,1 0 0,-1 1 0,0 0 0,1 0 0,-1 1 0,0 0 1,9 4-1,-11-3 5,0 0 1,-1 0 0,1 1-1,-1 0 1,1 0 0,-1 0-1,0 0 1,-1 1-1,1 0 1,-1 0 0,0 0-1,0 1 1,-1-1 0,0 1-1,1 0 1,-2 0 0,3 7-1,0 0 20,-2 1-1,0 0 1,0-1 0,-1 1-1,-1 0 1,0 0 0,-1 0-1,-1 0 1,-3 26 0,2-30-31,0-1 1,0 0-1,-1 0 0,0 0 1,0-1-1,-1 1 1,0-1-1,-1 0 1,1 0-1,-2 0 0,1-1 1,-1 1-1,0-1 1,-1-1-1,-12 11 1,18-16-12,-1 1 0,1-1 0,-1 0 0,1 0 0,-1 0 1,0 0-1,0 0 0,1 0 0,-1 0 0,0-1 0,0 1 0,0-1 1,0 1-1,0-1 0,0 0 0,0 1 0,0-1 0,0 0 1,0-1-1,0 1 0,0 0 0,0 0 0,0-1 0,0 1 0,0-1 1,1 0-1,-1 0 0,0 1 0,0-1 0,0 0 0,1-1 1,-1 1-1,1 0 0,-1 0 0,1-1 0,-1 1 0,1-1 0,0 1 1,0-1-1,-1 1 0,0-3 0,-1-3-56,0 1 0,0-1-1,0 0 1,1 0 0,0-1-1,0 1 1,0 0 0,1-1 0,0-14-1,2 4 4,0 0 0,1 0 0,1 0 0,1 1 0,0-1 0,2 1-1,7-18 1,9-13 37,31-49 0,-12 25 80,-32 53-2,0 1 1,-1-1 0,9-34 0,-15 43-15,0-1 0,0 0-1,-1 1 1,0-1 0,-1 0 0,0 0 0,-1 1 0,-3-21-1,4 30-29,0 1 0,0-1 0,0 1-1,0-1 1,0 0 0,-1 1-1,1-1 1,0 1 0,0-1 0,0 0-1,-1 1 1,1-1 0,0 1-1,-1-1 1,1 1 0,0-1 0,-1 1-1,1-1 1,-1 1 0,1-1-1,0 1 1,-1-1 0,1 1 0,-2-1-1,-5 12 249,-2 28 151,7-27-309,0 1 1,2-1-1,-1 0 1,1 0-1,1 1 1,0-1 0,1 0-1,5 21 1,-5-29-133,-1 1 1,1-1 0,0 0-1,0 0 1,1 0 0,-1 0 0,1-1-1,-1 1 1,1-1 0,0 1-1,1-1 1,-1 0 0,1 0-1,-1 0 1,1-1 0,0 1 0,0-1-1,0 0 1,0 0 0,0 0-1,0-1 1,1 1 0,-1-1-1,1 0 1,-1-1 0,9 2 0,-2-3-525,1 1 0,-1-1 1,1-1-1,-1 0 1,1-1-1,10-4 0,34-9-785</inkml:trace>
</inkml:ink>
</file>

<file path=ppt/ink/ink17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1:09.32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8930,'2'2'11930,"4"11"-10769,-3 20-329,49 37-216,-39-38-296,-4-1-128,-4-11-120,1-1-184,-4-5-552,-2-6-248,-5-6-1265</inkml:trace>
</inkml:ink>
</file>

<file path=ppt/ink/ink17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1:09.72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8 9602,'-2'-1'3305,"5"-1"-3481,4-2-520</inkml:trace>
</inkml:ink>
</file>

<file path=ppt/ink/ink17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1:10.10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77 8530,'11'33'5875,"-8"16"-2484,2 15-811,-2-61-1770,5-8-524,7-12 23,16-42 496,-25 45-579,0 1 0,1-1 1,1 1-1,0 1 0,1 0 0,0 0 0,0 0 1,1 1-1,14-11 0,-23 21-175,1 0 0,-1 0 1,0 0-1,1 0 0,-1 1 0,1-1 0,0 0 1,-1 1-1,1-1 0,-1 1 0,1 0 0,0-1 1,-1 1-1,1 0 0,0 0 0,0 0 0,-1 0 1,1 0-1,0 0 0,-1 1 0,4 0 0,-3 0-21,1 1-1,-1-1 0,0 1 1,1-1-1,-1 1 0,0 0 1,0 0-1,0 0 0,-1 0 1,1 0-1,0 0 0,1 4 1,4 7-138,-2-1 0,1 1 0,-1 1 0,3 14 0,-7-23 30,18 72-2751,-8-39 1837</inkml:trace>
</inkml:ink>
</file>

<file path=ppt/ink/ink17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1:10.47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181 40 7370,'1'-2'298,"-1"0"-1,0 0 1,0 0 0,0 0 0,0 0 0,-1 1 0,1-1 0,0 0 0,-1 0 0,0 0 0,1 0 0,-1 1 0,0-1 0,0 0 0,0 1 0,0-1 0,0 1 0,-2-3 0,2 3-151,0 1 1,0-1 0,0 1-1,0-1 1,0 1 0,-1 0-1,1 0 1,0-1 0,0 1-1,0 0 1,0 0 0,-1 0-1,1 0 1,0 0 0,0 0-1,0 1 1,-1-1 0,1 0-1,0 0 1,0 1 0,-2 0-1,-4 3 245,-1 0-1,1 1 0,-1-1 0,1 2 0,0-1 0,-9 11 0,4-5 99,2-1-214,0-1 0,1 2 0,0-1 0,-13 21 0,21-28-263,-1-1-1,1 1 1,0 0 0,0-1 0,0 1 0,0 0 0,0 0 0,1 0 0,-1-1 0,1 1-1,0 0 1,0 0 0,0 0 0,0 0 0,0 0 0,1 0 0,-1 0 0,1 0 0,0-1-1,0 1 1,0 0 0,0 0 0,0-1 0,1 1 0,-1-1 0,1 1 0,0-1 0,1 2 0,6 5 66,0-1 1,0-1 0,0 0 0,1 0 0,0 0-1,0-2 1,22 10 0,-21-10-45,0 0 0,0 0 0,-1 1 0,0 0 0,0 1 0,0 0 0,14 15 0,-23-20-19,1-1-1,-1 1 1,1 0-1,-1 0 1,0 0-1,0-1 1,0 1-1,0 0 1,0 0-1,0 1 1,-1-1-1,1 0 1,-1 0-1,1 0 1,-1 0-1,0 1 1,0-1-1,0 0 1,0 0-1,0 0 1,-1 1-1,0 1 1,0 0 7,0-1 1,-1 1-1,0-1 1,0 0-1,0 0 0,0 1 1,-1-1-1,1-1 1,-1 1-1,0 0 1,-5 4-1,-1-1-148,-1 1 1,0-1-1,0-1 0,0 0 0,0 0 1,-1-1-1,-19 5 0,27-9-79,0 1-1,-1 0 0,1-1 1,-1 0-1,1 0 0,-1 0 1,1 0-1,-1 0 0,1-1 1,-1 0-1,1 0 0,0 1 1,-1-2-1,1 1 0,0 0 1,0-1-1,0 1 0,0-1 1,0 0-1,0 0 0,0 0 1,1-1-1,-1 1 0,1-1 1,0 1-1,-1-1 0,1 0 1,0 0-1,1 0 0,-1 0 1,-1-3-1,3-19-902</inkml:trace>
</inkml:ink>
</file>

<file path=ppt/ink/ink17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1:10.83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 1 10538,'-4'1'5542,"4"5"-3283,3 11-1343,-3-15-435,11 45 724,2-1-1,1 0 1,3-1-1,1-1 1,47 79-1,-49-98-1178,-5-9-277,0 0 1,-1 1 0,-1 0-1,-1 1 1,-1-1-1,6 20 1,-13-37 163,0 0 0,1 1 0,-1-1 0,0 0 0,0 0 0,0 1 0,0-1 0,0 0 0,0 1 0,0-1 0,0 0 0,0 0 0,0 1 0,0-1 0,0 0 0,0 1 0,0-1 0,0 0 0,0 1 0,0-1 0,0 0 0,0 0 0,0 1 0,0-1 0,-1 0 0,1 0 0,0 1 0,0-1 0,0 0 0,0 0 0,-1 0 0,1 1 0,0-1-1,0 0 1,-1 0 0,1 0 0,0 1 0,0-1 0,-1 0 0,1 0 0,0 0 0,0 0 0,-1 0 0,1 0 0,0 0 0,-1 0 0,1 0 0,0 0 0,0 0 0,-1 0 0,1 0 0,0 0 0,-1 0 0,1 0 0,0 0 0,0 0 0,-1 0 0,1 0 0,0 0 0,0 0 0,-1-1 0,1 1 0,-19-10-1976,17 9 1866,-13-5-765</inkml:trace>
</inkml:ink>
</file>

<file path=ppt/ink/ink17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1:11.23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122 294 9242,'-102'-42'4066,"83"31"13,25 9-3658,-5 1 164,81-48 4478,49-13-2053,-123 59-2895,0 0 0,0 0 1,0 1-1,1 0 0,-1 1 0,0 0 1,1 0-1,15 1 0,-20 1-94,0-1 0,0 1 0,0 0 1,0 0-1,-1 0 0,1 0 0,0 1 0,-1 0 0,1-1 0,-1 1 0,1 1 0,-1-1 0,0 0 0,0 1 0,0 0 1,0-1-1,-1 1 0,1 0 0,-1 0 0,4 7 0,27 67 34,-37-93-57,1-1 0,1 1 0,1-1 0,0 0 0,1 0 0,1 1 0,0-1 0,5-19 0,-5 33-80,0 0 0,0 0 0,1 0 0,-1 0 0,1 0 0,-1 0 0,1 1-1,0-1 1,0 1 0,0-1 0,0 1 0,0 0 0,1 0 0,-1 0 0,1 0 0,-1 0 0,1 1-1,0-1 1,0 1 0,0-1 0,0 1 0,4-1 0,6-2-2262,1 1 0,0 1-1,23-2 1,-16 3 957</inkml:trace>
</inkml:ink>
</file>

<file path=ppt/ink/ink17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1:11.63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41 9650,'22'-33'9211,"-25"37"-8904,0 0 0,0 0 0,1 0-1,-1 1 1,1-1 0,0 1 0,0-1 0,0 1-1,1 0 1,0 0 0,0 0 0,0-1-1,0 1 1,1 0 0,0 0 0,0 0-1,0 0 1,1 0 0,1 9 0,-1-11-291,0 0 0,0 0 1,1 0-1,-1-1 0,0 1 0,1 0 1,0-1-1,0 1 0,0-1 0,0 0 1,0 1-1,0-1 0,0 0 0,1-1 1,-1 1-1,1 0 0,0-1 0,-1 1 1,1-1-1,0 0 0,0 0 0,0 0 1,0 0-1,0 0 0,0 0 0,0-1 1,0 0-1,0 0 0,0 0 0,0 0 1,0 0-1,0 0 0,3-1 0,-3 0-25,1 0 0,-1 0 0,1 0 0,-1 0-1,0 0 1,1-1 0,-1 1 0,0-1-1,0 0 1,0 0 0,-1 0 0,1 0 0,0-1-1,-1 1 1,1-1 0,-1 1 0,0-1-1,4-5 1,1-5-38,0 0-1,-1-1 0,6-18 1,6-15-169,-19 51 220,0 0 1,1 0-1,0 1 1,-1-1-1,1 0 1,1 0-1,-1 1 1,1-1-1,1 6 1,9 36-94,-11-44 13,1 1 0,0-1-1,0 0 1,0 1 0,0-1 0,0 0 0,0 0 0,1 0-1,-1 0 1,1 0 0,-1 0 0,1 0 0,0 0 0,0-1-1,0 1 1,0-1 0,0 1 0,3 1 0,-3-3-108,0 1 0,0-1 1,1 0-1,-1 1 1,0-1-1,0 0 0,1 0 1,-1 0-1,0 0 0,0-1 1,1 1-1,-1-1 0,0 1 1,0-1-1,0 0 1,2-1-1,6-3-611,-1-1-1,0 0 1,0 0-1,-1-1 1,0 0 0,9-9-1,12-14 871,4-4 138</inkml:trace>
</inkml:ink>
</file>

<file path=ppt/ink/ink17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1:12.0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21 524 7322,'0'-9'6860,"-6"21"-4047,-6 26-833,11-35-1957,1 0 1,-1 0-1,1 0 1,0 0-1,0-1 1,0 1-1,0 0 0,1 0 1,-1 0-1,1 0 1,-1 0-1,1 0 1,0-1-1,0 1 1,0 0-1,1-1 1,-1 1-1,1-1 1,-1 1-1,1-1 1,0 0-1,0 0 0,0 1 1,0-2-1,0 1 1,1 0-1,-1 0 1,1-1-1,-1 1 1,1-1-1,-1 1 1,1-1-1,0 0 1,-1 0-1,1-1 1,0 1-1,0 0 0,0-1 1,0 0-1,0 0 1,0 0-1,0 0 1,-1 0-1,1 0 1,0-1-1,0 1 1,0-1-1,0 0 1,-1 0-1,1 0 0,3-2 1,4-2-65,-1 0 1,0-1-1,0 0 1,-1 0-1,1-1 1,-1 0-1,-1-1 0,1 1 1,-1-2-1,-1 1 1,0-1-1,8-14 1,-7 9 31,0 0 1,-2-1 0,0 0 0,0-1 0,-1 1 0,-1-1-1,2-29 1,-5 18 72,0 1 0,-2-1 0,0 0 0,-2 1 0,-1 0 0,-1 0 0,-2 0 0,0 0 0,-22-44 0,25 61 72,-1-1-1,0 1 1,0 0 0,-13-14 0,17 21-85,0 1-1,1-1 1,-1 1 0,0-1-1,0 1 1,0 0 0,0-1-1,0 1 1,0 0-1,-1 1 1,1-1 0,-4-1-1,4 2-11,1 0-1,-1 0 0,1 0 0,0 1 1,-1-1-1,1 0 0,-1 1 1,1-1-1,0 1 0,-1-1 0,1 1 1,0 0-1,0-1 0,0 1 1,-1 0-1,1 0 0,0 0 0,0 0 1,0 0-1,0 0 0,0 0 1,0 0-1,0 2 0,-1 1 40,0 0-1,0 0 0,0 0 1,1 0-1,0 1 0,-1-1 1,2 0-1,-1 1 0,0-1 1,1 1-1,0-1 1,0 1-1,0-1 0,1 1 1,1 5-1,2 11 225,12 37-1,-14-53-267,12 37-62,3-1 0,1 0 0,2-1 0,2-2 0,2 0 0,1-1 0,51 57 0,-71-89-1822,-6-10-2088,-1 3 2749</inkml:trace>
</inkml:ink>
</file>

<file path=ppt/ink/ink1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1:22.46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383 1119 6073,'-19'6'9122,"36"-7"-5226,4 2-4062,48 5 985,101 24-1,-99-15-671,132 10 0,-100-25 211,-1-5-1,0-5 0,-1-4 0,0-4 1,-1-5-1,189-69 0,-247 75-268,0-1 0,60-38 1,-83 44 2,0-1 0,0-2 0,-2 1 0,0-2 0,0 0 0,26-36 0,-37 44-46,-1-1 0,0 1-1,0-1 1,-1 0 0,0 0-1,-1-1 1,0 1 0,0-1-1,-1 0 1,0 0 0,-1 1-1,0-1 1,-1-11 0,-1 7-12,0 0 0,-2 0 0,0 1 0,0-1 0,-1 1 0,-1-1 0,0 2 0,-10-19 0,-6-3-7,-1 1 0,-2 2 1,-1 0-1,-1 1 0,-48-42 1,30 33-18,-2 1 1,-1 2 0,-2 2-1,-75-38 1,96 58 5,-1 1 0,-1 2 1,0 1-1,0 1 0,-1 2 1,0 1-1,0 1 0,-1 2 1,-62 1-1,25 9-26,-1 2 1,1 4-1,1 2 1,-97 36 0,53-8-14,-185 102 1,241-114 18,2 2 0,-94 75 1,131-93 4,0 1 0,1 0 0,1 1 1,0 1-1,1 0 0,1 1 0,1 0 1,1 1-1,1 0 0,0 1 1,-9 30-1,17-44-70,0 0 1,1 0-1,-1 1 0,1-1 1,1 1-1,-1-1 1,2 1-1,-1-1 0,1 1 1,0-1-1,0 0 1,1 1-1,0-1 0,0 0 1,0 0-1,1 0 1,1 0-1,-1 0 0,1-1 1,0 0-1,0 0 1,1 0-1,0 0 0,0 0 1,0-1-1,1 0 1,-1 0-1,1-1 0,0 1 1,1-1-1,8 4 1,3 0-1057,0-1 0,29 8 1,51 8-922</inkml:trace>
</inkml:ink>
</file>

<file path=ppt/ink/ink17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1:12.48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2 125 12091,'-2'4'4873,"16"-5"-3097,7-7-328,7-8-367,5 0-209,-5-1-344,1-2-200,-7 5-488,-4-1-352,-3 2-977,-4 5-679,1 7 1296</inkml:trace>
</inkml:ink>
</file>

<file path=ppt/ink/ink17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1:12.85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0 250 10226,'36'18'4380,"-20"-12"1545,-16-6-5802,1 0 1,-1 0 0,0 0-1,1 0 1,-1 1 0,1-1-1,-1 0 1,0 0 0,1 0-1,-1 1 1,0-1 0,1 0-1,-1 0 1,0 1 0,1-1-1,-1 0 1,0 0-1,0 1 1,0-1 0,1 0-1,-1 1 1,0-1 0,0 0-1,0 1 1,1-1 0,-1 1-1,0-1 1,0 0 0,0 1-1,0-1 1,0 1 0,0-1-1,0 1 1,1 3-507,6 23 782,-6-22-390,0 1-1,0 0 1,1-1-1,0 1 1,0-1-1,1 0 1,-1 0-1,7 10 1,-8-14-9,0-1-1,-1 1 1,1 0 0,0-1 0,0 1-1,-1-1 1,1 1 0,0-1 0,0 1-1,0-1 1,0 1 0,0-1 0,0 0-1,0 1 1,0-1 0,0 0 0,0 0-1,0 0 1,0 0 0,0 0 0,0 0-1,0 0 1,0 0 0,0 0 0,0 0-1,0-1 1,-1 1 0,1 0 0,0-1-1,0 1 1,0-1 0,0 1 0,0-1-1,0 1 1,-1-1 0,1 0 0,0 1-1,0-1 1,-1 0 0,1 1 0,0-3-1,30-36 31,-27 33-28,51-88-71,-55 94 69,1-1 1,-1 0-1,0 1 0,0-1 1,1 0-1,-1 1 1,0-1-1,1 0 0,-1 1 1,0-1-1,1 1 1,-1-1-1,1 1 0,-1-1 1,1 1-1,-1-1 0,1 1 1,0-1-1,-1 1 1,1 0-1,-1-1 0,1 1 1,0 0-1,-1-1 1,1 1-1,0 0 0,-1 0 1,1 0-1,0 0 0,0 0 1,-1 0-1,1 0 1,0 0-1,-1 0 0,1 0 1,0 0-1,0 0 1,-1 0-1,1 1 0,0-1 1,-1 0-1,1 1 0,0-1 1,-1 0-1,1 1 1,-1-1-1,2 1 0,2 4-3,0 0 0,-1 0 0,1 0 0,-1 1 0,3 6 0,-4-8 5,0 0 1,0 0-1,1 0 1,-1 0-1,1 0 1,4 4-1,-3-6-2,0 0-1,-1-1 0,1 0 0,0 0 1,-1 0-1,1 0 0,0-1 1,0 1-1,0-1 0,0 0 1,0 0-1,6-1 0,2 0 10,0-1 1,-1-1-1,13-3 0,-16 2 63,1 0 0,-1 0 0,0-1 0,0 0 0,-1 0 0,1-1 0,-1 0 0,0 0 0,-1-1 0,1 0 0,-1 0 0,-1-1 0,1 1 0,7-16 1,-7 11 1,0 0 1,-1 0 0,0-1-1,-1 0 1,0 0 0,-1 0-1,-1 0 1,0 0 0,0-24-1,-2 35-70,0 1-1,1-1 0,-1 1 1,0-1-1,-1 1 0,1-1 0,0 1 1,0-1-1,-1 1 0,1 0 1,0-1-1,-1 1 0,0 0 1,1-1-1,-1 1 0,0 0 0,1 0 1,-1-1-1,0 1 0,0 0 1,0 0-1,-2-2 0,2 3-18,-1 0-1,1 0 1,0 0 0,0 0-1,0 0 1,-1 0 0,1 0-1,0 0 1,0 0-1,0 1 1,-1-1 0,1 0-1,0 1 1,0-1 0,0 1-1,0-1 1,0 1 0,0 0-1,0-1 1,-2 3-1,-3 1-245,0 2 0,1-1 0,-1 1 0,1 0-1,0 0 1,1 0 0,-5 9 0,2 0-769,2 0 0,0 1 0,1 0 0,-3 26-1,-6 35-538</inkml:trace>
</inkml:ink>
</file>

<file path=ppt/ink/ink17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1:13.79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237 511 11554,'3'-39'4339,"-1"33"-3909,-1 0 0,0 0 0,-1 0 0,1 0-1,-1 0 1,-1 0 0,1 0 0,-1 0 0,0 0 0,0 0 0,-1 0 0,-3-10 0,4 15-390,0 1 1,1-1-1,-1 1 0,0-1 0,0 1 1,0 0-1,0-1 0,0 1 1,0 0-1,0 0 0,1-1 1,-1 1-1,0 0 0,0 0 1,0 0-1,0 0 0,0 0 1,0 1-1,0-1 0,0 0 0,0 0 1,0 1-1,0-1 0,0 0 1,0 1-1,1-1 0,-1 1 1,0-1-1,0 1 0,0-1 1,1 1-1,-1 0 0,0-1 1,0 2-1,-29 25 440,3 1 17,1 1-1,-30 45 1,47-60-400,1-1 0,0 1 0,1 0 0,0 1 0,2 0 0,0 0 0,0 0 0,-4 29 0,9-41-91,-1 1 1,1-1-1,0 1 0,0-1 0,1 1 0,-1-1 1,1 1-1,-1-1 0,1 1 0,0-1 0,0 0 1,2 4-1,-2-5-8,0-1 1,0 0-1,0 0 1,0 0-1,0 0 1,0 0-1,1 0 1,-1 0-1,0 0 1,0-1-1,1 1 1,-1 0-1,0-1 1,1 1-1,-1-1 0,1 1 1,-1-1-1,0 0 1,1 0-1,-1 0 1,1 1-1,-1-1 1,1-1-1,-1 1 1,1 0-1,-1 0 1,1 0-1,-1-1 1,1 1-1,-1-1 1,2 0-1,9-4-7,-1 0 0,0 0 1,-1-1-1,1 0 0,-1-1 0,0 0 0,-1-1 0,1 0 0,-2 0 1,1-1-1,9-13 0,-4 4-14,-1-1 0,-1-1 1,-1 0-1,0-1 0,9-25 0,-4 0-6,15-65 0,-27 90 37,0 0-1,-1 0 1,-2 0-1,0-1 1,-4-33-1,3 50-2,-1 1 0,1 0 0,-1 0 0,0 0 0,0 0 1,-1 0-1,1 0 0,-1 0 0,0 1 0,0-1 0,-3-3 0,5 6-1,-1 1 0,1 0 0,0-1 0,-1 1 0,1-1 0,-1 1 0,1 0 0,-1 0 0,0-1 0,1 1 0,-1 0 0,1 0 0,-1 0 0,1-1 0,-1 1 0,0 0 0,1 0 0,-1 0 0,1 0 0,-1 0 0,1 0 0,-1 0 0,0 0 0,1 1 0,-1-1 0,1 0 0,-1 0 0,0 1 0,-1 0 15,0 0 0,0 1 0,0-1 1,1 1-1,-1 0 0,0-1 0,1 1 0,-1 0 0,1 0 1,0 0-1,-2 3 0,-3 6 98,1 0 1,1 0-1,0 1 1,0 0-1,1 0 1,0 0-1,1 0 1,1 0-1,-1 16 1,2 6 178,2 0 1,6 38-1,-7-62-253,2 0-1,-1 1 1,1-1-1,1 0 1,0 0-1,0 0 1,1-1-1,0 1 0,11 14 1,-14-22-41,1 1-1,-1 0 1,0 0-1,1-1 1,0 1 0,-1-1-1,1 0 1,0 0 0,0 0-1,1 0 1,-1 0 0,0-1-1,0 1 1,1-1 0,-1 0-1,1 0 1,-1 0 0,1-1-1,0 1 1,-1-1 0,1 0-1,-1 0 1,1 0 0,0-1-1,-1 1 1,1-1-1,-1 1 1,1-1 0,-1-1-1,1 1 1,4-3 0,0 0-6,0-1 1,0-1 0,0 1 0,-1-1-1,0-1 1,0 1 0,-1-1-1,1-1 1,-2 1 0,1-1-1,-1 0 1,0 0 0,4-11-1,5-12-16,-2-1 0,11-42 0,-18 56 16,8-12 33,-14 38-11,0 1-1,1 0 0,0-1 1,1 1-1,0 0 0,0-1 1,4 15-1,-4-21-17,0 0-1,0-1 1,0 1-1,0 0 1,0 0 0,0 0-1,1-1 1,-1 1-1,0 0 1,1-1-1,0 0 1,-1 1 0,1-1-1,0 0 1,-1 0-1,1 1 1,0-2-1,0 1 1,0 0 0,0 0-1,0 0 1,0-1-1,0 1 1,4-1-1,-3 1-1,0-1 0,1 0 0,-1 0 0,0 0 0,0 0 0,0 0 0,0-1 0,0 0 0,0 1 0,1-1 0,-1 0 0,-1-1 0,1 1 0,3-2 0,3-5-2,0-1-1,-1-1 1,0 1 0,0-1 0,-1-1-1,0 1 1,-1-1 0,7-17 0,17-26-37,-30 53 38,1 0 0,-1 0 0,1 0 0,0-1 0,-1 1 0,1 0 0,0 0 0,0 0 0,0 0 0,-1 0 0,1 0 0,0 1 0,0-1 0,1 0 0,-1 0 0,0 1 0,0-1 0,0 1 0,0-1 0,0 1 0,1-1 0,-1 1 0,2-1 0,-1 2 0,0 0-1,0 0 1,-1 0-1,1 1 1,0-1 0,-1 0-1,1 1 1,-1-1 0,1 1-1,-1-1 1,0 1-1,2 1 1,5 7 16,-7-9-10,1 1-1,0 0 0,0 0 0,-1-1 1,1 0-1,1 1 0,-1-1 1,0 0-1,0 0 0,0 0 0,1 0 1,-1 0-1,0 0 0,1-1 1,-1 1-1,0-1 0,5 0 0,-2 0 1,1 0-1,-1-1 1,0 0 0,-1 0-1,1 0 1,0-1-1,0 1 1,6-4-1,0-1 4,0-1-1,0 0 1,-1 0-1,0-1 1,0-1 0,12-12-1,-18 16-2,0-1 0,-1 0 0,1 0 0,-1 0 0,0-1 0,-1 1 0,1 0 0,-1-1 1,-1 0-1,2-10 0,-1 2 6,0 0 1,-2 0-1,-1-26 1,1 39-9,0 1 0,0 0 0,0-1 0,0 1 0,0 0-1,-1-1 1,1 1 0,0 0 0,-1 0 0,1-1 0,0 1 0,-1 0 0,0 0 0,1 0 0,-1-1-1,0 1 1,0 0 0,1 0 0,-1 0 0,0 0 0,0 0 0,0 1 0,0-1 0,0 0 0,0 0-1,-2 0 1,1 1 0,1 0 0,0 0-1,0 1 1,-1-1 0,1 0 0,0 1-1,0 0 1,0-1 0,0 1-1,0-1 1,0 1 0,0 0-1,0 0 1,0 0 0,0-1 0,0 1-1,0 0 1,0 0 0,1 0-1,-1 0 1,0 1 0,1-1 0,-1 0-1,1 0 1,-1 0 0,1 0-1,-1 2 1,-2 7 12,0-1 0,1 1-1,0 0 1,1 0 0,-1 0 0,2 1-1,0-1 1,0 0 0,2 14 0,0-8-29,1 0-1,1 0 1,0-1 0,1 1 0,7 16 0,-10-28-126,0 0 1,0 0-1,0 0 0,1-1 1,-1 1-1,1-1 0,0 1 1,0-1-1,0 0 1,0 0-1,1 0 0,0 0 1,-1-1-1,8 4 1,-6-4-347,1 0 0,0 0 0,0-1 0,0 0 0,0 0 0,0-1 0,0 1 0,1-1 1,-1 0-1,8-2 0,40-9-1298</inkml:trace>
</inkml:ink>
</file>

<file path=ppt/ink/ink17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1:14.49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36 7 8890,'0'-1'174,"0"1"0,0 0 0,-1-1 0,1 1 0,0 0 0,0-1 0,-1 1 0,1 0 0,0-1 0,-1 1 0,1 0 0,0 0 0,-1-1 0,1 1 0,0 0 0,-1 0 0,1 0 0,-1-1 0,1 1 0,-1 0 0,1 0 0,0 0 0,-1 0 0,1 0 0,-1 0 0,1 0 0,0 0 0,-1 0 0,1 0 0,-1 0 0,1 0 0,-1 0 0,1 1 0,0-1 0,-1 0 0,1 0 0,-1 0 0,1 1 0,-1 0 28,-1 0 1,1 0-1,0 0 1,0 0-1,1 0 1,-1 0-1,0 0 1,0 0-1,0 0 0,1 1 1,-1-1-1,0 3 1,-2 7 354,1 0 0,0 1 0,0-1 0,2 1 0,0 18-1,7 64 1059,-5-79-1347,24 288 1153,-26-303-1421,0 0-1,-1 1 0,1-1 1,0 0-1,0 0 1,0 1-1,0-1 0,0 0 1,0 0-1,0 1 1,0-1-1,1 0 0,-1 1 1,0-1-1,0 0 0,0 0 1,0 1-1,0-1 1,0 0-1,0 0 0,1 1 1,-1-1-1,0 0 1,0 0-1,0 0 0,1 1 1,-1-1-1,0 0 0,0 0 1,1 0-1,-1 0 1,0 1-1,0-1 0,1 0 1,-1 0-1,0 0 1,0 0-1,1 0 0,-1 0 1,0 0-1,1 0 1,11-10-14,17-31 9,-22 29 5,2 0-2,0 0 0,0 1-1,1 0 1,0 1-1,21-17 1,-26 23 6,0 1 0,1-1-1,-1 1 1,1 0 0,0 1 0,0-1 0,0 1 0,0 0-1,1 1 1,-1 0 0,0 0 0,1 0 0,-1 0-1,1 1 1,9 1 0,-14-1-1,0 0-1,0 0 1,0 1-1,-1-1 1,1 1-1,0-1 1,0 1 0,0 0-1,-1-1 1,1 1-1,0 0 1,-1 0-1,1 0 1,-1 0 0,1 1-1,-1-1 1,0 0-1,1 1 1,-1-1-1,0 0 1,2 4 0,-2-3 2,0 1 1,-1-1 0,1 1-1,0-1 1,-1 1-1,0 0 1,0-1 0,0 1-1,0 0 1,0-1 0,0 1-1,-1 0 1,0 4 0,-2 1 21,0 1 0,0-1 0,-1 0 0,0 0 0,0 0 0,-1-1 0,0 1 0,-8 7 0,-5 4 47,-1-1 0,-1 0 0,-23 14 0,31-24-130,0-1 0,-1 1 0,1-2 0,-1 0 0,-1-1 0,1 0 0,-17 4 0,28-9-25,0 0 1,0 1-1,0-1 0,0 0 1,0 0-1,0 0 1,0 0-1,0 0 1,0-1-1,0 1 0,0-1 1,0 1-1,-2-2 1,4 2-40,-1-1 0,0 1 0,0-1 0,0 1 0,1-1 0,-1 0 0,0 1 0,1-1 0,-1 0 0,0 0 0,1 0 0,-1 1 0,1-1 1,-1 0-1,1 0 0,0 0 0,-1 0 0,1 0 0,-1-1 0,1-1 96,0 0 0,0 0 0,1 1 0,-1-1 0,0 0 0,1 1 0,0-1 0,0 0 0,0 1 0,0-1 0,0 1 0,0-1 0,0 1 0,1 0 0,0-1 0,-1 1 0,1 0 0,2-2 1,32-27 579</inkml:trace>
</inkml:ink>
</file>

<file path=ppt/ink/ink17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1:14.87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55 153 10682,'6'23'5337,"-2"2"-1832,-4 8-1392,-4-3-425,1-3-792,-1-5-352,2-8-352,2-5-272,-3-9-592,1 0-376,4-25-5754</inkml:trace>
  <inkml:trace contextRef="#ctx0" brushRef="#br0" timeOffset="1">10 0 8914,'-10'13'3817,"10"-2"-1953,6 0-1312,9-5-936,0-3-304,4-4-784,2-4-329,0-3 1145</inkml:trace>
</inkml:ink>
</file>

<file path=ppt/ink/ink17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1:15.2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0 115 6593,'80'62'2913,"-77"-58"-2641,0-1 0,0 0 0,-1 1 0,0 0-1,0 0 1,0 0 0,0-1 0,-1 2 0,1-1 0,-1 0 0,0 0 0,0 0 0,0 1-1,-1-1 1,0 0 0,0 1 0,0-1 0,0 0 0,-1 1 0,1-1 0,-1 0-1,-1 5 1,2-9-264,0 1 95,0 0 0,0 0 0,-1 1-1,1-1 1,0 0 0,0 0-1,-1 0 1,1 1 0,0-1 0,-1 0-1,1 0 1,-1 0 0,0 0-1,1 0 1,-1 0 0,0 0 0,0 0-1,1 0 1,-1 0 0,0 0 0,-2 1-1,2-2-40,1-1-1,-1 1 1,0 0 0,0 0-1,1-1 1,-1 1 0,0-1-1,0 1 1,1 0-1,-1-1 1,0 1 0,1-1-1,-1 0 1,1 1 0,-1-1-1,1 1 1,-1-1-1,1 0 1,-1 1 0,1-1-1,0 0 1,-1 0-1,1 0 1,-3-5 38,0 0 0,1 0 0,0 0 0,0 0 0,0 0 0,1 0 0,-1-9 0,2 11-84,0-1-1,1 1 1,-1-1 0,1 1 0,0-1 0,0 1 0,1-1 0,-1 1-1,1 0 1,0 0 0,0 0 0,1 0 0,-1 0 0,1 0 0,0 0-1,4-4 1,-4 6 24,0-1 0,0 1 0,0 1-1,0-1 1,0 0 0,0 1 0,1-1-1,-1 1 1,0 0 0,1 0 0,-1 1-1,1-1 1,-1 1 0,1-1 0,-1 1-1,1 0 1,-1 0 0,1 1 0,-1-1-1,1 1 1,3 1 0,8 2 134,-10-3-84,0 1 0,0-1 0,0 0 0,0 0 0,1-1 1,7 0-1,-11 0-38,1-1 1,-1 1 0,1-1 0,-1 0 0,0 0-1,1 0 1,-1 0 0,0-1 0,0 1-1,1-1 1,-1 1 0,0-1 0,-1 0-1,1 0 1,0 1 0,2-5 0,-3 5 1,1-1 1,-1 1 0,0-1-1,1 0 1,-1 1 0,0-1 0,0 0-1,0 0 1,-1 0 0,1 0-1,0 0 1,-1 0 0,1 0-1,-1 0 1,0 0 0,1 0-1,-1 0 1,0 0 0,0 0 0,-1 0-1,1 0 1,0-1 0,-1 1-1,1 0 1,-2-2 0,0 0-98,0 1 0,-1-1 0,1 1 0,-1-1 1,0 1-1,0 0 0,-1 0 0,1 1 0,0-1 0,-1 1 1,-7-4-1,-30-20-5202,43 22 4018</inkml:trace>
</inkml:ink>
</file>

<file path=ppt/ink/ink17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1:15.76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155 278 12995,'-49'42'6794,"29"-22"-5850,2 1 0,1 0 0,-22 37 0,37-56-902,1 1 1,-1 0-1,1 0 1,0 0-1,0 0 0,0 1 1,0-1-1,0 0 1,1 0-1,0 0 0,-1 1 1,1-1-1,1 0 1,-1 4-1,0-6-46,0 0 0,1-1 0,-1 1 0,0-1 0,0 1 0,1 0 0,-1-1 0,0 1 0,0-1 0,1 1 0,-1-1 0,1 1 0,-1-1 0,0 1 0,1-1 0,-1 1 0,1-1 0,-1 0 0,1 1 0,-1-1 0,1 0 0,0 1 0,-1-1 1,1 0-1,-1 0 0,1 0 0,1 1 0,-1-1-19,1-1 0,0 1 0,0 0 0,0-1 0,0 1 0,0-1 0,-1 0 0,1 0 0,0 1 0,0-1 0,-1 0 0,1 0 0,-1-1 0,3 0 0,3-5-38,0-1 0,0 1 1,0-1-1,-1 0 0,0-1 0,-1 1 0,0-1 1,0 0-1,-1-1 0,0 1 0,0-1 0,-1 0 1,-1 0-1,3-13 0,0-14 12,0-1 0,-2-57 0,-3 75 43,-2-60 13,2 74 0,-1-1 1,0 1 0,0 0-1,-1 0 1,0 0 0,0 0-1,0 0 1,-1 0 0,-5-8 0,8 13-3,0 1 0,-1-1 0,1 1 0,0-1 0,-1 1 0,1 0 0,0-1 0,-1 1 0,1 0 0,-1-1 0,1 1 0,-1 0 0,1-1 0,-1 1 0,1 0 0,-1 0 0,1 0 0,-1 0 0,1-1 0,-1 1 0,0 0 0,1 0 0,-1 0 0,1 0 0,-1 0 0,1 0 0,-1 0 0,1 1 0,-1-1 0,1 0 0,-1 0 0,0 0 0,1 0 0,-1 1 0,1-1 0,0 0 0,-1 0 0,1 1 0,-1-1 0,1 1 0,-1-1 0,1 0 0,0 1 0,-1-1 1,1 1-1,0-1 0,-1 1 0,1 0 0,-14 25 234,10-14-151,0 1 0,2 0 1,-1 0-1,2 1 0,0-1 0,0 0 0,2 22 0,2-11 20,0-1-1,2 0 1,9 31-1,-13-49-88,1-1 1,0 1-1,0-1 1,0 1-1,1-1 1,-1 0-1,1 0 1,0 0-1,0 0 1,1 0-1,-1-1 1,1 0-1,0 1 1,-1-1 0,6 2-1,-7-3-13,1-1 0,-1 0 0,0-1 0,1 1 1,-1 0-1,1-1 0,-1 1 0,1-1 0,-1 0 0,1 0 0,-1 0 0,1 0 0,-1 0 1,1 0-1,-1-1 0,1 1 0,-1-1 0,1 0 0,-1 0 0,0 0 0,1 0 0,-1 0 0,0 0 1,0-1-1,0 1 0,0-1 0,0 1 0,0-1 0,0 0 0,1-2 0,9-10 11,-2-1 1,0 0-1,-1-1 0,0 0 0,-1 0 0,-1-1 1,5-18-1,-10 30-12,-1 20 91,0 0-1,2 0 0,-1-1 1,9 24-1,-1-19-313,-9-19 134,-1 0 0,0 1 0,1-1 0,-1 0 0,0 0 0,1 1 0,-1-1 0,0 0 0,1 0 0,-1 0 0,1 0 0,-1 0 0,0 0 0,1 0 0,-1 0 0,1 0-1,-1 0 1,0 0 0,1 0 0,-1 0 0,1 0 0,-1 0 0,0 0 0,1 0 0,-1-1 0,1 1 0,1-1-433,-1 0-1,1-1 1,-1 1 0,1-1-1,-1 1 1,0-1 0,1 0 0,-1 1-1,0-1 1,1-2 0,0-7-600</inkml:trace>
</inkml:ink>
</file>

<file path=ppt/ink/ink17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1:16.1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 0 10018,'-9'16'4513,"4"-2"-1952,8-3-1865,7 2-416,-1-7-1088,4 0-369,2-6-711,3 0 96,-1-1 1192</inkml:trace>
</inkml:ink>
</file>

<file path=ppt/ink/ink17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1:16.57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83 9346,'60'21'3691,"-57"-20"-3397,0 0 0,0 0 0,0 1 0,0-1 0,0 0 0,-1 1-1,1 0 1,-1 0 0,1 0 0,-1 0 0,0 0 0,0 0-1,0 1 1,0-1 0,0 0 0,0 1 0,-1 0 0,1 0 0,-1-1-1,0 1 1,0 0 0,0 0 0,0 0 0,0 0 0,-1 0-1,1 0 1,-1 5 0,0 1 141,-2 0-1,1 0 0,-1 0 1,-1 0-1,1-1 1,-8 16-1,10-23-417,-5 6 288,4-14-80,6-23-149,1 10-71,26-75-42,-28 85 32,0-1 1,1 1-1,0 0 0,1 0 0,0 0 1,13-14-1,-18 23 14,0-1-1,1 1 1,-1-1 0,1 1 0,-1-1-1,1 1 1,0 0 0,-1 0 0,1 0-1,0 0 1,0 0 0,0 0-1,0 0 1,0 1 0,0-1 0,0 1-1,0-1 1,0 1 0,0 0 0,0 0-1,0 0 1,0 0 0,0 0-1,0 0 1,0 1 0,0-1 0,0 1-1,0-1 1,0 1 0,0 0 0,0 0-1,0-1 1,0 2 0,0-1-1,1 1 1,2 3 173,0-1 0,-1 1 0,0 0 0,0 0 0,0 0 0,-1 1 0,0-1 0,0 1 0,4 11 0,0-6 133,-2-15-1360,12-7-6291</inkml:trace>
</inkml:ink>
</file>

<file path=ppt/ink/ink17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1:17.15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46 128 8794,'-4'-20'6252,"-12"-37"1,-7 8-3005,21 48-2811,7 13-244,16 30 19,-10-24-143,-3-4-7,0-1 0,0 2 0,-2-1 0,0 1 0,5 18 0,-6-12-183,0 0 1,-2-1-1,1 39 1,-4-43-829,-2 0 1,1 0-1,-2 0 0,0-1 1,-10 28-1,-8 15-575</inkml:trace>
</inkml:ink>
</file>

<file path=ppt/ink/ink1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1:23.42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688 959 6081,'-15'4'9112,"15"-4"-9046,37 7 2313,44-4-1370,1-4 0,124-17 0,-55 4-620,639-93 1651,-737 96-1665,86-29 1,-114 31-208,-1-2 1,0 0 0,-1-1 0,0-2 0,30-22-1,-48 32-143,1-1 0,0 0 0,-1 0 0,0-1-1,0 1 1,-1-1 0,0 0 0,0 0 0,0 0 0,-1-1-1,1 0 1,-1 1 0,-1-1 0,0 0 0,0 0 0,2-11-1,-4 9-11,0 0 0,0-1-1,-1 1 1,0 0-1,-1 0 1,0-1-1,0 1 1,-1 0-1,0 1 1,-1-1 0,0 0-1,-6-9 1,1 3-13,-1 0 0,-1 1 0,-1 0 0,0 1 0,0 0 0,-2 1 0,1 0 0,-28-17 0,-13-5-3,-65-28-1,76 41 5,-33-17-5,-2 3-1,-153-44 0,178 66-10,0 2 0,-1 2 0,-1 3-1,1 2 1,-89 5 0,74 7-9,1 2 0,0 3 0,0 3 0,-79 30 0,41-4-11,-183 99 1,242-113 28,2 1 0,0 3 0,-63 58 0,81-64 5,1 1-1,2 1 1,0 1 0,2 1-1,2 1 1,-18 36-1,32-57 4,2 1 0,-1-1 0,1 1 0,1 0 0,0 0-1,1 0 1,0 0 0,1 1 0,-1 17 0,3-24 1,-1 0 1,1 1-1,0-1 0,0 0 1,1 1-1,-1-1 1,1 0-1,0 0 0,1 0 1,-1-1-1,1 1 1,0-1-1,0 1 0,0-1 1,1 0-1,0 0 1,0 0-1,0-1 0,0 1 1,0-1-1,8 5 1,4 0 3,1 0 1,0-1-1,0 0 1,0-2-1,1 0 1,18 3 0,112 9 16,-137-16-24,435 9-3293,-312-10 2126</inkml:trace>
</inkml:ink>
</file>

<file path=ppt/ink/ink17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1:17.73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248 205 9834,'-5'-5'900,"1"0"1,-1 0-1,1 1 0,-2-1 1,1 1-1,0 1 0,-1-1 0,-7-3 1,10 5-725,0 1 0,0 1 0,-1-1 0,1 0 0,0 1 0,-1 0 0,1 0 0,0 0 0,-1 0 0,1 0 0,0 0 0,0 1 1,-1 0-1,1 0 0,0 0 0,0 0 0,0 0 0,-4 3 0,-3 0-117,0 1 1,1 0 0,0 1-1,1 0 1,-1 0-1,1 1 1,0 0 0,1 1-1,-1-1 1,1 1-1,1 1 1,0-1 0,0 1-1,1 0 1,-7 15-1,12-23-58,0-1-1,-1 1 0,1-1 0,0 1 0,0-1 0,0 1 0,0-1 0,0 0 0,0 1 0,0-1 0,0 1 0,0-1 0,0 1 1,0-1-1,0 1 0,0-1 0,0 1 0,0-1 0,0 1 0,1-1 0,-1 0 0,0 1 0,0-1 0,1 1 0,-1-1 1,0 1-1,0-1 0,1 0 0,-1 1 0,0-1 0,1 1 0,17 1 15,19-12 18,-24 4-27,-1-1-1,0 0 1,0 0-1,0-2 1,-1 1 0,0-1-1,-1-1 1,12-13-1,69-94 34,-86 111-33,59-86 187,-60 90-113,-3 11-57,-5 15-10,2-10-6,-28 190 286,26-165-170,2 1 0,2-1 0,5 48 0,-3-75-78,0-1-1,0 0 0,1 0 0,1 0 0,0 0 1,0-1-1,1 0 0,1 0 0,-1 0 0,2 0 1,-1-1-1,11 12 0,-13-17-34,0-1 0,0 1 1,0-1-1,0 0 0,0 0 0,1 0 1,0-1-1,-1 1 0,1-1 0,0 0 1,0-1-1,0 1 0,0-1 0,0 0 0,0 0 1,1-1-1,-1 1 0,0-1 0,0 0 1,1-1-1,-1 1 0,0-1 0,0 0 0,0 0 1,0-1-1,0 0 0,0 1 0,0-2 1,4-1-1,-3 0-2,0 1 0,0-1 0,0 0 0,-1 0-1,1 0 1,-1-1 0,0 0 0,0 0 0,-1 0 0,0 0 0,0-1 0,0 0 0,0 0 0,-1 0 0,4-11 0,-5 12-2,-1 0 1,1-1-1,-1 1 0,-1 0 1,1-1-1,-1 1 1,0 0-1,0-1 1,-1 1-1,1-1 1,-1 1-1,0 0 1,-1 0-1,1-1 1,-1 1-1,0 0 1,0 0-1,-1 1 1,1-1-1,-6-7 1,2 5-129,0 0 1,0 0-1,-1 1 1,0 0-1,0 0 1,0 1 0,-14-8-1,-59-24-3617,74 34 3362,-25-11-902</inkml:trace>
</inkml:ink>
</file>

<file path=ppt/ink/ink17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1:19.20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99 588 6657,'-5'-13'14433,"-7"11"-11277,7 4-3219,1 0 0,-1 1-1,1-1 1,-1 1 0,-6 5-1,-25 23 243,35-31-176,0 1-1,0 0 1,0 0-1,0 0 1,1 0-1,-1 0 1,0 0-1,1 0 1,-1 0-1,1 0 1,-1 0-1,1 0 1,-1 0-1,1 0 1,0 0-1,-1 0 1,1 0-1,0 1 1,0 0-1,0-1-3,0 0-1,1 0 0,-1-1 1,0 1-1,1 0 0,-1 0 0,1-1 1,-1 1-1,1 0 0,-1-1 1,1 1-1,-1-1 0,1 1 1,0 0-1,-1-1 0,1 1 1,0-1-1,-1 0 0,3 1 1,1 1-12,0 0 1,0-1 0,1 0 0,-1 0 0,1 0 0,7 0 0,12-2-10,1 0-1,-1-2 1,38-9-1,-19 4-412,-41 7 427,0 1 1,0 1 0,0-1-1,0 0 1,0 0 0,0 1-1,0-1 1,0 1 0,0 0-1,0-1 1,-1 1 0,1 0-1,0 0 1,0 0 0,-1 0-1,1 1 1,-1-1 0,1 0-1,-1 1 1,1-1 0,-1 1-1,0-1 1,0 1 0,0 0-1,0-1 1,0 1 0,1 2-1,3 6 24,0 1 0,-1-1 0,4 15 0,-6-18-30,1 5 24,0-1 1,-1 1-1,-1-1 1,0 1-1,0 21 1,-1-2-14,0-15-20,-1 0 1,0 1 0,-1-1 0,-1 0-1,0 0 1,-2 0 0,0-1 0,0 1 0,-1-1-1,-1 0 1,-11 17 0,11-21-24,0 0 1,0-1-1,-1 0 1,0 0-1,-1-1 1,0 0-1,0-1 1,-1 0-1,0 0 1,-1-1-1,0 0 1,0-1-1,0 0 1,-1-1-1,-11 4 1,-16-4 58,38-5-13,0 0 1,0 0-1,0 0 0,-1 0 1,1 0-1,0 0 1,0 0-1,0-1 1,0 1-1,0 0 0,0-1 1,0 1-1,0 0 1,0-1-1,0 1 1,0-1-1,0 0 0,1 1 1,-1-1-1,0 0 1,0 1-1,0-1 1,1 0-1,-1 0 0,0 0 1,1 0-1,-1 0 1,1 0-1,-1 0 1,1 1-1,0-2 0,-1 1 1,1 0-1,-1-1 1,3-9-3,0 1 1,0 0 0,1 0 0,0 0-1,1 0 1,0 0 0,1 1-1,0 0 1,9-14 0,9-18-1,107-254 25,-113 248-18,-3 0 0,-1-1 0,-3-1 0,6-75 0,-12-67 10,-5 162 142,-2-1 1,-1 1 0,-2 0-1,-13-41 1,8 46 317,11 23-390,-1 0 0,1 0 0,-1 0 1,1 1-1,-1-1 0,0 0 0,0 0 0,1 0 0,-1 0 0,0 1 1,0-1-1,0 0 0,0 1 0,0-1 0,0 1 0,0-1 0,0 1 0,0-1 1,-2 1-1,3 0 71,4 8 15,23 62 145,-3 0 1,19 85-1,-39-135-263,1-1 1,12 28-1,-16-43-47,1 0 0,-1 0-1,1-1 1,0 1 0,1 0-1,-1-1 1,0 0 0,1 1-1,0-1 1,0 0 0,0 0-1,0-1 1,0 1 0,1-1-1,-1 0 1,1 1 0,-1-1-1,8 2 1,-9-4-7,0 0 0,0 0 0,0 0 0,0 0 0,0 0 0,0 0 0,-1-1 1,1 1-1,0-1 0,0 0 0,0 1 0,0-1 0,0 0 0,-1 0 0,1 0 0,0 0 0,-1 0 0,1-1 0,-1 1 0,1 0 0,-1-1 0,0 1 0,0-1 0,1 1 0,-1-1 0,0 0 0,0 0 1,1-3-1,4-8 4,-1 1 0,0-1 0,4-14 0,-5 13-16,4-17-132,-8 33 142,0 0 0,1 0 1,0 0-1,-1 0 0,1 0 0,0 0 1,0 0-1,0 0 0,0-1 0,0 1 1,0 0-1,0-1 0,1 1 0,-1 0 1,1-1-1,-1 0 0,1 1 1,0-1-1,-1 0 0,1 0 0,0 0 1,0 0-1,0 0 0,3 1 0,1 0-12,0 1 0,0-1 0,1-1 0,-1 1 0,9 0 0,-13-2 12,0 0 1,0-1-1,1 1 0,-1 0 1,0-1-1,0 0 0,0 1 1,1-1-1,-1 0 1,0 0-1,0 0 0,0 0 1,0-1-1,-1 1 0,1-1 1,0 1-1,2-4 0,24-32-13,-23 29 7,21-44-866,-26 54 624,0-1 0,0 0 0,1 1 0,-1-1 0,0 0 0,1 0 0,-1 1 0,1-1 1,0 0-1,-1 0 0,1 0 0,0 0 0,0 0 0,0 0 0,-1 0 0,1 0 0,0 0 0,0 0 0,0-1 0,1 1 1,0 1-1,1-1-173,0 0 0,0-1 0,1 1 0,-1-1 0,0 1 1,0-1-1,0 0 0,0 0 0,0 0 0,0-1 0,4 0 1,50-9-931</inkml:trace>
</inkml:ink>
</file>

<file path=ppt/ink/ink17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1:20.08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77 282 7506,'0'0'273,"-1"0"1,1-1 0,0 1-1,0-1 1,0 1 0,0-1-1,-1 1 1,1 0 0,0-1-1,0 1 1,-1-1 0,1 1-1,0 0 1,0-1 0,-1 1-1,1 0 1,0 0 0,-1-1-1,1 1 1,-1 0 0,1 0 0,0-1-1,-1 1 1,1 0 0,-1 0-1,1 0 1,-1 0 0,1 0-1,-1 0 1,1-1 0,0 1-1,-1 0 1,1 0 0,-1 0-1,1 1 1,-1-1 0,1 0-1,-1 0 1,1 0 0,0 0-1,-1 0 1,1 0 0,-1 1-1,1-1 1,0 0 0,-1 0-1,1 1 1,-1-1 0,1 1 0,-13 25 3640,4-6-3953,-20 28 407,28-47-360,0 1-1,1-1 1,-1 1-1,0-1 0,0 0 1,1 1-1,-1-1 1,1 1-1,0 0 0,-1-1 1,1 1-1,0-1 1,0 1-1,0 0 0,0-1 1,0 1-1,0-1 0,0 1 1,0 0-1,1-1 1,-1 1-1,1-1 0,-1 1 1,1-1-1,0 1 1,-1-1-1,1 0 0,0 1 1,0-1-1,0 0 1,0 1-1,0-1 0,0 0 1,1 0-1,-1 0 1,0 0-1,1 0 0,-1 0 1,0-1-1,3 2 0,2 0-13,-1 0 0,1 0 0,-1 0 0,1-1 0,0 0 0,-1 0 0,1-1 0,9 0-1,-9-1 3,0 0-1,0 0 0,0-1 1,0 0-1,0 0 0,-1-1 1,1 0-1,-1 0 0,0 0 1,0 0-1,0-1 0,0 0 1,-1 0-1,1 0 0,6-9 1,-3 3-6,0-1 1,0 0 0,-1 0 0,0-1 0,-1 1 0,5-16 0,-11 27 7,0 0 0,0-1 1,0 1-1,1 0 0,-1 0 1,0-1-1,0 1 0,0 0 1,0 0-1,0-1 0,0 1 1,0 0-1,0-1 0,0 1 1,0 0-1,0 0 0,0-1 1,0 1-1,0 0 0,0 0 1,-1-1-1,1 1 0,0 0 0,0 0 1,0-1-1,0 1 0,0 0 1,-1 0-1,1-1 0,0 1 1,0 0-1,0 0 0,-1 0 1,1 0-1,0-1 0,0 1 1,-1 0-1,1 0 0,0 0 1,0 0-1,-1 0 0,1 0 1,0 0-1,0-1 0,-1 1 1,1 0-1,0 0 0,0 0 0,-1 0 1,1 0-1,0 0 0,-1 1 1,1-1-1,0 0 0,0 0 1,-1 0-1,1 0 0,0 0 1,0 0-1,-1 0 0,1 0 1,0 1-1,0-1 0,-1 0 1,1 0-1,-18 9-105,16-6 101,0-1 0,0 1 0,1 0 0,-1 0-1,1 0 1,0 0 0,0 0 0,0 0 0,0 0-1,0 0 1,0 0 0,1 1 0,0 5 0,2 42-42,-2-50 42,0 0 1,0 1-1,0-1 1,0 0-1,1 0 1,-1 0-1,0 0 0,1 0 1,-1 0-1,0 0 1,1 0-1,0 0 1,-1 0-1,1 0 1,0 0-1,-1 0 1,1 0-1,0 0 1,0-1-1,0 1 1,-1 0-1,1-1 0,2 2 1,-2-2-2,1 0 1,-1 0-1,0 0 0,0 0 1,0 0-1,1 0 0,-1-1 1,0 1-1,0 0 0,0-1 1,0 1-1,0-1 0,0 1 1,0-1-1,0 0 0,0 1 1,0-1-1,1-1 0,4-3-3,0-1 0,-1 0 0,0 0 0,0 0 0,6-11 0,-8 13 15,-1 0 1,0-1-1,0 1 0,0-1 1,0 0-1,-1 0 1,0 1-1,0-1 1,0 0-1,-1 0 1,0 0-1,1 0 1,-2 0-1,1 0 0,-1 0 1,1 0-1,-1 0 1,-1 0-1,1 0 1,-1 1-1,0-1 1,0 1-1,0-1 1,0 1-1,-1 0 0,0-1 1,0 1-1,0 1 1,0-1-1,-1 0 1,1 1-1,-6-4 1,-9-13 26,21 16-20,13 7-10,35 8 48,-37-8 48,0 0 0,0 1 0,20 8 0,-31-10-63,1 0 1,-1 0 0,0 1-1,0-1 1,0 1 0,0 0-1,-1-1 1,1 1 0,-1 0 0,1 1-1,-1-1 1,0 0 0,0 1-1,-1-1 1,2 5 0,-2-7-32,0 1 0,-1-1 1,1 1-1,-1-1 1,0 1-1,1 0 1,-1-1-1,0 1 0,0 0 1,0-1-1,0 1 1,0 0-1,0-1 0,-1 1 1,1-1-1,-1 1 1,1 0-1,-1-1 1,1 1-1,-1-1 0,0 1 1,0-1-1,1 0 1,-1 1-1,0-1 1,0 0-1,-1 1 0,1-1 1,0 0-1,0 0 1,-1 0-1,1 0 1,0 0-1,-1 0 0,1-1 1,-1 1-1,-2 1 1,4-2-7,0 0 0,-1 0 0,1 0 0,0 0 0,0 0 0,-1 1 1,1-1-1,0 0 0,0 0 0,-1 0 0,1 0 0,0 0 0,-1 0 1,1 0-1,0 0 0,0 0 0,-1 0 0,1 0 0,0 0 0,-1 0 1,1 0-1,0 0 0,0-1 0,-1 1 0,1 0 0,0 0 0,0 0 1,-1 0-1,1 0 0,0-1 0,0 1 0,-1 0 0,1 0 0,0 0 1,0-1-1,0-12-151,13-21 26,0 9 100,0 2 23,-1-1 0,-1-1-1,13-45 1,-22 60 12,0 0 0,0 0 0,-1 0 0,0 0 0,0 0 0,-2-1 0,1 1 0,-4-16 0,4 26-6,0 0 1,0 0 0,0 0-1,0 0 1,0 0-1,0 1 1,0-1-1,0 0 1,0 0-1,0 0 1,0 0-1,-1 0 1,1 0-1,0 0 1,0 0 0,0 0-1,0 0 1,0 0-1,0 0 1,0 0-1,-1 0 1,1 0-1,0 0 1,0 0-1,0 0 1,0 0 0,0 0-1,0 0 1,0 0-1,0 0 1,-1 0-1,1 0 1,0 0-1,0 0 1,0 0-1,0-1 1,0 1 0,0 0-1,0 0 1,0 0-1,0 0 1,0 0-1,0 0 1,-1 0-1,1 0 1,0 0-1,0 0 1,0-1-1,0 1 1,0 0 0,0 0-1,0 0 1,0 0-1,0 0 1,0 0-1,0 0 1,0 0-1,0-1 1,0 1-1,0 0 1,0 0 0,0 0-1,0 0 1,0 0-1,0 0 1,0 0-1,0-1 1,-3 14 154,0 21 176,4-24-183,0 0 1,1 1-1,0-1 1,0 0-1,1 0 1,0-1 0,1 1-1,9 17 1,-11-24-117,0 0 0,0 0 0,0 0 0,0 0 1,1 0-1,-1 0 0,1-1 0,0 1 1,-1-1-1,1 1 0,1-1 0,-1 0 0,0-1 1,0 1-1,1 0 0,-1-1 0,1 0 1,-1 0-1,1 0 0,-1 0 0,1 0 0,0-1 1,-1 0-1,1 1 0,0-1 0,0-1 0,-1 1 1,5-1-1,-3-1-105,0 0 0,0 0-1,0 0 1,0-1 0,-1 0 0,1 0 0,-1 0 0,0 0 0,0-1-1,0 1 1,0-1 0,-1 0 0,1-1 0,-1 1 0,0 0-1,0-1 1,-1 0 0,1 1 0,2-10 0,10-34-493</inkml:trace>
</inkml:ink>
</file>

<file path=ppt/ink/ink17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1:24.92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 1408 6721,'-8'2'5318,"8"-2"-5194,0 0-1,0-1 1,0 1-1,0 0 1,0 0-1,0-1 1,0 1-1,0 0 1,0 0-1,0-1 1,0 1-1,0 0 1,0 0-1,0 0 1,0-1-1,0 1 1,0 0-1,1 0 1,-1 0-1,0-1 0,0 1 1,0 0-1,0 0 1,0 0-1,1-1 1,-1 1-1,0 0 1,0 0-1,0 0 1,1 0-1,-1 0 1,0 0-1,0 0 1,1-1-1,-1 1 1,0 0-1,0 0 1,0 0-1,1 0 1,-1 0-1,0 0 1,1 0-1,12-6 86,0-2 0,0 1-1,-1-2 1,0 0 0,0 0 0,11-13-1,45-34 616,287-219 2535,-54 29-1102,17 20-173,-127 93-1120,-136 94-732,389-255 1252,-425 283-1465,0 1 0,1 1 0,0 0 0,1 2 0,-1 0 0,26-4-1,-39 12-1812,-14 6-1618,-22 10-235,28-16 3728,-66 35-2436,3-11 1116</inkml:trace>
</inkml:ink>
</file>

<file path=ppt/ink/ink17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1:25.68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162 61 5889,'-7'-11'4842,"-7"-9"1941,14 19-6712,0 1 0,0 0 1,-1-1-1,1 1 0,-1 0 1,1 0-1,0-1 0,-1 1 1,1 0-1,-1 0 0,1-1 1,0 1-1,-1 0 0,1 0 1,-1 0-1,1 0 0,-1 0 1,1 0-1,-1 0 0,1 0 0,0 0 1,-1 0-1,1 0 0,-1 0 1,1 0-1,-1 0 0,1 0 1,-1 1-1,1-1 0,0 0 1,-1 0-1,1 0 0,-1 1 1,1-1-1,0 0 0,-1 0 1,1 1-1,0-1 0,-1 0 0,1 1 1,0-1-1,-1 1 0,-36 49 173,25-32-177,6-8 2,1-1 0,-1 1 0,2 1 1,-5 11-1,8-17-49,-1 0 0,0 0 0,0 0 0,0-1 0,0 1 0,-1 0 0,0-1 0,0 0 0,0 1 0,0-1 0,-1-1 0,0 1 0,-6 5 0,44-20 983,-7 4-801,1-1 145,0-1-1,-1-1 0,0-1 1,-1-2-1,0-1 0,34-23 1,-55 32-278,0 1 80,0 0 0,0 0 0,0-1 0,0 0-1,-1 0 1,7-9 0,-11 13-118,1 0 0,-1 0-1,1 0 1,-1 0 0,0 0 0,0 0 0,1 0-1,-1 0 1,0 0 0,0 0 0,0 0-1,0 0 1,0 0 0,0 0 0,0-1-1,-1 1 1,1 0 0,0 0 0,-1-1-1,0 0 6,0 1 0,0-1-1,-1 0 1,1 1 0,-1-1-1,1 1 1,-1-1 0,1 1-1,-1 0 1,0 0 0,0 0-1,1 0 1,-5-2 0,-4-1-1,0 1 1,0 0-1,0 0 1,0 1 0,-1 0-1,1 1 1,-19 0-1,-75 9-1421,80-6 264,24-2 1087,0 0-1,0 0 1,0 0-1,0 0 1,0 0-1,0 0 1,0-1-1,0 1 0,0 0 1,0 0-1,0 0 1,0 0-1,0 0 1,0 0-1,0 0 1,0 0-1,0-1 0,0 1 1,0 0-1,-1 0 1,1 0-1,0 0 1,0 0-1,0 0 1,0 0-1,0 0 1,0 0-1,0 0 0,0 0 1,0 0-1,0 0 1,0-1-1,-1 1 1,1 0-1,0 0 1,0 0-1,0 0 0,0 0 1,0 0-1,0 0 1,0 0-1,0 0 1,-1 0-1,1 0 1,0 0-1,0 0 1,0 0-1,0 0 0,0 0 1,0 0-1,0 0 1,0 1-1,-1-1 1,1 0-1,0 0 1,0 0-1,0 0 0,0 0 1,0 0-1,0 0 1,0 0-1,0 0 1,0 0-1,7-8-1337</inkml:trace>
</inkml:ink>
</file>

<file path=ppt/ink/ink17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1:26.6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12 254 7810,'18'-11'6265,"-18"10"-6128,1 0 1,0 0 0,-1 1-1,1-1 1,0 0-1,0 0 1,0 1-1,0-1 1,0 0-1,0 1 1,0-1 0,0 1-1,0-1 1,0 1-1,0-1 1,0 1-1,0 0 1,0 0-1,0-1 1,0 1-1,0 0 1,0 0 0,1 0-1,-1 0 1,0 0-1,0 0 1,0 1-1,0-1 1,0 0-1,0 1 1,0-1 0,0 0-1,0 1 1,0-1-1,0 1 1,0 0-1,0-1 1,0 1-1,0 0 1,0 0-1,-1-1 1,2 2 0,1 3 82,0 0-1,0 0 1,0 1 0,-1-1 0,0 1 0,0 0 0,0-1 0,-1 1 0,0 0 0,0 0 0,0 11 0,-2 69 902,1-84-1108,0 3 28,0-2-19,0 0 1,0 0-1,-1 0 1,1 0 0,0 0-1,-1 0 1,0 0-1,0 0 1,0 0-1,0 0 1,-3 4-1,4-6-19,-1-1 1,1 0-1,0 0 0,0 0 1,-1 0-1,1 0 0,0 0 0,0 0 1,-1 0-1,1 0 0,0 0 0,-1 0 1,1-1-1,0 1 0,0 0 1,-1 0-1,1 0 0,0 0 0,0 0 1,-1 0-1,1-1 0,0 1 1,0 0-1,0 0 0,-1 0 0,1-1 1,0 1-1,0 0 0,0 0 0,0 0 1,-1-1-1,1 1 0,0 0 1,0-1-1,0 1 0,0 0 0,0 0 1,0-1-1,0 1 0,0-1 1,-6-14 34,-10-37-40,-2-2-246,-11-66 1,26 105 216,1-1 0,1 1 0,0-1 0,1 1 0,0-1 0,1 1 0,1-1 0,1 1 0,5-21 0,-7 34 27,-1 1 0,1-1 0,0 1 0,-1-1 0,1 1 0,0-1 0,0 1-1,0-1 1,0 1 0,0 0 0,0-1 0,0 1 0,0 0 0,1 0 0,-1 0 0,0 0-1,1 0 1,-1 0 0,1 0 0,-1 0 0,3 0 0,-1 0 5,0 1 0,-1 0 0,1 0-1,-1 0 1,1 0 0,0 0 0,-1 1 0,1-1 0,-1 1 0,1 0 0,-1-1 0,5 3-1,6 4 78,0 1 0,-1 0-1,0 0 1,12 11-1,-18-14 8,7 7 62,-1 0-1,-1 0 0,0 1 1,18 28-1,16 20 260,6 0-735,-51-61 175,-1 1-1,1 0 1,-1 0-1,1 0 1,-1-1-1,0 1 1,1 0-1,-1-1 1,0 1-1,0 0 1,0-1-1,1 1 1,-1-1-1,0 1 1,0-1-1,0 0 1,0 1-1,0-1 1,0 0 0,-2 0-1,0 2-637,0-1 0,0 0-1,0-1 1,0 1 0,-1 0 0,1-1 0,-6 0 0,-6-4-351</inkml:trace>
</inkml:ink>
</file>

<file path=ppt/ink/ink17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1:27.0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90 192 8762,'-88'22'4065,"87"-25"-2065,4-2-199,8-4-41,5-4-448,2-1-184,6 0-303,-4-3-169,2 2-368,-1 1-104,-2-3-176,1 0-256,-4-1-600,-5 1-689,-4 0-847,-7-7 1360</inkml:trace>
</inkml:ink>
</file>

<file path=ppt/ink/ink17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1:27.42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167 173 9970,'33'-56'3874,"-33"56"-3793,1-1-1,-1 0 1,0 1-1,0-1 1,1 1-1,-1-1 1,0 1-1,1-1 1,-1 1 0,1-1-1,-1 1 1,0-1-1,1 1 1,-1 0-1,1-1 1,-1 1-1,1 0 1,-1-1-1,1 1 1,0 0-1,-1 0 1,1-1-1,-1 1 1,1 0-1,0 0 1,-1 0-1,1 0 1,-1 0 0,1 0-1,0 0 1,-1 0-1,1 0 1,-1 0-1,1 0 1,0 0-1,-1 1 1,1-1-1,-1 0 1,1 0-1,-1 1 1,1-1-1,0 0 1,-1 1-1,1-1 1,-1 0-1,0 1 1,1-1 0,-1 1-1,1-1 1,-1 1-1,0-1 1,1 1-1,-1-1 1,0 1-1,1-1 1,-1 1-1,0-1 1,0 1-1,1 0 1,0 1 294,15 21 886,-1 0 0,21 42 1,-17-28-883,-14-29-431,-1 1-1,0 0 0,-1 0 0,1 0 1,-2 0-1,1 0 0,-2 1 0,2 14 1,-4-22-1727,-3-8-2757,2-5 3362</inkml:trace>
  <inkml:trace contextRef="#ctx0" brushRef="#br0" timeOffset="1">143 223 7906,'-127'-22'3480,"118"24"-1527,3 0 2992,6-4-3633,0 0-152,23-5-159,51-33-81,-40 18-360,4 0-144,-3 2-200,-7 4-144,0-1-432,-9-2-360,-5 5-736,3 1-937,4 2 1553</inkml:trace>
</inkml:ink>
</file>

<file path=ppt/ink/ink17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1:27.85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1 172 6025,'33'-12'3676,"-21"16"879,0 14-2590,-10-14-1202,23 26 1722,18 28-262,-40-54-2101,-1 1 1,0-1-1,0 0 0,0 1 0,0-1 0,-1 1 0,0 0 1,0 0-1,0-1 0,0 1 0,-1 9 0,-3-2 17,-4-13-109,-5-23-227,9 16 164,-7-23-142,1-1-1,1 0 1,-6-60-1,13 83 156,1 0 0,1 0 0,0 0 0,0 1 0,0-1 0,1 0 0,0 0-1,1 1 1,4-10 0,-6 16 35,0 0 0,0 0 0,0 0 0,0 1 0,0-1 0,0 0-1,1 0 1,-1 1 0,0-1 0,1 1 0,0-1 0,-1 1 0,1 0 0,0-1 0,0 1-1,0 0 1,0 0 0,0 0 0,0 0 0,0 1 0,0-1 0,0 1 0,0-1 0,0 1-1,0 0 1,1-1 0,-1 1 0,0 0 0,0 1 0,0-1 0,0 0 0,1 1 0,-1-1-1,0 1 1,0-1 0,0 1 0,0 0 0,0 0 0,0 0 0,0 0 0,2 2 0,-1-1 70,0 0 1,1 0 0,-1 0-1,0 1 1,0-1 0,0 1 0,-1 0-1,1 0 1,0 0 0,-1 0 0,0 0-1,0 1 1,0-1 0,0 0 0,-1 1-1,1 0 1,-1-1 0,1 6-1,-1-3 9,0 1 0,0 0-1,-1-1 1,0 1-1,-1 0 1,0 0-1,0-1 1,0 1 0,-4 11-1,-3 3-204,-1-1 0,-1 0 0,0-1 0,-1 0-1,-19 23 1,13-20-1469,4-8 632</inkml:trace>
</inkml:ink>
</file>

<file path=ppt/ink/ink17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3:07.8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190 756 6593,'-5'7'9030,"9"0"-5532,21 7-4238,-6-4 1663,-17-9-906,7 5 155,1-1-1,-1 0 1,1-1 0,0 1 0,0-2 0,0 0-1,1 0 1,16 2 0,221-2 1979,-43-3-1392,-161 1-562,391 7 1051,-345-12-804,0-3 0,160-35 0,-184 25-268,1 3 1,0 3 0,109-4-1,-152 16-140,1-1-1,-1-2 1,0 0-1,0-2 1,0 0-1,-1-1 0,1-2 1,43-18-1,-19 3 97,-24 12-57,33-19 0,-53 26-71,-1 1 1,0-1 0,0 0-1,0 0 1,-1 0 0,1 0-1,-1-1 1,0 1 0,0-1-1,0 1 1,0-1 0,0 0-1,-1 0 1,0 0 0,0 0-1,0 0 1,0 0 0,-1 0-1,1-4 1,0-5 7,-1 0 1,0-1 0,-1 1-1,-4-19 1,2 17 2,2 5-9,-1 0 0,0 1 0,0 0 1,-1-1-1,0 1 0,-1 1 0,0-1 0,-1 0 0,-10-15 0,-7-5-9,-1 1 0,-1 1 0,-2 2 1,0 0-1,-2 2 0,-33-22 0,36 28-41,-1 2-1,0 1 1,-1 1-1,-1 1 0,0 1 1,0 2-1,-59-12 1,13 13-150,-108 3 0,-43-4-39,171 3 122,-1 3 0,0 2-1,0 3 1,0 2-1,0 2 1,-77 19-1,-306 101-596,149-39 672,182-65 43,13-4-7,89-16-4,0 0 1,0 0-1,0 0 1,0 1-1,0 0 1,0 0-1,1 0 1,0 0-1,-1 1 1,1-1-1,0 1 1,1 0-1,-1 1 1,1-1-1,0 0 1,0 1-1,0 0 0,1 0 1,-1 0-1,-1 7 1,0 0-7,0 0 0,1 0 0,1 1 0,0-1-1,0 1 1,1 0 0,2 19 0,1 0 20,1 0 0,2 0-1,1-1 1,1 0 0,2 0 0,1 0-1,22 45 1,-24-62 41,0 1-1,0-2 1,2 1-1,0-1 1,0-1 0,1 1-1,1-2 1,0 0-1,1 0 1,0-1-1,0-1 1,1 0-1,0-1 1,0 0 0,1-1-1,28 9 1,-16-10 23,1 0 0,0-2-1,1-1 1,-1-1 0,1-1 0,-1-2 0,33-5 0,15-5 69,103-29 0,-110 18-196,-2-3 0,79-42 1,18-6-1724,-99 52 1140</inkml:trace>
</inkml:ink>
</file>

<file path=ppt/ink/ink1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1:26.12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7 6121,'19'-2'3193,"0"-1"-1137,3 1-231,-10 2-73,10 3-448,-1-1-79,4 3-1273,-10-8 152</inkml:trace>
</inkml:ink>
</file>

<file path=ppt/ink/ink17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3:10.94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887 770 7498,'-5'-8'9741,"20"13"-9130,18 8-804,-26-11 221,1 0 0,-1-1 1,0 0-1,1 0 0,-1-1 0,1 0 0,-1 0 1,1 0-1,-1-1 0,1 0 0,-1-1 0,0 0 0,0 0 1,8-3-1,-3-2 34,0 1 0,0-1 0,0-1 0,-1 0-1,0-1 1,0 0 0,-1 0 0,-1-1 0,0-1 0,0 0 0,-1 0 0,0 0 0,-1-1 0,0 0 0,-1-1 0,0 1 0,-1-1 0,0-1-1,-1 1 1,-1 0 0,0-1 0,1-18 0,-4 25-38,0 0 0,0 1 0,-1-1 0,0 0 0,0 1 0,-1-1-1,0 1 1,0 0 0,0-1 0,-1 1 0,0 0 0,0 0 0,-6-8 0,-6-6 43,-1 2 0,-26-26 0,22 25-45,-21-28 0,31 34-21,-17-25 202,-3 2 1,-48-49-1,67 76-134,1 0 0,-1 0 0,-1 1 1,0 0-1,0 1 0,0 1 0,-1 0 0,0 0 0,0 1 0,0 1 1,-1 0-1,-26-3 0,17 5-41,-1 2 1,0 0-1,0 2 1,1 1-1,-1 0 0,1 2 1,0 1-1,0 0 1,1 2-1,-24 11 1,-1 5-9,1 2 1,1 2 0,-60 49 0,83-60-22,2 0 0,0 2 0,1 0 0,1 2-1,1 0 1,1 1 0,-17 29 0,25-37 30,1 1-1,0 0 0,1 1 1,1-1-1,1 1 0,0 0 1,1 0-1,0 0 0,1 1 1,1-1-1,1 1 0,0-1 1,4 19-1,-1-16 86,0-1 0,2 0 0,0 0 0,1 0 0,1-1 1,1 0-1,0 0 0,1-1 0,15 20 0,-17-26-15,1-1 1,0 0 0,1-1-1,0 1 1,0-2-1,0 1 1,1-1-1,0-1 1,1 0 0,-1 0-1,1-1 1,0-1-1,1 0 1,-1 0-1,19 3 1,-4-4 22,-1-1-1,1-2 1,-1 0 0,1-1-1,-1-2 1,0-1 0,36-10-1,-8-1-380,0-3 0,68-33 0,-36 5-741,-13 4 353</inkml:trace>
</inkml:ink>
</file>

<file path=ppt/ink/ink17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1:48.47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1233 71 6081,'-2'2'226,"1"0"1,0 1-1,-1-1 0,1 0 0,-1 0 0,0 0 1,0 0-1,0 0 0,0 0 0,0 0 0,-3 2 1,4-4-153,1 0 0,-1 0 0,1 0 0,-1 0 0,0 0 0,1 0 0,-1 0 0,1 0 0,-1 0 0,0 0 0,1 0 0,-1 0 0,1 0 0,-1 0 0,1-1 0,-1 1 0,1 0 0,-1 0 0,1-1 0,-1 1 0,1 0 0,-1-1 0,-14-20 1816,11 15-1302,1-1 0,-1 0-1,0 1 1,-1-1 0,0 1 0,0 1 0,-8-9 0,10 12-490,0 0 1,0 0 0,0 1 0,0-1 0,0 1 0,0 0 0,0 0 0,-1 0-1,1 0 1,0 0 0,-1 1 0,1 0 0,0-1 0,-1 1 0,1 0 0,-1 1-1,1-1 1,-1 1 0,-5 1 0,-23 9-50,0 1 0,1 1 0,1 2 0,0 1-1,-39 29 1,36-24-30,-25 17-4,1 2 1,2 2-1,3 3 0,-51 54 0,74-66 1,1 1 1,1 1-1,2 2 0,2 0 0,1 2 0,2 0 0,-23 64 1,7 14 98,5 2 1,5 2-1,-13 156 1,9 372 587,-35 1131 199,60-1676-845,-30 903 280,64-152-61,-8-632-237,51 603 4,24 227-53,-37-321-195,-37-405-68,-2 26-17,39 351 94,-54-665 210,-3-20 24,1 0 0,0 0 0,1 0-1,2-1 1,-1 1 0,10 17 0,-12-31-17,1-1 1,0 1-1,0 0 0,0-1 0,1 0 1,-1 0-1,1 0 0,0-1 1,0 1-1,0-1 0,1 0 0,-1-1 1,1 1-1,0-1 0,-1 0 0,1-1 1,11 2-1,1 1 6,1-2 0,0 0 0,0-1 1,26-3-1,-25 0-270,1-1 0,-1 0 0,0-2 0,0 0 0,32-14 0,-29 7-40,30-21-1</inkml:trace>
</inkml:ink>
</file>

<file path=ppt/ink/ink17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1:56.77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167 916 6273,'-7'-4'1365,"4"3"-919,1 1 1,0-1-1,0 0 1,-1 0 0,1 0-1,0-1 1,0 1-1,0 0 1,1-1-1,-1 1 1,0-1 0,0 0-1,1 0 1,-1 1-1,1-1 1,0 0-1,-1 0 1,1-1 0,0 1-1,-1-3 1,17 0 343,26 0-370,1 2-1,-1 1 0,47 6 0,52-3 310,-12-8-146,147-4 439,76-6 56,-25 0 316,-56 7-456,68 0-401,-326 10-523,31 1 36,0-3 1,76-11 0,-108 11-34,-1 0 0,1-1-1,-1 0 1,0-1 0,-1 0 0,1 0 0,-1-1 0,1 0 0,-1-1 0,-1 0 0,1 0 0,-1-1 0,0 0 0,-1-1 0,1 1 0,11-18 0,-16 20-4,0-1 0,0 0 0,-1 0 0,0 0 0,0 0 0,0 0 0,-1 0 0,1 0 0,-1-1 0,-1 1 0,0 0 0,1-1 0,-2-6 1,-1 3-1,0 0 0,0 0 1,-1 1-1,0-1 0,0 1 1,-1 0-1,-9-16 1,1 7-6,-1 0 0,-1 0 0,0 2 0,-1-1 0,-1 2 0,-33-26 0,20 21-25,-2 1 0,0 2 0,0 1 0,-65-23 0,-141-27-305,15 6-115,160 39 319,-155-46-248,183 60 257,0 0-1,-1 2 1,0 2 0,-52 1-1,-27 9-565,-222 43 0,271-35 529,1 3 0,1 3 0,1 2 0,-107 58 0,134-60 132,0 2 0,2 2 1,0 1-1,-33 35 0,46-41 13,2 0-1,0 2 0,1 0 1,2 1-1,0 1 1,1 0-1,-10 28 0,20-43 6,1 0 0,0 0 0,0 0 0,1 0 0,1 0 0,0 1 0,0-1 0,0 1 0,1-1 0,1 0 0,0 1 0,0-1 0,0 0 0,2 1 0,-1-1 0,1 0-1,0 0 1,6 10 0,-3-9 24,1 1-1,0-2 1,0 1-1,1-1 0,0-1 1,1 1-1,0-1 1,0-1-1,1 0 1,0 0-1,0-1 0,1 0 1,22 9-1,-5-5 73,0-1 0,1-2 0,0-1-1,42 4 1,127 0 108,-94-7-417,10 5-21,10 8 85</inkml:trace>
</inkml:ink>
</file>

<file path=ppt/ink/ink17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2:03.54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1 956 8154,'22'-8'5540,"-17"6"-5027,-1 0 1,1 0-1,0 0 1,0 1-1,10-1 0,326-42 3654,-106 11-2881,471-11 2727,-320 33-3625,-338 7-145,-1-2 0,0-1 0,50-16-1,-75 16-165,-1 0 0,0-1-1,0-1 1,-1-1 0,0 0 0,-1-2 0,0 0-1,29-26 1,-46 35-72,0 1 0,1-1 0,-1 0-1,0 0 1,-1 0 0,1 0 0,0 0 0,-1-1 0,0 1 0,0 0 0,0-1-1,0 1 1,0-1 0,-1 1 0,1-1 0,-1-6 0,6-29 51,-5 31-44,1-1 0,-1 1 0,-1-1 0,0 1 0,0-1 0,-1 1 0,0-1 0,0 1 0,-1-1 0,0 1 0,0 0 0,-7-14 0,0 0-3,-1 1 0,-2 0 0,-18-26 0,2 7-7,-1 2 0,-49-47 0,62 70-44,0 1-1,0 0 0,-2 2 0,1 0 0,-2 1 0,1 1 1,-38-15-1,19 14-72,1 1 0,-2 3 0,1 1 0,-1 1 0,0 2 0,-64 4 0,-230 39-214,261-29 233,-248 47-770,255-43 569,2 3 0,-121 53-1,179-69 287,-49 22-81,2 2 0,0 2 0,-74 56 1,118-78 104,0 0 0,1 0 0,-1 0 0,1 1 0,1 0 1,-1 0-1,1 1 0,1-1 0,-1 1 0,1 0 0,1 0 0,-1 1 1,1-1-1,1 1 0,-1-1 0,2 1 0,-1 0 0,1 0 0,0 0 1,1 0-1,0 0 0,1 0 0,0 0 0,0 0 0,1-1 0,0 1 1,0 0-1,1-1 0,0 1 0,1-1 0,-1 0 0,2 0 0,-1 0 1,1-1-1,0 0 0,1 0 0,0 0 0,0 0 0,0-1 0,1 0 1,8 5-1,6 5 56,2-2-1,0-1 1,0-1 0,1-1-1,0-1 1,1-1 0,0-1 0,30 5-1,-13-5-351,0-2 1,1-2-1,-1-2 0,57-4 0,6-10-1548,11-10 768</inkml:trace>
</inkml:ink>
</file>

<file path=ppt/ink/ink17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2:06.86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55 815 6977,'-55'3'5063,"103"-2"-235,72 17-3393,136 25-10,1-11 0,2-12-1,349-16 1,-466-13-995,0-6-1,-1-6 1,251-73-1,-375 89-419,-1-1 0,1 0 0,-2-1 0,1-1 0,17-12 0,-30 18-5,1 0 0,-1-1 0,0 1 0,0-1 0,0 0 0,0 0 0,0 0 0,0 0 0,-1-1 0,0 1 0,1-1 0,-1 0 0,-1 1 0,1-1 0,0 0 0,-1 0 0,0 0 0,0 0 0,0 0 0,-1 0 0,1-1 0,-1 1 0,0 0 0,0 0 0,0 0 0,-2-7 0,-1-1 9,-1 1 1,-1 0 0,0 0-1,0 0 1,-1 1-1,-1-1 1,1 1-1,-2 1 1,1 0-1,-10-9 1,-12-11 17,-51-37 0,23 21-50,-2 4 1,-1 2-1,-2 2 1,-2 4-1,-1 2 1,-1 3 0,-1 3-1,-109-25 1,-42 12-463,-316-16 1,458 51 345,-133 10 1,181-4 122,0 1 1,1 1-1,0 2 1,0 0-1,1 2 1,0 1-1,0 1 1,-32 19-1,45-21 12,0 1 0,1 0 0,1 1 0,0 0 0,0 1 0,1 0 0,0 0 0,1 1 0,1 1 0,0 0 0,1 0 0,0 0 0,-7 26 0,5-10 13,2 0 1,1 1 0,1-1-1,2 1 1,1 61 0,3-69-4,1 0 0,1 1 0,1-1 0,1-1 0,1 1 0,1-1 0,1 0 0,1 0 0,0-1 0,18 28 0,-18-37-29,0 1 1,0-1-1,1-1 1,0 0-1,1 0 1,1-1-1,-1 0 1,2-1-1,-1-1 1,1 0-1,0 0 1,1-1-1,0-1 1,0 0 0,0-1-1,27 5 1,-14-5-358,0-2 1,0-1 0,1-1 0,-1-1-1,33-5 1,131-33-1893,-31-5 1165</inkml:trace>
</inkml:ink>
</file>

<file path=ppt/ink/ink17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2:25.3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1 215 6737,'0'-4'405,"2"0"0,-1 0-1,0 0 1,1 0-1,-1 0 1,1 0-1,0 1 1,0-1-1,1 1 1,-1 0 0,1-1-1,-1 1 1,1 0-1,0 0 1,4-2-1,-3 3-169,-1 0-1,1 0 0,0 0 0,0 1 0,0 0 0,0 0 0,0 0 0,0 0 0,0 0 0,0 1 0,0 0 0,8 0 0,8 3 1,-1 1 0,1 1 0,-1 1 0,0 0 0,23 12 0,11 2 774,-21-12-724,-1-2 0,2-1-1,-1-2 1,0-1 0,43-2 0,-32-1 49,-1 2 0,58 9 0,179 57 175,-51-9-209,-169-46 228,119 7 0,-47-21 203,0-6 0,147-28 0,-73 7-565,-33 16 339,209 12-1,146-11 959,40-21-568,-261 18-472,16-29-156,-71 7 70,-178 30-229,105 2 0,11 19-116,-116-7 70,1-2-1,0-4 1,92-10 0,121-47 394,-2 0-138,-236 50-264,1 1 0,-1 3 0,94 9-1,-104-2-7,20 3 92,-1-2 1,1-3 0,100-7 0,-137 0-287,1-1 1,-1-1-1,0-2 1,0 0-1,0 0 1,29-19-1,-41 23-1443,6 8 631</inkml:trace>
</inkml:ink>
</file>

<file path=ppt/ink/ink17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2:14.88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577 18 6265,'-32'-5'4167,"3"0"-3092,0 1-1,0 2 0,-34 1 1,42 4 116,1 1 1,-40 12-1,-21 5-780,72-19-338,0 0 1,0 0 0,0 1 0,0 0-1,0 1 1,1 0 0,-1 0 0,1 1-1,0 0 1,0 1 0,-7 6-1,4-2 27,1 1-1,0 0 0,0 1 0,1 0 0,1 1 1,-8 15-1,11-18-37,0 0 0,2 0-1,-1 0 1,1 0 0,0 1 0,1-1 0,0 1 0,1-1 0,0 1 0,1 0 0,0-1 0,1 1 0,0 0 0,0-1 0,2 1 0,-1-1 0,1 1 0,0-1 0,1 0-1,0 0 1,1-1 0,0 1 0,1-1 0,-1 0 0,2-1 0,10 13 0,-3-7-6,0 1 0,1-2 0,0 0 0,1-1 0,1-1 0,0 0 0,33 15 1,-37-21 50,0 0 1,1-1-1,-1-1 1,1 0-1,0 0 1,0-1-1,0-1 1,1-1-1,-1 0 1,0-1 0,26-4-1,40-6 5,-63 11-93,0-2 0,-1 0 0,1-1 0,0-1-1,-1-1 1,0 0 0,18-8 0,-24 8 17,0-1 0,0 0 1,0-1-1,-1 1 0,1-2 1,-2 1-1,1-2 0,-1 1 0,-1-1 1,1 0-1,-1 0 0,-1-1 1,0 0-1,0 0 0,-1-1 1,0 1-1,-1-1 0,0 0 0,-1 0 1,0-1-1,-1 1 0,2-22 1,-5 23 3,0 0 0,-1 0 0,0 0 0,-1 0 0,0 1 0,0-1 0,-1 1 0,0-1 0,0 1 0,-1 1 0,-1-1 0,0 1 0,-6-8 0,0 1-25,-1 1 0,0 1 0,-1 0 0,-1 1 0,0 0 0,-18-10 0,27 18-12,-2 0 0,1 1-1,0 0 1,-1 0 0,1 1 0,-1-1-1,0 2 1,1-1 0,-1 1 0,-13 0 0,16 1-63,-1 0 0,1 1 0,0 0 0,0 0 0,0 0 0,0 0 1,0 1-1,1 0 0,-1 0 0,0 0 0,1 1 0,-1 0 1,1-1-1,0 2 0,0-1 0,-7 7 0,10-9-52,0 0-1,0 0 1,0 0-1,0 0 0,0 0 1,0 0-1,0 0 1,0 1-1,1-1 1,-1 0-1,0 0 0,1 1 1,-1-1-1,1 1 1,-1-1-1,1 0 1,0 1-1,0-1 0,-1 1 1,1-1-1,0 0 1,0 1-1,1-1 1,-1 1-1,0-1 0,0 1 1,1-1-1,-1 0 1,1 1-1,-1-1 1,1 2-1,16 18-1250</inkml:trace>
</inkml:ink>
</file>

<file path=ppt/ink/ink17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2:15.90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132 453 6169,'-18'10'12553,"32"-6"-10279,9 6-3543,-7 1 1448,-12-8-122,0 0 1,1-1-1,-1 1 0,1-1 1,0 1-1,0-1 0,0-1 0,0 1 1,0-1-1,0 0 0,0 0 1,0 0-1,0-1 0,7 0 1,54-7 557,-1-2 0,0-4 0,100-33 0,-139 39-517,-2-2-1,1-1 0,-1-1 1,23-15-1,-43 23-46,0-1-1,0 1 0,0-1 1,-1 1-1,1-1 1,-1 0-1,0 0 1,0-1-1,0 1 1,-1-1-1,1 1 1,-1-1-1,0 0 0,-1 0 1,1 0-1,-1 0 1,0 0-1,1-10 1,-2 9 5,0 0 1,0 0-1,0 0 0,0 0 1,-1 0-1,0 0 0,-1 0 1,1 0-1,-1 0 0,0 1 1,-1-1-1,1 0 0,-1 1 1,0 0-1,-5-7 0,-7-4-27,0 0 0,-1 1 0,-1 0 0,-1 2 0,0 0 0,0 1 0,-1 0-1,-1 2 1,0 0 0,-23-7 0,21 10-41,-1 0 1,0 1-1,0 1 0,-1 1 0,1 1 1,-1 2-1,0 0 0,0 1 0,-31 5 1,42-2 8,0 0 0,0 1 1,0 0-1,0 1 1,1 1-1,-1 0 1,2 0-1,-14 10 1,9-4-6,-1 1 1,2 0 0,0 1 0,-23 29 0,30-33 7,1 1 0,0 0 0,0 1 0,1-1 0,1 1 0,0 1 0,1-1 0,0 0 0,1 1 0,-3 21 1,5-28-80,0 0 0,1 0 0,0 0 0,0 0 0,1 0 0,-1 0 0,1 0 0,1 0 0,-1 0 0,1-1 0,0 1 0,0 0 0,1-1 0,-1 1 0,1-1 0,1 0 0,-1 0 0,1 0 0,0 0 0,0-1 0,0 1 0,0-1 0,1 0 0,9 6 0,-6-6 258,-1 0 0,1-1 0,-1 0 0,13 4 0,35 2 94</inkml:trace>
</inkml:ink>
</file>

<file path=ppt/ink/ink17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2:16.82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83 549 6009,'-5'-6'1093,"3"4"-713,1 0 0,-1 0 0,0 0 0,1-1 0,-1 1 0,1 0 0,0-1 0,0 1 0,0-1 0,0 1 0,0-1 0,0 0 0,1 1 0,-1-1 0,1-3-1,8 5 4264,11 8-4360,-15-6 229,16 6-41,0 0 1,0-2-1,1 0 0,0-2 1,30 2-1,-2-2 568,90-8-1,-121 3-955,0-1-1,-1-1 1,0-1-1,0 0 1,0-1-1,-1-1 1,0 0-1,25-17 1,-23 13 47,-2-1 1,1-1-1,-2 0 1,0-1-1,0 0 1,19-27-1,-30 36-93,-1 0 0,1 0 0,-1 0 0,0-1 0,-1 1 0,1-1 0,-1 1 0,0-1 0,-1 0-1,1 0 1,-1 0 0,0 0 0,-1 0 0,0-1 0,0 1 0,0 0 0,0 0 0,-1 0 0,0 0 0,0 0 0,-1 0 0,0 0-1,0 0 1,0 1 0,-6-10 0,-1 2-16,0 0-1,-1 1 1,0 0 0,-1 1-1,-1 0 1,0 1-1,0 0 1,-1 1 0,0 1-1,-16-9 1,2 4-33,-1 0 0,1 2 0,-2 1 0,-38-9 0,57 17 3,0 1 0,1-1-1,-1 2 1,0-1 0,0 1 0,0 1 0,0-1-1,1 2 1,-1 0 0,0 0 0,-15 6 0,10-2-14,0 2 1,1 0 0,0 0-1,0 1 1,1 1 0,-16 15-1,9-7 15,0 1-1,2 1 0,0 1 1,2 1-1,-22 34 1,30-41-21,0 1 0,1-1 0,1 1 0,0 0 0,1 1 1,0 0-1,2-1 0,0 1 0,-1 32 0,4-43-100,0-1 0,0 0 0,1 0 0,0 0 0,0 0 0,0 0 0,1 0 0,-1 0-1,1 0 1,0 0 0,1-1 0,-1 1 0,1-1 0,0 0 0,0 0 0,0 0 0,1 0 0,-1 0 0,1 0 0,0-1 0,0 0 0,0 0-1,1 0 1,-1 0 0,1-1 0,-1 0 0,9 3 0,45 0-210,6-3 5</inkml:trace>
</inkml:ink>
</file>

<file path=ppt/ink/ink17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2:17.7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462 647 7162,'-8'-3'2663,"7"3"-2357,0 0-1,0 0 0,0-1 0,0 1 1,0 0-1,0 0 0,0-1 0,0 1 1,0-1-1,0 1 0,0-1 0,0 1 1,0-1-1,1 0 0,-1 0 0,0 1 1,0-1-1,1 0 0,-1 0 0,0 0 1,0-1-1,33-8 1474,78-12-212,-74 17-1314,1-2 0,-1-2 0,-1-1 0,45-19 0,-70 25-181,-1-1 0,-1 0 0,1 0-1,-1-1 1,1 0 0,-2-1 0,1 1 0,-1-2 0,0 1 0,0-1-1,-1 0 1,0 0 0,-1-1 0,1 1 0,-2-1 0,1-1-1,-1 1 1,-1-1 0,0 1 0,3-17 0,-5 17-26,0 1 1,-1-1 0,0 0-1,-1 0 1,0 1 0,-1-1-1,1 0 1,-1 1-1,-1 0 1,0-1 0,0 1-1,-1 0 1,0 0 0,0 1-1,-9-13 1,-2 0 24,0 1 1,-1 1-1,-1 0 0,-28-23 1,27 29-53,-1 1 1,1 0-1,-1 2 1,-1 0 0,0 1-1,0 1 1,-1 1-1,-22-4 1,-6-3-12,40 10-16,1 2 1,-1-1-1,1 1 1,-1 0-1,0 1 1,1 0-1,-1 1 1,0-1-1,1 2 1,-1-1-1,1 1 1,-1 0-1,1 1 1,0 0 0,0 0-1,0 1 1,0 0-1,-10 8 1,-7 7-66,1 1 0,0 1 0,-36 43 0,32-34 52,-21 21 4,-63 74 25,106-116 5,0 0 1,0 1 0,1 0 0,0 0-1,0 1 1,2-1 0,-1 1 0,1 0-1,1 0 1,0 0 0,0 0-1,1 0 1,0 1 0,1-1 0,1 0-1,0 1 1,0-1 0,1 0 0,1 0-1,-1 0 1,2 0 0,0-1 0,0 1-1,0-1 1,2 0 0,8 13-1,-6-10 46,1 0 0,0-1 0,1-1 0,0 0 0,1 0 1,0-1-1,1 0 0,0-1 0,0 0 0,1-1 0,0 0 0,0-1 0,1-1 0,0 0 0,0-1 0,1 0 0,0-1 0,-1-1 0,24 2 0,-8-4-200,-1-3 0,1 0 1,0-2-1,-1-1 1,0-2-1,0 0 0,-1-2 1,0-2-1,0 0 0,31-18 1,33-27-447</inkml:trace>
</inkml:ink>
</file>

<file path=ppt/ink/ink1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1:07.68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2 288 7530,'0'0'12558,"0"6"-10269,2 20-1571,-3 47 0,-1 1 281,1-71-919,1 0 1,1-1 0,-1 1-1,0 0 1,1 0-1,-1 0 1,1-1-1,0 1 1,0 0-1,0-1 1,0 1-1,2 3 1,-2-6-48,0 1 0,0 0 0,0-1 0,0 1 0,0-1 0,0 1 0,0-1 0,0 0 0,0 1 0,0-1 0,0 0 0,0 0 0,0 1 0,0-1 0,0 0 0,0 0 0,0 0 0,0-1 0,0 1 0,0 0 0,0 0 0,0 0 0,0-1 0,0 1 0,0-1 0,0 1 0,0 0 0,0-1 0,0 0 0,0 1 0,0-1 0,1-1 0,15-9 115,-1-2-1,-1 0 0,0 0 0,0-1 1,-2-1-1,16-20 0,60-103-204,-63 93-1530,-2-2 0,23-66 0,-33 67-33</inkml:trace>
</inkml:ink>
</file>

<file path=ppt/ink/ink17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2:34.37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560 1089 7226,'-24'-1'2526,"-18"-2"1561,41 3-3889,-1-1 0,0 1-1,1 0 1,-1-1 0,0 0 0,1 1 0,-1-1 0,1 0 0,-1 0 0,1 0 0,-1 0 0,1 0 0,0 0 0,-1-1 0,1 1-1,0 0 1,0-1 0,0 1 0,-1-2 0,9 1 3846,43 13-3606,15 3 14,0-3-1,119 4 0,145-20 735,-236 0-722,-1-4 0,0-4 1,-1-3-1,119-39 0,-183 46-304,-1-2-1,0 0 0,-1-2 0,37-24 0,-53 31-103,0-1 1,-1 0-1,0 0 1,0-1-1,-1 0 1,0 0-1,0-1 1,-1 0-1,0 0 1,-1 0-1,1-1 1,-2 0-1,0 0 1,5-17-1,-6 14-19,-2 0 0,0 0 0,0 0 0,-1 0 0,0 1 0,-1-1 0,-1 0-1,0 0 1,-1 0 0,0 1 0,-7-18 0,-1 5 13,0 0 1,-2 0-1,0 1 1,-24-30-1,9 18-35,-2 1 1,-1 2-1,-1 1 0,-44-32 0,14 17-51,-111-62 0,143 93 4,-1 1-1,0 1 1,0 2-1,-1 0 1,-1 3-1,0 1 1,0 1-1,-1 2 0,0 1 1,1 1-1,-1 3 1,0 0-1,0 2 1,-56 11-1,-3 6-131,0 4 0,-115 44-1,174-53 2,0 2 0,0 1-1,2 2 1,0 1 0,1 1-1,1 2 1,1 1-1,-48 52 1,52-47 96,0 2 0,3 1 1,1 1-1,1 1 0,1 1 0,3 0 0,-21 60 0,32-75 71,0 0 0,1 0 0,1 1 0,1 0 0,1 0 0,2 37 1,1-42 13,1-1 1,0 0 0,1 0 0,0 0-1,1 0 1,1-1 0,1 0 0,0 0 0,0 0-1,10 12 1,-6-13 44,0 1-1,1-1 1,0-1-1,1 0 1,0-1-1,1-1 1,0 0-1,1 0 1,0-2-1,0 0 1,1 0-1,0-2 1,1 0-1,-1-1 1,19 4-1,12-1 10,0-2 0,1-2-1,-1-2 1,61-5 0,-23-3-1376,-1-5-1,115-28 1,-99 10-164</inkml:trace>
</inkml:ink>
</file>

<file path=ppt/ink/ink17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2:42.6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380 1523 6665,'-31'-12'9438,"33"13"-8876,9 5-339,1-1 0,1 0-1,-1 0 1,1-2 0,0 1 0,0-2 0,0 1-1,0-2 1,0 0 0,25-1 0,-26 0-11,27 3 320,1 1 0,39 11 0,31 4 91,611 35 1325,-605-47-1730,-35-2 7,0-3-1,-1-3 1,150-23 0,-133 6-64,0 3 0,142-2 0,-177 18-68,167-5 301,-173 0-239,1-2 1,55-14-1,-9 1 352,2 4-1,-1 5 1,138 4-1,81-5-177,-301 11-328,0-2 0,-1 0 0,1-1-1,26-7 1,-39 7 6,-1 0 1,1-1-1,-1 0 0,0 0 0,0 0 0,-1-1 1,1-1-1,-1 1 0,0-1 0,0 0 0,-1-1 1,10-12-1,22-23 43,9-11-36,-44 48-13,0 1 0,0-1 0,-1 0 0,1 0 0,-1 0 0,0 0 0,0 0 0,-1 0 0,0 0 0,1-8-1,0-9 8,1 3-2,-2 0 1,0-1-1,-2 1 1,0-1 0,-4-21-1,-4 5-23,-2 0 0,-2 1 0,-1 0 0,-2 2 0,-32-54-1,33 65 1,0 0 0,-2 1 0,0 1 0,-1 1-1,-1 0 1,-1 1 0,-1 1 0,0 1 0,-25-14-1,-114-72-184,-24-13 5,141 91 190,-1 2-1,-67-24 1,-287-58-242,92 29-105,-66-18-171,301 81 278,0 2 0,0 4 0,-103 4 0,32 16-187,-195 44 0,145-21 177,-126 29-94,255-49 300,0 3 0,-116 55 0,93-25-86,2 3 0,2 4 0,-79 73 0,136-109 103,2 1-1,0 1 1,1 1 0,2 1-1,0 0 1,-26 46 0,35-49 31,0 0 1,2 1 0,0 1 0,2-1-1,0 1 1,2 0 0,0 1 0,2-1 0,-1 42-1,4-29 9,2 1 0,1-1 0,2 0 0,13 49 0,-13-69-3,1-1-1,0 1 1,1-1 0,0 0-1,2-1 1,0 1 0,0-2-1,2 0 1,0 0-1,0 0 1,1-2 0,15 14-1,-5-11 66,0 0 0,0-2 0,2 0-1,0-2 1,0 0 0,0-2-1,2 0 1,-1-2 0,33 5 0,32 2 281,118 2 0,-199-16-346,208 2 85,-181-5-1043,0-1-1,0-2 1,67-20-1,-52 9-1146,17-3 873</inkml:trace>
</inkml:ink>
</file>

<file path=ppt/ink/ink17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2:45.0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173 63 6225,'15'-20'4582,"-12"17"-4042,-1 1-1,1-1 0,-1 1 0,0-1 1,0 0-1,-1 0 0,1 0 1,0 0-1,-1 0 0,1-4 1,-2 7-450,0 0 1,0-1 0,0 1-1,0 0 1,0-1 0,0 1 0,0 0-1,-1-1 1,1 1 0,0 0-1,0-1 1,0 1 0,-1 0 0,1 0-1,0-1 1,0 1 0,-1 0 0,1 0-1,0-1 1,0 1 0,-1 0-1,1 0 1,0 0 0,-1 0 0,1-1-1,0 1 1,-1 0 0,1 0-1,0 0 1,-1 0 0,1 0 0,-1 0-1,1 0 1,0 0 0,-1 0-1,1 0 1,-1 0 0,-13 2 62,-16 12 115,16-4-193,0 1-1,1 0 1,0 1-1,-23 26 1,28-28-64,0 0 0,1 0 0,0 1-1,0 0 1,1 1 0,1 0 0,0-1 0,-5 19 0,9-29-13,1 1 0,-1-1 0,1 0 0,0 0 0,0 0 1,0 1-1,0-1 0,0 0 0,0 0 0,0 0 0,0 1 0,0-1 0,0 0 0,1 0 0,-1 0 0,1 0 0,-1 1 0,1 0 0,0-1 0,0-1-1,-1 1 1,1-1 0,-1 0-1,1 1 1,0-1-1,-1 0 1,1 0 0,-1 1-1,1-1 1,0 0-1,0 0 1,-1 0-1,1 0 1,0 0 0,-1 0-1,1 0 1,0 0-1,-1 0 1,1 0-1,0 0 1,-1 0 0,2-1-1,2 0-10,0-1 0,0 0 1,1 0-1,-1 0 0,-1-1 0,1 1 0,0-1 0,5-5 0,41-50-105,-37 41 117,0 1 1,1 1 0,28-24-1,-41 38 14,-1 1-1,1-1 0,0 1 0,0-1 0,0 1 0,-1-1 0,1 1 0,0 0 0,0 0 0,0-1 0,0 1 0,-1 0 0,1 0 0,0 0 0,0 0 0,0 0 1,0 0-1,0 0 0,0 0 0,-1 0 0,1 0 0,0 1 0,0-1 0,0 0 0,0 1 0,-1-1 0,1 0 0,0 1 0,0-1 0,-1 1 0,1-1 1,0 1-1,-1 0 0,1-1 0,0 1 0,-1-1 0,1 1 0,-1 0 0,1 0 0,0 1 0,18 40 766,-14-29-508,11 20 348,25 36-1,-22-39-382,29 61 0,-44-81-230,-1-1 0,0 1-1,0 0 1,-1 0 0,0 0 0,-1 0 0,0 1 0,0-1 0,-1 0 0,0 1 0,-3 9-1,2-12-7,-1 1-1,0-1 0,-1 0 0,0 0 0,0-1 0,-1 1 0,0-1 0,0 1 1,-1-1-1,0-1 0,0 1 0,-1-1 0,1 1 0,-1-2 0,-1 1 0,1-1 0,-1 0 1,0 0-1,0-1 0,-1 1 0,1-2 0,-1 1 0,0-1 0,0 0 0,0-1 1,0 0-1,0 0 0,0-1 0,-1 0 0,1 0 0,0-1 0,-1 0 0,-14-2 0,19 1-67,1 1-1,-1-1 1,0 0-1,1 0 1,0 0-1,-1-1 1,1 1-1,0-1 0,0 0 1,-1 0-1,1 0 1,1 0-1,-1-1 1,0 1-1,0-1 1,1 1-1,0-1 0,-1 0 1,1 0-1,0 0 1,1 0-1,-1 0 1,0-1-1,1 1 1,0-1-1,0 1 1,0-1-1,0 1 0,0-5 1,0-4-618,0 1 0,1 0 0,0-1-1,1 1 1,0 0 0,1 0 0,1 0 0,5-17 0,9-20-322</inkml:trace>
</inkml:ink>
</file>

<file path=ppt/ink/ink17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2:45.69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43 73 5481,'-32'-73'9585,"27"98"-5964,1 16-2613,3-1-1,1 0 1,3 1 0,7 46 0,6-6-125,25 81 0,-40-159-870,0 0 0,0 0-1,0 0 1,1-1 0,-1 1 0,1 0-1,-1-1 1,1 1 0,0-1 0,0 1-1,0-1 1,0 0 0,1 0 0,-1 0-1,0 0 1,1 0 0,-1 0 0,1-1-1,0 0 1,0 1 0,0-1 0,3 1-1,-3-1-10,-1-1 0,1 0-1,0 0 1,-1 0 0,1 0-1,-1 0 1,1-1 0,0 1-1,-1-1 1,1 1 0,-1-1 0,1 0-1,-1 0 1,0 0 0,1 0-1,-1-1 1,0 1 0,0-1-1,0 1 1,0-1 0,0 0-1,0 0 1,0 1 0,-1-2-1,1 1 1,2-4 0,4-8-7,-1-1 1,0-1 0,-1 1-1,0-1 1,5-33 0,-6 29-2,0 0 0,2 0 0,9-21 1,-16 41 4,0 1 1,0-1 0,0 1 0,0-1 0,0 1 0,0-1 0,0 1-1,1-1 1,-1 0 0,0 1 0,0-1 0,0 0 0,1 1 0,-1-1-1,0 1 1,1-1 0,-1 0 0,0 0 0,1 1 0,-1-1 0,0 0-1,1 0 1,-1 1 0,0-1 0,1 0 0,-1 0 0,1 0 0,-1 1-1,1-1 1,-1 0 0,0 0 0,1 0 0,-1 0 0,1 0 0,-1 0 0,1 0-1,-1 0 1,1 0 0,-1 0 0,0 0 0,1-1 0,-1 1 0,1 0-1,-1 0 1,0 0 0,1 0 0,-1-1 0,1 1 0,-1 0 0,0 0-1,1-1 1,-1 1 0,0 0 0,1-1 0,-1 1 0,0 0 0,0-1-1,1 1 1,-1 0 0,0-1 0,0 1 0,0-1 0,1 1 0,-1 0 0,0-1-1,0 0 1,11 43 2,-9-33 10,-2-6-4,1 0 0,0 0 0,0 0 0,0 0 0,1 0 0,-1-1 0,1 1 0,0 0 0,-1-1 0,1 1 0,0-1 0,0 1 0,1-1 0,-1 0 0,1 0 0,-1 0 0,1 0 0,-1 0 0,1-1 0,0 1 0,0-1 0,0 0 0,0 0 0,0 0 1,0 0-1,0 0 0,0-1 0,0 1 0,0-1 0,1 0 0,3 0 0,-2-1-8,0 1 0,0-2 1,0 1-1,0 0 1,0-1-1,0 0 0,-1 0 1,1-1-1,-1 1 0,1-1 1,-1 0-1,0 0 0,0 0 1,0-1-1,-1 1 0,1-1 1,-1 0-1,6-8 1,-4 2 8,0 0-1,0 0 1,-1-1 0,-1 0 0,0 0 0,0 0 0,-1 0 0,1-20 0,-1 18-11,-2 6 87,2 16 61,2-3-123,1 1 0,0-1 0,0 0 0,1-1-1,0 1 1,0-1 0,0 0 0,0 0 0,1-1 0,0 0 0,12 6 0,-17-10-19,1 2-19,0-1 1,0 1-1,1-1 1,-1 0-1,0 0 1,1-1-1,-1 1 1,1-1-1,-1 1 1,1-1 0,-1 0-1,1 0 1,-1-1-1,1 1 1,-1-1-1,0 0 1,1 0-1,-1 0 1,0 0-1,0 0 1,1-1-1,-1 0 1,0 1-1,0-1 1,2-3-1,0 2-358,-1-1-1,0 0 1,0 0-1,0 0 1,6-10-1,-7 10-563,0-1 0,-1 0 0,0 1 0,0-1 1,3-9-1,-1-8-642</inkml:trace>
</inkml:ink>
</file>

<file path=ppt/ink/ink17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2:46.2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62 154 10682,'-12'2'4313,"8"-1"-3540,1-1-1,-1 1 1,0-1 0,0 1 0,0 0-1,1 1 1,-1-1 0,-5 4 0,8-4-743,0 0 0,0 0 1,0 0-1,0 0 0,0 0 0,1 1 1,-1-1-1,0 0 0,1 1 0,-1-1 1,1 0-1,0 1 0,-1-1 1,1 1-1,0-1 0,0 0 0,0 1 1,0-1-1,0 1 0,0-1 0,0 1 1,1-1-1,-1 0 0,0 1 0,1-1 1,-1 1-1,1-1 0,1 3 1,2 7-11,0 0 0,1 0 0,0 0 0,1-1 0,1 1 0,9 12-1,-14-21-17,0 0-1,-1 0 0,1 0 0,0 0 0,0 0 0,0 0 0,0-1 0,1 1 0,-1-1 1,0 1-1,1-1 0,-1 0 0,1 0 0,-1 0 0,1 0 0,-1-1 0,1 1 0,0-1 1,-1 1-1,1-1 0,0 0 0,-1 0 0,1 0 0,0 0 0,-1-1 0,1 1 0,0-1 1,-1 0-1,1 1 0,-1-1 0,1 0 0,-1-1 0,1 1 0,2-2 0,2-2 5,-1-1 1,0 0-1,0 0 0,0 0 0,0 0 0,-1-1 0,0 0 1,-1-1-1,0 1 0,6-12 0,3-13 129,11-38 1,-23 66-115,-1 3-20,0 1 0,0 0-1,0-1 1,0 1-1,0 0 1,0-1 0,0 1-1,0 0 1,1 0-1,-1-1 1,0 1 0,0 0-1,0-1 1,0 1-1,0 0 1,1 0-1,-1-1 1,0 1 0,0 0-1,1 0 1,-1 0-1,0-1 1,0 1 0,1 0-1,-1 0 1,0 0-1,0 0 1,1-1 0,-1 1-1,0 0 1,1 0-1,-1 0 1,0 0 0,0 0-1,1 0 1,-1 0-1,0 0 1,1 0 0,-1 0-1,0 0 1,1 0-1,-1 0 1,0 0 0,1 0-1,-1 0 1,0 1-1,0-1 1,1 0 0,-1 0-1,17 16 19,1 3-13,22 9-7,-39-27 7,0 0 1,0-1-1,0 1 0,0 0 1,0-1-1,1 1 1,-1-1-1,0 1 1,0-1-1,1 1 1,-1-1-1,0 0 0,0 0 1,1 1-1,-1-1 1,0 0-1,1 0 1,-1-1-1,0 1 0,1 0 1,-1 0-1,0-1 1,0 1-1,1 0 1,-1-1-1,0 1 1,0-1-1,0 0 0,1 1 1,-1-1-1,0 0 1,0 0-1,0 0 1,0 1-1,0-1 1,-1 0-1,1 0 0,1-2 1,-1 1 57,1-1 0,-1 1 0,0-1 0,0 0 0,0 1 0,0-1 0,-1 0 0,1 0 0,-1 0 0,1 1 0,-1-1 0,0 0 0,0 0 0,-1-5 0,-1 1-26,-1 1 1,0-1 0,0 1 0,-1-1-1,1 1 1,-1 0 0,-1 1 0,1-1-1,-1 1 1,0 0 0,0 0 0,-7-5 0,5 4-276,0 1 0,0 0 1,-1 0-1,0 1 1,0 0-1,0 0 1,0 1-1,0 0 0,-14-3 1,22 6 107,-1 0 0,0 0-1,0-1 1,1 1 0,-1 0 0,0 0 0,0 0 0,1 1 0,-1-1-1,0 0 1,1 0 0,-1 0 0,0 0 0,1 1 0,-1-1 0,0 0-1,1 1 1,-1-1 0,0 0 0,1 1 0,-1-1 0,1 1 0,-1-1-1,1 1 1,-1-1 0,1 1 0,-1-1 0,1 1 0,-1 1 0,1-2 2,0 1 1,0-1 0,0 1 0,0-1 0,0 1-1,0-1 1,0 1 0,0-1 0,0 1 0,0-1-1,0 1 1,1-1 0,-1 1 0,0-1 0,0 1-1,0-1 1,1 1 0,-1-1 0,0 1-1,1-1 1,-1 0 0,0 1 0,1-1 0,-1 1-1,1-1 1,-1 0 0,0 0 0,1 1 0,-1-1-1,1 0 1,-1 0 0,1 1 0,-1-1 0,1 0-1,-1 0 1,1 0 0,-1 0 0,1 0 0,-1 0-1,2 0 1,18 0-991</inkml:trace>
</inkml:ink>
</file>

<file path=ppt/ink/ink17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2:46.80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58 49 5713,'28'-26'4599,"-5"4"2138,-46 47-4250,12-14-2286,0 0-1,1 1 1,1 1 0,0 0-1,0 0 1,-9 22-1,16-33-162,1 1 0,0 1 0,0-1 0,0 0-1,0 0 1,1 0 0,-1 0 0,1 1 0,0-1-1,0 0 1,0 0 0,0 1 0,1-1 0,-1 0-1,1 0 1,0 0 0,0 1 0,0-1 0,0 0-1,0 0 1,1 0 0,-1-1 0,1 1 0,0 0-1,0-1 1,0 1 0,0-1 0,0 1 0,1-1-1,-1 0 1,1 0 0,0 0 0,-1 0 0,1-1-1,0 1 1,0-1 0,4 2 0,-1-1 96,-1 0-1,1 0 1,0-1 0,1 1-1,-1-1 1,0-1 0,8 1 0,-8-1 35,1 1 0,0 0 0,0 0 0,0 0 0,7 3 0,-13-4-161,-1 1-1,1-1 1,-1 0-1,1 0 1,-1 1-1,1-1 1,-1 0-1,0 0 1,1 1-1,-1-1 1,1 1-1,-1-1 0,0 0 1,1 1-1,-1-1 1,0 1-1,0-1 1,1 1-1,-1-1 1,0 1-1,0-1 1,0 1-1,0-1 1,1 1-1,-1-1 1,0 1-1,0-1 1,0 1-1,0 0 1,-7 18 57,-17 14-189,22-31 73,0 0 0,1 0 0,-1 0 1,0-1-1,0 1 0,0 0 1,0-1-1,0 1 0,-1-1 0,1 0 1,0 0-1,-1 0 0,1 0 1,0 0-1,-1 0 0,0-1 0,1 1 1,-1-1-1,1 1 0,-1-1 1,1 0-1,-1 0 0,0 0 0,1-1 1,-1 1-1,1-1 0,-1 1 1,1-1-1,-1 0 0,1 0 0,-1 0 1,1 0-1,0 0 0,0-1 1,-1 1-1,-2-4 0,4 5 34,1 0 0,0 0 1,0-1-1,0 1 0,-1 0 0,1-1 0,0 1 0,0 0 0,0-1 0,0 1 0,-1 0 1,1-1-1,0 1 0,0 0 0,0-1 0,0 1 0,0 0 0,0-1 0,0 1 1,0 0-1,0-1 0,0 1 0,0 0 0,0-1 0,0 1 0,0 0 0,1-1 0,-1 1 1,0 0-1,0-1 0,0 1 0,0 0 0,1 0 0,-1-1 0,0 1 0,0 0 0,1 0 1,-1-1-1,0 1 0,0 0 0,1 0 0,-1 0 0,0-1 0,1 1 0,18-10-79,-12 7 77,13-9 125,1-2-1,-2 0 1,24-22-1,8-7 606,-50 42-692,10-7 289,0-1 0,0-1 0,13-14 1,-22 22-270,0 0 0,-1 0 1,1-1-1,0 1 0,-1 0 1,1-1-1,-1 1 0,0-1 1,0 1-1,0-1 1,0 1-1,0-1 0,-1 0 1,1 1-1,-1-1 0,0 0 1,0 0-1,0 1 0,0-1 1,0 0-1,0 0 0,-1 1 1,1-1-1,-1 0 0,-1-3 1,2 6-35,-1-1 0,1 1 0,0-1 0,0 1 0,-1-1 0,1 1 0,-1 0 0,1-1 0,0 1 0,-1-1 0,1 1 0,-1 0 0,1-1 0,-1 1 0,1 0 0,-1 0 0,1-1 0,-1 1 0,0 0 0,1 0 0,-1 0 0,1 0 0,-1 0 0,1 0 0,-1 0 0,0 0 0,1 0 0,-1 0 0,1 0 0,-1 0 0,1 0 0,-1 0 0,0 0 0,1 1 0,-1-1 0,1 0 0,-1 0 0,1 1 0,-1-1 0,1 0 0,-1 1 0,1-1 0,-1 0 0,1 1 0,-1 0 0,-19 22 62,17-16-78,0 1-1,0 0 1,1-1-1,0 1 1,0 0 0,0 0-1,1 0 1,1 0-1,-1 9 1,1-13-137,0 0 1,0 0-1,0 0 1,1 0-1,0 0 1,-1 0-1,1 0 1,1 0-1,-1 0 1,0 0-1,1-1 1,0 1-1,0 0 1,0-1-1,0 1 1,1-1-1,-1 0 1,1 0-1,5 5 0,-4-7-270,0 0 0,0 0 0,0 0 0,-1 0 0,1 0-1,0-1 1,0 0 0,0 0 0,0 0 0,0 0 0,0 0-1,0-1 1,0 0 0,0 0 0,7-3 0,45-15-1692</inkml:trace>
</inkml:ink>
</file>

<file path=ppt/ink/ink17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2:47.39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0 173 8378,'0'-1'430,"0"0"-1,0 0 1,0 0 0,0 1 0,0-1 0,1 0-1,-1 0 1,0 0 0,0 0 0,1 1 0,-1-1 0,0 0-1,1 0 1,-1 1 0,1-1 0,-1 0 0,1 0-1,-1 1 1,1-1 0,-1 1 0,1-1 0,0 1-1,-1-1 1,1 1 0,1-2 0,28-16 2421,-17 11-2633,175-96 2116,-173 92-2950,-11 4-1581,-7 0-3605</inkml:trace>
</inkml:ink>
</file>

<file path=ppt/ink/ink17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2:47.7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74 16 8490,'-74'-15'3937,"85"30"-1425,2 6-199,1 5-65,-1-1-255,1 2-673,1-3-272,3-4-648,2-1-184,2-8-256,0-2-216,3-7-680,-3-2-432,-1-6-1177,4-5-271,-3-3 1767</inkml:trace>
</inkml:ink>
</file>

<file path=ppt/ink/ink17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2:48.21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1 212 10106,'32'66'8680,"-18"-38"-6638,21 58 0,-33-82-1963,5 19 176,-5-19-261,-2-16-182,-5-21-265,-2 0 0,-20-55 1,-4-24-137,27 98 532,2-1 1,0-1 0,1 1-1,1 0 1,2-24-1,-2 38 60,0-1 0,0 1 0,0-1 0,0 1-1,0-1 1,1 1 0,-1-1 0,1 1 0,-1-1-1,1 1 1,-1-1 0,1 1 0,0 0-1,0-1 1,0 1 0,0 0 0,0 0 0,0 0-1,0 0 1,1-2 0,-1 3 20,0 0 0,0 0 0,0 0 0,1 0 0,-1-1 0,0 2 0,0-1 0,0 0 0,0 0 0,0 0 0,0 0 1,0 0-1,0 1 0,0-1 0,0 1 0,0-1 0,0 1 0,0-1 0,0 1 0,0-1 0,1 2 0,7 6 296,0 0-1,-1 1 1,15 18 0,-16-18-162,-7-8-133,25 30 297,0-1 1,2-1 0,1-1 0,34 25 0,-45-44-699,-12-8-1429</inkml:trace>
  <inkml:trace contextRef="#ctx0" brushRef="#br0" timeOffset="1">177 222 10562,'-102'42'4609,"110"-47"-2200,7-6-241,6-4-479,1-1-305,3-3-624,2 2-312,-2 1-624,-5-1-304,0 4-648,-4-3-513,-5-4-1167,5 0-1041,-2-10 2449</inkml:trace>
</inkml:ink>
</file>

<file path=ppt/ink/ink17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2:48.66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145 135 9266,'43'-31'4137,"-35"45"-1953,5 2-135,1 0-449,6 4-264,1 3-415,-1-2-217,-1-4-360,-5-4-104,-4-7-280,-3 2-264,0-3-496,-6-4-305</inkml:trace>
  <inkml:trace contextRef="#ctx0" brushRef="#br0" timeOffset="1">2 128 9250,'-2'3'4329,"12"-10"-1641,8-5-119,9-5-473,1-5-207,4 3-705,1 1-336,-4 4-584,0 3-264,-6 5-600,-4 3-448,-2 1-1617,-1 2-87,-11 2 1584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5:51.98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52 10266,'30'-47'3664,"-30"47"-3621,0 0 1,0 0-1,1 0 1,-1-1-1,0 1 1,0 0-1,0 0 1,0 0-1,0 0 0,0-1 1,0 1-1,0 0 1,0 0-1,0 0 1,1 0-1,-1-1 1,0 1-1,0 0 1,0 0-1,0 0 1,0 0-1,1 0 1,-1 0-1,0-1 1,0 1-1,0 0 1,0 0-1,1 0 1,-1 0-1,0 0 1,0 0-1,0 0 1,1 0-1,-1 0 1,0 0-1,0 0 1,0 0-1,1 0 1,-1 0-1,0 0 1,0 0-1,0 0 0,1 0 1,-1 0-1,0 0 1,0 1-1,0-1 1,0 0-1,1 0 1,-1 0-1,0 0 1,0 0-1,3 11 466,-2-7-106,3 21 609,2 41-1,0 1-377,5 11 355,37 134 1,-37-178-790,1 0 0,2-1 0,1-1 0,1 0 0,2-1 0,29 38 0,-16-29-7,3-3-1,0 0 1,75 58-1,-82-75-381,0-1-1,2-2 0,0 0 1,1-2-1,0-2 0,57 18 1,-86-31 164,17 4-1697,-17-4 1637,-1 0 0,0 0 0,1 0 0,-1 0 0,1 0 0,-1 0 1,0 0-1,1 0 0,-1 0 0,1 0 0,-1 0 0,0 0 0,1 0 0,-1-1 1,0 1-1,1 0 0,-1 0 0,0 0 0,1 0 0,-1-1 0,0 1 0,1 0 0,-1 0 1,0-1-1,1 1 0,-1 0 0,0-1 0,0 1 0,1 0 0,-1-1 0,0 1 0,0 0 1,0-1-1,0 1 0,0 0 0,1-1 0,-1 1 0,0-1 0,0 1 0,-2-11-889</inkml:trace>
</inkml:ink>
</file>

<file path=ppt/ink/ink1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1:06.85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89 387 8434,'-17'14'1031,"11"-9"-635,0-1-1,1 1 0,-1 0 0,1 0 0,0 0 0,1 1 1,-1-1-1,1 1 0,0 0 0,1 1 0,-1-1 1,1 1-1,-3 8 0,1 32 861,4-44-1127,1 0-1,0 0 0,1 1 1,-1-1-1,0 0 0,1 0 1,0 0-1,0 0 0,0 0 1,0 0-1,0 0 0,2 4 1,-2-7-68,0 1 1,0 0-1,0-1 1,0 1-1,0 0 1,0-1-1,0 0 1,0 1-1,0-1 1,0 1-1,0-1 1,1 0-1,-1 0 1,0 0-1,0 0 1,0 1-1,0-2 1,0 1-1,1 0 1,-1 0-1,0 0 1,0 0-1,0-1 1,0 1-1,0 0 1,0-1-1,0 1 1,1-2-1,31-17 887,-3-7-395,-2-2 1,0-1-1,31-42 1,15-18-24,-19 34-305,89-71 0,2 16-4710,-105 83 3278</inkml:trace>
</inkml:ink>
</file>

<file path=ppt/ink/ink18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2:49.08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2 222 10250,'119'41'4274,"-111"-38"-3559,0 0 0,0 1-1,0 0 1,-1 0-1,0 1 1,1 0-1,-2 0 1,1 1 0,0 0-1,6 8 1,8 8 304,-21-22-1016,1 0 1,-1 0-1,0 0 1,0 0-1,1 0 0,-1 0 1,0 0-1,0 1 1,0-1-1,0 0 1,1 0-1,-1 0 1,0 0-1,0 1 1,0-1-1,0 0 1,0 0-1,1 0 1,-1 1-1,0-1 1,0 0-1,0 0 0,0 1 1,0-1-1,0 0 1,0 0-1,0 1 1,0-1-1,0 0 1,0 0-1,0 1 1,0-1-1,0 0 1,0 0-1,0 0 1,0 1-1,0-1 0,0 0 1,-1 0-1,1 1 1,0-1-1,0 0 1,0 0-1,-14 4-120,-17-8-293,23-1 272,1 0 0,0 0 0,0-1 0,0 0 0,1 0 0,-11-14 0,-32-50-439,29 39 374,20 30 200,-42-67-274,39 63 292,1 0-1,0 0 1,0 0-1,0-1 1,0 1 0,1-1-1,0 1 1,0-1-1,0 1 1,1-1-1,1-10 1,-1 13 44,1 1 0,0-1 0,0 1 1,0 0-1,1-1 0,-1 1 0,0 0 0,1 0 0,0 0 1,-1 0-1,1 0 0,0 0 0,0 0 0,0 1 1,0-1-1,0 1 0,0 0 0,1-1 0,-1 1 0,0 0 1,1 0-1,-1 0 0,1 1 0,3-2 0,8-1 404,0 1-1,0 0 1,17 1-1,-26 0-278,8 1 270,-1 0 0,1 1 0,-1 0 0,1 1 0,18 5 1,-27-5-359,0-1 0,-1 0 0,1 1 0,0 0 0,-1 0 0,1 0 0,-1 0 0,0 1 0,5 4 0,-6-5-79,-1-1 1,0 1 0,0 0 0,1 0 0,-1 0 0,0 0 0,-1 0 0,1 0 0,0 0 0,-1 0 0,1 0 0,-1 0 0,1 0 0,-1 0 0,0 0 0,0 0 0,0 1 0,0-1 0,-1 2 0,-3 11-273,0 0 0,-2-1-1,0 0 1,0 0-1,-1-1 1,-1 1-1,-15 19 1,-4 9-2481,7-11 1329</inkml:trace>
</inkml:ink>
</file>

<file path=ppt/ink/ink18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2:49.65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26 885 8570,'-22'0'5196,"21"0"-5139,1 0 0,0 0 0,0 0 0,0 0 0,0 0 0,0 0 0,-1 0 0,1 0 0,0 0 0,0 0 0,0 0 0,0 0 1,0-1-1,0 1 0,-1 0 0,1 0 0,0 0 0,0 0 0,0 0 0,0 0 0,0 0 0,0-1 0,0 1 0,0 0 0,0 0 0,0 0 0,0 0 0,0 0 0,-1 0 0,1-1 1,0 1-1,0 0 0,0 0 0,0 0 0,0 0 0,0 0 0,0-1 0,0 1 0,1 0 0,-1 0 0,0 0 0,0 0 0,0 0 0,0-1 0,0 1 0,0 0 0,0 0 0,0 0 0,0 0 1,0 0-1,0 0 0,0-1 0,1 1 0,-1 0 0,0 0 0,31-22 2542,-13 11-2061,104-74 1903,182-120 612,-126 99-1847,155-100 512,-240 143-1290,124-111 0,-217 173-526,0 1 0,0 0 1,0 0-1,-1 0 1,1 0-1,0 0 1,0 0-1,0 0 0,0 0 1,0 0-1,-1-1-682,1 1 682,0 0 1,0-1-1,0 1 0,0 0 1,0 0-1,0 0 1,0 0-1,0 0 1,0-1-1,0 1 0,0 0 1,0 0-1,0 0 1,0 0-1,0 0 1,0-1-1,0 1 0,0 0 1,0 0-1,0 0 1,0 0-1,0 0 1,0 0-1,0-1 0,0 1 1,0 0-1,-23 7-3477,10-3 3005,2 0-91,4-2 236,1 0-1,-1 0 1,0-1-1,1 0 1,-1 0 0,0 0-1,0-1 1,1 0 0,-10-1-1,-10-4-1010</inkml:trace>
</inkml:ink>
</file>

<file path=ppt/ink/ink18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2:50.08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 75 7402,'-22'-19'3528,"52"8"-1095,9 0-177,13-2 121,3 7 87,7-3 73,-3 4-49,-11 7-639,-12 7-473,-28 19-872,-9 10-256,-28 11-336,-4-4-256,-7 4-744,-1-8-664,5-7-1465,7-1 1937</inkml:trace>
</inkml:ink>
</file>

<file path=ppt/ink/ink18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2:50.46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7650,'2'4'890,"0"-1"1,0 1-1,0-1 1,0 1 0,1-1-1,-1 0 1,1 0-1,5 5 1,9 11 938,-2 5-442,-1 0-1,-2 0 1,16 42-1,-19-40-1190,2-1 0,1-1 0,22 35 0,-22-46-974,-11-13 726,-1 0 1,0 0 0,0 0 0,0 0 0,0 0 0,1 0 0,-1 0 0,0 0 0,0 0 0,0 0 0,0 0 0,1 0 0,-1 0 0,0 0 0,0 0 0,0-1 0,0 1 0,0 0 0,0 0 0,1 0 0,-1 0 0,0 0 0,0 0 0,0-1 0,0 1 0,0 0 0,0 0 0,0 0 0,0 0 0,0 0-1,0-1 1,0 1 0,0 0 0,0 0 0,0 0 0,0 0 0,0-1 0,0 1 0,0 0 0,0 0 0,0 0 0,0 0 0,0-1 0,0 1 0,-5-30-3990,0 5 2720</inkml:trace>
</inkml:ink>
</file>

<file path=ppt/ink/ink18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2:50.87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0 197 10082,'45'-32'7400,"35"-25"-1253,43-25-3624,-116 78-3296,22-13 1854,-20 13-4126</inkml:trace>
  <inkml:trace contextRef="#ctx0" brushRef="#br0" timeOffset="1">85 376 10402,'6'2'4545,"13"-10"-2368,4-6-153,14-13-360,-3-4-167,4-2-289,-2 0-312,-5 6-416,1 3-264,-12 9-400,-1 2-160,-10 7-728,-4 3-400,-5 9-1201,-3 5-360,-10 5 1873</inkml:trace>
</inkml:ink>
</file>

<file path=ppt/ink/ink18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2:51.2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7 291 11034,'-7'19'5121,"18"-16"-2056,8-7-640,19-20-841,9-7-280,5-15-440,0 1-391,1 1-1386,-6 0-343,0 8-1489,8-2 1521</inkml:trace>
</inkml:ink>
</file>

<file path=ppt/ink/ink18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2:51.88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174 30 7658,'0'-6'1831,"0"5"-1299,0 0 0,0 0 0,0-1-1,0 1 1,0 0 0,0 0 0,0-1 0,0 1 0,-1 0 0,1 0 0,0 0 0,-1-1 0,1 1 0,-1 0 0,-1-2 0,1 2-429,0 1-1,-1-1 1,1 1 0,-1 0 0,1 0-1,-1 0 1,1 0 0,-1 0 0,0 0-1,1 0 1,-1 0 0,1 0 0,0 1-1,-1-1 1,1 1 0,-1-1 0,1 1-1,-1 0 1,-1 1 0,-9 3 0,0 1 1,1 0-1,-1 1 1,-16 13-1,21-15-77,1 0 0,0 1 0,1 0 0,-1-1 0,1 2 1,1-1-1,-1 1 0,1-1 0,0 1 0,-4 10 0,7-17-25,1 1 0,0-1 0,0 1 0,-1 0-1,1-1 1,0 1 0,0-1 0,0 1 0,0-1 0,0 1 0,0 0 0,0-1-1,0 1 1,0-1 0,0 1 0,0 0 0,0-1 0,0 1 0,0-1-1,0 1 1,1-1 0,-1 1 0,0-1 0,0 1 0,1-1 0,-1 1-1,0-1 1,1 1 0,-1-1 0,0 1 0,1-1 0,-1 1 0,1-1 0,-1 0-1,1 1 1,-1-1 0,1 0 0,-1 0 0,1 1 0,-1-1 0,1 0-1,-1 0 1,1 0 0,0 1 0,-1-1 0,1 0 0,-1 0 0,1 0 0,-1 0-1,1 0 1,0 0 0,-1 0 0,1-1 0,-1 1 0,1 0 0,0 0-1,0-1 1,36-9-24,-21 1-66,0-1 0,0 0 0,22-20 0,-23 18 17,0 1 0,0 0 1,26-13-1,-40 23 74,1 1 0,-1-1 0,1 0 0,-1 1 0,1-1-1,-1 1 1,1-1 0,0 1 0,-1 0 0,1-1 0,-1 1 0,1 0 0,0 0 0,-1 0 0,1 0 0,0 1-1,-1-1 1,1 0 0,-1 1 0,1-1 0,-1 1 0,1 0 0,-1-1 0,1 1 0,-1 0 0,1 0 0,-1 0-1,0 0 1,0 0 0,1 0 0,-1 0 0,0 0 0,1 3 0,2 3 77,0 0 1,0 1-1,-1-1 0,0 1 0,3 13 1,5 12 374,-2-13-252,0 0 1,-1 0-1,-2 1 1,0 0-1,4 32 1,-9-47-229,-1 0 1,0 0-1,0 1 1,0-1-1,-1 0 0,0 0 1,0 0-1,-1 0 1,1 0-1,-1 0 1,-1 0-1,1 0 1,-1 0-1,0-1 0,0 0 1,-1 1-1,0-1 1,0-1-1,0 1 1,0 0-1,-1-1 0,1 0 1,-10 6-1,8-7-96,1 1-1,-1-2 0,0 1 0,0 0 0,-1-1 0,1 0 1,0-1-1,-1 0 0,-12 2 0,15-3-51,1 0 0,0 0 0,0 0 0,0 0 0,-1 0 0,1-1 0,0 1 0,0-1-1,0 0 1,0 0 0,0 0 0,0 0 0,0-1 0,0 1 0,0-1 0,0 0 0,1 1 0,-1-1 0,1-1 0,-1 1 0,1 0 0,-3-4 0,-5-19-887</inkml:trace>
</inkml:ink>
</file>

<file path=ppt/ink/ink18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2:52.53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 15 7522,'-12'-14'6096,"11"14"-5980,1 0 1,0 0-1,0 0 1,-1 0-1,1 0 0,0 0 1,0 0-1,-1 0 1,1 0-1,0 0 1,0 0-1,-1 0 1,1 0-1,0 1 1,0-1-1,0 0 1,-1 0-1,1 0 0,0 0 1,0 1-1,0-1 1,0 0-1,-1 0 1,1 0-1,0 1 1,0-1-1,0 0 1,0 0-1,0 0 0,0 1 1,0-1-1,0 0 1,0 0-1,-1 1 1,1-1-1,0 1 1,-2 34 3352,2-30-3532,3 84 2205,20 135 0,-22-217-2098,0 0-1,1 0 1,0 0-1,0 0 0,0 0 1,1-1-1,7 12 0,-9-17-38,0 1 0,0-1 0,0 1-1,0-1 1,1 0 0,-1 1 0,1-1-1,-1 0 1,1 0 0,-1 0 0,1 0-1,0 0 1,-1 0 0,1 0 0,0-1-1,0 1 1,-1-1 0,1 1 0,0-1 0,0 0-1,0 0 1,0 0 0,0 0 0,-1 0-1,1 0 1,0 0 0,0 0 0,0-1-1,0 1 1,0-1 0,-1 0 0,1 1-1,0-1 1,2-1 0,2-2-36,0 0 0,0 0 0,0 0 0,0 0 0,-1-1 0,0 0 0,0 0 0,0-1 1,0 1-1,-1-1 0,0 0 0,0 0 0,3-8 0,4-11-312,-1-1-1,8-32 1,-11 33-199,16-36 1,-13 48 315,-6 22 149,-3 31 118,-2-33-36,1 6 24,0 3 147,0 0 1,1 0-1,5 30 0,-5-44-157,-1 1 0,1-1 0,-1 1 0,1-1-1,0 0 1,0 1 0,0-1 0,0 0 0,0 0-1,0 0 1,1 0 0,-1 0 0,1 0 0,-1 0-1,1 0 1,0 0 0,0-1 0,0 1-1,0-1 1,0 1 0,0-1 0,0 0 0,0 0-1,1 0 1,-1 0 0,0 0 0,1 0 0,-1-1-1,1 1 1,-1-1 0,0 0 0,5 0 0,-4 0-19,0-1 1,0 0 0,0 0 0,1 0 0,-1 0 0,0-1-1,0 1 1,-1-1 0,1 0 0,0 0 0,-1 0 0,1 0-1,-1 0 1,1 0 0,-1-1 0,0 0 0,0 1 0,0-1-1,0 0 1,1-3 0,5-9-5,0-2 1,9-23-1,-14 31-1,1 0-1,2-5-23,-1-1-1,0 0 1,-1 0 0,0 0 0,1-22 0,-5 37 30,-1 0 1,1 0 0,-1 0 0,0 0 0,1 0 0,-1 0 0,0 1 0,1-1 0,-1 0-1,1 0 1,-1 0 0,0 1 0,1-1 0,-1 0 0,1 1 0,-1-1 0,1 1 0,-1-1-1,1 1 1,-1-1 0,1 1 0,0-1 0,-1 1 0,1-1 0,0 1 0,-1-1 0,1 1-1,0-1 1,0 1 0,-1 0 0,1-1 0,0 1 0,0 0 0,0-1 0,0 2 0,1 5 16,0 0 0,1 1 1,0-1-1,0 0 0,1 0 0,0 0 1,0-1-1,0 1 0,1-1 1,6 8-1,-9-11-49,1-1 0,-1 0 0,1 0 0,0 0 0,0 0 0,0 0 0,0 0-1,0 0 1,1-1 0,-1 1 0,0-1 0,1 0 0,-1 1 0,1-1 0,-1 0 0,1 0 0,0-1 0,-1 1 0,1-1 0,0 1 0,-1-1 0,1 0-1,0 0 1,0 0 0,-1 0 0,1 0 0,5-2 0,-2 0-616,0 0 0,0-1 0,-1 0 0,1 0-1,-1 0 1,0-1 0,0 0 0,0 0 0,0 0 0,6-7 0,8-10-718</inkml:trace>
</inkml:ink>
</file>

<file path=ppt/ink/ink18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2:52.98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90 109 9042,'-37'36'6922,"3"12"-4073,32-44-2742,-1-1 0,1 1 0,0 0 1,1 0-1,-1 0 0,1 0 0,-1 0 0,1 0 1,0 0-1,1 0 0,-1 1 0,1-1 1,0 0-1,0 1 0,0-1 0,0 0 0,1 0 1,0 0-1,0 1 0,0-1 0,0 0 0,1 0 1,2 5-1,-3-7-90,1 0 0,0 0 0,0 0 0,0 0 0,0-1 1,0 1-1,0 0 0,0-1 0,0 0 0,1 1 0,-1-1 0,0 0 0,1 0 0,-1 0 1,1-1-1,0 1 0,-1-1 0,1 1 0,-1-1 0,1 0 0,0 0 0,-1 0 1,1 0-1,0 0 0,-1-1 0,1 1 0,-1-1 0,1 0 0,0 1 0,-1-1 0,0 0 1,5-3-1,7-3-7,-1 0-1,1-2 1,-1 0 0,12-10 0,-24 18-5,88-76 172,-79 66-111,-1 1 0,1-1 0,-2-1 0,1 0 0,-2 0-1,8-15 1,-13 17-37,-5 8-29,2 2-1,1 1 1,-1-1-1,1 1 0,-1-1 1,0 1-1,1 0 1,-1-1-1,1 1 1,-1 0-1,1-1 1,0 1-1,-1 0 1,1-1-1,0 1 1,-1 0-1,1 0 0,0-1 1,0 1-1,0 1 1,0 4 2,0 0 1,1 0-1,0 0 1,0 0-1,0 0 1,1-1-1,0 1 0,0-1 1,0 1-1,1-1 1,4 8-1,-6-11 1,0-1 0,0 0 0,0 1 0,0-1 0,0 0 0,1 0-1,-1 0 1,0 0 0,1 0 0,-1 0 0,1 0 0,-1 0 0,1-1 0,-1 1 0,1 0 0,-1-1-1,1 1 1,0-1 0,-1 0 0,1 1 0,0-1 0,-1 0 0,1 0 0,0 0 0,0-1 0,-1 1-1,1 0 1,0 0 0,-1-1 0,1 1 0,-1-1 0,1 0 0,-1 1 0,1-1 0,-1 0 0,1 0-1,1-1 1,2-2 58,0 1-1,0-1 0,0 0 0,0 0 0,-1-1 1,0 1-1,0-1 0,4-6 0,-6 8-20,0 0-1,-1 1 1,1-1 0,-1 0-1,0 0 1,0 0-1,0 0 1,0 0 0,0-1-1,-1 1 1,1 0-1,-1 0 1,0 0 0,0 0-1,0-1 1,0 1-1,-1 0 1,1 0-1,-1 0 1,0 0 0,0 0-1,0 0 1,0 0-1,-1 0 1,1 0 0,-1 0-1,1 0 1,-1 1-1,0-1 1,-4-3-1,2 2-169,-1 1 0,1-1-1,-1 1 1,0 0 0,0 0 0,0 0-1,-1 1 1,1 0 0,0 0-1,-1 0 1,0 1 0,1 0-1,-1 0 1,0 0 0,0 1-1,-6 0 1,6 0-539,0 0 0,0 1 0,0-1 0,0 1 0,0 1 0,0-1 0,-9 5 0,12-2-458</inkml:trace>
</inkml:ink>
</file>

<file path=ppt/ink/ink18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2:53.49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32 187 10514,'1'-4'9074,"-3"11"-6465,1 25-2571,8 20 218,-1-17-150,1 36 0,-7-62-123,0 0 0,0-1 0,-1 1 1,0 0-1,0-1 0,-1 1 0,0 0 0,-1-1 0,-5 14 0,8-22-3,-1 1 0,1 0 1,-1 0-1,1 0 0,-1-1 0,1 1 0,-1 0 0,1 0 0,-1-1 1,0 1-1,1 0 0,-1-1 0,0 1 0,0-1 0,1 1 0,-1-1 1,-1 1-1,1-1-3,1 0 1,-1 0-1,1 0 1,-1 0-1,1 0 1,0 0-1,-1 0 1,1 0-1,-1-1 1,1 1-1,-1 0 1,1 0-1,0 0 1,-1-1-1,1 1 1,0 0-1,-1 0 1,1-1-1,0 1 1,-1 0-1,1-1 1,0 1-1,-1 0 1,1-1-1,-1-2-56,-1 1 1,1-1-1,0 1 0,0-1 0,0 0 0,0 1 0,1-1 1,-1 0-1,1-3 0,0 1 32,0 0 0,0 1 1,0-1-1,1 0 0,0 0 1,0 0-1,0 0 0,1 1 1,0-1-1,0 1 0,0-1 1,0 1-1,1-1 0,-1 1 0,1 0 1,6-6-1,2 0 54,0 0 1,1 1-1,0 0 0,14-8 1,30-22 601,-37 23-40,0-1 0,-2-1 1,0-1-1,14-21 0,-26 35-497,-1-1 0,-1 0 0,1 0 0,-1-1 0,0 1-1,0-1 1,-1 1 0,1-1 0,-2 0 0,1 0 0,-1 0-1,0 0 1,0 0 0,-1 0 0,0 0 0,0 0 0,-1 0-1,-2-12 1,2 17-70,1 0 0,-1 0 0,1 0 0,-1 0 0,0 1-1,0-1 1,0 0 0,0 1 0,0-1 0,0 1 0,-1-1-1,1 1 1,0-1 0,-1 1 0,-1-2 0,2 3-2,0 0 0,0-1 0,0 1 0,0 0 1,0-1-1,0 1 0,0 0 0,0 0 0,0 0 0,-1 0 0,1 0 0,0 0 1,0 0-1,0 0 0,0 0 0,0 1 0,0-1 0,0 0 0,-2 1 0,0 2-1,-1-1 0,1 0-1,-1 1 1,1-1-1,0 1 1,0 0-1,0 0 1,1 0-1,-1 1 1,1-1-1,-4 7 1,2-2-44,0 0-1,1 0 1,0 0 0,1 0-1,0 1 1,0 0 0,1-1-1,0 1 1,0 0 0,1-1-1,0 1 1,1 0 0,0 0 0,2 9-1,-1-7-505,1-1-1,1 1 0,0-1 1,0 0-1,1 0 1,10 15-1,8 12-1748,-3-1 1041</inkml:trace>
</inkml:ink>
</file>

<file path=ppt/ink/ink1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1:08.66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 92 9474,'-8'-19'4153,"10"2"-2105,1-1 153,0 3-801,2 4-240,-5 3-632,3 5-464,6 4-1704,1 6 1176</inkml:trace>
</inkml:ink>
</file>

<file path=ppt/ink/ink18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2:54.11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1 265 10850,'0'6'1051,"-1"0"0,2 0 0,-1 0-1,1 1 1,0-1 0,0 0 0,2 7-1,4 4-38,1 1 0,15 26-1,-13-26-710,-1-1 0,7 22 0,-11-26-217,9 39 73,-13-50-155,-1 0 0,0 0 0,1 1 1,-1-1-1,-1 0 0,1 1 0,0-1 1,0 0-1,-1 1 0,1-1 0,-1 0 1,0 0-1,0 1 0,0-1 0,0 0 1,0 0-1,0 0 0,0 0 0,-3 2 1,4-3-8,0-1 1,-1 0 0,1 1 0,0-1-1,-1 0 1,1 1 0,0-1 0,-1 0-1,1 0 1,-1 1 0,1-1 0,0 0-1,-1 0 1,1 0 0,-1 1 0,1-1-1,0 0 1,-1 0 0,1 0 0,-1 0-1,1 0 1,-1 0 0,1 0 0,-1 0-1,1 0 1,0 0 0,-1 0 0,1-1-1,-1 1 1,1 0 0,-1 0 0,1 0-1,0 0 1,-1-1 0,1 1 0,0 0-1,-1 0 1,1-1 0,-1 1 0,1 0-1,-1-1 1,-9-18-177,9 17 163,-10-24-98,2 0 0,0-1 0,2 0 1,1 0-1,2 0 0,0-1 0,2 0 0,1 1 0,1-1 0,1 0 0,2 0 0,1 1 0,12-46 0,-12 61 163,0 1 1,2 0-1,-1 1 0,1-1 0,1 1 0,-1 0 0,14-13 0,-18 20 1,1-1-1,1 1 0,-1 0 1,0 0-1,1 0 1,-1 1-1,1-1 0,0 1 1,0 0-1,0 0 1,0 0-1,0 0 0,1 1 1,-1 0-1,0-1 1,1 2-1,-1-1 0,1 0 1,-1 1-1,1 0 0,-1 0 1,7 1-1,-9 0-10,1 0 0,0 0 0,-1 0 0,1 1 0,-1-1 0,0 1 0,1-1 0,-1 1 0,0 0 0,0 0 0,0 0 0,0 0 0,0 0 0,0 0 0,-1 0 0,1 1-1,-1-1 1,1 1 0,-1-1 0,0 1 0,0-1 0,0 1 0,-1 0 0,1 0 0,-1-1 0,1 1 0,-1 0 0,0 5 0,0 2 32,0 1 0,0-1 0,-2 1 0,1-1 0,-1 0 0,-5 15 0,0-3-10,-2 0 0,-14 26 0,19-40-142,0-1 0,-1 0-1,1 0 1,-1-1 0,-1 1-1,0-1 1,1 0 0,-2-1-1,-12 10 1,18-14 9,1-1 0,-1 1 0,0-1-1,1 1 1,-1-1 0,0 0 0,0 1 0,0-1 0,1 0-1,-1 1 1,0-1 0,0 0 0,0 0 0,0 0-1,0 1 1,0-1 0,1 0 0,-1 0 0,0-1 0,0 1-1,0 0 1,0 0 0,0 0 0,0-1 0,1 1 0,-1 0-1,0-1 1,0 1 0,0 0 0,1-1 0,-1 1 0,0-1-1,0 1 1,1-1 0,-1 0 0,1 1 0,-1-1-1,0 0 1,1 0 0,0 1 0,-1-2 0,-1-2-307,1 1 1,0-1 0,0 1-1,0-1 1,0 0-1,1 1 1,0-1 0,0-6-1,2-27-930</inkml:trace>
</inkml:ink>
</file>

<file path=ppt/ink/ink18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2:54.67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0 7322,'-6'39'8307,"10"4"-3938,17 41-1384,-12-53-1675,-4-11-838,12 37 219,-16-53-670,1 0 1,-1-1-1,1 1 1,0 0-1,0-1 1,1 1-1,-1-1 1,1 0-1,0 0 1,-1 0-1,5 3 0,-6-5-24,0-1 0,0 0 0,0 1 0,0-1 0,0 0 0,0 1 0,0-1 0,0 0 0,0 0 0,0 0 0,0 0 0,0 0 0,0 0 0,0 0 0,0 0 0,0-1 0,0 1 0,0 0 0,0 0 0,0-1 0,0 1 0,0-1 0,-1 1 0,1-1 0,0 1 0,0-1 0,0 1 0,-1-1 0,1 0 0,0 0 0,0 1 0,-1-1 0,1 0 0,-1 0 0,1 0 0,-1 0 0,1-1 0,23-44-235,-18 31 93,7-9-154,0 1-1,1 0 1,26-30-1,-40 53 300,0 0-1,0 0 1,0 0-1,0 0 0,0 0 1,0-1-1,0 1 0,0 0 1,0 0-1,0 0 1,0 0-1,1 0 0,-1 0 1,0 0-1,0 0 0,0-1 1,0 1-1,0 0 1,0 0-1,1 0 0,-1 0 1,0 0-1,0 0 0,0 0 1,0 0-1,0 0 1,0 0-1,1 0 0,-1 0 1,0 0-1,0 0 0,0 0 1,0 0-1,0 0 1,1 0-1,-1 0 0,0 0 1,0 0-1,0 0 0,0 0 1,0 0-1,0 0 1,1 0-1,-1 0 0,0 1 1,0-1-1,0 0 0,0 0 1,0 0-1,0 0 1,0 0-1,2 11-20,-5 22 5,2-25 15,1-5 0,0 0 0,-1 0 0,1 0 0,1 0 0,-1 0 0,0 0 1,1 0-1,-1 0 0,1 0 0,0 0 0,0-1 0,0 1 0,3 5 0,-3-7 2,0 0 0,1 0 0,-1 0-1,0 0 1,1 0 0,-1 0-1,1 0 1,-1 0 0,1-1-1,-1 1 1,1-1 0,-1 1 0,1-1-1,0 1 1,-1-1 0,1 0-1,0 0 1,-1 0 0,1 0-1,0 0 1,0 0 0,-1-1 0,1 1-1,-1 0 1,1-1 0,2 0-1,6-2-2,0 0 0,0-1 0,0 0 0,0-1 0,15-10 0,-21 13 11,0-1-1,1-1 0,-1 1 1,-1 0-1,1-1 1,0 0-1,-1 0 0,0 0 1,0 0-1,0-1 1,0 1-1,-1-1 0,4-8 1,-6 13-22,0 0 1,0-1-1,0 1 0,0 0 1,0 0-1,0-1 0,0 1 1,0 0-1,0-1 0,0 1 1,0 0-1,0 0 0,0-1 1,0 1-1,0 0 1,-1 0-1,1-1 0,0 1 1,0 0-1,0 0 0,0-1 1,0 1-1,-1 0 0,1 0 1,0-1-1,0 1 0,-1 0 1,1 0-1,0 0 1,0 0-1,-1-1 0,1 1 1,0 0-1,0 0 0,-1 0 1,1 0-1,0 0 0,0 0 1,-1 0-1,1 0 0,0 0 1,-1 0-1,1 0 1,0 0-1,-1 0 0,-18 1-3896,12 0 1058,5-1 3849</inkml:trace>
</inkml:ink>
</file>

<file path=ppt/ink/ink18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2:55.20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1 145 5065,'0'-9'8034,"5"-5"-3368,87-61-1696,-89 73-2847,-1-1 0,1 1 0,0 0 0,0 0-1,0 0 1,0 0 0,1 0 0,-1 1 0,0-1 0,1 1-1,-1 0 1,1 0 0,-1 0 0,1 1 0,-1-1 0,1 1 0,6 0-1,-8 0-99,0 0-1,-1 1 0,1 0 1,0-1-1,-1 1 0,1 0 1,0 0-1,-1 0 0,1-1 1,-1 2-1,0-1 0,1 0 1,-1 0-1,0 0 0,1 1 1,-1-1-1,0 1 0,0-1 1,0 1-1,0-1 0,-1 1 0,1 0 1,0-1-1,-1 1 0,1 0 1,-1-1-1,1 1 0,-1 0 1,0 0-1,0 3 0,3 12 56,-3-16-70,1 1 0,-1-1 0,0 1 0,0-1 0,1 1 0,-1-1 0,0 1 0,-1 0 0,1-1 0,0 1 0,0-1 1,-1 1-1,1-1 0,-1 1 0,1-1 0,-1 1 0,1-1 0,-2 2 0,1-1-1,0 0 0,0 0-1,0 0 1,1 1 0,-1-1 0,1 0 0,-1 0-1,1 1 1,0-1 0,0 0 0,0 0 0,0 0-1,1 1 1,-1-1 0,0 0 0,1 0 0,0 0-1,-1 1 1,1-1 0,0 0 0,0 0-1,0 0 1,0 0 0,1-1 0,-1 1 0,0 0-1,1 0 1,-1-1 0,1 1 0,0-1 0,-1 1-1,1-1 1,0 0 0,0 0 0,0 0 0,0 0-1,0 0 1,0 0 0,0 0 0,1-1-1,-1 1 1,0-1 0,0 1 0,0-1 0,1 0-1,-1 0 1,0 0 0,0 0 0,1 0 0,-1-1-1,0 1 1,0-1 0,0 1 0,4-3 0,-2 1 27,0 0 0,0 0 0,0 0 0,0-1 0,-1 1 0,1-1 0,-1 0 0,0 0 0,0 0 0,0-1 0,0 1 0,0-1 0,-1 0 0,0 1 0,1-1 0,1-6 0,-3 7-22,0 0 1,0 0 0,0 0-1,0 0 1,-1 0-1,0 0 1,1 0-1,-1 0 1,0 0-1,0 0 1,-1 0-1,1 0 1,-1 0-1,1 0 1,-1 0-1,0 0 1,0 0-1,0 0 1,-1 0 0,1 1-1,-1-1 1,1 1-1,-1-1 1,0 1-1,-3-4 1,0 1-2,-1 0 0,0 1 0,0 0 1,0 0-1,-1 0 0,1 0 0,-1 1 1,-7-2-1,-24-2-1187,35 7 672,0 0 1,-1 0 0,1 1-1,0-1 1,0 1 0,-1 0-1,1 0 1,-6 2 0</inkml:trace>
</inkml:ink>
</file>

<file path=ppt/ink/ink18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2:55.59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132 0 9258,'-18'8'8640,"-6"17"-7129,19-19-778,-5 5-460,1 0 0,0 1 0,0 0 0,-11 24 0,18-33-244,1 0-1,-1-1 1,1 1 0,0 0 0,0 0 0,0 0-1,1 0 1,-1 0 0,1 0 0,-1 0-1,1 0 1,0 0 0,0 0 0,0 0 0,1 0-1,-1 0 1,1 0 0,0 0 0,-1 0-1,1 0 1,1 0 0,-1 0 0,0 0-1,1-1 1,-1 1 0,1 0 0,0-1 0,0 0-1,4 5 1,20 11 38,-21-16 63,0 0 1,-1 1-1,0 0 1,0 0-1,1 0 1,-2 0-1,1 1 1,0-1-1,-1 1 1,1 0-1,-1 0 1,0 1-1,2 4 1,-5-8-98,0 1-1,0-1 1,0 0 0,0 1 0,0-1-1,-1 0 1,1 0 0,0 1 0,-1-1-1,1 0 1,-1 0 0,1 1 0,-1-1-1,0 0 1,0 0 0,1 0 0,-1 0-1,0 0 1,0 0 0,0 0 0,-2 1 0,-25 18-246,23-17 97,0 0-347,0 0 1,-1 0-1,1 0 1,-1-1-1,1 0 1,-1 0-1,0 0 1,0-1-1,-8 1 1,3-2-805</inkml:trace>
</inkml:ink>
</file>

<file path=ppt/ink/ink18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2:55.9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13 226 8802,'45'70'10613,"-36"-58"-10080,0 0 1,-1 0 0,0 1-1,-1 0 1,0 1-1,-2-1 1,9 28 0,-14-40-527,1 1 0,-1-1 1,0 1-1,0-1 0,0 1 0,0-1 1,0 1-1,0-1 0,0 1 0,0-1 1,0 1-1,-1-1 0,1 1 0,-1-1 1,1 1-1,-1-1 0,-1 2 0,2-2-8,-1-1 0,1 1-1,-1-1 1,0 1 0,1-1-1,-1 1 1,0-1 0,1 0-1,-1 1 1,0-1 0,0 0-1,0 0 1,1 1 0,-1-1-1,0 0 1,0 0-1,0 0 1,1 0 0,-1 0-1,0 0 1,0 0 0,-1 0-1,-1-1-13,0 0-1,1 0 0,-1 0 1,0 0-1,1 0 0,-1-1 1,1 1-1,-1-1 0,1 0 1,0 1-1,-1-1 0,1 0 1,0 0-1,0-1 0,1 1 1,-3-3-1,-3-10-57,0 0 0,1 0-1,0 0 1,1-1 0,1 0 0,-3-26 0,4 14 0,1 1 0,1-1 0,4-31 0,-2 47 66,1 0-1,1 0 1,0 0 0,1 1 0,0-1-1,1 1 1,8-14 0,-11 21 41,1 0 0,0 0 0,-1 1 0,1-1 0,1 1 0,-1-1 0,0 1 0,1 0 0,0 0 0,4-2 0,-6 4 21,0 0 0,1 0 0,-1 0 0,1 0 0,-1 1 0,1-1-1,-1 1 1,1-1 0,-1 1 0,1 0 0,-1 0 0,1 0 0,-1 1 0,1-1 0,-1 0 0,1 1 0,-1 0 0,1-1 0,3 3 0,-4-2-1,0 0 1,1 0-1,-1 0 0,0 1 1,0-1-1,0 0 1,0 1-1,0-1 0,-1 1 1,1 0-1,0 0 0,-1 0 1,1 0-1,-1 0 1,0 0-1,0 0 0,0 0 1,0 0-1,1 4 1,-1-3-13,-1 1 1,1 0 0,-1 0 0,0 0 0,0-1 0,0 1 0,-1 0 0,1 0 0,-1-1 0,0 1 0,-2 4 0,-1 4-19,-2 0 0,0 0-1,0 0 1,-1-1 0,-17 20 0,17-22-249,-1 0 1,0-1-1,0-1 1,-16 12-1,23-18 96,0 0 0,0 0 0,0 0 0,0 0 0,-1-1 0,1 1 0,0 0 0,-1-1 0,1 1-1,-1-1 1,1 1 0,-1-1 0,1 1 0,0-1 0,-1 0 0,1 0 0,-1 0 0,0 0 0,1 0 0,-1 0-1,1-1 1,0 1 0,-1 0 0,1-1 0,-1 1 0,1-1 0,-1 1 0,1-1 0,0 0 0,-1 1-1,1-1 1,0 0 0,0 0 0,0 0 0,0 0 0,0 0 0,0 0 0,0-1 0,0 1 0,0 0 0,0 0-1,0-1 1,1 1 0,-1 0 0,1-1 0,-1-1 0,-6-16-839</inkml:trace>
</inkml:ink>
</file>

<file path=ppt/ink/ink18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2:56.8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0 249 7818,'1'0'189,"-1"-1"0,0 1 0,0-1 0,1 1 0,-1-1 0,0 1 1,0 0-1,1-1 0,-1 1 0,0-1 0,1 1 0,-1 0 0,1-1 0,-1 1 1,1 0-1,-1 0 0,0-1 0,1 1 0,-1 0 0,1 0 0,-1 0 0,1-1 1,-1 1-1,1 0 0,-1 0 0,1 0 0,-1 0 0,1 0 0,-1 0 0,1 0 1,0 0-1,16 11 2761,-14-8-2525,0 1 0,1 0 0,-1 0 1,-1 0-1,1 0 0,2 5 0,0 11 856,0 1-1,-1 0 1,1 35-1,-3-31-801,1 29 184,-4-39-554,2 1 0,0-1 0,1 0 0,0 0 0,9 29 0,-5-35-103,-2-12-140,3-18-223,-5 12 302,1 1 29,1-1 1,-1 0 0,2 1 0,-1 0 0,1 0-1,0 0 1,0 0 0,1 1 0,0 0-1,10-8 1,-14 14 50,0 0 0,0 0-1,0 0 1,0 1 0,0-1-1,0 1 1,0-1 0,0 1-1,0 0 1,0 0 0,0 0-1,1 0 1,-1 0 0,0 0-1,0 0 1,0 1 0,0-1-1,0 1 1,0 0 0,3 1-1,-2-1 22,0 0 0,0 0 0,0-1 1,0 1-1,0-1 0,0 1 0,1-1 0,-1 0 0,0 0 0,0 0 0,6-2 0,-2-1 40,0-1 1,0 0-1,-1 0 1,0 0-1,0-1 0,0 0 1,9-10-1,-8 9-18,8-14 208,-17 19-272,-3 7-200,-30 64-1216,48-86 1098,1 1 0,26-21 0,-35 32 231,12-11 103,0-1-1,-2 0 1,0-1 0,0 0-1,20-35 1,-29 41 22,-1 1 1,-1-1 0,1 0-1,-2-1 1,0 1 0,0-1-1,-1 0 1,-1 1 0,1-1 0,-2 0-1,-1-23 1,0 29-25,0-9-6,0-1-1,-1 1 1,-1 0 0,0 0-1,-7-17 1,10 31-3,0 1-1,0-1 1,0 1 0,0 0 0,0-1 0,0 1-1,0-1 1,-1 1 0,1 0 0,0-1-1,0 1 1,0-1 0,0 1 0,-1 0-1,1-1 1,0 1 0,0 0 0,-1-1 0,1 1-1,0 0 1,-1 0 0,1-1 0,0 1-1,-1 0 1,1 0 0,0 0 0,-1-1-1,1 1 1,-1 0 0,1 0 0,0 0 0,-1 0-1,1 0 1,-1 0 0,1 0 0,0 0-1,-2 0 1,-5 16 553,2 26 302,8-17-679,0-1 0,2 0-1,0 1 1,2-2 0,17 43 0,-20-54-258,1 1-517,-5-12 507,0-1-1,0 0 0,0 0 0,0 0 0,0 0 1,1 0-1,-1 0 0,0 0 0,0 1 0,0-1 0,0 0 1,0 0-1,0 0 0,0 0 0,0 0 0,0 1 0,0-1 1,0 0-1,0 0 0,0 0 0,0 0 0,0 0 0,0 1 1,0-1-1,0 0 0,0 0 0,0 0 0,0 0 1,0 1-1,0-1 0,0 0 0,0 0 0,0 0 0,0 0 1,-1 0-1,1 0 0,0 1 0,0-1 0,0 0 0,0 0 1,0 0-1,0 0 0,0 0 0,-1 0 0,1 0 0,0 0 1,0 0-1,0 0 0,0 0 0,0 1 0,-1-1 1,1 0-1,0 0 0,0 0 0,0 0 0,0 0 0,0 0 1,-1 0-1,1 0 0,0 0 0,0 0 0,0 0 0,0-1 1,-3 0-1244</inkml:trace>
</inkml:ink>
</file>

<file path=ppt/ink/ink18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2:57.22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50 162 7954,'-45'-53'4617,"44"53"-4450,1-1 0,0 1 1,-1 0-1,1-1 1,0 1-1,-1-1 0,1 1 1,0-1-1,0 1 1,-1-1-1,1 1 0,0-1 1,0 1-1,0-1 0,0 1 1,0-1-1,0 1 1,0-1-1,0 1 0,0-1 1,0 1-1,0-1 0,0 1 1,0-1-1,0 1 1,0-2-1,15-4 961,-13 5-517,34-17 1502,22-9-666,-54 26-1557,0-1-1,1 1 1,-1 0 0,1 1-1,0-1 1,-1 1-1,1-1 1,0 1 0,-1 1-1,1-1 1,5 2-1,-8-2-301,1 1 0,-1 0 0,0 0 0,1 0 0,-1 1 0,0-1 0,0 0 0,0 1 0,0-1 0,0 1-1,0 0 1,0 0 0,-1 0 0,1-1 0,1 4 0,18 37-5125,-5-5 4158,-14-35 1717,-1 0 0,1 1 0,-1-1 0,1 0 0,0 0 0,0 0 0,0 0 0,0-1 1,0 1-1,0-1 0,4 3 0,-4-3-59,0-1 0,-1 1 0,1-1 0,0 0 0,0 1 0,0-1 0,-1 0 0,1 0 0,0 0 0,0 0 0,0 0 0,-1-1 0,1 1 0,0 0 1,0-1-1,-1 0 0,1 1 0,0-1 0,-1 0 0,1 0 0,-1 0 0,3-1 0,32-31 3136,-24 21-2377,-6 6-548,0 0-1,0 0 1,-1 0-1,0-1 1,7-10-1,-11 15-411,0 0 1,0 0-1,0-1 0,0 1 0,0-1 1,-1 1-1,1 0 0,-1-1 0,0 1 1,1-1-1,-1 0 0,0 1 0,-1-1 1,1 1-1,0-1 0,-1 1 0,1-1 1,-1 1-1,0 0 0,0-1 1,-1-2-1,2 5-88,0-1 1,-1 0 0,1 1-1,0-1 1,0 0 0,-1 1-1,1-1 1,-1 0 0,1 1-1,-1-1 1,1 1 0,-1-1-1,1 1 1,-1-1 0,1 1-1,-1-1 1,1 1 0,-1 0-1,0-1 1,1 1 0,-1 0-1,0 0 1,1-1 0,-1 1-1,0 0 1,0 0-1,1 0 1,-1 0 0,0 0-1,0 0 1,1 0 0,-1 0-1,0 0 1,1 0 0,-1 0-1,0 0 1,0 1 0,1-1-1,-1 0 1,0 1 0,1-1-1,-1 0 1,1 1 0,-1-1-1,0 0 1,0 2 0,-2 1-141,0-1 0,0 1 0,1 0 0,-1 0 0,1 1 0,0-1 0,-3 6 0,-9 22-1035,-15 53 1,21-59 1723,-14 38-287</inkml:trace>
</inkml:ink>
</file>

<file path=ppt/ink/ink18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2:57.81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6 298 7794,'-6'-6'3824,"9"-6"-1111,7-6-152,15-7 71,13-6-223,5-4-425,6-1-368,0 0-759,-7 6-353,-4 5-480,-8 8-152,-13 4-448,-5 4-345,-8 7-791,-14-1-2217</inkml:trace>
</inkml:ink>
</file>

<file path=ppt/ink/ink18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2:58.18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107 0 10330,'-106'32'4585,"107"-12"-2328,4 3-193,9 7-552,-1 2-279,1-1-425,5 0-320,-1-9-376,3 2-192,1-13-632,0-6-408,3-8-769,-2-16 1049</inkml:trace>
</inkml:ink>
</file>

<file path=ppt/ink/ink18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2:58.68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0 370 12075,'2'29'9679,"15"7"-7427,-17-34-2457,2-9-47,5-11 212,-2 1 0,0-1 0,-1 0 0,-1 0 0,-1-1 0,0 1 0,-2-28 0,1 16 11,0 0 0,7-32 0,-6 50 71,1 0-1,0 0 0,1 0 0,0 1 0,0 0 0,1 0 1,1 0-1,6-10 0,-11 19 2,0 1 0,0-1-1,0 1 1,0 0 0,0-1 0,1 1-1,-1 0 1,0 0 0,1-1 0,-1 1 0,1 0-1,-1 0 1,1 1 0,-1-1 0,1 0-1,-1 0 1,1 1 0,0-1 0,-1 1-1,1 0 1,0-1 0,0 1 0,3 0 0,-3 1 12,0-1 0,0 1 0,0 0 0,1 0 0,-1 0 0,0 1 0,0-1 0,0 0 0,-1 1 0,1-1 0,0 1 0,-1 0 0,1-1 0,0 1 0,1 3 0,5 8 168,-1 0 0,0 0 0,-1 1 0,6 17 0,69 223 736,-79-249-785,3 20-2252,-5-25 1945,0 0 0,0 1 0,-1-1 0,1 1 1,0-1-1,0 0 0,0 1 0,0-1 0,-1 1 1,1-1-1,0 0 0,0 1 0,0-1 0,-1 0 1,1 1-1,0-1 0,-1 0 0,1 1 1,0-1-1,-1 0 0,1 0 0,0 0 0,-1 1 1,1-1-1,-1 0 0,1 0 0,0 0 0,-1 0 1,1 0-1,-1 1 0,1-1 0,-1 0 0,1 0 1,0 0-1,-1 0 0,1 0 0,-1 0 1,1-1-1,-1 1 0,1 0 0,0 0 0,-1 0 1,1 0-1,-1 0 0,1-1 0,0 1 0,-1 0 1,1 0-1,0-1 0,-1 1 0,-10-7-1504</inkml:trace>
  <inkml:trace contextRef="#ctx0" brushRef="#br0" timeOffset="1">156 351 12555,'-108'-4'4953,"128"-9"-3081,7-1-432,6-11-471,-2 0-97,5 0-600,-4-2-640,-4 5-1433,-2-1-583,-2-1 1280</inkml:trace>
</inkml:ink>
</file>

<file path=ppt/ink/ink1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1:10.12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1 302 5745,'8'-4'7753,"-7"3"-7465,1 1-1,-1-1 1,1 1-1,0 0 1,-1-1-1,1 1 0,0 0 1,-1 0-1,1 0 1,0 0-1,-1 0 1,1 1-1,-1-1 1,1 0-1,0 1 1,-1-1-1,1 1 0,-1 0 1,1-1-1,1 3 1,16 43 1770,-5-24-1664,-9-15-183,-1 1 1,1-1 0,-1 1-1,-1 0 1,5 14 0,-8-21-157,1 0 0,-1 1-1,1-1 1,-1 0 0,1 1 0,0-1 0,0 0-1,-1 0 1,1 0 0,0 1 0,0-1 0,0 0-1,0 0 1,0 0 0,0-1 0,1 1 0,-1 0-1,0 0 1,0-1 0,1 1 0,-1 0 0,0-1-1,1 0 1,-1 1 0,0-1 0,1 0 0,-1 1-1,1-1 1,-1 0 0,0 0 0,1 0 0,-1 0-1,1-1 1,-1 1 0,2-1 0,4 0 117,0-1 0,0-1 0,-1 0 1,1 0-1,11-7 0,14-11 166,-1-2-1,0-2 1,-2 0 0,38-44-1,91-128-2517,-111 127 1262</inkml:trace>
</inkml:ink>
</file>

<file path=ppt/ink/ink18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2:59.1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159 20 10626,'7'23'4881,"4"7"-1928,-2 3-240,2-6-785,-1 6-264,-1-5-808,0 0-327,-6-1-377,1-10-264,-1-3-745,-5-4-431,-3-9-1552,1 4 2615,-18-5-263</inkml:trace>
  <inkml:trace contextRef="#ctx0" brushRef="#br0" timeOffset="1">1 18 10586,'81'-8'8798,"-51"4"-7588,0 1 1,0 1-1,0 2 0,0 1 0,36 6 1,-62-7-1172,0 1 0,0 0 0,0 1 0,0-1 0,0 1 1,-1-1-1,1 1 0,0 0 0,-1 1 0,1-1 0,-1 1 0,0-1 1,0 1-1,0 0 0,4 6 0,-5-7-36,-1 1 0,1 0 0,-1 0 0,0 1 0,0-1 0,0 0 0,0 0 0,-1 0-1,1 1 1,-1-1 0,0 0 0,0 1 0,0-1 0,0 0 0,0 1 0,-1-1 0,0 0 0,0 0 0,0 0 0,-1 4 0,-2 3-164,0-1 0,0-1 0,-1 1 0,0 0 0,-1-1 0,0 0 1,0-1-1,-1 1 0,0-1 0,0 0 0,-10 7 0,11-10-479,-1 1 0,1-1 0,-1-1 0,0 1 0,0-1 0,-1 0 0,1-1 0,-1 0 0,-8 1 0,-8 1-951</inkml:trace>
</inkml:ink>
</file>

<file path=ppt/ink/ink18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2:59.59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31 204 9474,'4'-2'7675,"3"5"-4965,6 10-976,12 33 40,-14-28-1305,-1 1 1,0 0 0,-2 1-1,8 26 1,-13-37-431,-1 1 0,0-1 1,0 1-1,-1-1 0,0 1 0,0-1 1,-1 1-1,-1 10 0,1-20-66,0 1 1,-1-1-1,1 0 0,0 1 1,0-1-1,0 0 0,0 0 0,0 1 1,0-1-1,0 0 0,0 0 0,-1 1 1,1-1-1,0 0 0,0 0 0,0 1 1,0-1-1,-1 0 0,1 0 0,0 0 1,0 1-1,-1-1 0,1 0 0,0 0 1,0 0-1,-1 0 0,1 0 0,0 1 1,0-1-1,-1 0 0,1 0 1,0 0-1,-1 0 0,1 0 0,-1 0 1,-11-6-955,-8-13-374,9 6 835,1-1 0,0 0 0,1-1 0,1 0 0,1-1 0,-8-21 0,6 12 314,2-2 0,0 1 0,-3-33 1,9 49 194,0 0 0,0 0 0,1-1 0,1 1 0,0 0 0,0-1 0,1 1 0,0 0 0,1 0 0,7-17 0,-8 22 96,1 1 0,0-1-1,-1 1 1,2-1 0,-1 1-1,1 0 1,-1 0 0,1 0 0,0 1-1,0-1 1,1 1 0,-1 0 0,1 0-1,-1 1 1,1-1 0,0 1 0,0 0-1,0 0 1,1 1 0,-1-1-1,0 1 1,6 0 0,-5 0 198,0 0-1,0 1 1,-1 0 0,1 0 0,0 1 0,0-1-1,0 1 1,0 0 0,-1 1 0,1 0-1,0 0 1,-1 0 0,0 0 0,1 1-1,6 4 1,-9-4-128,0 0 0,0-1 0,0 1 0,0 0-1,-1 1 1,1-1 0,-1 0 0,0 1 0,0-1 0,0 1-1,-1 0 1,1 0 0,-1 0 0,0-1 0,0 1 0,0 0-1,-1 0 1,1 0 0,-1 1 0,0-1 0,0 0 0,-1 0 0,0 4-1,0 2-26,-2 0 0,1 0-1,-1 0 1,-1-1 0,0 1-1,0-1 1,-1 0 0,0 0-1,-1 0 1,-11 13 0,6-9-576,0 0 0,-2-1 1,1-1-1,-2 0 0,-21 14 1,13-13-2164,12-14 1109</inkml:trace>
</inkml:ink>
</file>

<file path=ppt/ink/ink18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3:26.00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24 334 6793,'-11'-7'1998,"10"7"-1631,0 0 0,1-1 0,-1 1 1,0 0-1,1-1 0,-1 1 0,0-1 0,1 1 0,-1-1 0,1 1 0,-1-1 0,0 1 0,1-1 0,-1 1 0,1-1 0,0 0 0,-1 1 0,1-1 0,-1 0 0,1-1 0,1 0-239,0 1 0,0 0-1,1-1 1,-1 1-1,1 0 1,-1 0 0,1 0-1,-1 0 1,1 0 0,0 0-1,-1 0 1,1 0-1,0 1 1,0-1 0,2 0-1,413-126 1424,-356 110-1267,74-14 417,1 6 0,223-12 0,-315 34-669,437-14 1127,-373 20-410,0-5-1,128-18 0,-84 5-491,256 9 0,-336 7-172,253 18 404,-238-12-366,435 56 486,-413-44-494,2-4-1,200-1 0,-28-31-101,79-2 6,-268 21-10,106 17 0,70 2 73,-103-34 81,1-2-64,-149 15-96,0 1 0,0 1 0,0 0 0,0 1 0,-1 2 0,32 10 0,-35-8 15,0 0 0,20 14 1,8 5-454,-42-25 294,0 0-1,0-1 1,0 1 0,0-1 0,0 0 0,0 1 0,0-1-1,0 0 1,0 1 0,1-1 0,-1 0 0,0 0 0,0 0-1,0 0 1,0 0 0,0 0 0,0-1 0,0 1 0,0 0-1,0 0 1,0-1 0,0 1 0,0-1 0,0 1 0,0-1-1,0 1 1,0-1 0,0 1 0,0-1 0,0 0 0,0 0-1,-1 1 1,1-1 0,0 0 0,-1 0 0,1 0 0,0 0-1,-1 0 1,1-2 0,14-18-1120</inkml:trace>
</inkml:ink>
</file>

<file path=ppt/ink/ink18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3:41.51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2249 241 6257,'-72'-105'2314,"43"55"-157,27 47-2057,1-1 0,-1 1 0,1 0 0,-1 0 0,0 0 0,0 0-1,0 0 1,-1 1 0,1-1 0,-1 0 0,1 1 0,-1 0 0,0 0-1,0 0 1,0 0 0,0 0 0,0 1 0,0-1 0,-1 1 0,-3-2-1,-28-6 693,0 2 0,-1 2-1,1 0 1,-59 2 0,66 2-491,-28 3 86,0 2 1,1 3-1,-73 18 1,64-12-256,-26 4-9,-148 34 11,193-38-112,1 1 0,0 3 0,-53 28 0,-25 27 620,-174 136 0,255-177-487,-66 66-1,92-81-114,0 1 0,1 1 0,1 0 0,1 1 1,0 1-1,-15 35 0,-30 110 371,-47 222 1,78-273-128,5 2 0,-8 174 0,28-249-184,3 0 0,1 0-1,1 0 1,3-1 0,14 50 0,-1-27 92,3-2-1,46 90 0,-35-83-56,64 111 243,-84-156-337,2-1 0,1-1 1,0 0-1,2-1 0,34 28 1,-21-24 8,1-2 0,1-1 0,1-1 0,1-2 1,1-2-1,0-1 0,1-2 0,41 9 0,-4-7 146,1-3-1,1-4 1,96-1-1,35-2 102,132-1-93,-258-7-134,-1-4-1,89-19 1,-132 17 8,-1-2 0,-1-1 0,69-35 0,95-68 525,-92 49-242,-73 44-275,0-1 0,-2-1 0,-1-3 1,-2 0-1,0-2 0,42-53 0,-24 16 39,-2-2 0,49-100-1,-60 103-61,-3-3-1,-4 0 0,-2-2 1,-3-1-1,-4-1 0,12-77 1,-18 40 0,1-174 0,-15 230-55,-3 1 1,-2-1-1,-3 2 1,-2-1-1,-25-73 1,-3 17-2,-4 2 0,-6 2 0,-3 2 0,-78-111 0,117 196-5,-1-1 0,0 2 0,-2 0 0,0 1 0,0 1 0,-1 0 0,-1 1 0,-1 1 0,1 1 0,-40-18 0,27 18 2,0 1 0,-1 1-1,0 1 1,-1 2 0,0 2 0,-55-1 0,-87-2-9,-110 0 17,226 9-100,0 3 1,-102 20-1,142-21-42,0 1 0,1 1-1,0 0 1,0 1 0,1 1 0,-25 15 0,37-20-35,0 1 0,1 0-1,-1 0 1,0 0 0,1 1 0,0-1 0,0 1 0,1 0 0,-1 0 0,1 1 0,0-1 0,0 1 0,1-1 0,0 1 0,0 0-1,0 0 1,0 0 0,1 0 0,0 0 0,1 0 0,-1 1 0,1-1 0,1 10 0,2 3-635,1 1 1,1-1 0,0 0-1,2-1 1,0 1-1,1-1 1,1 0-1,13 19 1,29 47-539</inkml:trace>
</inkml:ink>
</file>

<file path=ppt/ink/ink18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3:42.03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142 0 9346,'-2'10'678,"0"-1"-1,1 0 1,0 1-1,1-1 1,0 1-1,1 0 1,2 13-1,19 69 726,-7-38-435,5 30-250,34 175 299,-46-202-930,71 617 765,-71-502-788,-26 317 0,-124 534-79,137-996 15,-75 587 525,27-187-176,45-369-376,-28 254 550,33-257-685,3 0-1,1-1 1,15 90-1,-5-104-1266,4-9 594</inkml:trace>
</inkml:ink>
</file>

<file path=ppt/ink/ink18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3:42.88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77 480 8330,'-3'-6'820,"1"3"-364,0-1 1,0 0 0,0 1-1,0-1 1,1 0 0,0 0-1,0 0 1,0 0 0,0 0 0,1 0-1,-1 0 1,1 0 0,0-4-1,0 7-416,0 1 1,1 0-1,-1 0 0,0 0 0,0 0 0,0 0 0,0 0 0,1 0 0,-1-1 1,0 1-1,0 0 0,0 0 0,1 0 0,-1 0 0,0 0 0,0 0 0,0 0 1,0 0-1,1 0 0,-1 0 0,0 0 0,0 0 0,0 0 0,1 0 0,-1 0 1,0 0-1,0 0 0,0 0 0,1 1 0,-1-1 0,0 0 0,0 0 0,0 0 1,0 0-1,1 0 0,-1 0 0,0 1 0,0-1 0,0 0 0,0 0 0,0 0 1,1 0-1,-1 0 0,0 1 0,0-1 0,0 0 0,0 0 0,0 1 0,8 10 1010,3 19-192,-1 0 1,-1 1-1,8 57 1,-4-18-285,-7-45-382,-1 1 0,-2 0-1,0 1 1,-2 45-1,-7-54-138,6-18-52,0 0 1,0 0-1,-1 1 0,1-1 1,0 0-1,0 0 1,-1 0-1,1 0 0,0 0 1,-1 0-1,1 0 0,0 0 1,0-1-1,-1 1 0,1 0 1,0 0-1,0 0 1,-1 0-1,1 0 0,0 0 1,0 0-1,0-1 0,-1 1 1,1 0-1,0 0 0,0 0 1,0 0-1,-1-1 1,1 1-1,0 0 0,0 0 1,0 0-1,0-1 0,0 1 1,-1-1-1,-15-33 49,-4-22-61,-14-63 0,18 59-32,1 3-101,2 0 0,3-1 0,-3-71 0,13 112 137,0-1 0,2 0 0,0 0 1,1 1-1,0-1 0,2 1 1,0 0-1,1 0 0,16-31 0,-18 40 32,1 1 0,-1 0 0,1 1-1,1-1 1,-1 1 0,1 0-1,0 0 1,1 1 0,-1 0-1,9-5 1,-9 7-3,-1 0 1,1 0-1,0 1 1,0 0-1,1 0 0,-1 1 1,0 0-1,1 0 0,-1 0 1,0 1-1,1 0 1,-1 0-1,1 1 0,9 1 1,-4 1 42,-1 1 0,1 0 0,-1 1-1,1 0 1,-2 1 0,1 0 0,-1 1 0,1 0 0,-2 0 0,1 1 0,-1 1 0,-1 0 0,1 0 0,-1 0 0,6 11 0,14 20 123,-3 2 1,28 60-1,-51-99-191,6 15-25,36 79 144,-40-86-190,0 0 1,-1 1-1,0-1 0,-1 1 1,-1-1-1,1 23 0,-2-32-72,0 0 0,-1-1 0,1 1-1,-1 0 1,1 0 0,-1 0 0,0 0-1,1-1 1,-1 1 0,0 0 0,0-1-1,0 1 1,-1-1 0,1 1 0,0-1 0,-1 1-1,1-1 1,0 0 0,-1 0 0,0 0-1,1 0 1,-1 0 0,0 0 0,1 0-1,-1 0 1,0 0 0,0-1 0,0 1 0,1-1-1,-5 1 1,-1 0-494,1 0 0,-1-1 1,0 0-1,0 0 0,1-1 0,-1 1 1,-8-3-1,-9-6-551</inkml:trace>
</inkml:ink>
</file>

<file path=ppt/ink/ink18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3:43.31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17 241 9394,'-15'6'6705,"13"-9"-4480,10-8-329,8-3-383,7-8-377,9-2-280,1-1-504,3-2-120,0 4-136,-2 2-136,1 4-736,-5 3-328,1 0-1073,2 5-399,6-2-2209,1 0 3008</inkml:trace>
</inkml:ink>
</file>

<file path=ppt/ink/ink18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3:43.76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93 707 9426,'0'-1'382,"0"-1"-1,0 1 1,0 0 0,0 0 0,0 0-1,0-1 1,-1 1 0,1 0 0,0 0-1,-1 0 1,1 0 0,-1 0-1,1-1 1,-1 1 0,0 0 0,1 0-1,-1 0 1,0 1 0,0-1 0,0 0-1,1 0 1,-1 0 0,-2-1-1,2 2-228,0 0 1,-1 0-1,1 0 0,0 1 0,0-1 0,0 0 0,0 0 0,0 1 0,0-1 0,0 1 0,0-1 0,0 1 0,0-1 0,0 1 0,0-1 0,0 1 0,0 0 0,0 0 0,-1 1 0,-5 5-28,1 1 1,-1 0-1,1 0 0,-6 12 0,9-13-95,-1 0 1,2 1-1,-1-1 0,1 1 0,0 0 1,1-1-1,0 1 0,0 0 0,0 0 1,1 0-1,1 0 0,-1 0 0,1 0 0,0 0 1,1 0-1,3 10 0,-4-15-17,1 1 0,-1-1-1,0 1 1,1-1 0,0 0 0,0 0-1,0 0 1,0 0 0,1 0 0,-1 0-1,1 0 1,0-1 0,0 1 0,0-1-1,0 0 1,0 0 0,0 0 0,0 0-1,1 0 1,-1-1 0,1 0 0,-1 0-1,1 0 1,0 0 0,-1 0-1,1 0 1,0-1 0,-1 0 0,1 0-1,0 0 1,0 0 0,-1-1 0,1 1-1,0-1 1,-1 0 0,7-2 0,-1-1-9,-1 0 0,1 0 0,-1 0 0,0-1 0,0-1 0,0 1 0,0-1 0,-1 0 0,0-1 0,-1 0 0,1 0 0,6-11 0,-1 1-2,0-1 1,-1-1-1,-1 0 0,10-28 1,-12 21-1,-1 0-1,-1 0 1,-2-1 0,0 0 0,-2 1 0,-1-1 0,-1 0 0,-1 0 0,-10-50 0,-4 3-42,-3 1-1,-34-85 1,45 139 35,5 11 3,0 0 0,-1 0 1,0 1-1,-1-1 0,1 0 1,-1 1-1,-1 0 0,1 0 1,-1 1-1,-10-11 0,15 17 4,0-1 0,-1 1 0,1 0 0,0-1-1,-1 1 1,1 0 0,-1-1 0,1 1 0,0 0 0,-1 0-1,1-1 1,-1 1 0,1 0 0,-1 0 0,1 0-1,-1 0 1,1 0 0,-1-1 0,1 1 0,-1 0 0,1 0-1,-1 0 1,1 0 0,-1 0 0,1 1 0,-1-1-1,1 0 1,-1 0 0,1 0 0,-1 0 0,1 0 0,0 1-1,-1-1 1,1 0 0,-1 0 0,1 1 0,0-1 0,-1 0-1,1 1 1,-1-1 0,1 1 0,-1 1 14,0 0 1,0 0-1,0 0 1,1 1-1,-1-1 0,1 0 1,-1 0-1,1 0 1,0 1-1,0 2 1,3 30 273,2 1 1,1 0-1,1-1 1,2 0-1,2-1 1,1 0 0,20 40-1,-16-43-227,0-1 0,2-1 1,1 0-1,2-1 0,0-2 0,2 0 0,1-1 0,32 26 0,-43-41-1337,-16-16-1251,-23-17-1331,0 7 1319,-1-1-698,-40-34 0,61 46 3039,1 1-1,0-1 1,0 0-1,1-1 1,-1 1 0,1-1-1,1 0 1,-1 0-1,1 0 1,0 0-1,0-1 1,0 1 0,-1-11-1,3 14 402,1 1-1,0-1 1,0 0-1,0 0 1,0 0-1,1 0 1,-1 1-1,1-1 1,0 0 0,-1 0-1,1 1 1,1-1-1,-1 0 1,0 1-1,1-1 1,-1 1-1,1 0 1,-1 0-1,1-1 1,3-1-1,3-4 671,1 1 0,0 0 0,18-10 0,-9 6-129,-10 6-416,11-8 694,1 0 1,0 2-1,0 0 1,38-13-1,-53 23-929,-1-1 0,0 1 0,1 0 1,-1 0-1,1 1 0,0-1 0,-1 1 0,1 0 0,-1 0 0,1 0 0,0 1 0,-1 0 0,1 0 1,-1 0-1,1 0 0,-1 1 0,0-1 0,1 1 0,-1 1 0,0-1 0,0 0 0,-1 1 0,1 0 0,0 0 1,-1 0-1,0 0 0,1 0 0,-1 1 0,-1-1 0,5 7 0,-3-2 0,0 0-1,0 0 1,0 1 0,-1-1-1,0 1 1,-1 0 0,2 17-1,1 64-1062,-8-84-2362,6-10 2246</inkml:trace>
</inkml:ink>
</file>

<file path=ppt/ink/ink18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3:44.20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38 0 11386,'-17'17'4817,"9"-1"-2176,-1-5-2233,6 0-216,7-6-360,6-1-224,6-2-552,-5-4-432,7 1-553,8 1 1097</inkml:trace>
</inkml:ink>
</file>

<file path=ppt/ink/ink18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3:44.57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0 370 9970,'23'29'2078,"-8"-9"115,0-1 0,19 16 0,-32-33-1971,1 1 0,0-1 0,0 0 0,0 0 0,0 0 0,0-1 0,0 1 0,0-1 0,0 0 0,0 0 1,1 0-1,-1 0 0,1 0 0,-1-1 0,6 1 0,-7-2-192,-1 1 1,1 0-1,0-1 1,-1 1-1,1-1 0,0 1 1,-1-1-1,1 0 1,-1 0-1,1 0 1,-1 0-1,0 0 0,1 0 1,-1 0-1,0 0 1,0 0-1,1-1 1,-1 1-1,0-1 0,0 1 1,-1-1-1,1 1 1,0-1-1,0 1 0,-1-1 1,1 1-1,-1-1 1,1 0-1,-1 0 1,0 1-1,0-1 0,0 0 1,0-2-1,0-9-60,-1 1 0,0-1-1,-1 1 1,0-1 0,-1 1-1,0 0 1,-10-22 0,7 18-168,1 1 0,1-1 1,-4-23-1,7 38 196,1 1-1,0-1 1,0 1 0,0 0 0,0-1 0,0 1 0,0 0-1,0-1 1,0 1 0,0-1 0,0 1 0,0 0-1,0-1 1,0 1 0,0 0 0,1-1 0,-1 1 0,0 0-1,0-1 1,0 1 0,0 0 0,1-1 0,-1 1-1,0 0 1,0 0 0,1-1 0,-1 1 0,0 0 0,1 0-1,-1-1 1,0 1 0,1 0 0,13 2-26,16 17 17,-27-17 6,11 7-5,-4-1 49,0-1 0,1 0 0,0-1 0,15 7 0,-23-12-19,0 0 1,-1 0 0,1-1 0,0 1 0,0 0 0,0-1-1,0 0 1,0 0 0,0 0 0,0 0 0,0 0-1,0 0 1,-1-1 0,1 0 0,0 1 0,0-1 0,0 0-1,-1 0 1,1-1 0,0 1 0,-1 0 0,1-1 0,-1 0-1,3-1 1,1-4 16,1 1 0,-2-1 0,1-1 0,-1 1 0,0 0 0,0-1 0,-1 0 0,0 0 0,-1-1 0,0 1 0,0-1 0,0 0 0,-1 1 0,1-17 0,-2 13-21,0 1 0,-1-1 1,0 0-1,-1 0 0,-1 1 0,1-1 1,-2 1-1,0-1 0,0 1 0,-10-20 1,13 29-16,-1 1 1,1 0-1,-1 0 1,1 0-1,-1 0 1,1 0 0,-1 1-1,0-1 1,0 0-1,1 0 1,-1 0-1,0 1 1,0-1-1,0 0 1,0 1-1,-1-2 1,2 2 0,-1 0 0,1 0 0,-1 0 0,1 0 0,0 0 0,-1 0-1,1 1 1,-1-1 0,1 0 0,0 0 0,-1 0 0,1 0 0,-1 1 0,1-1 0,0 0 0,-1 0 0,1 1 0,0-1-1,-1 0 1,1 0 0,0 1 0,0-1 0,-1 0 0,1 1 0,0-1 0,0 0 0,-1 2 0,-1 1 8,1 1 1,-1 0 0,1 0-1,0 0 1,0 0 0,1 0-1,-1 5 1,0 7 1,2 0 0,0 0 0,1-1 0,0 1 0,1 0 0,1-1 0,1 0 0,6 16 0,-2-9-688,2 0 0,0 0 0,2-1 0,23 31-1,1-7-587</inkml:trace>
</inkml:ink>
</file>

<file path=ppt/ink/ink1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1:11.85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46 3 3057,'-13'2'1496,"5"-2"-512,7 1-368,-9-2-424,4-1-72,4 1-80,-4 1-32,6-2-240</inkml:trace>
</inkml:ink>
</file>

<file path=ppt/ink/ink18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3:45.13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233 2 9346,'-4'-1'312,"-1"1"-1,0-1 1,1 1-1,-1 0 1,0 0-1,0 1 1,1-1 0,-1 1-1,1 0 1,-1 0-1,0 0 1,1 1-1,0 0 1,-1 0 0,1 0-1,0 0 1,0 1-1,0-1 1,0 1-1,1 0 1,-6 5 0,-5 8 3,0 0-1,1 0 1,-18 30 0,8-12 413,18-27-621,0 0 0,0 1 1,1 0-1,0 0 0,0 0 1,-2 9-1,5-14-76,1-1 1,-1 1-1,0 0 1,1-1-1,0 1 1,0 0-1,0-1 0,0 1 1,0 0-1,0-1 1,1 1-1,0 0 1,-1-1-1,1 1 1,0-1-1,0 1 0,0-1 1,0 1-1,1-1 1,-1 0-1,1 0 1,-1 1-1,4 1 1,2 3 48,1-1 1,0 0 0,1-1 0,-1 0 0,1 0-1,0-1 1,0 0 0,0-1 0,13 4 0,6 0 542,56 6 1,-50-11-174,32 4 253,-62-5-663,1 0 0,0 0 1,-1 0-1,1 1 0,-1-1 1,0 1-1,1 0 0,-1 0 0,0 1 1,6 4-1,-9-6-32,1 1-1,-1 0 1,1-1-1,-1 1 1,0 0 0,0 0-1,1 0 1,-1 0-1,-1 0 1,1 0-1,0 0 1,0 0 0,-1 0-1,1 0 1,-1 1-1,0-1 1,0 0 0,1 0-1,-2 1 1,1-1-1,0 0 1,0 0 0,-1 0-1,1 1 1,-1-1-1,1 0 1,-1 0-1,0 0 1,0 0 0,-2 3-1,0 1 6,-1-1 0,1 0-1,-1-1 1,0 1 0,0 0-1,-1-1 1,1 0 0,-1 0-1,0-1 1,-6 5 0,0-3-46,1 1 1,-1-2-1,0 1 1,0-2-1,0 1 1,0-1-1,-1-1 0,1 0 1,-1-1-1,0 0 1,1-1-1,-1 0 1,0-1-1,-13-2 1,23 3-33,1-1 0,-1 1 0,1 0 0,-1 0 0,1-1 1,0 1-1,-1-1 0,1 1 0,0-1 0,-1 0 0,1 0 0,0 1 1,0-1-1,-1 0 0,1 0 0,0 0 0,0 0 0,0 0 0,0 0 1,0-1-1,0 1 0,1 0 0,-1 0 0,0-1 0,1 1 1,-1-1-1,1 1 0,-1 0 0,1-1 0,0 1 0,-1-1 0,1 1 1,0-1-1,0 1 0,0-1 0,0 1 0,0-1 0,0 1 0,1-1 1,-1 1-1,1-1 0,-1 1 0,1 0 0,-1-1 0,1 1 1,-1 0-1,1-1 0,1 0 0,5-10-614,0 1 1,1 0-1,0 0 1,12-11-1,-14 15 383,184-223-7022,-186 225 7278,2-3 95,0 1 0,1 0 0,13-12 0,-19 18 43,1 0 0,-1 0 0,0 1-1,0-1 1,0 0 0,0 0 0,1 1 0,-1-1 0,0 0 0,1 1-1,-1 0 1,0-1 0,1 1 0,-1 0 0,1-1 0,-1 1 0,0 0-1,1 0 1,-1 0 0,1 1 0,-1-1 0,0 0 0,1 0 0,-1 1-1,1-1 1,-1 1 0,0-1 0,0 1 0,1-1 0,-1 1 0,0 0-1,0 0 1,0 0 0,2 1 0,27 39 3530,-25-32-2983,1 0 0,0-1 0,1 0 0,7 8 0,-12-14-625,1 0 0,0 0 0,-1 0-1,1 0 1,0 0 0,0-1 0,0 1 0,0-1-1,0 0 1,1 0 0,-1 0 0,0 0 0,0-1-1,1 1 1,-1-1 0,0 0 0,4 0 0,12-8-1934,-17 7 1670,4-3-496</inkml:trace>
</inkml:ink>
</file>

<file path=ppt/ink/ink18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3:45.65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10 423 9914,'-10'-5'4225,"12"-11"-2473,7-1-831,4-5-1297,-1-1-457,3-2-759,-5 3-416,11-2 1303</inkml:trace>
  <inkml:trace contextRef="#ctx0" brushRef="#br0" timeOffset="1">173 1 9746,'0'7'1787,"1"0"0,0 1 0,0-1 0,4 13 0,26 54 1337,-20-51-1952,16 32 617,61 88 0,3 6-1133,-62-85-602,-27-59-283,0 1 0,0 0 0,0 0 0,-1 0 0,0 0 0,0 0 1,-1 0-1,0 0 0,0 7 0,0-12 68,-1 0 0,1 0 0,0 0 0,0 0 0,-1 0-1,1 0 1,0-1 0,-1 1 0,1 0 0,-1 0 0,0-1 0,1 1 0,-1 0 0,1 0 0,-1-1 0,0 1-1,1-1 1,-1 1 0,0-1 0,0 1 0,0-1 0,1 1 0,-1-1 0,0 0 0,0 1 0,0-1 0,0 0-1,-2 1 1,-17-1-1219</inkml:trace>
</inkml:ink>
</file>

<file path=ppt/ink/ink18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3:46.07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1 164 13739,'0'12'5681,"14"-12"-3696,8-3-729,9-8-760,-2-4-288,4-6-440,-4-2-256,-5-2-592,7 6-625,-5-5-711,-1 5-273,12 4 1657</inkml:trace>
</inkml:ink>
</file>

<file path=ppt/ink/ink18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3:46.51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1 294 7826,'13'6'872,"23"8"4565,-34-13-5166,0-1-1,0 0 1,-1 0 0,1 0-1,0 0 1,-1 0 0,1 0-1,0 0 1,-1-1 0,1 1-1,0-1 1,-1 1 0,1-1-1,0 0 1,-1 1 0,1-1-1,-1 0 1,0 0 0,1 0-1,-1 0 1,3-2 0,6-9 737,0 0 1,-1-1-1,12-21 1,-14 22-786,-1-1 0,0 1 0,-1-1 0,0 0 0,-1-1 0,-1 1 0,4-26 0,-7 38-230,0-1 0,1 1-1,-1-1 1,0 1 0,-1-1 0,1 1-1,0 0 1,0-1 0,-1 1 0,1-1-1,0 1 1,-1 0 0,1-1-1,-1 1 1,0 0 0,0 0 0,1-1-1,-1 1 1,0 0 0,0 0 0,0 0-1,0 0 1,0 0 0,0 0 0,0 0-1,-1 0 1,1 1 0,0-1-1,0 0 1,-1 1 0,1-1 0,0 1-1,-1-1 1,1 1 0,0 0 0,-3-1-1,2 1-29,-1 0-1,1 0 1,-1 1-1,1-1 1,0 1-1,-1-1 1,1 1-1,-1 0 1,1-1-1,0 1 1,0 0 0,0 1-1,-1-1 1,1 0-1,0 1 1,0-1-1,1 1 1,-1-1-1,0 1 1,0 0-1,-1 3 1,-3 4-19,1 1 1,0 0-1,1 1 1,0-1-1,0 1 1,1-1-1,1 1 1,0 0-1,0 0 1,1 0-1,1 0 1,0 0-1,1 17 1,2-8 47,0 1 1,1-1-1,0 0 1,2 0-1,1-1 1,12 27-1,-18-42 19,1-1-1,0 0 1,0 1-1,0-1 1,0 0-1,0 0 1,1-1-1,-1 1 1,1 0-1,0-1 1,0 1-1,0-1 1,0 0-1,0 0 1,0 0-1,0-1 1,1 1-1,-1-1 1,1 1-1,-1-1 1,6 0-1,-4 0-11,1-1-1,-1 0 1,1-1-1,-1 1 0,0-1 1,1 0-1,-1 0 0,0-1 1,1 0-1,-1 0 0,0 0 1,0 0-1,-1-1 0,6-3 1,-1-1-348,-1 0 0,0 0 0,0-1-1,-1 0 1,0 0 0,-1 0 0,1-1 0,7-16 0,7-16-617</inkml:trace>
  <inkml:trace contextRef="#ctx0" brushRef="#br0" timeOffset="1">1032 0 20540,'-41'74'7810,"-11"-8"-5986,5-16-1656,0-32-2392,17-12-2273,7-20 2689</inkml:trace>
</inkml:ink>
</file>

<file path=ppt/ink/ink18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3:58.16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1147 191 5393,'-91'-59'2734,"87"56"-2393,-1 0 0,1 1 0,-1-1 0,0 1 0,0 1 0,0-1 1,0 0-1,0 1 0,0 0 0,0 1 0,0-1 0,-10 1 0,-7-1 758,8 0-855,0 2 0,0-1 0,0 2 0,1 0 0,-1 0-1,0 1 1,1 1 0,-1 1 0,1 0 0,0 0 0,1 1 0,-24 15-1,6-1-32,1 1 0,1 2-1,-49 49 1,50-43-8,-114 126 442,109-116-555,2 1 0,-30 52 0,0 29 174,-78 216 0,105-247-155,16-46-37,2 2 1,3 0-1,1 1 0,2 0 1,3 1-1,1 0 0,3-1 0,1 1 1,8 61-1,19 56 165,-20-140-187,1 0 0,1 0 0,1-1 0,18 34 0,13 13 201,4-3 0,52 64 0,-60-88-98,3-2 1,1-1 0,75 58 0,-94-84-130,1-1-1,1-1 1,0 0-1,1-2 1,0-1-1,1-1 1,0-1-1,0-1 1,1-1-1,0-2 1,0 0-1,0-2 1,35 0-1,-20-5 199,0-1 0,0-2 0,-1-1 0,0-3 0,0-1 0,-1-1 0,67-33-1,-55 16-67,-1-3 0,-2-1 1,85-77-1,-87 71-41,-3-1 49,0-1 0,-3-3 0,43-59 0,-27 23 379,54-102 0,-71 100-329,47-137 1,-61 151-160,-6 12 11,-3-1 1,-2 0-1,-2-1 0,-3-1 0,2-86 0,-11 101-20,-1 1 1,-2 0-1,-2 0 0,-2 0 1,-2 1-1,-1-1 1,-3 2-1,-20-46 1,20 59-34,-2 1 0,-1 1 1,-2 0-1,0 1 0,-36-37 1,11 20-5,-93-70 0,46 41 40,51 38-47,-1 2-1,-2 2 1,-46-24-1,73 45-6,0 2 0,-1-1 0,1 2 0,-1 0 0,0 1 0,-1 1 0,1 0 0,0 1 0,-1 1 0,0 1 0,1 0 0,-1 1 0,-23 4 0,13 2-18,1 1 0,0 1 0,1 1 0,0 1 1,0 1-1,-42 30 0,-123 106-1796,161-122-226,-30 34 0,39-33 758</inkml:trace>
</inkml:ink>
</file>

<file path=ppt/ink/ink18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4:01.37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1082 3172 6417,'33'43'2649,"-33"-43"-2525,0 1 0,1-1-1,-1 0 1,1 0 0,0 0 0,-1 1 0,1-1 0,-1 0-1,1 0 1,-1 0 0,1 0 0,-1 0 0,1 0-1,-1 0 1,1 0 0,0 0 0,-1 0 0,1 0 0,-1 0-1,1 0 1,-1-1 0,1 1 0,-1 0 0,1 0-1,-1-1 1,1 1 0,-1 0 0,1-1 0,-1 1 0,0 0-1,1-1 1,-1 1 0,1-1 0,-1 1 0,0 0 0,1-1-1,-1 0 1,11-7 840,-2 4-852,0 0 0,-1-1 0,0 0 0,0 0 0,0-1 0,0 0 0,-1-1 0,8-7 0,33-31 487,-5 4 625,-1-2 0,65-88 0,-43 50-259,118-155-19,-171 223-933,170-190 126,-152 175-115,-1-1 0,-1-1 1,-2-2-1,-2 0 0,0-2 0,-2 0 1,-2-1-1,-1-2 0,14-43 0,42-135 1196,28-91 660,-83 243-1610,-3-1 0,-2 0 0,-3-1 1,4-113-1,-16 125-240,-1 0 0,-13-69 0,9 92 18,-2 0 0,-1 0 1,-1 1-1,-1 0 0,-21-36 1,9 26-22,-3 1 0,-1 1 0,-1 1 0,-2 2 0,-1 1 1,-2 2-1,-1 0 0,-69-45 0,45 36-2,-181-116-99,230 150 70,-1 1 0,-1 1 0,1 0 0,-1 0 0,1 1 0,-1 0 0,0 1 0,0 0 0,0 1 0,0 0 0,-16 1 0,7 2-14,0 1 1,0 1 0,0 1-1,1 1 1,-28 11-1,5-1 11,-147 64-32,152-62 33,2 2 0,0 1 1,-35 28-1,-433 408-1031,469-423 1012,2 1 0,-42 60 0,57-69-14,1 0 0,2 1 0,0 1 0,2 0 0,-9 31 1,-69 209-272,9-29-14,65-181 260,3-1 0,-9 90 0,6 117-28,16-202 83,3-1 0,2 0 1,3 0-1,21 77 0,5-19 15,53 126 0,-82-232-5,3 11-4,2 0 0,0 0 0,2-1 0,0-1 0,2 0 0,0-1 1,1 0-1,31 31 0,-22-28 17,2 0 0,0-2 0,32 20-1,-47-34 13,1-1-1,-1-1 0,1 0 0,0-1 0,1 0 0,0 0 1,-1-2-1,1 1 0,0-2 0,1 0 0,-1 0 0,17-1 0,-1-4 123,-1-1-1,1-1 1,-1-2-1,0 0 0,0-2 1,30-15-1,153-88 472,-103 51-797,-62 36-1991,57-42 1,-54 28 811</inkml:trace>
</inkml:ink>
</file>

<file path=ppt/ink/ink18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4:03.87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524 307 6209,'-16'12'795,"0"-1"0,-1 0-1,0-2 1,0 0 0,-25 10 0,21-11-106,1 1 0,1 1 0,-36 25 0,45-26-385,0 0 1,1 0 0,0 1-1,1 1 1,-10 15 0,-33 63 658,43-75-883,-21 45 182,2 1 0,3 1 1,3 1-1,2 0 0,-11 72 1,26-105-127,1-1 1,1 1 0,1 0 0,2-1 0,0 1 0,3 0-1,0-1 1,1 0 0,12 32 0,33 92 320,6-3 1,150 276-1,-189-395-412,1-2-1,39 46 1,-44-59-30,1-1 1,1 0 0,1-1-1,-1-1 1,2-1-1,19 11 1,48 18 328,141 47-1,-75-33 170,359 127 237,-418-154-659,179 45 308,-233-65-334,-1-2-1,1-1 1,0-2 0,0-1 0,56-7-1,13-14 127,152-47-1,-235 60-182,-1-1 1,1-1 0,-1-1 0,38-23 0,-50 27-6,-1-1-1,0 0 1,0-1-1,-1 0 1,0 0-1,0 0 1,-1-1-1,-1-1 1,1 1-1,-1-1 1,-1 0-1,5-11 1,22-82 101,-3-3 80,-6 0-1,-3-2 1,9-216 0,-29 240-86,-3 1-1,-21-118 1,15 154 4,-2 1-1,-2 1 0,-2 0 1,-2 1-1,-42-78 0,16 52-30,-4 2-1,-3 3 0,-3 1 1,-2 3-1,-3 2 0,-3 3 1,-71-51-1,-10-8-69,-89-65 29,189 152-16,-1 1 1,-1 3-1,-86-35 0,76 40-18,-1 3 1,-1 2-1,0 2 1,-1 3-1,0 3 0,0 1 1,0 4-1,-92 8 0,105-1-19,0 1 0,1 2-1,0 2 1,0 2-1,1 2 1,1 2 0,1 1-1,0 3 1,2 0-1,0 3 1,-54 44 0,86-63 5,-152 138-1049,133-118 178,2 1 0,1 2 0,1 0 0,-19 33 0,3 9-199</inkml:trace>
</inkml:ink>
</file>

<file path=ppt/ink/ink18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4:07.84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0 242 4721,'23'41'1738,"-23"-40"-1671,0-1 1,1 1 0,-1 0-1,1-1 1,-1 1 0,1-1-1,-1 1 1,1-1 0,-1 1-1,1-1 1,-1 1 0,1-1-1,0 1 1,-1-1-1,1 0 1,0 1 0,-1-1-1,1 0 1,0 1 0,0-1-1,-1 0 1,1 0 0,0 0-1,0 0 1,-1 0 0,1 0-1,0 0 1,0 0 0,-1 0-1,1 0 1,0 0 0,0-1-1,20-12 1444,-14 7-1060,3 0-44,1 1-1,0 0 1,0 1 0,0 0 0,1 1-1,-1 0 1,1 0 0,0 1 0,14 0-1,-19 1-162,-1-1 0,1 0-1,0 0 1,-1-1-1,1 1 1,-1-1 0,9-7-1,21-8 268,0 5 59,68-17 0,-90 28-532,0 0 1,0 1 0,0 0-1,1 1 1,-1 0 0,0 1 0,0 1-1,18 5 1,-16-4-33,-1 0 0,0-1-1,1-1 1,-1 0 0,1-1 0,-1-1 0,24-4-1,6-4 71,52-18 0,-70 18 73,1 0 0,0 2 0,1 1-1,-1 2 1,59-2 0,-70 8-119,-1 0 0,0 2 0,1 0 0,22 9 0,-23-7-22,0-1 0,1 0 0,-1-2-1,22 3 1,-4-6 28,-1-1-1,66-11 0,-71 7-30,0 1 0,1 1 0,-1 2 0,0 1 0,32 3 0,-15 4 0,-7 1 30,1-2-1,-1-2 1,1-2-1,0-1 1,66-8-1,61-19 271,267-9 0,-129 13-306,-21 1 74,-67 9 189,73 0 81,-236 13-339,0 1 0,-1 4 0,73 15 0,-18 2 46,2-5-1,162 6 0,-163-14 287,110 26 1,-96-15-192,-61-12-116,114-1 0,62-17-1,100 1-38,-125 33 22,32 2 1,76-29-13,-164-1 4,11-6-4,180-34 0,35-3 571,269 24-254,-579 21-279,20-2 160,-25 1 260,88 7-1,0 2 845,-150-6-1418</inkml:trace>
</inkml:ink>
</file>

<file path=ppt/ink/ink18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4:08.86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43 1 7994,'-37'37'3000,"31"-27"3944,10-3-4722,12 0-3019,-12-6 1614,-2 0-774,12 5 86,-1 1 0,0 0 1,-1 0-1,1 1 1,16 15-1,-28-22-214,1 0 0,-1 0 0,1 1 0,-1-1 0,0 1 0,0-1 0,1 1 0,-1-1 0,0 1 0,0 0 0,-1-1 0,1 1 0,0 0 0,0 0 0,-1 0 0,1 0 0,-1-1 0,1 4 0,-2-5 17,1 1-1,0-1 1</inkml:trace>
</inkml:ink>
</file>

<file path=ppt/ink/ink18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4:09.23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31 44 7906,'-31'-30'5285,"34"32"-4843,0 0 0,0-1 1,0 1-1,1-1 0,-1 0 1,0 1-1,1-2 0,-1 1 0,0 0 1,1-1-1,-1 1 0,1-1 1,6-1-1,53-7 1499,-27 2-1083,82 9-815,-118-3-125,1 0 1,-1 0 0,1-1 0,-1 1-1,1 0 1,-1 0 0,1 0 0,-1 0-1,0 0 1,1 0 0,-1-1 0,1 1-1,-1 0 1,0 0 0,1 0 0,-1-1-1,1 1 1,-1 0 0,0-1 0,1 1-1,-1 0 1,0-1 0,0 1 0,1 0-1,-1-1 1,0 0 0,-2-6-6186,0 5 5050</inkml:trace>
</inkml:ink>
</file>

<file path=ppt/ink/ink1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1:12.82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43 1 9066,'-42'41'3121,"54"-35"-3001</inkml:trace>
</inkml:ink>
</file>

<file path=ppt/ink/ink18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4:09.63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9 3 5921,'-9'-3'11570,"12"13"-10217,-3-5-1226,1 0 0,1 0 0,-1 0 0,1 0 0,-1 0 0,2 0 0,-1 0 0,0-1 0,1 1 1,0-1-1,0 0 0,0 0 0,7 7 0,-2-3 227,-1 1 0,0 0 0,11 19 0,80 124 2109,-77-121-2849,-20-30 219,-1 0 0,1 0 0,-1 0 0,1 0 0,0-1 0,-1 1 0,1 0 0,0 0 1,0-1-1,0 1 0,-1 0 0,1-1 0,0 1 0,0-1 0,0 1 0,0-1 0,0 1 0,0-1 0,0 0 1,0 0-1,0 1 0,0-1 0,0 0 0,2 0 0,19 0-1524</inkml:trace>
</inkml:ink>
</file>

<file path=ppt/ink/ink18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4:10.47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109 135 6209,'57'-124'7993,"-57"123"-7892,0 1 0,0 0 0,0 0 0,0-1 0,1 1 0,-1 0 0,0 0 1,0-1-1,0 1 0,0 0 0,0-1 0,0 1 0,0 0 0,0 0 0,0-1 0,0 1 0,0 0 1,0-1-1,0 1 0,0 0 0,0-1 0,-1 1 0,1 0 0,0 0 0,0-1 0,0 1 0,0 0 1,0 0-1,-1-1 0,1 1 0,0 0 0,0 0 0,-1 0 0,1-1 0,-13 1 1960,-21 14-903,20-5-896,0 0 0,0 1 0,1 1 0,-16 16 0,26-24-191,0 0 0,0 0 1,0 0-1,1 1 0,-1-1 1,1 1-1,0 0 0,0-1 1,0 1-1,1 0 1,-1 0-1,1 0 0,0 0 1,0 0-1,0 1 0,1-1 1,-1 0-1,1 0 0,0 0 1,0 1-1,1-1 0,-1 0 1,1 0-1,0 0 0,2 8 1,1-3 100,1 0 0,0 0 1,0 0-1,1-1 0,0 0 0,0 0 0,1 0 1,0-1-1,0 0 0,16 11 0,-18-15-87,0 0-1,0 0 0,0-1 1,1 0-1,-1 0 1,1 0-1,0 0 0,-1-1 1,1 0-1,0-1 0,0 1 1,0-1-1,-1 0 0,1 0 1,0-1-1,0 0 1,0 0-1,-1 0 0,1-1 1,6-2-1,51-25 539,-56 25-1127,-1 1 1,0-1-1,0 0 0,0-1 1,0 1-1,-1-1 0,6-7 1,-11 12 428,0 0 1,0 0-1,0 0 0,0 0 1,0 0-1,0 0 1,1 0-1,-1-1 0,0 1 1,0 0-1,0 0 1,0 0-1,0 0 0,0 0 1,0-1-1,0 1 1,0 0-1,0 0 0,0 0 1,0 0-1,0 0 1,0-1-1,0 1 0,0 0 1,0 0-1,0 0 1,0 0-1,0 0 0,0-1 1,-1 1-1,1 0 1,0 0-1,0 0 0,0 0 1,0 0-1,0 0 1,0 0-1,0-1 0,0 1 1,-1 0-1,1 0 1,0 0-1,0 0 0,0 0 1,0 0-1,0 0 1,0 0-1,-1 0 0,1 0 1,-15-5-2072</inkml:trace>
</inkml:ink>
</file>

<file path=ppt/ink/ink18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4:12.64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58 126 5081,'0'0'316,"-1"0"0,-3-3 3478,4 2-3478,-1 1 0,1 0 0,0-1 0,0 1 1,-1-1-1,1 1 0,0-1 0,0 1 0,0 0 0,0-1 0,0 1 0,0-1 1,0 1-1,-1-1 0,1 1 0,0-1 0,1 1 0,-1-1 0,0 1 0,0 0 1,0-1-1,0 1 0,0-1 0,1 0-195,-1 1 0,0-1-1,0 1 1,0-1 0,0 1 0,0-1 0,0 1 0,0-1-1,0 0 1,0 1 0,0-1 0,0 1 0,0-1 0,0 1-1,0-1 1,0 1 0,0-1 0,-1 1 0,1-1 0,0 1-1,0-1 1,-1 1 0,1 0 0,0-1 0,-1 1 0,1-1-1,0 1 1,-1 0 0,1-1 0,-1 1 0,1 0 0,0-1-1,-1 1 1,1 0 0,-1 0 0,1-1 0,-1 1 0,1 0 0,-2 0-1,2 0-99,-1 1-1,1-1 0,-1 0 0,1 1 0,-1-1 0,1 1 1,-1-1-1,1 1 0,-1 0 0,1-1 0,-1 1 0,1-1 1,0 1-1,0 0 0,-1-1 0,1 1 0,0 0 0,0-1 1,0 1-1,-1 0 0,1 0 0,0-1 0,0 1 0,0 0 1,-1 20 619,1-21-634,0 0 0,1 1 0,-1-1 0,0 0 1,0 1-1,1-1 0,-1 0 0,0 0 1,0 0-1,1 1 0,-1-1 0,0 0 0,1 0 1,-1 0-1,0 0 0,1 1 0,-1-1 0,0 0 1,1 0-1,-1 0 0,0 0 0,1 0 1,-1 0-1,0 0 0,1 0 0,-1 0 0,0 0 1,1 0-1,-1 0 0,0-1 0,1 1 0,-1 0 1,0 0-1,1 0 0,0-1 0,13-7 300,-13 5-297,1 1-1,-1-1 1,-1 0 0,1 1 0,0-1-1,0 0 1,-1 1 0,0-1-1,1 0 1,-1 0 0,0 1-1,-1-6 1,1 7-2,-1 0-1,1 0 1,-1 0-1,1 0 1,-1 0-1,1 0 1,-1 0-1,0 1 1,1-1-1,-1 0 1,0 0-1,0 1 1,0-1-1,0 0 1,1 1-1,-1-1 1,0 1-1,0-1 1,0 1-1,0-1 1,0 1-1,0 0 1,0-1-1,0 1 1,-1 0-1,1 0 1,0 0-1,0 0 1,0 0-1,0 0 1,0 0-1,0 0 1,0 0-1,0 1 1,0-1-1,0 0 1,0 1-1,0-1 1,-1 1-1,0 0 9,1 0 0,0-1 0,-1 1 0,1 0 0,0 0-1,0 0 1,0 0 0,0 0 0,0 0 0,0 1-1,0-1 1,0 0 0,0 0 0,0 1 0,0-1 0,1 0-1,-1 1 1,1-1 0,-1 1 0,1-1 0,0 1-1,-1-1 1,1 1 0,0-1 0,0 1 0,0-1 0,0 1-1,0 0 1,0-1 0,1 1 0,-1-1 0,0 1-1,1-1 1,-1 0 0,1 1 0,0-1 0,-1 1 0,1-1-1,0 0 1,0 1 0,0-1 0,0 0 0,0 0-1,2 2 1,2-2 30,0 1 0,0-1-1,0 0 1,1 0-1,-1-1 1,0 0 0,0 0-1,1 0 1,-1 0 0,0-1-1,0 0 1,6-2-1,-7 1-13,-1 0 0,1-1 0,-1 1 0,1-1 0,-1 0 0,0 0 0,0 0 0,-1-1 0,1 1-1,-1-1 1,1 1 0,-1-1 0,0 0 0,0 0 0,-1 0 0,3-8 0,-3 10-29,-1 0 1,1 0-1,-1 0 1,1-1 0,-1 1-1,0 0 1,0 0-1,0 0 1,0-1-1,0 1 1,0 0-1,-1 0 1,1 0 0,-1-1-1,0 1 1,1 0-1,-1 0 1,0 0-1,0 0 1,0 0-1,-1 1 1,1-1 0,0 0-1,-1 0 1,1 1-1,-1-1 1,1 1-1,-1-1 1,0 1-1,0 0 1,0 0-1,0-1 1,0 1 0,0 1-1,0-1 1,-3-1-1,2 1-3,0 1-1,0 0 1,-1-1 0,1 1-1,0 0 1,0 0-1,0 1 1,-1-1-1,1 1 1,0 0 0,0-1-1,0 1 1,0 1-1,0-1 1,0 0-1,0 1 1,1-1 0,-1 1-1,0 0 1,1 0-1,-1 0 1,1 0-1,0 1 1,-4 4 0,3-1 18,0 0 1,1 0-1,0 0 1,0 0-1,0 1 1,1-1 0,0 1-1,0-1 1,0 1-1,1-1 1,0 1 0,0-1-1,1 1 1,0-1-1,0 1 1,1-1 0,-1 1-1,2-1 1,-1 0-1,0 0 1,1 0 0,0 0-1,1 0 1,-1-1-1,5 6 1,-5-9 10,0 1 0,-1-1 0,1 0 0,0 0 0,0 0 0,0 0 0,1 0 0,-1-1 0,0 1 0,1-1 0,-1 0 0,1 0 0,-1 0 0,1-1 0,-1 1 0,1-1 0,0 0 0,-1 0 0,1 0 0,0 0 0,-1-1 0,1 1 0,-1-1 0,1 0 1,-1 0-1,1 0 0,-1-1 0,0 1 0,1-1 0,-1 0 0,3-2 0,-3 2 14,0 0 0,0 0 0,-1 0 0,1-1 0,-1 1-1,1-1 1,-1 0 0,0 1 0,0-1 0,0 0 0,0 0 0,-1 0 0,1-1 0,-1 1 0,0 0 0,1 0 0,-2-1 0,1 1 0,0-1 0,-1 1 0,1-1 0,-1 1 0,0-1 0,0 1 0,-1-1 0,1 1 0,-1-1 0,0 1 0,1-1 0,-2 1 0,1 0 0,-2-4 0,1 2-27,-1 1 1,0 0 0,0 0 0,0 0-1,-1 1 1,1-1 0,-1 1-1,1 0 1,-1 0 0,0 0-1,-1 0 1,1 1 0,0 0-1,-1 0 1,1 0 0,-1 0 0,0 1-1,0-1 1,1 1 0,-11-1-1,11 2-159,1 0 0,-1 0 0,0 0 0,0 0 0,1 0 0,-1 1-1,0 0 1,1 0 0,-1 0 0,1 0 0,-1 0 0,1 1 0,-1-1 0,1 1-1,0 0 1,0 0 0,0 0 0,0 1 0,0-1 0,0 1 0,1 0-1,-1-1 1,1 1 0,0 0 0,-1 0 0,2 1 0,-1-1 0,-2 5 0,-1 12-2449,8 0 1159</inkml:trace>
</inkml:ink>
</file>

<file path=ppt/ink/ink18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4:13.29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57 133 7074,'-48'35'3007,"40"-26"1537,20-14 354,-11 4-4606,5-1-118,0-1 0,-1-1 1,1 1-1,-1-1 0,0 0 1,0 0-1,0-1 0,-1 0 1,0 1-1,5-8 0,5-5 207,5-2 175,-8 7-244,0 0-1,-1 0 1,0-1 0,10-17 0,-20 30-378,0 0 1,0 0-1,0 0 1,0 0-1,-1 0 1,1 0-1,0 1 1,0-1-1,0 0 0,0 0 1,0 0-1,-1 0 1,1 0-1,0 0 1,0 0-1,0 0 1,0 0-1,-1 0 1,1 0-1,0 0 1,0 0-1,0 0 0,0 0 1,-1 0-1,1-1 1,0 1-1,0 0 1,0 0-1,0 0 1,0 0-1,0 0 1,-1 0-1,1 0 1,0 0-1,0-1 0,0 1 1,0 0-1,0 0 1,0 0-1,0 0 1,0 0-1,-1 0 1,1-1-1,0 1 1,0 0-1,0 0 1,0 0-1,0 0 0,0-1 1,0 1-1,0 0 1,0 0-1,0 0 1,0 0-1,0 0 1,0-1-1,0 1 1,0 0-1,0 0 0,0 0 1,1 0-1,-1-1 1,0 1-1,0 0 1,-18 7-2490,13-5 4277,-4 0-1037</inkml:trace>
</inkml:ink>
</file>

<file path=ppt/ink/ink18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4:13.75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61 1 7698,'-38'74'3140,"34"-66"-1891,0 0 0,1 1 0,-6 17-1,8-20-910,0 0-1,1 0 0,-1 1 1,1-1-1,0 0 0,1 1 1,1 6-1,-2-13-310,0 0-1,0 1 1,0-1 0,0 1-1,0-1 1,0 0 0,0 1-1,0-1 1,0 0 0,1 1 0,-1-1-1,0 0 1,0 1 0,0-1-1,1 0 1,-1 0 0,0 1-1,0-1 1,1 0 0,-1 0-1,0 1 1,0-1 0,1 0-1,-1 0 1,0 0 0,1 1 0,-1-1-1,0 0 1,1 0 0,-1 0-1,1 0 1,-1 0 0,0 0-1,1 0 1,-1 0 0,0 0-1,1 0 1,-1 0 0,0 0 0,1 0-1,-1 0 1,1 0 0,-1 0-1,0 0 1,1-1 0,22-10 722,-12 4-714,20-11 195,-18 9 7,1 0 0,0 1 0,0 1 0,0 0 1,28-8-1,-39 15-178,0 0 0,0 0 1,0 0-1,0 0 0,0 0 0,0 0 1,0 1-1,0 0 0,0-1 1,0 1-1,0 0 0,-1 1 0,1-1 1,0 0-1,0 1 0,-1-1 1,1 1-1,-1 0 0,0 0 0,1 0 1,-1 0-1,0 0 0,0 1 1,0-1-1,-1 1 0,1-1 0,0 1 1,-1-1-1,2 6 0,-1-4-22,-1-1-1,0 0 1,0 0-1,0 0 1,0 1-1,0-1 1,-1 0-1,0 1 0,0-1 1,0 0-1,0 1 1,0-1-1,0 1 1,-1-1-1,0 0 1,1 0-1,-1 1 1,-1-1-1,1 0 1,0 0-1,-1 0 1,0 0-1,1 0 1,-1 0-1,0-1 1,-4 4-1,-3 3-407,0-1 1,-1-1-1,0 0 1,-1 0-1,-19 8 1,29-14 237,0-1 0,0 0 0,0 0 0,0 0 1,0 0-1,0 0 0,0 0 0,0 0 0,0 0 0,0 0 0,0 0 1,0-1-1,0 1 0,0 0 0,0-1 0,1 1 0,-1-1 0,0 1 1,0-1-1,0 1 0,0-1 0,1 1 0,-1-1 0,0 0 0,1 1 1,-1-1-1,0 0 0,1 0 0,-1 0 0,1 1 0,-1-1 0,1 0 1,0 0-1,-1 0 0,1 0 0,0 0 0,0 0 0,-1 0 1,1 0-1,0 0 0,0 0 0,0 0 0,0 0 0,0 0 0,0 0 1,1 1-1,-1-1 0,0 0 0,1-2 0,5-26-950</inkml:trace>
</inkml:ink>
</file>

<file path=ppt/ink/ink18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4:14.26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0 127 9266,'5'2'6144,"-5"-2"-6019,12-6 2294,12-12-1628,-21 16-240,121-92 1546,-123 93-2076,0 0 1,0 1 0,1-1 0,-1 0-1,0 0 1,1 1 0,-1-1 0,1 0-1,-1 1 1,0-1 0,1 1 0,-1 0-1,1 0 1,-1-1 0,1 1 0,0 0 0,-1 0-1,1 0 1,-1 1 0,1-1 0,-1 0-1,3 1 1,-1 1 31,-1-1 0,1 1 0,-1-1 0,1 1 0,-1 0 0,0 0 0,1 0 0,-1 0 0,0 0 0,0 0 0,1 4 0,5 7 213,0 0-1,-1 1 1,8 24 0,-13-34-221,26 81 884,-18-52-662,1-1 1,17 33-1,-25-60-403,-1 0 1,1 0-1,-1 0 1,0 0-1,0 1 1,-1-1-1,0 1 0,1 8 1,-7-21-3314,1-8 4019</inkml:trace>
</inkml:ink>
</file>

<file path=ppt/ink/ink18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4:14.66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98 92 10874,'-98'9'4905,"108"4"-2288,4-12-329,14-7-783,2-6-353,3-7-712,-11-2-664,13-7-3081,2 0 2313</inkml:trace>
</inkml:ink>
</file>

<file path=ppt/ink/ink18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4:17.00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45 7 7042,'-4'1'12174,"-7"8"-10962,1 18-674,-8 35 1,18-60-510,-1 1 0,1 0 1,0 0-1,-1 0 0,1 0 1,1 0-1,-1-1 1,0 1-1,1 0 0,-1 0 1,1 0-1,0 0 1,0-1-1,0 1 0,0 0 1,1-1-1,-1 1 0,1-1 1,2 3-1,-4-3-22,1-1-1,0-1 1,0 1-1,0 0 1,1 0 0,-1 0-1,0 0 1,0-1-1,0 1 1,1-1 0,-1 1-1,0-1 1,0 1-1,1-1 1,-1 1-1,0-1 1,1 0 0,-1 0-1,1 0 1,-1 0-1,0 0 1,1 0-1,-1 0 1,0-1 0,1 1-1,-1 0 1,0-1-1,1 1 1,-1-1-1,0 1 1,0-1 0,1 0-1,-1 1 1,0-1-1,0 0 1,1-1-1,5-4 17,-1 0-1,0 0 1,-1-1-1,0 1 1,0-1-1,0-1 0,5-11 1,-8 15-16,1-1 1,-2 1-1,1-1 1,0 0-1,-1 0 1,0 0-1,0 0 1,-1 0-1,1 0 1,-1-1-1,0 1 1,0 0-1,-2-9 0,2 13 2,-1 0 0,1 0 0,0 0-1,0 0 1,-1 0 0,1 0 0,-1 0-1,1 0 1,-1 0 0,1 0 0,-1 0-1,0 0 1,1 0 0,-1 0 0,0 0-1,0 0 1,1 1 0,-1-1 0,0 0-1,0 1 1,0-1 0,0 0 0,0 1-1,-2-1 1,1 1 14,0 0 1,1 0-1,-1 0 0,1 0 0,-1 0 0,1 1 1,-1-1-1,1 1 0,-1-1 0,1 1 0,-1-1 0,1 1 1,-1 0-1,1 0 0,-2 1 0,-3 3 86,1 0 1,0-1-1,0 2 0,0-1 0,1 1 0,-7 10 0,8-13-40,1 1-1,0 1 0,0-1 1,1 0-1,-1 0 1,1 1-1,0-1 0,0 0 1,-1 8-1,3-11-42,-1 1 0,0-1 0,1 1 0,-1-1 0,1 1 0,-1-1 0,1 1 0,0-1 0,-1 0 0,1 1 0,0-1 0,0 0 0,0 1 0,0-1 0,0 0 0,1 0 0,-1 0 0,0 0 0,0 0-1,1 0 1,-1 0 0,1-1 0,-1 1 0,0 0 0,1-1 0,-1 1 0,1-1 0,0 0 0,2 1 0,1 0 9,0-1-1,-1 0 1,1 0-1,0 0 1,0 0 0,-1-1-1,1 1 1,0-1-1,-1-1 1,1 1 0,4-2-1,-7 2-15,1 0 0,-1 0 0,0 0 0,1 0 1,-1 0-1,0-1 0,0 1 0,1-1 0,-1 0 0,0 1 0,0-1 0,-1 0 0,1 0 0,0 0 0,-1 0 0,1 0 1,-1-1-1,0 1 0,0 0 0,1-1 0,0-2 0,-2 3-13,0 1 1,0-1-1,0 1 1,0-1-1,0 1 0,-1-1 1,1 1-1,0-1 1,-1 1-1,1 0 1,-1-1-1,1 1 0,-1 0 1,1-1-1,-1 1 1,0 0-1,0 0 1,0-1-1,0 1 0,0 0 1,0 0-1,0 0 1,0 0-1,0 0 1,0 0-1,-1 1 0,1-1 1,0 0-1,-1 1 1,1-1-1,0 1 1,-1-1-1,1 1 0,-1 0 1,1-1-1,-1 1 1,-1 0-1,0-1 4,0 1 0,-1 0 0,1 0 0,0 0 0,-1 0 0,1 0 0,0 1 0,0 0 0,-1-1 0,1 1 0,0 0 0,0 1 0,0-1-1,0 0 1,0 1 0,-3 2 0,-1 2 36,0 1-1,0 1 0,0-1 0,1 1 1,-6 10-1,9-15-51,1 1 1,1 0-1,-1 0 0,0 0 1,1 0-1,0 0 0,0 0 1,0 0-1,0 0 0,1 1 1,-1-1-1,1 0 0,0 0 1,2 7-1,-2-10-36,0-1 0,0 1 0,0-1 0,0 1 0,0-1 0,0 1 0,0-1 0,1 1 0,-1-1 0,0 1 0,0-1 0,1 1 0,-1-1 0,0 0 0,1 1 0,-1-1 0,0 1 0,1-1 0,-1 0 0,1 1 0,-1-1-1,0 0 1,1 0 0,-1 1 0,1-1 0,-1 0 0,1 0 0,-1 0 0,1 0 0,-1 0 0,1 1 0,-1-1 0,1 0 0,-1 0 0,1 0 0,0 0 0,15-4-525</inkml:trace>
</inkml:ink>
</file>

<file path=ppt/ink/ink18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4:17.82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 29 8754,'0'0'256,"-1"-1"1,1 0-1,0 1 0,-1-1 1,1 1-1,0-1 1,0 0-1,-1 1 0,1-1 1,0 1-1,0-1 1,0 0-1,0 1 0,0-1 1,0 0-1,0 1 0,0-1 1,0 0-1,0 1 1,0-1-1,1 0 0,-1 1 1,0-1-1,0 1 1,1-1-1,-1 0 0,0 1 1,1-1-1,-1 0-175,1 0-1,-1 1 0,0-1 1,1 1-1,-1-1 0,1 0 1,-1 1-1,1-1 1,-1 1-1,1-1 0,-1 1 1,1 0-1,-1-1 0,1 1 1,0 0-1,-1-1 1,1 1-1,-1 0 0,1 0 1,0-1-1,-1 1 0,1 0 1,0 0-1,0 0 1,-1 0-1,1 0 0,0 0 1,-1 0-1,1 0 0,0 0 1,-1 0-1,1 0 1,0 1-1,-1-1 0,1 0 1,0 0-1,-1 1 1,1-1-1,-1 0 0,1 1 1,0-1-1,-1 1 0,1-1 1,-1 1-1,1-1 1,0 2-1,4 7 211,1 1 0,-2 0 0,1 0 0,-2 0 0,1 1 0,-1-1 0,1 12 0,2-1 88,47 184 15,-53-205-461,0 0 0,0 0 1,0-1-1,0 1 1,0 0-1,1 0 1,-1 0-1,0-1 1,0 1-1,0 0 0,0 0 1,1-1-1,-1 1 1,0 0-1,0 0 1,0 0-1,1 0 0,-1 0 1,0-1-1,0 1 1,1 0-1,-1 0 1,0 0-1,1 0 0,-1 0 1,0 0-1,0 0 1,1 0-1,-1 0 1,0 0-1,0 0 1,1 0-1,-1 0 0,0 0 1,1 0-1,-1 0 1,0 0-1,0 0 1,1 0-1,-1 1 0,0-1 1,0 0-1,0 0 1,1 0-1,-1 0 1,0 1-1,0-1 1,1 0-1,-1 0 0,0 0 1,0 1-1,0-1 1,0 0-1,0 0 1,1 1-1,-1-1 0,0 0 1,0 0-1,0 1 1,0-1-1,0 0 1,0 1-1,14-31-710,-11 23 1557,9-24-437</inkml:trace>
</inkml:ink>
</file>

<file path=ppt/ink/ink18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4:18.28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32 19 9458,'-2'13'2397,"1"0"1,0 0-1,2 18 0,0-20-1709,0 0-1,1 0 0,1 0 0,6 19 1,-8-27-635,0 1 0,1 0 0,-1-1 0,1 1 0,-1-1 0,1 0 0,1 0 0,-1 1 1,0-1-1,1-1 0,-1 1 0,1 0 0,0 0 0,0-1 0,0 0 0,0 0 1,0 0-1,1 0 0,-1 0 0,0 0 0,1-1 0,0 0 0,-1 0 0,1 0 0,0 0 1,0 0-1,-1-1 0,1 0 0,0 1 0,0-1 0,0-1 0,-1 1 0,1-1 0,7-1 1,-9 2-11,-1-1 0,1 0 0,0 1 1,0-1-1,0 0 0,0 0 1,-1 0-1,1 0 0,0-1 0,-1 1 1,1 0-1,-1-1 0,1 1 0,-1-1 1,0 1-1,0-1 0,1 0 1,-1 1-1,-1-1 0,1 0 0,0 0 1,0 0-1,0 0 0,-1 0 1,1 0-1,-1 0 0,0 0 0,0 0 1,0 0-1,1 0 0,-2 0 1,1 0-1,0-3 0,-1 0 39,0-1 0,0 1-1,-1-1 1,1 1 0,-1-1 0,0 1 0,-1 0-1,1 0 1,-1 0 0,-6-8 0,-3 1-238,-1 1-1,0 1 1,-1 0 0,0 0 0,0 2 0,-1 0 0,0 0 0,-24-7 0,29 10-581,10 5 645,0 0 0,0 0 0,-1 0 0,1 0 0,0 0 0,0 0 0,0 0 0,-1 0-1,1-1 1,0 1 0,0 0 0,0 0 0,0 0 0,0 0 0,-1-1 0,1 1 0,0 0 0,0 0 0,0 0 0,0-1 0,0 1 0,0 0 0,0 0 0,0 0 0,0-1 0,0 1 0,0 0 0,0 0-1,0 0 1,0-1 0,0 1 0,0 0 0,0 0 0,0 0 0,0-1 0,0 1 0,0 0 0,0 0 0</inkml:trace>
</inkml:ink>
</file>

<file path=ppt/ink/ink1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1:33.49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4158 3772 5353,'24'-3'1018,"0"0"0,0 2-1,27 2 1,15-1-112,405-29 1836,-257 16-1538,319-63-1,-506 71-1083,321-72 786,-278 57-852,-1-3 0,126-61 1,-76 21 474,-4-5 0,-2-5 0,108-91 0,-188 133-399,-1-1 1,-2-2-1,-1-1 0,-2-1 0,-1-1 1,-2-1-1,-1-2 0,28-69 0,-41 81-129,0-2 0,-2 1-1,-1-1 1,-1-1 0,-2 1-1,-1-1 1,-1 1 0,-2-1-1,-1 0 1,-7-43 0,-3 8 54,-4 0 0,-3 1 0,-44-107 0,38 118 107,-2 2-1,-57-85 0,-85-90-17,139 190-153,-208-254-13,174 223 4,-2 3 1,-82-63-1,19 33 3,-5 5 0,-4 6 0,-228-103 0,158 98-17,-369-105 0,409 153 9,-3 7 0,-314-23 0,-139 53 52,410 12-16,-383 23 5,441-16-30,-279 67-1,46 43-51,301-88 47,2 3-1,-105 67 1,29 2 8,-185 162 0,293-222 9,1 3 0,3 2-1,3 1 1,1 3 0,4 2-1,2 1 1,3 2 0,2 2-1,3 1 1,4 1 0,2 1-1,3 2 1,3 0-1,4 1 1,2 1 0,4 0-1,3 0 1,3 98 0,8-77-6,4 0 0,4 0 1,4-1-1,43 136 1,-36-160 1,3-1 1,3-1 0,3-1 0,3-2-1,2-2 1,65 80 0,-55-85-3,2-3 0,3-1 0,2-3 0,111 76 0,-90-78 42,2-3 1,2-3 0,136 49 0,-105-54 205,1-5-1,1-5 1,2-6-1,0-4 1,1-5 0,195-7-1,496-86 1139,-642 61-1367,124-4-1624,-170 20 991</inkml:trace>
</inkml:ink>
</file>

<file path=ppt/ink/ink18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4:18.76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58 7466,'22'-22'7102,"-19"18"-6297,1-1 1,0 1 0,0 0 0,0 1 0,1-1 0,-1 1-1,6-3 1,-8 5-725,-1 1-1,0 0 1,1-1-1,-1 1 0,1 0 1,-1 0-1,1 0 1,-1 0-1,0 0 1,1 0-1,-1 0 0,1 0 1,-1 1-1,1-1 1,-1 1-1,0-1 1,1 1-1,-1-1 1,0 1-1,0 0 0,1-1 1,-1 1-1,0 0 1,0 0-1,0 0 1,0 0-1,0 0 0,0 0 1,0 0-1,0 1 1,-1-1-1,1 0 1,0 2-1,5 4 14,-1 1 0,0 0 1,0-1-1,-1 1 0,0 1 0,0-1 0,-1 1 0,0-1 1,-1 1-1,0 0 0,0 0 0,-1 0 0,0 0 0,-1 0 1,0 0-1,0 0 0,-3 16 0,-11 85 1626,14-109-1682,0 0 0,0-1 0,0 1 0,0 0 0,0 0 0,0-1 0,0 1 0,0 0 0,0 0 0,1-1 0,-1 1 0,0 0 0,0-1 0,1 1 0,-1 0 0,1-1 0,-1 1 0,1 0 0,-1-1 0,1 1 0,-1-1 0,1 1 0,-1-1 0,1 1 0,0-1 0,0 1 0,24 3 604,-19-4-561,0-1 1,0 0 0,0 0-1,0-1 1,0 0 0,6-2 0,18-14-90,-1-1 0,34-30 0,-20 15-1517,-21 21 1440,-4 6-175</inkml:trace>
</inkml:ink>
</file>

<file path=ppt/ink/ink18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4:21.18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82 158 7242,'-3'-5'1254,"1"0"1,0 1 0,-1-1-1,2 0 1,-1 0 0,-2-9-1,-5-16 5044,10 32-6054,1 0 1,0 0-1,0-1 0,0 1 1,0-1-1,0 0 0,0 1 1,0-1-1,0 0 0,1 0 1,-1 0-1,0-1 0,4 2 1,-5-2-243,1 1-1,0-1 1,-1 0 0,1 0 0,-1 0 0,1 0 0,0 0 0,-1 0 0,1 0 0,0-1 0,-1 1 0,1-1 0,-1 1 0,1-1 0,-1 1 0,1-1 0,-1 0 0,1 0 0,-1 0 0,0 1 0,1-1 0,-1-1 0,0 1 0,0 0 0,0 0 0,0 0 0,0-1 0,0 1 0,0 0 0,0-1 0,1-2 0,1-3 10,-1 1 1,1-1 0,-1 0 0,0 1 0,-1-1 0,1 0-1,-1-10 1,0 17-11,-1-1 0,0 1 0,0-1 0,0 1 1,0-1-1,1 1 0,-1-1 0,0 1 0,0-1 0,0 1 0,0-1 0,0 1 0,0-1 0,0 1 0,0-1 0,-1 1 0,1-1 0,0 1 0,0 0 0,0-1 1,0 1-1,-1-1 0,1 1 0,0-1 0,-1 1 0,1-1 0,0 1 0,0 0 0,-1-1 0,1 1 0,-1 0 0,1-1 0,0 1 0,-1 0 0,1 0 0,-1-1 1,1 1-1,-1 0 0,1 0 0,-1 0 0,1-1 0,-1 1 0,1 0 0,-1 0 0,1 0 0,-1 0 0,1 0 0,-1 0 0,1 0 0,-1 0 0,1 0 0,-1 1 1,1-1-1,-1 0 0,1 0 0,-1 0 0,1 0 0,-1 1 0,-22 14 64,10-6 1,1 1 0,0 1 0,1 0 0,0 1 0,-9 13 0,18-22-41,1-1-1,-1 1 1,0 0 0,1 0-1,-1 0 1,1 0 0,0 0-1,0 0 1,0 0 0,1 0 0,-1 0-1,1 1 1,-1-1 0,1 0-1,0 0 1,0 1 0,1-1 0,-1 0-1,1 0 1,-1 1 0,1-1-1,0 0 1,0 0 0,1 0 0,-1 0-1,1 0 1,-1 0 0,1-1-1,0 1 1,0 0 0,4 3-1,-4-4-6,0 0-1,0 0 0,0 0 0,1 0 0,-1-1 1,0 1-1,1-1 0,0 1 0,-1-1 0,1 0 1,0 0-1,-1 0 0,1-1 0,0 1 0,0 0 0,0-1 1,-1 0-1,1 0 0,0 0 0,0 0 0,0 0 1,0-1-1,0 1 0,-1-1 0,1 0 0,0 0 0,3-1 1,0-1 7,-1 1 0,0-1 0,0-1 0,0 1 0,0-1 0,-1 1 0,1-1 0,-1-1 0,0 1 0,0 0 1,-1-1-1,5-8 0,-7 12-24,0 0 1,-1 0-1,1 0 0,-1 0 1,0 0-1,1 0 1,-1 0-1,0 0 1,0 0-1,1 0 1,-1-1-1,0 1 0,0 0 1,0 0-1,0 0 1,-1 0-1,1 0 1,0-1-1,0 1 1,-1 0-1,1 0 0,-1 0 1,1 0-1,-1 0 1,1 0-1,-1 0 1,0 0-1,1 0 1,-1 0-1,0 1 0,0-1 1,0 0-1,1 0 1,-1 1-1,0-1 1,0 0-1,0 1 1,0-1-1,0 1 0,-2-1 1,0-1-4,1 1 1,-1 0-1,0 1 1,1-1-1,-1 0 0,0 1 1,0-1-1,0 1 1,0 0-1,1 0 0,-1 0 1,0 0-1,0 1 1,0-1-1,-4 2 0,3 0-2,1 0-1,0 0 0,1 1 1,-1-1-1,0 1 1,1-1-1,-1 1 0,1 0 1,0 0-1,0 0 0,0 0 1,0 1-1,1-1 0,-1 0 1,1 1-1,0-1 0,0 1 1,0-1-1,0 1 1,0 0-1,1-1 0,0 6 1,-1-4 6,1 1 0,0-1 0,0 1 0,1-1 0,0 1 0,-1-1 0,2 1 0,-1-1 0,1 1 0,0-1 0,0 0 0,0 0 0,6 9 0,-6-11 10,1-1 0,-1 1 0,0-1 0,1 0 0,-1 0 0,1 0 0,0 0 0,0-1 0,-1 1 0,1-1 0,0 0-1,1 1 1,-1-1 0,0-1 0,0 1 0,0 0 0,0-1 0,1 0 0,-1 1 0,0-1 0,0 0 0,1-1 0,-1 1 0,0-1 0,0 1 0,0-1 0,1 0 0,3-2 0,-2 1 36,0-1 0,0 1 0,0-1 0,0 0 0,-1 0 0,1-1 1,-1 1-1,0-1 0,0 0 0,0 0 0,0-1 0,-1 1 0,0-1 1,0 0-1,0 1 0,2-7 0,-3 6-10,0-1 0,0 1 0,0-1 0,-1 1 0,0-1 0,0 0 0,-1 1 0,1-1-1,-1 0 1,0 0 0,-1 1 0,1-1 0,-1 0 0,0 1 0,-1-1 0,0 1 0,-2-8 0,1 8-40,-1 0 0,1-1 1,-1 2-1,0-1 0,0 0 0,0 1 1,-1-1-1,1 1 0,-1 1 0,0-1 1,-1 0-1,1 1 0,0 0 0,-1 1 1,0-1-1,-5-1 0,2 1-149,1 1 1,0 0-1,-1 0 1,1 1-1,-1 0 0,1 0 1,-1 1-1,-12 1 0,17-1-124,0 1 0,1 0 0,-1-1 0,0 1 0,1 1 0,-1-1 0,1 0 0,-1 1 0,1 0 0,0 0 0,0 0 0,0 0 0,0 0-1,0 0 1,0 1 0,0 0 0,1-1 0,-1 1 0,1 0 0,0 0 0,-3 7 0,-5 16-1294</inkml:trace>
</inkml:ink>
</file>

<file path=ppt/ink/ink18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4:21.71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 11 7842,'0'-1'195,"-1"1"1,1 0-1,0-1 0,0 1 1,0 0-1,0 0 1,0-1-1,0 1 0,0 0 1,0-1-1,0 1 1,0 0-1,0 0 0,0-1 1,0 1-1,0 0 1,0-1-1,0 1 1,0 0-1,0-1 0,1 1 1,-1 0-1,0 0 1,1-2 1172,-1 2-1173,1 0 0,-1 0 1,0-1-1,0 1 1,1 0-1,-1 0 0,0 0 1,1 0-1,-1 0 1,0 0-1,0 0 0,1-1 1,0 2 72,-1 0 1,1-1-1,0 1 1,-1-1-1,1 1 1,-1 0-1,1 0 1,-1-1-1,1 1 1,-1 0-1,1 0 1,-1-1-1,0 1 1,1 0-1,-1 0 1,0 0-1,0 1 1,2 6-88,0 0 1,1-1 0,0 1 0,0-1 0,1 1 0,8 12 0,-8-14-103,0 0-1,0 1 1,-1-1 0,0 0-1,-1 1 1,1 0 0,-1 0 0,0-1-1,1 15 1,0 13 142,-3-22-307,1 0-1,1 1 1,-1-1-1,2 0 1,0 0-1,0 0 1,10 19-1,-13-30-4,0-1-1,1 0 0,-1 1 0,1-1 1,-1 0-1,1 1 0,-1-1 1,1 0-1,-1 0 0,0 1 1,1-1-1,0 0 0,-1 0 1,1 0-1,-1 0 0,1 0 1,-1 0-1,1 0 0,-1 0 1,1 0-1,-1 0 0,1 0 1,-1 0-1,1 0 0,-1 0 1,1 0-1,-1-1 0,1 1 1,-1 0-1,1 0 0,-1-1 0,1 1 1,-1 0-1,1-1 0,-1 1 1,0 0-1,1-1 0,-1 1 1,1-1-1,15-18 1208,-8-9-318</inkml:trace>
</inkml:ink>
</file>

<file path=ppt/ink/ink18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4:22.22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152 13 7842,'-4'-6'6481,"-8"2"-3707,-12 2-1076,22 2-1086,-3 0-436,0 1 1,0 0 0,0 0-1,0 0 1,0 1 0,0 0-1,0 0 1,0 0 0,1 0-1,-1 1 1,1 0 0,0 0-1,0 0 1,0 1 0,-6 5-1,7-7-159,1 1-1,-1-1 0,1 1 1,0-1-1,0 1 0,0 0 1,0-1-1,0 1 0,1 0 1,-1 0-1,1 1 1,0-1-1,0 0 0,0 0 1,0 0-1,1 1 0,-1-1 1,1 0-1,0 1 0,0-1 1,0 1-1,0-1 0,0 0 1,2 5-1,-1-6-15,-1-1 1,1 1-1,0-1 0,0 1 0,0-1 0,0 1 0,0-1 1,1 1-1,-1-1 0,0 0 0,1 0 0,-1 0 0,1 0 1,-1 0-1,1 0 0,-1 0 0,1 0 0,0 0 1,-1-1-1,4 2 0,-2-2-1,1 0 1,-1 1 0,1-1-1,0 0 1,-1 0-1,1-1 1,-1 1-1,1-1 1,-1 0 0,5-1-1,-1-1 0,-1 0-1,1 0 1,0 0-1,-1-1 1,1 0-1,-1 0 1,0 0-1,-1-1 1,1 0-1,5-6 1,45-71 40,-56 86 223,1 1 0,1 0 0,-1 0 0,1-1 1,0 1-1,0-1 0,5 9 0,5 10-228,10 16-4,-3 0 0,24 66 0,-42-101-1480,-1-10-571,0 2 2891,0 3-473</inkml:trace>
</inkml:ink>
</file>

<file path=ppt/ink/ink18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4:22.74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14 136 8650,'-13'-39'3522,"12"38"-3254,1 0 1,0 0-1,0 1 1,0-1-1,0 0 1,0 0-1,0 0 1,0 1-1,0-1 1,1 0-1,-1 0 1,0 0-1,0 1 1,1-1-1,-1 0 1,1 0-1,-1 1 1,0-1-1,1 0 1,-1 1-1,1-1 1,0 0-1,-1 1 1,1-1-1,-1 1 1,1-1-1,1 0 0,17-9 3786,-16 9-4368,43-25 1398,-35 18-929,-10 8-152,0-1 0,0 1-1,0-1 1,-1 1 0,1-1 0,0 1 0,0-1 0,-1 0-1,1 1 1,0-1 0,-1 0 0,1 1 0,-1-1 0,1 0-1,-1 0 1,1 0 0,-1 0 0,1 1 0,-1-1 0,0 0-1,0 0 1,1 0 0,-1 0 0,0 0 0,0 0 0,0 0-1,0 0 1,0 0 0,0-1 0,-1-4-1266</inkml:trace>
</inkml:ink>
</file>

<file path=ppt/ink/ink18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4:23.23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61 0 8770,'-6'8'856,"-19"19"1012,2 1 4176,22-27-5942,1 0 0,-1 0-1,1-1 1,-1 1-1,1 0 1,-1 0 0,1 0-1,-1 0 1,1 0-1,0 0 1,0 0 0,-1-1-1,1 1 1,0 0-1,0 0 1,0 0 0,0 0-1,0 0 1,0 0-1,0 0 1,0 0 0,1 0-1,-1 0 1,0 0-1,0 0 1,1 0 0,-1 0-1,1-1 1,-1 1-1,1 0 1,-1 0-1,1 0 1,0-1 0,-1 1-1,1 0 1,0-1-1,-1 1 1,1 0 0,0-1-1,1 1 1,3 3 27,0-2 0,0 1 0,1 0-1,-1-1 1,1 0 0,10 2 0,-5-2-83,1 1 178,0-1 0,0 2 0,0 0 0,0 0 1,-1 1-1,16 9 0,-15-7-57,-9-6 14,0 1-1,-1-1 1,1 1 0,-1 0-1,0 0 1,1 0-1,-1 0 1,2 3-1,-3-4-142,-1 0 0,1 0-1,-1-1 1,0 1 0,0 0 0,0 0-1,1 0 1,-1 0 0,0 0-1,0 0 1,0 0 0,0 0-1,-1 0 1,1 0 0,0 0-1,0 0 1,-1 0 0,1 0 0,0 0-1,-1 0 1,1 0 0,-1 0-1,1-1 1,-1 1 0,1 0-1,-1 0 1,0-1 0,0 1-1,1 0 1,-3 0 0,-11 12-276,-2 0 0,0-2-1,0 0 1,-1-1 0,0-1 0,-36 14 0,39-18-312</inkml:trace>
</inkml:ink>
</file>

<file path=ppt/ink/ink18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4:26.61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13 17 6673,'-1'0'212,"1"0"-1,-1 0 0,1 0 1,-1 0-1,1 0 1,0 0-1,-1 0 0,1 0 1,-1 0-1,1 0 0,-1 0 1,1-1-1,0 1 0,-1 0 1,1 0-1,-1 0 0,1-1 1,0 1-1,-1 0 0,1 0 1,0-1-1,-1 1 1,1 0-1,0-1 0,-1 1 1,1 0-1,0-1 0,0 1 1,-1-1-1,1 1 0,0 0 1,0-1-1,0 1 0,0-1 1,0 1-1,-1-1 0,1 1 1,0 0-1,0-1 1,0 1-1,0-1 0,0 1 1,0-1-1,1 1 0,-1-1 1,0 1-1,0 0 0,0-1 1,0 1-1,0-1 0,1 0 1,1 1-4,1 0 1,-1 0-1,1 0 1,-1 0-1,0 0 1,1 1-1,-1-1 1,1 1-1,-1 0 1,0-1 0,0 1-1,1 0 1,3 3-1,59 34 865,-9-4-358,-44-28-589,-1 1-1,0 0 1,-1 1-1,0 0 1,0 0-1,-1 1 1,0 0-1,0 1 1,12 18-1,-8-6 101,-1 0-1,-2 1 0,0 0 0,7 26 0,-1-9-39,0 0-1,3 0 1,1-2-1,2-1 1,2 0-1,1-2 1,42 46-1,-16-32 20,-39-39-110,-1 0 0,0 0-1,0 1 1,-1 1 0,-1-1 0,0 1-1,0 1 1,-2 0 0,12 23 0,-7 7 115,-2 0 0,-1 1 0,-2 0 0,0 51 0,-4-64-84,8 5 152,-9-33-206,0 1 0,-1 0 0,1-1 0,-1 1 0,0 0 1,0 0-1,0 0 0,0 6 0,-1 2 414,1-1 0,0 0 0,4 12 0,-2-2-3047</inkml:trace>
</inkml:ink>
</file>

<file path=ppt/ink/ink18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4:27.57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82 215 4785,'-15'-2'1085,"12"2"-711,0 0-1,0-1 1,1 1 0,-1-1-1,0 0 1,0 1 0,1-1-1,-1-1 1,0 1 0,1 0 0,-5-3-1,-2-6 2366,-2 0-30,2 7 4518,27 25-5121,-1-11-1830,-5-3-155,-1 1 0,1-1-1,-2 2 1,11 10 0,-6-2 326,23 31 0,-28-35-310,5 7-12,-10-13-103,0 0 0,1 0 0,0 0 1,0-1-1,1 0 0,0 0 0,1 0 0,-1-1 0,16 9 1,-24-16-15,1 0 1,-1 1 0,1-1 0,0 0 0,0 0 0,-1 0 0,1 0 0,0 0 0,0 0 0,0 0 0,0 0 0,0 0 0,0 0 0,0 0 0,0 0 0,0 1 0,1-1 0,-1 0 0,0 0 0,1 0 0,-1 0 0,1-1 0,10-25-23,-5 15 14,1 1 0,15-21 0,12-18-22,61-107-20,-88 147 5,0 0 0,-1 0 0,7-18 0,-12 24 25,0-4 72,-15 2 27,11 5-84,-24-7 5,-7-2-1,1 1 0,-2 1 0,-36-3 0,19 5-6,-37-3-54,81 9 26,0 1 0,-1-1 1,2 1-1,-1 0 1,0 1-1,0 0 0,0 0 1,-12 6-1,22-11-1388,14-1 1605</inkml:trace>
</inkml:ink>
</file>

<file path=ppt/ink/ink18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4:29.70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5 116 7970,'-4'-3'3825,"4"3"-3552,0-1 0,0 1 0,0 0 1,0-1-1,0 1 0,-1 0 0,1-1 0,0 1 1,0-1-1,0 1 0,0 0 0,0-1 0,0 1 1,0 0-1,0-1 0,1 1 0,-1-1 1,12-5 743,5-3-798,-1-1-73,-9 5-58,0 0 1,0 0-1,0 1 0,1 0 1,0 1-1,0-1 0,-1 1 1,2 1-1,-1 0 0,12-2 1,50 3 823,-44 2 50,1-2-1,46-6 1,-50 2-442,-10 4-171,0-2 0,0 0 0,-1 0-1,18-8 1,-25 7-101,-14 2-116,-11 4-172,-48 11-282,33-5-240,0-2-1,-60 2 0,88-8 470,-38 2-173,44-1 264,1-1-1,-1 0 1,1 0-1,-1 0 1,1 0-1,-1 0 0,1 0 1,-1 1-1,1-1 1,-1 0-1,1 0 1,0 1-1,-1-1 0,1 0 1,-1 1-1,1-1 1,0 1-1,-1-1 1,1 0-1,0 1 0,-1-1 1,1 1-1,0-1 1,0 1-1,-1 0 0,1 0 2,1 0 0,-1 0 0,0 0 0,1 0-1,-1 0 1,1 0 0,-1 0 0,1 0-1,-1 0 1,1 0 0,0-1 0,-1 1-1,1 0 1,0 0 0,0 0 0,0-1-1,0 1 1,0 0 0,8 5 87,0-1 0,1 0 1,-1-1-1,1 0 0,0 0 1,0-1-1,0 0 0,0-1 0,16 2 1,9 3 1281,5 2-482</inkml:trace>
</inkml:ink>
</file>

<file path=ppt/ink/ink18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4:41.71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43 575 4929,'-42'37'14887,"49"-64"-12386,-6 23-2761,34-157 2535,-19 78-1326,4-2 281,41-105 0,-55 163-1156,-6 25-92,0-1 0,1 1 1,-1-1-1,1 1 0,-1 0 1,1-1-1,0 1 0,0 0 1,0 0-1,0 0 0,0 0 1,1 0-1,1-3 0,-2 4-342,-4 32-10062,0-14 8986,-4 33 122</inkml:trace>
</inkml:ink>
</file>

<file path=ppt/ink/ink1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1:13.83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950 927 7290,'0'0'186,"0"-1"1,0 1-1,0-1 1,0 1-1,0-1 1,0 0 0,0 1-1,0-1 1,0 1-1,0-1 1,0 1-1,0-1 1,1 1 0,-1-1-1,0 1 1,0-1-1,0 1 1,1 0 0,-1-1-1,0 1 1,1-1-1,-1 1 1,0 0-1,1-1 1,-1 1 0,0-1-1,1 1 1,-1 0-1,1 0 1,-1-1-1,1 1 1,-1 0 0,1 0-1,-1 0 1,1-1-1,0 1 1,29-10-212,-16 6 692,16-5-173,-1 1-1,1 1 0,0 2 1,36-2-1,280-2 1028,-231 12-1290,119 18-1,-80 0-2,403 72 1375,-487-78-1324,135 10 0,-161-23-120,1-2 1,0-3-1,-1-1 1,52-11-1,-81 11-93,139-35 492,-132 32-444,0-1 1,-1-1-1,0-1 1,35-23-1,-51 30-95,-1 0-1,0-1 1,1 1-1,-1-1 1,-1 0-1,1-1 1,0 1-1,-1-1 0,0 1 1,0-1-1,-1 0 1,1 0-1,-1 0 1,0-1-1,0 1 1,-1 0-1,0-1 1,1 1-1,-2-1 0,1 0 1,-1-10-1,-1 8-3,0 1-1,0-1 0,-1 1 0,0-1 0,0 1 1,-1 0-1,0 0 0,0 0 0,-1 0 1,1 0-1,-2 1 0,1 0 0,-1 0 0,0 0 1,-9-9-1,-224-198-97,219 197 6,1 1-1,-2 0 1,0 2-1,-1 1 1,-24-12-1,-116-41-157,118 49 207,-120-43-72,-175-40 0,194 73-200,-230-12 0,261 30 225,-399-15-564,116 8 170,326 10 448,-7-1-25,-131 8 0,185 0 49,0 0 1,0 2 0,1 1-1,-1 1 1,1 1 0,0 0-1,1 2 1,0 1-1,1 0 1,-25 17 0,34-18 16,0 1 0,1 0 1,0 1-1,1 0 1,0 0-1,0 1 0,1 0 1,1 0-1,-7 15 1,-7 22 127,-17 54 0,33-89-142,-6 19 38,1 1-1,2 0 0,1 0 0,-4 57 0,11-79-24,1 0-1,0 0 0,1 0 0,1 0 1,-1 0-1,2-1 0,0 1 1,0-1-1,1 0 0,1 0 0,0-1 1,0 1-1,1-1 0,0-1 0,1 1 1,17 16-1,-9-12-77,1 0 0,0-1 0,1 0 0,1-1-1,0-2 1,0 0 0,1 0 0,26 7 0,-11-7-600,-1-2 1,1-1-1,0-2 1,59 1-1,62-10-458</inkml:trace>
</inkml:ink>
</file>

<file path=ppt/ink/ink18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4:42.14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84 1 7106,'-56'70'2937,"55"-69"-2814,1 0-1,-1 0 1,0 0-1,0 0 0,1-1 1,-1 1-1,0 0 1,0 0-1,0-1 0,0 1 1,0 0-1,0-1 1,0 1-1,0-1 0,0 0 1,0 1-1,0-1 1,-8-3 7015,6 139-5333,3-124-1451,1 0 1,0 1 0,1-1-1,1 0 1,0 0 0,0 0-1,1-1 1,1 1-1,9 17 1,-13-28-299,0-1 1,0 1-1,0-1 1,0 1-1,0-1 0,1 1 1,-1-1-1,0 0 1,0 0-1,0 0 1,1 1-1,-1-1 0,0 0 1,0 0-1,1-1 1,-1 1-1,0 0 1,0 0-1,1-1 0,-1 1 1,0 0-1,0-1 1,0 1-1,0-1 1,0 0-1,1 1 0,-1-1 1,0 0-1,1-1 1,32-22 952,-23 14-812,-1 0 0,-1 0 0,0-1 0,0-1 0,-1 1 0,0-1 0,8-19 0,13-34-1330,-6 1-3470,-7 18 3034</inkml:trace>
</inkml:ink>
</file>

<file path=ppt/ink/ink18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4:42.62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 1 9962,'-4'3'9431,"6"2"-5196,14 11-4121,3 1 541,-6-2-435,0 0 1,0 1-1,-2 0 0,0 1 0,-1 1 1,8 18-1,18 60-69,-42-108-5925,-14-38 60,2-8 4451</inkml:trace>
</inkml:ink>
</file>

<file path=ppt/ink/ink18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4:43.05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63 206 7994,'-47'-7'3167,"46"7"-2966,0 0 1,1 0-1,-1 0 0,0 0 1,1 0-1,-1 0 0,1-1 1,-1 1-1,0 0 0,1 0 1,-1-1-1,1 1 1,-1 0-1,1-1 0,-1 1 1,1 0-1,-1-1 0,1 1 1,-1-1-1,1 1 0,0-1 1,-1 1-1,1-1 0,0 1 1,-1-1-1,1 1 0,0-1 1,0 0-1,0 1 0,-1-1 1,1 1-1,0-1 0,0 0 1,0 1-1,0-1 0,0 0 1,0 1-1,0-1 0,0 1 1,0-1-1,0 0 0,1 1 1,-1-1-1,0 1 1,0-1-1,0 0 0,1 0 1,19-28 1423,77-85 808,-96 113-2610,2-3 286,1 0 1,0 0-1,-1 0 1,1 0-1,7-4 1,5 3-9296,-17 5 8091</inkml:trace>
</inkml:ink>
</file>

<file path=ppt/ink/ink18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4:43.53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17 0 7674,'-10'88'2996,"4"-77"2321,6-12-5054,0 0-1,0 0 0,0 1 1,0-1-1,0 0 0,0 1 1,0-1-1,0 0 1,0 1-1,0-1 0,0 0 1,1 0-1,-1 1 1,0-1-1,0 1 0,1-1 1,-1 0-1,1 0 0,2-1-202,0 1 13,0 0 1,0 0-1,0-1 0,0 0 0,0 1 0,0-1 0,0 0 0,-1 0 0,1-1 0,-1 1 0,1 0 0,-1-1 1,0 0-1,3-4 0,27-33-3127,-28 36 3871</inkml:trace>
  <inkml:trace contextRef="#ctx0" brushRef="#br0" timeOffset="1">119 62 8298,'25'91'4321,"-25"-79"4377,0-13-7426,0-1-400,10-1-184,9-3-344,-2-2-56,39-31-664,-37 17-448,-11-11 552</inkml:trace>
</inkml:ink>
</file>

<file path=ppt/ink/ink18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4:44.59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 6169,'3'3'9581,"21"23"-6824,-19-16-2564,0 0 0,1-1 0,11 15 0,-12-18-115,0 1 0,-1-1 1,0 1-1,0 1 0,0-1 0,-1 1 0,5 13 0,75 219 790,-79-226-882,-1 0 0,0 0 0,-1 0 0,0 1 0,-1 28 0,-14-39-981,5-2-4160,7-4 4180</inkml:trace>
</inkml:ink>
</file>

<file path=ppt/ink/ink18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4:45.14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74 7602,'0'0'6532,"13"21"-2229,-6-10-3945,0 1 1,0-2-1,2 1 0,-1-1 0,1 0 0,0-1 0,1 0 0,14 10 1,-23-18-339,0-1 0,-1 1 1,1 0-1,0 0 0,0-1 0,0 1 1,0-1-1,0 1 0,0-1 1,-1 1-1,1-1 0,0 0 1,0 1-1,0-1 0,1 0 1,-1 0-1,0 0 0,0 0 0,0 0 1,0 0-1,0 0 0,0 0 1,0 0-1,0 0 0,0 0 1,0-1-1,0 1 0,0 0 1,0-1-1,1 0 0,1-2 51,-1 1 1,0-1-1,0 0 0,0 0 0,0 0 0,0 0 1,2-5-1,2-4-19,0 0-437,-1 0 1,0 0-1,-1-1 1,3-18 0,0 4-330,8-27-238</inkml:trace>
</inkml:ink>
</file>

<file path=ppt/ink/ink18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4:45.67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135 1 8434,'-4'0'1154,"3"-1"-982,-1 1 0,1 0 0,0 0 0,-1 0 0,1 0 0,0 0 0,-1 1 0,1-1 0,0 0 1,0 1-1,-1-1 0,1 0 0,0 1 0,0 0 0,0-1 0,-1 1 0,1 0 0,0-1 0,0 1 0,0 0 0,0 0 0,0 0 1,-1 1-1,-2 2 14,-1-1-14,0 1 1,0 0-1,1 1 0,-1-1 0,1 1 0,0 0 0,0 0 0,1 0 0,-1 0 1,1 1-1,0-1 0,1 1 0,-3 7 0,-12 43 1201,9-31-939,-6 35 0,13-59-424,1 0 1,0 1 0,0-1 0,0 0 0,0 0 0,0 0 0,0 0-1,0 1 1,0-1 0,0 0 0,1 0 0,-1 0 0,0 0 0,1 0-1,-1 1 1,1-1 0,-1 0 0,1 0 0,0 0 0,-1 0-1,1 0 1,0-1 0,0 1 0,0 0 0,0 0 0,-1 0 0,1-1-1,0 1 1,0 0 0,1-1 0,-1 1 0,0-1 0,0 1 0,0-1-1,0 0 1,0 0 0,0 1 0,1-1 0,-1 0 0,2 0-1,6 1 66,1-1-1,0 0 0,0-1 1,11-2-1,-3 1 153,-10 1-55,0 1-1,0 0 1,0 0 0,0 1-1,0-1 1,0 2 0,15 3-1,-21-4-107,1 0 1,-1 1-1,0-1 0,1 1 0,-1-1 0,0 1 0,0 0 1,0 0-1,0 0 0,0 0 0,0 0 0,-1 0 0,1 1 1,-1-1-1,1 1 0,-1-1 0,0 1 0,0-1 1,0 1-1,0 0 0,-1-1 0,1 1 0,-1 0 0,1 0 1,-1-1-1,0 6 0,-1-1-16,1 0 1,-1 0-1,-1 0 0,1 0 1,-1-1-1,0 1 1,-1 0-1,0-1 0,0 0 1,0 1-1,-8 10 1,9-14-111,0 1 1,-1-1 0,1 0 0,0-1-1,-1 1 1,0 0 0,1-1 0,-1 1-1,0-1 1,-1 0 0,1 0-1,0 0 1,-1 0 0,1-1 0,0 1-1,-1-1 1,0 0 0,1 0 0,-1 0-1,0-1 1,0 1 0,1-1 0,-8 0-1,10 0-25,1 0-1,-1-1 1,1 1-1,-1 0 0,0 0 1,1 0-1,-1-1 1,0 1-1,1 0 1,-1-1-1,1 1 0,-1 0 1,1-1-1,-1 1 1,1-1-1,-1 1 1,1-1-1,-1 1 0,1-1 1,0 1-1,-1-1 1,1 1-1,0-1 1,-1 1-1,1-1 0,0 0 1,0 1-1,0-1 1,-1 0-1,1 1 0,0-1 1,0 0-1,0 1 1,0-1-1,0 0 1,0 1-1,0-1 0,1 1 1,-1-1-1,0 0 1,0 1-1,1-2 1,13-30-3038,-9 24 2587,8-19-584</inkml:trace>
</inkml:ink>
</file>

<file path=ppt/ink/ink18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4:46.63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2 489 6425,'1'-2'2083,"3"-18"3102,-4 20-4961,1 0 0,-1-1 0,0 1 0,0-1 0,0 1 0,0 0 0,0-1 0,0 1 0,0-1 0,0 1 0,0 0 0,0-1 0,0 1 0,0-1 0,0 1 0,0 0 0,0-1 0,0 1 0,0-1 0,0 1 0,-1 0 0,1-1 0,0 1 0,0 0 1,0-1-1,-1 1 0,1 0 0,0-1 0,-1 1 0,1 0 0,0 0 0,-1-1 0,0 4-82,0 0 0,0 1 1,1-1-1,-1 0 0,1 1 1,0-1-1,0 0 0,0 1 1,1 3-1,-1-4-66,0-1-48,1 13 113,0-1-1,1 1 1,5 21 0,-6-33-120,-1 0 0,1 0 0,1-1 1,-1 1-1,0 0 0,1 0 0,0-1 0,-1 1 1,1 0-1,0-1 0,3 3 0,-4-4-18,0-1 0,0 1 0,0 0 0,1-1 0,-1 1 0,0 0 0,1-1 0,-1 0 0,0 1 0,1-1 0,-1 0 0,1 0 0,-1 0 0,0 0 0,1 0 0,-1 0 0,1 0 0,-1 0 0,0 0 0,1-1 0,-1 1 0,0 0 0,1-1 0,-1 1 0,3-2 0,-1 0-10,0 0 0,0 0 1,1 0-1,-1-1 0,0 1 1,-1-1-1,1 1 0,0-1 1,-1 0-1,0 0 0,1 0 0,-1 0 1,0-1-1,-1 1 0,1-1 1,0 1-1,-1-1 0,0 1 1,0-1-1,0 0 0,-1 0 1,1 1-1,0-6 0,-1-10-102,-1 0-1,0 0 0,-7-32 1,0-15-303,8 67 415,1 0 0,0 1 0,0-1 1,0 0-1,0 0 0,0 0 0,0 0 0,0 0 1,1 0-1,-1-1 0,0 1 0,0 0 0,1 0 1,-1-1-1,0 1 0,3 0 0,21 13 41,18 16-19,-42-29-25,1 0 1,-1 0 0,1 0 0,-1 0 0,1 0 0,-1 0 0,1 0 0,0 0 0,-1-1 0,1 1 0,0-1 0,0 1 0,-1-1 0,1 0 0,0 0 0,0 0 0,0 0 0,0 0 0,-1 0 0,1 0 0,0 0 0,0-1 0,0 1 0,-1-1 0,1 1 0,0-1 0,-1 0 0,1 0 0,0 0 0,-1 0 0,1 0 0,-1 0-1,0 0 1,1 0 0,-1 0 0,0-1 0,0 1 0,2-4 0,0 0-30,0 0-1,-1 0 0,0 0 1,0-1-1,0 1 0,0-1 1,-1 1-1,0-1 0,0-10 1,0-23-484,-6-52 0,3 76 401,0 0 1,-1 0 0,-1 0-1,0 0 1,-1 1-1,-10-20 1,12 29 106,0 0-1,0 1 1,-1 0 0,0-1-1,0 1 1,0 1 0,0-1-1,-1 0 1,1 1-1,-1 0 1,0 0 0,0 1-1,0-1 1,0 1 0,-8-3-1,-30-15 325,28 5 26,14 13-100,2 5 194,4 6-380,0 0 0,0 0 1,1-1-1,0 0 1,1 0-1,0 0 0,0-1 1,14 11-1,-15-12-25,6 4 51,1-1 1,0 0-1,0 0 0,1-2 1,0 1-1,24 7 0,26 14 27,-50-21-88,4 1-15,-16-8-27,-9-3-22,4 0-32,-1 0 0,1-1 1,0 1-1,-1-1 0,1 1 0,0-1 0,1 0 1,-1 0-1,0-1 0,1 1 0,0-1 1,-1 1-1,2-1 0,-1 0 0,-2-5 0,2 5 37,1 0-1,0 1 1,-1-1-1,1 0 1,1 0-1,-1 1 1,0-1-1,1 0 1,0 0-1,0 0 1,0 0-1,1 0 1,-1 0-1,1 0 1,0 1-1,2-6 1,-2 8 42,0-1 0,0 1-1,1 0 1,-1-1 0,0 1 0,1 0 0,-1 0 0,1 0 0,0 0 0,-1 0 0,1 1 0,0-1 0,-1 0 0,1 1 0,0-1 0,0 1 0,0 0 0,-1-1 0,1 1 0,0 0 0,0 0 0,0 0 0,0 1 0,0-1 0,-1 0 0,3 1 0,2 0 87,-1 0 1,0 1-1,0-1 0,0 1 0,0 0 1,0 0-1,8 5 0,-11-5-53,0-1 0,0 1-1,0-1 1,0 1-1,-1 0 1,1-1-1,0 1 1,-1 0 0,0 0-1,1 0 1,-1 1-1,0-1 1,0 0-1,0 0 1,0 1 0,-1-1-1,1 0 1,0 1-1,-1-1 1,0 0-1,0 1 1,1-1 0,-1 1-1,-1-1 1,1 1-1,0-1 1,-1 1-1,1-1 1,-1 0-1,-1 4 1,-2 3-58,0-1 0,-1 0 0,0 0-1,0 0 1,-1-1 0,-11 12 0,17-18-78,0-1 0,-1 1 0,1 0 1,-1-1-1,0 1 0,1-1 0,-1 1 0,1-1 0,-1 1 1,0-1-1,1 1 0,-1-1 0,0 0 0,0 1 0,1-1 0,-1 0 1,0 0-1,0 0 0,0 1 0,1-1 0,-1 0 0,0 0 1,0 0-1,0 0 0,1 0 0,-1-1 0,0 1 0,0 0 1,0 0-1,1 0 0,-1-1 0,0 1 0,0 0 0,1-1 0,-1 1 1,0-1-1,1 1 0,-1 0 0,0-1 0,1 0 0,-2 0 0,-10-12-954</inkml:trace>
</inkml:ink>
</file>

<file path=ppt/ink/ink18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4:47.03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37 1 13907,'6'6'6657,"-6"-1"-2608,-3 9-1288,-9 1-1601,2 1-400,-2-2-1312,7-11-1728,16-18 1495</inkml:trace>
</inkml:ink>
</file>

<file path=ppt/ink/ink18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4:50.84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47 1 13579,'-42'80'5201,"37"-77"-3673,12-4-2080,4-6 384</inkml:trace>
</inkml:ink>
</file>

<file path=ppt/ink/ink1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1:20.58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979 1390 5217,'0'1'159,"0"0"1,-1 0-1,1 0 0,0 0 1,0 0-1,0 0 0,1 0 0,-1 0 1,0 0-1,0 0 0,0 0 1,1 0-1,-1 0 0,1 0 1,-1 0-1,1 0 0,-1 0 0,1 0 1,-1 0-1,1-1 0,0 1 1,-1 0-1,1 0 0,0-1 1,0 1-1,0-1 0,-1 1 0,1 0 1,0-1-1,0 1 0,2-1 1,32 14 1101,-35-14-1243,108 25 1684,129 14 0,-193-34-1640,0-3 1,-1-1-1,51-6 1,129-25 1271,-162 21-852,-11 0-192,1-2 1,-2-2-1,0-3 0,0-1 1,47-25-1,-58 23 86,-2-2-1,-1-2 0,0-1 1,-2-1-1,-1-2 1,49-52-1,-80 79-372,109-133 1083,-99 117-988,0 0 0,0-1 0,-2-1 0,0 1 0,-1-2 0,9-29 0,-15 38-82,0 0 0,-1 0 0,0-1 0,-1 1 0,0 0 0,-1 0-1,0 0 1,0 0 0,-1-1 0,-1 2 0,1-1 0,-2 0 0,1 0 0,-1 1 0,-1 0 0,0 0 0,0 0 0,-8-10 0,-8-7-11,-1 1 0,-1 1 0,-1 0 0,-33-24 0,-14-7-83,-2 3 0,-2 3-1,-2 4 1,-2 3 0,-1 3 0,-3 4 0,-124-35 0,115 45-80,-247-42-97,253 55 172,-1 3-1,-106 4 1,153 8 50,-1 1-1,0 3 1,1 1 0,-47 16 0,25-2-22,-94 49 1,110-47 36,1 1 0,1 3 1,-54 44-1,74-51 16,1 1 1,0 1-1,2 1 1,0 1 0,2 1-1,-26 46 1,29-39 35,1 0 0,2 0 0,1 1 0,1 1 0,3 0 0,0 1 0,3-1 0,0 1 0,3 0 0,1 0 0,1 0 0,11 69 0,-7-77 11,2 0-1,1-1 0,1 0 1,2 0-1,0-1 1,2 0-1,0-1 0,2 0 1,1-1-1,1-1 1,1 0-1,1-1 0,0-1 1,2-1-1,1-1 0,0 0 1,27 17-1,-21-20-40,1-1-1,1-1 1,0-2-1,0-1 1,1-1-1,0-1 1,1-2 0,0-1-1,63 3 1,0-7-874,0-5 0,100-16 0,-29 1-86</inkml:trace>
</inkml:ink>
</file>

<file path=ppt/ink/ink18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4:52.75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44 0 12771,'-6'6'4713,"-4"9"-3561,-1 8-744,-6 37-1064,31-46 544</inkml:trace>
</inkml:ink>
</file>

<file path=ppt/ink/ink18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4:55.97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115 0 8154,'-90'39'3683,"67"-27"-996,21-6-78,3-2 528,0-1-2192,4 8-668,1 0 1,1 0-1,0-1 0,0 0 0,1 0 1,14 13-1,-5-5-59,109 142 113,-123-157-2505</inkml:trace>
</inkml:ink>
</file>

<file path=ppt/ink/ink18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4:56.45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87 9154,'6'-8'1766,"1"1"0,0-1 0,13-8 0,-10 9-1003,0 0 0,0 1 0,15-6 0,-21 9-663,1 1-1,1 0 1,-1 0-1,0 1 1,0-1-1,1 1 1,-1 0-1,0 1 1,1-1-1,-1 1 1,1 0-1,-1 0 1,1 1-1,-1 0 1,1 0-1,-1 0 1,0 0-1,0 1 1,7 3 0,-9-4-75,0 0 1,-1 1 0,1-1 0,-1 1 0,1 0 0,-1 0 0,0 0 0,1 0 0,-1 0 0,0 0-1,-1 1 1,1-1 0,0 1 0,-1-1 0,1 1 0,-1 0 0,0-1 0,0 1 0,0 0-1,0 0 1,0 0 0,-1 0 0,1 0 0,-1 0 0,0 0 0,0 0 0,0 0 0,0 0 0,0 0-1,-1 0 1,1 0 0,-1-1 0,0 1 0,0 0 0,-2 4 0,-3 4-15,0-1 0,0 1 1,-1-2-1,-1 1 0,0-1 1,0 0-1,-14 11 0,-43 37-3586,58-54-1519,18-8 3467</inkml:trace>
</inkml:ink>
</file>

<file path=ppt/ink/ink18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4:56.94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93 7314,'43'28'6984,"3"1"-2781,-43-26-4005,0-1 1,-1 0 0,1 1-1,-1-1 1,1 1-1,-1 0 1,0-1 0,0 1-1,0 0 1,0 1 0,1 3-1,-2-5-135,-1 1 1,1-1-1,-1 1 0,0-1 0,0 1 0,0 0 0,0-1 0,0 1 0,0-1 0,-1 1 0,1-1 0,-1 1 0,0-1 0,0 1 0,0-1 0,0 1 0,-2 3 0,2-5-55,1-1 1,-1 1-1,1 0 1,-1-1-1,0 1 1,1-1-1,-1 1 0,0 0 1,1-1-1,-1 0 1,0 1-1,1-1 1,-1 1-1,0-1 0,0 0 1,0 0-1,1 1 1,-1-1-1,0 0 1,0 0-1,-1 0 0,0 0 3,1 0 0,0-1 0,-1 1 0,1-1 0,0 0 0,0 1 0,-1-1 0,1 0 0,0 1 0,0-1 0,0 0 0,0 0 0,0 0 0,0 0 0,0 0 0,0 0 0,-1-3 0,-3-3-2,1-1 0,0 0-1,0 0 1,1 0 0,0-1 0,1 1 0,-1-1-1,1 1 1,1-1 0,0 0 0,0-16-1,1 20 11,0 0-1,0 0 0,0 0 0,1-1 0,0 1 0,0 0 0,0 0 0,1 1 1,0-1-1,0 0 0,0 0 0,0 1 0,1-1 0,0 1 0,0 0 0,0 0 1,0 0-1,0 0 0,1 0 0,0 1 0,8-6 0,-9 7-147,-1 1-1,1 0 1,0 0-1,0 0 1,0 1-1,0-1 1,0 1-1,0 0 1,0-1-1,-1 1 1,1 1-1,0-1 1,0 0-1,0 1 1,0-1-1,0 1 1,0 0-1,0 0 1,-1 0-1,5 3 1,-2-2-647,-1-1 0,1 1-1,-1-1 1,1 0 0,-1 0 0,1 0 0,7 0 0,7-4-479</inkml:trace>
</inkml:ink>
</file>

<file path=ppt/ink/ink18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4:57.37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0 7826,'61'7'3579,"-60"-7"-3315,0 1 1,0-1-1,0 0 0,-1 0 1,1 1-1,0-1 0,0 0 1,0 1-1,-1-1 0,1 0 1,0 1-1,-1-1 0,1 1 1,0 0-1,-1-1 0,1 1 1,-1-1-1,1 1 0,-1 0 1,1-1-1,-1 1 0,1 0 0,-1 0 1,1 0-1,-1-1 0,0 1 1,0 0-1,1 1 0,-2 21 2617,0-17-3041,1 0 245,1 0 0,-1 0 0,1 1 0,0-1 0,1 0 0,-1 0-1,1 0 1,0-1 0,1 1 0,-1 0 0,1-1 0,0 0 0,1 1 0,-1-1 0,1 0-1,8 8 1,-12-13-75,1 1-1,-1-1 0,1 1 0,0-1 0,-1 1 1,1-1-1,0 0 0,-1 1 0,1-1 1,0 0-1,-1 1 0,1-1 0,0 0 0,0 0 1,-1 0-1,1 0 0,0 0 0,0 0 1,-1 0-1,1 0 0,0 0 0,0 0 1,-1 0-1,1 0 0,0 0 0,0 0 0,-1-1 1,1 1-1,0 0 0,-1-1 0,1 1 1,0-1-1,1-1 19,-1 1 0,1-1-1,-1 0 1,0 0 0,0 1 0,0-1 0,0 0 0,0 0 0,0 0 0,0-1 0,0-2 0,1 0 26,-1 0 1,0-1-1,-1 1 0,1 0 1,-1-1-1,0 1 0,0 0 1,-1-1-1,0 1 1,-1-6-1,-1 7-74,1 0 1,-1 0 0,-1 0-1,1 0 1,-1 1-1,1-1 1,-1 1-1,0 0 1,0 0 0,0 1-1,0-1 1,-1 1-1,1 0 1,-7-2-1,6 2-311,0 0-1,0 0 0,0 0 0,0 1 0,0 0 1,-1 0-1,1 1 0,-1-1 0,1 1 0,0 0 1,-1 1-1,-8 1 0,18-5 677</inkml:trace>
</inkml:ink>
</file>

<file path=ppt/ink/ink18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4:58.19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61 621 7034,'-11'3'6993,"4"5"-3490,-3 19-2184,6-11-1099,1-7-152,-18 67 408,19-69-422,1-1 1,0 1-1,1-1 1,-1 1-1,1-1 1,1 1-1,-1-1 1,1 1-1,0-1 1,4 12-1,-5-17-49,1 0-1,-1 0 0,0 0 0,1 0 0,-1 0 1,1 0-1,-1-1 0,1 1 0,0 0 1,-1 0-1,1 0 0,0 0 0,-1-1 1,1 1-1,0 0 0,0-1 0,0 1 0,0-1 1,0 1-1,0-1 0,0 1 0,1 0 1,-1-2-3,0 1-1,0 0 1,0 0 0,0 0 0,0 0 0,0-1 0,-1 1 0,1 0 0,0-1 0,0 1 0,0-1 0,0 1 0,0-1 0,-1 0-1,1 1 1,0-1 0,0 0 0,0-1 0,3-2 4,-1 0 1,0-1-1,-1 1 0,1-1 1,-1 1-1,0-1 0,2-7 0,1-8 7,-2 0 1,0-1-1,-1 0 0,-1 1 0,-3-39 0,-23-100 378,24 156-377,-13-24 404,14 27-405,0 0 0,0-1 1,-1 1-1,1 0 0,0-1 0,0 1 0,0-1 0,-1 1 1,1 0-1,0 0 0,0-1 0,0 1 0,-1 0 0,1-1 1,0 1-1,-1 0 0,1 0 0,0 0 0,-1-1 0,1 1 0,0 0 1,-1 0-1,1 0 0,0 0 0,-1 0 0,1-1 0,-1 1 1,1 0-1,0 0 0,-1 0 0,1 0 0,-1 0 0,1 0 1,0 0-1,-1 1 0,1-1 0,0 0 0,-1 0 0,1 0 1,-1 0-1,1 0 0,0 0 0,-1 1 0,1-1 0,0 0 0,0 0 1,-1 1-1,1-1 0,0 0 0,-1 0 0,1 1 0,0-1 1,0 0-1,0 1 0,-1-1 0,1 0 0,0 1 0,0-1 1,0 0-1,0 1 0,0-1 0,-1 1 0,1-1 0,0 0 0,0 1 1,0-1-1,0 1 0,0-1 0,0 9 102,1-1 0,0 0 0,0 0 0,0 1 0,1-1 0,0 0-1,1 0 1,0-1 0,5 12 0,-5-12-22,10 23 271,0 0 1,3 0-1,20 31 0,-35-60-353,0 0-1,0 0 1,-1 0-1,1 0 1,0 0-1,0 1 1,0-1-1,0-1 1,0 1-1,0 0 1,1 0-1,-1 0 1,0-1-1,0 1 1,1 0-1,-1-1 1,0 1-1,1-1 1,-1 0-1,2 1 1,-2-1-3,1 0 0,-1-1 0,0 1 0,0-1 1,0 1-1,0 0 0,0-1 0,0 0 0,0 1 1,0-1-1,-1 1 0,1-1 0,0 0 0,0 0 1,0 0-1,-1 1 0,1-1 0,0 0 1,0-2-1,2-3 18,0 0 0,0 0 1,-1 0-1,0 0 0,0-1 1,-1 1-1,2-9 0,-3 13-23,2-12 36,-1-1 0,-1 1 0,0-1-1,0 1 1,-4-18 0,3 30-51,5 14-29,32 73 89,-35-84-47,-1 0 1,0 0-1,0-1 1,0 1-1,1 0 0,-1-1 1,0 1-1,1 0 1,-1-1-1,1 1 1,-1 0-1,0-1 1,1 1-1,0-1 0,-1 1 1,1-1-1,-1 1 1,1-1-1,-1 1 1,1-1-1,0 0 1,-1 1-1,1-1 0,0 0 1,0 0-1,-1 1 1,1-1-1,0 0 1,0 0-1,-1 0 1,1 0-1,0 0 0,0 0 1,-1 0-1,1 0 1,0 0-1,0 0 1,-1-1-1,1 1 0,0 0 1,-1 0-1,1-1 1,0 1-1,0-1 1,1 0 2,0 0 1,-1 0 0,1-1-1,0 1 1,-1 0-1,0-1 1,1 1 0,-1-1-1,0 0 1,0 1 0,0-1-1,0 0 1,0 1-1,0-1 1,0 0 0,-1 0-1,2-3 1,-1-34 84,-1 32-80,0-1-1,0 1 1,1 0 0,0-1-1,2-11 1,-2 19-12,-1 0-1,0 0 1,1 0-1,-1-1 1,0 1 0,0 0-1,1 0 1,-1 0-1,0 0 1,1 0-1,-1 0 1,0 0 0,1 0-1,-1 0 1,1 0-1,-1 0 1,0 0-1,1 0 1,-1 0 0,0 0-1,1 0 1,-1 0-1,0 0 1,0 0-1,1 1 1,-1-1-1,0 0 1,1 0 0,-1 0-1,0 0 1,0 1-1,1-1 1,-1 0-1,0 0 1,0 1 0,1-1-1,-1 0 1,0 1-1,0-1 1,0 1-1,19 16-3,-18-15-1,9 8-44,-4-3-29,0 0-1,0-1 0,0 1 1,1-2-1,0 1 0,0-1 1,1 0-1,13 6 0,-19-10-41,0 0 0,0 0-1,0-1 1,0 1 0,0-1-1,0 0 1,1 1 0,-1-1-1,0 0 1,0 0-1,1-1 1,-1 1 0,0 0-1,0-1 1,0 1 0,0-1-1,0 0 1,1 0 0,-1 0-1,1-1 1,1 0-167,0-1 0,-1 0 1,0 0-1,1 0 0,-1-1 0,0 1 1,-1-1-1,1 1 0,2-7 1,4-7-792,-1-1 0,-1 0 0,7-30 0,-10 28 780,-1-1 0,-1 1 0,-1-1 0,-3-37 0,1-13 1088,0 55 339,-3 12 890,3 5-1867,1 0 0,-1 1 0,0-1 0,1 1 0,-1-1 0,1 1 0,-1 0 0,1-1 0,0 1 0,0-1 0,0 1 0,0 0 0,0-1 1,0 4-1,1 20 429,0-1 1,2 1-1,1-1 1,7 26-1,-10-48-560,-1 0 0,1 0 1,0 1-1,0-1 0,1 0 0,-1 0 0,0-1 0,1 1 0,-1 0 0,1 0 0,0-1 0,-1 1 1,1-1-1,0 1 0,0-1 0,0 0 0,0 1 0,4 0 0,-5-1-13,1-1-1,-1 0 0,0 1 1,0-1-1,0 0 0,0 0 1,0 0-1,0 0 1,0 0-1,1 0 0,-1 0 1,0-1-1,0 1 1,0 0-1,0-1 0,0 1 1,0 0-1,0-1 0,0 1 1,0-1-1,0 0 1,0 1-1,0-1 0,0 0 1,-1 0-1,1 1 0,0-1 1,0 0-1,-1 0 1,1 0-1,0 0 0,-1 0 1,1 0-1,-1 0 0,0 0 1,1 0-1,-1 0 1,1-2-1,1-8 34,-1-1 1,0 1-1,0 0 0,-1-1 0,-1 1 1,0 0-1,0-1 0,-1 1 0,-5-18 1,-3-21 125,-4-26 147,-34-104-1,48 180-294,0 0 0,0 0 0,0 0 0,0 0 0,0 0 0,0 0 0,0 0 0,0 0 0,0 0 0,0 0 0,0 0 0,0 0 0,0 0 0,1 0 0,-1 0 1,0 0-1,0 0 0,0 0 0,0 0 0,0 0 0,0 0 0,0 0 0,0 0 0,0 0 0,0 0 0,0 0 0,0 0 0,0 0 0,0 0 0,0 0 0,1 0 0,-1 0 0,0 0 0,0 0 0,0 0 0,0 0 0,0 0 0,0 0 0,0-1 0,0 1 0,0 0 0,9 11 230,9 19-74,14 36 280,43 136 0,-58-132-1842,-13-24-3118,-4-34 3090</inkml:trace>
</inkml:ink>
</file>

<file path=ppt/ink/ink18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4:58.68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33 9418,'25'11'5145,"0"-7"-464,6-3-1736,-3-2-625,1-7-463,-7 0-777,-2 2-336,-10-2-1304,-6 0-200,9-2 352</inkml:trace>
</inkml:ink>
</file>

<file path=ppt/ink/ink18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5:02.62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0 217 4769,'2'-41'3988,"-1"10"3509,1 31-7423,0 0 0,1 1 0,-1-1 0,0 1 0,1 0 0,-1 0 0,0 0 0,0 0 0,4 3 0,13 8 179,-10-6-113,0 0-1,0-1 1,1 1-1,0-2 0,0 1 1,0-2-1,17 5 1,17-1 452,0-1 1,81-2 0,93-16 532,-127 6-734,583-54 2255,-555 41-1915,129-38 1,-4 0 553,-214 52-1054,1 0 0,0 2-1,32 0 1,-51 4-184,1 0 0,-1 0-1,0 1 1,0 1 0,0 0-1,0 0 1,-1 1-1,1 1 1,-1 0 0,18 11-1,26 29 95,4 3 35,-54-44-250,0-1 0,1 0 0,-1 0 0,1 0 0,0-1 0,0 0 0,0 0 1,0-1-1,10 2 0,-12-3-113,1 0 1,-1 0 0,1-1 0,-1 1-1,0-1 1,1 0 0,-1 0 0,0-1-1,0 0 1,0 1 0,0-1 0,0 0 0,0-1-1,0 1 1,-1-1 0,1 0 0,-1 0-1,0 0 1,4-4 0,35-42-1213</inkml:trace>
</inkml:ink>
</file>

<file path=ppt/ink/ink18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5:09.42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58 1 7130,'-39'26'2796,"39"-25"-2640,-1-1 1,1 0-1,-1 0 0,0 0 1,1 0-1,-1 0 0,0 0 1,0 0-1,1 0 0,-1 0 1,0 0-1,1-1 0,-10-4 8253,14 13-8134,1 0 0,0-1 0,0 1 1,1-1-1,0 0 0,0-1 0,1 1 0,0-1 0,11 8 1,-10-8-106,72 51 1509,-60-44-1273,-1 1-1,28 25 0,49 63 400,-55-56-420,72 62-1,-90-98-235,-22-9-174,-1-1 0,0 0 0,1 1 0,-1-1 1,1 0-1,-1 0 0,1 1 0,0-1 0,-1 0 0,1 0 0,-1 0 0,1 0 0,-1 0 0,1 0 0,-1 0 0,1 0 0,-1 0 0,1 0 0,0 0 0,-1 0 0,1 0 0,-1 0 0,1 0 0,-1 0 0,1-1 0,-1 1 0,1 0 0,-1 0 0,1-1 0,-1 1 0,1 0 1,-1-1-1,1 1 0,-1-1 0,0 1 0,1 0 0,-1-1 0,1 0 0</inkml:trace>
</inkml:ink>
</file>

<file path=ppt/ink/ink18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5:09.98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 1418 6809,'-5'-2'6929,"5"2"-6819,-1-15 3149,5-22-1970,11-210 2432,1-7-1182,46-150 179,25 6-910,-85 391-1761,0-1-1,0 1 1,-1 0-1,0 0 1,-1-1-1,0-8 1,-8 16-1669,4 2 1598</inkml:trace>
</inkml:ink>
</file>

<file path=ppt/ink/ink1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1:15.37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136 111 2689,'-9'-3'873,"0"1"0,-1 0 1,-14 0-1,19 2-498,0 0 0,0 0 0,0-1 0,0 0 0,1 0 0,-1 0 0,0 0 0,1-1 0,-1 1 0,1-1 0,-1-1 0,1 1 1,0 0-1,0-1 0,-5-4 0,4-1 3447,10 7-1504,21 8-897,-19-5-1505,5 2 245,-7-2-93,0 0 0,-1 0 1,1-1-1,0 0 0,0 0 0,1 0 1,-1-1-1,0 1 0,0-1 0,0-1 1,0 1-1,0 0 0,6-3 0,69-11 909,1 3 0,-1 4 0,98 3 0,-39 1-266,-113 2-665,337-2-135,-360 3-277,0 0 1,0 0-1,0 0 1,0 0-1,1-1 0,-1 1 1,0-1-1,0 0 0,0 0 1,0 0-1,-1 0 0,1 0 1,0-1-1,0 0 1,-1 1-1,1-1 0,4-4 1,14-16-1506</inkml:trace>
</inkml:ink>
</file>

<file path=ppt/ink/ink18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5:12.78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9 5 9234,'-2'-1'5447,"2"1"-5340,0 0 0,0 0 0,0-1 1,-1-1 1819,1 2-1820,0 0 0,-1 0 0,1 0 0,0 0 0,0 0 1,0 0-1,0 0 0,0 0 0,-1 0 0,1 0 0,0 0 0,0 0 0,0 0 0,0 0 0,-1 0 0,1 0 0,0 0 0,-2 1 1821,2-1-1821,0 0 0,0 0 0,0 1 0,0-1 0,0 0 0,0 0 1,-1 0-1,4 16 114,4 27 315,1-1 0,3 0 0,24 65 0,-34-105-464,1 1-1,-1 0 0,1-1 0,-1 0 0,1 1 0,0-1 0,0 0 0,0 0 1,0 0-1,0 0 0,0 0 0,1 0 0,-1-1 0,1 1 0,-1-1 0,1 0 1,-1 0-1,1 0 0,0 0 0,0 0 0,-1 0 0,1-1 0,0 1 0,0-1 0,0 0 1,0 0-1,0 0 0,0 0 0,-1 0 0,1-1 0,0 1 0,0-1 0,3-1 1,7-2 118,-1-1 0,0 0 0,0 0 0,-1-1 0,21-15 0,-29 19-197,0 0 1,-1 0 0,1-1 0,-1 1 0,1-1 0,-1 1-1,0-1 1,0 0 0,0 0 0,0 0 0,0 0 0,-1 0 0,0-1-1,2-3 1,5-30-5847,-7 29 3247,3-9 1153</inkml:trace>
</inkml:ink>
</file>

<file path=ppt/ink/ink18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5:13.67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1 302 9010,'9'-14'13125,"-7"13"-12528,25-8 3073,29 3-6260,-49 5 3867,-2 1-1275,-1 0 0,0 0 0,0-1-1,1 0 1,-1 0 0,0 0-1,0 0 1,0-1 0,0 1 0,0-1-1,0 0 1,-1 0 0,1-1 0,-1 1-1,1-1 1,3-4 0,1-1 3,-12 5 495,-7-6 864,10 8-1325,0 0-1,1 0 1,-1 0 0,1 0-1,0 0 1,-1 0-1,1 0 1,0 0-1,0 0 1,-1-1-1,1 1 1,0 0-1,0 0 1,0 0-1,0 0 1,0 0-1,1 0 1,-1 0-1,0-1 1,0 1-1,1 0 1,-1 0-1,1 0 1,-1 0-1,1 0 1,-1 0-1,1 1 1,0-1 0,-1 0-1,1 0 1,0 0-1,1-1 1,0 2-33,-1-1 1,1 0 0,0 1 0,0-1 0,-1 1-1,1 0 1,0 0 0,0 0 0,-1 0 0,1 0 0,0 0-1,0 0 1,-1 0 0,1 1 0,0-1 0,0 1-1,-1-1 1,1 1 0,-1 0 0,1 0 0,0-1-1,-1 1 1,1 0 0,-1 1 0,2 0 0,7 7 5,-1 0 0,0 0-1,0 1 1,-1 0 0,0 0 0,-1 1 0,0 0 0,-1 1 0,0-1 0,0 1 0,-2 0 0,1 1 0,-2-1 0,4 19-1,-3 11 17,-4-39-24,0 0-1,0-1 1,-1 1 0,1-1-1,0 1 1,-1 0 0,0-1-1,1 1 1,-1-1 0,0 1-1,0-1 1,-1 0-1,-1 4 1,2-5-2,1-1 1,-1 1-1,0 0 1,1-1-1,-1 1 0,0-1 1,0 1-1,1-1 0,-1 0 1,0 1-1,0-1 1,0 0-1,1 0 0,-1 1 1,0-1-1,0 0 0,0 0 1,0 0-1,1 0 0,-1 0 1,0 0-1,0 0 1,0 0-1,0 0 0,0-1 1,1 1-1,-1 0 0,0 0 1,0-1-1,0 1 1,1-1-1,-1 1 0,0-1 1,1 1-1,-1-1 0,0 1 1,1-1-1,-1 1 0,0-1 1,1 0-1,-1 0 1,1 1-1,0-1 0,-1 0 1,1 0-1,-1-1 0,-2-3 6,0 0-1,0-1 1,0 1-1,1-1 1,-3-8-1,3 0-12,0 1 1,0 0-1,1-1 0,1 0 1,0 1-1,1-1 0,0 1 0,2-1 1,-1 1-1,6-17 0,2 2 18,1 1 0,0 1-1,29-46 1,-36 65 76,0 1-1,0-1 1,1 1 0,0 0 0,0 0-1,1 0 1,0 1 0,0 0 0,0 0-1,0 0 1,1 1 0,0 0 0,0 0-1,0 1 1,0 0 0,0 0 0,12-3 0,-18 6-69,0 0 0,0 0 1,0-1-1,0 1 1,0 0-1,0 0 1,0 0-1,0 0 1,0 1-1,-1-1 1,1 0-1,0 0 1,0 0-1,0 1 1,0-1-1,0 1 1,0-1-1,-1 0 1,1 1-1,0-1 1,0 1-1,-1 0 1,1-1-1,0 1 1,0 0-1,0 1 3,0 0 0,-1-1 0,1 1-1,0 0 1,-1 0 0,1-1 0,-1 1-1,1 0 1,-1 0 0,0 0 0,0 3 0,-1 6 21,0-1 0,0 0 0,-5 16 1,5-24-35,-5 17-66,-1-1 0,-1 0 0,-1-1-1,0 0 1,-1 0 0,-1-1 0,-26 29 0,35-43-28,-9 10-829,10-12 846,1 0-1,0 0 0,-1 1 1,1-1-1,0 0 0,-1 0 1,1 0-1,0 0 0,-1 0 1,1 0-1,0 0 0,-1 0 0,1 0 1,-1 0-1,1 0 0,0 0 1,-1 0-1,1 0 0,0 0 1,-1 0-1,1-1 0,0 1 1,-1 0-1,1 0 0,0 0 1,-1 0-1,1-1 0,0 1 1,0 0-1,-1 0 0,1-1 1,0 1-1,0 0 0,-1-1 1,1 1-1,0 0 0,0 0 1,0-1-1,-1 0 0,-7-22-1389</inkml:trace>
</inkml:ink>
</file>

<file path=ppt/ink/ink18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5:14.90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98 121 5833,'-2'-16'1932,"1"4"-1262,-1 1 0,0-1-1,-1 1 1,-6-17 0,8 26-583,0 1 0,1-1 1,-1 0-1,0 1 0,0-1 0,0 0 1,0 1-1,0-1 0,0 1 1,-1 0-1,1-1 0,0 1 0,-1 0 1,1 0-1,-1 0 0,1 0 0,-1 0 1,0 0-1,1 0 0,-1 1 1,0-1-1,0 0 0,0 1 0,1 0 1,-1-1-1,0 1 0,0 0 0,0 0 1,0 0-1,1 0 0,-1 0 1,0 0-1,0 1 0,-3 0 0,3 0 39,1 0-1,-1 0 0,1 0 1,-1 0-1,1 0 0,0 0 1,-1 0-1,1 1 0,0-1 1,0 0-1,0 1 0,0-1 1,0 1-1,0-1 0,1 1 1,-1-1-1,0 1 0,1-1 1,-1 1-1,1 0 0,0-1 1,-1 1-1,1 0 0,0 2 1,-1 50 1455,1-43-1249,25 293 3175,-4-68-1893,-15-99-1080,-6 0 0,-18 144 0,17-272-734,0-2-944,7-18-667,-5 9 1643,14-28-1202</inkml:trace>
</inkml:ink>
</file>

<file path=ppt/ink/ink18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5:15.87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 1024 6905,'-3'-3'7797,"3"3"-7682,4-15 3194,15-27-2007,161-246 3347,-176 282-4574,345-575 3252,-343 568-3443,1 1-481,-1-1 1,0 0-1,5-21 0,-11 34 511,0 0 1,0-1-1,0 1 1,0 0-1,-1 0 1,1-1-1,0 1 1,0 0-1,0 0 1,-1 0-1,1-1 1,0 1-1,0 0 0,-1 0 1,1 0-1,0 0 1,0-1-1,-1 1 1,1 0-1,0 0 1,-1 0-1,1 0 1,0 0-1,0 0 0,-1 0 1,1 0-1,0 0 1,-1 0-1,1 0 1,0 0-1,-1 0 1,1 0-1,0 0 1,0 1-1,-1-1 0,1 0 1,0 0-1,0 0 1,-1 0-1,1 0 1,0 1-1,0-1 1,-1 0-1,1 0 1,0 0-1,0 1 1,0-1-1,-1 1 0,-3 13-1182</inkml:trace>
</inkml:ink>
</file>

<file path=ppt/ink/ink18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5:16.69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42 112 5793,'-14'-32'6526,"-14"-47"-1,43 115-2384,13 3-2798,-19-29-1270,-1 0 1,-1 1 0,1 0 0,-2 0 0,7 16 0,39 87 1157,84 137-1,-135-249-1241,17 24 100,-17-25-124,-1 0-1,1 0 1,0 0 0,-1-1 0,1 1 0,0 0 0,-1-1 0,1 1 0,0 0 0,0-1-1,0 1 1,0-1 0,0 1 0,-1-1 0,1 1 0,0-1 0,0 0 0,0 0 0,0 1-1,0-1 1,0 0 0,0 0 0,2 0 0,-2-1-66,-1 1 0,0-1 1,1 0-1,-1 1 0,0-1 0,0 0 0,0 1 1,0-1-1,0 0 0,0 0 0,0 1 0,0-1 0,0 0 1,0 1-1,0-1 0,0 0 0,0 0 0,-1 1 1,1-1-1,0 0 0,0 1 0,-1-1 0,1 1 1,0-1-1,-2 0 0,-8-19-1830,-22-29-3422,13 26 3802</inkml:trace>
</inkml:ink>
</file>

<file path=ppt/ink/ink18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5:17.08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2 124 8738,'-1'-2'192,"1"1"1,0 0 0,0 0-1,0-1 1,0 1-1,0 0 1,0 0 0,0-1-1,0 1 1,0 0-1,1 0 1,-1 0-1,1-1 1,-1 1 0,1 0-1,-1 0 1,1 0-1,-1 0 1,1 0 0,0 0-1,0 0 1,-1 0-1,1 0 1,0 0-1,0 0 1,0 0 0,0 1-1,0-1 1,0 0-1,0 1 1,0-1 0,1 1-1,-1-1 1,0 1-1,0 0 1,0-1-1,1 1 1,-1 0 0,0 0-1,0 0 1,1 0-1,1 0 1,27-7 1419,52-26 1379,-60 22-2407,1 1-1,1 2 0,27-8 1,-48 16-550,1-1 0,-1 0 0,1 1 1,-1 0-1,1 0 0,0 0 0,-1 0 0,1 0 0,-1 1 1,1-1-1,0 1 0,4 2 0,-7-2-28,1 0-1,0 0 0,-1 0 1,1 0-1,-1 1 0,0-1 1,1 0-1,-1 1 1,0-1-1,0 1 0,0 0 1,0-1-1,0 1 0,0 0 1,0 0-1,-1-1 1,1 1-1,-1 0 0,1 0 1,-1 0-1,0 0 0,1 0 1,-1 0-1,0 2 1,-1 13 10,0 1 1,-2 0-1,1-1 1,-2 1 0,-1-1-1,0 0 1,-1-1 0,0 1-1,-2-1 1,0 0-1,-1-1 1,-19 27 0,24-37-63,0 0 0,0-1 0,0 0 0,-1 0 0,1 0 1,-1 0-1,0-1 0,-7 4 0,11-7-27,0 1-1,0-1 1,0 1 0,0-1 0,0 1-1,0-1 1,0 0 0,-1 1-1,1-1 1,0 0 0,0 0 0,0 0-1,0 0 1,-1 0 0,1 0-1,0 0 1,0-1 0,0 1 0,-1 0-1,1-1 1,0 1 0,0 0-1,0-1 1,0 0 0,0 1 0,0-1-1,0 0 1,0 1 0,0-1 0,0 0-1,0 0 1,1 0 0,-1 0-1,0 0 1,0 1 0,1-2 0,-1 1-1,1 0 1,-1 0 0,1 0-1,-1 0 1,1 0 0,0 0 0,-1 0-1,1-1 1,0 1 0,0-2-1,-5-69-6815,3 27 4737</inkml:trace>
</inkml:ink>
</file>

<file path=ppt/ink/ink18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5:17.54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0 269 9458,'38'5'8073,"51"7"-2434,-85-11-5491,0 0-1,0 0 1,0 1-1,0 0 0,0 0 1,-1 0-1,1 0 1,0 1-1,5 5 1,-8-8-134,0 1 1,0 0-1,0 0 1,0 0 0,0 0-1,0 0 1,0 0-1,-1 0 1,1 0-1,0 0 1,-1 0 0,1 0-1,-1 0 1,1 1-1,-1-1 1,1 0-1,-1 1 1,0-1 0,0 0-1,0 0 1,0 1-1,0-1 1,0 0-1,0 1 1,0-1 0,0 0-1,0 0 1,-1 1-1,1-1 1,0 0-1,-1 0 1,1 1 0,-1-1-1,0 0 1,0 1-1,0-1-11,0 0 0,0 0 1,0-1-1,0 1 0,0-1 0,0 1 0,0-1 0,0 1 0,-1-1 0,1 0 0,0 1 0,0-1 0,0 0 0,0 0 0,-1 0 0,1 0 0,0 0 0,0 0 0,0 0 0,0 0 1,-1-1-1,1 1 0,0 0 0,0-1 0,0 1 0,0-1 0,0 1 0,0-1 0,0 1 0,0-1 0,0 0 0,0 0 0,0 1 0,0-1 0,0 0 0,0-1 0,-4-2 6,0 0-1,1-1 0,-1 0 0,1 0 0,-5-9 0,5 7-4,1 0 0,0 0 0,1 0 0,0 0 0,0-1 1,1 1-1,0-1 0,0 1 0,1-1 0,-1 0 0,2 1 0,-1-1 1,1 1-1,0-1 0,1 1 0,0-1 0,0 1 0,1 0 0,-1 0 0,8-13 1,-3 7-513,1 0 1,0 0-1,1 1 0,11-13 1,-10 14-1647,2 0 0,-1 0 0,21-14 0,-18 16 829</inkml:trace>
</inkml:ink>
</file>

<file path=ppt/ink/ink18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5:18.02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27 531 7146,'65'-15'3067,"-65"15"-2930,1-1 0,0 1 0,-1 0 0,1 0 1,-1 0-1,1 0 0,-1 0 0,1 0 0,0 0 0,-1 0 0,1 0 0,0 0 1,-1 0-1,1 0 0,-1 0 0,1 0 0,-1 0 0,1 1 0,0-1 1,-1 0-1,1 1 0,-1-1 0,1 0 0,-1 1 0,1-1 0,-1 0 0,0 1 1,1-1-1,-1 1 0,1-1 0,-1 1 0,0-1 0,1 1 0,-1-1 1,0 1-1,0-1 0,1 1 0,-1-1 0,0 1 0,0 0 0,0 0 0,-2 22 1813,1-19-1324,0 7 95,-1 1-102,1-1 0,0 1 0,1 0 0,0 0-1,3 21 1,-2-31-569,0 0 0,-1 0-1,1 0 1,0 0 0,0 0-1,0 0 1,0 0-1,0 0 1,0 0 0,0-1-1,1 1 1,-1 0 0,1-1-1,-1 1 1,1-1 0,0 1-1,0-1 1,0 0 0,-1 0-1,1 0 1,0 0 0,0 0-1,0 0 1,1-1 0,-1 1-1,0-1 1,0 1-1,0-1 1,0 0 0,0 1-1,1-1 1,-1-1 0,0 1-1,0 0 1,0 0 0,1-1-1,-1 1 1,3-2 0,-1 1-30,0 0 1,0-1-1,0 1 1,-1-1-1,1 1 1,0-1-1,-1 0 1,1-1 0,-1 1-1,0 0 1,0-1-1,0 0 1,0 0-1,0 0 1,-1 0-1,1 0 1,-1-1-1,0 1 1,0-1 0,0 1-1,0-1 1,-1 0-1,1 0 1,-1 1-1,0-1 1,0 0-1,-1 0 1,1 0-1,-1-1 1,0 1 0,0 0-1,0 0 1,0 0-1,-1 0 1,0 0-1,0 0 1,0 0-1,0 0 1,0 1 0,-1-1-1,0 0 1,0 1-1,0-1 1,0 1-1,0-1 1,-1 1-1,1 0 1,-1 0-1,0 0 1,0 0 0,0 1-1,-1-1 1,1 1-1,0 0 1,-1 0-1,0 0 1,1 0-1,-8-2 1,-1 2-456,0 0 0,1 1-1,-1 0 1,0 1 0,1 0 0,-1 1-1,0 0 1,1 1 0,-1 0 0,1 1 0,-14 4-1,25-7 411,-1 1-244,-1-1-1,1 1 0,-1-1 1,0 1-1,1-1 1,-1 0-1,1 1 1,-1-1-1,0 0 1,1 0-1,-1 0 0,0-1 1,1 1-1,-1 0 1,-1-1-1,1-5-945</inkml:trace>
  <inkml:trace contextRef="#ctx0" brushRef="#br0" timeOffset="1">140 0 12555,'5'2'6645,"17"18"-3772,63 87 1395,29 69-2726,-107-165-1514,-1 0-547,2 0 0,-1 0 0,2-1 0,16 17 0,-22-34-4552,-2-14 2571,-1-8 846</inkml:trace>
</inkml:ink>
</file>

<file path=ppt/ink/ink18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5:18.42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30 10 8698,'1'-1'433,"-1"1"0,1-1 0,0 0 1,0 0-1,0 0 0,1 1 0,-1-1 0,0 0 1,0 1-1,0-1 0,0 1 0,1-1 0,-1 1 0,0 0 1,1 0-1,-1-1 0,0 1 0,0 0 0,1 0 1,-1 0-1,3 1 0,-4-1-212,1 1 0,0 0 0,0-1 0,0 1 0,0 0 0,0 0 0,-1-1 0,1 1 0,0 0 0,-1 0 0,1 0 0,-1 0 0,1 0 0,-1 0 0,1 0 0,-1 0 0,0 1 0,1-1 0,-1 1 0,2 10 166,-1-1 1,-1 0 0,-1 21 0,0-26-286,-5 50-142,-3-1-1,-3 0 0,-22 69 0,26-100-380,7-28-88,10-37 91,-7 33 409,0 1 1,1 0-1,0 0 0,0 1 0,0-1 1,1 1-1,0-1 0,1 1 1,-1 0-1,1 1 0,0-1 0,1 1 1,-1 0-1,1 0 0,0 1 0,0 0 1,10-6-1,-15 10-14,0-1 0,0 1 0,0-1 1,0 1-1,0-1 0,0 1 0,0 0 0,0 0 0,0 0 1,0 0-1,0 0 0,0 0 0,1 0 0,-1 0 0,0 0 1,0 0-1,0 0 0,0 0 0,0 1 0,0-1 0,0 1 1,0-1-1,0 0 0,-1 1 0,1 0 0,0-1 0,0 1 1,0-1-1,0 1 0,0 1 0,2 2-360,-1-1 1,1 1-1,-1 1 0,0-1 0,3 9 1,-5-10-29,1 0 0,0 0 1,1 0-1,-1 0 1,0 0-1,1 0 1,0 0-1,0-1 0,0 1 1,0 0-1,0-1 1,3 3-1,11-1-645</inkml:trace>
</inkml:ink>
</file>

<file path=ppt/ink/ink18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5:18.87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0 456 8930,'13'-16'1733,"-1"-1"1,-1-1-1,0 1 0,-2-2 1,0 1-1,7-23 0,-15 40-1686,-1 0-1,0 0 1,1 0-1,-1 0 0,0 0 1,0 0-1,0 0 1,0 0-1,0 0 1,0 0-1,0 0 1,0 0-1,0 0 1,-1 0-1,1-2 0,-1 3-36,1 0 0,0 0-1,0-1 1,-1 1 0,1 0-1,0 0 1,0 0-1,-1 0 1,1-1 0,0 1-1,-1 0 1,1 0 0,0 0-1,-1 0 1,1 0-1,0 0 1,-1 0 0,1 0-1,0 0 1,-1 0 0,1 0-1,0 0 1,-1 0-1,1 0 1,0 0 0,-1 0-1,1 0 1,0 0 0,-1 0-1,-1 1-5,0 0-1,0 1 0,0-1 1,0 0-1,0 0 0,0 1 1,0-1-1,0 1 0,1 0 1,-1-1-1,-2 4 0,1 0 35,0 0-1,0 0 0,1 0 0,-1 1 1,1-1-1,0 0 0,1 1 0,-1-1 1,1 1-1,0 0 0,0 0 0,1-1 0,0 1 1,0 0-1,0 0 0,1-1 0,0 1 1,0 0-1,0-1 0,1 1 0,-1-1 1,2 1-1,-1-1 0,0 0 0,6 8 1,-7-12-26,0 0 1,-1 0 0,1-1 0,0 1-1,0 0 1,0-1 0,0 1-1,0 0 1,0-1 0,0 0 0,0 1-1,0-1 1,1 0 0,-1 1 0,0-1-1,0 0 1,0 0 0,0 0-1,0 0 1,0 0 0,1 0 0,-1 0-1,0 0 1,0-1 0,0 1 0,0 0-1,0-1 1,0 1 0,0-1-1,0 1 1,2-2 0,29-19 306,-22 10-161,1 0-1,16-25 0,7-7 300,-32 42-413,-1 0 0,0 0 0,0 0 0,0 0 0,1 0 1,-1 0-1,1 0 0,-1 0 0,0 1 0,1-1 0,0 0 0,-1 1 1,1 0-1,-1-1 0,1 1 0,-1 0 0,1 0 0,0 0 0,2 0 1,32 10 383,-33-9-403,1 1-1,-1-1 1,1 0-1,0 0 0,-1 0 1,1 0-1,0-1 1,0 1-1,-1-1 1,8 0-1,-7-2 39,0 1 1,-1-1-1,1 0 1,0 0-1,-1 0 1,1 0-1,-1 0 1,1-1-1,-1 0 1,0 1-1,0-1 0,-1 0 1,5-7-1,30-50 919,-28 44-797,11-23 8,2 1 0,2 1 0,1 1-1,32-34 1,-55 69-312,-1 0-1,0-1 1,0 1-1,1 0 1,-1 0-1,0 0 1,1 0-1,-1 0 1,1 0-1,0 0 1,-1 1-1,1-1 1,2 0-1,-3 1-29,0 0 0,0 0-1,0 1 1,0-1 0,0 0-1,-1 1 1,1-1 0,0 0-1,0 1 1,0-1 0,0 1-1,0-1 1,-1 1 0,1 0-1,0-1 1,-1 1 0,1 0-1,0-1 1,-1 1 0,1 0-1,-1 0 1,1 0 0,0 1-1,14 26-1410</inkml:trace>
</inkml:ink>
</file>

<file path=ppt/ink/ink1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1:15.98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7378,'0'2'3032,"7"1"-1824,5 0-15,7 0 7,5 2 32,4-2 137,2 1-65,7 1-192,6-2 8,4-3-151,0-1-89,5-4-288,-4 0-224,-1 4-208,-4-2-80,-17 3-568,-4 0-648,-4-8 688</inkml:trace>
</inkml:ink>
</file>

<file path=ppt/ink/ink18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5:20.05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1020 9634,'6'-4'4997,"2"-10"-3887,-6 9-206,17-30 582,-2-1-1,-1 0 1,-2-2 0,10-41 0,22-158-469,-43 233-1039,1 11-1,3 20-19,-6-23 34,15 56-35,40 101 1,-46-137 46,2-2 0,0 1 0,1-2 0,2 0 0,0 0 0,1-2 0,23 24 0,-34-39-2,1 1 1,-1-1-1,0 0 1,1 0 0,12 5-1,-17-8-3,-1-1 1,1 0-1,0 1 0,0-1 0,0 1 0,0-1 1,0 0-1,0 0 0,0 0 0,0 0 1,0 0-1,0 0 0,0 0 0,1 0 0,-1 0 1,0 0-1,0 0 0,0 0 0,0-1 0,0 1 1,-1-1-1,1 1 0,0 0 0,0-1 0,0 1 1,0-1-1,0 0 0,0 1 0,-1-1 0,1 0 1,0 0-1,-1 1 0,1-1 0,0 0 1,-1 0-1,1 0 0,-1 0 0,1 0 0,-1 0 1,0 0-1,1 0 0,-1 0 0,0 0 0,0 0 1,1 0-1,-1 0 0,0 0 0,0 0 0,-1-1 1,2-8-13,-1 0 1,-1 1 0,0-1 0,0 1-1,-1-1 1,0 1 0,-5-13 0,-28-71-170,25 70 130,-19-46-39,3-2 1,-33-144 0,57 208 134,1 0 0,0-1 1,1 1-1,-1-1 0,2-11 1,0 17-36,-1 1 1,0 0 0,0 0 0,1 0-1,-1 0 1,1 0 0,-1 0 0,1 0-1,-1 0 1,1 0 0,-1 0 0,1 0-1,0 0 1,0 0 0,-1 1-1,1-1 1,0 0 0,0 1 0,0-1-1,0 0 1,0 1 0,0-1 0,0 1-1,0-1 1,0 1 0,0 0 0,0-1-1,0 1 1,1 0 0,-1 0 0,0 0-1,0 0 1,0 0 0,0 0 0,0 0-1,1 0 1,-1 0 0,0 0 0,0 1-1,0-1 1,0 1 0,0-1 0,0 0-1,2 2 1,4 1 19,0 0 0,0 1 1,0 0-1,0 0 0,-1 1 0,1-1 0,-1 1 0,-1 1 0,1-1 1,-1 1-1,1 0 0,-2 0 0,1 1 0,-1-1 0,0 1 1,0 0-1,-1 0 0,5 13 0,-5-12-25,-1 1 1,1-1-1,-1 1 0,-1-1 0,1 1 1,-2 0-1,1 0 0,-1-1 1,0 1-1,-1 0 0,0 0 0,-1-1 1,0 1-1,0-1 0,0 1 1,-7 12-1,8-18-11,-1-1 0,0 0 1,1 0-1,-1 1 0,0-1 1,0 0-1,-1-1 0,1 1 0,0 0 1,-1-1-1,1 1 0,-1-1 1,1 0-1,-1 1 0,1-1 0,-1 0 1,0-1-1,0 1 0,0-1 1,1 1-1,-1-1 0,-4 0 0,5 0-5,1 0 0,-1 0 0,0 0 0,0 0 0,0-1 0,0 1 0,1-1 0,-1 1 0,0-1 0,0 0 0,1 0 0,-1 0 0,0 0 0,1 0 0,-1 0 0,1 0 0,-1 0 0,1-1 0,0 1 0,0 0 0,-1-1 0,1 1 0,0-1 0,0 0 0,1 1 0,-1-1 0,0 0 0,0 0 0,1 1 0,-1-1 0,1 0 0,0 0 0,-1 0 0,1 0 0,0-2 0,0-2 1,0-1 1,1 0-1,0 1 0,0-1 0,1 1 0,0-1 1,0 1-1,0 0 0,1 0 0,0 0 1,0 0-1,0 0 0,1 0 0,0 1 1,8-10-1,9-6 22,0 1 1,34-25-1,-10 8 71,-38 31-72,5-4 90,-1 0 1,0-2-1,0 1 1,13-20-1,-23 29-69,1 0-1,-1 0 1,1 0-1,-1-1 1,0 1 0,0 0-1,0-1 1,0 1-1,0 0 1,-1-1-1,1 1 1,-1-1-1,0 0 1,0 1 0,1-1-1,-2 1 1,1-1-1,0 1 1,0-1-1,-1 1 1,1-1 0,-1 1-1,0-1 1,0 1-1,0-1 1,0 1-1,0 0 1,-1 0-1,1 0 1,-1 0 0,1 0-1,-1 0 1,0 0-1,0 0 1,-2-1-1,3 1-27,0 1-1,-1 0 0,1 1 0,-1-1 1,1 0-1,-1 0 0,1 1 0,-1-1 1,0 0-1,1 1 0,-1 0 0,0-1 1,1 1-1,-1 0 0,0 0 1,1 0-1,-1 0 0,0 0 0,0 0 1,1 1-1,-1-1 0,0 1 0,1-1 1,-1 1-1,1-1 0,-1 1 0,1 0 1,-3 1-1,3-1-5,1-1 0,-1 1 0,0-1 0,1 1 0,-1-1 0,1 1 0,0 0 0,-1-1 0,1 1 0,0-1 0,-1 1 0,1 0 0,0-1 0,-1 1 0,1 0 0,0-1 0,0 1 0,0 0 0,0 0 0,0-1 0,0 1 0,0 0 0,0-1 0,0 3 0,1-2 2,-1 0 0,1 1 1,0-1-1,0 0 0,0 0 1,0 1-1,0-1 0,0 0 1,0 0-1,0 0 0,0 0 1,0 0-1,1 0 1,-1-1-1,0 1 0,0 0 1,3 0-1,3 2 0,0 0-1,1-1 1,-1 0 0,1-1 0,-1 1-1,1-2 1,-1 1 0,1-1-1,0 0 1,-1 0 0,1-1 0,0 0-1,10-3 1,1-1 9,-1-1-1,1-1 1,-1 0-1,17-11 1,-18 8-8,-13 6 1,1 1 1,0 0 0,0 1-1,1-1 1,5-1 0,-10 3-2,1 1 1,-1 0-1,0 0 1,1 0-1,-1-1 1,0 1-1,1 0 1,-1 1-1,0-1 1,1 0-1,-1 0 1,0 0-1,0 1 1,1-1-1,-1 1 1,0-1-1,0 1 1,0 0-1,0-1 1,1 1-1,-1 0 1,0 0-1,0-1 1,0 1-1,-1 0 1,1 0 0,1 2-1,12 18 6,-1 1-1,-1 1 0,-1 0 1,-1 0-1,-1 1 1,-2 1-1,0-1 1,4 29-1,-10-33 20,-10-32-55,-13-37-66,20 46 91,-30-69-65,12 29 17,1-1 1,3 0-1,-18-73 1,33 113 58,0-1 0,0 1 0,1-1 0,-1 1 0,1-1 1,1 1-1,-1 0 0,0-1 0,1 1 0,2-7 0,-2 9 3,0 1 0,-1-1 0,1 1 0,1-1 0,-1 1 0,0-1 0,0 1 0,0 0 0,1-1-1,-1 1 1,1 0 0,-1 0 0,1 0 0,-1 0 0,1 0 0,0 1 0,-1-1 0,1 0 0,0 1 0,0-1 0,0 1-1,-1 0 1,1-1 0,0 1 0,0 0 0,0 0 0,2 1 0,1-1 28,1 0-1,-1 1 1,0 0 0,1 0-1,-1 1 1,0-1 0,0 1-1,0 0 1,0 0 0,-1 1 0,1-1-1,0 1 1,-1 0 0,0 1-1,0-1 1,0 1 0,0 0-1,0-1 1,-1 2 0,0-1-1,0 0 1,0 1 0,0-1-1,-1 1 1,1 0 0,1 5-1,-2-4-39,0 0 0,0 0 0,-1 0-1,0 0 1,0 0 0,0 0-1,-1 0 1,1 0 0,-2 1 0,1-1-1,-1 0 1,1 0 0,-2 0-1,1 0 1,-1 0 0,0 0 0,0 0-1,0-1 1,-1 1 0,0-1-1,0 1 1,-6 6 0,8-11-105,-1 1 0,1-1 0,-1 1 0,1-1 0,-1 0 0,0 0 0,1 0 0,-1 0 0,0 0-1,0 0 1,0 0 0,1-1 0,-1 1 0,0-1 0,0 1 0,0-1 0,0 0 0,0 0 0,0 0 0,0 0 0,0 0 0,0 0 0,0 0 0,0-1 0,0 1 0,0-1 0,-3-1 0,1 1-190,1-1 0,0 1 1,0-1-1,0 0 0,0 0 1,0 0-1,0-1 0,1 1 0,-1-1 1,1 1-1,0-1 0,-1 0 1,1 0-1,0 0 0,-1-4 1,-9-35-1109</inkml:trace>
</inkml:ink>
</file>

<file path=ppt/ink/ink18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5:20.50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7 7530,'0'-6'9098,"10"15"-6498,5 19-487,4 4-265,3 6-520,0-4-320,3-1-583,-1-2-185,-1 1-160,-2-2-32,-9-5-184,-1 0-232,-4-2-929,-3-1-471,-5-7-1233,-4-6-359,-8-7 2151</inkml:trace>
  <inkml:trace contextRef="#ctx0" brushRef="#br0" timeOffset="1">151 299 9842,'-13'-113'4481,"38"88"-1888,1-5 15,2 8-463,0 3-441,0 15-592,-3 5-336,-1 13-263,-2 8-41,-14 10-208,6 4-80,-11-3-136,0 1-112,4-10-464,-6-7-521,-4-14-759,0-19-2065</inkml:trace>
</inkml:ink>
</file>

<file path=ppt/ink/ink18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5:21.03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 0 10282,'-4'16'4249,"4"0"-2304,7-5-1713,2-7-593,4 1-895,-2-3-496,6-2 928</inkml:trace>
</inkml:ink>
</file>

<file path=ppt/ink/ink18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5:21.37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47 380 10210,'1'4'949,"-1"1"0,0-1-1,0 1 1,0-1 0,-1 0 0,0 6 0,-18 47 1635,2-3-1478,16-48-997,-3 23 313,4-28-412,-1 0 1,1 1-1,0-1 0,0 0 0,1 0 0,-1 0 0,0 0 1,0 0-1,0 0 0,1 0 0,-1 0 0,1 0 1,-1 0-1,1 0 0,-1 0 0,1 0 0,-1 0 1,1 0-1,0 0 0,1 1 0,-2-2-10,0 0-1,1 0 1,-1 0-1,1 0 1,-1 0 0,1 0-1,-1 0 1,1 0-1,-1 0 1,0 0-1,1-1 1,-1 1-1,1 0 1,-1 0 0,0 0-1,1 0 1,-1-1-1,1 1 1,-1 0-1,0-1 1,1 1 0,-1 0-1,0 0 1,1-1-1,-1 1 1,0-1-1,0 1 1,1 0-1,-1-1 1,0 1 0,0 0-1,0-1 1,0 1-1,1-1 1,-1 1-1,0-1 1,8-20-23,-7 18 21,9-32-28,-2 0 1,-1 0-1,-1-1 1,-3 0 0,0-1-1,-3 1 1,-1 0-1,-1 0 1,-2 0-1,-17-67 1,19 92 19,-1 0 0,-1 1 1,0 0-1,0 0 0,-1 0 1,-1 1-1,-6-10 0,10 18 20,1 7 7,4 19 35,7 34 92,-10-59-143,5 27 110,22 99 866,-24-113-807,2 0 0,-1-1 0,2 0 0,-1 1 0,2-2 1,0 1-1,10 13 0,-15-23-135,-1 0 0,1 0 0,0 0 0,0 0 0,0 0 0,0 0 0,0-1 0,0 1 0,0-1 0,0 1 0,1-1 0,-1 0-1,1 0 1,-1 0 0,1 0 0,-1 0 0,1-1 0,0 1 0,-1-1 0,4 1 0,-3-2 12,0 0-1,-1 1 1,1-1-1,0 0 1,-1 0-1,1-1 1,-1 1-1,1 0 1,-1-1-1,1 1 1,-1-1-1,0 0 1,0 0-1,0 0 1,3-4-1,4-6 122,0-2 0,0 1-1,-2-1 1,0 0 0,7-19 0,-9 20-36,0-1 1,-1 0-1,0 0 1,-1 0 0,-1-1-1,0 1 1,-1-1 0,0-19-1,-1 34-130,0 0 0,0 0 1,0-1-1,0 1 0,0 0 0,0 0 0,0 0 0,0 0 0,0 0 1,0 0-1,0-1 0,0 1 0,0 0 0,0 0 0,0 0 1,0 0-1,0 0 0,0 0 0,0-1 0,0 1 0,0 0 0,0 0 1,0 0-1,0 0 0,0 0 0,0 0 0,0-1 0,0 1 0,0 0 1,0 0-1,0 0 0,0 0 0,0 0 0,0 0 0,0 0 0,-1 0 1,1-1-1,0 1 0,0 0 0,0 0 0,0 0 0,0 0 1,0 0-1,0 0 0,-1 0 0,1 0 0,0 0 0,0 0 0,0 0 1,0 0-1,0 0 0,0 0 0,-1 0 0,1 0 0,0 0 0,0 0 1,0 0-1,0 0 0,0 0 0,-1 0 0,1 0 0,0 0 0,0 0 1,0 0-1,0 0 0,0 0 0,0 0 0,-1 1 0,-6 11 13,-5 21-343,-16 82-2294,22-85 3127,-8 28-485</inkml:trace>
</inkml:ink>
</file>

<file path=ppt/ink/ink18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5:21.85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43 51 6849,'-42'-50'10080,"49"56"-6316,22 20-1875,32 63-269,96 185 0,-155-269-1616,1 1 1,0 0 0,1-1 0,-1 0 0,1 0-1,0 0 1,0 0 0,1-1 0,8 8 0,-13-12-6,0 0 0,0 0 0,0 0 1,1 0-1,-1 0 0,0 0 1,0 1-1,1-1 0,-1 0 1,0 0-1,0 0 0,1 0 1,-1 0-1,0 0 0,1 0 1,-1 0-1,0 0 0,0 0 1,1 0-1,-1 0 0,0 0 1,0 0-1,1-1 0,-1 1 0,0 0 1,0 0-1,1 0 0,-1 0 1,0 0-1,0 0 0,0-1 1,1 1-1,-1 0 0,0 0 1,0 0-1,1-1 0,4-13-61,-1-17-94,-4 28 133,1-13-54,1 1 1,0-1-1,1 1 1,6-18-1,-8 30 71,0 0 1,0 0-1,0 0 1,0 0-1,0 0 0,1 1 1,0-1-1,-1 0 0,1 1 1,0-1-1,1 1 1,-1 0-1,0-1 0,0 1 1,1 0-1,0 0 1,-1 1-1,1-1 0,0 0 1,0 1-1,0 0 0,0 0 1,0 0-1,0 0 1,0 0-1,0 0 0,5 0 1,-6 1 7,0 0 1,-1 0 0,1 0-1,0 0 1,-1 1 0,1-1-1,-1 0 1,1 1 0,0-1-1,-1 1 1,1 0-1,-1-1 1,1 1 0,-1 0-1,0 0 1,1 0 0,-1 0-1,0 0 1,0 0 0,1 0-1,-1 0 1,1 3 0,-1-2-1,0 0 0,0 1 1,0 0-1,0-1 1,0 1-1,-1 0 0,1-1 1,-1 1-1,0 0 0,0-1 1,0 1-1,0 4 1,-1 2 0,-1 0 0,0 1 0,0-1 1,-1 0-1,-1 0 0,-7 15 0,7-17-22,-1 1-1,0-1 0,0 0 1,-1 0-1,0 0 1,-12 10-1,15-15-203,-1 1 0,1-1 0,-1 0 0,1 0 0,-1 0 0,0 0 0,0 0 0,1-1 0,-1 0 1,0 0-1,-1 0 0,1 0 0,0-1 0,0 1 0,0-1 0,-7-1 0,10 1 111,1 0 1,-1 0-1,1 0 1,-1 0-1,0 0 1,1-1-1,-1 1 1,1 0-1,-1 0 1,1-1-1,-1 1 1,1 0-1,-1-1 1,1 1-1,-1-1 1,1 1-1,0 0 1,-1-1-1,1 1 1,0-1-1,-1 1 1,1-1-1,0 1 1,-1-1-1,1 0 1,0 1-1,0-1 0,0 1 1,0-1-1,-1 1 1,1-1-1,0-1 1,5-21-2290,8-5 1267</inkml:trace>
</inkml:ink>
</file>

<file path=ppt/ink/ink18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5:22.76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1 814 9762,'5'-5'1753,"14"-7"3497,-13 14-3392,-5 11-795,-12 41 889,-3 15-575,14-63-1282,-1 0 1,1-1-1,0 1 1,1 0 0,-1 0-1,1-1 1,0 1-1,1 0 1,3 8-1,-5-13-89,0 0-1,1 1 0,-1-1 0,0 0 0,1 0 1,-1 0-1,1 0 0,0 0 0,-1 0 0,1 0 0,0 0 1,0 0-1,0 0 0,-1 0 0,1 0 0,0 0 1,0-1-1,0 1 0,1 0 0,-1-1 0,0 1 0,0-1 1,0 1-1,0-1 0,0 0 0,1 1 0,-1-1 0,0 0 1,0 0-1,0 0 0,1 0 0,-1 0 0,0 0 1,0 0-1,1 0 0,-1 0 0,0-1 0,0 1 0,0 0 1,1-1-1,-1 1 0,0-1 0,0 0 0,2 0 1,0-1-3,-1-1 1,1 1 0,0-1 0,-1 1-1,1-1 1,-1 0 0,0 0 0,0 0-1,0 0 1,0 0 0,-1 0 0,1 0-1,-1-1 1,2-5 0,-2 2 2,0 1 0,-1-1 0,1 1 0,-1-1 0,-1 0 1,1 1-1,-1-1 0,0 1 0,-1-1 0,0 1 0,-3-8 0,2 11 32,3 3-21,0 0 0,-1 0 0,1 0 0,0 0 0,0-1 0,-1 1 0,1 0 0,0 0 0,0 0 1,-1 0-1,1 0 0,0 0 0,0-1 0,-1 1 0,1 0 0,0 0 0,0 0 0,0-1 0,-1 1 1,1 0-1,0 0 0,0-1 0,0 1 0,0 0 0,0 0 0,0-1 0,-1 1 0,1 0 0,0 0 1,0-1-1,0 1 0,0 0 0,0 0 0,0-1 0,0 1 0,0 0 0,0-1 0,0 1 0,0 0 0,0 0 1,1-1-1,-1 1 0,0 0 0,0 0 0,0-1 0,0 1 0,0 0 0,0 0 0,1-1 0,-1 1 1,0 0-1,0 0 0,0 0 0,1-1 0,-1 1 0,86-47 1323,-84 46-1301,0 0 1,0-1-1,0 1 0,0 0 0,0 0 0,1 0 0,-1 0 0,0 1 0,0-1 0,1 1 0,-1-1 0,0 1 1,1 0-1,-1 0 0,0 0 0,1 0 0,-1 0 0,0 0 0,1 1 0,-1-1 0,0 1 0,1 0 0,-1 0 1,2 1-1,-1 0-5,0 1 1,0 0-1,0 1 1,0-1-1,-1 0 1,1 1 0,-1-1-1,0 1 1,2 7-1,7 9-28,-13-65-30,0 27-3,0-1 0,1 1 0,0 0 0,2 0 0,0 0 0,6-27 1,-7 44 22,0-1 0,0 1 0,1 0 0,-1 0 0,0 0 0,1 0 0,-1 0 0,1 0 0,-1 0 0,1 0 0,0 0 0,0 0 0,-1 0 0,1 0 0,0 0 0,0 1 0,0-1 0,0 0 0,0 1 0,0-1 0,0 0 0,0 1 0,0-1 0,2 0 0,-2 2-3,1-1 0,-1 0 0,1 0 1,-1 0-1,0 1 0,1-1 0,-1 1 0,1-1 0,-1 1 0,1 0 0,-1-1 0,0 1 0,0 0 0,1 0 0,-1 0 0,1 1 0,7 7-46,0 1-1,-1-1 1,11 18 0,-14-19 25,-1-3-2,-1 0 0,1 0 0,0-1 0,0 1-1,1-1 1,-1 0 0,1 0 0,5 3 0,-8-6 17,-1-1-1,1 1 1,-1-1 0,1 1-1,-1-1 1,1 1 0,0-1-1,-1 0 1,1 0-1,0 0 1,-1 0 0,1 0-1,0 0 1,-1 0 0,1-1-1,-1 1 1,1 0-1,0-1 1,-1 1 0,1-1-1,-1 0 1,1 0 0,-1 1-1,0-1 1,1 0-1,-1 0 1,0 0 0,0-1-1,1 1 1,-1 0 0,0 0-1,0-1 1,0 1-1,0-2 1,8-10-39,-1 0 1,0 0-1,-2-1 0,1 0 0,-2-1 1,0 1-1,5-22 0,14-113 21,-16 92 88,7-66 451,-15 120-327,-2 7-59,-5 21-6,-7 38-44,7-21-59,-1 44 1,8-71-13,0 1 1,0 0-1,2 0 0,0 0 0,1 0 1,5 16-1,-8-31-1,1 1 0,-1-1 1,1 1-1,-1-1 0,1 1 0,0-1 1,-1 0-1,1 1 0,0-1 0,0 0 1,0 0-1,0 1 0,0-1 0,0 0 1,0 0-1,1 0 0,-1 0 0,0-1 1,3 3-1,-3-3-1,0 0-1,1 0 1,-1 0 0,0 0-1,0 0 1,1 0 0,-1 0 0,0 0-1,0-1 1,1 1 0,-1 0 0,0-1-1,0 1 1,0-1 0,0 0-1,0 1 1,0-1 0,1 0 0,0 0-1,3-4-5,0 1 0,-1-1 0,1-1-1,-1 1 1,0 0 0,0-1-1,5-11 1,0-5 10,0-1-1,-2 0 1,-1 0 0,-1 0-1,0-1 1,-2 0 0,-1 0-1,-2-44 1,-2 28 10,-2 1-1,-2 0 1,-1 0-1,-21-61 1,24 87-7,-13-33 9,16 43-11,0 0 0,-1 0 0,1 0 0,-1 1 0,0-1 0,0 0 0,0 1 0,0-1 0,0 1 0,-6-5 0,8 7-4,0 0 1,0 0-1,0 0 0,0 0 0,-1 0 1,1 0-1,0 0 0,0 0 0,0 0 1,0 0-1,0 0 0,-1 0 0,1 0 1,0 0-1,0 0 0,0 0 0,0 0 1,0 0-1,-1 0 0,1 0 0,0 0 1,0 0-1,0 0 0,0 0 0,0 0 1,0 1-1,-1-1 0,1 0 0,0 0 1,0 0-1,0 0 0,0 0 0,0 0 1,0 0-1,0 0 0,0 1 0,-1-1 1,1 0-1,0 0 0,0 0 0,0 0 1,0 0-1,0 1 0,0-1 0,0 0 1,0 0-1,0 0 0,0 0 0,0 0 1,0 1-1,0-1 0,0 0 0,0 0 1,0 0-1,0 0 0,0 0 0,0 1 1,1-1-1,-1 17-11,2 0 1,0 0-1,1 0 0,1 0 1,0 0-1,12 26 0,-6-10 26,0-2 40,0 1 101,0-1-1,2 0 0,2 0 1,18 30-1,12 4 133,-40-59-260,1-1 1,0 1 0,0-1 0,0 1-1,1-1 1,0-1 0,0 1-1,0-1 1,9 4 0,-14-8-25,1 1-1,-1-1 1,1 0 0,0 0-1,-1 0 1,1 0 0,-1 0 0,1-1-1,0 1 1,-1 0 0,1-1-1,-1 1 1,1-1 0,-1 0 0,1 1-1,-1-1 1,1 0 0,-1 0 0,0 0-1,0 0 1,1 0 0,-1 0-1,0 0 1,1-2 0,26-32-237,-25 30 158,13-20-866,-2-2 0,0 1 0,12-40 0,11-20-2530,1 9 1704</inkml:trace>
</inkml:ink>
</file>

<file path=ppt/ink/ink18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5:23.17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60 1 11098,'5'23'6522,"-8"1"-1561,-5-8-2001,-8-5-503,1-22-793,-7-8-1112</inkml:trace>
</inkml:ink>
</file>

<file path=ppt/ink/ink18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8:12.68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24 41 6089,'-10'3'8641,"4"5"-6576,0 19-1806,6-25 148,0-1-410,-1 6 277,1 0 0,-1 0 0,1 0 0,1 0 0,1 9 0,-2-15-213,0 1 0,0-1 0,1 1 0,-1-1 0,0 0 0,1 1 0,-1-1 1,1 0-1,0 0 0,-1 1 0,1-1 0,0 0 0,0 0 0,0 0 0,0 0 0,0 0 1,0 0-1,0 0 0,0 0 0,0 0 0,0 0 0,0-1 0,1 1 0,-1-1 1,0 1-1,1 0 0,-1-1 0,0 0 0,1 1 0,-1-1 0,0 0 0,1 0 0,-1 0 1,1 0-1,-1 0 0,1 0 0,-1 0 0,0 0 0,1-1 0,1 0 0,4-1-38,-1 0 0,0-1 0,1 0 0,-1 0 0,0-1 0,0 0 0,-1 0 0,1 0 0,7-8-1,44-52-472,-14 8 269</inkml:trace>
</inkml:ink>
</file>

<file path=ppt/ink/ink18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8:13.63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1 370 5081,'1'5'16430,"5"-4"-11114,-1-2-7071,21-10 2163,-13 2-341,0-1 0,-1 0 0,-1-1-1,0 0 1,0 0 0,9-15 0,61-91-292,-38 41 569,-8-7-261</inkml:trace>
</inkml:ink>
</file>

<file path=ppt/ink/ink18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8:14.46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2 260 14643,'-2'6'456,"2"3"104,0 6 417,4-5-57,2-3-56,11-9 72,7-6 96,10-20 17,12-2-9,-1-15-224,2-2-248,2 4-296,-15-1-728,6 13-1336,-6 3 1216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5:52.44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74 3 7242,'-1'-1'186,"1"1"0,-1 0 0,0-1 0,0 1 0,1 0 0,-1 0 0,0 0 0,0 0 1,1 0-1,-1 0 0,0 0 0,0 0 0,0 0 0,1 0 0,-1 0 0,0 0 1,1 1-1,-1-1 0,0 0 0,0 0 0,1 1 0,-1-1 0,0 1 0,1-1 0,-1 0 1,-1 2-1,-14 22 2033,-5 37-283,20-58-1645,-14 93 3163,22-109-3344,1 0 1,1 1-1,0 0 1,0 1-1,1 0 0,1 0 1,11-9-1,-16 16-91,-1 0 0,1 0-1,0 1 1,0 0 0,0 0-1,1 0 1,-1 1 0,1 0 0,-1 0-1,1 0 1,0 1 0,-1 0 0,1 0-1,0 1 1,0 0 0,0 0 0,9 2-1,1 2-215,-1 1 0,-1 0 0,1 2 0,-1-1 0,0 2 0,15 9 0,8 7-287</inkml:trace>
</inkml:ink>
</file>

<file path=ppt/ink/ink1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1:23.0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98 8930,'7'-25'3673,"13"0"-2065,7 3 24,1 6 89,5 10-89,6 3-272,4 5-111,10 9-241,7 3-232,1-2-408,3 4-96,5-4-440,-3-2-288,2 1-688,-1-11-593,-6-2-1039,4-4 1640</inkml:trace>
</inkml:ink>
</file>

<file path=ppt/ink/ink19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5:44.54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394 0 4401,'-25'2'816,"0"1"0,-1 2 1,1 0-1,-28 11 0,-1-1-436,45-12-276,0 0 1,0 1 0,0 0-1,-11 7 1,-12 7-81,-14 11-376,9-4-1853,22-17 1554</inkml:trace>
</inkml:ink>
</file>

<file path=ppt/ink/ink19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5:46.34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478 897 5193,'-19'-2'6863,"18"2"-6648,1 0-1,-1 0 0,0 0 0,1 0 1,-1-1-1,1 1 0,-1 0 1,1 0-1,-1-1 0,1 1 0,-1 0 1,1-1-1,-1 1 0,1 0 1,-1-1-1,1 1 0,-1-1 0,1 1 1,0-1-1,-1 1 0,1-1 1,0 1-1,0-1 0,-1 1 0,1-1 1,0 1-1,0-1 0,-1-1 290,8 4-136,19 10-185,-10-1-133,-8-5 12,0 1-1,1-2 1,0 1 0,0-1-1,1-1 1,-1 1-1,1-2 1,0 1 0,0-1-1,20 3 1,109-6 944,-8-1 68,234 20 424,-67-10-569,-116-6-172,-20 0 551,225-24 0,-334 15-1182,354-29 486,-348 34-563,1 3-1,-1 2 1,0 3 0,107 27 0,-106-18-32,-1-1 1,2-3 0,-1-3-1,121 2 1,-115-10-10,-1 3 0,1 3 1,95 23-1,-136-26 5,1-1 0,-1-1 1,45-3-1,76-14 110,-121 12-92,58-9 83,0-4 1,-1-4-1,114-43 0,-129 29 102,-13 5-153,-35 21-20,-1-1 1,0-1-1,-1-1 1,0-1-1,-1 0 1,0-1-1,-1 0 1,-1-1-1,0-1 1,-1-1-1,15-20 0,-24 29-3,-1 1 0,1-1-1,-1 0 1,0 0 0,0 0-1,-1 0 1,0 0 0,0 0-1,-1-1 1,0 1 0,0-1-1,-1 1 1,0-1 0,0 1-1,-1-1 1,-3-13 0,2 10-19,-1 0 1,-1 1 0,0-1 0,0 1-1,-1 0 1,0 0 0,-1 0 0,0 1-1,-1 0 1,-12-13 0,-1 1-38,-2 1-1,0 1 1,-1 1 0,-1 1 0,-1 1-1,0 1 1,-1 1 0,-1 1 0,-40-13-1,-55-10-153,-2 5 0,-149-18 0,-194-25-485,297 45 194,-1 7 1,0 7-1,-234 11 1,290 6 252,1-5 1,-118-20-1,164 18-68,-1 2 1,1 3-1,0 3 0,-104 18 0,32-6 116,-247-4-1,86-7 129,226-1 7,-117 10-28,162-9 43,0 2 0,1 0 0,0 2 0,-40 17 0,41-13 10,2 0 1,0 2 0,0 1-1,2 1 1,-42 34 0,-188 165-17,239-201 11,0 1 0,1 0-1,0 1 1,1 1 0,1 0 0,1 1 0,-17 34 0,23-39 2,1 0 0,0 1 1,1-1-1,0 0 0,1 1 1,0 0-1,1-1 0,1 1 1,0 0-1,1 0 0,0-1 0,7 28 1,-4-26 27,1 1 0,0-1 0,1 0-1,1 0 1,1 0 0,0-1 0,0-1 0,1 1 0,1-1 0,1-1 0,-1 0 0,23 19 0,-16-18 27,1 0 1,0-2-1,1 0 0,0-1 1,1-1-1,0 0 1,0-2-1,1-1 1,24 5-1,5-2 285,0-3 0,0-2-1,1-2 1,71-6 0,199-43 818,-171 6-1352,-43 10-2076,-55 19 1483</inkml:trace>
</inkml:ink>
</file>

<file path=ppt/ink/ink19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6:17.35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 12603,'1'14'5145,"6"12"-3081,4 14-495,1 21-321,-1 6-256,3 18-384,0 2-120,2-7-256,1-3-88,2-16-88,2-9-8,-1-18-112,5-6-232,-9-14-760,-1-9-432,-11-6-1169,-9-10-127,-16-8 1759</inkml:trace>
</inkml:ink>
</file>

<file path=ppt/ink/ink19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6:17.76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45 12027,'6'-5'501,"0"0"1,0 1 0,1-1-1,-1 1 1,1 1 0,0 0 0,0 0-1,0 0 1,1 1 0,-1-1-1,1 2 1,-1-1 0,1 1 0,-1 1-1,14-1 1,-13 2-398,-1 0 1,1 0-1,-1 1 0,0 0 0,0 0 1,0 1-1,0-1 0,0 2 0,0-1 1,-1 1-1,0 0 0,0 0 1,0 1-1,0-1 0,0 2 0,-1-1 1,0 0-1,0 1 0,-1 0 0,1 0 1,-1 0-1,-1 1 0,1 0 1,4 13-1,-4-7-5,0 0 0,-1 1 0,-1 0 1,0-1-1,-1 1 0,0 0 0,-1 0 0,-1 0 0,0-1 1,-1 1-1,-5 20 0,4-23-71,0 0 1,0 0-1,-2 0 1,1-1-1,-1 1 1,-1-1-1,0 0 1,0-1-1,-1 0 1,0 0-1,0 0 1,-1-1-1,0 0 1,-12 9 0,17-15-97,1-1 1,0 1 0,-1-1 0,1 1 0,-1-1 0,1 0 0,-1 0 0,0 0 0,0 0 0,1-1 0,-1 1 0,0-1 0,0 0 0,0 0 0,1 0-1,-1 0 1,0 0 0,0 0 0,0-1 0,0 1 0,1-1 0,-1 0 0,0 0 0,1 0 0,-1 0 0,1 0 0,-1-1 0,1 1 0,-1-1 0,1 0-1,0 1 1,0-1 0,0 0 0,0 0 0,0-1 0,0 1 0,-1-3 0,-1 0-403,0-1 0,1-1 0,0 1 0,0 0 1,0-1-1,1 0 0,0 0 0,-2-12 0,-3-27-724</inkml:trace>
</inkml:ink>
</file>

<file path=ppt/ink/ink19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6:18.16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0 169 12219,'14'9'1639,"0"1"0,0 0 1,-1 1-1,14 16 0,-22-21-1341,1 1 0,-1-1 0,-1 1 0,1 0 0,-1 0 0,0 0 0,-1 1 0,0 0 0,0-1 0,3 15 0,-5-21-277,-1-1 0,0 1 1,1 0-1,-1 0 0,0-1 0,0 1 0,0 0 0,0 0 1,0-1-1,1 1 0,-1 0 0,-1 0 0,1-1 1,0 1-1,0 0 0,0 0 0,0 0 0,0-1 0,-1 1 1,1 0-1,0-1 0,-1 1 0,1 0 0,0-1 0,-1 1 1,1 0-1,-1-1 0,1 1 0,-1-1 0,1 1 0,-1-1 1,0 1-1,1-1 0,-1 1 0,-1 0 0,1-1-12,0-1 0,0 1 0,0 0 0,0-1 0,-1 1 0,1-1 0,0 1 0,0-1-1,0 1 1,0-1 0,0 0 0,0 1 0,0-1 0,1 0 0,-1 0 0,0 0 0,0 0-1,1 1 1,-1-1 0,0 0 0,1-1 0,-2-1 0,-3-9-12,1 0 0,0-1 0,0 1 0,1-1 0,1 0-1,0 0 1,1 0 0,1 0 0,0 0 0,0 0 0,1 0 0,5-23 0,-4 28-114,0 1-1,0-1 1,0 0 0,1 0 0,0 1-1,0 0 1,1 0 0,0 0-1,0 0 1,1 0 0,0 1 0,6-7-1,-6 8-388,0 1 0,1-1-1,0 1 1,0 1 0,0-1-1,0 1 1,1 0 0,-1 0 0,1 1-1,-1 0 1,1 0 0,0 0-1,0 1 1,7-1 0,14 2 608</inkml:trace>
</inkml:ink>
</file>

<file path=ppt/ink/ink19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6:18.52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94 8330,'94'5'4139,"-92"-4"-3874,1-1 0,-1 0 0,0 1 0,0-1 0,0 1 0,0 0 0,0-1 0,0 1 0,0 0 0,0 0 0,-1 1 0,1-1 0,0 0 0,0 1 0,-1-1 0,1 0-1,-1 1 1,1 0 0,-1-1 0,0 1 0,0 0 0,0 0 0,1 2 0,0 0 268,-1 1-1,1 0 1,-1-1 0,-1 1-1,1 0 1,0 8-1,-1-9-175,0 4 39,0-4-256,0 1-1,0-1 1,1 1 0,0-1-1,2 10 1,-3-14-130,0 1 0,1-1 0,-1 1 0,1 0 0,-1-1 0,1 1 0,-1-1 0,0 1 0,1-1 0,0 1 0,-1-1 0,1 1 0,-1-1 0,1 0 0,0 1 0,-1-1 0,1 0 0,-1 0 0,1 1 0,0-1 0,0 0 0,-1 0 0,1 0 0,0 0 0,-1 0 0,1 0 0,0 0 0,-1 0 0,1 0 0,0 0 0,0 0 0,-1 0 0,1-1 0,0 1 0,-1 0 0,1 0 0,0-1 0,-1 1 0,1 0 0,-1-1 0,1 1 0,-1-1 0,1 1 0,-1-1 0,1 1 0,0-2 0,1 1-4,-1 0 0,1 0 0,-1 0 0,1-1 0,-1 1 0,0-1 0,0 1 0,0-1-1,0 1 1,0-1 0,0 0 0,0 1 0,0-1 0,0 0 0,-1 0 0,1 0 0,-1 1 0,1-1-1,-1 0 1,0 0 0,0 0 0,0 0 0,0 0 0,0 0 0,0 0 0,0 0 0,-1 0 0,1 1 0,-1-1-1,1 0 1,-1 0 0,0 0 0,0 1 0,0-1 0,-1-2 0,-5-8-98,-1 1 1,0 1-1,0 0 0,-11-11 1,8 10-195,-1-3-250,-33-34-1553,42 45 1537,0 1 1,0 0 0,0 0 0,0 0-1,-1 0 1,1 0 0,-1 1 0,-3-2 0,8 5-562</inkml:trace>
</inkml:ink>
</file>

<file path=ppt/ink/ink19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6:19.45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195 782 10578,'6'-21'4688,"-6"21"-4593,0 0 0,0-1-1,0 1 1,0-1 0,0 1-1,-1 0 1,1-1 0,0 1 0,0-1-1,0 1 1,-1 0 0,1-1-1,0 1 1,0 0 0,-1-1-1,1 1 1,0 0 0,-1 0-1,1-1 1,0 1 0,-1 0 0,1 0-1,0-1 1,-1 1 0,1 0-1,-1 0 1,1 0 0,-2-1 11,0 1 0,-1 0 0,1 0 1,0 1-1,0-1 0,0 0 1,0 1-1,0-1 0,0 1 0,0 0 1,1-1-1,-1 1 0,0 0 0,0 0 1,0 0-1,-1 2 0,-11 8 34,1 0 0,0 1 0,1 0-1,1 1 1,0 0 0,0 1 0,1 0-1,1 1 1,1 0 0,0 0 0,1 1 0,0 0-1,1 0 1,1 1 0,1 0 0,0 0-1,2 0 1,-1 0 0,2 0 0,2 35 0,-1-51-130,0 1 0,0 0 0,0 0 1,0-1-1,1 1 0,-1 0 1,1 0-1,-1-1 0,1 1 0,0 0 1,-1-1-1,1 1 0,0-1 1,0 1-1,0-1 0,2 3 0,-2-4-6,0 1-1,0-1 0,0 1 1,0-1-1,0 1 0,0-1 1,0 0-1,0 0 0,0 1 0,0-1 1,0 0-1,0 0 0,0 0 1,0 0-1,0 0 0,0 0 1,0 0-1,1-1 0,-1 1 0,1-1 1,2-1-1,0 1 0,1-2 0,-2 1 0,1 0 0,0-1 1,0 0-1,-1 0 0,1 0 0,-1 0 0,5-7 0,5-8 8,-1-2 1,-1 1-1,-1-2 0,0 1 0,-2-1 0,0-1 0,-2 0 0,8-41 1,-6 6-6,-3-1 1,-3-74-1,-2 127-3,1-9 5,-1-1 1,-1 1-1,0 0 0,0 0 0,-2 0 1,0 1-1,0-1 0,-10-23 1,12 36 8,1 0 0,0 1-1,-1-1 1,1 0 0,0 0 0,-1 1 0,1-1 0,-1 0 0,1 1 0,-1-1 0,1 0 0,-1 1 0,1-1 0,-1 1 0,0-1 0,1 1 0,-1-1 0,0 1 0,1-1-1,-1 1 1,0 0 0,0-1 0,0 1 0,1 0 0,-1 0 0,0 0 0,0-1 0,0 1 0,-1 0 0,1 1 24,0 0-1,0 0 1,0-1 0,0 1 0,0 0-1,1 0 1,-1 0 0,0 0 0,0 0-1,0 0 1,1 0 0,-1 1 0,1-1-1,-1 0 1,1 0 0,-1 2 0,-2 5 147,1 0 0,0 0 0,1 1 0,-2 15 0,5 16 155,2 0 0,14 67 1,-13-87-233,0-1 1,1 0-1,1 0 1,1 0-1,1-1 1,1 0 0,14 21-1,-23-37-107,0 0-1,0-1 1,1 1 0,-1 0-1,0-1 1,1 1-1,-1-1 1,1 1 0,0-1-1,-1 0 1,1 1-1,0-1 1,0 0 0,0 0-1,0 0 1,-1-1-1,1 1 1,1 0 0,-1-1-1,0 1 1,0-1-1,0 0 1,0 0 0,0 0-1,0 0 1,0 0-1,0 0 1,1 0 0,-1-1-1,0 1 1,0-1 0,0 1-1,0-1 1,0 0-1,0 0 1,-1 0 0,1 0-1,0 0 1,0 0-1,-1-1 1,1 1 0,0-1-1,-1 1 1,3-3-1,3-5 12,0 0-1,0 0 0,-1-1 0,0 0 0,0 0 0,7-20 1,-5 10 3,-1 0 0,0 0 1,-2-1-1,0 0 1,3-41-1,-10 62 2,-2 9-15,-4 14-4,5-8 38,1 0 0,1 0 1,1 30-1,0-40-23,1 0-1,0 0 0,-1 0 0,2 0 0,-1 0 1,1 0-1,-1 0 0,1 0 0,1-1 1,-1 1-1,1-1 0,-1 1 0,1-1 1,1 0-1,3 5 0,-5-8-13,-1 0 0,0 1 0,1-1 0,0 0 0,-1 0 0,1 0 0,0 0 0,-1 0 1,1 0-1,0 0 0,0-1 0,0 1 0,-1-1 0,1 1 0,0-1 0,0 0 0,0 0 0,0 0 0,0 0 0,0 0 0,0 0 0,0 0 0,2-1 0,-1 0 2,0-1 0,-1 1 0,1-1 0,0 1 0,-1-1 0,1 0 0,-1 0 0,0 0 1,1-1-1,-1 1 0,0-1 0,-1 1 0,3-3 0,2-5 6,-1 1 0,0-1-1,-1 0 1,0-1 0,-1 1 0,0-1 0,2-12 0,-1-81 61,-4 91-54,10 33-278,-9-15 229,0 0 0,1-1-1,0 1 1,0-1 0,0 1 0,0-1 0,1 0-1,0 0 1,0 0 0,0 0 0,0-1-1,0 1 1,6 3 0,3 5-110,-10-10-16,0 1 1,1-1 0,-1 0 0,0 0 0,1 0 0,0 0 0,-1 0 0,1 0 0,0-1 0,0 1 0,0-1 0,0 0 0,0 0 0,0 0 0,0 0 0,0-1 0,1 1 0,-1-1 0,0 0 0,0 0 0,0 0 0,1 0 0,-1 0 0,0-1 0,0 0-1,0 1 1,0-1 0,1 0 0,-1-1 0,-1 1 0,1 0 0,0-1 0,0 0 0,0 0 0,-1 0 0,4-2 0,6-8-821,0 0 0,0 0 0,-1-1 1,-1 0-1,11-19 0,-17 26 705,3-4-59,6-8 166,-2-1 0,1 1 0,-2-2 0,10-27 0,-18 36 955,-5 11 701,-8 20 172,8-8-1193,-3 7 209,0 1 0,-2 23-1,7-39-598,1 0 0,-1 0 0,1 0 0,0 0 0,0 1 0,0-1 0,1 0 0,-1 0-1,1 0 1,0 0 0,1 0 0,-1 0 0,0 0 0,1 0 0,0-1 0,0 1 0,3 3-1,-4-6-66,1 1 0,-1-1 0,1 0 0,-1 0 0,1 0-1,0 0 1,0-1 0,-1 1 0,1 0 0,0-1 0,0 1 0,0-1-1,0 1 1,0-1 0,0 0 0,0 0 0,0 0 0,-1 0 0,1 0-1,0-1 1,0 1 0,0-1 0,0 1 0,0-1 0,0 1-1,-1-1 1,1 0 0,0 0 0,0 0 0,-1 0 0,3-2 0,5-3 5,0-1 1,0 0 0,-1 0 0,10-12-1,-3 1 51,-2 0-1,0-1 1,-1-1-1,-1 0 0,0 0 1,-2-1-1,-1 0 0,0-1 1,-2 0-1,0 0 0,5-43 1,-8 25 9,-1 0 0,-1 0 1,-3 1-1,-1-1 0,-2 0 1,-10-38-1,6 56-30,9 22-37,0 0 0,0-1 1,0 1-1,-1 0 0,1-1 1,0 1-1,0 0 1,-1 0-1,1-1 0,0 1 1,0 0-1,-1 0 0,1 0 1,0-1-1,-1 1 1,1 0-1,0 0 0,-1 0 1,1 0-1,0 0 1,-1 0-1,1 0 0,0 0 1,-1 0-1,1 0 0,0 0 1,-1 0-1,1 0 1,-1 0-1,-1 1 35,1 1-1,-1-1 1,1 1 0,-1 0 0,1-1-1,0 1 1,-1 0 0,1 0 0,0 0-1,1 0 1,-1 0 0,0 0 0,0 0-1,1 0 1,-1 3 0,-5 26 220,1-1-1,2 0 1,1 1 0,1-1 0,2 1 0,1 0 0,1-1 0,2 0 0,1 0 0,16 48 0,-18-67-249,27 74 292,-28-77-346,1-1-1,-1 0 1,1 0 0,1-1 0,-1 1 0,1-1 0,0 0 0,12 10 0,-17-16-9,0 0 0,0 1 0,0-1-1,0 0 1,0 0 0,0 0 0,1 0 0,-1 0 0,0 1-1,0-1 1,0 0 0,0 0 0,0 0 0,0 0 0,0 0 0,1 0-1,-1 0 1,0 1 0,0-1 0,0 0 0,0 0 0,1 0 0,-1 0-1,0 0 1,0 0 0,0 0 0,0 0 0,1 0 0,-1 0 0,0 0-1,0 0 1,0 0 0,0 0 0,1 0 0,-1 0 0,0 0-1,0 0 1,0 0 0,0 0 0,1 0 0,-1 0 0,0 0 0,0-1-1,0 1 1,0 0 0,0 0 0,1 0 0,-1 0 0,0 0 0,0 0-1,0-1 1,0 1 0,0 0 0,0 0 0,0 0 0,0 0-1,1-1 1,-4-13-2223,-10-16 1520,2 9 620</inkml:trace>
</inkml:ink>
</file>

<file path=ppt/ink/ink19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6:19.93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40 78 10058,'-39'7'5193,"44"4"-1368,12-11-2225,5-1-335,1-13-657,1 3-152,-2-8-296,-2 3-424,-2 4-752,-3-2-1017,-2 7 1025,-5 6 216</inkml:trace>
</inkml:ink>
</file>

<file path=ppt/ink/ink19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6:20.27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72 1 6241,'1'0'10,"2"1"279,-1 0 1,0 0 0,0 0 0,0 1-1,0-1 1,0 1 0,0-1 0,0 1-1,0 0 1,-1-1 0,1 1 0,2 4-1,-4-4 35,0 0 0,-1 0-1,1 0 1,-1-1-1,1 1 1,-1 0-1,0 0 1,1-1-1,-1 1 1,0 0-1,0-1 1,0 1 0,-1-1-1,1 1 1,0-1-1,0 1 1,-1-1-1,-2 2 1,-7 8 1042,4-4-819,0 0-1,1 1 1,0-1-1,0 1 1,-8 15-1,13-21-535,0 1 1,0-1-1,0 0 0,1 1 0,-1-1 1,1 0-1,0 1 0,-1-1 0,1 1 1,0-1-1,0 1 0,1-1 0,-1 0 1,0 1-1,1-1 0,0 1 0,-1-1 1,1 0-1,0 0 0,0 1 0,0-1 1,1 0-1,-1 0 0,0 0 1,1 0-1,-1 0 0,1 0 0,2 2 1,-2-3-7,0 1 0,-1 0 0,1-1 0,0 1 0,-1-1 0,1 0 1,0 0-1,0 1 0,0-1 0,0 0 0,0-1 0,0 1 1,1 0-1,-1-1 0,0 1 0,0-1 0,0 0 0,1 1 1,-1-1-1,0 0 0,4-1 0,-3 0 66,0 0 0,0 0-1,0-1 1,0 1 0,0-1 0,0 0-1,0 0 1,0 0 0,-1 0 0,1 0-1,-1-1 1,1 1 0,-1-1 0,3-4-1,3-3 231,25-34 1410,42-42 0,-75 85-1684,0 1 1,0 0 0,1 0 0,-1-1-1,0 1 1,0 0 0,0 0 0,1 0-1,-1-1 1,0 1 0,0 0 0,1 0-1,-1 0 1,0 0 0,0 0 0,1 0-1,-1-1 1,0 1 0,0 0 0,1 0-1,-1 0 1,0 0 0,1 0 0,-1 0 0,0 0-1,0 0 1,1 0 0,-1 0 0,0 0-1,1 0 1,-1 1 0,0-1 0,0 0-1,1 0 1,-1 0 0,0 0 0,0 0-1,1 0 1,-1 1 0,0-1 0,0 0-1,1 1 1,5 16 437,-1 34-314,-4-42-5,0 5-17,0 1 0,-1 0 0,-1-1 0,-4 29 0,3-36-107,0 0-1,-1-1 1,1 1-1,-1-1 1,0 0-1,-1 1 1,1-1-1,-1-1 1,0 1 0,-1-1-1,0 1 1,-9 7-1,9-9-205,-2 0-1,1 0 0,0 0 1,-1-1-1,1 0 1,-1 0-1,0 0 0,0-1 1,0 0-1,0-1 1,-1 0-1,1 0 0,0 0 1,-1-1-1,1 0 1,0 0-1,-1-1 0,1 0 1,0 0-1,0-1 1,0 0-1,0 0 1,-12-6-1,-15-14-934</inkml:trace>
</inkml:ink>
</file>

<file path=ppt/ink/ink19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6:22.62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137 746 6473,'-5'4'269,"-20"12"2479,23-22-646,9-15 665,-7 20-2571,1 0 1,-1 0-1,0-1 0,1 1 1,-1 0-1,1 1 0,-1-1 1,1 0-1,-1 0 0,1 0 1,0 0-1,-1 0 0,1 1 1,0-1-1,0 0 0,0 0 1,0 1-1,0-1 0,-1 1 0,1-1 1,0 1-1,0-1 0,3 1 1588,5 4-421,22 11-814,-21-9-427,1-1 0,-1 0 0,1 0 0,0-1 1,0-1-1,0 0 0,1 0 0,22 1 0,127-4 1476,-89-2-1182,114 12 0,-161-5-249,1-2 0,0-1 0,0-1 0,0-1 0,0-1 0,0-1 0,37-9 0,-39 5 41,-1-1 0,0-1-1,0-1 1,-1-1 0,0-1 0,0-1-1,27-21 1,-39 25-182,0-1 1,-1 0-1,0 0 0,0-1 1,-1 0-1,0 0 0,-1-1 1,0 0-1,-1 0 0,-1-1 1,1 1-1,-2-2 0,1 1 1,-2 0-1,5-24 0,-5 11-14,0 1-1,-1 0 0,-1-1 0,-1 1 1,-2-1-1,-7-39 0,7 57-10,-1 0 1,0 0-1,0 0 1,0 0-1,-1 1 1,0-1-1,-1 1 1,0 0-1,0 0 0,0 1 1,0-1-1,-1 1 1,-7-5-1,-10-6 1,-1 2 0,-32-16 0,19 11-16,1 0-41,-1 2 0,0 1 0,-2 2 0,-62-15 0,73 24-14,1 1 0,-1 1 0,0 1-1,1 2 1,-1 0 0,0 2 0,-43 8 0,17 1-34,-91 24-337,128-30 413,0 2-1,0 0 0,1 1 1,0 1-1,1 0 0,-19 15 1,12-6 19,0 1 0,2 1 1,0 1-1,2 1 0,0 1 1,1 0-1,2 1 0,0 1 0,-18 44 1,28-56 20,1-1 1,0 1-1,1 0 1,1 0 0,0 0-1,0 0 1,2 0-1,-1 1 1,2-1 0,1 15-1,1-18 22,-1 0 0,1 0 0,1 0 0,-1 0 1,2 0-1,-1-1 0,1 0 0,1 0 0,0 0 0,0-1 0,1 0 0,0 0 0,0 0 0,10 7 0,-6-6-9,0-1-1,0-1 0,1 0 0,0-1 0,0 0 0,1-1 0,-1 0 1,1-1-1,0 0 0,16 2 0,17 0-840,76 2 0,-65-6-727,11 2-989,7-3 1175</inkml:trace>
</inkml:ink>
</file>

<file path=ppt/ink/ink1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1:23.46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7610,'5'15'3496,"12"8"-1127,7 2-65,17 0-287,9-1 7,20-4-527,9-3-169,3-10-480,-4-3-248,-15-4-536,-8 0-448,-14-3-1648,-1 5 327,-14 4 785</inkml:trace>
</inkml:ink>
</file>

<file path=ppt/ink/ink19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6:24.04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201 650 6249,'-6'-5'9313,"16"9"-6372,4 4-3755,0 0 976,1-1 0,-1-1-1,1 0 1,0-1 0,0 0-1,1-2 1,0 0 0,-1 0 0,1-1-1,19-1 1,-8-2 79,-1-2 0,1 0 0,-1-2-1,0-1 1,0 0 0,47-21 0,-59 21-105,0 0 1,-1-1 0,0-1-1,0 0 1,-1-1-1,0 0 1,-1-1 0,0 0-1,0 0 1,-1-1-1,-1-1 1,1 0 0,13-24-1,-20 27-112,0 0 0,0 0-1,-1 0 1,0 0 0,-1 0-1,0-1 1,0 1 0,-1 0-1,0-1 1,-1 1-1,0 0 1,0-1 0,-1 1-1,0 0 1,-1 0 0,0 0-1,0 0 1,-1 1 0,-6-11-1,-5-9 12,-2 1-1,0 1 0,-2 1 0,-32-33 0,37 43-31,0 1-1,-1 1 0,-1 0 0,0 1 0,0 0 1,-1 2-1,-1 0 0,0 1 0,0 1 0,-23-7 1,29 11-6,0 1 1,0 1-1,-1 0 1,1 1-1,0 0 1,-1 1-1,1 0 1,-1 1-1,1 0 1,0 1 0,-1 0-1,1 1 1,0 1-1,0 0 1,1 0-1,-1 1 1,-15 10-1,12-4 1,-1 0-1,2 1 0,-1 1 0,2 0 0,0 1 1,0 0-1,2 1 0,-19 30 0,11-12 150,2 1 0,1 1 0,-16 50 0,28-72-17,0 0 1,1 1-1,0-1 0,1 1 0,0 22 0,2-31-82,0 0 1,1-1-1,-1 1 0,1 0 0,0-1 0,0 1 0,1-1 0,-1 1 0,1-1 0,0 0 0,0 1 0,1-1 0,-1 0 0,1 0 0,0-1 0,0 1 0,0 0 0,1-1 0,5 5 0,1-2 19,0 0-1,1-1 1,-1 0-1,1-1 1,0 0 0,0-1-1,1 0 1,-1-1-1,1 0 1,-1-1 0,15 0-1,22-1-220,63-7 0,-98 5 30,57-4-691,-8 5 289</inkml:trace>
</inkml:ink>
</file>

<file path=ppt/ink/ink19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6:38.21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191 1108 6753,'0'-1'155,"0"1"0,-1-1 0,1 1 1,0-1-1,0 0 0,0 1 0,0-1 0,-1 1 0,1-1 0,0 0 0,0 1 0,0-1 0,0 1 0,0-1 0,0 0 0,1 1 0,-1-1 0,0 1 0,0-1 0,0 0 0,1 1 0,-1-1 0,0 1 0,0-1 0,1 1 0,-1-1 0,0 1 0,1-1 0,-1 1 0,1-1 0,-1 1 0,1-1 0,-1 1 0,1 0 0,-1-1 0,1 1 0,-1 0 0,1 0 0,-1-1 0,2 1 0,31-6 2012,-26 6-2357,124 0 1627,-12 0 127,132-24 125,-162 12-921,170-1 1,-113 21-129,136 2 572,-68-9 376,266 38-1,-405-31-1413,0-4 0,0-3 0,134-15 0,218-70 620,-372 70-776,-2-2 0,58-26-1,-92 34-6,-1-2 0,0 0 1,-1 0-1,0-2 0,0 0 0,-1-1 0,-1-1 0,-1 0 0,16-19 0,35-43 109,-38 46 95,43-61 1,-63 79-140,1 1-12,-1-2 0,0 1-1,-1-1 1,6-15 0,-11 24-49,0-1 0,0 1 1,0-1-1,0 1 0,-1-1 1,0 0-1,0 1 0,0-1 0,-1 0 1,1 1-1,-1-1 0,0 1 0,-1-1 1,1 1-1,-1-1 0,-3-6 1,-6-6 27,0 1 0,-1 0 0,-1 1 0,0 0 0,-1 1 0,-23-18 0,-27-28-2,52 47-42,-1 1-1,0 1 1,-1 0-1,0 0 1,-1 2-1,0 0 0,0 1 1,-1 0-1,0 1 1,-1 1-1,-17-5 1,-529-90-386,486 90 319,-2 2-129,-1 4 0,-91 6 0,-158 26-191,-4 0-128,126-15 255,-59 2 75,191-13 146,-115-15 0,156 9 37,0 2 0,0 1 0,0 2 1,0 1-1,0 2 0,0 1 0,1 2 0,0 1 0,0 1 0,0 2 0,-58 27 0,59-21-13,2 1-1,0 2 0,1 0 1,1 2-1,0 2 0,2 0 1,-25 29-1,9-5 19,15-20-22,2 1 0,2 1 0,0 1 0,-29 52 1,48-74 16,0 0 1,1 1-1,0-1 1,0 1-1,0 0 1,1-1-1,1 1 1,-1 0-1,2 0 1,-1 0-1,1 1 1,0-1-1,1 0 1,0 0-1,1 0 1,0 0-1,0-1 1,1 1-1,0 0 1,0-1-1,1 0 1,0 0-1,0 0 1,8 9-1,-2-4 28,0-1-1,1-1 1,1 1-1,0-2 1,1 0-1,0 0 1,17 9 0,105 48 334,-101-52-182,1-2-1,0-1 1,1-2 0,1-2-1,-1-1 1,1-1 0,45 0-1,-52-6-285,-1-1-1,0-2 0,0-1 1,0-1-1,0-1 0,-1-1 0,0-2 1,0-1-1,44-23 0,-31 7-1407,-14-4 600</inkml:trace>
</inkml:ink>
</file>

<file path=ppt/ink/ink19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7:15.99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0 349 6257,'1'-6'373,"0"1"-1,0-1 0,0 0 0,1 1 1,0-1-1,0 1 0,0-1 1,0 1-1,1 0 0,0 0 0,0 0 1,1 0-1,-1 0 0,1 1 0,0 0 1,0 0-1,1 0 0,-1 0 1,7-4-1,2 0 91,0-1 0,0 2 0,0 0 0,1 0 0,1 1 0,16-4 0,-16 6-145,0 1 1,1 1-1,-1 0 1,1 1-1,29 2 1,78 17 300,-51-6-345,58 2 97,140-3 0,134-22 167,-133 2 360,316-9 1404,-4-34-318,540-66 4132,-795 103-5740,-253 8-1735,-29 2 837</inkml:trace>
</inkml:ink>
</file>

<file path=ppt/ink/ink19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7:20.72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17 145 3825,'-1'-1'281,"0"1"1,0-1 0,0 1-1,0-1 1,0 1 0,0-1-1,0 1 1,1-1-1,-1 0 1,0 1 0,1-1-1,-1 0 1,0 0 0,1 0-1,-1 1 1,1-1 0,-1 0-1,1 0 1,-1 0-1,1 0 1,0 0 0,-1 0-1,1 0 1,0 0 0,0 0-1,0 0 1,0 0-1,0 0 1,0 0 0,0 0-1,0 0 1,0 0 0,0 0-1,1 0 1,-1 0 0,0 0-1,1 0 1,-1 0-1,0 0 1,1 0 0,0 0-1,-1 1 1,1-1 0,-1 0-1,1 0 1,1-1-1,1 0-132,0 0-1,0-1 0,0 1 1,0 0-1,0 1 0,0-1 1,1 1-1,-1-1 0,1 1 1,-1 0-1,1 0 0,-1 1 1,1-1-1,-1 1 0,5-1 1,79 7 130,-51-2 119,0-2-1,60-4 0,66-25 862,-103 15-668,1 3 1,-1 2 0,113 3 0,-9 26 465,-122-14-532,0-2 0,0-1 0,1-2 0,-1-3 0,46-4 0,73-31 1181,-97 18-902,-43 14-826,17-5-4919,-13-2 3372</inkml:trace>
</inkml:ink>
</file>

<file path=ppt/ink/ink19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7:24.93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20 1 6337,'-20'4'11908,"23"-3"-11751,0 0 1,0 0-1,0 0 1,0 0-1,0-1 1,1 1 0,-1-1-1,5 0 1,138-2 816,-38-2-266,344 40 1089,0-1 141,-141-47-318,20 1 433,-246 16-1286,0 4 0,128 30 0,-30-4 225,-156-30-912,1-2 0,0-1 0,-1-1 0,1-2 0,0 0 1,0-2-1,-1-1 0,38-11 0,-52 11-129,4-1-125,-1 0 0,29-4 0,-45 9 169,0 0-9,0 0 0,-1 0-1,1 0 1,0 1 0,0-1 0,0 0 0,0 0 0,0 0 0,0 0-1,0 0 1,0 0 0,0 1 0,0-1 0,0 0 0,0 0 0,0 0-1,0 0 1,0 1 0,0-1 0,0 0 0,0 0 0,0 0 0,0 0-1,0 0 1,0 1 0,0-1 0,0 0 0,0 0 0,0 0 0,0 0-1,0 0 1,0 1 0,0-1 0,0 0 0,1 0 0,-1 0 0,0 0 0,0 0-1,0 0 1,0 0 0,0 0 0,0 1 0,1-1 0,-1 0 0,0 0-1,0 0 1,0 0 0,0 0 0,0 0 0,1 0 0,-1 0 0,0 0-1,0 0 1,0 0 0,0 0 0,1 0 0,-1 0 0,0 0 0,0 0-1,0 0 1,0 0 0,1 0 0,-11 12-279</inkml:trace>
</inkml:ink>
</file>

<file path=ppt/ink/ink19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7:28.85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11 5929,'5'-10'16871,"14"9"-15561,1 2-947,68-1 833,120 16-1,-115-3-261,1-4 0,186-6 0,-179-15 32,-59 6-93,53 0 1,-93 6-832,0 0 0,0 0 0,0 0 0,0 0 1,0-1-1,0 1 0,0 0 0,0-1 0,0 0 0,2 0 0,-1-6-4685</inkml:trace>
</inkml:ink>
</file>

<file path=ppt/ink/ink19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7:35.48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727 1203 5641,'-7'5'979,"1"1"-1,0 0 1,0 0-1,1 0 0,-8 10 1,13-15-914,-1-1-1,0 1 1,1 0 0,-1 0 0,1 0 0,-1 0-1,1 0 1,-1 1 0,1-1 0,0 0-1,0 0 1,-1 0 0,1 0 0,0 0 0,0 0-1,0 1 1,0-1 0,0 0 0,0 0-1,1 0 1,-1 0 0,0 0 0,0 0 0,1 0-1,-1 0 1,1 1 0,-1-1 0,1 0 0,0-1-1,-1 1 1,1 0 0,0 0 0,-1 0-1,1 0 1,0 0 0,0-1 0,0 1 0,0 0-1,0-1 1,0 1 0,0-1 0,0 1-1,0-1 1,0 1 0,0-1 0,0 0 0,0 1-1,0-1 1,0 0 0,1 0 0,0 0 0,20 5 382,1-2 1,0 0 0,-1-2-1,1 0 1,0-1 0,0-2-1,24-4 1,14-5 131,82-26 0,-112 28-418,0-2-1,-1-2 0,0 0 1,49-32-1,-61 33-21,-1-1 0,-1-1 0,0 0 0,-1-1 0,-1 0 0,0-1 0,-1-1 0,14-25 0,-8 12 18,-2 0 1,-2-2 0,24-66 0,-36 85-136,0 1 1,-1-1-1,0 0 1,0 0-1,-2 0 1,0-1 0,0 1-1,-1 0 1,-1 0-1,0 0 1,-1 0-1,0 1 1,-10-26 0,-16-24 137,-44-70 1,55 105-67,-1 1 0,0 1 0,-2 1 0,-28-24 0,-102-81 444,151 129-537,-21-16 114,0 2 0,-1 0-1,0 1 1,-1 1-1,0 1 1,-1 2-1,0 0 1,0 1-1,-1 2 1,-36-6-1,27 9-110,0 1 0,0 1 0,-1 2-1,1 1 1,0 2 0,1 1-1,-46 14 1,40-8-14,1 2-1,0 1 1,1 2 0,1 2 0,0 1-1,2 1 1,-58 47 0,73-51 8,1 0 0,1 2 1,0 0-1,1 1 1,2 1-1,0 0 0,1 1 1,0 0-1,2 1 0,1 1 1,1 0-1,0 0 1,2 0-1,-4 26 0,6-18 59,2 0 0,2 0 0,0 0 0,2 0 0,2-1 0,0 1 0,2 0 0,2-1 0,0 0 0,2 0 0,2-1 0,0 0-1,2-1 1,1-1 0,34 51 0,-38-65-4,1 0 0,1-1 0,0 0 1,0-1-1,2 0 0,-1-1 0,1-1 0,0 0 0,1-1 0,19 8 0,-10-7 49,1-1 0,0-1 1,1-1-1,0-1 0,49 3 1,1-9-824,-1-2 1,0-4-1,116-26 1,-63 6-411</inkml:trace>
</inkml:ink>
</file>

<file path=ppt/ink/ink19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7:39.19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11 78 7402,'0'0'107,"-1"0"1,1 0-1,-1 0 1,1 0 0,-1 1-1,1-1 1,0 0-1,-1 0 1,1 0 0,-1 0-1,1 1 1,0-1 0,-1 0-1,1 0 1,-1 1-1,1-1 1,0 0 0,-1 1-1,1-1 1,0 0-1,0 1 1,-1-1 0,1 0-1,0 1 1,0-1-1,0 1 1,-1-1 0,1 1-1,0-1 1,0 0 0,0 1-1,0 0 1,9 12 1604,26 8-30,-14-14-1077,0-1 0,1-1 0,0-1 0,0-1 0,0-1 0,0 0 0,23-3 0,160-21 1525,-182 19-1948,258-43 1147,199-24-165,-397 64-958,0 3 0,103 12 0,165 44 920,1 7 680,-265-52-997,0-3 0,96-7 0,-127-2-247,0 2 0,0 3-1,84 11 1,-136-11-588,0 0 1,0 0-1,0 0 0,0-1 0,0 1 1,0-1-1,0 0 0,0-1 0,0 1 0,0-1 1,0 1-1,0-1 0,0 0 0,0-1 0,0 1 1,-1-1-1,1 1 0,0-1 0,-1 0 1,1-1-1,-1 1 0,0-1 0,0 1 0,0-1 1,0 0-1,4-5 0,39-47-5228,-15 12 3377</inkml:trace>
</inkml:ink>
</file>

<file path=ppt/ink/ink19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7:52.69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13 1 10330,'-9'17'4985,"5"-11"-456,4 0-4217,7-1-32,-7-2-592,0-4 248</inkml:trace>
</inkml:ink>
</file>

<file path=ppt/ink/ink19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7:58.83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21 70 4265,'-3'-4'746,"1"-1"0,-1 0 0,1 0 1,0 1-1,0-1 0,0 0 0,1-1 0,0 1 0,0 0 1,0 0-1,1-10 539,5 28-253,2 3-768,2 0 1,0 0-1,18 22 0,-22-31-151,0-2 0,0 1 0,1 0 0,0-1 0,0 0 0,1 0 0,-1-1 0,1 0 0,0 0 0,0-1 0,0 0 0,1 0 0,-1 0-1,1-1 1,-1 0 0,15 1 0,4-1 290,0-1-1,0-1 0,42-7 0,-20 2-4,26 2-27,1 3 1,0 3 0,122 22 0,-146-18-211,0-3 1,0-2 0,92-7 0,152-37 733,1-1 733,255 39-5,-420 2-888,254-36 1,-336 31-520,-4 3-13,1 2 0,0 2 0,-1 2 1,55 9-1,248 21 540,-186-16-291,261 58 0,-343-53-374,1-4-1,159 13 1,-109-20 116,31 1-64,-134-11-84,0-1-1,-1-2 1,52-10 0,-68 9 18,1 0-1,-1-1 1,1-1 0,-1 0 0,18-13-1,-21 12-32,1 2 0,-1-1-1,1 1 1,0 0-1,0 1 1,1 0-1,-1 1 1,1 0 0,0 0-1,10-1 1,84 1 136,113 10 1,-152-6-11,75-9 0,-71 3-137,107-9 30,-154 14-36,41 4 0,-42-2-6,-1 0-1,25-2 0,-10-4 10,-15 1-15,37 0-1,-52 3 2,-1 1 0,1-1 0,-1 1 0,1-1 0,-1 1 0,0 0 0,1 1 0,-1-1 0,0 1 0,0 0 0,0 0 0,0 0 0,6 5 0,-10-6-19,1 0 0,0-1 0,-1 1 0,1-1 0,0 1 0,0-1 0,0 1 0,-1-1 0,1 1 0,0-1 0,0 0 0,0 1 0,0-1 0,0 0 0,0 0 0,0 1 0,-1-1 0,1 0 0,0 0 0,0 0 0,0 0 0,0 0 0,0-1 0,0 1 0,0 0 0,0 0 0,0-1 0,0 1 0,-1 0 0,1-1 0,0 1 0,0-1 0,0 1 0,-1-1 0,1 1 0,0-1 0,0 0 0,-1 1 0,1-1 0,-1 0 0,1-1 0,0 2-112,0-1-1,-1 0 1,1-1 0,0 1-1,-1 0 1,0 0 0,1 0 0,-1 0-1,0 0 1,1 0 0,-1 0-1,0-1 1,0 1 0,0 0 0,0 0-1,0 0 1,0-1 0,0 1-1,-1 0 1,1 0 0,0 0 0,-1 0-1,1 0 1,-1 0 0,1 0-1,-1 0 1,1 0 0,-1 0 0,0 0-1,1 0 1,-2-1 0,-16-7-879</inkml:trace>
</inkml:ink>
</file>

<file path=ppt/ink/ink1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1:24.6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146 159 2136,'-51'-3'4508,"-20"1"956,70 2-5299,0 0 1,0 0 0,0 1-1,0-1 1,0 0-1,0 0 1,0 0-1,0 0 1,0 0-1,0 0 1,0-1-1,-1 1 1,1 0 0,0-1-1,0 1 1,0 0-1,0-1 1,0 1-1,1-1 1,-1 1-1,-2-2 1,3 1-31,0 0 0,0 1 0,0-1 0,1 0 0,-1 0 0,0 0 0,0 1 0,0-1-1,1 0 1,-1 1 0,0-1 0,1 0 0,-1 1 0,1-1 0,-1 0 0,0 1 0,1-1 0,-1 0 0,1 1 0,0-1 0,0 0 0,45-33 2725,-44 33-2860,44-32 1149,-28 19-1438,0 1 0,38-19 0,-32 28-2734,-15 4 1789,12-2-87</inkml:trace>
</inkml:ink>
</file>

<file path=ppt/ink/ink19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8:01.33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59 78 5553,'-2'0'150,"-1"0"0,1 0-1,0 0 1,0-1 0,0 1 0,0-1-1,0 1 1,-1-1 0,1 0 0,0 0 0,0 0-1,1 0 1,-1 0 0,0-1 0,0 1-1,1 0 1,-1-1 0,0 1 0,1-1-1,-1 0 1,1 0 0,-1-1 0,0-1 256,0 0 0,0 0 0,0 0 0,1 0 0,-1-1 0,1 1 0,0 0 0,1-1 0,-1 1 0,1-8 0,1 17-23,1 0-1,0 0 1,0 0 0,0 0-1,1-1 1,-1 1-1,5 5 1,-5-8-202,3 5-26,1 0-1,0-1 0,0 1 1,0-2-1,1 1 0,0-1 1,0 0-1,0 0 0,1-1 1,-1 0-1,1 0 0,0-1 1,1 0-1,-1 0 0,0-1 1,12 2-1,17 2 310,0-2 0,59-2-1,-55-2-118,726 67 2621,51 21-3,-721-82-2742,362 42 1628,-425-42-1561,-2 1 0,1 1 0,-1 2 0,0 1 0,-1 1 0,32 18 0,-52-23-277,-5-3 60,-1-1 0,1 1 0,0-1 0,0-1 0,12 4 0,-16-5-112,-1-1 0,1 0 1,0 0-1,0 0 0,-1 0 1,1 0-1,0 0 1,-1-1-1,1 1 0,0 0 1,-1-1-1,1 0 0,0 1 1,-1-1-1,1 0 0,-1 0 1,1 1-1,-1-1 1,0-1-1,1 1 0,-1 0 1,0 0-1,0 0 0,0-1 1,0 1-1,0 0 0,2-3 1,13-19-1248,10-13 530</inkml:trace>
</inkml:ink>
</file>

<file path=ppt/ink/ink19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8:32.04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800 1020 4433,'-92'18'1642,"90"-18"-1549,0 0 0,0 0 0,0 0-1,0 0 1,0 0 0,0 0 0,0-1 0,0 1 0,0-1 0,0 1 0,0-1 0,0 0 0,0 1 0,0-1 0,1 0 0,-1-1 0,0 1 0,0 0 0,1 0 0,-1-1 0,1 1 0,-1-1 0,1 1 0,0-1 0,0 1 0,0-1 0,-2-3 0,-1-1 512,2 3-147,0 0 0,0 0 0,1 0-1,-1 0 1,1-1 0,0 1 0,-1 0 0,2-1-1,-1 1 1,0-1 0,1 1 0,-1-1-1,1 1 1,0-1 0,0 1 0,1-6 0,0-10 2119,59 24-1049,-49-3-1255,0-1-1,1 0 1,-1 0 0,21-3-1,-23 1-210,1 1-1,0 0 0,0 1 1,-1 0-1,1 0 1,0 1-1,-1 0 1,1 1-1,-1 0 1,0 0-1,0 1 1,16 9-1,-17-9-55,0-1 0,1 0 1,-1 0-1,1-1 0,0 0 0,0 0 0,0-1 0,-1 0 1,11-1-1,14-2 373,39-6-1,12-1 565,25 11-496,-72 0-450,1-1 0,-1-2 0,52-8-1,-14-2 354,0 3-1,79 2 1,201-22 855,-147 7-1178,-176 19-37,174-10 16,-157 12 2,0 1 0,58 11 0,221 38 40,-275-46-48,-1-2 0,1-3 0,0-2 0,57-11 0,15 0 0,-87 13 4,1 1 0,0 3-1,42 7 1,49 4 6,-51-15-10,-1-2 0,1-5-1,117-25 1,-133 22 12,1 3-1,-1 3 1,123 5 0,-116 0-2,0-4 1,0-2 0,97-22 0,32-4 14,-154 28 3,-1 1 0,70 6 0,-76 0-20,20 3 1,0-3-1,113-7 1,-98-6 22,1 3 0,0 4-1,0 3 1,81 10 0,644 73 2,-603-63-39,3 0 15,401 27 0,-291-32 56,52 6 15,304 8-70,-517-24 31,-71-2-19,106-7 0,226-53 49,-247 36 115,95-19-60,64-40-85,-159 53-65,-100 19 23,82-22 1,-25-9 26,22-6 35,-109 38-13,-26 7-43,1-1 0,-1-1 0,0 1-1,0-1 1,1 0 0,-1 0 0,6-4-1,-7 3 3,0 0 0,0-1 0,0 1-1,0-1 1,-1 0 0,0 0 0,0 0 0,5-7-1,-7 8 0,0 0-1,-1 0 1,0 0-1,0 0 0,0 0 1,0-1-1,0 1 1,0 0-1,-1-1 1,0 1-1,1 0 0,-1-1 1,-1 1-1,1 0 1,0-1-1,-1 1 1,0-3-1,-1 1 0,0 1 1,1-1-1,-1 1 1,-1 0-1,1-1 1,-1 1-1,1 0 1,-1 1-1,0-1 1,-1 0-1,1 1 0,-1 0 1,1 0-1,-7-4 1,-9-6 4,-39-18-1,18 10-15,-83-56-121,70 42 16,0 2-1,-80-34 0,86 49 97,0 3-1,-2 2 1,0 3-1,0 1 1,-75-3 0,-256 14-252,180 4 261,-150-13 8,-64 1 5,-65-10-69,279 4-28,-166-11 53,-54-3 62,204 13-39,-99-1-8,-917-19-27,1119 33-3,-168 23 1,213-15 51,-252 13-30,85-7 35,-80 2 4,-187 20-49,290-8 51,-410 1 1,-466-56-2,254 26-11,353 20-70,75-3 11,335-15 45,-148 10-12,189-7-23,0 0 0,0 3 0,1 0 1,0 2-1,-32 14 0,44-15 6,0 2 0,0 0 0,1 1 0,-23 21 0,-53 58-135,72-70 163,11-10 11,1-1-1,0 1 1,1 0-1,0 0 1,0 1-1,1 0 0,0 0 1,1 1-1,1 0 1,0 0-1,0 0 1,-2 14-1,5-16 7,0 0 0,1 1 0,-1-1-1,2 0 1,0 1 0,0-1 0,1 0 0,0 0-1,0 0 1,1 0 0,1 0 0,0-1 0,0 1-1,11 17 1,-3-11 67,0-1 0,0-1 0,1 1-1,1-2 1,1 0 0,0-1 0,0 0 0,1-1 0,31 16-1,-16-13-256,0 0 0,1-2 0,1-2 0,60 12 0,1-9-221</inkml:trace>
</inkml:ink>
</file>

<file path=ppt/ink/ink19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6:03.69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167 655 7458,'-9'-13'8415,"22"14"-4572,12 2-3804,97 6 1772,216-14 0,-310 2-1601,1-2-1,-1 0 1,1-2 0,-1-1 0,-1-1-1,0-2 1,46-24 0,-57 26-149,0 0 1,-1-2 0,0 0-1,0-1 1,-2 0-1,1-1 1,-2 0 0,1-2-1,-2 1 1,0-1 0,-1-1-1,0 0 1,8-20 0,-16 31-30,0 1 1,-1-2-1,1 1 1,-1 0-1,0 0 1,-1 0-1,1-1 1,-1 1-1,0 0 1,0 0 0,-1-1-1,1 1 1,-1 0-1,0 0 1,-4-9-1,2 6-9,-1 0 0,0 0 0,-1 1 0,0-1 0,0 1 0,-1 0 0,1 1 0,-13-11 0,-8-4-6,-1 2 0,-1 0 0,-57-27 1,77 42-10,-23-11-9,0 1 0,-1 2-1,-1 1 1,0 1 0,0 2 0,-1 1 0,0 2 0,0 1 0,0 2 0,-61 3 0,70 3-4,0 1 0,1 1 0,0 1 0,0 2 0,1 0 0,0 1 0,-30 18 0,22-11 0,14-9 0,1 0 0,1 2 0,-25 18-1,22-12-2,1 0 0,-25 30 0,37-38 11,0-1 1,0 1 0,0 0 0,1 0 0,0 1 0,1 0 0,0-1 0,0 1 0,-3 17 0,5-18 43,0-1 0,1 1 0,-1 0 0,1-1 0,1 1 0,0 0 0,0-1 0,0 1-1,1-1 1,0 1 0,0-1 0,1 0 0,0 0 0,1 0 0,-1 0 0,1-1 0,0 1 0,1-1 0,0 0 0,0 0 0,0 0 0,0-1 0,1 0 0,0 0 0,0-1 0,0 1-1,1-1 1,10 5 0,-4-3-267,1-1 0,0 0 0,0-1 0,0-1 0,0 0 0,1 0 0,-1-2-1,1 0 1,-1 0 0,1-2 0,0 1 0,-1-2 0,1 0 0,17-6 0,33-14-910</inkml:trace>
</inkml:ink>
</file>

<file path=ppt/ink/ink19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6:04.78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338 504 7378,'-66'29'2890,"66"-29"-2706,-1 0 0,1 0 0,-1 0 0,1 0 0,-1 0 0,1 0 1,0 0-1,-1 1 0,1-1 0,-1 0 0,1 0 0,-1 0 0,1 0 1,0 1-1,-1-1 0,1 0 0,0 1 0,-1-1 0,1 0 1,0 0-1,-1 1 0,1-1 0,0 0 0,0 1 0,-1-1 0,1 1 1,0-1-1,0 0 0,0 1 0,-1-1 0,1 1 0,0-1 1,0 1-1,0-1 0,0 0 0,0 1 0,15 9-262,3 0 667,-7-1-413,-8-6-118,0 0-1,0 0 1,1-1-1,-1 1 1,1-1-1,0 0 1,0 0 0,-1 0-1,1 0 1,0-1-1,1 1 1,-1-1-1,0 0 1,0 0 0,0-1-1,8 1 1,-2-3 109,0 0 0,-1 0 0,1-1 0,-1 0 0,0 0 0,0-1 0,0-1 0,0 1 0,-1-1 0,0-1 1,0 0-1,0 0 0,-1 0 0,0-1 0,12-15 0,-12 14-115,0-1-1,-1 0 1,0 0 0,0-1-1,-1 1 1,-1-1 0,1 0-1,-2-1 1,1 1 0,-1-1-1,-1 1 1,0-1 0,1-21-1,-4 16-41,-1 0-1,-1 0 1,0 1-1,0-1 1,-2 1-1,0 0 1,-8-16-1,-2-1 9,-3 1-1,-21-31 0,34 55-4,0 0 0,0 0 0,-1 0 0,0 1 0,0 0 0,-1 0 0,0 1 0,0-1 0,0 2 0,0-1 0,-1 1 0,0 0 0,0 0 0,0 1 0,0 0 0,-1 1 0,-16-3 0,15 4 6,0 1 1,0 0 0,0 0-1,0 1 1,0 1-1,0 0 1,1 0 0,-1 1-1,1 0 1,-1 1-1,1 0 1,0 0-1,1 1 1,-1 0 0,-13 11-1,7-4 81,0 1-1,1 1 0,0 0 0,1 1 1,1 1-1,0 0 0,2 0 1,-1 1-1,2 1 0,0-1 1,2 2-1,0-1 0,0 1 1,2 0-1,0 0 0,-2 30 1,5-35 23,1-1 0,1 1 1,1-1-1,-1 1 1,2-1-1,0 1 0,1-1 1,0 0-1,1 0 1,0 0-1,1 0 0,1-1 1,0 1-1,1-2 0,0 1 1,0-1-1,2 0 1,-1 0-1,1-1 0,1 0 1,-1-1-1,2 0 0,-1 0 1,21 11-1,-21-14-220,-1-1 0,1 0 0,1-1 0,-1 0 0,0 0 0,1-1 0,0-1 0,-1 1 0,1-2 0,0 0 0,0 0 0,0-1 0,0 0 0,0-1 0,0 0 0,0-1 0,0 0 0,0-1 0,-1 0 0,1-1 0,-1 0 0,0 0 0,0-1 0,-1 0 0,1-1 0,9-8 0,28-32-606</inkml:trace>
</inkml:ink>
</file>

<file path=ppt/ink/ink19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6:06.28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95 0 8986,'-67'50'3169,"40"-45"-2969</inkml:trace>
</inkml:ink>
</file>

<file path=ppt/ink/ink19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6:06.72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51 12651,'39'-17'4401,"-6"-16"-3201</inkml:trace>
</inkml:ink>
</file>

<file path=ppt/ink/ink19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6:08.38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39 27 7066,'-9'-9'2502,"8"7"-2098,0 1-1,0-1 0,-1 1 0,1-1 0,-1 1 0,1 0 0,-1-1 0,0 1 0,0 0 1,1 0-1,-4-1 0,5 2-302,-1 0 1,1 1 0,-1-1 0,1 0-1,-1 0 1,1 1 0,-1-1 0,1 0-1,0 1 1,-1-1 0,1 1 0,-1-1-1,1 1 1,0-1 0,0 0 0,-1 1-1,1-1 1,0 1 0,0-1 0,-1 1-1,1 0 1,0-1 0,0 1 0,0-1-1,0 1 1,0-1 0,0 1-1,0-1 1,0 1 0,0-1 0,0 2-1,0 22 1200,0-23-1179,6 54 1715,3 0 0,16 60 0,6 33-684,-17-66-1017,-4-1 0,0 124 0,-11-201-202,1 0 0,-1 0 0,1 0 0,-1 0 0,0 0 0,0 0 0,-4 6 0,5-9 13,0-1 0,-1 1-1,1-1 1,0 1 0,-1-1-1,1 1 1,-1-1 0,1 1-1,-1-1 1,1 1-1,-1-1 1,1 0 0,-1 1-1,1-1 1,-1 0 0,0 1-1,1-1 1,-1 0 0,1 0-1,-1 0 1,0 1 0,1-1-1,-1 0 1,0 0 0,1 0-1,-1 0 1,0 0 0,1 0-1,-1 0 1,0-1 0,1 1-1,-1 0 1,0 0-1,1 0 1,-1-1 0,1 1-1,-1 0 1,0-1 0,1 1-1,-1 0 1,1-1 0,-1 1-1,1-1 1,-1 1 0,1-1-1,0 1 1,-1-1 0,1 1-1,-1-1 1,1 1 0,0-1-1,-1-1 1,-5-6-769,1 0 0,0-1 0,0 0 0,0 0 0,-3-12 0,-11-36-515</inkml:trace>
</inkml:ink>
</file>

<file path=ppt/ink/ink19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6:08.74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65 76 5817,'-18'-49'5707,"18"49"-5633,0 0-1,0 0 1,0 0 0,0-1 0,0 1-1,-1 0 1,1 0 0,0 0 0,0-1 0,0 1-1,0 0 1,0 0 0,0 0 0,-1-1-1,1 1 1,0 0 0,0 0 0,0 0 0,-1 0-1,1 0 1,0 0 0,0-1 0,0 1-1,-1 0 1,1 0 0,0 0 0,0 0 0,0 0-1,-1 0 1,1 0 0,0 0 0,0 0-1,-1 0 1,1 0 0,0 0 0,0 0 0,-1 0-1,1 0 1,0 0 0,0 0 0,0 0-1,-1 1 1,1-1 0,0 0 0,0 0 0,0 0-1,-1 0 1,1 0 0,0 0 0,0 1-1,0-1 1,-1 0 0,-8 18 1976,-2 23-487,11-41-1550,-6 28 1017,-4 54 0,9-70-903,1 0 1,1-1-1,0 1 1,0 0-1,1 0 1,1 0-1,4 12 0,-7-22-115,1-1-1,-1 1 0,1-1 0,-1 1 0,1-1 0,0 0 1,-1 1-1,1-1 0,0 0 0,0 0 0,0 1 1,0-1-1,0 0 0,0 0 0,0 0 0,1 0 0,2 1 1,-4-2-2,1 0 0,0 0 1,0 0-1,0 0 1,-1 0-1,1 0 1,0 0-1,0 0 1,0 0-1,-1-1 0,1 1 1,0 0-1,0-1 1,-1 1-1,1 0 1,0-1-1,-1 1 0,1-1 1,0 1-1,-1-1 1,1 0-1,-1 1 1,2-2-1,3-5 62,-1 0-1,1 0 0,-1-1 1,0 1-1,3-11 1,7-22 159,-2 8-103,0 0 0,20-33 0,-28 58-87,0-1 1,0 2 0,1-1 0,0 0-1,1 1 1,-1 0 0,1 0 0,0 1 0,1 0-1,-1 0 1,1 0 0,0 1 0,0 0-1,10-4 1,-14 7-41,0 0 0,0 0 0,0 1 0,1-1 0,-1 1 0,0 0 1,0 0-1,1 0 0,-1 0 0,0 0 0,0 1 0,1 0 0,-1-1 0,0 1 0,0 1 0,0-1 0,0 0 0,0 1 0,0-1 0,0 1 0,-1 0 0,1 0 0,-1 0 0,1 0 0,-1 0 1,0 1-1,0-1 0,0 1 0,3 5 0,5 6-572,-2 1 0,0 0 0,-1 0 0,7 22 0,8 18 56,0-1 68</inkml:trace>
</inkml:ink>
</file>

<file path=ppt/ink/ink19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6:09.29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223 28 9666,'0'-2'227,"-1"1"1,1 0-1,0-1 0,0 1 0,-1 0 1,1-1-1,-1 1 0,1 0 0,-1 0 1,1 0-1,-1-1 0,0 1 0,0 0 1,1 0-1,-1 0 0,0 0 0,0 0 0,0 0 1,0 1-1,0-1 0,-1 0 0,1 0 1,-2 0-1,1 1-132,0 0 0,0 0 1,0 0-1,0 0 0,0 1 0,1-1 1,-1 1-1,0-1 0,0 1 0,0 0 1,0 0-1,1-1 0,-1 1 0,0 0 1,1 1-1,-1-1 0,-1 2 0,-9 7 138,1 1 0,-1 0 0,2 1 0,0 0 0,0 1 0,1 0 0,-8 16 0,-45 103 405,61-131-635,-2 5 40,1 0 0,0 0 0,0 0 0,0 1 0,0-1 0,1 1 0,0 9 0,1-14-14,0-1-1,0 1 1,0 0-1,1-1 0,-1 1 1,0 0-1,1-1 1,0 1-1,-1-1 0,1 1 1,0-1-1,0 1 1,0-1-1,0 0 0,0 1 1,0-1-1,0 0 1,0 0-1,1 0 0,-1 0 1,0 0-1,1 0 1,-1 0-1,1 0 0,-1 0 1,1-1-1,-1 1 1,1-1-1,-1 1 0,1-1 1,0 1-1,-1-1 1,1 0-1,0 0 0,1 0 1,23 2 277,-1-2 0,0-1 1,27-3-1,-30 1 96,0 1 1,0 1-1,1 1 0,38 5 0,-60-5-376,1 0 0,-1 0 0,0 1 0,0-1 0,0 0 0,0 1 0,1-1 0,-1 1 0,0-1 0,0 1 0,0 0 0,0-1 0,0 1 0,0 0 0,-1 0 0,1-1 1,0 1-1,0 0 0,0 0 0,-1 0 0,1 0 0,0 0 0,-1 0 0,1 0 0,-1 0 0,0 1 0,1-1 0,0 2 0,-1 0-1,0 1 1,-1-1-1,1 0 1,0 1-1,-1-1 1,0 0 0,0 0-1,0 1 1,0-1-1,-3 5 1,-1 2-30,-1 0 0,0 1 0,-1-2 0,0 1-1,-13 11 1,-1-1-614,-1-1-1,-1-2 1,-42 25-1,61-41 254,1 1 0,-2-1 0,1 1 0,0-1 0,0 0 0,-6 0-1,-2-5-1115,12 3 1509,0 1 1,0-1-1,0 0 1,0 0-1,0 1 1,0-1-1,0 0 0,0 1 1,0-1-1,0 0 1,1 1-1,-1-1 1,0 0-1,0 1 1,1-1-1,-1 0 0,0 1 1,1-1-1,-1 1 1,1-1-1,-1 0 1,1 0-1,17-18 488</inkml:trace>
</inkml:ink>
</file>

<file path=ppt/ink/ink19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6:10.09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0 558 8826,'43'-62'11493,"-52"88"-7088,-11 54-4152,19-74-225,0 0 0,0 1 0,1-1 0,0 0-1,0 1 1,0-1 0,1 0 0,0 1 0,2 6-1,-3-12-25,0 0 0,1 1 0,-1-1-1,1 0 1,-1 0 0,1 0 0,0 1-1,-1-1 1,1 0 0,0 0 0,0 0-1,0 0 1,0 0 0,0-1 0,0 1-1,0 0 1,0 0 0,0-1 0,0 1-1,0 0 1,1-1 0,-1 1 0,0-1-1,0 0 1,1 1 0,-1-1-1,0 0 1,0 0 0,1 0 0,-1 0-1,0 0 1,1 0 0,-1 0 0,0 0-1,0 0 1,1-1 0,-1 1 0,0 0-1,0-1 1,1 1 0,-1-1 0,0 0-1,2-1 1,2 0-4,-1-1-1,0 0 0,1-1 1,-1 1-1,0-1 1,-1 0-1,1 0 1,-1 0-1,4-5 0,27-48-65,-17 29 9,-7 11 1,-5 11 25,-1-1-1,1 1 1,-1-1-1,-1 0 1,1-1-1,-2 1 1,4-12-1,-7 26 7,1-6 17,0 0 0,0 0 0,0 0 0,-1 1 0,1-1 0,0 0 0,0 0 0,1 0 0,-1 0-1,0 1 1,0-1 0,0 0 0,2 2 0,-1 0 1,1-1 1,0 0-1,0 1 0,0-1 0,0 0 0,1 0 1,-1 0-1,1-1 0,3 3 0,41 27 9,-45-30 0,0 0 0,0 0 1,0 0-1,1 0 0,-1-1 0,0 1 0,0-1 0,0 1 0,0-1 0,1 0 0,-1 1 0,0-1 1,0-1-1,1 1 0,-1 0 0,0 0 0,0-1 0,0 1 0,1-1 0,3-1 0,-1-1 1,-1 0 0,1 0-1,-1-1 1,1 1 0,6-8-1,-7 7 1,3-4 1,0-1 0,0 0 0,-1-1 0,0 1-1,0-1 1,-1 0 0,-1-1 0,0 1 0,0-1 0,-1 0 0,0 0 0,-1 0 0,0 0 0,0-19-1,-1-10 16,-1 0 0,-11-71 0,11 110-17,-2-16 5,1 1-1,-2 0 1,0 0 0,-1 1-1,-1-1 1,-1 1 0,0 0 0,-10-19-1,16 34-4,0-1 0,0 1 0,0-1 0,0 1 1,-1 0-1,1-1 0,0 1 0,0 0 0,0-1 0,0 1 0,-1 0 0,1-1 0,0 1 0,0 0 0,-1 0 0,1-1 0,0 1 0,0 0 0,-1 0 0,1-1 0,0 1 0,-1 0 0,1 0 1,0 0-1,-1 0 0,1-1 0,-1 1 0,1 0 0,0 0 0,-1 0 0,1 0 0,0 0 0,-1 0 0,1 0 0,-1 0 0,1 0 0,0 0 0,-1 0 0,1 0 0,0 1 0,-1-1 0,1 0 0,0 0 1,-1 0-1,1 0 0,0 0 0,-1 1 0,1-1 0,0 0 0,-1 0 0,1 1 0,0-1 0,-1 1 0,-4 23-1,6 1 39,2-1 1,0 1-1,2-1 1,11 36 0,1 4 70,-6-12-17,18 69 19,-25-107-86,1-1 1,1 1 0,0-1 0,0 0 0,1-1-1,12 16 1,-19-27-21,1 0 0,0 0-1,0 0 1,-1 0 0,1-1-1,0 1 1,0 0 0,0 0 0,0 0-1,0-1 1,0 1 0,0 0 0,0-1-1,0 1 1,0-1 0,0 1-1,0-1 1,1 0 0,-1 0 0,0 1-1,2-1 1,-2 0-1,0-1 0,0 1 0,0-1 0,0 1 0,0-1 0,0 1 0,0-1-1,0 0 1,0 1 0,0-1 0,0 0 0,0 0 0,-1 0 0,1 0 0,0 1 0,-1-1 0,1 0 0,0-2 0,3-6 12,0-1 1,-1 1-1,0-1 1,1-10-1,-2 12-8,12-64 31,-11 47 19,2 0 0,0 1 1,2 0-1,18-45 0,-25 69-51,0 0 1,0 0-1,0-1 1,0 1-1,0 0 1,0 0-1,0-1 1,0 1-1,0 0 1,1 0-1,-1-1 0,0 1 1,0 0-1,0 0 1,0 0-1,0-1 1,0 1-1,0 0 1,1 0-1,-1 0 1,0-1-1,0 1 1,0 0-1,0 0 1,1 0-1,-1 0 0,0-1 1,0 1-1,0 0 1,1 0-1,-1 0 1,0 0-1,0 0 1,0 0-1,1 0 1,-1 0-1,0 0 1,0 0-1,1 0 0,-1 0 1,0 0-1,0 0 1,1 0-1,-1 0 1,0 0-1,1 0 1,0 14 191,-5 24-36,-35 109 307,31-125-931,0 0 0,-2 0-1,0 0 1,-20 28 0,23-43-2383,10-20-828,7-4 2352</inkml:trace>
</inkml:ink>
</file>

<file path=ppt/ink/ink1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1:25.41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155 106 3969,'3'-33'969,"0"6"355,-2-3 2694,-1 29-3939,0 1 0,0-1 1,0 1-1,0-1 0,0 0 1,0 1-1,0-1 0,0 1 1,-1-1-1,1 1 0,0-1 1,0 0-1,0 1 0,-1-1 1,1 1-1,0-1 1,-1 1-1,1-1 0,0 1 1,-1 0-1,1-1 0,-1 1 1,1-1-1,-1 1 0,1 0 1,-1-1-1,1 1 0,-1 0 1,1 0-1,-1-1 0,1 1 1,-1 0-1,1 0 1,-1 0-1,0 0 0,1 0 1,-1 0-1,1-1 0,-1 1 1,1 1-1,-1-1 0,0 0 1,1 0-1,-1 0 0,1 0 1,-1 0-1,1 0 0,-1 1 1,0-1-1,1 0 0,-1 0 1,1 1-1,-1-1 1,0 1-1,-2 1 100,-1 0 0,0 0 0,1 0 1,-1 0-1,1 1 0,-5 4 0,6-4-123,-64 80 666,60-74-715,1-1 0,0 1 0,0 0 0,1 0 0,0 1 0,1-1 0,0 1 0,-2 14 1,4-23-8,1 0 1,0 0-1,0 0 1,0 0 0,0 0-1,0 0 1,0 0-1,0 0 1,0 0 0,0 0-1,0 0 1,0 0-1,1 0 1,-1 0 0,1 0-1,-1 0 1,0 0-1,1 0 1,0 0 0,-1 0-1,1 0 1,-1 0 0,1-1-1,0 1 1,0 0-1,1 0 2,-1 0-1,1-1 1,-1 1-1,1-1 1,0 0-1,-1 1 1,1-1-1,-1 0 1,1 0-1,0 0 0,-1 0 1,1 0-1,0 0 1,2-1-1,7-2 55,0-1 0,0 0 0,17-8-1,-20 8 42,1 0 73,0 0-1,1 1 1,-1 0 0,1 1-1,0 0 1,0 0 0,0 1-1,12 0 1,-20 1-103,1 0 0,-1 0 0,1 0 0,-1 0 0,1 1 1,-1 0-1,1-1 0,-1 1 0,0 0 0,1 0 0,-1 0 0,0 0 0,0 1 0,0-1 0,1 1 1,-2-1-1,1 1 0,0 0 0,0-1 0,0 1 0,-1 0 0,1 0 0,-1 0 0,0 1 0,0-1 1,1 0-1,-1 0 0,-1 1 0,1-1 0,0 1 0,0-1 0,-1 0 0,0 1 0,1-1 1,-1 1-1,0-1 0,-1 6 0,1-3-10,-1 0 0,0 1 1,0-1-1,-1 0 0,1 0 0,-1 0 0,0 0 1,-1 0-1,1-1 0,-1 1 0,-5 6 0,3-4-218,0-1-1,-1 0 0,1 0 0,-1 0 0,-1-1 0,-12 9 0,19-14 98,0 1 1,-1-1-1,1 0 0,0 0 0,-1 0 0,1 1 1,0-1-1,-1 0 0,1 0 0,0 0 0,-1 0 1,1 1-1,-1-1 0,1 0 0,0 0 0,-1 0 1,1 0-1,-1 0 0,1 0 0,0 0 0,-1 0 1,1 0-1,0-1 0,-1 1 0,1 0 0,-1 0 1,1 0-1,0 0 0,-1 0 0,1-1 0,0 1 1,-1 0-1,1 0 0,0-1 0,-1 1 0,1 0 1,0 0-1,0-1 0,-1 1 0,1 0 1,0-1-1,0 1 0,-1 0 0,1-1 0,0 1 1,0-1-1,0 1 0,0 0 0,0-1 0,0 1 1,0-1-1,0 1 0,0 0 0,0-1 0,0 1 1,0-1-1,0 1 0,0 0 0,0-1 0,0 0 1,6-26-3025,5 10 2167</inkml:trace>
</inkml:ink>
</file>

<file path=ppt/ink/ink19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6:10.48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185 4 9786,'-2'-1'574,"0"1"0,0-1 0,0 1 0,0-1 1,0 1-1,0 0 0,0 0 0,0 0 0,0 0 0,0 0 0,-3 1 0,-23 10 2136,-24 24-1810,42-27-147,2-2-541,3-3-90,-1 1 0,1 0 0,0 0 0,0 0 0,0 0 1,1 1-1,0 0 0,0 0 0,0 0 0,0 0 0,-4 11 1,8-16-115,0 1 0,0 0 1,0 0-1,0-1 0,0 1 1,1 0-1,-1-1 0,0 1 1,0 0-1,1-1 0,-1 1 1,0-1-1,1 1 0,-1 0 1,1-1-1,-1 1 1,1-1-1,-1 1 0,1-1 1,-1 1-1,1-1 0,0 0 1,-1 1-1,1-1 0,-1 0 1,1 1-1,0-1 0,-1 0 1,1 0-1,0 1 1,-1-1-1,1 0 0,0 0 1,0 0-1,-1 0 0,2 0 1,34 2 111,-32-2-77,23-1 150,41 1 442,-64 1-548,1-1-1,0 1 1,0 0 0,-1 0 0,1 0 0,-1 1-1,1-1 1,-1 1 0,1 0 0,6 5 0,-9-5-58,-1 0 0,1 0 1,-1-1-1,0 1 1,0 0-1,0 0 0,0 0 1,0 0-1,0 0 1,-1 1-1,1-1 1,-1 0-1,1 0 0,-1 0 1,0 1-1,0-1 1,0 0-1,0 0 0,0 1 1,-1 2-1,0 2 30,0 1 1,-1-1-1,0 1 0,-5 11 0,1-5-16,-1-1 0,0 0 0,-1 0 0,-1-1 0,-12 15 0,19-24-228,0 0-1,-1 0 0,1-1 1,-1 1-1,0-1 0,1 0 0,-1 0 1,0 0-1,0 0 0,-1 0 0,1 0 1,0-1-1,-1 0 0,1 0 0,-1 0 1,1 0-1,-1 0 0,1 0 0,-1-1 1,1 0-1,-1 0 0,0 0 1,1 0-1,-1-1 0,1 1 0,-1-1 1,-4-1-1,6 1-21,1 0-1,-1 1 1,1-1 0,-1 0 0,1 0 0,-1 0 0,1 0 0,0 0-1,0 0 1,0-1 0,-2-1 0,-8-24-1189</inkml:trace>
</inkml:ink>
</file>

<file path=ppt/ink/ink19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6:10.96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12 1 6985,'-1'22'9605,"-3"1"-6158,1-12-2994,2-1-1,0 1 1,0 20-1,2-13 74,1 1-1,0-1 0,2 1 0,0-1 0,10 25 1,-1-7-350,-1 1 0,-2 1 1,9 62-1,-19-96-376,1 1 0,-1-1 0,0 0 0,0 1 0,0-1 0,-2 6 1,2-9 39,0 0 0,0 0 0,0 0 0,-1 0 0,1 0 0,0 0 0,-1 0 0,1 0 0,-1-1 0,1 1 0,-1 0 0,0 0 1,1-1-1,-1 1 0,0 0 0,1-1 0,-1 1 0,0 0 0,0-1 0,1 1 0,-1-1 0,0 1 0,0-1 0,0 0 0,0 1 1,0-1-1,0 0 0,0 0 0,-1 1 0,-4-4-2286,1-10 1148</inkml:trace>
</inkml:ink>
</file>

<file path=ppt/ink/ink19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6:11.45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36 276 9218,'-33'-96'4160,"33"96"-4054,0-1 0,-1 1 0,1-1 0,0 1 0,0-1 0,-1 0 0,1 1 0,0-1 0,0 1 0,0-1 0,0 0 0,0 1 0,0-1 0,0 1 0,0-1 0,0 0 0,0 1 0,0-1 0,0 1 0,0-1 0,0 0 0,0 1 0,1-1 0,-1 1 0,0-1 0,0 1 0,1-1 0,-1 1 0,0-1 0,1 1 0,-1-1 0,1 1 0,-1-1 0,1 1 0,-1-1 0,1 1 0,-1 0 0,1-1 0,-1 1 0,2-1 0,17 4 1499,-17-3-1006,13 1 476,-2-1-320,1 1 1,-1 0 0,0 1-1,0 0 1,15 6 0,-25-7-717,0 0 1,0 0-1,0 1 1,0-1-1,-1 1 1,1 0-1,0 0 1,-1 0-1,0 0 1,1 0 0,-1 1-1,0-1 1,0 1-1,0-1 1,-1 1-1,1 0 1,-1 0-1,1 0 1,-1 0 0,0 0-1,0 0 1,0 0-1,0 0 1,-1 0-1,1 0 1,-1 6-1,-1 15-60,-2-13 21,3-11 2,0 1 1,0-1-1,0 0 0,0 0 0,-1 0 0,1 0 0,0 0 0,0 0 0,0 0 0,0 0 0,0 1 0,-1-1 0,1 0 0,0 0 1,0 0-1,0 0 0,0 0 0,-1 0 0,1 0 0,0 0 0,0 0 0,0 0 0,0 0 0,-1 0 0,1 0 0,0 0 1,0 0-1,0 0 0,-1 0 0,1 0 0,0 0 0,0-1 0,0 1 0,0 0 0,0 0 0,-1 0 0,1 0 0,0 0 0,0 0 1,0 0-1,0 0 0,0-1 0,0 1 0,0 0 0,-1 0 0,1-2-2,-1 1 0,0-1-1,1 1 1,0-1 0,-1 1 0,1-1 0,0 1-1,-1-1 1,1 1 0,0-1 0,0 1-1,1-1 1,-1 1 0,0-1 0,1-1 0,-1-7-4,1-4 18,0-1 0,0 1-1,1 0 1,1 0 0,0 0-1,1 1 1,1-1 0,0 1-1,1 0 1,0 0 0,10-15-1,-10 20 181,1 0 0,0 0-1,1 0 1,15-12-1,-21 18-336,1 1 0,0-1 0,-1 1-1,1 0 1,0-1 0,0 1 0,0 0 0,0 1-1,5-2 1,-6 2-326,-1 0 0,1 0 0,0 0 0,0 0 0,0 0 0,-1 1 0,1-1 0,0 1 0,0-1 0,-1 1 0,1 0 0,0 0 0,-1 0 0,1 0 0,-1 0 0,1 0 0,1 2 1,8 6-1011</inkml:trace>
</inkml:ink>
</file>

<file path=ppt/ink/ink19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6:11.85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21 432 10130,'84'-42'4350,"-67"28"-1733,-16 6-404,-1 8-2072,-1-1 1,1 1-1,-1 0 0,0-1 0,1 1 0,-1 0 0,0 0 1,1-1-1,-1 1 0,0 0 0,1 0 0,-1 0 0,0 0 1,1 0-1,-1 0 0,0 0 0,1 0 0,-1 0 0,0 0 1,1 1-1,-1-1 0,0 0 0,1 0 0,-2 1 1,-3 4 111,1 0 0,-1 1 0,1-1 0,0 1 1,0 0-1,0 0 0,1 1 0,0-1 0,-2 8 1,-5 8-77,4-10-145,-7 13 6,-11 32 1,22-50-43,-1 0 1,2 0 0,-1 0-1,1 0 1,0 0 0,0 0 0,1 1-1,0-1 1,0 0 0,2 9-1,-2-15 1,0 0 0,0-1 0,0 1 0,0 0 0,0-1 0,0 1 0,0-1 0,1 1 0,-1 0 0,0-1 0,0 1 0,1-1-1,-1 1 1,0 0 0,1-1 0,-1 1 0,0-1 0,1 1 0,-1-1 0,1 0 0,-1 1 0,1-1 0,-1 1 0,1-1 0,-1 0-1,1 1 1,-1-1 0,2 0 0,-2 0-3,1 0 1,0-1-1,0 1 0,0 0 0,-1-1 0,1 1 0,0-1 0,-1 1 0,1-1 1,0 1-1,-1-1 0,1 0 0,-1 1 0,1-1 0,-1 0 0,1 0 0,0 0 1,17-37-194,29-129-1309,-41 152 1371,-3 13 28,0 22-17,0 8 128,9 19-3,-11-44 0,0-1 1,-1 0-1,1 0 1,1 0-1,-1 0 1,0 0-1,0 0 1,1 0-1,-1 0 1,1 0-1,0 0 0,-1-1 1,1 1-1,0-1 1,0 1-1,0-1 1,0 0-1,0 0 1,1 0-1,-1 0 1,0 0-1,0 0 0,1-1 1,-1 1-1,0-1 1,1 1-1,-1-1 1,1 0-1,-1 0 1,0 0-1,1 0 1,-1-1-1,1 1 0,-1 0 1,0-1-1,1 0 1,2-1-1,2 0 0,0-1 0,-1 1 1,1-1-1,-1-1 0,1 1 0,-1-1 0,0-1 0,-1 1 0,1-1 0,8-8 0,-3-1 2,-1-1-1,0 1 0,-1-1 1,-1-1-1,0 0 0,-1 0 0,-1-1 1,0 1-1,-2-1 0,0-1 1,0 1-1,1-29 0,-3-3 248,-1-1 0,-3 1 0,-9-56 1,7 95 623,0 20-314,1 23 116,13 15 368,17 49 1,-7-25-541,-15-55-524,0 1 1,1-1-1,1 0 0,1-1 0,18 30 1,-23-43-1427,-5-20-7688</inkml:trace>
</inkml:ink>
</file>

<file path=ppt/ink/ink19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6:12.24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10 144 10530,'-10'13'4793,"10"-10"-2080,16-3-889,-1-8-792,15-5-279,-8-5-377,-3-3-120,0 4-408,-8 4-296,5 7-1097,-2 3-439,5 1 1112</inkml:trace>
  <inkml:trace contextRef="#ctx0" brushRef="#br0" timeOffset="1">297 63 10674,'92'19'4447,"-91"-19"-4348,0 1 1,0-1 0,0 0 0,-1 0 0,1 0 0,0 1 0,0-1 0,0 0 0,-1 0-1,1 0 1,0-1 0,0 1 0,0 0 0,0 0 0,-1 0 0,1-1 0,0 1 0,0 0-1,-1-1 1,1 1 0,0 0 0,0-1 0,-1 1 0,1-1 0,-1 1 0,1-1 0,0 0-1,-1 1 1,1-1 0,-1 0 0,1 1 0,-1-1 0,1 0 0,-1 1 0,0-1 0,1 0-1,-1 0 1,0 1 0,0-1 0,0 0 0,0 0 0,1 0 0,-1 0 0,0 1 0,0-1-1,0 0 1,-1 0 0,1 0 0,0 1 0,0-1 0,0 0 0,-1-1 0,0-1 233,0-1 0,0 0-1,-1 1 1,1-1 0,-1 1 0,0 0 0,-4-6 0,4 7-295,0 0-1,0 0 1,0 0 0,0 0-1,0 0 1,-1 1 0,1-1-1,0 1 1,-1 0-1,1 0 1,-1 0 0,1 0-1,-1 0 1,0 0-1,1 1 1,-1-1 0,0 1-1,0-1 1,1 1-1,-1 0 1,0 1 0,0-1-1,1 0 1,-1 1-1,0-1 1,0 1 0,1 0-1,-1 0 1,1 0-1,-1 0 1,1 0 0,-1 1-1,1-1 1,0 1-1,-4 2 1,0 2-41,0 0-1,1 0 1,-1 0 0,1 0 0,1 1-1,-1 0 1,1 0 0,0 0-1,1 1 1,-5 13 0,4-9 33,1 0 0,0 0 0,1 0 0,1 1 0,0-1 0,1 1 0,0 0 0,0-1 0,4 15 0,-4-24-16,1 0-1,0 1 1,0-1 0,0 1 0,0-1 0,0 0 0,1 0-1,0 0 1,-1 0 0,1 0 0,0 0 0,1 0 0,-1 0 0,0-1-1,1 1 1,-1-1 0,1 0 0,0 0 0,0 0 0,0 0-1,0 0 1,0-1 0,0 1 0,1-1 0,-1 0 0,0 0 0,1 0-1,-1 0 1,1 0 0,-1-1 0,1 0 0,-1 0 0,1 0 0,-1 0-1,1 0 1,6-2 0,3-2-232,1 1-1,-1-2 1,-1 0-1,1 0 1,-1-1 0,0-1-1,0 0 1,0-1-1,-1 0 1,0 0-1,-1-1 1,0-1 0,-1 0-1,1 0 1,-2-1-1,0 0 1,8-13 0,7-25-919</inkml:trace>
</inkml:ink>
</file>

<file path=ppt/ink/ink19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6:13.30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413 826 8514,'0'2'413,"0"0"-1,0-1 1,0 1 0,1 0 0,-1 0 0,1 0 0,-1-1-1,1 1 1,0 0 0,0 0 0,0-1 0,0 1-1,0-1 1,0 1 0,2 2 0,0-2-64,0 1 0,0-1 0,0 1 0,1-1 1,-1 0-1,1 0 0,4 2 0,-2-2-153,0 0 0,0 0 0,0-1 0,1 1-1,-1-1 1,0-1 0,1 1 0,-1-1 0,8 0 0,-4-3-37,1 0 1,-1 0-1,0 0 0,0-2 1,-1 1-1,1-1 0,-1 0 1,0-1-1,13-10 0,-3-1 137,1 0 0,29-36-1,-32 32-129,0-1 0,-1-1 0,-1-1-1,-2 0 1,0-1 0,-2-1 0,0 0-1,7-29 1,-15 43-116,0 0 0,-1-1 0,0 1 0,-1-1 0,0 1 0,-1-1 0,0 1 0,-1-1 0,-1 1 0,0-1-1,0 1 1,-1 0 0,-1-1 0,0 2 0,-1-1 0,0 0 0,-1 1 0,0 0 0,-1 0 0,-7-9 0,-13-8-4,-1 1 0,-1 1 1,-2 2-1,0 1 0,-50-28 0,67 42-29,0 1-1,0 1 1,-1 1-1,0 0 1,0 0-1,0 2 1,-1 0-1,0 1 1,1 0-1,-1 1 1,0 1-1,0 1 1,0 0-1,0 1 1,0 1-1,0 0 1,0 1-1,0 1 1,1 0-1,0 1 1,-20 10-1,25-10 14,0 1 0,0 1-1,1-1 1,0 1 0,1 1 0,-1 0-1,1 0 1,1 1 0,0-1-1,0 2 1,1-1 0,-7 13 0,-1 5 17,1 1 0,1 1 1,-10 36-1,9-17 123,2 0-1,-7 63 0,16-86 9,0-1-1,2 1 1,0 0-1,2-1 1,1 1 0,8 34-1,-8-50-114,0 0 0,0 0 0,1 0 0,1-1-1,-1 1 1,1-1 0,0 0 0,1 0 0,0-1-1,1 0 1,-1 0 0,1 0 0,0-1 0,1 0-1,0 0 1,0-1 0,0 0 0,0 0 0,1-1-1,0 0 1,0 0 0,0-1 0,16 3 0,-6-2-32,0-2 1,0 0 0,1-1-1,-1-1 1,0-1-1,1-1 1,-1 0 0,0-1-1,0-2 1,34-11-1,-31 8-246,-1-2 0,1 0 0,-2-1 0,1-1 0,-2-1 0,19-16 0,-25 16 6,0 0 0,17-26 0</inkml:trace>
</inkml:ink>
</file>

<file path=ppt/ink/ink19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6:14.97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0 14107,'54'68'5145,"-79"-67"-4353</inkml:trace>
</inkml:ink>
</file>

<file path=ppt/ink/ink19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8:39.45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0 954 7562,'0'0'166,"1"0"0,-1 1 0,1-1 0,-1 0 0,0 1 1,1-1-1,-1 0 0,1 0 0,-1 1 0,1-1 0,-1 0 1,1 0-1,-1 0 0,1 0 0,-1 0 0,1 0 0,-1 0 1,1 0-1,-1 0 0,1 0 0,-1 0 0,1 0 0,-1 0 1,1 0-1,-1 0 0,1-1 0,-1 1 0,1 0 0,-1 0 1,1 0-1,-1-1 0,1 0 0,20-11 750,-18 10-467,210-162 5893,-116 84-4808,137-112 1069,160-123 587,-339 279-2866,77-37 0,-96 54-273,-35 19-109,0-1 1,0 1-1,0 0 1,0-1-1,0 1 0,-1-1 1,1 1-1,0-1 0,0 1 1,0-1-1,-1 0 0,1 1 1,0-1-1,-1 0 0,1 0 1,-1 1-1,1-1 0,0 0 1,-1 0-1,0 0 0,1 0 1,-1 0-1,0 1 0,1-1 1,-1 0-1,0 0 0,0 0 1,0 0-1,0 0 0,0 0 1,0 0-1,0-2 0,1-4-1946,1-20 1434</inkml:trace>
</inkml:ink>
</file>

<file path=ppt/ink/ink19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8:40.25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31 1 12187,'-11'88'5145,"7"-71"-2809,0 2-311,-4 6-801,5-5-248,4-6-760,6-3-136,5-4-80</inkml:trace>
</inkml:ink>
</file>

<file path=ppt/ink/ink19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8:44.69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2 654 5081,'0'2'338,"-1"-1"0,1 1 0,0-1 0,-1 0-1,1 1 1,0-1 0,0 1 0,0-1 0,1 0 0,-1 1 0,0-1 0,0 1-1,1 0 1,6 0 1704,5-13-1204,45-58 2923,62-99 1,28-36-1750,-135 190-2050,19-22-193,-2 0 0,-2-2 0,28-50 1,-51 78-991,-8 8-572,-13 12-1386,14-7 2920,-21 13-735</inkml:trace>
</inkml:ink>
</file>

<file path=ppt/ink/ink1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1:25.79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72 174 8594,'7'15'4225,"1"1"-1809,5 3-695,-2-2-177,1 0-712,-4-4-264,2 1-368,-3-3-80,3-8-136,1-1-152,-6-9-472,6-5-504,-11-7-785,0 0-367,0-3 1360</inkml:trace>
  <inkml:trace contextRef="#ctx0" brushRef="#br0" timeOffset="1">76 82 7690,'-74'-65'3176,"73"61"-2055,1 0-921,6-3-488,-6 6 79</inkml:trace>
</inkml:ink>
</file>

<file path=ppt/ink/ink19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8:45.08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100 5 8450,'-7'9'1173,"1"-1"-1,0 1 1,-8 18 0,-21 65 1371,23-58-1217,8-21-791,0 0 0,0 0 0,-2 19 0,6-29-454,-1-1 1,1 0-1,-1 1 1,1-1-1,0 0 1,0 1-1,0-1 1,1 0-1,-1 1 1,0-1-1,1 0 1,-1 0-1,1 1 1,0-1-1,0 0 1,0 0-1,0 0 1,0 0-1,0 0 1,1 0-1,-1 0 1,1 0 0,-1 0-1,1-1 1,0 1-1,0-1 1,-1 1-1,3 0 1,-1-1-16,-1 0 1,1-1 0,-1 0 0,1 0 0,0 1-1,-1-1 1,1-1 0,-1 1 0,1 0 0,-1-1 0,1 1-1,-1-1 1,1 0 0,-1 0 0,0 0 0,1 0-1,1-1 1,39-27 457,-13 3-588,-1-2 0,51-63-1,3-4-2629,-42 55 1582</inkml:trace>
</inkml:ink>
</file>

<file path=ppt/ink/ink19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8:48.28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93 3 7362,'-93'51'2774,"129"-77"3746,-30 22-6394,0 0 1,1 0-1,-1 1 0,1 0 0,0 0 1,-1 1-1,10-3 0,-15 5-126,0 0 0,0 1 0,1-1 0,-1 0-1,0 0 1,0 1 0,1-1 0,-1 1 0,0-1-1,0 1 1,0-1 0,0 1 0,0 0 0,0 0 0,0-1-1,0 1 1,0 0 0,0 0 0,0 0 0,-1 0-1,1 0 1,0 0 0,-1 0 0,1 0 0,-1 1-1,1-1 1,-1 0 0,1 0 0,-1 0 0,0 1-1,1-1 1,-1 2 0,4 51 9,-4-38 3,4 38 47,2-1-1,2 0 1,2-1 0,36 103 0,3-33-11,26 80 428,-72-191-382,0 1 1,-1-1 0,-1 1-1,1 0 1,-2 0 0,0-1-1,0 1 1,-1 0-1,0 0 1,-4 12 0,3-18-29,0 1 0,0 0 0,-1-1 0,0 1 0,-1-1 0,1 0 0,-1 0 0,0 0 0,0-1 0,-1 1 0,0-1 0,0 0 0,0-1 0,-1 1 0,1-1 0,-1 0 0,0 0 0,-7 3 0,8-6-46,1 1 1,-1-1-1,0 1 1,0-1-1,-9 0 1,-4-4-948,17 3 833,1-1 0,-1 1 0,1 0 0,0 0 1,-1-1-1,1 1 0,0 0 0,0-1 1,-1 1-1,1 0 0,0-1 0,0 1 0,0 0 1,-1-1-1,1 1 0,0-1 0,0 1 0,0 0 1,0-1-1,0 1 0,0-1 0,0 1 1,0-1-1,0 1 0,0 0 0,0-1 0,0 1 1,0-1-1,0 1 0,0-1 0,0 1 0,0 0 1,1-1-1,5-10-1288</inkml:trace>
</inkml:ink>
</file>

<file path=ppt/ink/ink19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8:48.94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201 80 6345,'-22'-20'940,"12"11"-187,0 0 0,0 0 0,-10-14 0,19 22-670,0 0 1,1 0-1,-1 1 0,0-1 1,0 0-1,0 1 0,0-1 1,0 1-1,0-1 0,0 1 1,0-1-1,0 1 1,0 0-1,0-1 0,0 1 1,0 0-1,0 0 0,0 0 1,0 0-1,0 0 0,0 0 1,0 0-1,0 0 0,-1 0 1,1 1-1,0-1 1,0 0-1,0 1 0,0-1 1,0 1-1,0-1 0,0 1 1,1-1-1,-1 1 0,0 0 1,0-1-1,0 1 0,0 0 1,1 0-1,-1 0 0,-1 1 1,-3 4 160,0 0 0,0 1 0,0 0 0,-4 8 0,-2 5 230,1 0 0,1 0 0,1 1 0,-6 24 0,13-39-394,-1-1-1,1 1 1,0 0 0,0 0-1,0 0 1,1 0-1,0 0 1,1 1-1,-1-1 1,1 0-1,0-1 1,0 1-1,1 0 1,0 0-1,0 0 1,0-1 0,1 1-1,0-1 1,0 0-1,6 8 1,-8-11-77,1 0 0,0 1 0,1-1 0,-1 0 0,0-1-1,1 1 1,-1 0 0,1-1 0,-1 1 0,1-1 0,0 0 0,-1 0 0,1 0 0,0 0 0,0-1 0,0 1 0,0-1 0,0 1 0,0-1 0,0 0 0,0 0 0,0 0 0,0-1 0,0 1 0,-1-1 0,1 0 0,0 1 0,0-1-1,0-1 1,-1 1 0,1 0 0,4-3 0,-3 1-182,1-1 0,-1 0 0,1 1 1,-1-2-1,0 1 0,-1 0 0,1-1 0,-1 0 0,0 1 0,0-1 0,0 0 0,-1-1 0,1 1 0,-1 0 0,-1-1 0,3-8 0,1-57-2836,-5 29 2263</inkml:trace>
</inkml:ink>
</file>

<file path=ppt/ink/ink19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8:49.33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 0 6537,'0'1'174,"-1"-1"0,1 0 0,0 0 0,-1 0 0,1 1 0,0-1 0,0 0 0,0 0 0,-1 1 0,1-1 0,0 0-1,0 0 1,0 1 0,-1-1 0,1 0 0,0 1 0,0-1 0,0 0 0,0 1 0,0-1 0,0 0 0,0 1 0,0-1-1,0 0 1,0 1 0,0-1 0,0 0 0,0 1 0,0-1 0,0 0 0,0 1 0,0-1 0,0 0 0,1 1 0,3 16 4033,16 30-2924,-6-17-769,-2 0-1,10 40 1,-17-47-313,7 26 63,1 0 1,2 0-1,28 57 0,-42-103-275,1 0-1,0 0 1,-1-1 0,1 1 0,0 0-1,0-1 1,1 0 0,-1 1 0,0-1-1,1 0 1,0 0 0,-1 0 0,1-1 0,0 1-1,5 2 1,-7-4-98,1 0-1,-1 0 1,1 1-1,-1-1 0,1 0 1,-1 0-1,1 0 1,-1-1-1,1 1 1,-1 0-1,1 0 1,-1-1-1,1 1 1,-1-1-1,1 0 1,-1 1-1,0-1 1,1 0-1,-1 0 1,0 0-1,0 0 1,1 0-1,-1 0 1,0 0-1,0 0 0,0 0 1,0 0-1,-1-1 1,1 1-1,0 0 1,0-1-1,-1 1 1,1-2-1,18-39-3454,-10 20 2537</inkml:trace>
</inkml:ink>
</file>

<file path=ppt/ink/ink19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8:49.73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18 83 7658,'8'-22'1160,"11"-29"-49,-16 41 575,-10 20 2053,0 2-3298,1-1-1,0 1 1,1 0-1,0 0 1,-4 21-1,8-30-410,1 0 0,-1 0 0,1 0 0,0 0-1,0 0 1,0 1 0,0-1 0,0 0-1,1 0 1,-1 0 0,1 0 0,0 0 0,0 0-1,0 0 1,0 0 0,1 0 0,-1 0-1,1-1 1,0 1 0,0-1 0,0 1-1,0-1 1,0 1 0,0-1 0,1 0 0,-1 0-1,1 0 1,-1-1 0,6 3 0,-5-2-29,1-1 1,0 0 0,-1 0 0,1 0-1,-1-1 1,1 1 0,0-1-1,0 0 1,-1 0 0,1 0 0,0-1-1,-1 1 1,1-1 0,0 0-1,-1 0 1,1 0 0,-1 0-1,1-1 1,4-2 0,-2 1 11,-1 0-1,0-1 1,1 1 0,-1-1 0,-1 0 0,1-1-1,-1 1 1,1-1 0,-1 1 0,6-11-1,-9 13-27,0 0 0,0 1 0,0-1 0,0 0-1,-1 0 1,1 0 0,0 1 0,-1-1 0,0 0-1,1 0 1,-1 0 0,0 0 0,0 0 0,0 0 0,0 0-1,-1 0 1,1 0 0,0 0 0,-1 0 0,1 0-1,-1 0 1,0 1 0,1-1 0,-1 0 0,0 0-1,0 1 1,0-1 0,-1 1 0,1-1 0,0 1-1,-1-1 1,1 1 0,-3-2 0,1 0-252,-1 1 0,0 0 0,0 0 0,1 0 0,-1 0-1,-1 1 1,1-1 0,0 1 0,0 0 0,0 0 0,-1 1 0,1-1 0,-8 1 0,-13 2 25,2-3 109</inkml:trace>
</inkml:ink>
</file>

<file path=ppt/ink/ink19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8:50.14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86 8346,'98'-28'3159,"-97"27"-2996,1 0 0,0 1 0,-1-1-1,1 1 1,0-1 0,-1 1 0,1 0 0,0-1 0,0 1 0,-1 0-1,1 0 1,0 0 0,-1 1 0,1-1 0,0 0 0,0 1-1,-1-1 1,1 1 0,-1-1 0,1 1 0,0 0 0,1 1-1,5 2 673,-5-3-772,0 1 0,0-1 0,0 1 0,0 0 0,0 0 0,0 0 0,0 0 1,0 0-1,-1 1 0,1 0 0,-1-1 0,0 1 0,0 0 0,0 0 0,0 0 0,0 0 0,-1 0 1,1 0-1,-1 1 0,0-1 0,0 0 0,0 1 0,0-1 0,-1 1 0,1-1 0,-1 1 1,0 0-1,0 3 0,-1 13 309,0-1 0,-2 1 0,-8 33 0,9-42-347,12-75 148,-7 40-35,1 0 1,1 0 0,1 0-1,13-34 1,-15 48 78,1 1 0,1-1 1,9-14-1,-14 25-198,0-1 0,0 0 0,-1 0 0,1 1-1,0-1 1,-1 0 0,1 1 0,0-1 0,-1 1 0,1-1-1,0 1 1,-1-1 0,1 1 0,-1 0 0,1-1 0,-1 1-1,1-1 1,-1 1 0,1 0 0,-1 0 0,0-1 0,1 2-1,13 22 73,-13-23-72,22 43-45,11 18 68,-3-24-3381,-31-38 3223,0 1 1,1-1 0,-1 0 0,0 0-1,0 0 1,0 0 0,1 0 0,-1 0-1,0 1 1,0-1 0,1 0 0,-1 0-1,0 0 1,0 0 0,1 0 0,-1 0-1,0 0 1,1 0 0,-1 0 0,0 0-1,0 0 1,1 0 0,-1 0 0,0 0-1,0-1 1,1 1 0,-1 0 0,0 0 0,0 0-1,0 0 1,1 0 0,-1-1 0,0 1-1,0 0 1,0 0 0,1 0 0,-1 0-1,0-1 1,0 1 0,0 0 0,2-3-1452</inkml:trace>
</inkml:ink>
</file>

<file path=ppt/ink/ink19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8:50.48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67 0 5681,'-27'13'5189,"25"-13"-5002,0 0 0,0 1 0,0-1 1,1 1-1,-1-1 0,0 1 0,0 0 0,1 0 0,-1 0 0,0 0 1,1 0-1,-1 0 0,1 0 0,-1 1 0,1-1 0,0 0 0,0 1 0,-1-1 1,1 1-1,0 0 0,0-1 0,0 1 0,1 0 0,-1-1 0,0 1 1,1 0-1,-1 0 0,1 0 0,-1 0 0,1 0 0,0-1 0,0 1 0,0 0 1,0 4-1,1 4-113,0 1-1,1-1 1,0 0 0,1 0 0,0 0 0,0 0 0,1 0-1,0-1 1,1 0 0,0 1 0,0-2 0,1 1-1,12 14 1,-17-22-73,-1-1 0,1 0 0,-1 1 0,1-1 0,-1 0 0,1 1 0,-1-1 0,1 0 0,-1 0 0,1 0 0,-1 0 0,1 1 0,0-1 0,-1 0 0,1 0 0,-1 0 0,1 0 0,-1 0 0,1 0 0,0 0 0,-1 0 0,1-1 0,-1 1-1,1 0 1,-1 0 0,1 0 0,-1-1 0,1 1 0,0-1 0,14-15 83,-12 10-13,0 0-1,0 0 1,-1 0-1,3-12 1,-4 13-41,0 0 1,-1 0-1,1 1 1,-1-1-1,0 0 1,-1 0-1,1 0 0,-1 1 1,0-1-1,0 0 1,0 1-1,-1-1 1,0 1-1,0-1 1,0 1-1,0 0 1,-1 0-1,1 0 1,-6-6-1,6 9-63,1 1 0,-1 0 0,1-1 0,-1 1 0,0 0 0,1 0 1,-1 0-1,1 0 0,-1 0 0,0 0 0,1 0 0,-1 1 0,1-1 0,-1 1 0,1-1 0,-1 1 0,1-1 0,-1 1 0,1 0 0,-1 0 0,1 0 0,0 0 0,-1 0 0,1 0 1,0 0-1,0 0 0,0 0 0,-2 3 0,2-3-225,-1 0 0,0 1 0,1 0 0,-1-1 0,1 1 0,-1 0 0,1 0 0,0 0 0,0 0 0,0 0 0,0 0 0,0 0 0,0 0 0,0 0 0,1 0 0,-1 0 0,1 1 0,0-1 0,-1 0 0,1 3 0,5-3-662</inkml:trace>
</inkml:ink>
</file>

<file path=ppt/ink/ink19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8:50.89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0 184 7378,'58'-17'2799,"-55"18"-2602,1 0 1,-1 0-1,0 0 1,1 1-1,-1-1 1,0 1-1,0 0 1,0 0-1,0 0 1,0 0-1,0 0 1,-1 1-1,1-1 0,-1 1 1,4 4-1,1 0 435,0 1 143,0 0 0,0 1 0,10 17 0,-6-9 11,-15-29-688,-1 0 0,2 0 0,-1 0-1,2 0 1,0-1 0,0 1-1,1-22 1,0 24-23,1 3 3,0 0 1,0 0-1,1 0 0,0 0 1,0 1-1,0-1 1,1 0-1,0 1 0,1-1 1,-1 1-1,1 0 1,0 0-1,8-11 1,-8 13-11,-1 1 1,1 0-1,0-1 1,0 1 0,0 1-1,0-1 1,1 0 0,-1 1-1,1 0 1,0 0 0,-1 0-1,1 0 1,0 0-1,0 1 1,0 0 0,0-1-1,0 2 1,1-1 0,-1 0-1,0 1 1,0 0 0,6 0-1,-6 1-265,0 0-1,0 0 0,-1 1 1,1-1-1,0 1 0,-1 0 1,1 0-1,-1 0 0,6 4 1,7 4-2806,-7-3 1974</inkml:trace>
</inkml:ink>
</file>

<file path=ppt/ink/ink19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8:53.89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0 5585,'18'41'1785,"-12"-40"-2146,-6-2 145</inkml:trace>
</inkml:ink>
</file>

<file path=ppt/ink/ink19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8:57.03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85 1 11138,'-9'10'568,"1"0"-1,0 1 1,0-1-1,2 2 0,-1-1 1,1 1-1,1 0 1,0 1-1,1-1 0,0 1 1,1 0-1,-2 16 1,2-4-220,0 1 1,2 0-1,2-1 1,0 1-1,6 35 1,-2-40-227,0-1 0,1 0 0,1 0 0,1 0 0,1-1 0,1 0 0,0-1 0,2 0 0,0-1 0,0 0 0,2-1 0,0 0 0,1-1 0,0-1 0,1 0 0,1-1 0,0-1 0,1-1 0,25 13 0,-38-22-261,0 0-1,0 0 0,1 0 0,-1 0 1,0-1-1,1 0 0,-1 0 1,1-1-1,0 1 0,-1-1 0,1 0 1,-1-1-1,1 0 0,-1 1 1,1-2-1,-1 1 0,0-1 0,8-3 1,-8 3-519,0-1 0,0-1 0,0 1 1,-1-1-1,1 1 0,-1-2 0,0 1 1,0 0-1,-1-1 0,1 1 0,3-8 1,9-20-1456</inkml:trace>
</inkml:ink>
</file>

<file path=ppt/ink/ink1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1:26.3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64 206 5681,'2'0'195,"-1"1"-1,0 0 0,1-1 1,-1 1-1,0 0 0,0 0 1,1 0-1,-1 0 1,0 0-1,0 0 0,0 0 1,0 1-1,0-1 0,-1 0 1,1 0-1,1 2 1,-3-2 64,1 0 1,0 0-1,-1 0 1,1 0-1,-1 0 1,1 0-1,-1 0 1,0-1-1,1 1 1,-1 0-1,0 0 1,1-1-1,-1 1 1,0 0-1,0-1 0,0 1 1,-1 0-1,-20 19 1307,16-14-1326,0 1 1,1 1-1,0-1 1,0 1-1,1 0 1,0 0-1,-4 10 1,7-15-192,0 0 0,0 0 0,1 0 0,-1 0 0,0 1 0,1-1 0,0 0 0,0 0 0,0 0 1,0 1-1,0-1 0,1 0 0,0 0 0,-1 0 0,1 0 0,0 0 0,0 0 0,1 0 0,-1 0 1,1 0-1,-1 0 0,1-1 0,2 4 0,-3-5-48,0 0-1,0-1 1,1 1 0,-1-1-1,0 1 1,0-1 0,0 1-1,0-1 1,0 0 0,0 0-1,1 1 1,-1-1 0,0 0-1,0 0 1,0 0 0,1 0-1,-1 0 1,0-1 0,0 1-1,0 0 1,0 0 0,1-1-1,-1 1 1,0-1 0,0 1-1,0-1 1,0 1 0,0-1 0,0 0-1,0 0 1,0 1 0,0-1-1,-1 0 1,1 0 0,1-2-1,29-33-139,-27 30 123,0-1-1,-1 1 1,0 0-1,0-1 0,0 0 1,-1 0-1,0 0 1,0 0-1,-1 0 1,0 0-1,0 0 0,-1-1 1,0 1-1,0-8 1,-3-6 19,-1 0-1,-1 1 1,-10-28 0,-2-9 28,-11-26 459,56 165 2315,-17-56-2591,0-2 1,2 0-1,0 0 0,22 28 1,-32-49-187,2 4 19,0 0 1,0-1-1,1 0 0,0 0 0,0 0 0,9 5 1,-13-9-159,0 0 1,1-1-1,-1 0 0,0 1 1,1-1-1,-1 0 1,1 0-1,0 0 1,-1-1-1,1 1 0,0 0 1,0-1-1,-1 0 1,1 0-1,0 0 1,0 0-1,-1 0 0,1 0 1,0-1-1,-1 1 1,1-1-1,3-1 1,-5 1-83,0 1 0,0-1 0,0 0 1,0 1-1,0-1 0,0 0 0,0 0 1,0 1-1,0-1 0,0 0 0,-1 0 1,1 0-1,0 0 0,-1 0 0,1 0 1,0-3-1,2-1-505,8-10-526</inkml:trace>
</inkml:ink>
</file>

<file path=ppt/ink/ink19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8:57.42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 0 9946,'-1'0'247,"1"1"-1,-1-1 1,1 0-1,-1 1 1,1-1-1,0 1 1,-1-1-1,1 0 1,-1 1-1,1-1 1,0 1-1,0-1 1,-1 1-1,1-1 1,0 1-1,0 0 1,-1-1-1,1 1 1,0-1-1,0 1 1,0-1-1,0 1 1,0 0 0,0-1-1,0 1 1,0-1-1,0 2 1,2 21 1335,-1-18-885,4 30 449,1-1 0,2 0 0,2-1 0,17 43-1,-21-60-1132,2-1-1,-1 0 1,2 0-1,0-1 1,1 0-1,0 0 1,1-1-1,0-1 0,1 0 1,1 0-1,13 9 1,-16-18-2474,-11-14 197,-16-22-1045,14 27 2844,-18-34-768</inkml:trace>
</inkml:ink>
</file>

<file path=ppt/ink/ink19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8:57.79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0 193 8906,'8'-17'4457,"14"-2"-2057,-1 0-295,2 0-185,8 1-712,-2-1-175,7-3-401,0 3-240,-6 5-248,-5 1-56,-3 9-152,-3-3-208,-10 4-640,-1 3-369,-8 3-1095,2 8-289,-15 11 1697</inkml:trace>
  <inkml:trace contextRef="#ctx0" brushRef="#br0" timeOffset="1">101 429 9186,'-5'1'4433,"8"-1"-2065,7-11-279,4-3-57,5-6-679,1-5-345,2 3-528,-3 1-240,1 1-216,-1 4 32,0 4-88,-2-1-184,4 10-600,-4-2-433,-6 5-1151,-2 2-297,-12 10 1673</inkml:trace>
</inkml:ink>
</file>

<file path=ppt/ink/ink19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8:58.18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0 282 9618,'0'1'4553,"10"-2"-2288,12-10-161,1-10-104,7-2-799,3-2-313,-3-2-584,-5 8-128,0-1-112,-1-1-64,-7 9-280,3-4-296,-7 2-697,-2 3-599,0-5-672,-2-4 3480,12-5-1096</inkml:trace>
</inkml:ink>
</file>

<file path=ppt/ink/ink19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8:58.58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274 0 10410,'-6'1'561,"-1"0"-1,1 0 1,-1 1-1,1 0 1,0 0 0,0 0-1,0 1 1,0 0-1,0 0 1,0 0-1,1 1 1,-9 7-1,-9 8-46,-28 32-1,41-41-117,-10 12-24,-25 31 1,40-46-298,1 0 0,-1 0 1,1 0-1,1 0 1,-1 0-1,1 1 0,1 0 1,-1-1-1,1 1 0,-1 8 1,3-14-59,0-1 1,0 0 0,0 0 0,1 0-1,-1 1 1,0-1 0,1 0 0,-1 0-1,0 0 1,1 0 0,0 0 0,-1 0-1,1 0 1,-1 0 0,1 0-1,0 0 1,0 0 0,0 0 0,-1 0-1,1 0 1,0-1 0,0 1 0,0 0-1,0-1 1,0 1 0,1-1 0,-1 1-1,0-1 1,0 1 0,0-1-1,0 0 1,0 0 0,1 1 0,1-1-1,4 1 65,1-1-1,-1 1 0,0-1 0,10-2 1,6-2 180,0-1 0,-1-1 0,30-11 0,-32 9 42,0 1 0,0 1 0,1 1 0,24-2 0,-43 6-259,1 1 1,-1 0-1,1-1 0,-1 1 0,0 0 0,1 0 1,-1 1-1,0-1 0,1 0 0,-1 1 0,0 0 1,1-1-1,-1 1 0,0 0 0,0 0 1,0 0-1,1 0 0,-1 1 0,-1-1 0,1 0 1,0 1-1,0 0 0,0-1 0,-1 1 0,1 0 1,-1 0-1,1 0 0,-1 0 0,0 0 0,0 0 1,0 0-1,0 0 0,0 1 0,0-1 1,-1 0-1,1 1 0,-1-1 0,0 0 0,1 1 1,-1-1-1,0 0 0,0 1 0,-1-1 0,1 1 1,0-1-1,-1 0 0,0 1 0,1-1 0,-2 2 1,-4 14 83,0 0-1,-2 0 1,0-1 0,0-1 0,-2 1 0,-11 15-1,-6 3-289,-44 46-1,69-79-11,0 0-1,0 1 0,0-1 1,-1-1-1,1 1 0,0 0 0,-1-1 1,1 1-1,-1-1 0,1 0 1,-1 1-1,-3-1 0,6 0 53,-1-1 0,1 0-1,-1 0 1,1 0 0,-1-1-1,1 1 1,-1 0-1,0 0 1,1 0 0,-1 0-1,1 0 1,-1-1 0,1 1-1,-1 0 1,1 0 0,-1-1-1,1 1 1,0 0 0,-1-1-1,1 1 1,-1-1 0,1 1-1,-1-1 1,-5-21-2374,6-13-16,6-13 1178</inkml:trace>
</inkml:ink>
</file>

<file path=ppt/ink/ink19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8:58.95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5 10250,'17'-5'4721,"13"5"-1832,17 11-1017,6 7 185,7 13-49,4 7-200,-4 15-495,-8 10-257,-13 20-496,-14 11-160,-11 8-240,-4 2-64,-17-7-168,-2-4-248,-10-16-776,-3-11-720,5-33 2016,-5-22-649</inkml:trace>
</inkml:ink>
</file>

<file path=ppt/ink/ink19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9:06.47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142 19 7562,'-1'-1'219,"0"0"1,1-1-1,-1 1 1,0 0-1,0 0 1,0 0 0,0 0-1,0 0 1,0 0-1,0 0 1,0 0-1,0 1 1,-1-1 0,1 0-1,0 1 1,0-1-1,-1 1 1,1-1-1,-1 1 1,1 0 0,0-1-1,-1 1 1,1 0-1,-1 0 1,1 0-1,0 0 1,-1 0 0,1 0-1,-1 1 1,-2 0-1,0 1 60,0 1 0,0 0 0,0 0 0,1 0 0,-1 0 1,1 0-1,0 1 0,-5 6 0,1 0 35,0 1 0,0 0 1,2 0-1,-1 1 1,1-1-1,1 1 1,0 0-1,-4 22 0,3-6 321,2 1-1,-1 52 1,6-51-358,1 0 1,1 0 0,1-1-1,2 1 1,1-1 0,1 0 0,2-1-1,0 0 1,2-1 0,32 50 0,-29-54-301,0-1 1,1 0 0,2-2 0,0 0-1,1-1 1,1-1 0,0 0 0,2-2-1,-1-1 1,2-1 0,0 0 0,31 10 0,-53-22-172,1-1 1,-1 0 0,1 0 0,0 0 0,0 0 0,-1-1-1,1 1 1,0-1 0,0 0 0,0 0 0,0 0 0,-1 0-1,1 0 1,0 0 0,0-1 0,0 0 0,-1 1 0,1-1-1,0 0 1,-1 0 0,1-1 0,-1 1 0,1 0 0,3-4 0,12-16-985</inkml:trace>
</inkml:ink>
</file>

<file path=ppt/ink/ink19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9:06.86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 1 11650,'-4'22'4834,"4"6"-3026,8 11-480,10 5-64,-1 3-343,-5-1-161,6-1-384,-6 1-160,2-1-152,4-2-8,-6-7-88,1-9-88,-4-10-568,1-6-312,-10-14-1161,-5-8-375,5-19 1583</inkml:trace>
</inkml:ink>
</file>

<file path=ppt/ink/ink19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9:07.21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0 210 7610,'11'-3'4137,"5"-13"311,15-3-2503,2-9-145,-1 0-15,4 2-673,-2 3-296,-4 6-536,0 2-176,-11 3-64,-7 1-8,-1 5-280,0 3-240,-5 1-632,-1 2-345</inkml:trace>
  <inkml:trace contextRef="#ctx0" brushRef="#br0" timeOffset="1">108 525 10250,'13'-6'4705,"1"-13"-2592,14-11 47,1 2-119,-1-6-833,3 5-320,-7 4-632,-2 3-176,0 6-24,-5 4-152,-3 2-624,-6 9-272,-3 12-1257,-2 5-287,0 17 1623</inkml:trace>
</inkml:ink>
</file>

<file path=ppt/ink/ink19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9:07.60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1 288 11010,'0'1'4689,"15"-16"-2320,1-10-401,11-8-263,-1-4-393,3 3-680,-3 4-264,-4 5-568,-3 0-392,-3 6-872,0-5-1081,1 2 1569</inkml:trace>
</inkml:ink>
</file>

<file path=ppt/ink/ink19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9:07.99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349 0 9842,'-2'1'423,"0"0"0,0 0 0,0 0 1,0 0-1,0 1 0,0-1 0,0 1 0,0-1 0,1 1 0,-1 0 0,0-1 0,1 1 1,0 0-1,-1 0 0,1 0 0,0 0 0,-1 3 0,-19 43 1054,19-42-1107,-7 20 100,2 0-1,1 1 0,0 0 0,2 0 0,2 0 0,0 37 0,20 165 1033,0-42-1495,-18-186-126,0 1 0,0-1 0,0 0 0,0 1 0,0-1 0,0 1 0,0-1 0,0 0 0,-1 1 0,1-1 0,-1 1 0,1-1 0,-1 0 0,1 0 0,-2 2 0,2-3-15,-1 1 0,0-1 1,1 0-1,-1 0 1,0 1-1,1-1 0,-1 0 1,0 0-1,1 0 1,-1 0-1,1 0 0,-1 0 1,0 0-1,1 0 1,-1 0-1,0 0 0,1 0 1,-1 0-1,0-1 0,1 1 1,-1 0-1,0 0 1,1-1-1,-1 1 0,1 0 1,-1-1-1,1 1 1,-1-1-1,1 1 0,-2-1 1,-11-11-1043</inkml:trace>
  <inkml:trace contextRef="#ctx0" brushRef="#br0" timeOffset="1">1 353 10378,'0'2'332,"1"0"1,-1 0-1,1 0 0,0 0 0,0 0 0,-1-1 0,1 1 1,1 0-1,-1-1 0,0 1 0,0 0 0,0-1 1,1 0-1,-1 1 0,1-1 0,-1 0 0,1 0 0,0 1 1,0-1-1,-1-1 0,1 1 0,0 0 0,0 0 1,0-1-1,0 1 0,0-1 0,3 1 0,9 2 751,1 0 0,21 1 0,-32-4-678,15 2 207,-1 1 1,0 0-1,1 2 1,-1 0-1,19 8 1,-15-3-509,0 1 0,-1 1 0,0 1-1,-1 1 1,36 32 0,-52-43-515,21 23 578,-17-7-6547</inkml:trace>
</inkml:ink>
</file>

<file path=ppt/ink/ink1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1:26.72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0 193 9354,'9'-6'6100,"-1"2"-3977,21-14-817,-27 16-1272,10-7 296,-1-2-1,0 0 0,11-14 1,-20 23-298,1-1 0,-1 0 0,0 0 0,0 0 0,0 0 0,-1 0 1,1 0-1,-1-1 0,0 1 0,1 0 0,-1-1 0,-1 1 0,1-1 1,-1 1-1,1-1 0,-1 0 0,0 1 0,0-1 0,0 1 0,-1-1 1,0 0-1,-1-4 0,2 6-36,-1 1 1,0-1-1,0 1 0,0-1 1,0 1-1,0-1 0,0 1 1,-1 0-1,1-1 0,0 1 1,-1 0-1,1 0 0,-1 0 1,1 0-1,-1 0 0,1 1 1,-1-1-1,0 0 0,1 1 1,-1-1-1,0 1 1,0-1-1,1 1 0,-1 0 1,0 0-1,0 0 0,0 0 1,1 0-1,-1 0 0,0 0 1,0 1-1,-2 0 0,1 0-4,1 0 0,-1 0 0,1 0 0,-1 0 0,1 0 0,0 1 0,-1-1 0,1 1 0,0-1 0,0 1 0,0 0 0,0 0 0,0 0 0,1 0 0,-1 0 0,0 0 0,1 1 0,0-1 0,-1 1-1,1-1 1,-1 5 0,0 2 72,1 0-1,0 0 0,1 0 0,0 0 0,0 0 0,1 0 0,0 0 0,3 11 1,2 1 329,0 1 1,12 25 0,-16-40-314,1-1 0,1 1 1,0-1-1,0 0 0,0 0 0,0 0 0,1-1 0,0 1 0,0-1 1,1 0-1,-1-1 0,1 1 0,0-1 0,0 0 0,1-1 0,-1 1 1,1-1-1,0-1 0,11 4 0,-10-4-263,-1-1 0,1 0 1,0-1-1,0 1 0,0-1 0,-1-1 0,1 0 1,0 0-1,0 0 0,-1-1 0,15-5 0,13-11-591</inkml:trace>
</inkml:ink>
</file>

<file path=ppt/ink/ink19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9:08.44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0 13979,'0'12'5551,"8"16"-5088,2-1 0,15 32 0,11 33-129,-21-22-177,-13-52-304,2-1 0,5 19-1,-8-36 26,-1 1 0,0 0-1,1-1 1,-1 1-1,0 0 1,1-1-1,-1 1 1,0 0 0,0 0-1,0 0 1,0-1-1,1 1 1,-1 0 0,0 0-1,0 0 1,-1-1-1,1 1 1,0 0-1,0 0 1,0-1 0,0 1-1,-1 0 1,1 0-1,0-1 1,-1 1-1,1 0 1,-1-1 0,1 1-1,-1 0 1,1-1-1,-1 1 1,1-1-1,-1 1 1,0 0 0,-4 0-935</inkml:trace>
</inkml:ink>
</file>

<file path=ppt/ink/ink19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9:08.85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41 85 8490,'-40'-3'8250,"44"-3"-6570,12-2-40,-2-5-704,7 5-239,-1-4-385,-3 1-144,0 0-168,-4 5-128,0 2-392,-9 1-321,1 5-1167,1-1-256</inkml:trace>
  <inkml:trace contextRef="#ctx0" brushRef="#br0" timeOffset="1">78 110 8218,'-35'94'7121,"51"-100"-5224,-1-5 63,1-3-736,6-2-367,-6 1-521,7-3-184,-5 3-352,2 2-208,4 0-913,-10-2-759,8-4 3224,0-5-1424</inkml:trace>
</inkml:ink>
</file>

<file path=ppt/ink/ink19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9:09.21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 9786,'14'1'1169,"-1"1"0,1 1 0,-1 0 0,0 1-1,0 0 1,-1 1 0,1 1 0,-1 0 0,0 0 0,19 15 0,-18-10-578,1 1 1,-2 0 0,1 0 0,-2 2 0,0-1 0,0 2 0,14 26 0,-14-21-431,-1 1-1,-2 0 1,0 1 0,-1 0-1,-1 0 1,-1 0 0,-1 1 0,-1 0-1,-1 0 1,-1 0 0,-1 0 0,-1 0-1,-4 25 1,-1-17-431,-1-1-1,-2-1 1,-1 1-1,-1-1 1,-1-1-1,-1 0 1,-2-1 0,-33 46-1,26-51-526</inkml:trace>
</inkml:ink>
</file>

<file path=ppt/ink/ink19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9:23.95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16 88 5977,'-8'-8'5163,"8"8"-4848,-1 0-1,1 0 1,-1-1-1,1 1 1,-1 0-1,1-1 1,0 1-1,-1 0 1,1-1-1,0 1 0,-1 0 1,1-1-1,0 1 1,-1-1-1,1 1 1,0-1-1,0 1 1,-1-1-1,1 1 1,0 0-1,0-1 1,0 1-1,0-1 1,0 0-1,0 1 0,0-1 1,0 0-1,22-12 1655,-16 10-2076,7-4 352,-5 2-82,0 1-1,1 0 1,0 0-1,0 1 1,-1 0-1,2 1 0,-1-1 1,10 1-1,165-7 1654,-51 4-3821,-124 5-2736,-23 5 3313</inkml:trace>
</inkml:ink>
</file>

<file path=ppt/ink/ink19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9:24.34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1 152 13971,'22'0'5705,"18"-14"-3312,9-6-361,6-1-616,-2-1-367,-2 2-673,-4 1-416,-2 2-504,-26-2-4681</inkml:trace>
</inkml:ink>
</file>

<file path=ppt/ink/ink19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6:49.73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 1254 4713,'-2'-4'10620,"26"-7"-10225,0 1 534,74-35 383,135-67 72,26-54-631,9-4-16,-83 65-446,328-178 2244,-164 88 230,-226 124-1766,-72 43-457,70-25 1,-120 52-488</inkml:trace>
</inkml:ink>
</file>

<file path=ppt/ink/ink19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6:50.71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206 95 5793,'-12'-28'3917,"2"-13"-2160,8 31-1361,2 10-288,0-1 1,0 0-1,0 1 0,0-1 1,0 0-1,0 1 1,-1-1-1,1 0 1,0 1-1,0-1 1,-1 0-1,1 1 1,0-1-1,-1 1 1,1-1-1,-1 1 1,1-1-1,-1 1 1,1-1-1,-1 1 1,1-1-1,-1 1 1,1-1-1,-1 1 1,0 0-1,1 0 1,-1-1-1,0 1 1,1 0-1,-1 0 1,0-1-1,1 1 1,-1 0-1,0 0 1,1 0-1,-1 0 1,0 0-1,0 0 1,1 0-1,-1 1 1,-1-1-1,-26 15 1591,20-9-1314,-4 1-231,0 0 1,1 1 0,0 1 0,0 0 0,1 0 0,1 1-1,-1 0 1,2 0 0,-1 1 0,-8 15 0,17-25-155,-1 0-1,1 0 1,-1 0 0,0 0 0,1 0 0,0 0 0,-1 1 0,1-1 0,0 0 0,-1 0 0,1 0-1,0 0 1,0 1 0,0-1 0,0 0 0,0 0 0,0 0 0,1 1 0,-1-1 0,0 0 0,0 0 0,1 0-1,-1 0 1,1 0 0,-1 0 0,1 0 0,-1 0 0,1 0 0,0 0 0,0 0 0,-1 0 0,1 0-1,0 0 1,0 0 0,0-1 0,0 1 0,0 0 0,0-1 0,0 1 0,0-1 0,0 1 0,0-1-1,0 1 1,1-1 0,-1 0 0,0 0 0,0 1 0,0-1 0,3 0 0,8 1 29,1 0 0,0 0 1,23-3-1,-18 2 32,18-2 50,32 1 177,-63 1-227,1 0 1,-1 1 0,0 0 0,0 0-1,0 0 1,1 1 0,-1 0 0,0 0-1,6 3 1,-9-3-26,-1-1 0,0 0 0,0 1-1,0-1 1,0 1 0,0-1 0,0 1 0,0-1-1,0 1 1,0 0 0,-1 0 0,1-1 0,-1 1-1,0 0 1,1 0 0,-1-1 0,0 1 0,0 0 0,0 0-1,0 0 1,0 0 0,0-1 0,-1 1 0,1 0-1,-1 0 1,1-1 0,-1 1 0,0 0 0,-1 2-1,-1 5 68,-2-1 1,1 1-1,-1-1 0,-7 10 0,6-11-103,0 0 0,-1 0 0,0 0 0,0-1 0,0 0 1,-1 0-1,-15 7 0,18-9-161,-1-2 1,0 1 0,0-1-1,-1 1 1,1-2 0,0 1 0,-1-1-1,1 0 1,-1 0 0,1-1-1,-1 0 1,-7 0 0,12 0-17,0-1-1,-1 1 1,1-1 0,0 0 0,0 1-1,0-1 1,0 0 0,0 0 0,1 0 0,-1 0-1,0-1 1,0 1 0,1 0 0,-1-1-1,1 1 1,-1-1 0,-2-3 0,2-14-715</inkml:trace>
</inkml:ink>
</file>

<file path=ppt/ink/ink19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6:51.11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0 8746,'1'4'1230,"0"0"0,0 0 0,0 0 0,1 0 0,0 0 0,3 7 0,33 38 1237,-19-26-1262,13 19 106,-1-3-235,-2 2-1,43 80 0,-62-102-1144,-2-4 225,-1 0 1,9 25-1,-15-38-287,0 1 1,-1 0-1,1 0 1,0-1-1,-1 1 1,0 0 0,0 0-1,1 0 1,-2-1-1,1 1 1,0 0-1,0 0 1,-1 0-1,0-1 1,1 1-1,-1 0 1,0-1-1,0 1 1,-1-1-1,1 1 1,-4 4-1,4-6-197,0 0 0,-1 0 0,1 0-1,-1 0 1,0 0 0,1 0 0,-1 0-1,0 0 1,1-1 0,-1 1 0,0-1-1,0 1 1,0-1 0,1 0 0,-4 1-1,-17 1-1077</inkml:trace>
</inkml:ink>
</file>

<file path=ppt/ink/ink19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6:51.48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57 386 8882,'-10'-8'1046,"0"-1"0,1-1 0,-15-17-1,24 26-930,-1 0 0,1 0 0,-1 0 0,1-1 0,0 1 0,-1 0 0,1 0 0,0 0 0,0 0 0,0 0 0,0-1 0,0 1 0,0 0 0,0 0 0,0 0 0,0 0 0,1-1 0,-1 1 0,0 0 0,1 0 0,-1 0 0,1 0 0,0-1 0,19-21 1922,-13 15-1360,-5 7-534,12-15 818,1 1-1,1 0 1,0 2-1,27-19 0,-39 29-890,0 1-1,0 0 1,1 0-1,-1 0 0,0 0 1,1 1-1,-1-1 1,1 1-1,0 0 1,-1 1-1,1-1 0,0 1 1,-1 0-1,1 0 1,0 0-1,0 1 1,-1 0-1,1 0 0,-1 0 1,1 0-1,-1 1 1,1-1-1,-1 1 0,0 0 1,0 1-1,7 4 1,11 10 71,-1 2 0,0 0 1,26 34-1,-31-23-77,-14-26-38,-1 0 0,1 0 0,0 0 0,1 0 0,-1 0 0,6 6 0,-11-15 32,2 0 0,-1 0 1,1-1-1,-1 1 0,1 0 1,1 0-1,-1-1 0,1-9 1,0 6 0,-3-24-25,0 8 63,2 1-1,0-1 1,5-39-1,-3 57-143,0 1 0,1-1 0,0 0 0,0 1 0,1-1 0,-1 1 0,1-1 0,1 1 0,-1 0 0,1 0 0,0 1-1,0-1 1,1 1 0,0 0 0,0 0 0,0 0 0,8-5 0,-12 10-62,-1-1-1,1 0 1,0 1 0,0-1-1,0 1 1,0-1 0,0 1-1,-1-1 1,1 1 0,0 0-1,0 0 1,0-1 0,0 1 0,0 0-1,0 0 1,0 0 0,0 0-1,0 0 1,2 0 0,12 14-4561,-14-12 4379,13 12-1069</inkml:trace>
</inkml:ink>
</file>

<file path=ppt/ink/ink19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6:52.96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1 946 10946,'42'45'4287,"-42"-45"-4218,1 0 0,-1 1 1,0-1-1,1 0 0,-1 0 0,1 1 1,-1-1-1,1 0 0,-1 0 1,0 0-1,1 0 0,-1 1 1,1-1-1,-1 0 0,1 0 0,-1 0 1,1 0-1,-1 0 0,1 0 1,-1 0-1,0 0 0,1 0 1,-1 0-1,1-1 0,-1 1 1,1 0-1,-1 0 0,1 0 0,-1-1 1,0 1-1,1 0 0,-1 0 1,0-1-1,1 1 0,-1 0 1,1-1-1,8-15 1398,-6 11-901,-2 2-329,12-18 597,-1 1 0,-2-1 0,0-1 0,-1 0 0,11-43 0,-20 64-832,1 0 1,-1 0 0,0 0 0,0 0 0,1 0-1,-1 0 1,0 0 0,0 0 0,0 0-1,0 0 1,0 0 0,0 0 0,0 0 0,-1 0-1,1 0 1,0 0 0,0 0 0,-1 0-1,1 0 1,-1 0 0,1 0 0,-1 0-1,1 0 1,-1 1 0,0-1 0,1 0 0,-1 0-1,0 1 1,1-1 0,-1 0 0,0 1-1,0-1 1,0 1 0,-1-2 0,0 2-6,0 0 0,0 0 1,1 1-1,-1-1 0,0 0 1,0 0-1,1 1 1,-1-1-1,0 1 0,1 0 1,-1 0-1,1-1 0,-1 1 1,0 0-1,1 0 0,0 0 1,-1 0-1,-1 2 0,-4 4-3,1 0 0,0 0 0,0 1 0,1-1 0,0 1 0,0 1 0,1-1-1,0 0 1,0 1 0,1 0 0,0 0 0,-3 15 0,5-20 8,1 0 1,-1 0-1,1-1 1,0 1 0,0 0-1,0 0 1,0 0-1,1 0 1,0 0 0,-1-1-1,1 1 1,1 0-1,-1-1 1,1 1-1,-1 0 1,1-1 0,0 0-1,0 1 1,0-1-1,1 0 1,-1 0-1,1 0 1,0-1 0,0 1-1,0-1 1,0 1-1,0-1 1,0 0-1,0 0 1,1 0 0,-1-1-1,8 3 1,-4-1-9,1-1 0,-1-1 0,0 1 0,1-1 0,0-1 0,-1 1 0,1-1 0,-1-1 0,1 1 0,-1-1 0,13-3 0,-9 0-322,1 0 0,-1 0 0,-1-1 0,1-1 0,-1 1 1,18-14-1,-6 1-1036,-1-1 0,-1-2 1,-1 1-1,0-2 0,21-33 1,-18 28 606,-18 23 891,0 0 1,-1 0-1,1-1 1,-1 1-1,0-1 1,0 1-1,3-9 1,-6 5 1613,-5 11-262,-8 12 435,-16 28 421,18-29-1762,1 1 0,-9 18-1,17-29-518,0 0-1,0 1 1,0-1 0,1 1-1,0-1 1,0 1 0,0-1-1,0 1 1,1 0-1,0-1 1,0 1 0,1 9-1,-1-13-55,1 0-1,-1 0 1,0 1-1,1-1 1,-1 0-1,1 0 1,-1 0-1,1 1 1,0-1-1,-1 0 1,1 0-1,0 0 1,0 0-1,0 0 1,-1 0-1,1-1 1,0 1-1,1 0 1,-1 0-1,0-1 1,0 1-1,2 0 1,-3-1-5,1 0 1,0 1-1,0-1 1,0 0-1,0-1 0,0 1 1,0 0-1,-1 0 0,1 0 1,0 0-1,0-1 1,0 1-1,0 0 0,-1-1 1,1 1-1,0-1 0,-1 1 1,1-1-1,0 1 1,0-1-1,-1 1 0,1-1 1,-1 0-1,1 1 1,-1-1-1,1 0 0,-1 0 1,1 1-1,-1-1 0,0 0 1,1 0-1,-1 0 1,0 1-1,0-1 0,1-1 1,39-120-248,-34 86 100,-4 23 35,4 32-33,-4-13 144,-1 0-1,1-1 1,0 1 0,0-1 0,1 0 0,0 0-1,0 0 1,0 0 0,6 7 0,-8-10 0,1 0-2,0-1 0,0 1 1,0 0-1,0-1 1,0 1-1,0-1 0,0 1 1,0-1-1,0 0 1,1 0-1,-1 0 1,1 0-1,-1-1 0,1 1 1,-1-1-1,1 1 1,-1-1-1,1 0 0,-1 0 1,1 0-1,-1 0 1,5-1-1,-2 0-20,0 0 0,0 0 0,0-1 0,-1 1-1,1-1 1,-1 0 0,1 0 0,-1-1 0,7-4 0,5-9-32,0-1 0,-2 0 0,0 0 0,-1-2 0,-1 1 0,0-2 0,-2 0 0,0 0 0,9-29 0,-13 24 52,-9 23-12,-6 13-4,3 0 16,0 0-1,1 1 0,0 0 1,-6 22-1,10-30 5,0 0-1,0 1 1,0-1-1,0 0 0,1 1 1,0-1-1,0 1 1,0-1-1,1 1 0,-1-1 1,1 1-1,0-1 1,1 0-1,-1 1 1,1-1-1,3 7 0,-4-9-1,0-1-1,0 1 1,0-1-1,1 1 1,-1-1-1,0 0 1,1 1-1,-1-1 1,0 0-1,1 0 1,0 0-1,-1 0 1,1 0-1,0-1 1,-1 1-1,1 0 1,0-1-1,0 1 1,-1-1-1,1 0 1,0 0-1,2 1 1,-1-2 1,1 1 0,-1-1 1,0 0-1,0 0 0,1 0 0,-1 0 0,0 0 1,0-1-1,0 1 0,0-1 0,3-3 0,4-2 2,0-2 0,-1 1 0,0-1 0,-1-1 0,11-15 0,-6 4 4,-2 0-1,0 0 0,-1-1 0,-2-1 1,0 1-1,-1-1 0,-2-1 0,0 1 1,3-44-1,-6 23 1,-2 0-1,-2 1 1,-1-1 0,-14-63 0,12 84-5,-13-38 0,17 56 4,-1 1 0,0 0 0,1-1 0,-2 1 0,1 0 0,0 0 0,-1 1 0,0-1 0,0 0 0,0 1 0,0 0 0,0-1 0,-1 1 0,1 1 0,-8-6 0,9 8 9,0-1-1,1 1 0,-1 0 0,0 0 1,1 0-1,-1 0 0,0 0 0,1 0 1,-1 0-1,1 0 0,-1 1 0,0-1 1,1 1-1,-1-1 0,1 1 0,-1-1 0,1 1 1,-1 0-1,1 0 0,-1 0 0,1 0 1,0 0-1,-1 0 0,1 0 0,0 0 1,0 1-1,0-1 0,0 0 0,0 1 1,0-1-1,-1 3 0,-2 3 58,1 0 0,-1 0 0,1 0 0,1 0 0,-3 12 0,2-5 33,2 1 1,0 0-1,0-1 1,1 1-1,1 0 1,1-1-1,0 1 1,1-1-1,0 1 1,1-1-1,8 20 1,11 17 565,49 82 0,-27-52-386,-44-78-286,13 20 1,-7-21-13,-3-16-25,-2-16-145,-2 17 44,1 0 0,0 0 0,0 1 0,1-1 0,1 0 0,0 1 0,1 0 0,9-19 0,-13 29 136,1 1 0,0-1 0,0 1 0,1 0 0,-1-1 0,0 1 0,0 0 0,1 0 1,-1 0-1,0 0 0,1 0 0,-1 0 0,1 0 0,0 1 0,-1-1 0,1 1 1,-1-1-1,1 1 0,0-1 0,0 1 0,-1 0 0,1 0 0,0 0 0,-1 0 1,1 0-1,0 0 0,0 0 0,-1 1 0,1-1 0,0 0 0,-1 1 0,1 0 0,-1-1 1,3 2-1,6 3-6,0 0 1,0 1-1,-1 1 0,12 8 1,-1 0-13,-18-14 22,5 4-3,0 0 0,1 0 0,0-1 0,0-1 0,10 4 0,-16-6 12,0-1-1,-1 0 1,1 1-1,0-1 0,-1 0 1,1 0-1,0 0 1,-1 0-1,1 0 1,0 0-1,-1 0 0,1-1 1,-1 1-1,1-1 1,0 1-1,-1-1 0,1 0 1,-1 1-1,1-1 1,-1 0-1,0 0 0,1 0 1,-1 0-1,0 0 1,0-1-1,1 1 0,-1 0 1,0 0-1,0-1 1,0 1-1,-1-1 0,1 1 1,1-4-1,0 0 19,0 0-1,0-1 1,0 0-1,-1 0 1,0 1-1,0-1 1,0 0-1,-1 0 1,0 0-1,0 0 1,-1 0-1,1 1 1,-1-1-1,-1 0 1,1 0-1,-1 1 1,0-1-1,0 1 1,0-1-1,-1 1 1,0 0-1,0 0 1,0 0 0,-5-5-1,7 9-27,1 1-1,0-1 1,-1 0 0,1 1-1,-1-1 1,0 1-1,1-1 1,-1 1 0,1-1-1,-1 1 1,0 0 0,1-1-1,-1 1 1,0 0-1,0-1 1,1 1 0,-1 0-1,0 0 1,1-1 0,-1 1-1,0 0 1,0 0-1,0 0 1,1 0 0,-1 0-1,0 0 1,0 0 0,1 1-1,-1-1 1,0 0-1,0 0 1,1 1 0,-1-1-1,0 0 1,1 1 0,-1-1-1,0 0 1,1 1-1,-1-1 1,-1 2 0,2-1-3,-1 0-1,0 1 1,0-1 0,1 0 0,-1 1 0,1-1-1,-1 0 1,1 1 0,0-1 0,-1 1 0,1-1 0,0 0-1,0 1 1,0-1 0,0 1 0,0-1 0,1 1 0,-1-1-1,0 1 1,1-1 0,0 2 0,1 3-4,0-1 1,1 1-1,0 0 0,0-1 1,0 0-1,1 0 1,0 0-1,0 0 0,0-1 1,1 1-1,-1-1 0,1 0 1,0 0-1,0-1 1,1 1-1,-1-1 0,1-1 1,9 5-1,-10-6 10,1 0 0,-1 0 0,1 0 1,0 0-1,0-1 0,0 0 0,-1 0 0,1-1 0,0 0 0,-1 0 1,1 0-1,0-1 0,-1 1 0,1-1 0,-1 0 0,0-1 0,0 0 1,0 0-1,0 0 0,6-5 0,-3 1 10,0-1-1,0 0 1,-1 0 0,0 0-1,-1-1 1,0-1-1,6-10 1,19-28 26,-28 46-50,-3 2 5,1-1 0,0 1 0,-1-1 0,1 1 0,-1 0-1,1-1 1,-1 1 0,1-1 0,-1 0 0,1 1 0,-1-1 0,0 1 0,1-1 0,-1 0 0,0 1 0,0-1 0,1 0 0,-1 1 0,0-1 0,0 0 0,-8 19-12511</inkml:trace>
</inkml:ink>
</file>

<file path=ppt/ink/ink1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1:29.01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 1 4457,'-20'-1'12207,"20"14"-9151,4 7-3533,9 38 1174,3-1-1,3-1 1,44 94 0,-60-143-776,19 30-29,-21-34-31,0-1 0,0 0 1,1 0-1,-1-1 0,1 1 1,0 0-1,-1 0 0,1-1 1,0 1-1,0-1 1,0 0-1,0 0 0,3 2 1,-5-3 52,0 0 0,1-1 0,-1 1-1,0 0 1,1 0 0,-1 0 0,0 0 0,0-1 0,1 1 0,-1 0 0,0 0 0,1-1 0,-1 1 0,0 0 0,0 0 0,0-1 0,1 1 0,-1 0 0,0-1 0,0 1 0,0 0 0,0-1 0,1 1 0,-1 0 0,0-1 0,0 1 0,0-1 0,0 1 0,0 0 0,0-1 0,0 1 0,0 0 0,0-1 0,0 1 0,0 0 0,-1-1 0,1 1 0,0 0 0,0-1 0,0 1-1,0-1 1,-4-17-1904,-6-5-128,-7-5 1076</inkml:trace>
</inkml:ink>
</file>

<file path=ppt/ink/ink19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6:53.60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169 361 6065,'21'1'2893,"-39"6"320,-20 6 327,27-7-2763,1 0 0,-1 0 0,1 1-1,1 1 1,-1-1 0,-12 15 0,16-16-602,1 1 0,0-1 0,0 1-1,1 0 1,-1 0 0,2 0 0,-1 1 0,1-1 0,0 1 0,-3 12 0,6-19-158,0 0-1,-1 0 1,1 1-1,0-1 1,0 0 0,0 0-1,0 0 1,0 0-1,0 0 1,0 1 0,0-1-1,0 0 1,1 0 0,-1 0-1,0 0 1,1 0-1,-1 0 1,1 0 0,-1 0-1,1 0 1,0 0-1,-1 0 1,1 0 0,0 0-1,0 0 1,-1 0-1,1-1 1,0 1 0,0 0-1,0-1 1,0 1 0,0 0-1,0-1 1,0 1-1,0-1 1,0 0 0,1 1-1,-1-1 1,0 0-1,0 0 1,2 1 0,2-1 5,-1 0 0,1 0 0,-1-1 0,0 1 0,1-1 0,-1 0 0,1 0 1,-1 0-1,7-4 0,-1 0-9,0-2 0,0 0 0,0 0 0,-1-1 0,0 0 0,0 0 0,-1-1 1,0 0-1,-1-1 0,9-13 0,-2-1-8,-1 1 0,-1-2 0,14-38 0,-20 42 2,0 1-1,-2-1 1,0 0 0,-1 0 0,-2 0 0,0 0-1,-1-1 1,-1 1 0,0 0 0,-2 0-1,-7-27 1,9 43 4,-1 0 1,0 1-1,0-1 0,0 0 0,-5-7 0,7 11-7,0 1-1,-1-1 1,1 1-1,-1-1 1,1 1-1,0-1 1,-1 1 0,1-1-1,-1 1 1,0 0-1,1-1 1,-1 1-1,1 0 1,-1-1-1,1 1 1,-1 0-1,0-1 1,1 1-1,-1 0 1,0 0 0,1 0-1,-1 0 1,0 0-1,1 0 1,-1 0-1,0 0 1,1 0-1,-1 0 1,0 0-1,1 0 1,-1 1 0,0-1-1,1 0 1,-1 0-1,0 1 1,1-1-1,-1 0 1,1 1-1,-1-1 1,1 0-1,-1 1 1,1-1-1,-1 1 1,1-1 0,-1 1-1,1-1 1,0 1-1,-1 0 1,0 0-1,-4 7 81,1 0 0,-1 0 0,1 0 1,1 1-1,0-1 0,0 1 0,0 0 0,1 0 0,-1 15 0,-4 88 686,6-107-728,1 23 184,1 0 0,2 1 1,0-1-1,2-1 0,1 1 1,12 36-1,-12-47-483,1-1 1,1 0-1,0 0 0,1 0 0,1-1 1,0 0-1,1-1 0,1 0 0,0-1 1,1-1-1,14 13 0,-5-9-3798,-11-2 1653</inkml:trace>
</inkml:ink>
</file>

<file path=ppt/ink/ink19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6:54.22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0 11346,'2'7'7330,"11"16"-5600,-9-15-682,96 199 4730,-74-140-6096,21 87 0,-47-154 181,0 0-1,0 1 0,0-1 0,-1 0 1,1 0-1,0 0 0,0 0 0,0 0 1,-1 1-1,1-1 0,0 0 1,0 0-1,0 0 0,-1 0 0,1 0 1,0 0-1,0 0 0,-1 0 0,1 0 1,0 0-1,0 0 0,-1 0 0,1 0 1,0 0-1,0 0 0,-1 0 0,1 0 1,0 0-1,0 0 0,0 0 1,-1 0-1,1 0 0,0 0 0,0 0 1,-1-1-1,1 1 0,0 0 0,0 0 1,0 0-1,0 0 0,-1-1 0,1 1 1,0 0-1,0 0 0,0 0 0,0-1 1,0 1-1,-1 0 0,-15-11-3316,-11-14 1984</inkml:trace>
</inkml:ink>
</file>

<file path=ppt/ink/ink19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6:54.61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92 6257,'30'-1'8666,"-3"-2"-4093,-9-1-3687,0 0 0,0-2 0,-1 0-1,33-16 1,-26 11 266,36-12-1,-50 20-983,0 0-1,0 1 1,0 0 0,0 1-1,0 0 1,21 1 0,-29 0-155,0 0 0,0 1 0,0-1 0,0 0 0,-1 1 0,1 0 0,0-1 0,0 1 0,0 0 0,0 0 0,-1 0 0,1 0 0,0 0 0,-1 0 0,1 0 0,-1 1 0,1-1 0,-1 0 0,0 1 0,0-1 0,1 1 0,-1 0 0,0-1 0,0 1 0,-1 0 0,1 0 0,0 0 0,0-1 0,-1 1 0,1 0 0,-1 0 0,0 0 0,0 0 0,0 0 0,0 0 0,0 0 0,0 2 0,-1 2-1,1-1 0,-1 0 1,0 0-1,-1 0 0,0 0 1,1 0-1,-1 0 1,-1 0-1,1 0 0,-1-1 1,0 1-1,-6 7 1,-10 9-77,-1-2 0,0 0 0,-1-1 0,-1-1 0,-1-1 0,-34 19 0,56-34 8,0-1 0,0 1 1,0-1-1,0 1 1,0-1-1,0 0 1,0 0-1,1 1 0,-1-1 1,0 0-1,0 0 1,0 0-1,0 0 0,0 0 1,0 0-1,0 0 1,0 0-1,0 0 1,0-1-1,-2 0 0,3 1-44,-1-1 0,1 1 0,-1-1 0,1 1 0,-1-1 0,1 0 0,0 1-1,-1-1 1,1 1 0,0-1 0,0 0 0,0 0 0,-1 1 0,1-1-1,0 0 1,0 1 0,0-1 0,0 0 0,0 0 0,0 1 0,1-2 0,-1-3-427,1 0 1,1 0 0,-1 0-1,1 1 1,0-1 0,0 0 0,4-5-1,15-19-809</inkml:trace>
</inkml:ink>
</file>

<file path=ppt/ink/ink19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6:55.45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43 722 9666,'-1'0'343,"1"0"-1,-1 0 0,0 0 1,0 1-1,1-1 1,-1 0-1,0 0 1,0 1-1,1-1 1,-1 0-1,0 1 1,1-1-1,-1 1 0,0-1 1,1 1-1,-1-1 1,0 2-1,-9 15 1833,-1 22-1282,11-37-627,-1 4-51,-2 4 138,2 0-1,-1 0 1,1 13-1,1-21-327,0 0 0,0 0-1,0 1 1,0-1 0,0 0-1,1 0 1,-1 0 0,1 0 0,0 0-1,0 0 1,0 0 0,-1 0-1,2 0 1,-1 0 0,0-1-1,0 1 1,1 0 0,-1-1-1,1 1 1,-1-1 0,4 3 0,-4-3-23,0-1 1,-1 0-1,1 0 1,0 0-1,0 1 1,0-1-1,-1 0 1,1 0-1,0 0 1,0 0 0,0 0-1,-1 0 1,1-1-1,0 1 1,0 0-1,0 0 1,-1-1-1,1 1 1,0 0-1,0-1 1,-1 1 0,1 0-1,0-1 1,-1 1-1,1-1 1,0 0-1,-1 1 1,1-1-1,-1 1 1,1-1-1,-1 0 1,1 1 0,-1-1-1,1-1 1,17-33 63,-15 27-41,59-154 2123,-62 162-2107,0-1 0,0 0-1,0 1 1,0-1 0,1 0 0,-1 1-1,0-1 1,0 0 0,1 1-1,-1-1 1,1 1 0,-1-1 0,0 1-1,1-1 1,-1 1 0,1-1 0,-1 1-1,1 0 1,-1-1 0,1 1 0,0 0-1,-1-1 1,1 1 0,-1 0 0,1-1-1,0 1 1,-1 0 0,1 0 0,0 0-1,0 0 1,1 0-2,-1 1 0,0-1 0,0 1 0,0 0 0,0-1 0,0 1 0,0 0 0,0 0 0,0 0 0,0 0 0,-1 0 0,1 0-1,0 0 1,1 2 0,17 40 393,-11-8-230,7 18-69,-15-53-132,0 1 0,0-1 1,0 0-1,0 0 0,0 0 0,0 0 1,1 0-1,-1 1 0,0-1 0,0 0 0,0 0 1,0 0-1,0 0 0,1 0 0,-1 0 1,0 0-1,0 0 0,0 0 0,0 1 0,1-1 1,-1 0-1,0 0 0,0 0 0,0 0 1,1 0-1,-1 0 0,0 0 0,0 0 0,0 0 1,0 0-1,1 0 0,-1-1 0,0 1 1,0 0-1,0 0 0,0 0 0,1 0 0,-1 0 1,0 0-1,0 0 0,0 0 0,0 0 1,0-1-1,1 1 0,-1 0 0,0 0 0,0 0 1,0 0-1,0 0 0,0-1 0,0 1 1,0 0-1,0 0 0,0 0 0,1-1 0,10-16 28,8-25-35,-4 4-64,-11 25 5,0 0-1,1 0 1,1 0-1,0 1 1,0 0-1,2 1 1,-1-1-1,16-16 1,-22 27 47,0 0-1,0 0 1,0 0 0,0 0 0,0 0 0,0 1-1,1-1 1,-1 0 0,0 1 0,0-1 0,1 1-1,-1-1 1,0 1 0,0 0 0,1 0 0,-1-1-1,0 1 1,1 0 0,-1 0 0,0 0 0,1 1-1,-1-1 1,0 0 0,1 0 0,-1 1 0,0-1-1,1 1 1,-1-1 0,0 1 0,0-1-1,0 1 1,1 0 0,-1 0 0,0-1 0,0 1-1,0 0 1,0 0 0,-1 0 0,3 2 0,3 6-190,0-1 0,-1 1 0,0 0 0,5 14 0,2 2-205,-11-23 390,0 0 0,0 0 0,0 0 0,1 0 0,-1-1 1,1 1-1,-1 0 0,1-1 0,-1 1 0,1-1 0,0 1 0,0-1 0,0 0 0,0 0 0,0 0 0,0 0 0,0 0 0,0-1 0,0 1 0,0 0 0,0-1 0,4 1 0,-3-1 9,0-1 1,0 0-1,1 1 1,-1-1-1,0 0 1,0 0-1,0-1 1,0 1-1,0-1 0,0 1 1,-1-1-1,1 0 1,4-4-1,6-7 12,1-1-1,-2-1 1,0 0-1,11-18 0,-17 25-11,8-12 97,0-1 0,-1 0-1,-1-1 1,-1-1 0,-1 0 0,-1 0 0,11-48 0,-20 71-77,0 0 0,0 0 0,0 0 0,0 0 0,0 0 0,0 0 0,0 0 1,0 0-1,0 0 0,0 0 0,0 0 0,-1 0 0,1 0 0,0 0 0,0 0 1,0 0-1,0 0 0,0 0 0,0 0 0,0 0 0,0 0 0,0 0 0,0 0 0,0 0 1,0 0-1,0 0 0,0 0 0,-1 0 0,1 0 0,0 0 0,0 0 0,0 0 0,0 0 1,0 0-1,0 0 0,0 0 0,-7 13 149,-7 21 70,11-24-169,-23 87 325,24-84-340,0 0 0,0 0 0,1 0 0,1 0 0,2 20 0,-2-31-39,0-1 0,0 1 0,0-1 0,0 1 0,1 0 0,-1-1 0,1 1 0,-1-1 0,1 1 0,-1-1 0,1 1 0,0-1 0,0 0 0,0 1 0,0-1 0,0 0 0,0 0 0,2 2 0,-2-2 0,0-1-1,0 0 0,0 0 0,0 1 0,0-1 0,-1 0 0,1 0 1,0 0-1,0 0 0,0 0 0,0-1 0,0 1 0,0 0 1,0 0-1,-1-1 0,1 1 0,0 0 0,0-1 0,0 1 0,0-1 1,-1 1-1,1-1 0,1 0 0,3-3 4,-1-1 1,1 1-1,-1-1 1,0 0-1,0 0 1,-1 0-1,6-10 1,1-9 4,-2-1 0,0-1 0,-2 1 0,6-45 0,-1 5-16,0 10 8,-2 0 1,-3-1 0,-2-1-1,-4-66 1,-1 120 62,0 7-17,-3 20 11,-2 40 21,6-51-113,2 211 209,1-173-652,2 1 0,16 67-1,-20-114 2,0 1-1,0-1 1,0 0-1,1 0 1,0 0-1,0 0 0,1 0 1,-1 0-1,1-1 1,0 1-1,0-1 1,0 0-1,1 0 0,7 7 1,-8-10 216,-1 0 1,1 0-1,0 0 1,-1 0-1,1-1 0,0 1 1,0-1-1,-1 1 1,4-1-1</inkml:trace>
</inkml:ink>
</file>

<file path=ppt/ink/ink19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6:56.67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18 360 10658,'-9'-1'2564,"1"-1"1992,8 6-2032,1-3-1721,0 2-655,-1 0 0,1 0 1,-1 1-1,1-1 1,0 0-1,0 0 1,0 0-1,3 5 1,6 14 43,62 219 876,-70-224-1058,-2-14-10,1 1 0,-1-1 1,0 1-1,1-1 0,0 0 0,0 1 1,0-1-1,0 0 0,1 0 1,-1 0-1,1 1 0,-1-2 0,1 1 1,0 0-1,0 0 0,1-1 0,3 5 1,-4-7-9,-1 0 1,0 0-1,0-1 1,0 1-1,0 0 1,1-1-1,-1 1 1,0-1-1,0 1 1,0-1-1,0 1 1,0-1-1,0 0 1,0 0-1,0 1 1,0-1-1,-1 0 1,1 0-1,0 0 1,1-2-1,19-23-41,-8 8 32,27-28 0,-35 41 22,0 0 0,1 1 1,-1 0-1,1 0 1,-1 0-1,1 0 1,1 1-1,-1 0 0,0 0 1,9-2-1,-14 5 1,0 0 0,0 0 0,0 0-1,0 0 1,0-1 0,0 1-1,1 1 1,-1-1 0,0 0 0,0 0-1,0 0 1,0 1 0,0-1-1,0 0 1,0 1 0,0-1 0,0 1-1,0-1 1,0 1 0,0 0 0,0-1-1,0 1 1,1 1 0,-1 0 8,1 0 0,0 1 0,-1-1 0,1 1 0,-1-1 0,0 1 0,0 0 0,0-1 0,1 4 0,0 2 30,-1 0-1,0 0 0,0 0 1,-1 0-1,0 0 0,-1 8 1,-1-6-22,-1 0 0,0-1-1,-1 0 1,1 0 0,-2 0 0,1 0 0,-1 0 0,-1-1 0,0 0-1,0 0 1,0-1 0,-1 0 0,0 0 0,-1 0 0,1-1 0,-1 0-1,-17 9 1,22-13-18,0-2-1,0 1 1,0 0-1,0 0 1,0-1 0,0 0-1,0 0 1,0 0-1,0 0 1,0 0-1,0 0 1,0-1-1,0 1 1,-4-3-1,6 3-2,0 0-1,0-1 0,0 1 0,0-1 1,0 0-1,0 1 0,0-1 0,0 0 0,0 1 1,1-1-1,-1 0 0,0 0 0,1 0 1,-1 1-1,0-1 0,1 0 0,-1 0 0,1 0 1,-1 0-1,1 0 0,0 0 0,-1 0 1,1 0-1,0 0 0,0-1 0,0 1 0,0 0 1,0 0-1,0 0 0,0 0 0,0 0 1,0 0-1,0 0 0,1 0 0,-1 0 0,0 0 1,1 0-1,-1 0 0,1 0 0,-1 0 1,1 0-1,1-2 0,1-2-4,1 0 0,1-1 0,-1 1 0,1 1 0,0-1 0,0 1 0,0 0 0,6-4 0,50-27-7,-18 15 0,-9 5 162,0-2 1,-1-1 0,0-1 0,39-32 0,-66 46-69,-1-1-1,0 1 1,0-1-1,-1 0 0,0-1 1,5-6-1,-8 9-48,1 1 0,-1 0 0,1 0 0,-1 0 0,0-1 0,0 1 0,-1 0 0,1-1 1,-1 1-1,1-1 0,-1 1 0,0-1 0,0 1 0,-1-1 0,0-3 0,1 6-30,0 0 1,-1 0-1,1 1 1,0-1-1,-1 0 1,1 0-1,-1 0 1,1 0-1,-1 1 1,0-1-1,1 0 1,-1 1-1,0-1 1,1 0-1,-1 1 1,0-1-1,0 1 1,0-1-1,1 1 1,-1-1-1,0 1 1,0 0-1,0-1 1,0 1-1,0 0 1,0 0-1,0-1 1,0 1-1,0 0 0,0 0 1,0 0-1,1 0 1,-1 1-1,0-1 1,0 0-1,0 0 1,0 0-1,0 1 1,-1 0-1,-1 0-7,0 0 0,1 0 1,-1 1-1,0-1 0,1 1 0,-1-1 0,1 1 0,0 0 0,0 0 0,0 0 0,0 0 0,-3 4 0,2-1 3,1 0-1,-1 0 1,1 1 0,0-1-1,0 1 1,1-1-1,0 1 1,0 0-1,0 0 1,0-1-1,1 1 1,0 0 0,1 0-1,-1 0 1,1-1-1,0 1 1,0 0-1,1-1 1,-1 1-1,4 6 1,-3-9-2,-1 0-1,1 0 1,0 0 0,0 0 0,0 0-1,1 0 1,-1 0 0,1-1 0,-1 1-1,1-1 1,0 0 0,0 0-1,0 0 1,0 0 0,0 0 0,1-1-1,-1 1 1,0-1 0,1 0-1,-1 0 1,1 0 0,-1 0 0,1-1-1,0 0 1,-1 1 0,1-1 0,0-1-1,-1 1 1,1 0 0,-1-1-1,1 0 1,-1 0 0,6-2 0,4-1-17,0-1 1,-1-1-1,0 0 0,0 0 1,0-1-1,-1-1 1,0 0-1,0-1 1,-1 0-1,0 0 1,0-1-1,-1 0 1,-1-1-1,0 0 0,0 0 1,-1-1-1,-1 0 1,0 0-1,6-17 1,-2 0-37,-2 0 1,-1-1 0,-1 0-1,-1 0 1,-2-1 0,-1 1-1,-3-49 1,0 38-33,0 11 64,-5-34 1,6 62 57,0 1 0,0-1-1,0 1 1,0 0 0,-1-1-1,1 1 1,-1-1 0,1 1 0,-1 0-1,0-1 1,1 1 0,-1 0-1,0 0 1,0-1 0,0 1 0,0 0-1,0 0 1,0 0 0,0 0-1,0 0 1,0 0 0,-1 1 0,1-1-1,0 0 1,-1 1 0,1-1-1,0 1 1,-1-1 0,1 1 0,-1-1-1,-1 1 1,3 6 30,-1 1 0,1 0-1,1-1 1,1 13 0,4 16 167,1-1 0,2 0 0,20 52-1,54 101-297,-66-150-281,-17-37 282,0 0 1,0 0 0,-1 0 0,1 0 0,0-1 0,0 1 0,-1 0 0,1 0 0,0 0 0,0 0 0,0 0 0,-1 0 0,1 0 0,0 0 0,0 0 0,-1 0 0,1 1 0,0-1 0,0 0-1,0 0 1,-1 0 0,1 0 0,0 0 0,0 0 0,0 0 0,-1 0 0,1 1 0,0-1 0,0 0 0,0 0 0,0 0 0,-1 0 0,1 1 0,0-1 0,0 0 0,0 0 0,0 0 0,0 1-1,0-1 1,0 0 0,0 0 0,0 0 0,0 1 0,-1-1 0,1 0 0,0 0 0,0 1 0,0-1 0,0 0 0,1 0 0,-1 0 0,0 1 0,0-1 0,0 0 0,0 0 0,0 0 0,0 1-1,0-1 1,-19-12-3149,-22-31-2000,18 14 3937</inkml:trace>
</inkml:ink>
</file>

<file path=ppt/ink/ink19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6:57.12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11 68 9354,'-11'9'4721,"11"-1"-1808,20-5-833,12-1-416,13-7-479,2-6-145,-1-3-496,-2 2-168,-11 1-464,0 1-368,-10 5-696,-5 1-521,-3-4-1071,-2 2 383,7 2 1393</inkml:trace>
</inkml:ink>
</file>

<file path=ppt/ink/ink19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6:57.82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0 325 9650,'3'-1'10228,"2"5"-6963,3 7-2007,-4-2-889,-1 0 0,2 0 0,-1 0 0,12 15 0,10 17 112,-25-41-477,-1 1 1,0 0-1,1-1 1,-1 1-1,1 0 1,-1-1-1,0 1 0,1-1 1,0 1-1,-1-1 1,1 1-1,-1-1 0,1 1 1,0-1-1,-1 1 1,1-1-1,0 0 0,-1 1 1,1-1-1,0 0 1,0 0-1,-1 1 1,1-1-1,0 0 0,0 0 1,-1 0-1,2 0 1,0 0-3,-1-1 1,0 0-1,1 1 1,-1-1-1,1 0 1,-1 1-1,0-1 1,0 0-1,0 0 1,1 0-1,-1 0 1,0 0-1,1-2 1,4-6-19,0 0 0,0 0 0,5-12 0,-8 16 2,4-8-53,0 1 0,1 0-1,0 1 1,1 0 0,12-11-1,-21 21 65,0 1 0,1 0-1,-1-1 1,1 1 0,-1 0-1,1 0 1,-1-1 0,1 1-1,-1 0 1,1 0 0,-1 0-1,1 0 1,-1 0 0,1 0-1,-1 0 1,1 0 0,-1 0-1,1 0 1,-1 0 0,1 0-1,-1 0 1,1 0 0,-1 0-1,1 0 1,-1 0 0,1 1-1,-1-1 1,1 0 0,-1 0-1,1 1 1,-1-1 0,0 0-1,1 1 1,-1-1 0,1 0-1,-1 1 1,0-1 0,1 1 0,-1-1-1,0 1 1,0-1 0,1 0-1,-1 1 1,0-1 0,0 1-1,0-1 1,1 2 0,-1-1 16,1 0 1,0 0 0,0 0 0,0 0 0,0 0 0,0 0 0,0 0 0,0 0 0,0 0 0,0 0-1,0-1 1,0 1 0,0 0 0,1-1 0,1 1 0,17 7 156,-16-7-126,0 1-1,0 0 0,0-1 1,0 0-1,0 0 0,6 1 0,-8-2-38,1 1 21,0-1 0,-1 1 0,1-1 0,0 0 0,0 0 0,0 0 0,0 0 0,0 0 0,0-1 0,0 1 0,0-1 0,0 0 0,0 0 0,0 0 0,-1 0 0,1 0 0,0-1 0,-1 1 0,1-1 0,-1 0 0,5-4 0,-5 4 4,37-44 425,-37 42-440,0 0 1,0 0-1,0 0 0,0 0 0,-1 0 0,1-1 1,-1 1-1,0 0 0,0-1 0,-1 1 0,1-7 1,-1 8-15,-1-1 1,1 0-1,0 1 1,0-1-1,1 1 1,-1-1 0,1 0-1,0 1 1,0-1-1,0 1 1,0-1-1,0 1 1,1 0-1,0 0 1,-1-1 0,1 1-1,0 0 1,1 1-1,-1-1 1,0 0-1,1 0 1,0 1-1,3-3 1,-8 6 59,2-1-59,-1 0 0,1 0 0,-1 0 0,1 0 0,-1 0 0,1 0-1,-1 0 1,1 0 0,0 1 0,-1-1 0,1 0 0,-1 0 0,1 0 0,-1 1 0,1-1 0,0 0 0,-1 0 0,1 1 0,-1-1 0,1 0 0,0 1 0,-1-1 0,1 1 0,0-1 0,0 0 0,-1 1-1,1-1 1,0 1 0,0-1 0,0 1 0,0-1 0,-1 1 0,1-1 0,0 1 0,0-1 0,0 0 0,0 1 0,0-1 0,0 1 0,0-1 0,0 1 0,0-1 0,1 1 0,-1-1 0,0 1-1,0-1 1,0 1 0,0-1 0,1 1 0,-1-1 0,0 0 0,0 1 0,1-1 0,0 1 0,-1 0 0,1-1-1,-1 1 1,1 0 0,-1-1-1,1 1 1,0-1 0,-1 1-1,1-1 1,0 1 0,0-1-1,-1 0 1,1 1 0,0-1-1,0 0 1,0 0 0,0 1-1,-1-1 1,3 0-1,-3 0-1,0 0-1,1 0 0,-1-1 0,0 1 1,1 0-1,-1 0 0,0 0 0,1-1 1,-1 1-1,0 0 0,1 0 0,-1 0 1,0-1-1,0 1 0,1 0 0,-1-1 0,0 1 1,0 0-1,0-1 0,1 1 0,-1 0 1,0-1-1,0 1 0,0 0 0,0-1 1,0 0-1,1 1 10,-1-1-1,0 1 1,0-1 0,0 0-1,0 1 1,0-1 0,0 0 0,0 1-1,0-1 1,0 1 0,0-1 0,0 0-1,-1 1 1,1-1 0,0 1 0,0-1-1,-1 0 1,1 1 0,0-1-1,0 1 1,-1-1 0,1 1 0,-1-1-1,1 1 1,-1 0 0,1-1 0,0 1-1,-1-1 1,0 1 0,1 0 0,-1-1-1,1 1 1,-1 0 0,1 0-1,-1-1 1,1 1 0,-1 0 0,0 0-1,0 0 1,-2 3 305,10 2-80,0-5-221,0 0 1,-1 0-1,1-1 0,0 0 0,0 0 1,-1-1-1,1 0 0,-1 0 0,1 0 1,-1-1-1,6-3 0,-5 3 7,-1-1 1,0 0 0,0 0-1,-1-1 1,1 1-1,-1-1 1,0-1-1,0 1 1,-1 0-1,1-1 1,5-11-1,-5 9 21,0 1 1,0 0-1,1 0 0,11-11 0,-14 16-4,0 1 1,0-1-1,0 0 1,0 1-1,0 0 1,1-1-1,-1 1 1,0 1-1,1-1 0,-1 0 1,7 0-1,44 2 239,-21 0-202,-23-2 292,26 1-2028,-36 0 1603,0 0-1,1 0 1,-1 0-1,0 0 1,1 0-1,-1 0 1,0 0 0,1 0-1,-1 0 1,0 0-1,1 1 1,-1-1-1,0 0 1,0 0-1,1 0 1,-1 1-1,0-1 1,0 0-1,1 0 1,-1 1-1,0-1 1,0 0-1,0 0 1,1 1-1,-1-1 1,0 0-1,0 1 1,0-1-1,0 0 1,0 1-1,-10 14-2128,-6 0 1949</inkml:trace>
</inkml:ink>
</file>

<file path=ppt/ink/ink19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6:58.26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58 115 5337,'-20'-35'2826,"-17"-35"4557,37 60-1662,9 14-3124,13 13-470,-8-2-1549,-1-1 0,-1 2 0,0-1 0,-1 2 1,11 21-1,-10-13-483,-1 0-1,-1 0 1,-1 1 0,-1 0 0,8 54 0,-16-79-201,0 0 0,1 0-1,-1 0 1,0 0 0,0 0-1,0 0 1,0 0 0,0 0 0,0 1-1,0-1 1,0 0 0,0 0-1,0 0 1,-1 0 0,1 0 0,0 0-1,-1 0 1,1 0 0,-1 0-1,1 0 1,-1 0 0,0-1 0,0 2-1,0-2-66,0 0-1,0 1 0,1-1 1,-1 0-1,0 0 0,0 0 0,0 0 1,0-1-1,0 1 0,0 0 1,1 0-1,-1 0 0,0-1 1,0 1-1,0 0 0,0-1 1,1 1-1,-1-1 0,0 1 1,1-1-1,-2 0 0,-5-5-1243,-1-1 0,1 1-1,-11-14 1,-4-13-7</inkml:trace>
</inkml:ink>
</file>

<file path=ppt/ink/ink19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6:58.63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63 211 8458,'-55'-77'4218,"54"76"-4110,0 1 0,1-1 0,-1 0 0,1 0 0,-1 0-1,1 1 1,-1-1 0,1 0 0,-1 0 0,1 0 0,0 0 0,0 0 0,-1 0 0,1 0-1,0 0 1,0 0 0,0 0 0,0 0 0,0 0 0,0 0 0,0 0 0,0 0 0,1 0-1,-1 0 1,0 0 0,1 0 0,-1 0 0,0 0 0,1 0 0,-1 1 0,1-1 0,0 0 0,-1 0-1,1 0 1,0 1 0,-1-1 0,1 0 0,0 1 0,0-1 0,-1 0 0,1 1 0,0-1-1,0 1 1,0 0 0,1-1 0,3-2 558,17-13 677,1 1-1,-1 2 0,2 0 0,0 2 1,30-11-1,-52 22-1313,-1-1 0,1 1 1,-1-1-1,1 1 0,-1 0 0,1-1 0,0 1 1,-1 0-1,1 0 0,0 0 0,-1 0 0,1 1 0,-1-1 1,1 0-1,-1 1 0,1-1 0,0 1 0,-1-1 1,2 2-1,-2-1-19,0 0 0,0 0 0,0 0 0,0 0 0,-1 0 0,1 0 0,0 0 0,-1 0-1,1 1 1,-1-1 0,1 0 0,-1 0 0,0 1 0,1-1 0,-1 0 0,0 1 0,0-1 0,0 2 0,-1 8-42,0 0 1,-1 0-1,-1-1 0,-5 18 1,3-10-5,3-11-18,0-2-67,1 0 1,0-1 0,0 1-1,0 0 1,1-1-1,0 1 1,0 9-1,0-14 101,0 1 0,0-1 0,1 0-1,-1 1 1,0-1 0,0 0 0,0 1 0,1-1-1,-1 0 1,0 0 0,0 1 0,1-1 0,-1 0-1,0 0 1,0 1 0,1-1 0,-1 0 0,0 0-1,1 0 1,-1 0 0,0 1 0,1-1 0,-1 0-1,0 0 1,1 0 0,-1 0 0,0 0 0,1 0-1,-1 0 1,0 0 0,1 0 0,-1 0 0,0 0-1,1 0 1,-1 0 0,0 0 0,1-1 0,-1 1-1,1 0 1,15-7-143,-14 6 127,16-7-6,1 0-1,0 1 0,27-7 1,-36 12 71,-1 1 1,0 0-1,1 0 1,-1 0 0,1 1-1,-1 1 1,1 0-1,-1 0 1,14 4 0,-20-4 0,1 0-1,-1 0 1,0 0 0,0 1 0,0-1 0,-1 1 0,1-1-1,0 1 1,-1 0 0,1 0 0,-1 1 0,1-1 0,-1 0-1,0 1 1,0 0 0,0-1 0,0 1 0,-1 0 0,2 3-1,-1-1 26,-1 0 0,1 0-1,-1 0 1,-1 0-1,1 0 1,-1 0-1,0 0 1,0 0 0,0 0-1,-1 0 1,-1 8-1,0-4-5,-1 1 1,0-1-1,0 0 0,-1 0 0,0-1 0,-1 1 1,0-1-1,0 0 0,-1 0 0,0 0 0,0-1 1,-14 12-1,15-15-182,0-1 0,0-1 0,0 1 0,0 0 0,-1-1 0,1 0 0,-1-1 1,0 1-1,-11 1 0,16-3-43,-1 0-1,1 0 1,-1 0 0,1 0 0,-1 0-1,1 0 1,-1 0 0,0 0 0,1-1 0,-1 1-1,1-1 1,-1 1 0,1-1 0,0 1 0,-1-1-1,1 0 1,-1 0 0,1 0 0,0 0 0,0 0-1,0 0 1,-1 0 0,1 0 0,0 0-1,0 0 1,0-1 0,1 1 0,-1 0 0,0-1-1,0 1 1,1-1 0,-1 1 0,1-1 0,-1 1-1,1-1 1,0 1 0,0-1 0,-1 1 0,1-1-1,0 1 1,1-4 0,2-24-1244</inkml:trace>
</inkml:ink>
</file>

<file path=ppt/ink/ink19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6:59.05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101 1 9842,'-21'14'6595,"-12"19"-2564,14-14-2528,15-14-1196,1 0-1,-1 0 0,1 0 0,0 0 1,-3 8-1,1 5 380,5-18-680,0 0 0,0 1 0,0-1 0,1 0 0,-1 1 0,0-1-1,0 0 1,0 0 0,0 1 0,0-1 0,1 0 0,-1 0 0,0 1 0,0-1 0,0 0 0,1 0 0,-1 0-1,0 1 1,0-1 0,1 0 0,-1 0 0,0 0 0,1 0 0,-1 0 0,0 1 0,0-1 0,1 0 0,-1 0 0,0 0-1,1 0 1,-1 0 0,0 0 0,1 0 0,-1 0 0,0 0 0,1 0 0,-1 0 0,0 0 0,0-1 0,1 1-1,-1 0 1,1 0 0,51-20 35,-44 16-72,-1 1 0,1 0 0,0 0 0,0 0 0,0 1 1,0 0-1,0 1 0,0-1 0,0 2 0,14-1 1,-22 1 19,1 0 1,-1 0 0,1 1 0,-1-1 0,0 0 0,1 0 0,-1 0-1,1 0 1,-1 1 0,0-1 0,1 0 0,-1 0 0,1 1 0,-1-1-1,0 0 1,0 1 0,1-1 0,-1 0 0,0 1 0,0-1 0,1 1-1,-1-1 1,0 0 0,0 1 0,0-1 0,1 1 0,-1-1 0,0 1-1,0-1 1,0 1 0,0-1 0,0 0 0,0 1 0,0-1 0,0 1-1,0-1 1,0 1 0,0-1 0,-1 1 0,1-1 0,0 0-1,0 1 1,0-1 0,-1 1 0,1-1 0,0 0 0,-1 1 0,-15 24-83,11-17 78,-70 121 35,75-128-20,-1-1 0,1 1-1,-1-1 1,1 1 0,-1-1 0,1 1 0,0 0 0,-1-1 0,1 1 0,0-1 0,0 1-1,-1 0 1,1-1 0,0 1 0,0 0 0,0-1 0,0 1 0,0 0 0,0-1 0,0 1-1,0 0 1,0 0 0,0-1 0,0 1 0,0 0 0,0-1 0,1 1 0,-1 0 0,0-1-1,1 1 1,-1-1 0,0 1 0,1-1 0,-1 1 0,0 0 0,1-1 0,-1 1 0,1 0-1,1-1-14,-1 0 0,1 0-1,-1 0 1,0 0-1,1 0 1,-1-1 0,0 1-1,1 0 1,-1-1-1,0 1 1,1-1 0,-1 1-1,0-1 1,0 1 0,1-1-1,-1 0 1,2-1-1,10-9-740,-1 0 0,0-1 0,0-1 0,13-18 0,-5 6 1888,-1 3-457</inkml:trace>
</inkml:ink>
</file>

<file path=ppt/ink/ink1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1:29.39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26 546 6905,'-25'-78'2894,"25"77"-2815,0 0 0,-1 0 0,1 0 0,0 0 0,0 0 0,1 0-1,-1 0 1,0 0 0,0 0 0,0 0 0,1 1 0,-1-1 0,0 0-1,1 0 1,-1 0 0,1 0 0,-1 0 0,1 1 0,-1-1 0,1 0 0,-1 0-1,1 1 1,0-1 0,0 0 0,-1 1 0,1-1 0,0 1 0,0-1-1,0 1 1,-1 0 0,1-1 0,0 1 0,0 0 0,0-1 0,0 1-1,0 0 1,0 0 0,0 0 0,0 0 0,0 0 0,1 0 0,5-2 485,86-35 3435,-72 26-3786,0 0 0,-1-1 0,-1-2 0,26-22 0,-40 32-460,-1-1 0,0 0 1,0-1-1,0 1 0,-1-1 0,0 1 1,0-1-1,0 0 0,-1 0 0,0 0 0,0-1 1,0 1-1,-1-1 0,0 1 0,0 0 1,-1-1-1,1 0 0,-2 1 0,1-1 1,-1 1-1,0-1 0,-3-10 0,-1-4 171,-2-1 1,0 1-1,-1 0 0,-2 0 0,-14-23 0,10 26 1148,14 18-1020,0-1 0,0 1-1,-1 0 1,1 0-1,0 0 1,0 0 0,0 0-1,-1 0 1,1 0-1,0 0 1,0 0 0,0 0-1,-1 0 1,1 0-1,0 0 1,0 0-1,0 0 1,-1 0 0,1 0-1,0 0 1,0 0-1,-1 0 1,1 0 0,0 0-1,0 0 1,0 0-1,-1 0 1,1 0 0,0 0-1,0 0 1,0 1-1,0-1 1,-1 0 0,1 0-1,0 0 1,0 0-1,0 1 1,0-1-1,0 0 1,-1 0 0,1 0-1,0 1 1,-1 2 201,1 0 0,-1 0-1,1 0 1,-1 0 0,1 0 0,0 0 0,0 1 0,1-1 0,-1 0-1,1 3 1,6 19 134,0 0-1,2 0 0,1-1 0,0-1 1,2 1-1,1-2 0,0 0 0,2 0 1,1-2-1,20 23 0,-30-36-576,24 22-142,-29-27 67,1-1 1,-1 0-1,1 0 1,0 0-1,-1 1 0,1-2 1,0 1-1,0 0 1,-1 0-1,1-1 0,0 1 1,0-1-1,0 1 1,0-1-1,0 0 0,0 1 1,3-2-1,8-4-760</inkml:trace>
</inkml:ink>
</file>

<file path=ppt/ink/ink19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6:59.44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 1 12787,'-6'6'4865,"8"0"-3545,2-6-896,4 2-392,8-1-496,20 6 816</inkml:trace>
  <inkml:trace contextRef="#ctx0" brushRef="#br0" timeOffset="1">275 464 10594,'-3'17'5017,"-2"-11"-1872,3-1-1337,6-7-711,-4 1-425,0-1-384,0 1-288,3-14-768,5-11-665,21-35-1191,-8 35 1536</inkml:trace>
</inkml:ink>
</file>

<file path=ppt/ink/ink19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6:59.81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239 0 12043,'-11'6'1494,"-1"0"-1,1 0 1,-1 1 0,-18 16 0,16-11-678,1 1 0,1 0 0,-13 18 0,11-13-270,2 2-1,0 0 1,1 0 0,1 1 0,-14 43 0,20-50-243,0 0 1,2 1-1,-1 0 1,2 0-1,0-1 0,1 30 1,1-39-218,-1 0 0,1 1 0,0-1 0,0 0 0,1 0 0,-1 0 0,1 0 0,0 0 0,1-1 0,-1 1 0,1 0 0,0-1 0,0 0 0,0 0 0,1 0 0,-1 0 0,1 0 1,0-1-1,0 0 0,0 1 0,1-2 0,-1 1 0,8 3 0,-2-2 24,1-1 1,0 0 0,0-1 0,0 0-1,0-1 1,0 0 0,0-1-1,0 0 1,1-1 0,-1 0 0,0-1-1,0 0 1,0 0 0,0-1-1,-1-1 1,17-7 0,3-4 17,-1 0 0,-1-2 0,0-1 0,35-30 0,-56 43-244,-1 0 0,0 0 0,-1 0 0,1-1 1,-1 1-1,0-1 0,0-1 0,-1 1 0,0-1 1,0 1-1,0-1 0,-1-1 0,0 1 0,0 0 0,-1-1 1,0 1-1,0-1 0,0-11 0,-2-7-631</inkml:trace>
</inkml:ink>
</file>

<file path=ppt/ink/ink19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9:19.10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4 8778,'1'-1'241,"-1"1"0,1-1 1,0 1-1,-1 0 0,1 0 1,0-1-1,-1 1 0,1 0 1,0 0-1,0 0 0,-1 0 1,1 0-1,0 0 0,-1 0 1,1 0-1,0 0 0,0 0 0,-1 0 1,1 0-1,0 1 0,-1-1 1,1 0-1,0 1 0,1 0 1,23 5 601,-19-3-727,1 0 0,-1 1-1,0-1 1,0 1 0,0 0 0,0 1 0,-1 0-1,0 0 1,0 0 0,7 9 0,6 10 38,17 30 0,-22-33-46,43 71 47,58 85 490,-104-162-573,0 1 1,-1 0-1,-1 0 1,0 1 0,-2 0-1,1 0 1,5 28-1,-10-32 5,0 1-1,-1 0 0,-1-1 1,0 1-1,0 0 0,-2-1 1,0 1-1,0-1 0,-1 1 1,-8 21-1,4-19 107,0 1 1,-1-1-1,-1-1 0,-1 1 0,-19 23 0,20-29-96,1 0 0,-1-1-1,-1-1 1,0 0 0,0 0-1,0-1 1,-1 0 0,-21 10-1,31-16-154,-1-1 0,1 1 1,0-1-1,0 0 0,0 1 0,0-1 0,-1 0 0,1 0 0,0 1 0,0-1 0,-1 0 0,1 0 1,0 0-1,0-1 0,-1 1 0,1 0 0,0 0 0,0-1 0,0 1 0,-1-1 0,1 1 0,0-1 1,0 1-1,0-1 0,0 0 0,0 1 0,0-1 0,0 0 0,0 0 0,0 0 0,1 0 0,-1 0 0,0 0 1,0 0-1,1 0 0,-1 0 0,1 0 0,-1 0 0,1-1 0,-1 1 0,1 0 0,0 0 0,0 0 1,-1-1-1,1 1 0,0 0 0,0 0 0,0-1 0,0 1 0,0 0 0,1 0 0,-1-1 0,0 1 1,1 0-1,-1 0 0,1 0 0,-1 0 0,1-2 0,13-18-1046</inkml:trace>
</inkml:ink>
</file>

<file path=ppt/ink/ink19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9:19.89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228 332 7522,'-7'-2'800,"1"1"1,-1 1 0,1-1-1,-1 1 1,1 0 0,-1 1-1,1-1 1,-10 3 0,7-1-347,0 1-1,1 0 1,0 0 0,0 1 0,-15 9 0,15-7-291,-1 0 0,1 0-1,1 1 1,0 0 0,0 0 0,0 1-1,1 0 1,0 0 0,0 0 0,1 1-1,-9 18 1,13-22-108,0 0 1,0 0-1,0 1 0,1-1 0,-1 0 0,1 1 1,0-1-1,1 0 0,0 1 0,-1-1 1,2 0-1,-1 0 0,1 0 0,-1 0 0,1 0 1,1 0-1,-1 0 0,1 0 0,3 5 0,-4-8-56,0 1-1,-1-1 1,1 1-1,0-1 0,0 0 1,1 0-1,-1 0 1,0 0-1,1 0 0,-1 0 1,1-1-1,-1 1 1,1-1-1,0 1 0,0-1 1,0 0-1,0 0 1,0-1-1,0 1 0,0-1 1,0 1-1,0-1 1,0 0-1,0 0 0,0 0 1,0 0-1,0-1 1,0 0-1,0 1 0,0-1 1,0 0-1,0 0 1,0 0-1,3-3 0,2-1-26,-1 0 0,0-1 0,-1 1 1,1-2-1,-1 1 0,0-1 0,-1 0 0,1 0 0,-1 0 0,-1-1 0,0 1 0,0-1 0,0 0 0,-1-1 0,0 1 0,-1-1 0,1 1 0,-2-1 0,2-17 0,-1-9-34,-1 0 0,-2-1 0,-8-55 1,7 78 55,-2-22-24,-13-46-1,15 73 39,0 0-1,-1 0 1,1 0-1,-2 1 1,1-1-1,-1 1 1,-1 0-1,1 0 1,-1 1-1,0-1 1,-10-9 0,14 15 7,0-1 0,0 1 1,-1 0-1,1 0 1,0 0-1,0 0 0,0 0 1,-1 1-1,1-1 1,-1 0-1,1 0 1,-1 1-1,1-1 0,-1 1 1,1-1-1,-1 1 1,1 0-1,-1 0 0,1 0 1,-1 0-1,1 0 1,-1 0-1,0 0 1,1 0-1,-1 0 0,1 1 1,-1-1-1,1 1 1,-1-1-1,1 1 0,-1-1 1,1 1-1,0 0 1,-1 0-1,1 0 1,0 0-1,0 0 0,-1 0 1,1 0-1,0 0 1,0 0-1,0 1 0,0-1 1,1 0-1,-1 1 1,-1 1-1,-1 3 63,1 1 1,-1-1-1,1 1 0,1 0 0,-1-1 1,1 1-1,0 0 0,0 0 0,1 10 1,3 5 129,0 0 1,1-1 0,1 0-1,1 0 1,1 0 0,1 0 0,1-1-1,1-1 1,0 0 0,1 0-1,1-1 1,1 0 0,1-1-1,0 0 1,18 14 0,-27-26-196,1-1 0,-1 0 0,1 0 0,0-1 0,1 1 0,-1-1 0,1-1 0,-1 1 0,1-1 0,10 2 1,-13-3-17,0-1 1,-1 1 0,1-1 0,0 0 0,0 0 0,0-1 0,-1 1 0,1-1 0,0 0 0,-1 1 0,1-2 0,0 1 0,-1 0-1,1-1 1,-1 0 0,0 1 0,0-1 0,1-1 0,-1 1 0,4-5 0,1-2-95,-1-1 1,0 0-1,0 0 0,-1-1 1,0 0-1,-1 0 0,-1 0 1,1 0-1,-2-1 0,0 0 1,0 0-1,-1 0 1,0 0-1,-1 0 0,-1 0 1,-1-16-1,-1 20-18,-1 9 34,-9 16-5,-6 30 48,18-43 46,0 0-1,-1 0 1,2 0 0,-1 0 0,0 0-1,1 0 1,0 0 0,0 0 0,0 0-1,0-1 1,0 1 0,1 0 0,0 0-1,0-1 1,0 1 0,0-1 0,0 0-1,1 0 1,0 0 0,-1 0 0,1 0-1,0 0 1,0-1 0,1 1 0,-1-1-1,0 0 1,1 0 0,0 0 0,-1-1-1,8 3 1,-7-2 1,0-1 0,0 0 0,-1 0 0,1-1 0,0 1 1,0-1-1,0 1 0,0-1 0,0-1 0,0 1 0,0 0 0,0-1 0,0 0 0,0 0 0,0 0 0,-1 0 0,1-1 1,0 0-1,-1 1 0,1-1 0,-1-1 0,0 1 0,0 0 0,0-1 0,0 1 0,0-1 0,0 0 0,-1 0 0,1 0 0,-1-1 1,3-4-1,-4 6 0,0 0 1,0 0 0,0 0 0,0 0 0,0-1-1,-1 1 1,1 0 0,-1 0 0,0-1-1,1 1 1,-1 0 0,0-1 0,0 1 0,-1-1-1,1 1 1,0 0 0,-1 0 0,0-1 0,0-2-1,-1 2 0,0-1-1,0 1 1,0 0-1,-1 0 1,1 0 0,-1 0-1,0 0 1,1 1-1,-1-1 1,-6-3-1,-4-1-76,0 0-1,0 1 1,-1 0-1,0 1 1,-15-4-1,-20 1-691,48 7 621,-1 1 0,0 0 0,0 0 1,0-1-1,0 1 0,0 1 0,0-1 0,0 0 0,0 0 0,1 1 0,-1-1 0,0 1 0,0 0 0,0-1 0,1 1 0,-1 0 0,0 0 0,1 0 0,-1 0 0,1 0 0,-1 1 0,1-1 0,-2 2 0,3-2 149,0-1 0,0 1 0,-1-1 0,1 1 0,0 0 0,0-1 0,0 1 0,0-1 0,1 1 0,-1-1 0,0 1 1,0-1-1,0 1 0,0-1 0,0 1 0,1-1 0,-1 1 0,0-1 0,0 1 0,1-1 0,-1 1 0,0-1 0,1 0 0,-1 1 0,1-1 0,-1 1 1,0-1-1,1 0 0,-1 0 0,1 1 0,-1-1 0,1 0 0,-1 0 0,1 1 0,-1-1 0,1 0 0,-1 0 0,1 0 0,0 0 0,21 3 745</inkml:trace>
</inkml:ink>
</file>

<file path=ppt/ink/ink19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9:20.46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44 7258,'0'1'409,"0"-1"0,0 1 1,1 0-1,-1-1 1,0 1-1,1 0 1,-1 0-1,1-1 1,-1 1-1,0 0 1,1-1-1,-1 1 1,1-1-1,0 1 1,-1-1-1,1 1 1,1 0-1,15 7 2580,7 6-1339,-19-8-1535,0 0 0,-1 0 0,0 1 0,0-1 0,0 1 1,-1 0-1,0 1 0,0-1 0,-1 0 0,0 1 0,0-1 0,-1 1 1,0 0-1,0-1 0,-1 1 0,0 0 0,-2 14 0,0-23-99,0 0-1,-1 0 1,1 0 0,0 0-1,0 0 1,0 0 0,0-1-1,0 1 1,0-1 0,0 1-1,1-1 1,-1 0-1,0 0 1,1 0 0,0 0-1,-1 0 1,0-2 0,0-9-18,1 0 1,1 0 0,0 0 0,0 0 0,1 0 0,5-21 0,-4 18 3,0 9 10,-1 0 0,1 0 0,0 0 0,1 1 0,2-7 0,-5 12 0,1 0 1,-1 0-1,0 0 0,1 1 0,-1-1 0,0 0 0,1 0 0,-1 1 1,1-1-1,-1 0 0,1 1 0,-1-1 0,1 0 0,0 1 1,-1-1-1,1 1 0,0-1 0,-1 1 0,1-1 0,0 1 1,0 0-1,-1-1 0,1 1 0,0 0 0,0 0 0,0-1 0,0 1 1,-1 0-1,1 0 0,0 0 0,0 0 0,0 0 0,0 0 1,0 0-1,-1 0 0,1 1 0,0-1 0,0 0 0,0 0 0,-1 1 1,1-1-1,0 0 0,0 1 0,-1-1 0,1 1 0,0-1 1,-1 1-1,1-1 0,0 1 0,-1 0 0,1-1 0,0 2 0,10 12 291,-1 0-1,0 1 1,-1 1-1,12 25 1,6 11-55,-25-49-368,1 2-595,0-17-5416,-3 10 5306,5-26-441</inkml:trace>
</inkml:ink>
</file>

<file path=ppt/ink/ink19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9:20.80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33 1 7442,'1'3'8794,"-2"4"-4627,-10 28-4474,7-20 1458,-1 0-968,1 0 1,1 0-1,1 0 0,-1 30 0,3-40-148,0 0 0,1 0 0,-1 0-1,1 0 1,0 0 0,1 0-1,-1 0 1,1 0 0,3 6 0,-3-9-29,-1 0 0,1 0 0,0 1 0,-1-1 0,1 0 0,0-1 0,0 1 0,0 0 0,1 0 0,-1-1 0,0 1 0,1-1 0,-1 0 0,1 0 0,-1 0 0,1 0 0,-1 0 0,6 0 0,-7-1-3,1 0-1,-1 0 1,0 0 0,1 0 0,-1 0 0,0 0 0,0-1-1,1 1 1,-1-1 0,0 1 0,0-1 0,1 1-1,-1-1 1,0 0 0,0 1 0,0-1 0,0 0 0,0 0-1,0 0 1,0 0 0,0 0 0,0 0 0,0 0-1,-1 0 1,1 0 0,0 0 0,-1-1 0,1 1-1,-1 0 1,1 0 0,-1-1 0,0 1 0,0 0 0,1 0-1,-1-3 1,1-2 6,0 0-1,0 0 0,-1 0 1,0 0-1,0 0 0,-1-11 1,-2 8-25,1 0-1,-1 0 1,-1 0 0,0 0-1,-5-9 1,7 14-109,0 1 1,0-1-1,0 1 1,-1 0-1,1 0 0,-1 0 1,0 0-1,0 0 1,0 0-1,0 1 1,0-1-1,0 1 0,-1 0 1,1 0-1,-5-1 1,8 2 5,-1 1 1,0 0 0,0 0-1,0 0 1,0 0 0,0 0-1,0 0 1,0 0 0,0 0-1,0 0 1,0 0 0,1 0-1,-1 1 1,0-1 0,0 0-1,0 0 1,-1 1 0,2 0 25,0-1 0,-1 0 1,1 1-1,0-1 0,0 0 1,-1 1-1,1-1 0,0 0 1,0 1-1,0-1 0,-1 1 0,1-1 1,0 0-1,0 1 0,0-1 1,0 1-1,0-1 0,0 1 1,0-1-1,0 0 0,0 1 0,0-1 1,0 1-1,0-1 0,0 1 1,0-1-1,1 0 0,-1 1 0,0-1 1,0 1-1,0-1 0,1 0 1,-1 1-1,0-1 0,7 6-887</inkml:trace>
</inkml:ink>
</file>

<file path=ppt/ink/ink19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9:21.18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1 186 8810,'87'-44'3659,"-56"32"-212,-31 12-3319,0 0-1,1 0 1,-1 0 0,0 1 0,1-1 0,-1 0 0,0 0-1,0 0 1,1 1 0,-1-1 0,0 0 0,0 0 0,0 1 0,1-1-1,-1 0 1,0 0 0,0 1 0,0-1 0,0 0 0,1 0-1,-1 1 1,0-1 0,0 0 0,0 1 0,0-1 0,0 0-1,0 1 1,0-1 0,0 0 0,0 1 0,0-1 0,0 0 0,0 1-1,0-1 1,0 0 0,0 1 0,-1-1 0,17-4 617,-4-2-635,-1 0-1,1-1 0,-1 0 0,19-17 1,-16 13 0,1 0 0,17-9-1,-29 18-108,11-6-890,1 0 0,0 1 0,29-9 0,-36 14-315</inkml:trace>
  <inkml:trace contextRef="#ctx0" brushRef="#br0" timeOffset="1">594 63 14547,'-3'21'5817,"3"-9"-4128,-3 1-321,1-11-2360,2-6 776</inkml:trace>
</inkml:ink>
</file>

<file path=ppt/ink/ink19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9:22.07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35 1 8522,'0'6'4345,"-8"24"-176,-17 43-3353,24-49-688</inkml:trace>
</inkml:ink>
</file>

<file path=ppt/ink/ink19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9:29.49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 1444 5977,'-5'-5'5854,"10"-5"-3856,13-10-915,-17 20-854,276-229 4713,-97 86-3811,277-264 1032,-52 45-427,-341 307-1605,1 4 0,3 3 0,85-47 0,-142 89-183,-10 4 19,1 1 1,-1 0-1,1 0 0,0 0 0,0 0 1,-1 0-1,1 0 0,0 1 1,0-1-1,0 0 0,0 1 0,0-1 1,0 1-1,0 0 0,0 0 0,0 0 1,2 0-1,-3 0-7,-1 1 0,0-1-1,0 1 1,0-1 0,0 0 0,1 1-1,-1-1 1,0 1 0,0-1 0,0 0-1,0 1 1,0-1 0,0 1 0,0-1-1,0 1 1,0-1 0,0 0 0,0 1 0,-1-1-1,1 1 1,0-1 0,0 0 0,0 1-1,0-1 1,-1 1 0,1-1 0,0 0-1,0 1 1,-1-1 0,1 0 0,-1 1 0,-8 13-737,-5 0-394,0-1 0,0 0 0,-26 18 0,-4 3-712,-21 17 593</inkml:trace>
</inkml:ink>
</file>

<file path=ppt/ink/ink19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9:30.05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246 28 4649,'-1'-1'491,"0"0"-1,1 1 1,-1-1 0,0 1 0,1-1 0,-1 0-1,0 1 1,1-1 0,-1 0 0,1 0-1,-1 0 1,1 0 0,-1 1 0,1-1-1,-1 0 1,1-1 0,0 1-144,-1 0 0,1 0 1,0 0-1,-1 1 0,1-1 1,-1 0-1,1 0 0,-1 0 1,1 1-1,-1-1 0,1 0 0,-1 1 1,0-1-1,1 0 0,-1 1 1,0-1-1,-1 0 0,1 1-344,-1 0-1,1 1 1,-1-1-1,1 0 0,0 1 1,-1-1-1,1 1 1,-1-1-1,1 1 1,0 0-1,0-1 1,-1 1-1,1 0 0,0 0 1,0 0-1,0 0 1,0 0-1,0 0 1,-1 2-1,-9 9 29,0 0-1,1 0 1,0 1-1,1 1 1,0-1-1,-6 17 1,-34 53 126,36-63 284,0 1 0,1 1 0,1 0 0,-13 40-1,24-62-397,-1 1 0,1-1 1,0 1-1,0-1 0,0 1 0,0 0 0,0-1 0,-1 1 0,1-1 0,0 1 0,0 0 0,1-1 0,-1 1 0,0-1 0,0 1 0,0-1 0,0 1 0,0 0 1,1-1-1,-1 1 0,0-1 0,0 1 0,1-1 0,-1 1 0,1-1 0,-1 1 0,0-1 0,1 0 0,-1 1 0,1-1 0,-1 0 0,1 1 0,1 0 34,0-1 0,0 1-1,0-1 1,-1 1-1,1-1 1,0 0-1,0 0 1,0 0-1,0 0 1,3-1-1,51-13 901,-52 12-835,67-20-90,-2-3 0,0-3 0,-2-4 0,65-40 0,-77 32-2033,-7-8 794</inkml:trace>
</inkml:ink>
</file>

<file path=ppt/ink/ink1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1:29.76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1 160 7450,'3'-41'3056,"13"34"-1663,-2-1-369,6-5-512,2-1-312,-5-10-1000,5-1 3736,-3-3-2480</inkml:trace>
</inkml:ink>
</file>

<file path=ppt/ink/ink19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9:31.03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185 95 6969,'34'-53'3297,"-34"52"-3151,1 0-1,0 0 0,-1 0 0,1 0 1,-1 0-1,1 0 0,-1 0 1,1 0-1,-1 0 0,0-1 1,0 1-1,1 0 0,-1 0 1,0 0-1,0-1 0,0 1 1,-1 0-1,1 0 0,0 0 1,0-1-1,0 1 0,-1 0 1,1 0-1,-1 0 0,1 0 1,-1 0-1,1 0 0,-1 0 0,0 0 1,0 0-1,1 0 0,-2-1 1,0 1-8,1 0-1,-1 1 1,1-1 0,-1 1 0,1 0 0,-1-1-1,0 1 1,1 0 0,-1 0 0,0 0 0,1 0 0,-1 0-1,1 0 1,-1 1 0,0-1 0,1 0 0,-1 1-1,1-1 1,-1 1 0,-1 0 0,-9 6 68,0 0 1,1 1-1,0 0 0,0 1 1,0 0-1,1 1 0,-13 16 1,10-10-116,1 1 0,0 0 0,1 0 1,-12 29-1,21-43-79,1 0 1,0 0-1,0 0 0,0 0 0,0 0 1,1 0-1,-1 0 0,1 0 1,0 0-1,0 0 0,0 1 0,1 3 1,-1-5-1,1 0 1,0 0-1,0-1 1,-1 1-1,1 0 1,0-1 0,0 1-1,1 0 1,-1-1-1,0 1 1,0-1-1,1 0 1,-1 0 0,1 1-1,-1-1 1,1 0-1,0 0 1,-1 0-1,1 0 1,0-1-1,3 2 1,10 2 126,0-1-1,0 0 1,1-1-1,-1-1 1,1 0-1,18-2 1,-21 0-44,0 0 0,0 2 0,0-1 0,-1 1 0,1 1 0,0 1 0,-1-1 0,1 2 0,13 5 0,-25-8-90,0-1-1,0 1 0,0-1 0,0 1 0,0 0 0,0 0 0,0-1 0,-1 1 1,1 0-1,0 0 0,0 0 0,-1 0 0,1 0 0,0 0 0,-1 0 0,1 0 1,-1 0-1,1 0 0,-1 1 0,0-1 0,0 0 0,1 0 0,-1 0 0,0 1 0,0-1 1,0 0-1,0 0 0,0 0 0,0 1 0,-1-1 0,1 0 0,0 0 0,-1 0 1,1 0-1,0 0 0,-1 1 0,0 0 0,-3 5 8,0 0-1,0-1 1,-1 0-1,-7 9 1,10-13-4,-9 11 8,0-2 0,0 0 0,-1 0 0,-25 16 0,32-23-90,-1-1 1,0 1-1,0-1 1,-1-1 0,1 1-1,0-1 1,-1 0-1,0-1 1,1 1 0,-1-1-1,0-1 1,0 1-1,-11-2 1,15 1-90,0-1 0,0 0 1,0 0-1,0 0 0,0 0 0,0 0 0,1 0 1,-1-1-1,0 0 0,1 1 0,0-1 1,-1 0-1,1 0 0,0 0 0,0-1 0,0 1 1,0 0-1,0-1 0,1 1 0,-1-1 0,1 0 1,-1 1-1,1-1 0,0 0 0,0 0 0,1 0 1,-1 0-1,0 0 0,1 0 0,0-4 1,-1-38-979</inkml:trace>
</inkml:ink>
</file>

<file path=ppt/ink/ink19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9:31.42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27 1 12155,'-1'0'257,"0"0"0,0 0 0,0 0 0,0 0 0,0 0 0,0 0 0,0 0 0,0 0 0,0 1 1,0-1-1,0 0 0,0 1 0,0-1 0,1 1 0,-1-1 0,0 1 0,0-1 0,0 1 0,1-1 0,-1 1 1,0 0-1,1-1 0,-1 1 0,0 0 0,1 0 0,-1 0 0,1 0 0,-1-1 0,0 3 0,1 0-38,-1 0 0,1-1 0,0 1 0,0 0 0,0 0 0,0-1 0,1 1 0,-1 0 0,1 0-1,1 4 1,2 4 1,0 1 0,1-1 0,12 19-1,20 27 536,61 100 745,-76-117-1356,-3 0 0,17 50 0,-31-72-563,0 0-1,-1 1 0,-1-1 0,-1 1 1,0-1-1,-1 1 0,-4 35 0,3-52 88,0 0 0,0 1 0,0-1-1,-1 0 1,1 0 0,-1 0 0,0 0-1,1 0 1,-1 0 0,0 0 0,0-1-1,0 1 1,0 0 0,-3 3 0,-2-3-1037</inkml:trace>
</inkml:ink>
</file>

<file path=ppt/ink/ink19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9:31.80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1 183 13227,'5'-13'5233,"12"-4"-3449,8 3-431,2-2-641,2 4-176,1-1-360,-1-3-72,3 2-232,1 0-280,-1 2-656,-1 1-617,-9-2-967,3-4 1575</inkml:trace>
</inkml:ink>
</file>

<file path=ppt/ink/ink19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9:32.17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31 24 10434,'83'-23'5825,"-93"32"-5416,0 0 0,1 2 0,0-1 0,1 1 0,0 0 0,1 0 0,0 1 0,1 0 0,0 1 0,1-1 0,-4 16 0,3-9-304,2-1-1,1 1 1,0 0 0,1 0-1,1 0 1,1 0 0,3 28 0,-3-46-108,0 0 0,0 1 0,0-1 1,0 0-1,0 0 0,1 1 0,-1-1 1,0 0-1,1 0 0,-1 0 0,1 1 1,0-1-1,-1 0 0,1 0 0,0 0 0,-1 0 1,1 0-1,0 0 0,0-1 0,0 1 1,0 0-1,0 0 0,0 0 0,0-1 1,0 1-1,2 0 0,-2-1-2,1 0 0,-1 0 0,0 0 0,0-1 1,1 1-1,-1 0 0,0-1 0,0 1 0,0-1 0,1 1 0,-1-1 0,0 0 0,0 1 1,0-1-1,0 0 0,0 0 0,0 0 0,-1 0 0,1 0 0,0 0 0,0 0 0,-1 0 1,1 0-1,0 0 0,-1 0 0,1-2 0,8-19-60,-1 1 0,-1-1 0,-1 0-1,-1-1 1,4-37 0,-10 67 92,1 0 1,0 0-1,0 0 0,0 0 0,1 0 1,0 0-1,3 10 0,-3-14-23,0-1 0,0 1-1,0 0 1,1-1 0,-1 1 0,1-1 0,0 0 0,-1 1-1,1-1 1,0 0 0,0 0 0,0 0 0,0 0 0,1-1-1,-1 1 1,1-1 0,-1 1 0,1-1 0,-1 0 0,1 0-1,0 0 1,-1 0 0,1 0 0,5 0 0,-5 0-122,1-1-1,-1 0 1,1 0 0,-1 0 0,0-1 0,1 1 0,-1-1 0,0 0 0,1 0 0,-1 0 0,0 0 0,0-1 0,0 1 0,0-1-1,0 0 1,0 0 0,-1 0 0,1 0 0,0 0 0,-1 0 0,0-1 0,0 1 0,1-1 0,-1 0 0,-1 0 0,1 0-1,0 0 1,-1 0 0,3-6 0,1-4-595,-1 0-1,0-1 1,0 0 0,-1 0-1,1-26 1,0-4 98</inkml:trace>
</inkml:ink>
</file>

<file path=ppt/ink/ink19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9:32.55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60 37 7498,'-3'-2'265,"-1"-4"700,-1 1 0,0 0 0,0 0 0,-8-5-1,12 9-847,1 1-1,-1 0 0,1-1 1,-1 1-1,0 0 0,1 0 1,-1-1-1,1 1 0,-1 0 1,0 0-1,1 0 0,-1 0 1,0 0-1,0 0 0,1 0 1,-1 0-1,0 0 0,1 0 1,-1 0-1,0 0 0,0 1 1,0-1-28,0 1 1,0 0 0,1 0-1,-1-1 1,0 1-1,1 0 1,-1 0-1,1 0 1,-1 0 0,1 0-1,0 0 1,-1 0-1,1 0 1,0 0 0,-1 0-1,1 0 1,0 0-1,0 2 1,-1 9 253,1 0 0,1-1 0,0 1 0,0 0 0,1-1 0,1 1 0,0-1 0,5 14 0,7 12 409,20 37 1,82 170 476,-115-240-1220,12 24 44,-7-24-33,-1-17-12,0-13-7,17-46 0,-19 62 2,0-1 1,1 1-1,1 1 1,-1-1 0,2 1-1,-1 0 1,9-10-1,-14 19 5,-1-1 1,0 1-1,1-1 0,-1 1 0,1-1 1,-1 1-1,1 0 0,-1-1 0,1 1 1,-1 0-1,1-1 0,-1 1 0,1 0 1,-1-1-1,1 1 0,0 0 0,-1 0 1,1 0-1,-1 0 0,1-1 0,0 1 1,-1 0-1,1 0 0,-1 0 0,1 0 0,0 1 1,-1-1-1,1 0 0,0 0 0,-1 0 1,1 0-1,-1 1 0,2-1 0,-1 1 15,0 1-1,0-1 1,0 0-1,0 1 1,0-1-1,0 1 1,0-1-1,-1 1 1,1-1-1,-1 1 1,1-1-1,0 3 1,1 5 63,-1-1 0,1 1 1,-2 0-1,1 9 0,-2-1-62,0 1 0,-2-1-1,0 0 1,0 0-1,-2 0 1,0 0-1,-1 0 1,-11 20-1,17-36-97,0 0 0,-1 0-1,1-1 1,0 1 0,0 0-1,-1 0 1,1-1 0,-1 1-1,1 0 1,-1-1 0,1 1-1,-1-1 1,1 1 0,-1-1-1,1 1 1,-1-1 0,0 1-1,1-1 1,-1 1 0,0-1-1,1 0 1,-1 1 0,0-1-1,-1 0 1,1-17-3321,11-33-892,4 9 3032</inkml:trace>
</inkml:ink>
</file>

<file path=ppt/ink/ink19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9:32.93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 6817,'4'2'4121,"1"7"-472,-5 15-1496,0 5-193,0 3-752,0-1-304,3-3-511,0-1-201,-1-3-112,0-4-176,2-7-633,-1-7-591,1-11-1088,2-4-81,3-4 1449</inkml:trace>
</inkml:ink>
</file>

<file path=ppt/ink/ink19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9:33.32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16 135 6153,'-10'-39'4487,"8"30"-3887,1-1 0,0 1 0,0-1 0,0 0-1,1 1 1,1-1 0,2-14 0,-3 24-578,0-1 1,0 1-1,0 0 0,0 0 0,0 0 0,0 0 0,0-1 0,0 1 0,0 0 1,0 0-1,0 0 0,0 0 0,0-1 0,0 1 0,1 0 0,-1 0 0,0 0 1,0 0-1,0 0 0,0-1 0,0 1 0,0 0 0,0 0 0,1 0 0,-1 0 1,0 0-1,0 0 0,0 0 0,0 0 0,1-1 0,-1 1 0,0 0 0,0 0 1,0 0-1,0 0 0,1 0 0,-1 0 0,0 0 0,0 0 0,0 0 1,0 0-1,1 0 0,-1 0 0,0 0 0,0 0 0,0 0 0,0 1 0,1-1 1,-1 0-1,0 0 0,0 0 0,0 0 0,0 0 0,1 0 0,-1 0 0,0 0 1,0 1-1,0-1 0,0 0 0,0 0 0,0 0 0,0 0 0,1 0 0,-1 1 1,0-1-1,0 0 0,0 0 0,7 13 379,13 58 981,17 103 0,-7-24-615,-28-140-689,0-1 0,0 0 1,1 1-1,1-1 0,0 0 0,0 0 0,0-1 0,1 0 0,8 11 0,-12-18-71,0 0 0,-1 0 0,1 0 1,0-1-1,0 1 0,0 0 0,-1-1 1,1 1-1,0 0 0,0-1 0,0 1 1,0-1-1,0 1 0,0-1 0,0 0 1,1 1-1,-1-1 0,0 0 0,0 0 1,0 0-1,0 0 0,0 0 0,0 0 1,0 0-1,1 0 0,-1 0 0,0-1 1,0 1-1,0 0 0,0-1 0,0 1 1,0 0-1,0-1 0,0 0 0,0 1 1,0-1-1,0 0 0,0 1 0,-1-1 1,1 0-1,0 0 0,0 0 0,-1 1 1,2-3-1,2-3 17,0 1-1,0-1 1,0 0-1,-1 0 1,5-12 0,-1-8-14,0 0 1,4-33-1,-7 32-32,-4 27 21,0 1 1,0-1-1,0 0 0,0 0 1,0 0-1,1 0 0,-1 0 1,0 0-1,0 0 0,0 0 1,0 1-1,0-1 1,0 0-1,0 0 0,0 0 1,0 0-1,0 0 0,0 0 1,0 0-1,0 0 0,0 0 1,1 0-1,-1 1 0,0-1 1,0 0-1,0 0 0,0 0 1,0 0-1,0 0 0,0 0 1,1 0-1,-1 0 0,0 0 1,0 0-1,0 0 0,0 0 1,0 0-1,0 0 0,0 0 1,1 0-1,-1 0 0,0 0 1,0 0-1,0 0 0,0 0 1,0 0-1,0 0 0,0 0 1,1-1-1,-1 1 0,0 0 1,0 0-1,0 0 1,0 0-1,0 0 0,8 21 38,5 27 134,-13-45-197,3 10-154,0 0 0,0 0 1,1 0-1,1 0 0,0-1 0,0 1 0,9 11 0,-14-24 104,0 0 0,0 0-1,0 0 1,0 1-1,0-1 1,0 0-1,0 0 1,0 0-1,0 0 1,0 0-1,0 1 1,0-1 0,0 0-1,1 0 1,-1 0-1,0 0 1,0 0-1,0 0 1,0 0-1,0 1 1,0-1 0,1 0-1,-1 0 1,0 0-1,0 0 1,0 0-1,0 0 1,0 0-1,1 0 1,-1 0-1,0 0 1,0 0 0,0 0-1,0 0 1,0 0-1,1 0 1,-1 0-1,0 0 1,0 0-1,0 0 1,0 0-1,1 0 1,-1 0 0,0 0-1,0 0 1,0 0-1,0 0 1,0-1-1,0 1 1,1 0-1,-1 0 1,0-4-1074</inkml:trace>
  <inkml:trace contextRef="#ctx0" brushRef="#br0" timeOffset="1">330 163 9186,'0'0'3529,"1"6"-2481,1 7-880,1-5-736,-1-5-592</inkml:trace>
</inkml:ink>
</file>

<file path=ppt/ink/ink19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9:34.27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53 9642,'59'55'3934,"-51"-43"2751,-5-2-4650,2 5-2086,33 30 70,-28-33-14,0-1-1,14 22 1,-14-16 10,0 2-1,0-1 1,-2 2-1,-1-1 1,0 1-1,-1 0 1,5 36-1,-11-52-23,0 0 0,0 0 0,-1 0 0,0 0 0,1 0 0,-2 0 0,1 0-1,0-1 1,-1 1 0,1 0 0,-1-1 0,0 1 0,-1-1 0,1 0 0,0 0 0,-1 0 0,-4 4 0,1 0-193,-1-1 1,0 0-1,0-1 1,-1 0-1,1 0 1,-13 6-1,19-10 72,-1 0-1,0-1 0,0 1 1,0 0-1,0-1 0,0 1 0,0-1 1,0 1-1,0-1 0,0 0 1,0 0-1,0 0 0,0 0 0,0 0 1,0-1-1,0 1 0,0 0 1,0-1-1,0 0 0,0 1 0,0-1 1,0 0-1,1 0 0,-1 0 1,0 0-1,-1-2 0,-1-1-119,0 0-1,0-1 1,1 1 0,0-1-1,0 0 1,0 0 0,1 0-1,-4-8 1,20-16 337,-3 9-142,-1-4 66,35-94 351,-24 74-25,-17 37-171,0 0 1,-1 1-1,1-1 1,-2-1-1,1 1 1,-1 0-1,0-1 1,2-13-1,-5 19-107,1 0 1,-1 0-1,1 1 0,-1-1 0,0 0 0,0 0 0,0 1 0,0-1 0,0 1 0,0-1 0,0 1 0,-1-1 0,1 1 0,0 0 0,-1-1 1,1 1-1,-1 0 0,0 0 0,1 0 0,-1 0 0,0 1 0,1-1 0,-1 0 0,-3 0 0,2 0-13,0 0 0,0 0 0,0 0 0,0 0-1,0 1 1,0-1 0,0 1 0,0 0 0,-1 0 0,1 0-1,0 0 1,0 1 0,0-1 0,-3 2 0,5-1-13,1 0 1,0 1-1,-1-1 1,1 0-1,0 1 1,0-1-1,0 0 1,0 1-1,0-1 1,1 0-1,-1 0 1,0 1-1,0-1 1,1 0-1,-1 1 1,1-1-1,-1 0 1,1 0-1,0 0 1,0 0-1,-1 0 1,1 0-1,0 0 1,0 0-1,1 2 1,4 1 27,0 0 0,0 0 1,1-1-1,-1 0 0,1 0 1,-1-1-1,1 1 0,13 2 1,-17-5-18,1 0 0,-1 0 0,1 0 0,-1 0 0,1 0 0,-1 0 0,1-1 0,-1 0 0,0 0 0,1 0 0,-1 0 0,0 0 0,0-1 0,0 1 0,0-1 0,0 0 0,5-4 0,2-2 124,-1 0 0,0-1 0,9-11 0,-18 20-160,35-48 481,-29 38-317,0 1-1,1-1 1,-1 1 0,2 1-1,-1-1 1,1 2 0,1-1-1,16-11 1,-22 17-48,1 1 1,-1 0 0,1 0-1,-1 1 1,1-1-1,-1 1 1,1-1-1,-1 1 1,1 0 0,-1 1-1,1-1 1,-1 1-1,7 1 1,-9-2-93,0 0 1,0 0 0,0 1-1,0-1 1,0 1 0,0-1-1,0 1 1,0-1-1,0 1 1,0-1 0,0 1-1,0 0 1,0-1 0,0 1-1,0 0 1,-1 0-1,1 0 1,0 0 0,-1 0-1,1 0 1,-1 0 0,1 0-1,-1 0 1,1 0-1,-1 0 1,1 0 0,-1 0-1,0 0 1,0 0 0,0 0-1,0 0 1,0 1-1,0-1 1,0 0 0,0 0-1,0 0 1,0 0 0,0 0-1,-1 0 1,1 0-1,0 1 1,-1-1 0,1 0-1,-1 0 1,-1 1 0,-3 8-209,-1-1 0,0 0 1,0-1-1,-1 1 0,0-1 1,-1 0-1,0-1 0,0 0 1,-1 0-1,1-1 0,-2 0 1,1-1-1,-16 8 0,5-12-2119,6-7 902</inkml:trace>
</inkml:ink>
</file>

<file path=ppt/ink/ink19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9:34.69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0 14643,'10'19'5793,"4"17"-3976,4 8-465,1 11-784,-3 5-184,-2-1-264,-4-2-80,-7-1-88,-3-5-192,-8-6-744,-3-7-336,-5-8 1640,-3-5-640</inkml:trace>
</inkml:ink>
</file>

<file path=ppt/ink/ink19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9:35.25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1 544 10386,'128'-69'8175,"-99"51"-7417,0-1 1,33-30 0,-50 39-779,-1 0-1,-1 0 1,0-1 0,0-1-1,-1 0 1,0 0 0,-1-1-1,-1 0 1,0 0 0,0 0-1,-2-1 1,1 0 0,-2-1-1,0 1 1,-1-1 0,0 0-1,1-19 1,-4 18 41,0 0 1,-1 0-1,0 0 0,-2 0 1,1 0-1,-7-16 0,3 21 423,4 18-39,4 22 231,36 118 1166,0 3-1090,-27-99-624,-5-31-66,-2 1 0,0 0 1,-1-1-1,-1 1 0,-2 29 0,5-71-203,1 1 1,1 0-1,0 1 0,2 0 1,0 0-1,1 1 1,1 0-1,13-16 0,-22 31 174,0 1 0,0 0 0,1-1-1,-1 1 1,1 0 0,-1 1 0,1-1-1,0 0 1,0 1 0,0 0 0,0-1-1,0 1 1,0 0 0,0 0 0,0 1 0,1-1-1,-1 1 1,0 0 0,0 0 0,1 0-1,-1 0 1,4 1 0,1 1 10,0 1 0,0 0 0,-1 0 0,1 1 0,-1 0 0,0 0 0,9 7 0,-13-8 21,0-1 1,0 0-1,0 0 1,0-1-1,1 1 1,-1 0-1,0-1 1,1 0-1,-1 0 1,1 0-1,-1 0 1,1-1-1,0 1 1,-1-1 0,1 0-1,6-1 1,-7 0 6,-1 0 1,1 0-1,0 0 1,-1-1-1,1 1 0,-1-1 1,1 0-1,-1 1 1,0-1-1,0 0 1,0-1-1,0 1 1,0 0-1,-1 0 1,1-1-1,0 1 1,-1-1-1,0 0 1,0 1-1,0-1 1,1-3-1,3-7 35,-1 0 0,-1 0-1,0-1 1,-1 1 0,-1-1-1,0 1 1,0-17 0,-1 29-56,0 0 0,0 0 0,0 0 0,0 0 0,-1 0 0,1 0 0,0 0 1,0 0-1,-1 0 0,1 0 0,0 0 0,-1 0 0,1 0 0,-1 0 0,1 0 1,-1 1-1,1-1 0,-2-1 0,1 2-4,1 0 0,-1 0 0,1 0 0,-1 0 0,1 0 0,0 0-1,-1 0 1,1 0 0,-1 0 0,1 0 0,-1 0 0,1 1 0,-1-1 0,1 0 0,0 0 0,-1 0 0,1 1 0,-1-1 0,1 0 0,0 1 0,-1-1 0,1 0 0,0 1-1,-1-1 1,1 0 0,0 1 0,-3 3-34,0 0 0,1 0-1,0-1 1,0 1 0,0 0 0,-2 8-1,2-6-247,1 0 0,0 0 0,0 0 0,1 0 1,0 0-1,0 0 0,0 0 0,1 1 0,0-1 0,0 0 0,0 0 0,1 0 0,2 5 0,18 13-822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5:17.81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0 253 7522,'1'-19'3077,"0"0"0,4-20 0,4 0-1919,2 1-1,21-53 1,-26 84-865,-2 15-170,-1 25-55,-3-28-34,3 135 203,-4-89-24,12 99 0,-11-147-191,1 0 0,-1 1 0,1-1 0,0 0 0,0 0 0,0 0 0,1-1 0,-1 1 0,1 0 0,0 0 0,2 3 0,-3-6-17,-1 1 0,1-1 0,-1 0 1,1 1-1,-1-1 0,1 1 0,-1-1 1,1 0-1,0 0 0,-1 1 0,1-1 0,-1 0 1,1 0-1,0 0 0,-1 0 0,1 0 0,0 0 1,-1 0-1,1 0 0,0 0 0,-1 0 1,2 0-1,-1-1-2,1 1 0,-1-1 0,0 0 0,1 1 0,-1-1 0,0 0 0,0 0 0,0 0 1,0 0-1,1 0 0,-1-1 0,-1 1 0,3-2 0,7-14 35,0-1-1,11-26 1,-15 30 53,0 0 0,1 0 0,1 1 0,0 0 0,1 0 1,11-13-1,-19 25-66,0 0 1,0-1-1,0 1 0,1 0 1,-1 0-1,0 0 0,0 0 1,1 0-1,-1 1 0,1-1 1,-1 0-1,1 1 1,-1-1-1,1 1 0,0-1 1,-1 1-1,1 0 0,-1 0 1,4-1-1,-4 2-8,1-1 1,-1 1-1,1-1 1,-1 1-1,0 0 0,0-1 1,1 1-1,-1 0 0,0 0 1,0 0-1,0 0 0,0 0 1,0 0-1,0 0 0,0 0 1,0 1-1,1 1 0,1 4 9,1 0 0,-2 0-1,1 1 1,-1-1-1,0 1 1,2 13 0,0 25 28,5 31 27,-8-69-47,1 0-1,0 0 1,0-1 0,1 1 0,0-1 0,0 0-1,5 8 1,-7-14-21,0 0 1,0 0-1,-1 0 0,1 0 0,0 1 0,0-2 1,0 1-1,0 0 0,0 0 0,1 0 1,-1 0-1,0-1 0,0 1 0,0 0 0,1-1 1,-1 1-1,0-1 0,1 0 0,-1 1 1,0-1-1,1 0 0,-1 0 0,1 0 1,1 0-1,0 0 9,0-1 1,0 0 0,0 0-1,0 0 1,0 0 0,0-1-1,0 1 1,-1-1 0,1 0-1,3-2 1,4-4 46,-1-1 0,0 0 0,0-1-1,7-10 1,11-23 77,-22 34-537,0 0 0,0 0 0,1 1-1,0 0 1,0 0 0,1 0 0,12-9 0,2 3-759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5:52.9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196 52 8698,'3'-5'497,"0"0"0,0-1-1,0 1 1,-1-1 0,3-9 0,-5 15-460,1 0-1,-1-1 1,0 1 0,0 0 0,0-1 0,0 1-1,0 0 1,0-1 0,0 1 0,0 0 0,0-1-1,-1 1 1,1 0 0,0 0 0,0-1 0,0 1-1,0 0 1,0-1 0,0 1 0,-1 0 0,1 0 0,0-1-1,0 1 1,0 0 0,-1 0 0,1-1 0,0 1-1,0 0 1,-1 0 0,1 0 0,0 0 0,0-1-1,-1 1 1,1 0 0,0 0 0,-1 0 0,1 0-1,0 0 1,-1 0 0,1 0 0,-3 0 95,0 0 1,1 1-1,-1-1 1,0 1-1,1 0 1,-1 0-1,0 0 1,-4 2-1,-11 7 385,1 0 0,0 0 0,0 2-1,-27 25 1,38-32-411,0 1 1,0-1-1,1 1 0,-1 0 0,2 1 0,-1 0 0,1-1 0,0 1 1,0 1-1,1-1 0,0 0 0,0 1 0,1 0 0,0 0 1,-2 8-1,5-14-95,-1 0 1,0 0-1,0 0 0,1 0 1,-1 0-1,1 0 1,0 0-1,-1 0 1,1 0-1,0-1 1,0 1-1,0 0 1,0-1-1,1 1 1,-1 0-1,0-1 0,1 0 1,-1 1-1,1-1 1,-1 0-1,1 0 1,0 0-1,-1 0 1,1 0-1,0 0 1,2 1-1,7 2 12,1 0 0,0 0 0,16 2 0,-3 0 64,4 2 3,-4-2 58,33 14 1,-53-18-111,0 0 0,1 1 0,-1 0 1,0 0-1,0 0 0,0 1 0,-1-1 0,1 1 1,-1 0-1,0 1 0,6 7 0,-9-9-17,1 0 0,-1 0-1,0 0 1,0 1 0,-1-1-1,1 0 1,0 0 0,-1 1-1,0-1 1,0 0 0,0 1-1,0-1 1,-1 0 0,1 1-1,-1-1 1,0 0 0,0 0-1,0 1 1,0-1 0,-1 0-1,1 0 1,-3 3 0,-3 6 0,-1-1 0,1 0 0,-2 0 1,-9 9-1,11-13-126,0-1 1,0 0-1,0 0 1,-1-1-1,0 0 1,-11 5 0,16-9-53,1 0-1,-1 0 1,0 0 0,0 0 0,0 0 0,0-1 0,1 1 0,-1-1 0,0 0 0,-6 0 0,8-1-15,-1 1-1,1-1 1,-1 1 0,1-1 0,-1 1-1,1-1 1,-1 0 0,1 0 0,0 0 0,0 1-1,-1-1 1,1-1 0,0 1 0,0 0-1,0 0 1,0 0 0,0 0 0,0-1-1,0 1 1,1-1 0,-2-2 0,-4-19-899</inkml:trace>
</inkml:ink>
</file>

<file path=ppt/ink/ink2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1:30.18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0 8250,'-1'8'810,"0"0"0,0 0 0,1 0 0,0 0 0,0-1 0,1 1 0,0 0 0,1 0 0,-1-1 0,6 16 0,4 4 200,24 42 1,-13-27 32,44 113 203,-29-65-1141,-37-90-111,0 1-1,0-1 1,0 0-1,0 1 1,0-1-1,0 0 1,1 1-1,-1-1 1,0 1-1,0-1 0,0 0 1,0 1-1,1-1 1,-1 0-1,0 1 1,1-1-1,-1 0 1,0 1-1,0-1 1,1 0-1,-1 0 1,0 0-1,1 1 1,-1-1-1,1 0 1,-1 0-1,0 0 1,1 0-1,-1 1 0,1-1 1,-1 0-1,1 0 1,7-13-127,3-38 36,-7 32 93,-3 13 10,1 0 0,0 0 0,0 0 0,0 0 0,1 0 0,0 1 0,0-1 0,0 1-1,8-9 1,-10 12 11,1 1-1,0-1 0,0 1 0,0 0 0,0-1 1,0 1-1,1 0 0,-1 1 0,0-1 0,1 0 1,-1 1-1,0-1 0,1 1 0,-1-1 0,0 1 1,1 0-1,-1 0 0,1 1 0,-1-1 0,0 0 1,1 1-1,-1-1 0,0 1 0,1 0 0,-1 0 1,0 0-1,0 0 0,0 0 0,3 2 0,-1-1 31,0 1-1,0-1 1,-1 1 0,1 0-1,-1 0 1,1 0-1,-1 0 1,0 0 0,-1 1-1,1 0 1,0-1-1,-1 1 1,0 0 0,0 0-1,0 0 1,-1 1-1,1-1 1,-1 0 0,0 1-1,0-1 1,0 1-1,-1-1 1,1 1 0,-1-1-1,-1 1 1,1-1-1,0 1 1,-2 5 0,1-5-84,-1 0 1,1 1 0,-1-1-1,0 0 1,0 0 0,0 0-1,-1-1 1,0 1-1,0-1 1,0 1 0,0-1-1,-1 0 1,0 0 0,1 0-1,-2-1 1,1 1 0,0-1-1,-1 0 1,1 0 0,-1-1-1,0 1 1,0-1-1,-10 3 1,14-4-131,-1-1-1,1 1 1,-1-1-1,1 0 1,-1 0-1,1 1 1,-1-1 0,1 0-1,-1 0 1,1 0-1,-1-1 1,0 1-1,1 0 1,-1-1-1,1 1 1,-1-1 0,1 1-1,-1-1 1,1 1-1,0-1 1,-1 0-1,1 0 1,0 0-1,0 0 1,-1 0 0,-1-2-1,-1-12-857</inkml:trace>
</inkml:ink>
</file>

<file path=ppt/ink/ink20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9:35.68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12 0 13211,'-8'19'5545,"5"8"-3529,12 23-479,7 8-377,6 11-416,1 2-136,2-9-352,1-3-72,-1-19-128,-3-5-16,0-10-208,-8-5-264,-6-9-848,-4-3-496,-12-8-1233,-9 0 1785</inkml:trace>
</inkml:ink>
</file>

<file path=ppt/ink/ink20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9:36.10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0 445 10698,'16'12'6865,"5"-6"-4105,25-7-1803,-35 0-146,25-2-200,-1-2 0,0-2 0,0-1 0,58-22 0,126-69-48,-208 94-558,0 0 0,0 1 0,0 0 0,24-4 0,-32 7-10,0 1 1,1-1-1,-1 1 0,0 0 1,1 1-1,-1-1 1,1 0-1,-1 1 1,6 2-1,-7-3 0,-1 1-1,0 0 1,1-1 0,-1 1 0,0 0-1,1 0 1,-1 0 0,0 0 0,0 0-1,0 1 1,0-1 0,0 0-1,0 0 1,0 1 0,-1-1 0,1 0-1,0 1 1,-1-1 0,1 1 0,-1-1-1,1 1 1,-1 1 0,0-1 6,0 0-1,0 0 1,-1 1 0,1-1 0,-1 0-1,1 0 1,-1 0 0,0 0 0,0 0 0,0 0-1,0 0 1,0 0 0,0-1 0,0 1-1,-1 0 1,1-1 0,0 1 0,-1-1 0,0 1-1,1-1 1,-1 1 0,0-1 0,-3 1-1,4-1 8,0 0 0,0 0-1,0 0 1,0-1-1,0 1 1,-1-1 0,1 1-1,0-1 1,0 1-1,-1-1 1,1 0 0,0 1-1,0-1 1,-1 0-1,1 0 1,0 0-1,-1 0 1,1 0 0,0 0-1,-1-1 1,1 1-1,0 0 1,-1-1 0,1 1-1,0-1 1,0 1-1,0-1 1,-1 0 0,1 1-1,0-1 1,0 0-1,0 0 1,0 0 0,0 0-1,0 0 1,0 0-1,1 0 1,-2-2 0,0-2-3,0 0 0,1 0 0,0-1 0,0 1 0,0 0 0,0-1 1,1 1-1,0-1 0,1 1 0,-1 0 0,1-1 0,0 1 0,3-10 0,1-1-8,0 0 0,1 1 0,11-19-1,-5 13 50,0 1-1,1 1 1,30-32-1,-36 43-177,0 1 0,1 0 0,0 0 0,0 1 0,1 0 0,0 0 0,0 1 0,0 0-1,1 0 1,18-5 0,-27 9-54,0 1 1,0 0-1,0 0 0,0 0 0,0 0 0,0 0 1,-1 0-1,1 0 0,0 0 0,0 0 0,0 0 0,0 0 1,0 0-1,0 1 0,0-1 0,-1 0 0,1 1 1,0-1-1,0 1 0,1 0 0,7 9-1089</inkml:trace>
</inkml:ink>
</file>

<file path=ppt/ink/ink20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9:37.74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7 403 9890,'70'-26'4281,"-68"25"-4051,1-1 0,0 1 0,-1-1 0,1 0 0,-1 0 0,0 0 0,0 0 0,0-1 0,0 1 0,0 0 0,0-1-1,0 0 1,-1 1 0,1-1 0,-1 0 0,0 0 0,0 0 0,0 1 0,0-1 0,0-5 0,-25 24 605,11 0-630,1 1-1,1 0 1,-13 24 0,19-31-94,1 0 1,0 0 0,0 0-1,1 0 1,0 1-1,0-1 1,2 1-1,-2 12 1,3-23-103,0 0 1,0 0-1,0 0 0,0 1 1,0-1-1,0 0 1,-1 0-1,1 0 0,0 0 1,0 1-1,0-1 0,0 0 1,0 0-1,0 0 0,0 0 1,0 1-1,0-1 1,0 0-1,0 0 0,0 0 1,1 1-1,-1-1 0,0 0 1,0 0-1,0 0 0,0 0 1,0 1-1,0-1 1,0 0-1,0 0 0,1 0 1,-1 0-1,0 0 0,0 1 1,0-1-1,0 0 0,0 0 1,1 0-1,-1 0 1,0 0-1,0 0 0,0 0 1,0 0-1,1 0 0,-1 0 1,0 0-1,0 0 0,0 0 1,0 0-1,1 0 1,-1 0-1,0 0 0,0 0 1,0 0-1,1 0 0,9-11 290,8-18 33,-13 21-266,38-71 406,-38 71-330,1 0 0,-1 1 0,1-1 0,1 2 0,0-1 0,0 1 0,11-9 0,-18 15-127,1 0 0,-1-1 1,0 1-1,1 0 1,-1 0-1,1-1 1,-1 1-1,0 0 1,1 0-1,-1 0 1,1 0-1,-1-1 1,1 1-1,-1 0 1,0 0-1,1 0 0,-1 0 1,1 0-1,-1 0 1,1 0-1,-1 0 1,1 0-1,-1 1 1,1-1-1,-1 0 1,0 0-1,1 0 1,-1 0-1,1 1 0,0-1 1,5 16 204,-7 26-78,1-35-85,-4 22-3,3-22-51,0-1 0,0 1 1,0 0-1,2 12 0,9-43-251,-6 9 206,0 1 1,2 0-1,0 1 0,0-1 1,1 1-1,1 1 0,0-1 1,1 1-1,20-21 1,-27 31 80,0 0 0,0 1 1,0-1-1,0 1 1,0-1-1,1 1 0,-1 0 1,0-1-1,1 1 1,-1 1-1,1-1 0,-1 0 1,1 0-1,5 0 1,8-1 99,2-3 293,-16 4-363,1 0 0,-1 0 1,1 1-1,-1-1 0,1 1 0,-1-1 0,1 1 1,-1 0-1,1 0 0,0 1 0,-1-1 1,1 0-1,-1 1 0,1-1 0,4 3 0,-4-2-66,0 1-1,0 0 1,0 0-1,-1 0 0,1 0 1,-1 0-1,1 0 1,-1 1-1,0-1 0,1 1 1,-1 0-1,2 4 1,18 18 37,-21-17-1,0-13-159,3-6 58,0-1 43,1 0 0,0 0 0,0 1 0,1-1 0,1 1 0,8-11 0,-15 22 20,1-1 0,-1 1 0,1-1 0,-1 1 0,1 0 1,-1-1-1,1 1 0,-1 0 0,1-1 0,0 1 0,-1 0 0,1 0 0,-1 0 0,1 0 0,0-1 0,-1 1 0,1 0 0,0 0 0,-1 0 0,1 0 0,0 0 0,0 2-48,-10-1-135,9-1 190,6-6-180,6-4 208,-1-1 0,0 0 1,-1-1-1,0 0 1,15-23-1,-24 33-32,5-8 55,0 0-1,-1-1 1,0 0-1,0 0 1,-1-1-1,4-16 1,6-20 164,-8 81-253,-4-14 32,3 17 39,-2 1 0,-1 0 0,-5 48 0,3-83-37,0 1 1,-1 0 0,0 0 0,0-1 0,1 1 0,-1-1 0,-1 1 0,1-1-1,0 1 1,-1-1 0,1 0 0,-1 1 0,0-1 0,0 0 0,1 0 0,-1 0-1,-1-1 1,1 1 0,0 0 0,0-1 0,-1 1 0,1-1 0,-1 0 0,1 0-1,-1 0 1,1 0 0,-1 0 0,0-1 0,1 1 0,-1-1 0,0 1-1,-3-1 1,1 0-57,1 0-1,-1-1 1,1 1-1,0-1 1,-1 0-1,1 0 1,0-1-1,-1 1 1,1-1-1,0 0 1,0 0-1,0 0 1,1-1-1,-1 1 1,1-1-1,-1 0 1,1 0-1,0 0 1,-3-4-1,5 7 18,1 0-1,0-1 1,-1 1-1,1 0 1,0 0 0,-1-1-1,1 1 1,0 0-1,0-1 1,-1 1 0,1 0-1,0-1 1,0 1-1,-1 0 1,1-1 0,0 1-1,0-1 1,0 1-1,0-1 1,0 1 0,0 0-1,0-1 1,0 1-1,0-1 1,0 1 0,0 0-1,0-1 1,0 1-1,0-1 1,0 1 0,0-1-1,0 1 1,0 0-1,0-1 1,1 1 0,-1 0-1,0-1 1,0 1-1,1-1 1,-1 1 0,0 0-1,0-1 1,1 1-1,-1 0 1,0 0 0,1-1-1,-1 1 1,1 0-1,23-3-1102,-8 3 690,-2-3 304,0-1 1,-1 0-1,1-1 0,-1 0 0,1-1 0,-2-1 0,1 0 0,-1 0 1,0-2-1,12-9 0,-16 11 243,-1 0 1,1 0-1,-1-1 1,-1 0-1,1 0 1,-1-1-1,-1 0 0,1 0 1,-2 0-1,1-1 1,-1 1-1,-1-1 1,1 0-1,1-14 1,-8 40 905,2-13-971,0 1 0,0-1 1,1 0-1,-1 1 0,1-1 1,0 1-1,-1-1 0,1 1 0,1-1 1,-1 0-1,0 1 0,1-1 1,0 1-1,0-1 0,0 0 0,0 0 1,0 1-1,1-1 0,0 0 0,-1 0 1,1-1-1,3 5 0,-4-7-96,-1 1 0,0-1 0,1 0 0,-1 0 0,0 1 0,1-1 0,-1 0 0,1 0-1,-1 0 1,1 0 0,-1 0 0,0 0 0,1 0 0,-1 0 0,1 0 0,-1 0 0,1 0-1,-1 0 1,0 0 0,1 0 0,-1 0 0,1 0 0,-1 0 0,1 0 0,-1-1 0,1 1 0,3-6-4551</inkml:trace>
</inkml:ink>
</file>

<file path=ppt/ink/ink20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9:38.27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0 223 10578,'3'-10'7285,"18"-13"-5154,-7 8-1939,-8 3-645,0 0 0,0-1 1,-1 0-1,-1 0 0,0 0 1,-1 0-1,-1-1 1,0 1-1,1-20 0,-1 16 316,-3 17 145,1 0-1,0-1 1,0 1 0,0 0-1,0-1 1,0 1 0,0 0-1,0-1 1,0 1 0,0 0-1,0-1 1,1 1 0,-1 0-1,0-1 1,0 1 0,0 0-1,0 0 1,0-1 0,1 1 0,-1 0-1,0-1 1,0 1 0,0 0-1,1 0 1,-1-1 0,0 1-1,0 0 1,1 0 0,-1 0-1,0 0 1,1-1 0,-1 1-1,8 8 568,5 16 476,4 31 651,-2 1 0,15 103 0,-25-129-1369,-5-29-324,9 80 480,-9-74-554,0 0-1,0 0 1,-1 0 0,0 0-1,0 0 1,-1 0 0,0-1-1,0 1 1,-5 9 0,7-16-17,0 1 0,0 0 0,0-1 0,-1 1 0,1 0 0,0-1 0,-1 1 0,1-1 0,0 1 1,-1 0-1,1-1 0,-1 1 0,1-1 0,-1 1 0,1-1 0,-1 1 0,1-1 0,-1 0 0,0 1 0,1-1 0,-1 0 0,1 1 0,-1-1 0,0 0 1,-1 1-1,2-2-62,-1 1 1,1-1 0,-1 1 0,0-1 0,1 0 0,0 1 0,-1-1 0,1 0 0,-1 1 0,1-1-1,0 0 1,-1 1 0,1-1 0,0 0 0,0 0 0,0 1 0,-1-1 0,1-1 0,-2-39-3238,2 28 2565,3-19-1440,7-44 1,-9 68 2336,1 1 1,0 0-1,0 0 0,1-1 0,0 2 1,0-1-1,0 0 0,1 1 1,0-1-1,1 1 0,8-10 0,-10 14 212,-1 0-1,1 0 0,-1 0 0,1 1 0,0 0 0,-1-1 0,1 1 0,0 0 0,0 0 0,0 0 0,0 1 0,0-1 1,0 1-1,0 0 0,0-1 0,0 1 0,0 1 0,0-1 0,0 0 0,0 1 0,0 0 0,0-1 0,0 1 0,0 0 1,-1 0-1,1 1 0,0-1 0,4 4 0,1 0 483,-1 0-1,0 0 1,0 1 0,0 0 0,-1 0-1,0 1 1,0 0 0,7 11 0,-9-12-645,-1 0 0,0-1 0,-1 1 0,1 0-1,-1 1 1,0-1 0,0 0 0,-1 1 0,0-1 0,0 1 0,-1 10 0,0-11-581,0 0-1,-1 0 1,0-1 0,-1 1 0,1-1-1,-1 1 1,-5 10 0,8-27-4792,-1 3 3863,1-16-842</inkml:trace>
</inkml:ink>
</file>

<file path=ppt/ink/ink20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9:38.69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 86 10290,'0'1'282,"-1"-1"-1,1 1 1,0-1 0,-1 1-1,1 0 1,0-1 0,0 1-1,-1-1 1,1 1-1,0 0 1,0-1 0,0 1-1,0 0 1,0-1 0,0 1-1,0 0 1,0-1-1,0 1 1,0 0 0,0-1-1,0 1 1,0 0 0,0-1-1,1 1 1,-1 0 0,0-1-1,1 1 1,-1-1-1,0 1 1,1 0 0,19 7 748,-16-7-1358,11 6-5523,-3-3 6854,0 0-1,0 1 0,-1 0 1,1 1-1,12 9 1,25 10 1360,-46-24-2218,-1-1 1,1 1-1,0-1 0,-1 0 0,1 1 1,0-1-1,-1 0 0,1-1 0,0 1 1,-1 0-1,1-1 0,0 1 0,-1-1 1,1 0-1,-1 0 0,1 0 0,-1 0 1,0-1-1,1 1 0,2-3 0,4-1 307,20-13 945,0-2 0,37-34-1,28-18 207,-86 67-2762,-9 8-162,-19 17-1462,0-1 569,-16 23 383</inkml:trace>
</inkml:ink>
</file>

<file path=ppt/ink/ink20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9:39.11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180 0 12251,'-13'1'1631,"1"1"1,-1 1 0,-15 4-1,13-1-1185,0 0-1,0 0 0,1 2 0,-17 11 0,30-19-433,0 1 1,0-1-1,0 1 0,0 0 1,0 0-1,0-1 0,0 1 0,0 0 1,1 0-1,-1 0 0,0 0 0,0 0 1,1 0-1,-1 0 0,1 0 0,-1 0 1,1 1-1,-1 1 0,1-2-4,0-1 0,0 1 0,0 0 0,1 0-1,-1 0 1,0 0 0,0-1 0,1 1 0,-1 0 0,0 0-1,1-1 1,-1 1 0,1 0 0,-1-1 0,1 1 0,-1 0-1,1-1 1,0 1 0,-1-1 0,2 1 0,3 2 54,-1 0 1,1-1 0,0 1-1,0-1 1,0-1 0,0 1-1,8 1 1,12 0 435,36 1 0,-41-4-191,-1 1 0,1 1 0,-1 1 0,26 7 0,-43-10-289,0 1 0,-1-1-1,1 1 1,0-1 0,-1 1-1,1 0 1,-1 0 0,1 0-1,-1 0 1,1 0 0,-1 0-1,0 0 1,1 0 0,-1 0 0,0 1-1,0-1 1,0 0 0,0 1-1,0-1 1,0 1 0,-1-1-1,1 1 1,0-1 0,-1 1-1,1 0 1,-1-1 0,1 1 0,-1 0-1,0-1 1,0 1 0,0 0-1,0 0 1,0-1 0,0 1-1,0 0 1,-1-1 0,1 1-1,-1 0 1,1-1 0,-1 1-1,1 0 1,-1-1 0,-1 3 0,-3 5 6,-1 0 0,1-1 0,-1 1 0,-1-1 0,1-1 0,-10 9 0,5-5-44,0-2-1,-1 1 0,0-2 1,0 1-1,-20 8 1,26-14-172,0 0 1,1-1 0,-1 0-1,0 0 1,-1-1 0,1 0-1,0 0 1,0 0 0,0-1-1,-1 0 1,1 0 0,0 0-1,0-1 1,-1 0 0,-9-3-1,13 3 10,1 0-1,-1 0 1,1 0-1,-1 0 0,1-1 1,0 1-1,-1-1 1,1 0-1,0 1 0,0-1 1,0 0-1,1 0 1,-1-1-1,0 1 0,1 0 1,-1 0-1,1-1 1,0 1-1,0-1 0,0 1 1,0-1-1,0 1 1,0-1-1,0-3 0,-6-37-1180</inkml:trace>
</inkml:ink>
</file>

<file path=ppt/ink/ink20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9:39.54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114 14 10554,'-2'-13'4517,"-1"23"-1013,-2 26-1133,3 0-1449,1-1 0,2 1 0,1-1 0,13 62 0,-9-73-748,0 0 0,2 0 0,1-1 0,0 0-1,2 0 1,0-1 0,25 34 0,-35-54-128,6 6-908,-7-11-1517,-1-8-270,3-2 1278</inkml:trace>
  <inkml:trace contextRef="#ctx0" brushRef="#br0" timeOffset="1">7 303 13027,'-6'1'5905,"12"-5"-3104,17-7-457,9-7-904,4-4-519,3 0-393,-7 8-240,-1 3-352,0 8-208,-4 0-608,-5-3-569,-3 6-1191,-7-2-385,7 5 1817</inkml:trace>
</inkml:ink>
</file>

<file path=ppt/ink/ink20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9:40.06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43 476 8250,'20'9'1521,"15"12"12795,-49-6-14481,7-7 791,-1 2-553,-9 10 77,-26 39 0,35-49-416,11-20-292,20-31 122,14-1 341,-35 40 69,-1 1 0,1 0 0,-1-1 0,1 1 0,-1 0-1,1 0 1,0 0 0,-1 0 0,1 0 0,3-1 0,-5 2 8,1 0 0,0 0 0,-1 0 0,1 0 0,-1 0 0,1 0-1,0 0 1,-1 0 0,1 0 0,-1 0 0,1 0 0,0 0 0,-1 0 0,1 1 0,-1-1 0,1 0 0,0 0 0,-1 1 0,1-1 0,-1 0 0,1 2 0,1 0-49,0 1 0,0 0 0,0 0 0,-1 0 0,1 0 0,-1 0 1,0 0-1,1 6 0,3 4 106,-4-10-38,0-1 0,0 0 0,0 0-1,0 0 1,0 0 0,1 0 0,-1 0-1,1 0 1,0 0 0,-1 0 0,1-1-1,3 3 1,-4-4 4,0 0-1,0 0 1,0 1-1,-1-1 1,1 0-1,0 0 1,0 0 0,0 0-1,0 0 1,0 0-1,0 0 1,0-1 0,0 1-1,0 0 1,0 0-1,0-1 1,0 1-1,0 0 1,-1-1 0,1 1-1,0-1 1,0 0-1,0 1 1,-1-1 0,1 1-1,0-1 1,-1 0-1,1 0 1,-1 1-1,1-1 1,0 0 0,-1 0-1,1-1 1,10-15 201,-1 0 0,-1-1 0,0 0 0,-2-1 0,0 0-1,9-39 1,11-124 442,-19 119-593,13-110 903,5 280 842,25 223-250,-50-330-1525,3 31-657,-4-31 605,0 0-1,0 0 0,0 0 0,0 0 0,0 0 0,0 0 1,0 0-1,1 0 0,-1 1 0,0-1 0,0 0 0,0 0 1,0 0-1,0 0 0,0 0 0,0 0 0,0 0 0,0 0 1,0 0-1,0 1 0,0-1 0,0 0 0,0 0 0,0 0 1,-1 0-1,1 0 0,0 0 0,0 0 0,0 0 0,0 0 1,0 1-1,0-1 0,0 0 0,0 0 0,0 0 0,0 0 1,0 0-1,0 0 0,0 0 0,0 0 0,-1 0 0,1 0 1,0 0-1,0 0 0,0 0 0,0 0 0,0 0 0,0 0 1,0 0-1,0 0 0,-1 0 0,1 0 0,0 0 0,0 0 1,0 0-1,0 0 0,0 0 0,0 0 0,0 0 0,0 0 1,0 0-1,-1 0 0,1 0 0,-9-15-2939,-18-34-2316,5 9 4004</inkml:trace>
</inkml:ink>
</file>

<file path=ppt/ink/ink20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9:40.55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4 183 12371,'-3'8'4945,"15"-7"-3265,7-1-648,8-6-760,1 0-32,0 1-456,-4-1-352,-1 4-1176,1-1-561,-2-5 1385</inkml:trace>
  <inkml:trace contextRef="#ctx0" brushRef="#br0" timeOffset="1">294 150 10466,'75'18'4561,"-73"-17"-4316,0-1 0,0 0 0,0 0 0,1 0 0,-1 0 0,0-1 0,0 1 0,0 0 0,0-1 0,0 0 0,0 1 0,0-1 0,0 0-1,-1 0 1,1 0 0,0 0 0,0 0 0,-1-1 0,1 1 0,0 0 0,-1-1 0,0 1 0,1-1 0,-1 1 0,0-1 0,0 0 0,1 0 0,0-3 0,2 0 377,3-6 208,26-41 1424,-31 49-2203,-1 0-1,0 0 0,1 0 0,-1 0 1,-1 0-1,1 0 0,0-1 0,-1 1 0,0 0 1,0 0-1,0-1 0,0 1 0,0 0 0,0 0 1,-1-1-1,-1-2 0,2 5-51,0 1-1,0-1 0,0 0 1,0 1-1,0-1 1,-1 1-1,1-1 1,0 1-1,0-1 1,-1 0-1,1 1 1,0-1-1,-1 1 1,1-1-1,-1 1 1,1 0-1,-1-1 1,1 1-1,-1-1 1,1 1-1,-1 0 1,1-1-1,-1 1 1,1 0-1,-1 0 1,0-1-1,1 1 1,-1 0-1,1 0 1,-1 0-1,0 0 0,1 0 1,-1 0-1,1 0 1,-1 0-1,0 0 1,1 0-1,-1 0 1,0 0-1,1 0 1,-1 0-1,1 1 1,-1-1-1,0 0 1,1 1-1,-1-1 1,1 0-1,-1 1 1,1-1-1,-1 0 1,1 1-1,-1-1 1,1 1-1,-1 0 1,-2 2-23,0 0 1,0 0 0,0 1-1,1-1 1,-1 1 0,-2 6-1,-1 2 40,2 1-1,0 0 1,0 0-1,1 0 1,1 0-1,0 1 0,0 24 1,2-30 81,0 1-1,0-1 1,1 0 0,0 0 0,1 1 0,0-1 0,0 0-1,0 0 1,1-1 0,1 1 0,-1 0 0,1-1-1,9 12 1,-12-17-64,1-1-1,-1 1 1,1-1 0,0 1-1,0-1 1,-1 0-1,1 0 1,0 0-1,0 0 1,0 0 0,0 0-1,0-1 1,1 1-1,-1-1 1,0 1-1,0-1 1,0 0 0,0 0-1,1 0 1,-1 0-1,0 0 1,0 0-1,0-1 1,1 1 0,-1-1-1,0 1 1,0-1-1,0 0 1,0 0-1,0 0 1,2-1 0,5-4-20,0 0 0,0 0 0,-1 0 0,15-15 1,2-6-1011,-1-1 0,33-51 1,-19 25 95</inkml:trace>
</inkml:ink>
</file>

<file path=ppt/ink/ink20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09:40.97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246 0 14115,'-49'55'8194,"8"-12"-729,10-4-4840,9-15-2257,0-10-368,3-16-624,-5-9-984,-13-11 1047</inkml:trace>
</inkml:ink>
</file>

<file path=ppt/ink/ink2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1:30.77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39 324 8058,'-1'1'327,"0"-1"1,1 0 0,-1 0 0,0 0-1,0 0 1,1 1 0,-1-1-1,0 0 1,1 1 0,-1-1 0,0 0-1,1 1 1,-1-1 0,0 1-1,1-1 1,-1 1 0,1 0 0,-1-1-1,1 1 1,-1-1 0,1 1-1,0 0 1,-1-1 0,1 1 0,-1 1-1,-8 27 856,5-13-912,1 0 0,0 1 0,0 15 0,3-27-222,-1 1 0,1-1 1,1 0-1,-1 0 0,1 0 1,0 1-1,0-1 0,0 0 1,1 0-1,0 0 0,0-1 0,0 1 1,0 0-1,1-1 0,5 7 1,-7-9-53,-1-1 1,1 0 0,0 0 0,0 0 0,0 0 0,0 0-1,0 0 1,1-1 0,-1 1 0,0 0 0,0 0 0,0-1-1,1 1 1,-1-1 0,0 1 0,1-1 0,-1 0 0,0 1-1,1-1 1,-1 0 0,1 0 0,-1 0 0,0 0 0,2 0-1,-1-1-8,0 0-1,-1 0 1,0 0 0,1 0-1,-1 0 1,1 0-1,-1 0 1,0 0-1,0-1 1,0 1-1,0 0 1,0-1-1,0 1 1,0-1-1,0 1 1,1-3-1,1-5-58,0-1-1,0 1 0,-1 0 0,0-1 0,1-15 0,-2-14-82,-1 25 194,0-1-1,1 1 1,1 0 0,3-14-1,-5 27-23,0 1-1,0-1 1,0 1-1,0 0 1,0-1-1,0 1 1,0-1-1,1 1 1,-1-1-1,0 1 1,0 0-1,0-1 1,1 1-1,-1 0 1,0-1-1,1 1 1,-1 0-1,0-1 0,1 1 1,-1 0-1,0 0 1,1-1-1,-1 1 1,0 0-1,1 0 1,-1 0-1,1 0 1,-1-1-1,0 1 1,1 0-1,-1 0 1,1 0-1,0 0 1,13 9 554,7 19 251,-9-5-541,-10-16-208,1-1 0,0 0 0,1 0 0,-1 0 0,1-1 0,0 1 0,1-1 0,9 9 0,-14-14-75,1 1 0,-1-1 1,1 0-1,0 1 0,-1-1 1,1 0-1,0 0 1,-1 0-1,1 0 0,-1 1 1,1-1-1,0 0 0,-1 0 1,1 0-1,0 0 0,-1-1 1,1 1-1,0 0 1,-1 0-1,1 0 0,0 0 1,-1-1-1,1 1 0,-1 0 1,1-1-1,0 1 0,-1 0 1,1-1-1,-1 1 1,1-1-1,-1 1 0,0-1 1,1 1-1,-1-1 0,1 1 1,-1-1-1,0 1 0,1-1 1,-1 1-1,0-1 0,0 0 1,1 1-1,-1-1 1,0 0-1,0 1 0,0-1 1,0 0-1,0-1 0,7-39-144,-6 34 115,3-49-324,-2 26-32,11-56 0,-11 75 381,4-12 21,-6 22-13,1 1-1,-1 0 0,0 0 0,0-1 0,1 1 1,-1 0-1,0-1 0,0 1 0,1 0 0,-1 0 1,0-1-1,1 1 0,-1 0 0,1 0 0,-1 0 1,0 0-1,1 0 0,-1-1 0,1 1 0,-1 0 1,0 0-1,1 0 0,-1 0 0,1 0 0,-1 0 0,0 0 1,1 0-1,-1 1 0,1-1 0,-1 0 0,0 0 1,1 0-1,-1 0 0,0 0 0,1 1 0,-1-1 1,0 0-1,1 0 0,-1 1 0,0-1 0,1 0 1,-1 0-1,0 1 0,0-1 0,1 0 0,-1 1 1,0-1-1,0 0 0,0 1 0,1 0 0,5 6 67,1 1 0,-1 0-1,-1 1 1,6 9 0,-7-10-21,0 0 0,1-1 1,0 0-1,0 0 0,1 0 1,7 7-1,-13-13-42,0-1 0,1 0-1,-1 1 1,0-1 0,1 1 0,-1-1 0,0 0 0,1 1 0,-1-1 0,1 0-1,-1 1 1,0-1 0,1 0 0,-1 0 0,1 1 0,-1-1 0,1 0 0,-1 0-1,1 0 1,-1 0 0,1 1 0,-1-1 0,1 0 0,-1 0 0,1 0 0,-1 0-1,1 0 1,-1 0 0,1-1 0,-1 1 0,1 0 0,-1 0 0,1 0 0,-1 0-1,1-1 1,-1 1 0,1 0 0,-1 0 0,1-1 0,-1 1 0,0 0 0,1-1-1,-1 1 1,1 0 0,-1-1 0,0 1 0,1-1 0,-1 1 0,0-1 0,6-32 63,-5 23-79,2-17 19,-1 1-1,-2-1 1,0 1-1,-2-1 0,-1 1 1,-10-39-1,6 50 2,1 16 63,5 1-53,0 0 0,0 0 0,0 0 0,1 0 0,-1 0 0,1 0 0,-1 0 0,1 0 1,0 0-1,0 0 0,0 3 0,1 18 62,1-1 0,1 0 1,1 0-1,1 0 0,1 0 1,1-1-1,1 0 0,0 0 1,2-1-1,13 21 1,-19-34-419,1-1 0,-1 0 1,1-1-1,1 0 1,-1 1-1,1-1 1,7 4-1,7 5-730</inkml:trace>
</inkml:ink>
</file>

<file path=ppt/ink/ink20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2:48.93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92 6817,'0'1'5930,"3"-2"-5466,24-6 8,40-21-72,-32 9 16,0 2-464,4-3 48</inkml:trace>
</inkml:ink>
</file>

<file path=ppt/ink/ink20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2:51.85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319 126 7001,'-24'20'4874,"-30"32"-1986,50-44-2770,0 0 1,1 1-1,-1-1 0,2 0 0,-1 1 1,1 0-1,1-1 0,-1 1 0,1 10 1,-3 10 65,-75 282 1226,50-214-1079,4 0 0,-17 135 0,7 496-79,41-644-45,4 1-1,39 154 0,-42-213-79,1 1 0,1-1-1,23 45 1,-23-56-73,0 0-1,1 0 1,1-1 0,0 0-1,1-1 1,0-1 0,17 14-1,27 15 260,2-1-1,1-4 0,2-2 1,66 27-1,-113-56-262,0-1-1,1 0 0,-1 0 1,1-2-1,-1 0 1,1 0-1,0-1 1,0-1-1,0-1 1,0 0-1,-1-1 1,1 0-1,0-1 1,-1-1-1,0-1 1,0 0-1,24-12 1,-17 9-23,-1-2 1,0 0-1,-1-1 0,0-1 1,0-1-1,-2-1 0,1 0 1,-2-1-1,25-29 0,0-4 1,-25 30-23,-1 0 0,0-2-1,21-36 1,-4-14 96,-2 0-1,-4-2 1,29-133-1,18-232 877,-70 420-938,7-67 321,-3 0 1,-5-110 0,-6 139-235,-2 0 0,-2 0 0,-2 1 0,-28-82 0,-11-32 49,33 104-161,-3 0 0,-44-99 0,55 146-11,-1 1 1,-1-1-1,0 2 0,-1-1 1,-1 1-1,0 1 1,-1 0-1,0 1 0,-1 0 1,-1 1-1,0 1 0,-1 0 1,-29-15-1,-7 6-46,0 2 0,-101-21 0,114 30 17,23 5 13,0 1-1,-1 1 0,1 1 0,0 0 1,-1 1-1,1 1 0,-1 0 0,1 2 1,0 0-1,0 0 0,0 1 0,-18 8 1,16-4 1,1 1 0,-1 1 0,1 0 0,1 1 0,0 1 0,1 0 0,0 1 0,1 1 0,-23 29 0,11-9-223,1 1 1,2 2 0,2 0 0,1 2 0,-22 60 0,26-50-1733,1 2 0,-8 56 0,15-60 871</inkml:trace>
</inkml:ink>
</file>

<file path=ppt/ink/ink20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2:55.47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407 114 5985,'-87'-81'2094,"61"64"-1199,15 19-496,5 1-167,-4-2 123,0 1 1,0-1 0,0-1-1,-11 0 1,0-1 813,21 1-1072,-1 1-1,0-1 1,0 0 0,0 1 0,0-1-1,0 0 1,0 1 0,1-1 0,-1 1-1,0-1 1,0 1 0,1 0-1,-1-1 1,0 1 0,1 0 0,-1 0-1,1-1 1,-1 1 0,1 0 0,-1 0-1,1 0 1,0 0 0,-1-1-1,1 1 1,0 0 0,0 0 0,-1 0-1,1 0 1,0 2 0,-8 18-1,-6 4-28,5-12-33,2 1 1,0 0-1,1 0 1,-9 27-1,-24 132 32,-20 214 0,50-294-11,4 1-1,10 132 1,0-169 48,3 0 0,2-1-1,3-1 1,2 0 0,25 59-1,-24-82 39,1-1 1,1 0-1,2-2 0,1 0 1,2-1-1,0-1 0,2-2 0,37 31 1,-54-49-142,0-1 0,0 1 0,1-2 0,0 1 0,0-1 0,15 5 0,-21-8-1,1-1 0,-1-1-1,1 1 1,-1-1 0,0 1-1,1-1 1,-1 0 0,1 0-1,-1 0 1,1-1 0,-1 1-1,0-1 1,1 0 0,-1 0-1,0 0 1,1 0 0,-1-1-1,0 1 1,0-1 0,0 0-1,0 0 1,4-3 0,14-16 53,-1-1 0,0-2 0,-2 1 0,-1-2 1,15-27-1,-18 29 4,2-4-32,-2 0 1,-1-1 0,-2 0 0,0-1 0,7-35 0,22-155 34,-29 150-30,32-295 135,-41 311-147,-2-1 0,-3 0 0,-2 1 0,-22-97 0,15 103-4,-1 0 0,-3 2 0,-36-76 1,45 107 27,-1 1 0,-1-1 0,0 1 0,-1 1 1,0 0-1,-1 0 0,0 1 0,-1 0 0,0 1 1,0 0-1,-1 1 0,-1 1 0,0 0 0,0 1 1,-19-8-1,11 9 85,1 0-1,-2 1 1,1 1 0,-1 2 0,1 0-1,-38 2 1,41 1-92,0 1 0,1 1-1,-1 0 1,1 1 0,0 2 0,0-1 0,0 2-1,-20 11 1,2 8-266,35-25 162,0 0 0,0 0-1,0 0 1,0 0 0,0 0 0,1 0 0,-1 0-1,0 0 1,1 0 0,-1 0 0,0 0 0,1 0-1,-1 0 1,1 1 0,0-1 0,-1 0 0,1 0-1,0 1 1,0-1 0,0 0 0,0 0 0,0 1-1,0-1 1,0 0 0,0 0 0,0 1 0,1-1-1,-1 0 1,1 2 0,13 11-795</inkml:trace>
</inkml:ink>
</file>

<file path=ppt/ink/ink20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0:13.42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16 8 6329,'-16'1'6934,"27"4"-4183,12 3-2460,-2 2 98,-6-4-46,0 1 0,0-2 0,0 0 0,1-1 0,22 4 0,49-2 818,-1-4 0,111-12 0,-193 10-1270,0-1 0,0 1 0,0-1 0,0 0 0,0 0 0,0-1-1,-1 1 1,1-1 0,4-2 0,-7 3-50,0 0-1,0 0 1,1 0-1,-1 0 1,0 0 0,-1 0-1,1 0 1,0 0-1,0 0 1,0 0-1,-1-1 1,1 1 0,0 0-1,-1 0 1,1-1-1,-1 1 1,0 0-1,1-1 1,-1 1 0,0-1-1,0 1 1,0 0-1,0-1 1,0 1 0,0-1-1,0 1 1,0-1-1,-1-1 1,-5-10-1063</inkml:trace>
</inkml:ink>
</file>

<file path=ppt/ink/ink20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0:13.88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 8162,'12'60'2040</inkml:trace>
</inkml:ink>
</file>

<file path=ppt/ink/ink20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0:19.03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18 68 4825,'-17'8'12432,"16"-8"-12304,2-2 2,0 0-1,0 0 1,0 0-1,1 1 1,-1-1-1,0 1 1,1-1-1,-1 1 1,1-1-1,-1 1 1,1 0 0,0 0-1,0-1 1,-1 1-1,5-1 1,8-6 256,-4 2-220,-4 1-62,0 1 0,0 0-1,1 0 1,0 1 0,0 0-1,0 0 1,0 0 0,0 1-1,0 0 1,1 1 0,-1 0 0,1 0-1,13 0 1,-5 3 57,-1 1 1,1 1-1,-1 0 0,0 1 1,0 0-1,0 2 1,0-1-1,-1 2 0,0 0 1,24 19-1,3 7 137,70 74 0,-109-106-295,5 5 4,-1-1 1,0 1-1,0 0 1,0 0-1,-1 0 0,0 1 1,0 0-1,-1 0 0,0 0 1,4 13-1,-10-15-327,-5-12-2558,-7-11 736,9 8 2233</inkml:trace>
</inkml:ink>
</file>

<file path=ppt/ink/ink20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0:19.44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36 95 7866,'-32'38'3327,"31"-37"-3126,1 1 1,-1-1-1,1 1 0,0-1 1,-1 1-1,1-1 0,0 1 0,0-1 1,0 1-1,0-1 0,0 1 1,1-1-1,-1 1 0,0-1 0,1 1 1,-1-1-1,1 0 0,-1 1 1,1-1-1,0 0 0,-1 1 1,1-1-1,0 0 0,0 0 0,2 2 1,0 2 317,0 1-271,0-1-1,1 0 1,-1 0-1,1-1 1,0 1 0,0-1-1,1 0 1,-1 0-1,1 0 1,9 6-1,-12-10-213,0 1 0,-1 0 0,1 0 0,0-1 0,0 1 0,0-1 0,0 0 0,0 0 0,0 0-1,0 1 1,0-2 0,0 1 0,0 0 0,0 0 0,0-1 0,0 1 0,-1-1 0,1 1 0,0-1 0,0 0 0,0 0 0,-1 0 0,1 0-1,0 0 1,-1 0 0,1 0 0,-1-1 0,1 1 0,-1 0 0,0-1 0,1 0 0,-1 1 0,0-1 0,0 1 0,0-1 0,1-3-1,0 2 77,0 0 0,-1 0 0,1 0 0,-1-1 0,1 1 0,-1 0 0,0-1 0,0 1 0,-1-1-1,1 0 1,-1 1 0,1-1 0,-1 1 0,0-1 0,-1 0 0,1 1 0,-1-1 0,1 1-1,-1-1 1,0 1 0,-1-1 0,1 1 0,0-1 0,-1 1 0,0 0 0,0 0 0,0 0 0,-3-4-1,-2-1-100,-1 1 0,0-1 0,0 2 0,-1-1-1,1 1 1,-2 0 0,1 1 0,-13-6-1,18 10-194,3 0 60,0 1 1,0 0-1,0-1 1,0 1-1,0 0 1,0-1-1,0 1 1,0-1-1,0 1 1,0-1 0,1 0-1,-1 1 1,0-1-1,0 0 1,0 0-1,1 0 1,-1 1-1,1-1 1,-1 0-1,0 0 1,1 0 0,-1 0-1,1 0 1,0 0-1,-1-2 1,9-17-1125</inkml:trace>
</inkml:ink>
</file>

<file path=ppt/ink/ink20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0:21.72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174 32 7866,'-50'-32'3455,"49"32"-3330,-1 0 0,1 0 0,-1 0 0,1 0 0,-1 1 0,1-1 0,-1 0 0,1 1 0,-1-1 0,1 1 0,-1-1 0,1 1 0,-1 0 0,1-1 0,0 1 0,-1 0 0,1 0 0,0 0 0,0 0 0,0 0 0,0 0 0,0 0 1,0 1-1,0-1 0,0 0 0,0 1 0,0 1 0,-2 1 140,-8 12 174,0 0 0,0 2 0,2-1 0,0 1-1,-8 25 1,14-32-428,-1 0 0,2 0 1,-1 1-1,1-1 0,1 1 0,0-1 0,1 1 0,0-1 0,1 1 0,3 17 0,-4-26-7,1 1-1,0-1 0,0 0 1,0 0-1,0 1 0,1-1 1,-1 0-1,1 0 0,0-1 0,0 1 1,0 0-1,0 0 0,0-1 1,1 0-1,-1 1 0,1-1 1,-1 0-1,1 0 0,0 0 0,0 0 1,0-1-1,0 1 0,0-1 1,0 0-1,0 0 0,1 0 1,-1 0-1,0-1 0,1 1 1,-1-1-1,0 0 0,1 0 0,-1 0 1,0 0-1,7-1 0,9-3 148,0-1 1,-1 0-1,0-2 0,0 0 0,17-10 0,-12 7 210,-2 0-3,-13 6-131,0 0 0,0 1-1,0 0 1,12-3-1,-20 6-206,1 0-1,0 0 1,-1 0-1,1 0 1,0 0-1,-1 0 1,1 0-1,-1 0 0,1 0 1,0 0-1,-1 1 1,1-1-1,-1 0 1,1 0-1,0 1 1,-1-1-1,1 0 0,-1 1 1,1-1-1,-1 0 1,1 1-1,-1-1 1,1 1-1,-1-1 1,0 1-1,1-1 1,-1 1-1,0-1 0,1 1 1,-1 0-1,0-1 1,0 1-1,1-1 1,-1 1-1,0 0 1,0-1-1,0 1 0,0 0 1,0-1-1,0 1 1,0-1-1,0 1 1,0 0-1,0 0 1,-6 31 271,-2-8-525,-2-1 0,0 0 0,-2-1 0,0 0 0,-2 0-1,-16 18 1,29-37 71,0-1 0,0-1 0,-1 1 0,1 0 0,-1 0 0,1 0 0,-1-1 0,0 1 0,0-1-1,1 1 1,-1-1 0,0 0 0,0 0 0,0 0 0,-1 0 0,1 0 0,0 0 0,0 0 0,0-1 0,-4 1 0,6-1 76,0 0 0,-1 0-1,1 0 1,0 0 0,-1-1 0,1 1 0,0 0 0,-1 0 0,1 0 0,0 0 0,-1-1 0,1 1 0,0 0 0,0 0 0,-1-1 0,1 1 0,0 0 0,0 0 0,0-1 0,-1 1 0,1 0 0,0-1-1,0 1 1,0 0 0,0-1 0,0 1 0,0 0 0,-1-1 0,1 1 0,0 0 0,0-1 0,0 1 0,0-1 0,0 1 0,0 0 0,1-1 0,-1 1 0,0 0 0,0-1 0,0 1 0,0 0 0,0-1-1,0 1 1,1 0 0,-1-1 0,0 1 0,0 0 0,0 0 0,1-1 0,-1 1 0,0 0 0,0 0 0,1-1 0,0 1 0,12-14-1539</inkml:trace>
</inkml:ink>
</file>

<file path=ppt/ink/ink20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0:22.51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7 739 9114,'-6'13'6807,"6"18"-3957,0-22-1823,0-3-814,0-1 1,0 1 0,1-1-1,0 1 1,0-1 0,0 1-1,3 5 1,-4-10-205,0 1 0,1-1 1,0 1-1,-1-1 0,1 1 0,0-1 1,0 1-1,0-1 0,0 0 0,0 0 1,0 1-1,0-1 0,0 0 0,0 0 1,0 0-1,1 0 0,-1 0 1,1-1-1,-1 1 0,0 0 0,1 0 1,-1-1-1,1 1 0,-1-1 0,1 0 1,0 1-1,-1-1 0,4 0 0,-4 0-15,1-1 0,-1 1 0,1-1 0,-1 0 0,1 1 0,-1-1 0,0 0 0,1 0 0,-1 0 0,0 0 0,1 0 0,-1 0 0,0 0 0,0-1 0,0 1 0,0 0 0,0-1 0,0 1-1,-1 0 1,1-1 0,0 1 0,0-3 0,13-40-89,-11 32 55,2-8-16,-1-1 0,-1 0 0,-1-1 0,0 1 1,-3-29-1,3 34 17,-2 15 39,0 1 0,0 0 0,0 0 0,0 0-1,0 0 1,0 0 0,0-1 0,0 1-1,0 0 1,0 0 0,0 0 0,0 0 0,0 0-1,0-1 1,0 1 0,0 0 0,0 0-1,0 0 1,1 0 0,-1 0 0,0 0 0,0-1-1,0 1 1,0 0 0,0 0 0,0 0-1,0 0 1,1 0 0,-1 0 0,0 0 0,0 0-1,0 0 1,0 0 0,0 0 0,1 0-1,-1 0 1,0 0 0,0 0 0,0 0 0,0 0-1,1 0 1,-1 0 0,0 0 0,0 0-1,0 0 1,0 0 0,0 0 0,1 0-1,-1 0 1,0 0 0,0 0 0,0 0 0,0 0-1,0 1 1,0-1 0,1 0 0,-1 0-1,0 0 1,0 0 0,0 0 0,0 0 0,0 1-1,0-1 1,0 0 0,0 0 0,0 0 0,1 2 72,9-1 73,-4 1-135,0-1 0,0-1 0,0 1-1,0-1 1,0 0 0,1 0 0,-1-1 0,0 0 0,0 0 0,0 0 0,9-4 0,-10 3-11,-1-1 1,0 0-1,0 1 1,0-1-1,0-1 1,0 1 0,-1-1-1,1 1 1,-1-1-1,0 0 1,0 0-1,0 0 1,-1-1-1,4-7 1,-1-1 0,0 0 0,-1-1 0,-1 0 0,0 0 0,-1 0 0,0 0-1,-1 0 1,-1 0 0,0 0 0,-1 0 0,0-1 0,-1 1 0,-1 0 0,-6-20 0,-5-9 22,-2 1 0,-2 0 0,-27-46 0,-10-3 0,54 90-19,0 0 1,0-1-1,0 1 0,0 0 0,0 0 0,0-1 0,0 1 0,0 0 0,-1 0 1,1 0-1,0 1 0,-1-1 0,1 0 0,0 0 0,-3 0 0,3 1 2,1 0-1,-1 0 1,0 0 0,1 0-1,-1 0 1,1 1-1,-1-1 1,1 0-1,-1 0 1,1 1-1,-1-1 1,1 0-1,-1 0 1,1 1-1,-1-1 1,1 1 0,0-1-1,-1 0 1,1 1-1,-1-1 1,1 1-1,0-1 1,0 1-1,-1-1 1,1 1-1,0-1 1,-1 2-1,0 4 36,-1 0-1,1 0 0,0 0 1,0 0-1,1 0 0,0 8 0,1 10 101,1-1 0,1 1 0,1-1 0,1 1 0,1-2 0,1 1 0,18 37 0,-17-44-76,0 0 0,2 0 0,0-1 0,1 0 0,0 0 0,1-2 0,0 1-1,2-2 1,-1 0 0,26 18 0,-37-28-61,0-1-1,1 1 0,-1-1 1,0 1-1,1-1 0,-1 0 1,1 0-1,-1 0 0,1 0 1,0 0-1,-1-1 0,1 1 1,0-1-1,0 0 0,-1 0 1,1 0-1,0 0 0,0 0 1,-1 0-1,1-1 0,5-1 1,-6 0-2,0 1-1,1-1 1,-1-1 0,0 1 0,0 0 0,0 0 0,-1-1-1,1 1 1,-1-1 0,1 1 0,-1-1 0,0 0 0,0 0-1,0 1 1,0-1 0,0 0 0,-1 0 0,1 0 0,-1-6-1,2-5 12,-2 3-6,2 1 1,-1 0-1,1-1 0,0 1 0,1 0 0,1 0 0,-1 0 0,2 0 1,6-11-1,-5 10 27,-4 9 0,-1-1 0,0 0-1,1 1 1,0 0 0,0-1-1,0 1 1,0 0 0,0 0 0,0 0-1,0 0 1,0 0 0,4-1 0,-4 4 37,1 1 0,-1 0 1,0 0-1,1-1 0,-1 2 0,0-1 1,0 0-1,0 0 0,-1 0 1,3 4-1,-2-2-42,0 0 1,0 1-1,-1-1 0,1 1 0,-1 0 1,0-1-1,0 1 0,-1 0 1,1 0-1,-1 0 0,0 0 0,0-1 1,-1 1-1,1 0 0,-1 0 1,0-1-1,-1 1 0,1 0 0,-1-1 1,-3 6-1,0 2-77,-1-1 0,0 0 0,-1 0 1,0-1-1,0 0 0,-14 13 0,15-17-336,1 0-1,-1-1 1,0 0-1,-1 0 1,1 0 0,-12 5-1,18-10 311,0 0-1,0 0 1,0 0-1,-1 0 1,1 0-1,0 0 1,0 1-1,-1-1 1,1 0-1,0 0 1,0 0-1,-1-1 1,1 1-1,0 0 1,0 0-1,0 0 1,-1 0-1,1 0 1,0 0 0,0 0-1,0 0 1,-1 0-1,1 0 1,0-1-1,0 1 1,0 0-1,0 0 1,-1 0-1,1 0 1,0-1-1,0 1 1,0 0-1,0 0 1,0 0-1,0-1 1,-1 1-1,1 0 1,0 0-1,0 0 1,0-1-1,0 1 1,0 0-1,0 0 1,0 0-1,0-1 1,0 1-1,0 0 1,0 0-1,0-1 1,0 1 0,0 0-1,0 0 1,0 0-1,1-1 1,-1 1-1,0 0 1,0 0-1,0 0 1,0-1-1,4-12-1848,8-9-1732,3-9 1597</inkml:trace>
</inkml:ink>
</file>

<file path=ppt/ink/ink20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0:22.90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99 0 8882,'-27'25'6852,"-1"2"-3435,23-22-3279,1 0 0,0 0-1,0 0 1,0 1 0,0-1-1,1 1 1,0 0 0,0 0-1,0 0 1,1 1-1,-3 11 1,6-18-138,-1 1 1,1 0-1,0 0 0,-1-1 0,1 1 0,0 0 1,-1-1-1,1 1 0,0 0 0,0-1 0,0 1 1,-1-1-1,1 0 0,0 1 0,0-1 0,0 0 0,0 1 1,0-1-1,0 0 0,0 0 0,0 0 0,1 0 1,2 1 10,-4-1-7,7 1 21,-1 1 0,0 0 1,0 0-1,0 1 0,-1-1 0,1 1 1,0 0-1,-1 1 0,0-1 0,0 1 1,5 5-1,-2 0 626,-8-6-1655</inkml:trace>
</inkml:ink>
</file>

<file path=ppt/ink/ink2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1:32.19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0 413 7698,'2'-1'352,"-1"0"1,1-1 0,-1 1-1,1 1 1,-1-1 0,1 0 0,-1 0-1,1 0 1,0 1 0,-1-1-1,1 1 1,0 0 0,0-1-1,0 1 1,-1 0 0,1 0-1,0 0 1,0 0 0,-1 0 0,1 0-1,0 1 1,0-1 0,2 2-1,-1-1-210,0 1 0,0 0 0,-1 0-1,1 0 1,-1 0 0,1 1 0,-1-1-1,0 0 1,0 1 0,0 0 0,0-1-1,1 5 1,3 4-201,-2-1-1,1 2 0,-1-1 1,-1 0-1,0 1 0,2 15 1,-6 6 25,2-32 23,-1 0 0,0 0-1,0 0 1,-1 0 0,1 0 0,0 0 0,0 0 0,0 0-1,-1 0 1,1 0 0,-1 0 0,1 0 0,0 0-1,-1 0 1,0 0 0,1 0 0,-1 0 0,0 0-1,1-1 1,-1 1 0,0 0 0,0 0 0,0-1 0,-1 2-1,1-2 0,1 0 0,-1-1 0,1 1 0,-1 0 0,1 0 0,-1 0 0,1-1 0,-1 1 0,1 0 0,0-1 0,-1 1 0,1 0 0,-1-1 0,1 1 0,0-1 0,-1 1 0,1-1 0,0 1 0,-1-1 0,1 1 0,0-1 0,0 1 0,0-1 0,0 1 0,-1-1 0,1 1 0,0-1 0,0 1 0,0-2 0,-3-19-92,3 17 71,-3-24-20,2 0-1,1 0 1,3-29-1,-1 44 76,0 0-1,0-1 0,2 2 1,-1-1-1,1 0 1,1 1-1,1 0 0,10-19 1,-15 29 28,1-1 1,0 0-1,-1 1 1,1-1-1,1 1 1,-1-1-1,0 1 1,0 0 0,1 0-1,-1 0 1,1 0-1,0 0 1,-1 1-1,1-1 1,0 1 0,0 0-1,0 0 1,0 0-1,0 0 1,0 1-1,1-1 1,-1 1-1,0-1 1,0 1 0,0 0-1,1 0 1,-1 1-1,0-1 1,0 1-1,0 0 1,0-1-1,0 1 1,0 0 0,0 1-1,0-1 1,0 1-1,0-1 1,-1 1-1,1 0 1,-1 0-1,1 0 1,-1 0 0,0 0-1,4 5 1,4 6 6,0 1 0,-2 0 0,1 0 1,-2 1-1,7 18 0,15 28-30,-29-61-29,0 0 0,0 0-1,0 1 1,0-1-1,0 0 1,1 0 0,-1 0-1,0 0 1,0 0-1,0 1 1,0-1-1,0 0 1,0 0 0,0 0-1,0 0 1,0 0-1,0 0 1,0 1 0,1-1-1,-1 0 1,0 0-1,0 0 1,0 0-1,0 0 1,0 0 0,0 0-1,1 0 1,-1 0-1,0 0 1,0 1 0,0-1-1,0 0 1,1 0-1,-1 0 1,0 0-1,0 0 1,0 0 0,0 0-1,0 0 1,1 0-1,-1 0 1,0 0 0,0-1-1,0 1 1,0 0-1,0 0 1,1 0-1,-1 0 1,0 0 0,4-10-78,-2-15 9,-2 25 70,-2-123-38,0 93 34,1-1 0,1 0 0,2 0-1,10-54 1,-11 81 29,0 0-1,0 1 1,0-1-1,1 1 1,-1-1-1,1 1 1,0-1 0,0 1-1,0 0 1,1 0-1,-1 0 1,1 0-1,-1 1 1,1-1 0,0 1-1,0-1 1,0 1-1,1 0 1,-1 0-1,0 0 1,5-1 0,-5 2 4,1 0 1,-1 1-1,0-1 1,1 1-1,-1 0 1,1 0-1,-1 0 1,0 1-1,1-1 1,-1 1-1,0-1 1,1 1-1,-1 0 1,0 1-1,0-1 1,0 0-1,0 1 1,0 0-1,0 0 1,0 0-1,-1 0 1,1 0-1,-1 0 1,4 5-1,16 20-72,-15-18-39,0 0 0,0 0 0,12 10-1,-17-17-205,0 0 0,0-1 0,0 1 0,0-1 0,1 1 0,-1-1 0,1 0 0,-1 0 0,1 0 0,-1 0-1,1-1 1,0 1 0,-1-1 0,1 1 0,0-1 0,-1 0 0,1 0 0,5-1 0,12-4-758</inkml:trace>
</inkml:ink>
</file>

<file path=ppt/ink/ink20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0:23.28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121 60 5457,'-22'-21'5407,"4"3"-4161,4 5-309,14 12-752,-1 1 1,1-1 0,-1 1-1,1-1 1,0 1-1,-1-1 1,1 1 0,-1 0-1,1-1 1,-1 1-1,0 0 1,1-1 0,-1 1-1,1 0 1,-1 0-1,0-1 1,1 1 0,-1 0-1,0 0 1,1 0-1,-1 0 1,0 0 0,1 0-1,-1 0 1,1 0-1,-1 0 1,0 0 0,1 0-1,-1 0 1,0 1 0,1-1-1,-1 0 1,1 0-1,-1 1 1,0-1 0,1 0-1,-1 1 1,-10 17 1120,10-15-1401,-4 5 138,1 0 0,0 0 1,0 0-1,1 0 0,-2 10 0,2-9-20,2-8-23,1 1 0,-1-1 0,1 0 0,-1 1 0,1-1 0,0 0 0,-1 1 0,1-1 0,0 1 0,0-1 0,0 0 0,0 1 0,0-1 0,0 0 0,1 1 0,-1-1 0,0 1 0,1-1 0,-1 0 0,1 1 0,-1-1 0,1 0 0,0 0 0,-1 0 0,1 1 0,0-1 0,0 0 0,0 0 0,0 0 0,0 0 0,0 0 0,0-1 0,0 1 0,0 0 0,0 0 0,1-1 0,-1 1 0,0 0 0,1-1 0,-1 0 0,0 1 0,1-1 0,0 1 0,8 0-4,-1-1 1,0 0-1,1 0 1,-1 0-1,12-3 0,-1 0 110,-18 3-67,-1 0 1,1-1 0,0 1 0,0 0 0,-1 0 0,1 0 0,0 0-1,0 1 1,-1-1 0,1 0 0,0 1 0,-1-1 0,1 1 0,0 0-1,-1-1 1,1 1 0,-1 0 0,1 0 0,-1 0 0,1 0 0,-1 0-1,0 0 1,0 1 0,1-1 0,-1 0 0,0 1 0,0-1 0,0 0-1,0 1 1,-1 0 0,1-1 0,0 1 0,-1-1 0,1 1 0,-1 0-1,1-1 1,-1 1 0,0 0 0,0 1 0,0 2 23,0-1 1,-1 0 0,1 0-1,-1 0 1,0 1-1,-1-1 1,1 0-1,-1-1 1,1 1-1,-1 0 1,0 0 0,-1-1-1,1 1 1,-1-1-1,-2 4 1,-1-2-92,-28 28 18,32-32-108,1 0 0,-1 0 0,1 0 0,-1 0 0,1 0 0,-1 0 0,0 0 1,0-1-1,1 1 0,-1-1 0,0 1 0,0-1 0,1 1 0,-1-1 0,0 0 0,0 0 0,0 0 0,0 0 1,1-1-1,-1 1 0,0 0 0,-2-1 0,3 0-35,0 1-1,1-1 1,-1 0-1,0 0 1,0 1-1,1-1 1,-1 0 0,0 0-1,1 0 1,-1 0-1,1 1 1,-1-1 0,1 0-1,-1 0 1,1 0-1,0 0 1,0 0 0,-1 0-1,1-1 1,0 1-1,0 0 1,0 0-1,0 0 1,0 0 0,0 0-1,0 0 1,1 0-1,-1 0 1,1-1 0,13-24-1164</inkml:trace>
</inkml:ink>
</file>

<file path=ppt/ink/ink20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0:23.66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19 0 10386,'-4'11'1088,"1"-1"0,0 1 0,0 0 0,1 1 0,0-1 0,1 0-1,0 17 1,2-12-310,1 0 1,0 0-1,1 0 0,9 27 0,-3-18-311,2 0-1,0 0 1,2-1 0,1 0-1,32 40 1,-30-43-428,-4-8-133,-1 0 0,-1 0 1,0 2-1,-1-1 0,-1 1 0,0 0 0,-1 1 0,6 19 1,-12-35 35,-1 0 1,0 0-1,0 0 1,0 0-1,0 1 1,0-1-1,0 0 1,0 0 0,1 0-1,-1 1 1,0-1-1,0 0 1,0 0-1,0 0 1,0 1-1,0-1 1,0 0-1,0 0 1,0 1-1,0-1 1,0 0-1,0 0 1,-1 0 0,1 1-1,0-1 1,0 0-1,0 0 1,0 0-1,0 1 1,0-1-1,0 0 1,-1 0-1,1 0 1,0 0-1,0 1 1,0-1 0,0 0-1,-1 0 1,1 0-1,0 0 1,0 0-1,0 0 1,0 0-1,-1 1 1,1-1-1,0 0 1,-10-7-2629,2-7 1446</inkml:trace>
</inkml:ink>
</file>

<file path=ppt/ink/ink20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0:24.07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42 294 7810,'-41'-27'4394,"40"27"-4183,1-1 0,0 1-1,0-1 1,0 0 0,0 1 0,0-1 0,0 1 0,0-1-1,0 1 1,1-1 0,-1 1 0,0-1 0,0 1 0,0-1 0,1 1-1,-1-1 1,0 1 0,0-1 0,1 1 0,-1-1 0,0 1-1,1 0 1,-1-1 0,0 1 0,1 0 0,-1-1 0,1 1-1,-1 0 1,2-1 0,18-16 1831,-15 13-1188,104-109 4452,-108 112-5302,0 0 0,0 0 0,0 1 0,0-1 0,0 0 1,0 1-1,0-1 0,0 0 0,0 1 0,0-1 0,0 1 0,0 0 0,0-1 0,0 1 0,0 0 0,0 0 0,1 0 0,-1-1 1,0 1-1,0 0 0,0 1 0,0-1 0,1 0 0,-1 0 0,0 0 0,0 1 0,0-1 0,0 0 0,2 2 0,15 1-22,-18-26-42,-3-23 96,-1 0-3541</inkml:trace>
</inkml:ink>
</file>

<file path=ppt/ink/ink20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0:24.56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38 8714,'50'-23'2079,"-37"16"-774,-21 9 1651,7-2-2917,0 0 1,1 0-1,-1 0 1,0 1 0,0-1-1,1 0 1,-1 0-1,0 1 1,1-1-1,-1 0 1,0 1-1,1-1 1,-1 1-1,0-1 1,1 0-1,-1 1 1,1 0-1,-1-1 1,1 1-1,-1-1 1,1 1 0,-1 0-1,1-1 1,0 1-1,-1 0 1,1-1-1,0 1 1,0 0-1,-1 0 1,1-1-1,0 1 1,0 0-1,0 0 1,0-1-1,0 1 1,0 0-1,0 0 1,0-1 0,0 1-1,1 0 1,-1 0-1,0-1 1,0 1-1,1 0 1,-1-1-1,0 1 1,1 1-1,3 3 116,0-1 1,0 1-1,0-1 0,0 0 0,6 4 1,0 1 1312,-10-4-1184,-1 0 0,-1-1 1,1 1-1,0 0 0,-1-1 1,-3 7-1,-1 3-227,4-6-722,0 0 1,1 1-1,0-1 1,0 1-1,1 0 1,0 9-1,-2 37 372,4-31 115,-1-9 780,-1-15-470,-1 0 0,1 1 1,0-1-1,0 0 0,0 0 1,-1 0-1,1 0 0,0 0 0,0 0 1,-1 0-1,1 0 0,0 0 1,0 0-1,-1 0 0,1 0 1,0 0-1,0 0 0,-1 0 1,1 0-1,0 0 0,0 0 1,-1 0-1,1 0 0,0 0 0,0 0 1,0 0-1,-1 0 0,1-1 1,0 1-1,0 0 0,0 0 1,-1 0-1,1 0 0,0 0 1,0-1-1,0 1 0,0 0 0,-1 0 1,1 0-1,0-1 0,0 1 1,0 0-1,0 0 0,0-1 1,0 1-1,0 0 0,0-1 1,-6-6-36,1 0 0,0-1 0,0 0 1,1 0-1,0 0 0,1-1 0,0 1 1,0-1-1,-2-13 0,4 19-42,-1-8-56,1-1 1,0 0 0,1 0 0,0 1 0,1-1 0,0 0 0,0 1 0,2-1 0,-1 1 0,9-22 0,-10 31 1,-1 0-21,1-1 0,-1 1 0,1 0 1,0 0-1,0 1 0,0-1 1,0 0-1,0 0 0,0 0 1,0 0-1,0 1 0,1-1 1,-1 1-1,1-1 0,-1 1 0,1-1 1,0 1-1,-1 0 0,1 0 1,0 0-1,0 0 0,0 0 1,0 0-1,0 1 0,0-1 1,3 0-1,2 1-890,0 0-1,-1 0 1,1 1 0,0 0-1,-1 0 1,12 5 0,-6-3-1367,6 2 726</inkml:trace>
</inkml:ink>
</file>

<file path=ppt/ink/ink20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0:25.13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0 414 6937,'30'-9'4219,"-29"9"-3852,0 0 1,-1-1-1,1 1 0,-1-1 1,1 1-1,-1-1 1,1 1-1,-1-1 0,1 1 1,-1-1-1,0 0 1,1 1-1,-1-1 1,0 1-1,0-1 0,1 0 1,-1 1-1,0-1 1,0 0-1,0 1 0,-1-6 4242,3 20-4296,0 6-244,3 13-23,1 56 0,-1-62-264,-5-27 212,0 0 0,0 0-1,0 0 1,1 0-1,-1 0 1,0 0 0,0 0-1,0 0 1,0 0 0,0 0-1,0 0 1,0 0 0,0 0-1,0 0 1,0 1 0,0-1-1,0 0 1,1 0-1,-1 0 1,0 0 0,0 0-1,0 0 1,0 0 0,0 0-1,0 0 1,0 0 0,0 0-1,0 0 1,1 0 0,-1 0-1,0 0 1,0 0-1,0-1 1,0 1 0,0 0-1,0 0 1,0 0 0,0 0-1,0 0 1,0 0 0,0 0-1,0 0 1,1 0 0,-1 0-1,0 0 1,0 0-1,0 0 1,0 0 0,0 0-1,0-1 1,0 1 0,0 0-1,0 0 1,0 0 0,0 0-1,0 0 1,0 0 0,0 0-1,0 0 1,0 0-1,0-1 1,0 1 0,0 0-1,0 0 1,0 0 0,0 0-1,0 0 1,0 0 0,1-21-580,-3-11 247,1 12 9,0 0 0,2 0 0,0 0 0,7-38 0,-8 57 319,0 0 0,0 1 0,0-1 0,0 1 0,0-1 0,0 0 0,0 1 0,0-1 0,0 1 0,1-1 0,-1 0 0,0 1 0,0-1 0,1 1 0,-1-1 0,0 1 0,1-1 0,-1 1 0,0-1 0,1 1 0,-1-1 0,1 1 0,-1 0 0,1-1 0,-1 1 0,1-1 0,-1 1 0,1 0 0,-1 0 0,1-1 0,-1 1 0,1 0 0,0 0 0,-1 0 0,1 0 0,-1 0 0,1 0 0,0-1-1,-1 1 1,1 1 0,0-1 0,-1 0 0,1 0 0,-1 0 0,1 0 0,0 0 0,-1 0 0,1 1 0,-1-1 0,2 1 0,-1 0-15,1 1 0,0-1 0,0 1 0,-1-1 0,1 1 0,0 0 0,-1 0 0,0 0 0,1 0 1,-1 0-1,1 3 0,0 1 1,0 0-1,0-1 1,1 1 0,-1-1 0,1 0 0,1 1 0,-1-1 0,1 0 0,7 7 0,-7-37 654,-3 4-440,-2 0 0,0 0-1,-1 0 1,-6-23 0,-27-90 539,-2-20 96,37 147-419,5 13 46,26 58 893,25 75 0,-37-88-866,1 0 1,3-2-1,46 76 1,-52-106-1061,-11-19-537,-4-13-305,-10-45-3367,5 20 3217</inkml:trace>
</inkml:ink>
</file>

<file path=ppt/ink/ink20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0:25.54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70 8642,'0'1'457,"0"1"0,0 0 1,0-1-1,0 1 0,1 0 0,-1-1 1,0 1-1,1 0 0,-1-1 0,1 1 1,-1 0-1,3 2 0,23 16 2406,-16-13-2453,-6-3-143,1-1 1,0 0 0,0 0 0,0-1 0,0 1 0,0-1-1,0 0 1,1 0 0,-1-1 0,1 0 0,10 1 0,28 0 2416,-44-2-2650,1 0 1,-1 0-1,0 0 0,0 0 1,1 0-1,-1 0 0,0 0 1,0 0-1,1-1 0,-1 1 1,0 0-1,0 0 1,1 0-1,-1 0 0,0-1 1,0 1-1,0 0 0,1 0 1,-1-1-1,0 1 0,0 0 1,0 0-1,0 0 0,0-1 1,0 1-1,1 0 0,-1-1 1,0 1-1,0 0 0,0 0 1,0-1-1,0 1 0,0 0 1,0 0-1,0-1 0,0 1 1,0 0-1,0-1 0,0 1 1,-1 0-1,1 0 0,0-1 1,0 1-1,0 0 0,0 0 1,0-1-1,0 1 0,-1 0 1,-7-19 408,5 13-484,-3-8 5,0-1 0,-5-22 1,11 36 27,-1-1 1,1 1-1,0 0 1,0 0-1,0 0 1,0-1-1,0 1 0,0 0 1,0 0-1,0 0 1,0-1-1,0 1 1,1 0-1,-1 0 1,0 0-1,1 0 0,-1-1 1,1 1-1,0 0 1,-1 0-1,1 0 1,0 0-1,-1 0 1,1 1-1,0-1 0,0 0 1,0 0-1,0 0 1,0 1-1,0-1 1,0 0-1,0 1 1,1-1-1,4-1-13,-1 0 0,0 1 0,1 0 0,-1 0 0,10 0 0,-5 0 22,11-2 12,1 1-1,35 2 1,-48 0 127,1 1-1,0 1 1,0 0-1,-1 0 1,1 1-1,-1 0 1,0 0-1,10 6 1,-16-8-55,-1 1 1,0-1-1,0 1 1,0-1-1,1 1 1,-1 0-1,-1-1 0,1 1 1,0 0-1,0 1 1,-1-1-1,1 0 0,-1 0 1,0 1-1,0-1 1,0 0-1,0 1 1,0-1-1,1 6 0,-2-4 7,0 0-1,0 0 0,0 1 0,0-1 0,-1 0 1,0 0-1,0 1 0,0-1 0,0 0 1,-1 0-1,-2 4 0,-4 7 57,-1-1 1,0 0 0,-1-1-1,0 0 1,-14 13-1,0-2-50,-42 33 0,54-48-264,0-1-1,0 0 1,-1-1-1,0 0 1,0-1-1,-18 6 1,29-12 115,1 1 0,-1-1 0,0 1 1,1-1-1,-1 0 0,0 0 0,1 1 1,-1-1-1,0 0 0,1-1 0,-1 1 1,0 0-1,1 0 0,-1-1 0,1 1 1,-1-1-1,-1 0 0,1-1-4,0 0 0,0 0 0,0 0 0,1 0 0,-1-1 1,1 1-1,0 0 0,-1-1 0,1 1 0,-1-4 0</inkml:trace>
</inkml:ink>
</file>

<file path=ppt/ink/ink20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0:28.67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 0 8946,'-6'28'2897,"6"7"-2705</inkml:trace>
</inkml:ink>
</file>

<file path=ppt/ink/ink20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1:10.75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518 1086 8114,'-2'-2'1805,"2"2"-1547,0-1 0,0 1 0,0 0 0,0-1 0,0 1 0,0 0 0,-1-1 0,1 1 0,0 0 0,0-1 0,0 1 0,0 0 0,0-1 0,0 1 0,0 0 0,1-1 0,-1 1-1,2-4 2839,-2 4-2838,18-5 1816,26 7-2158,87 22 1194,-70-11-607,83 8 0,226-13 423,55 5 1233,-406-12-2079,65 6 312,126-7 0,-184-2-286,1-1-1,-1-1 1,0-2-1,-1 0 1,1-2-1,-2-1 0,1 0 1,-1-2-1,24-15 1,-22 10 1,-1-2 1,0-1-1,-1 0 0,-1-2 1,-1-1-1,-1-1 1,21-29-1,-34 41-86,-1 0 1,0-1-1,-1-1 0,-1 1 1,0-1-1,0 0 0,-1 0 0,2-15 1,-4 18-17,-1 1 1,-1-1-1,0 0 1,0 1-1,-1-1 0,0 1 1,-1-1-1,0 1 1,-1 0-1,1-1 1,-2 1-1,-6-14 0,-7-7-18,-1 2-1,-1 0 0,-1 0 0,-32-31 0,-105-90-301,128 125 257,-2 1-1,-1 2 1,0 1 0,-1 1-1,-1 2 1,-1 1-1,-1 2 1,-46-12-1,-34-2-21,-156-16-1,102 19-7,99 15-181,-2 2 0,1 4 0,-130 9 0,150 0 208,1 3 0,-1 2 0,2 2 0,0 2-1,0 2 1,-49 25 0,59-21 48,1 2 1,1 2-1,1 2 0,1 1 1,1 2-1,2 1 0,1 1 1,1 2-1,-31 45 0,43-53 50,2 1 0,0 1 1,2 0-1,1 2 0,1-1 0,2 2 0,1-1 0,1 2 0,1-1 0,2 1 0,1 0 0,2 0 0,0 60 0,4-77 35,1 0 0,0 0 0,1 0 0,0 0 0,1 0 0,1-1 0,0 1-1,1-1 1,0 0 0,1-1 0,0 0 0,1 0 0,1 0 0,0-1 0,0 0 0,1-1 0,0 0-1,1-1 1,0 0 0,1 0 0,-1-1 0,2-1 0,22 11 0,9 0 100,0-2 0,2-1 0,-1-3-1,2-2 1,0-1 0,88 3 0,-45-10 36,1-4 1,149-24-1,-11-18-1227,-91 16-1664,-34 10 1264</inkml:trace>
</inkml:ink>
</file>

<file path=ppt/ink/ink20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1:33.30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 14 16436,'-5'0'6337,"5"-4"-4561,7 4-880,-7-3 529,33-3-1161</inkml:trace>
</inkml:ink>
</file>

<file path=ppt/ink/ink20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1:40.36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12 376 7274,'0'1'208,"-1"-1"1,1 0-1,-1 0 1,1 0-1,-1-1 1,1 1-1,0 0 1,-1 0 0,1 0-1,-1 0 1,1 0-1,0 0 1,-1 0-1,1-1 1,-1 1-1,1 0 1,0 0 0,-1-1-1,1 1 1,0 0-1,0-1 1,-1 1-1,1 0 1,0 0-1,0-1 1,-1 1 0,1-1-1,0 1 1,0 0-1,0-1 1,-1 1-1,1-1 1,0 1-1,0 0 1,0-1 0,0 1-1,0-1 1,0 1-1,0 0 1,0-1-1,0 1 1,0-1-1,0 1 1,0 0 0,0-1-1,1 1 1,-1-1-1,0 1 1,0-1-1,23-18 4175,-15 13-5136,35-24 2344,82-42-1,22-6 16,21-10-710,-130 70-1031,1 2 0,59-15 1,-83 28-1457,-22 5-760,-25 5-1413,2-7 1536,1-2 1035</inkml:trace>
</inkml:ink>
</file>

<file path=ppt/ink/ink2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1:32.76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114 133 7242,'0'-1'246,"0"1"0,0-1 1,0 0-1,-1 0 0,1 1 1,0-1-1,0 0 1,-1 0-1,1 1 0,0-1 1,-1 0-1,1 1 1,0-1-1,-1 0 0,1 1 1,-1-1-1,1 1 1,-1-1-1,0 1 0,1-1 1,-1 1-1,0-1 0,1 1 1,-1-1-1,0 1 1,1 0-1,-1-1 0,0 1 1,1 0-1,-3 0 1,2 0-81,-1 0 1,1 1-1,-1-1 1,1 1-1,-1-1 1,1 1-1,-1 0 1,1 0-1,0 0 1,-1 0-1,1 0 1,0 0-1,-3 2 1,-2 4-6,1 0 0,-1 0 0,1 0 0,-7 13 0,1 1 150,7-14-172,-1 1-1,2 0 1,-1 0 0,1 0 0,0 0 0,1 0 0,0 1-1,-2 15 1,4-22-129,0-1 0,0 0-1,0 1 1,0-1 0,0 0 0,0 0-1,0 1 1,1-1 0,-1 0 0,1 1-1,-1-1 1,1 0 0,-1 0 0,1 0-1,0 0 1,-1 1 0,1-1 0,0 0-1,0 0 1,0 0 0,0-1 0,0 1-1,0 0 1,0 0 0,0 0 0,0-1-1,0 1 1,1-1 0,-1 1 0,0-1-1,0 1 1,1-1 0,-1 1 0,0-1 0,1 0-1,0 0 1,1 0-19,0 0 0,0 0 0,0 0 0,0-1-1,0 1 1,0-1 0,0 0 0,0 1 0,0-2 0,0 1 0,0 0 0,-1 0 0,6-4 0,-1-1-55,-1-1 0,1 1 0,-1-1 0,-1 0 0,1-1 0,-1 1 0,0-1 0,4-11 0,25-68-353,-23 91 703,-9-3-285,1 0 0,0 1-1,0-1 1,0 0 0,0-1 0,0 1 0,0 0 0,1-1 0,-1 0 0,0 0 0,0 0 0,0 0 0,0 0 0,1 0-1,-1-1 1,0 0 0,0 1 0,0-1 0,0-1 0,0 1 0,0 0 0,-1-1 0,1 1 0,0-1 0,-1 0-1,1 0 1,-1 0 0,1 0 0,-1 0 0,0 0 0,0-1 0,0 1 0,0-1 0,2-4 0,1-3 8,-1 1 1,0-1-1,-1 0 1,0 0-1,0 0 1,-1 0-1,-1 0 0,1 0 1,-1-17-1,18 37 1200,-10-6-1205,-1 2 1,0-1-1,-1 1 1,8 7-1,3 3-49,-17-15-9,1 0 0,-1 0 0,0 0 0,1 0 0,-1 0 0,1 0 0,-1-1 1,1 1-1,-1 0 0,1-1 0,-1 1 0,1-1 0,0 0 0,-1 1 0,1-1 0,0 0 0,-1 0 0,3 0 0,-2-1-124,-1 1 0,0-1 0,0 0 0,0 0 0,0 1 0,0-1-1,0 0 1,0 0 0,0 0 0,0 0 0,0 0 0,-1 0 0,1 0 0,0 0-1,-1 0 1,2-3 0,5-11-853</inkml:trace>
</inkml:ink>
</file>

<file path=ppt/ink/ink20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1:40.93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120 8 7322,'-1'-1'338,"1"1"-1,0-1 1,-1 1 0,1-1 0,-1 1 0,1-1 0,-1 1 0,1-1 0,-1 1 0,1 0 0,-1-1 0,1 1 0,-1 0 0,0-1 0,1 1 0,-1 0 0,0 0 0,1 0-1,-1 0 1,1-1 0,-1 1 0,0 0 0,1 0 0,-2 0 0,-11 14 2433,4-2-2980,4-6 304,-5 5 231,1 2 0,0-1 0,0 1-1,1 0 1,-10 25 0,15-28-22,0 1 0,0-1-1,1 0 1,0 1 0,1-1 0,0 18 0,1-24-239,1 0-1,-1 0 0,0 0 1,1 0-1,0 0 0,0-1 1,0 1-1,1 0 1,-1 0-1,1-1 0,0 1 1,0 0-1,0-1 0,0 0 1,1 0-1,-1 1 1,1-1-1,0-1 0,0 1 1,4 3-1,-4-5-38,0 0 0,-1 0-1,1 0 1,0 0 0,0-1 0,0 1 0,0-1-1,0 0 1,0 1 0,0-1 0,0-1 0,0 1-1,-1 0 1,1-1 0,0 1 0,0-1 0,0 0-1,0 0 1,-1 0 0,1-1 0,0 1 0,4-4-1,7-4 185,0 0 0,21-20 0,-27 22-139,2-1 81,0-1 1,-1 0 0,-1-1 0,1 0 0,-1 0-1,11-20 1,-18 28-119,0 0 1,0 0-1,0-1 0,0 1 0,0 0 0,0-1 1,0 1-1,-1 0 0,1-1 0,-1 1 1,0-1-1,1 1 0,-1-1 0,0 1 1,-1-1-1,1 1 0,0 0 0,-1-1 1,1 1-1,-1-1 0,0 1 0,0 0 0,0-1 1,0 1-1,0 0 0,0 0 0,-1 0 1,1 0-1,-1 0 0,0 0 0,1 0 1,-1 1-1,0-1 0,0 1 0,0-1 1,0 1-1,0 0 0,0-1 0,0 1 0,-1 0 1,-3-1-1,-6-2 22,0 1 0,1 1 0,-1 0-1,-21-1 1,12 3-4667</inkml:trace>
</inkml:ink>
</file>

<file path=ppt/ink/ink20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1:43.82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32 1 8482,'-13'6'4937,"-1"-3"-48,11 2-3185,1 1-968,9-4-383,-7-4-1594,0 1 921</inkml:trace>
</inkml:ink>
</file>

<file path=ppt/ink/ink20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1:47.19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4 6993,'-1'-4'12198,"12"8"-9814,23 15-2697,-15-4 588,-1 1 0,-1 1 1,0 0-1,-1 1 0,-1 1 0,0 1 0,17 31 1,-19-24-97,0 0 1,-2 1 0,-1 0 0,-2 1-1,-1 0 1,-1 0 0,-1 1 0,-1 0-1,-2-1 1,-2 39 0,-3-34-4,-1-1 0,-1 1 0,-2-1 0,-1 0 0,-2-1 0,-1 0 1,-1-1-1,-32 56 0,40-79-134,0-1 0,-1 0 1,-11 12-1,15-18-38,0 0 0,0 0 0,0 1 0,-1-1 0,1 0 0,0 0 0,-1 0 0,1 0 0,0-1 0,-1 1 0,1 0 0,-1 0 0,1-1 0,-1 1 0,0-1 0,1 0 0,-1 1 0,0-1 0,1 0 0,-1 0 0,0 0 0,1 0 0,-1 0 0,0 0 0,-2-1 0,3 0-26,0 1 0,0-1 0,1 0 1,-1 1-1,0-1 0,1 0 0,-1 1 0,0-1 0,1 0 0,-1 0 0,1 0 0,-1 1 1,1-1-1,-1 0 0,1 0 0,0 0 0,-1 0 0,1 0 0,0 0 0,0 0 0,0 0 1,0 0-1,0 0 0,0 0 0,0 0 0,0 0 0,0 0 0,1-1 0,7-32-1330,-4 22 536,6-33-3422,-6 21 2928</inkml:trace>
</inkml:ink>
</file>

<file path=ppt/ink/ink20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1:47.88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137 103 9930,'-11'-7'3458,"10"6"-3018,0 0 1,0 0-1,0 0 0,0 0 0,0 1 0,0-1 0,-1 0 1,1 1-1,0-1 0,0 1 0,-1-1 0,1 1 1,0-1-1,-1 1 0,-1 0 0,2 1-343,-1-1-1,1 1 0,0 0 1,0 0-1,-1 0 1,1 0-1,0 1 1,0-1-1,0 0 0,0 0 1,0 1-1,0-1 1,1 0-1,-1 1 1,0-1-1,1 1 1,-1-1-1,0 4 0,-3 6 14,0 1 0,1 0 0,0 1-1,1-1 1,0 0 0,0 18 0,0-13 91,2-17-198,0 0 0,0 0 0,0 0 0,0 0 0,0 0 1,0 0-1,0 1 0,0-1 0,0 0 0,0 0 0,0 0 0,0 0 0,0 0 1,0 0-1,-1 0 0,1 0 0,0 0 0,0 0 0,0 0 0,0 0 0,0 0 1,0 0-1,0 0 0,0 0 0,0 0 0,0 0 0,-1 0 0,1 0 0,0 0 1,0 0-1,0 0 0,0 0 0,0 0 0,0 0 0,0 0 0,0 0 0,0 0 1,-1 0-1,1 0 0,0 0 0,0 0 0,0 0 0,0 0 0,0-1 1,0 1-1,0 0 0,0 0 0,0 0 0,0 0 0,0 0 0,0 0 0,0 0 1,0 0-1,0 0 0,0 0 0,0 0 0,0-1 0,0 1 0,0 0 0,0 0 1,0 0-1,0 0 0,0 0 0,0 0 0,0 0 0,-12-32 258,5 9-323,-5-7 59,2 0 0,-9-50 0,19 79 2,0 0 1,0 1-1,0-1 1,0 1-1,0-1 0,0 0 1,0 1-1,1-1 0,-1 1 1,0-1-1,0 1 1,1-1-1,-1 1 0,0-1 1,1 1-1,-1-1 0,0 1 1,1-1-1,-1 1 1,1 0-1,-1-1 0,1 1 1,-1 0-1,1-1 1,-1 1-1,1 0 0,-1 0 1,1-1-1,0 1 0,-1 0 1,1 0-1,-1 0 1,1 0-1,0 0 0,-1 0 1,1 0-1,0 0 0,33 0-28,-20 0 33,59-9 191,7-2 148,-73 11-286,0 0 0,0 0 0,0 0 0,0 1 0,0 1 1,0-1-1,0 1 0,11 4 0,-16-5-37,0-1 1,0 1-1,-1 0 1,1 0-1,0 0 0,-1 0 1,1 0-1,-1 0 0,1 0 1,-1 1-1,0-1 1,1 1-1,-1-1 0,0 1 1,0-1-1,0 1 1,0-1-1,0 1 0,0 0 1,-1 0-1,1 1 1,-1-1 14,0-1 0,0 1 0,0-1 0,0 1 0,-1-1 0,1 1 0,-1-1 1,1 0-1,-1 1 0,0-1 0,1 0 0,-1 1 0,0-1 0,0 0 0,0 0 0,0 0 1,0 1-1,0-1 0,0 0 0,0-1 0,-1 1 0,1 0 0,0 0 0,-1 0 0,-1 0 1,-9 5 289,1-1 1,-1 0 0,-24 5 0,-20 8 299,54-17-917,0 0-1,0 0 1,0 0-1,0 1 1,0-1-1,1 0 1,-1 1 0,0-1-1,1 1 1,-3 2-1,6-20-167</inkml:trace>
</inkml:ink>
</file>

<file path=ppt/ink/ink20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1:52.72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45 199 7490,'-35'-3'2907,"34"3"-2842,1 0-1,0 0 1,-1 0-1,1 0 1,0 0 0,-1 0-1,1-1 1,0 1 0,-1 0-1,1 0 1,0 0 0,-1 0-1,1 0 1,0 0 0,-1-1-1,1 1 1,0 0 0,0 0-1,-1-1 1,1 1-1,0 0 1,0 0 0,-1-1-1,1 1 1,0 0 0,0 0-1,0-1 1,0 1 0,-1 0-1,1-1 1,0 1 0,0 0-1,0-1 1,0 1 0,0 0-1,0-1 1,0 1-1,0 0 1,0-1 0,0 1-1,0 0 1,0-1 0,0 1-1,0 0 1,0-1 0,0 1-1,1 0 1,-1-1 0,0 1-1,0 0 1,0-1 0,0 1-1,1 0 1,-1 0-1,0-1 1,0 1 0,1 0-1,-1 0 1,0-1 0,0 1-1,1 0 1,-1 0 0,0 0-1,1 0 1,-1-1 0,18-11 2291,3 3-926,0 2 1,1 1-1,29-5 1,17-5-152,-65 15-1259,20-6 202,-1 0-1,21-11 1,-38 16-344,1-1 0,-1 0 0,-1 0 0,1 0 0,0 0 0,-1-1 0,0 0 0,1 0 0,-2 0 0,1 0 0,0-1 0,-1 1 0,6-10 0,-9 13 2,0 0 0,1 1 0,-1-1 0,0 1 0,0-1 0,1 0 0,-1 1 0,0-1 0,0 0 0,0 0 0,0 1 0,0-1 0,0 0 0,0 1 0,0-1 0,0 0 0,0 1 0,0-1 0,-1 0 0,1 1 0,0-1 0,0 0 0,-1 1 0,1-1 0,0 1 0,-1-1 0,1 1 0,0-1 0,-1 0 0,1 1 0,-2-1 0,1 0-303,0 1 0,0-1 0,-1 0 0,1 1 0,0-1 0,-1 1 0,1 0 0,0-1 0,-1 1 0,1 0 0,-1 0 0,1 0 0,0 0 1,-1 0-1,-1 1 0,-17 3-1870</inkml:trace>
</inkml:ink>
</file>

<file path=ppt/ink/ink20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1:53.10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49 10 6081,'-40'-10'2806,"31"10"1531,10 5-403,16 10 591,-8-8-5074,-3-2 677,13 12 597,0 1 0,27 35 0,-33-33-220,18 38-1,-2-3-559,-29-54-85,1 0 1,0 1-1,-1-1 1,1 0-1,0 0 1,0 0-1,0 0 1,0 0-1,0 0 1,0 0-1,0 0 1,0 0 0,0 0-1,0-1 1,0 1-1,0 0 1,1-1-1,-1 1 1,0-1-1,1 1 1,-1-1-1,0 0 1,1 0-1,-1 1 1,0-1 0,1 0-1,-1 0 1,1 0-1,-1 0 1,0-1-1,1 1 1,-1 0-1,0-1 1,1 1-1,-1-1 1,0 1-1,0-1 1,1 1 0,1-2-1,4-10-1204</inkml:trace>
</inkml:ink>
</file>

<file path=ppt/ink/ink20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1:53.49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 0 10650,'-2'16'2377,"1"0"0,0 0-1,2 16 1,10 51 965,-2-44-2979,3-1 1,16 41-1,-17-59-683,-6-15-947,-4-13-1209,-4-2-4368,0-19 4700</inkml:trace>
</inkml:ink>
</file>

<file path=ppt/ink/ink20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1:53.93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5 210 8106,'0'0'179,"-1"0"1,1 0-1,0 0 0,-2-1 1257,2 0-1257,0 1 0,0 0 1,0 0-1,-1-1 1,1 1-1,0 0 0,0 0 1,0-1-1,0 1 1,0 0-1,0 0 0,0-1 1,0 1-1,0 0 1,0 0-1,0-1 0,0 1 1,0 0-1,0-1 1,0 1-1,7-11 2049,14-7-1269,-19 17-400,19-16 603,21-17 765,1 2 0,87-47 0,-127 77-2087,1 0 1,-1 1-1,1 0 1,0 0-1,-1 0 1,1 0-1,0 0 1,0 1-1,5-1 1</inkml:trace>
  <inkml:trace contextRef="#ctx0" brushRef="#br0" timeOffset="1">96 378 8850,'2'-4'4017,"4"-3"-2137,6-4-135,-1-3-81,3 5-600,1-2-272,-1-2-360,0 10-120,-2-5-112,1-3-63,0 8-81,-1-9-56,-1 10-305,0 2-343,-3 0-960,0 3-288</inkml:trace>
</inkml:ink>
</file>

<file path=ppt/ink/ink20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1:54.37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6 159 10418,'-5'0'4425,"13"-8"-2472,4 1-81,9-8-304,2 1-319,-1-1-465,0 1-296,-3-2-360,-2 3-56,1-1-152,0 3-384,-2 6-656,-5-7-793,-1 7-599,-7-4 1439</inkml:trace>
</inkml:ink>
</file>

<file path=ppt/ink/ink20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1:54.80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93 9154,'63'-13'3705,"-50"13"3298,-2 6-3784,-9-4-3260,0 1 0,0-1 0,0 1 0,0-1 0,0 1 0,-1 0 0,1 0 0,1 5 0,1-1 943,0 0-858,0 0-1,-1 0 0,1 1 1,-1-1-1,2 10 1,-2-8-15,-3-8-25,0 0 0,1 0 0,-1 1 0,0-1-1,1 0 1,-1 0 0,0 1 0,0-1 0,0 0 0,0 0 0,0 1 0,-1-1 0,1 0 0,0 0 0,0 1 0,-1-1 0,1 0 0,-1 0 0,1 0 0,-1 1 0,0-1 0,1 0 0,-1 0-1,0 0 1,-1 1 0,2-2-5,0 1 0,-1-1 0,1 0 0,0 0 0,-1 0 0,1 0 0,-1 1 0,1-1 0,0 0 0,-1 0 0,1 0 0,-1 0 0,1 0 0,0 0 0,-1 0-1,1 0 1,-1 0 0,1 0 0,0 0 0,-1 0 0,1 0 0,0 0 0,-1 0 0,1-1 0,-1 1 0,1 0 0,0 0 0,-1 0 0,1-1 0,0 1 0,-1 0 0,1 0 0,0-1-1,0 1 1,-1 0 0,1 0 0,0-1 0,0 1 0,-1 0 0,1-1 0,0 1 0,0-1 0,0 1 0,0 0 0,-1-1 0,1 1 0,0 0 0,0-1 0,0 1 0,0-1 0,0 1 0,0 0-1,0-1 1,0 1 0,0-1 0,0 1 0,1-1 0,-2-14-15,1 1 0,0-1 0,1 0 0,1 1-1,0-1 1,1 1 0,1-1 0,0 1 0,1 0 0,10-21 0,-14 34 69,0-1 1,0 1-1,-1-1 1,1 1-1,0-1 1,0 1-1,0-1 1,1 1-1,-1 0 1,0 0-1,0 0 1,1-1 0,-1 1-1,0 0 1,1 1-1,0-1 1,-1 0-1,1 0 1,-1 1-1,1-1 1,0 1-1,-1-1 1,1 1-1,0 0 1,-1-1-1,1 1 1,0 0-1,0 0 1,-1 0-1,1 1 1,0-1-1,0 0 1,-1 1-1,1-1 1,1 1-1,1 1 12,-1 0-1,0 1 0,-1-1 0,1 0 0,0 1 0,-1-1 0,1 1 0,-1 0 0,0 0 0,0 0 0,0 0 0,0 0 0,0 0 0,-1 1 0,1-1 0,0 5 0,11 51 226,-12-47-9590,1-24 7987</inkml:trace>
</inkml:ink>
</file>

<file path=ppt/ink/ink2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1:33.1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 11 10378,'-7'16'4025,"10"-6"-2961,7-3-328,7-7-584,0-3-480,2-9-648,-3-4-408,1 4 712</inkml:trace>
</inkml:ink>
</file>

<file path=ppt/ink/ink20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1:55.24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75 4705,'5'-8'17657,"2"5"-14168,8-3-3877,4-1-1842,-7 1 4082,2-2-1704,-7 4-18,0 0 0,0-1-1,0 0 1,10-10 0,-17 15-120,1 0 1,-1 0 0,0-1 0,0 1 0,0 0 0,0 0 0,1-1 0,-1 1 0,0 0-1,0 0 1,0 0 0,1-1 0,-1 1 0,0 0 0,0 0 0,1 0 0,-1 0 0,0 0-1,0-1 1,1 1 0,-1 0 0,0 0 0,0 0 0,1 0 0,-1 0 0,0 0 0,1 0-1,-1 0 1,0 0 0,1 0 0,-1 0 0,0 0 0,0 0 0,1 0 0,-1 0 0,0 1-1,0-1 1,1 0 0,-1 0 0,0 0 0,0 0 0,1 1 0,1 15 132,-10 25-126,8-40-7,-11 38 15,6-25-57,1 0 0,1 1 0,0-1 0,-1 26-1,4-39 29,0-1-1,0 1 1,0-1-1,1 1 0,-1-1 1,0 1-1,0-1 1,1 1-1,-1-1 0,0 0 1,0 1-1,1-1 1,-1 1-1,1-1 1,-1 0-1,0 1 0,1-1 1,-1 0-1,1 0 1,-1 1-1,0-1 0,1 0 1,-1 0-1,1 0 1,-1 1-1,1-1 1,-1 0-1,1 0 0,-1 0 1,1 0-1,-1 0 1,1 0-1,-1 0 0,1 0 1,-1 0-1,1 0 1,-1 0-1,1-1 1,-1 1-1,1 0 0,-1 0 1,1 0-1,-1-1 1,1 1-1,32-12 15,-20 6-6,-5 5 34,-1-1 0,0 1 0,1 0 0,-1 0-1,1 1 1,-1 0 0,1 0 0,-1 1 0,1 0-1,-1 1 1,1-1 0,7 4 0,-13-5 3,1 1 1,-1 0 0,0 0-1,1 1 1,-1-1 0,0 0-1,1 1 1,-1-1 0,0 1-1,0 0 1,0 0-1,-1-1 1,1 1 0,0 1-1,-1-1 1,1 0 0,-1 0-1,0 0 1,0 1 0,0-1-1,0 1 1,0-1-1,0 1 1,-1-1 0,1 1-1,-1-1 1,1 1 0,-1 0-1,0-1 1,0 1 0,-1 0-1,1-1 1,0 1-1,-1-1 1,1 1 0,-1-1-1,-2 5 1,0 0 34,-1 1-1,0-1 0,0 0 1,-1 0-1,0 0 1,0 0-1,-1-1 1,0 0-1,-11 10 1,-5 1-47,-39 25 1,55-39-200,-1 1 0,1-1 0,-1 0 0,-12 4 0,17-7-10,0 1 0,0 0 1,-1-1-1,1 0 1,0 0-1,0 1 1,0-1-1,-1 0 1,1-1-1,0 1 1,0 0-1,0-1 0,0 1 1,-1-1-1,1 0 1,0 1-1,0-1 1,0 0-1,-2-2 1,3 2 76,0 0 0,0 0 0,1 0 0,-1 0 0,0 0 0,1 0 0,-1 0 0,1 0 0,-1 0 0,1 0 0,-1-1 0,1 1 0,-1-2 0</inkml:trace>
</inkml:ink>
</file>

<file path=ppt/ink/ink20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1:58.10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660 1171 5577,'-31'29'3229,"7"-6"4353,39-37-5413,24-13-1125,-33 22-922,0 0-1,0 1 1,0 0-1,1 1 0,0-1 1,0 1-1,0 0 0,0 1 1,10-3-1,19-4 427,-2 1-271,0-1-1,-1-2 0,39-19 1,-44 16-37,-1-2 0,0 0 0,-1-2 0,-1-1 0,-1-1 0,0-1 0,-2-1 0,-1-1 0,0-1 0,-2 0 0,-1-2 0,0 0 0,-2-1 1,18-44-1,-26 50-145,-1-1 0,-1-1 0,-2 1 1,0-1-1,-1 0 0,-1 0 1,-1 0-1,-3-33 0,-1 40-50,-1 0-1,0 0 1,-1 0-1,-1 1 1,0 0 0,-2 0-1,1 1 1,-12-17-1,4 7 20,-15-37 1,27 53-60,-7-17 21,0 0 1,-2 1 0,-24-38 0,31 55-24,0 1 0,-1-1 0,1 1 0,-2 0 0,1 0-1,-1 1 1,0 0 0,0 0 0,0 1 0,-1 0 0,1 0 0,-1 0 0,0 1-1,0 1 1,-13-4 0,-8 2-3,1 0-1,-1 2 1,0 1-1,-37 4 1,-112 22 54,148-17-64,0 0-1,0 2 1,1 1-1,1 2 1,0 0-1,1 2 0,0 1 1,1 1-1,-32 28 1,13-5-42,2 1-1,2 3 1,-67 91 0,94-115 48,0 1 0,2 1 0,1 0 0,1 1 0,0 0 0,-6 27 0,7-13 7,1 1 0,3 0 1,-3 49-1,8-71 35,0 0 0,1 0 1,1 0-1,0 0 0,1-1 0,1 1 1,0-1-1,1 0 0,1 0 0,0 0 1,1-1-1,0 0 0,2 0 0,-1-1 1,2 0-1,0 0 0,0-1 0,1-1 1,0 0-1,1 0 0,1-1 0,-1 0 1,2-1-1,-1-1 0,1 0 0,0-1 1,22 7-1,-16-7-38,1-2 0,0-1 1,1 0-1,-1-2 0,1 0 1,32-3-1,131-21-3574,-116 11-172,30-3 1027</inkml:trace>
</inkml:ink>
</file>

<file path=ppt/ink/ink20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2:00.70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29 818 5377,'0'-1'759,"0"0"-1,0 0 1,0 0 0,1 0-1,-1 0 1,0 0 0,1 0-1,-1 0 1,7-8 6827,-5 7-6827,9-3 2921,6-2-5048,8-6 1776,-3 1 373,34-12 0,-47 22-639,1-1 0,-1 2 0,1-1 0,0 1-1,-1 1 1,17 1 0,62 10 282,-34-2-134,28-1 212,-25-3 13,74 16-1,-91-11-292,78 7-1,-97-16-205,0-1 1,-1-1-1,1-1 0,-1 0 0,35-10 0,7-4 18,-34 10 121,1-1-1,-1-1 1,-1-2-1,1-1 0,-2-1 1,41-24-1,-27 9 173,-17 12-275,0-1 1,40-37-1,-58 48-49,-1 1 0,1-1 0,-1-1 0,0 1-1,0-1 1,-1 0 0,0 0 0,0 0 0,0 0 0,0 0 0,-1 0 0,0-1 0,-1 0 0,1 1-1,-1-1 1,-1 0 0,1-9 0,-3 4 27,-1-1-1,-1 1 1,0 0-1,0 0 0,-1 0 1,-1 1-1,0-1 1,0 1-1,-9-11 1,-11-22 5,14 25-34,0 1 0,-1 0 0,-1 0 0,-1 2 0,0-1 0,-1 2 0,-1 0 0,0 1 0,-1 1 0,0 1 0,-1 0 0,-1 2 0,0 0 0,-31-11 0,11 7-8,-1 2-1,0 2 1,0 2 0,-1 2-1,0 1 1,-75 2 0,86 5-2,1 1 1,1 2 0,-1 1-1,1 2 1,-48 17 0,-133 74-85,190-89 80,0 2 0,1 0 0,1 1 1,0 1-1,0 1 0,1 0 0,1 1 0,1 1 1,-22 30-1,16-15 7,1 1 0,2 0 0,-27 66 0,42-89 7,0 0-1,0 0 1,1 0 0,0 0-1,0 1 1,2-1-1,-1 0 1,1 1 0,1-1-1,-1 1 1,2-1-1,0 0 1,0 0-1,1 1 1,0-2 0,0 1-1,1 0 1,1-1-1,6 12 1,-4-11 0,1 0 0,0 0 1,0-1-1,0 0 0,1-1 1,1 1-1,-1-2 0,1 0 1,1 0-1,14 7 0,-8-6 7,0-1 0,0-1 0,1-1 1,0 0-1,-1-1 0,26 2 0,-4-5 76,-1 0 0,0-3-1,0-1 1,0-1 0,0-3 0,40-12-1,84-30-2774,-142 47 891</inkml:trace>
</inkml:ink>
</file>

<file path=ppt/ink/ink20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2:05.42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122 1277 9282,'-2'-1'1719,"2"0"-1547,0 1 0,0 0 0,0 0-1,0 0 1,-1-1 0,1 1 0,0 0 0,0 0 0,0-1 0,0 1 0,0 0 0,0 0-1,0-1 1,0 1 0,0 0 0,0 0 0,0 0 0,0-1 0,0 1 0,0 0 0,0 0-1,1-1 1,-1 1 0,0 0 0,0 0 0,0 0 0,0-1 0,11-8 2797,21-7-1960,-19 10-836,-2 1 56,1 0 0,1 1 0,-1 0 0,25-4 0,199-8 1984,-147 13-1424,48-7 514,188-41 1,-229 28-1139,-58 12-80,66-9 0,-88 19-59,1-2 1,0 0-1,-1-1 0,0 0 1,0-1-1,0-1 1,-1-1-1,0 0 1,0-1-1,27-19 1,97-90 609,-123 101-570,0-1-1,-1 0 1,-1-2-1,0 1 1,19-39-1,-27 44-46,-2 0 0,1 0 0,-2-1 0,0 1 1,-1-1-1,0 0 0,-1 1 0,0-16 0,-3-8-5,-9-66 0,6 73-12,-1 0-1,-2 1 1,0 0 0,-17-38-1,19 56-2,0-1 0,0 1 0,-1 1-1,-1-1 1,0 1 0,0 0 0,-1 1-1,0 0 1,0 0 0,-1 1 0,0 0-1,-1 1 1,-11-6 0,-10-3-8,-1 2 0,-1 1 0,-61-14 0,-110-11-85,202 37 92,-19-2-21,-175-24-120,162 24 108,0 2 0,-1 1 0,-54 8 0,52 1-26,0 2-1,1 2 1,0 1-1,-65 37 0,97-49 42,-35 19-51,2 2-1,1 1 0,1 2 1,1 2-1,1 1 1,2 1-1,1 2 0,1 1 1,2 1-1,2 2 1,1 1-1,-28 54 0,44-74 66,2 1 1,0 0-1,1 1 0,1 0 0,0 0 0,-3 34 0,8-41 4,0 1 0,0-1 1,1 1-1,0-1 0,1 1 0,1-1 1,0 0-1,1 0 0,0 0 0,0 0 0,10 15 1,0-5 75,1 0 0,1 0 1,1-2-1,0 0 1,2-1-1,0-1 0,2 0 1,0-2-1,0 0 0,2-2 1,0 0-1,37 16 0,-23-15-364,1-1 1,0-1-1,1-3 0,1-1 0,-1-1 0,1-3 0,66 1 0,-67-6-854</inkml:trace>
</inkml:ink>
</file>

<file path=ppt/ink/ink20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2:08.78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433 917 6657,'0'0'253,"-1"-1"1,1 1-1,0 0 0,-1 0 0,1 0 0,0 0 0,-1 0 0,-1-2 1518,2 2-1518,0-1 0,0 1 1,-1 0-1,1-1 0,0 1 0,0 0 0,0-1 0,0 1 0,-1 0 0,1-1 0,0 1 0,0-1 0,0 1 0,0 0 0,0-1 0,0 1 0,0-1 0,0 1 0,0 0 1,0-1-1,0 1 0,0 0 0,1-1 0,-1 1 0,0 0 0,0-1 0,0 1 0,0-1 0,1 1 0,-1 0 0,0 0 0,0-1 0,1 0 0,49 9 814,0-3 0,97-3 0,134-40 665,-128 15-1199,-119 18-368,0-1 0,-1-2 1,0-1-1,61-26 0,-73 25-35,-1-1-1,0-1 1,-1-1-1,0-1 1,-1 0-1,-1-1 1,0-1-1,18-22 1,-19 19 74,0 0 0,-1-2 0,-1 0 0,22-44 0,-33 59-176,-1 0 0,0 1 1,0-1-1,-1-1 1,0 1-1,0 0 1,0 0-1,0 0 1,-1-1-1,0 1 0,-1 0 1,1 0-1,-1 0 1,0-1-1,-1 1 1,0 0-1,0 0 1,0 0-1,0 1 0,-1-1 1,0 1-1,0-1 1,-1 1-1,1 0 1,-7-6-1,-11-10-22,-1 1 1,-1 2-1,-1 0 1,-43-24-1,22 13-2,41 27-4,-61-40 4,-111-55-1,152 87-8,0 0 0,-1 2 0,0 1 0,0 1 1,0 0-1,-1 3 0,0 0 0,-44 1 0,27 5 0,0 1 1,0 3-1,1 1 1,0 2-1,0 3 1,2 0-1,-1 3 1,2 1-1,0 3 1,1 0 0,1 3-1,2 1 1,0 1-1,1 2 1,2 2-1,-41 45 1,46-46-4,2 2 1,1 1-1,1 1 1,-24 45-1,41-65 10,1 1 0,0 0 0,0 0 0,2 0 0,-1 0 0,-2 26 0,6-30 6,0-1 0,0 1-1,0 0 1,1-1 0,1 1 0,0-1-1,0 1 1,0-1 0,1 0 0,0 0-1,9 15 1,-6-14 28,1 0-1,0 0 1,0-1-1,1 0 1,0-1-1,0 0 0,1 0 1,0 0-1,0-1 1,1-1-1,-1 0 1,1 0-1,1-1 1,11 4-1,9 2 95,1-2 0,0-1-1,52 4 1,21-8-14,0-3 1,126-18-1,-91 5-961,-68 7-1990,-16-4-3251</inkml:trace>
</inkml:ink>
</file>

<file path=ppt/ink/ink20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2:10.31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51 0 12347,'-43'39'4369,"38"-39"-3713,2 4-768,13-3-600,-10-2 479</inkml:trace>
</inkml:ink>
</file>

<file path=ppt/ink/ink20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2:12.47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13 0 9866,'-7'0'15003,"5"0"-14034,0 0-297,1 0-752</inkml:trace>
</inkml:ink>
</file>

<file path=ppt/ink/ink20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2:13.34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66 1 6121,'-66'20'1529</inkml:trace>
</inkml:ink>
</file>

<file path=ppt/ink/ink20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2:13.73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151 17 8570,'-96'-15'3386,"94"15"-3120,-1-1 1,0 1-1,0 0 0,0-1 1,1 2-1,-1-1 1,0 0-1,0 0 0,0 1 1,1 0-1,-1-1 0,0 1 1,1 0-1,-1 0 1,1 0-1,-1 1 0,-2 1 1,4-2-164,1 0 1,-1 0 0,1-1-1,0 1 1,-1 0-1,1 0 1,0 0-1,0 0 1,-1-1 0,1 1-1,0 0 1,0 0-1,0 0 1,0 0-1,0 0 1,0 0 0,1-1-1,-1 1 1,0 0-1,0 0 1,1 0-1,-1 0 1,0-1 0,1 1-1,-1 0 1,1 0-1,-1-1 1,1 1-1,-1 0 1,1-1 0,-1 1-1,1 0 1,0-1-1,-1 1 1,1-1-1,0 1 1,0-1 0,-1 0-1,3 1 1,7 6 504,1 0 0,1-1 0,-1-1 1,1 0-1,15 4 0,68 15 1591,-38-10-1220,100 40 675,-42-12-1341,-108-40-450,0 0 0,0 0 0,0-1 1,0 0-1,0 0 0,0 0 1,0-1-1,1 0 0,-1-1 0,0 1 1,0-2-1,0 1 0,0-1 0,0 0 1,0 0-1,-1 0 0,1-1 1,10-7-1,18-10-723</inkml:trace>
</inkml:ink>
</file>

<file path=ppt/ink/ink20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2:14.22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 0 11346,'-3'0'4737,"5"11"-2696,9 8-385,-4 6-488,3 8-103,2 2-217,-2 1-168,2 0-256,1 0-136,-7-8-208,2-3-32,-5-6-192,-3-8-192,-1-6-664,-6-5-448,-4-10-993,-1-5-328,5-12 1737</inkml:trace>
</inkml:ink>
</file>

<file path=ppt/ink/ink2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1:33.58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1 122 8442,'44'18'3331,"-42"-16"-2997,0 0 0,0 0 0,0 0 0,0 0 0,0 0 0,0 0 0,-1 0 0,1 1 0,-1-1 0,1 1 0,-1-1 0,0 1 0,0-1 0,0 1 0,1 4 0,6 13 634,25 25-322,-32-47-649,0 0 0,1 0 1,-1 0-1,0 0 0,-1 0 1,1 0-1,0 0 0,0 0 1,-1 0-1,1 0 0,-1-2 1,-1-55 18,0-16 150,1 70-90,1 0 1,0 1-1,0-1 1,0 0-1,0 0 1,1 0-1,0 1 1,0-1-1,0 1 1,0-1-1,6-6 1,-7 9-26,1 0 0,-1 1 0,1-1 0,-1 0-1,1 1 1,0 0 0,-1-1 0,1 1 0,0 0 0,0 0 0,0 0 0,0 0 0,0 0 0,0 0 0,0 1 0,1-1-1,-1 1 1,0-1 0,0 1 0,0 0 0,1 0 0,-1 0 0,0 0 0,0 0 0,0 1 0,1-1 0,-1 1 0,0-1-1,0 1 1,0 0 0,0 0 0,0 0 0,0 0 0,0 0 0,0 0 0,3 3 0,0 0-233,0 1 0,1 0 0,-1 0 0,-1 0-1,1 1 1,-1 0 0,0-1 0,0 2 0,-1-1 0,4 9 0,9 30-2173,1-14 1746</inkml:trace>
</inkml:ink>
</file>

<file path=ppt/ink/ink20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2:14.68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16 216 10434,'-16'-77'4609,"38"60"-2320,7 1-217,7-3-560,-3-4-303,3 4-417,-2 3-200,-4 5-336,-5 0-80,-6 11-136,-5-3-192,-4 1-608,-9 2-296,-4-1-1145,-3 4-1071</inkml:trace>
  <inkml:trace contextRef="#ctx0" brushRef="#br0" timeOffset="1">44 287 8482,'11'-13'3849,"7"-1"-2009,5-7-216,4 1-135,0 4-577,-2 2-256,-5 6-440,-1 2-88,-7 5-88,-1 1-272,-4 4-1160,-6 3-569,1 5 1073</inkml:trace>
</inkml:ink>
</file>

<file path=ppt/ink/ink20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2:15.08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0 100 9778,'0'6'4329,"11"-6"-2161,8-2-119,3-4-553,-1-5-392,2 0-519,-1 0-241,0 0-208,0 5 0,-3 1-528,-3 2-409,-2-3-1343,-3-7 1672,-2-7-48</inkml:trace>
</inkml:ink>
</file>

<file path=ppt/ink/ink20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2:15.52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1 189 9258,'47'-22'4049,"-28"17"-2033,-2 0-191,3 1-425,-3-3-296,-1 0-392,-2-3-144,10 2-271,-2 2-73,-11-2-208,0 2-232,-6-4-513,-9 1-975,11 4-889,-1 1 1489</inkml:trace>
  <inkml:trace contextRef="#ctx0" brushRef="#br0" timeOffset="1">92 0 9914,'-47'16'4433,"50"-3"-2200,8 1-145,-2 1-568,10 4-319,0 0-345,4 3-192,1-1-272,-8-1-96,6 3-184,-5-2-8,-6-4-368,-3-3-416,-4-7-760,1-6-993,9-1 1521</inkml:trace>
</inkml:ink>
</file>

<file path=ppt/ink/ink20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2:15.99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24 218 11370,'1'0'243,"-1"0"0,1 0 0,-1 0 0,0 1-1,1-1 1,-1 0 0,0 0 0,1 0 0,-1 0-1,1 0 1,-1 0 0,0 0 0,1 1 0,-1-1-1,0 0 1,1 0 0,-1 1 0,0-1-1,0 0 1,1 0 0,-1 1 0,0-1 0,0 0-1,1 1 1,-1-1 0,0 0 0,0 1 0,0-1-1,0 0 1,1 1 0,-1-1 0,0 0 0,0 1-1,0 0 1,6 22 263,-3-9 174,56 164 2970,-46-139-3159,-10-30-1288,-11-28-1830,-2-9 1442,-18-48-2375,-24-101 0,46 152 3429,3 15 248,0 0 0,1 0 0,0 0 1,0-1-1,1 1 0,1-1 0,0 1 1,0-1-1,1 1 0,4-18 0,-4 26 0,0 0-1,0 0 0,0 0 0,0 0 0,1 0 1,-1 0-1,1 0 0,0 0 0,-1 1 0,1-1 1,0 1-1,0-1 0,0 1 0,0 0 0,0 0 1,0 0-1,0 0 0,1 0 0,-1 0 0,0 0 1,1 1-1,-1-1 0,0 1 0,1 0 0,-1 0 1,0 0-1,1 0 0,-1 0 0,1 0 0,-1 0 1,0 1-1,1 0 0,3 1 0,3 0 186,0 1 0,1 0 0,-1 1 0,0 0 0,-1 0 0,1 1 0,8 7 0,-9-7-75,-1 2 1,1-1-1,-1 1 0,-1 0 0,1 0 1,-1 1-1,0 0 0,-1 0 0,0 0 0,5 12 1,-9-17-182,1 1 1,-1 0 0,0 0 0,0 1 0,0-1 0,-1 0-1,0 0 1,0 0 0,0 0 0,0 1 0,0-1-1,-1 0 1,0 0 0,0 0 0,0 0 0,0 0 0,-1 0-1,1 0 1,-1 0 0,0-1 0,0 1 0,0-1-1,-1 1 1,0-1 0,1 0 0,-6 5 0,2-3-58,1-1 0,-1 0 1,0 0-1,-1 0 1,1-1-1,-1 1 0,0-2 1,1 1-1,-1-1 1,0 0-1,-1 0 0,1-1 1,0 0-1,0 0 1,-1-1-1,1 0 1,-8-1-1,13 1-177,0-1 0,0 1 0,0-1 0,0 0 0,0 1 0,0-1 0,0 0 0,0 0 0,0 0 0,0-1 0,1 1 0,-1 0 0,1-1 0,-1 1 0,1-1 0,-1 1 0,1-1 0,0 0 0,-1 0 0,1 0 0,0 1 0,0-1 0,1 0 0,-1 0 0,0 0 0,1 0 0,-1-1 0,1 1 0,-1 0 0,1-3 0,1-21-1328</inkml:trace>
</inkml:ink>
</file>

<file path=ppt/ink/ink20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2:16.50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36 13 12531,'16'3'7049,"-5"3"-1280,-10-1-3456,-7-2-633,-10-3-1152,12-2-216,-10-10-848,6 2-832,-8 4 864</inkml:trace>
</inkml:ink>
</file>

<file path=ppt/ink/ink20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2:24.27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9 56 10170,'-8'-14'4041,"8"6"-2953,8 0-376,12 3-416,-4 2-528,26-6 2649,7 1-1897</inkml:trace>
</inkml:ink>
</file>

<file path=ppt/ink/ink20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3:22.42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21 70 8074,'-12'1'11943,"28"9"-8526,7 9-4114,-8-2 915,-1 0 0,0 1 0,14 24 0,-22-32-144,0 1 0,-1 1 0,0-1 1,-1 1-1,-1 0 0,1 0 0,-2 0 0,3 20 0,-5-14 14,0 0 1,-1 0 0,-1 0-1,0 0 1,-2 0-1,0 0 1,-1-1-1,0 1 1,-2-1 0,0-1-1,-14 25 1,21-40-85,-1 1 1,0-1-1,0 0 1,0 1 0,1-1-1,-1 0 1,0 0-1,-1 1 1,1-1-1,0 0 1,0 0 0,0 0-1,-1 0 1,1 0-1,0-1 1,-1 1 0,1 0-1,-1-1 1,1 1-1,-1-1 1,1 1-1,-1-1 1,1 0 0,-3 1-1,2-2 4,1 1 0,-1-1 0,1 0 0,-1 0 0,0 0 0,1 0-1,0 0 1,-1 0 0,1 0 0,0 0 0,-1-1 0,1 1 0,0 0 0,0-1 0,0 1 0,0-1 0,-1-2-1,-4-10 37,0 0-1,1-1 0,-6-27 0,5 17-47,2 1 0,1 0 0,1-1 0,1 0 0,1 1 0,1-1 0,2 1 0,5-28 0,-5 40 6,0-1-1,1 1 1,0 0-1,1 0 1,1 0-1,0 1 1,0-1 0,1 1-1,1 1 1,0-1-1,0 2 1,1-1-1,0 1 1,1 0 0,0 1-1,0 0 1,15-8-1,-21 13-19,1 0-1,0 0 1,0 1 0,0 0-1,0 0 1,0 0 0,0 1-1,0-1 1,1 1 0,-1 1-1,0-1 1,1 1-1,-1 0 1,1 0 0,-1 0-1,0 1 1,1 0 0,-1 0-1,0 0 1,1 1-1,-1 0 1,0 0 0,0 0-1,-1 0 1,1 1 0,0 0-1,-1 0 1,1 0 0,-1 0-1,0 1 1,0 0-1,0 0 1,-1 0 0,6 8-1,3 8-360,-6-10-287,0 0-1,1 0 1,0-1-1,0 1 1,1-2-1,0 1 1,1-1-1,10 8 1,9-1 722</inkml:trace>
</inkml:ink>
</file>

<file path=ppt/ink/ink20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3:23.09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144 495 9650,'12'-24'11597,"-22"36"-9772,-32 41-1256,30-40-476,1 1 1,0-1 0,1 2 0,0-1-1,2 1 1,0 1 0,-12 31 0,15-28-9,2 0 0,0 1 1,1-1-1,1 32 0,2-43-119,0-9 0,5-16-29,9-20 2,-15 36 59,6-8-11,0 0-1,0 0 1,1 1-1,0 0 0,0 0 1,1 1-1,0 0 1,12-8-1,-18 14 10,-1 1-1,1 0 0,0-1 0,0 1 1,0 0-1,-1 0 0,1 0 1,0 0-1,0 0 0,0 1 0,0-1 1,-1 0-1,1 1 0,0-1 1,-1 1-1,1 0 0,0 0 0,-1 0 1,3 1-1,16 6 6,-12-7 1,0 0-1,0 0 1,0-1 0,0 0 0,0 0 0,0-1-1,1 0 1,-1 0 0,-1-1 0,1 0 0,0 0-1,0-1 1,-1 0 0,1-1 0,-1 1 0,0-2-1,0 1 1,10-9 0,-9 6 4,1-1 0,-1 0 0,0-1 1,0 0-1,-1 0 0,-1 0 0,1-1 1,-2 0-1,1-1 0,-1 1 0,-1-1 0,5-18 1,5-40 64,-4 0 0,-3 0 1,-3-133-1,-4 187-42,1 6 17,-1 1 1,0-1-1,-1 1 1,0-1-1,0 1 0,-1-1 1,0 1-1,-6-15 1,8 23-41,0 0 1,0 0 0,0 0 0,-1 0-1,1 0 1,0 0 0,0 0-1,0 0 1,0 0 0,-1 0 0,1 0-1,0 0 1,0 0 0,0 0-1,0 0 1,-1 1 0,1-1 0,0 0-1,0 0 1,0 0 0,0 0-1,0 0 1,-1 0 0,1 1 0,0-1-1,0 0 1,0 0 0,0 0-1,0 0 1,0 0 0,0 1 0,0-1-1,0 0 1,0 0 0,-1 0-1,1 1 1,0-1 0,0 0 0,0 0-1,0 0 1,0 0 0,0 1-1,0-1 1,0 0 0,1 0 0,-1 0-1,0 1 1,0-1 0,0 0-1,0 0 1,0 0 0,0 0 0,0 1-1,-2 16 108,3 37 367,3 0 0,17 93 0,37 103 1139,-56-241-1567,2 7 34,28 91 350,-28-95-414,0-1-1,2-1 1,-1 1 0,1-1 0,0 0-1,1 0 1,9 9 0,-16-18-59,1 0 1,0 0-1,-1 0 0,1-1 1,0 1-1,0 0 0,-1 0 1,1-1-1,0 1 0,0-1 1,0 1-1,0 0 0,0-1 1,0 0-1,0 1 0,0-1 1,0 1-1,0-1 0,0 0 1,0 0-1,0 0 0,0 0 1,0 0-1,0 0 0,0 0 1,0 0-1,0 0 0,0 0 1,0 0-1,0-1 0,0 1 1,0 0-1,0-1 0,0 1 0,0-1 1,0 1-1,0-1 0,0 0 1,0 1-1,0-1 0,-1 0 1,1 0-1,0 1 0,0-1 1,-1 0-1,1 0 0,-1 0 1,1 0-1,-1 0 0,1 0 1,-1 0-1,1 0 0,-1 0 1,0-2-1,3-4-504,0 0 0,-1 0 0,0-1 0,-1 1 0,1-1 0,-1-11-1,-2-6-1870,-9-41 0,9 57 2110,-10-49-838</inkml:trace>
</inkml:ink>
</file>

<file path=ppt/ink/ink20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3:23.49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63 10586,'9'14'4705,"19"-4"-2152,13-12-1249,6-6-216,0-4-552,-1-7-416,-2 6-840,-8-3-672,-2 9-1000,-1-3 1439</inkml:trace>
</inkml:ink>
</file>

<file path=ppt/ink/ink20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3:23.89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 8754,'39'114'4441,"-38"-112"-4119,-1 0 0,1 1 0,0-1 0,0 0 0,0 0 0,1 0 0,-1 0 0,0 0 0,1-1 0,0 1 0,-1 0 0,1-1 0,0 1 0,3 2 0,-4-4-161,0 1 0,0-1-1,1 0 1,-1 1 0,0-1-1,1 0 1,-1 0-1,0 0 1,1 0 0,-1 0-1,0 0 1,0 0 0,1 0-1,-1 0 1,0-1 0,1 1-1,-1 0 1,1-1 0,3-2 252,-1 1 1,1-1 0,-1 0 0,0 0-1,-1-1 1,1 1 0,5-7 0,-8 10-391,4-6 351,0-1 0,0 0 1,-1 1-1,0-1 1,5-13-1,-8 19-347,0-1 1,0 1-1,-1-1 0,1 1 1,0-1-1,-1 0 0,0 1 1,1-1-1,-1 0 0,0 0 0,0 1 1,0-1-1,0 0 0,0 1 1,0-1-1,-1 0 0,1 0 0,-1 1 1,1-1-1,-1 0 0,1 1 1,-1-1-1,0 1 0,0-1 1,0 1-1,0-1 0,0 1 0,0 0 1,0-1-1,0 1 0,-1 0 1,-1-2-1,2 3-28,0-1 0,0 1-1,0 0 1,0-1 0,0 1 0,0 0 0,-1 0-1,1 0 1,0 0 0,0 0 0,0 0 0,0 0 0,0 0-1,0 0 1,0 1 0,0-1 0,0 0 0,0 1-1,0-1 1,0 1 0,0-1 0,0 1 0,0-1 0,0 1-1,0 0 1,0-1 0,0 1 0,1 0 0,-2 1-1,-20 27-82,15-15 78,1 0 0,0 1 0,0 0 0,2 1 0,0-1 0,1 1 1,0-1-1,0 22 0,2-26-19,1-1 0,0 1 0,1 0 0,0-1 0,1 1 0,0-1 1,0 0-1,1 1 0,0-1 0,1 0 0,1-1 0,-1 1 0,10 13 0,-11-19-101,0 0-1,1 0 1,0 0-1,0-1 0,0 0 1,0 1-1,0-1 1,1-1-1,0 1 0,-1-1 1,1 0-1,0 0 0,10 3 1,-5-3-283,-1-1 0,1 0 0,0 0 0,0-1 0,-1 0 0,1-1 1,12-2-1,63-18-1004</inkml:trace>
</inkml:ink>
</file>

<file path=ppt/ink/ink2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1:34.10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40 391 8482,'-2'0'335,"1"1"0,-1-1 1,0 0-1,1 1 0,-1-1 1,1 1-1,-1-1 0,1 1 1,0 0-1,-1 0 0,1 0 1,0 0-1,-1 0 0,1 0 1,0 0-1,0 0 0,0 0 1,0 0-1,-1 3 0,0-1-101,0 0 1,1 1-1,0-1 0,0 0 0,0 1 0,0-1 0,0 1 1,0 5-1,1 4-114,0 1 1,1-1 0,3 23-1,-1-20 8,1-1-1,0 1 0,0-1 0,2 1 0,11 22 0,-15-34-101,0-1 1,1 1-1,-1-1 1,0 0-1,1 0 1,0 0-1,0 0 1,0-1-1,0 1 1,0-1-1,1 1 1,3 1-1,-4-3-20,0 0 0,-1 0 0,1-1 0,0 1 0,0-1 0,-1 0 0,1 1 0,0-1 0,0-1 0,-1 1 0,1 0 0,0-1 0,0 1-1,-1-1 1,1 0 0,0 0 0,-1 0 0,1 0 0,4-3 0,2-2-85,0-1-1,0 0 0,-1 0 1,0-1-1,0 0 1,-1 0-1,0-1 1,0 0-1,-1 0 0,8-17 1,6-13-1503,17-53-1,-36 90 1517,5-16-231,-1 0 1,0 0-1,-2 0 1,0-1-1,-1 0 1,0 1 0,-2-1-1,-3-33 1,-1 23 364,-2 0 1,0 1 0,-2 0 0,-21-51-1,29 79-64,-13-26 541,12 25-464,1 0 0,-1 0 1,0 0-1,1 0 1,-1 0-1,0 0 0,1 1 1,-1-1-1,0 0 1,0 0-1,0 0 1,0 1-1,0-1 0,0 1 1,0-1-1,0 0 1,0 1-1,0 0 0,-2-1 1,3 1-26,-1 0-1,1 1 1,0-1 0,-1 0-1,1 0 1,-1 1 0,1-1-1,-1 0 1,1 1 0,0-1-1,-1 1 1,1-1 0,0 0-1,0 1 1,-1-1 0,1 1-1,0-1 1,0 1 0,-1-1-1,1 1 1,0-1 0,0 1 0,0-1-1,0 1 1,0-1 0,0 1-1,0-1 1,0 1 0,0-1-1,0 1 1,0 0 0,0-1-1,1 1 1,2 23 767,12 18-76,1-1-1,2-1 1,26 45-1,20 40-418,-64-124-329,0-1 0,0 0 0,0 0 0,0 1 0,0-1 0,0 0 0,0 0 0,0 1 0,0-1 0,0 0 0,0 0 0,0 1 0,0-1 0,1 0 0,-1 0 0,0 1 0,0-1 0,0 0-1,0 0 1,1 0 0,-1 1 0,0-1 0,0 0 0,0 0 0,1 0 0,-1 0 0,0 0 0,0 1 0,0-1 0,1 0 0,-1 0 0,0 0 0,0 0 0,1 0 0,-1 0 0,0 0 0,0 0 0,1 0-1,-1 0 1,1 0 0,3-13-90,-1-31-95,-3 32 162,2-3 50,0 0 0,0 0 0,1 0 0,7-17 0,-9 28-19,0 0 0,0 1 0,1-1 0,-1 1 0,1-1-1,0 1 1,0 0 0,0-1 0,1 1 0,-1 0 0,1 0 0,0 1 0,0-1 0,0 1-1,0-1 1,0 1 0,0 0 0,1 0 0,-1 0 0,1 1 0,5-3 0,-8 4-7,1 0 0,-1 0 0,1-1 0,-1 1 0,1 0 0,-1 1 0,1-1 0,-1 0 0,1 0 0,-1 1 0,0-1 0,1 1 0,-1-1 0,1 1 1,-1 0-1,0-1 0,1 1 0,-1 0 0,0 0 0,0 0 0,2 1 0,19 29-300,-20-28-187,0 1 0,0-1 0,0 0 0,0 0 0,1 0-1,-1 0 1,1 0 0,0 0 0,-1-1 0,7 4 0,-1-5-587</inkml:trace>
</inkml:ink>
</file>

<file path=ppt/ink/ink20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3:24.93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502 96 9426,'19'-37'3166,"9"-18"3946,-26 52-5603,-4 7-330,-15 35-261,-68 191-92,-1 4-522,79-219-287,-58 119 129,55-116-122,-1-1 0,0 0 1,-1-1-1,-29 30 0,37-42-20,0 0 1,-1-1-1,1 1 1,-1-1-1,0 0 1,0-1-1,0 1 1,0-1-1,-1 0 1,1 0-1,-11 2 1,12-4-4,1 1 1,0-1-1,-1 0 0,1-1 1,0 1-1,-1 0 0,1-1 1,0 0-1,-1 0 1,1 0-1,0 0 0,0 0 1,0-1-1,0 1 0,0-1 1,0 0-1,0 0 1,0 0-1,1 0 0,-5-5 1,0-3-27,0 1 1,0-2-1,1 1 1,1 0 0,0-1-1,0 0 1,1-1 0,0 1-1,1-1 1,1 1-1,-2-14 1,1 6-36,1 1 0,1-1 0,1 0 0,1 0-1,1 1 1,5-29 0,-6 41 62,1 0 0,0 1 0,0-1 0,0 0 0,1 1 0,-1-1 0,1 1 0,1 0 0,-1 0 0,1 0 0,0 1 0,8-9 0,-8 11 34,0-1 0,-1 1-1,1 0 1,0 0 0,0 0-1,1 0 1,-1 1 0,0-1-1,0 1 1,1 0 0,-1 1-1,1-1 1,-1 1 0,1 0 0,-1 0-1,0 0 1,1 0 0,6 2-1,1 1 124,0 1-1,0 0 1,-1 0 0,1 1-1,-1 1 1,0 0-1,0 0 1,15 13 0,9 11 404,33 34 0,22 18-155,-59-58-654,1-1 0,58 30 0,-76-46-208,0-1 0,0 0 0,1-1-1,-1-1 1,1 0 0,0-1 0,0-1 0,1 0 0,28-1-1,33-14-819</inkml:trace>
</inkml:ink>
</file>

<file path=ppt/ink/ink20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3:25.76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143 98 8426,'2'4'5540,"7"-2"-3763,12-2-546,5-2-407,0-1 0,-1-1 0,1-1-1,-1-2 1,0 0 0,0-2 0,-1 0 0,-1-2-1,25-14 1,-47 24-810,0 1-4,0-1 1,0 1 0,0-1 0,0 1 0,0-1-1,0 1 1,-1-1 0,1 1 0,0-1-1,0 0 1,-1 1 0,1-1 0,0 0-1,-1 0 1,1 0 0,-1 1 0,1-1-1,-1 0 1,1 0 0,-1 0 0,0 0-1,1 0 1,-1 0 0,0-2 0,-18 7-59,-41 15-474,1 4 1,2 1-1,-101 60 1,147-77 501,1 0 0,0 0 0,0 1 0,1 0-1,0 0 1,1 1 0,0 0 0,0 0 0,1 1 0,0 0 0,0 0 0,1 1-1,1-1 1,-4 14 0,5-15 44,2 0 0,-1 0 1,1 0-1,1 0 0,0 0 0,0 0 0,1 0 0,0 0 0,0 0 0,1 0 0,0 0 0,1-1 0,0 1 1,0-1-1,1 1 0,0-1 0,0 0 0,8 9 0,12 15 458,34 35 0,-42-51-385,0 1 1,-2 0-1,0 1 0,0 1 0,-2 0 0,0 1 1,15 38-1,-22-43-81,-2-1 0,0 1 0,-1 0 1,0 0-1,-1 0 0,-1 0 0,0 0 0,-1-1 1,0 1-1,-2 0 0,-5 22 0,-7 9 133,-1-1 0,-29 54 0,-18 48 733,62-144-842,0 0 0,0 0 1,0 0-1,1 0 0,-1 0 0,1 0 1,-1 0-1,1 0 0,1 4 0,-1-7-30,0 1 0,0-1 1,0 1-1,0-1 0,0 0 0,1 1 0,-1-1 0,0 1 0,0-1 0,1 0 0,-1 1 0,0-1 0,1 0 0,-1 1 0,0-1 0,1 0 0,-1 0 0,0 1 1,1-1-1,-1 0 0,1 0 0,-1 0 0,0 0 0,2 1 0,18-4 211,24-14 294,1-1 0,55-33 0,27-13-44,-90 49-523,56-14 0,-6 10-2909,-83 17 2373,0 1-1,0 0 1,0-1-1,0 1 0,-1-1 1,1 0-1,-1-1 1,1 1-1,-1-1 1,0 1-1,6-6 1,9-13-1042</inkml:trace>
</inkml:ink>
</file>

<file path=ppt/ink/ink20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3:26.35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404 0 8842,'-1'1'444,"0"-1"0,0 1 0,0 0 0,1-1 0,-1 1 0,0 0 0,1-1 0,-1 1 0,0 0 0,1 0 0,-1 0 0,1 0 0,-1 0 0,1 0 0,-1 1 0,-7 31 2809,6-26-2414,-9 42 2563,-30 78 1,27-93-3004,-1-1 0,-2-1-1,-1 0 1,-1-2 0,-36 45 0,-15 14-841,70-88 393,0-1-1,0 1 1,0-1 0,0 0-1,0 1 1,-1-1 0,1 0-1,0 1 1,0-1-1,0 1 1,-1-1 0,1 0-1,0 1 1,0-1-1,-1 0 1,1 0 0,0 1-1,-1-1 1,1 0 0,0 0-1,-1 1 1,1-1-1,-1 0 1,1 0 0,0 0-1,-1 0 1,1 1 0,-1-1-1,1 0 1,0 0-1,-1 0 1,1 0 0,-1 0-1,1 0 1,0 0 0,-1 0-1,1 0 1,-1 0-1,1-1 1,0 1 0,-1 0-1,1 0 1,-1 0 0,1 0-1,0-1 1,-1 1-1,1 0 1,0 0 0,-1-1-1,1 1 1,0 0 0,-1-1-1,1 1 1,0 0-1,0-1 1,-1 1 0,1 0-1,0-1 1,-9-31-3597,7 20 2757,-14-69-4639,6 31 2541,-2-1-1,-26-72 1,27 106 4554,10 17-1476,1 0 0,0 0 0,0 0 1,0 0-1,-1 0 0,1 0 0,0 0 0,0 0 0,0 0 0,-1 0 0,1 0 1,0 0-1,0 0 0,-1 1 0,1-1 0,0 0 0,0 0 0,0 0 0,0 0 1,-1 0-1,1 0 0,0 1 0,0-1 0,0 0 0,0 0 0,0 0 0,-1 0 1,1 1-1,0-1 0,0 0 0,0 0 0,0 0 0,0 1 0,0-1 0,0 0 1,0 0-1,0 1 0,0-1 0,0 0 0,0 0 0,0 0 0,0 1 0,-1 2 355,1 0 0,0 0-1,0 0 1,0 0 0,0 0-1,1 0 1,-1 0 0,1-1-1,0 1 1,0 0-1,2 4 1,1 1 164,1-1 1,0 0-1,1 0 0,-1-1 1,1 0-1,1 0 0,-1 0 1,1-1-1,0 1 0,0-2 0,0 1 1,1-1-1,10 4 0,16 6 1306,68 16 0,-27-8-877,-47-12-1197,-1 1 0,0 1-1,-1 1 1,39 27 0,-65-40 20,1 0 0,-1 1 1,0-1-1,1 0 0,-1 1 0,1-1 0,-1 0 0,1 0 0,-1 0 1,1 1-1,-1-1 0,1 0 0,0 0 0,-1 0 0,1 0 0,-1 0 1,1 0-1,-1 0 0,1 0 0,-1 0 0,1 0 0,-1 0 1,1-1-1,-1 1 0,1 0 0,-1 0 0,1 0 0,-1-1 0,1 1 1,-1 0-1,1-1 0,-1 1 0,1 0 0,-1-1 0,0 1 0,1 0 1,-1-1-1,0 1 0,1-1 0,-1 1 0,0-1 0,1 1 0,-1-1 1,0 1-1,0-1 0,0 1 0,0-1 0,1 0 0,4-7 733,9-12-983</inkml:trace>
</inkml:ink>
</file>

<file path=ppt/ink/ink20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3:26.93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8 191 10138,'-8'2'5157,"14"-11"-2814,15-10-817,17-9-539,2 1-1,2 2 1,0 3 0,49-20-1,-85 39-915,1 0 4,0-1 0,1 2 0,15-5-1,-23 7-60,1 0 0,0-1 0,0 1-1,-1 0 1,1 0 0,0 0 0,0 0 0,-1 0-1,1 0 1,0 0 0,-1 0 0,1 0 0,0 0-1,0 0 1,-1 1 0,1-1 0,0 0-1,-1 0 1,1 1 0,0-1 0,-1 0 0,1 1-1,0-1 1,-1 1 0,1-1 0,-1 1-1,1-1 1,-1 1 0,1-1 0,-1 1 0,1 0-1,-1-1 1,0 1 0,1-1 0,-1 1 0,0 0-1,0 0 1,1-1 0,-1 1 0,0 0-1,0-1 1,0 1 0,0 0 0,0 0 0,0-1-1,0 1 1,0 0 0,0 0 0,0-1-1,0 1 1,-1 0 0,1-1 0,0 1 0,-1 1-1,-10 57 534,2 1-1,-1 75 0,10-103-212,2 1 0,0-1 0,2 0 0,2 0 0,18 58 0,-9-52-52,2-1 1,2-1 0,1-1 0,35 45 0,17 31 511,-66-100-752,0 0-1,-1 1 1,-1-1 0,1 1 0,-2 1-1,0-1 1,0 0 0,-1 1 0,-1-1-1,0 1 1,0 0 0,-3 24-1,0-27-33,1-1 0,-2 1 0,1-1 0,-1 0-1,-1 0 1,1 0 0,-1 0 0,-1 0 0,0-1-1,0 0 1,-1 0 0,0 0 0,0-1 0,-1 0-1,0 0 1,0 0 0,-11 7 0,8-9-6,0 0 0,0 0 1,0-1-1,-1-1 0,1 0 0,-1 0 1,0-1-1,0-1 0,0 1 0,-13-2 1,-45 9 104,64-7-144,0-1 60,0 0-1,1 0 1,-1 0-1,0-1 0,-9 0 1,13 0-108,0 0 1,0 0 0,-1-1-1,1 1 1,0 0-1,0-1 1,-1 1-1,1-1 1,0 1 0,0-1-1,0 0 1,0 0-1,0 1 1,0-1-1,0 0 1,0 0 0,0 0-1,1 0 1,-1 0-1,0 0 1,0 0 0,1 0-1,-1 0 1,1-1-1,-1 1 1,1 0-1,-1-2 1,-3-20-4254,-1-8 1912</inkml:trace>
</inkml:ink>
</file>

<file path=ppt/ink/ink20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3:29.10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1 365 8282,'53'59'10907,"-2"12"-8730,-40-55-2212,-1 1 0,-2 0 1,1 0-1,-2 1 0,0 0 1,-1 0-1,4 23 1,-10-33 76,0 0 1,0 1-1,0-1 1,-4 16-1,4-23-31,0 0-1,0 0 1,-1 0-1,1 1 1,0-1 0,-1 0-1,1 0 1,-1 0-1,1 0 1,-1 0 0,0 0-1,1 0 1,-1 0 0,0 0-1,0 0 1,0 0-1,-1 0 1,1-1-1,0 0-1,0 0 1,0 0 0,0 0 0,0 0 0,1 0-1,-1 0 1,0-1 0,0 1 0,0 0 0,0-1-1,0 1 1,1 0 0,-1-1 0,0 1 0,0-1-1,1 0 1,-1 1 0,0-1 0,1 1-1,-1-1 1,1 0 0,-1 0 0,0 1 0,1-1-1,0 0 1,-1-1 0,-4-6 12,0-1-1,1 1 1,0-1 0,0 0 0,1 0-1,1 0 1,-1 0 0,1 0 0,-1-20-1,2 16-10,1-1-1,0 0 0,1 1 0,0-1 0,1 0 0,6-19 0,-7 28 31,1 0 1,0 0-1,0 0 0,0 0 0,1 0 1,0 0-1,-1 1 0,2 0 1,-1-1-1,0 1 0,1 0 1,0 1-1,0-1 0,0 1 0,0-1 1,1 1-1,-1 1 0,1-1 1,0 1-1,0-1 0,0 1 0,0 1 1,0-1-1,0 1 0,0 0 1,11-1-1,-8 2 11,-1 0 0,1 0 0,-1 1 0,1 0 0,0 1 0,-1 0 0,0 0 0,1 0 0,-1 1 0,0 0 0,0 0 0,-1 1 0,1 0 0,-1 0 0,1 1 0,-2 0 0,1 0 0,8 9 0,-7-6-45,0 1-1,-1 0 0,0 0 1,-1 1-1,1 0 1,4 14-1,-8-18 2,0 0 0,0 0 0,0 0 0,-1 1 0,0-1 0,-1 1 0,1-1 0,-1 1-1,0-1 1,0 1 0,-1-1 0,-2 8 0,2-63 59,4 37-11,0 0 0,0 0 0,1 1 0,1 0 0,0 0 1,0 0-1,1 0 0,0 1 0,1 0 0,0 0 0,1 1 0,0-1 0,0 2 0,1-1 1,0 1-1,1 1 0,0 0 0,0 0 0,0 1 0,1 0 0,0 1 0,0 0 1,0 1-1,1 0 0,18-4 0,-26 8-30,0-1 1,0 1-1,0 0 0,0 0 1,0 1-1,0-1 1,0 1-1,0 0 0,0 0 1,-1 0-1,1 0 1,0 1-1,0 0 0,-1 0 1,1 0-1,-1 0 0,0 0 1,1 0-1,-1 1 1,0 0-1,-1 0 0,1 0 1,0 0-1,-1 0 1,1 0-1,-1 0 0,0 1 1,0 0-1,2 5 0,1 5-3,0 1 0,0-1 0,-2 1-1,0-1 1,0 1 0,0 22 0,-3-31-13,0 1-10,1-1 1,-1 0 0,1 0 0,0 0-1,3 9 1,-3-14-12,-1 0-1,0 0 1,1 0 0,-1 0-1,1 0 1,0 0-1,-1-1 1,1 1 0,0 0-1,-1 0 1,1-1 0,0 1-1,0 0 1,-1-1 0,1 1-1,0-1 1,0 1 0,0-1-1,0 0 1,0 1-1,0-1 1,0 0 0,0 0-1,0 1 1,0-1 0,0 0-1,0 0 1,0 0 0,0 0-1,0 0 1,0 0 0,0-1-1,0 1 1,0 0-1,0 0 1,0-1 0,0 1-1,-1-1 1,1 1 0,0-1-1,2 0 1,4-4-87,1 1 0,-1-1 1,0 0-1,0-1 0,-1 0 0,0 0 1,0 0-1,0-1 0,0 0 0,5-10 1,6-12-274,19-43 0,-21 39 148,4-10 27,-11 24 206,1 0 0,21-35 0,-29 54-7,-1 0 0,0 0 0,0 0 0,0-1 0,0 1 0,0 0 0,0 0 0,0 0 0,0 0 0,0-1 0,1 1 0,-1 0 0,0 0 0,0 0 0,0 0 0,0 0 0,0 0 0,1 0 0,-1-1 0,0 1 0,0 0 0,0 0 0,0 0 0,1 0 0,-1 0 0,0 0 0,0 0 0,0 0 0,0 0 0,1 0 0,-1 0 0,0 0 0,0 0 0,0 0 0,1 0 0,-1 0 0,0 0 0,0 0 0,0 0 0,0 0 0,1 0 0,-1 1 0,0-1 0,0 0 0,0 0 0,5 11 99,-2 18 33,-5 46 155,1 19-48,1-86-217,1 1 0,1 0 0,-1 0 1,1-1-1,1 1 0,-1-1 0,2 0 1,3 9-1,-6-16-22,-1 0 1,1 0 0,-1 0-1,1 0 1,-1 0 0,1 1-1,0-1 1,0 0-1,-1-1 1,1 1 0,0 0-1,0 0 1,0 0 0,0 0-1,0-1 1,0 1 0,0 0-1,0-1 1,0 1-1,1-1 1,-1 0 0,0 1-1,0-1 1,0 0 0,1 1-1,-1-1 1,1 0 0,0-1-1,0 1 0,-1-1 0,1 0 1,0 0-1,-1 0 0,1 0 0,-1 0 1,1 0-1,-1-1 0,0 1 0,1 0 1,-1-1-1,0 1 0,0-1 1,2-2-1,2-4 9,-1 0 0,0-1-1,0 1 1,-1-1 0,4-18 0,-3-3 39,1-58-1,-5 75-82,-1-1 0,0 1 0,-1 0 0,-1 0 0,0 0 0,-9-23 0,12 34-6,-1 0-1,0 1 0,0-1 1,1 1-1,-1-1 0,0 1 1,0-1-1,0 1 0,-1 0 1,1-1-1,0 1 0,0 0 0,-2-1 1,2 2-7,1-1 0,0 1 0,-1 0 0,1 0 1,-1 0-1,1 0 0,0 0 0,-1 0 0,1 0 0,-1 0 0,1 0 1,0 0-1,-1 0 0,1 0 0,0 0 0,-1 0 0,1 1 1,-1-1-1,1 0 0,0 0 0,-1 0 0,1 0 0,0 1 1,-1-1-1,1 0 0,0 0 0,-1 1 0,1-1 0,0 0 0,0 1 1,0-1-1,-1 0 0,1 1 0,-1 1-85,0 1 1,0-1-1,0 0 0,1 0 1,-1 1-1,1-1 1,-1 0-1,1 1 0,0-1 1,0 1-1,0-1 0,0 0 1,0 1-1,1-1 0,-1 1 1,2 2-1,-1-1 40,0 0-1,0-1 1,1 1-1,0 0 1,0-1-1,0 0 0,0 1 1,0-1-1,0 0 1,1 0-1,0 0 1,-1-1-1,1 1 1,0-1-1,0 1 1,1-1-1,-1 0 1,0 0-1,1-1 1,-1 1-1,1-1 1,-1 1-1,1-1 1,0 0-1,0 0 0,0-1 1,-1 1-1,9-1 1,6-1 109,-1-1 0,0-1 0,1-1 0,-1 0 0,21-9 0,24-5 1141,-52 16-742,0 1-1,1 0 1,-1 0-1,1 1 1,-1 0-1,18 4 0,-26-4-374,-1 0 0,1 0 0,0 1 0,0-1 0,0 1 0,0-1 0,-1 1 0,1 0 0,0 0 0,-1-1 0,1 1 0,-1 0 0,1 1 0,-1-1 0,1 0 0,-1 0 0,0 1 0,1-1 0,-1 0 0,0 1 0,0 0 0,0-1 0,0 1 0,0-1 0,-1 1 0,1 0 0,0 0 0,-1 0 0,1-1 0,-1 1 0,0 0 0,1 0 0,-1 0 0,0 0 0,0 0 0,-1-1 0,1 1 0,0 0 0,0 0 0,-1 0 0,1 0 0,-1-1 0,0 1 0,1 0 0,-2 1 0,-1 4-30,0 0-1,0 0 1,-1-1 0,1 1 0,-1-1-1,-7 7 1,11-12-12,-1 0 0,0 0 0,0 0 0,0 0 0,0 0 0,0 0 0,0-1 0,0 1 0,0 0 0,0-1-1,-1 1 1,1 0 0,0-1 0,0 0 0,-1 1 0,1-1 0,0 0 0,0 0 0,-1 1 0,1-1 0,0 0 0,-1 0 0,1 0 0,0-1 0,0 1 0,-1 0 0,1 0 0,0-1 0,0 1 0,-1-1 0,1 1 0,0-1-1,0 0 1,0 1 0,0-1 0,0 0 0,0 0 0,0 1 0,0-1 0,0 0 0,0 0 0,0 0 0,0 0 0,0-2 0,-1 0-3,0-1 1,1 1-1,-1 0 1,1-1-1,0 1 1,0-1-1,0 1 1,0-1-1,1 0 1,-1 1-1,1-1 1,0 0-1,0 1 1,0-1-1,2-5 1,-1-4-9,2 1 0,0 0 0,5-15 0,-5 20-3,-1 0 0,1 0 0,1 0 0,-1 1 0,1-1 0,1 1 0,-1 0 0,1 0 0,0 1-1,0-1 1,8-6 0,-9 10-142,0 0 0,0-1 0,0 1-1,0 0 1,0 1 0,0-1 0,1 1-1,-1 0 1,0 0 0,1 0 0,-1 1-1,1-1 1,-1 1 0,1 0 0,-1 1-1,1-1 1,-1 1 0,1 0 0,-1 0-1,6 2 1,53 21-3958,-48-17 3626,0-1 0,0-1 0,0 0 0,0-1 0,19 3 0,-26-6 746,0 0-1,0-1 0,0 0 1,0 0-1,0-1 0,-1 0 1,10-2-1,-14 2-71,-1 0 0,1 0 0,0 0 0,-1-1 0,1 1 0,-1-1-1,1 0 1,-1 0 0,0 0 0,0 0 0,0 0 0,0 0 0,0-1 0,0 1 0,-1-1 0,1 1 0,-1-1-1,1 0 1,-1 1 0,0-1 0,1-5 0,2-8 279,-1 0 1,0 0-1,-2 0 0,0-1 0,0 1 1,-2-1-1,-4-31 0,4 46-447,1-1-1,-1 1 1,0-1 0,0 1-1,0 0 1,0 0 0,0-1-1,-1 1 1,1 0-1,-1 0 1,1 0 0,-1 0-1,-3-2 1,4 3-6,1 1-1,-1-1 1,0 1-1,0-1 1,0 1 0,1 0-1,-1-1 1,0 1 0,0 0-1,0 0 1,0 0 0,0 0-1,0 0 1,0-1-1,0 2 1,0-1 0,1 0-1,-1 0 1,0 0 0,0 0-1,0 1 1,0-1 0,0 0-1,0 1 1,1-1-1,-1 0 1,0 1 0,0-1-1,1 1 1,-1 0 0,0-1-1,0 1 1,1 0 0,-1-1-1,1 1 1,-1 0-1,1 0 1,-1-1 0,1 1-1,-1 1 1,-2 4 15,1-1-1,-1 1 1,1-1 0,0 1-1,1 0 1,0-1 0,0 1 0,0 0-1,0 0 1,1 0 0,0 0-1,1 7 1,0 4-10,2 1 1,7 31-1,-7-40-103,0 1 1,0-1-1,1 0 0,0 0 1,0 0-1,1-1 0,0 1 1,0-1-1,12 12 1,-12-16-239,0 1-1,0-1 1,0 0 0,1-1 0,-1 0 0,1 0 0,0 0 0,0 0 0,0-1-1,1 0 1,-1 0 0,0-1 0,1 0 0,-1 0 0,12 0 0,39 0-1100</inkml:trace>
</inkml:ink>
</file>

<file path=ppt/ink/ink20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3:29.78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153 177 6529,'-1'-1'213,"0"1"-1,0-1 0,0 1 0,0-1 0,0 0 0,0 1 0,0-1 0,0 0 0,0 0 1,0 0-1,0 0 0,0 0 0,1 0 0,-1 0 0,0 0 0,1 0 0,-1 0 0,1 0 1,-1 0-1,1 0 0,-1-1 0,1 1 0,0 0 0,0 0 0,-1-1 0,1-1 0,1 0 53,0 1 0,-1-1 0,1 1 0,0 0 0,0-1 0,1 1-1,-1 0 1,0 0 0,1 0 0,-1 0 0,1 0 0,3-3 0,6-4 634,0-1 1,1 2 0,19-12 0,-10 7-66,1 0 200,0 0-1,47-18 0,-69 31-1031,0 0 0,0 0 0,0 0 0,0 0 0,0 0 0,0 1 0,0-1 0,0 0 0,0 0 0,0 0 0,0 0 0,0 0 0,0 0 0,0 0 0,0 0 0,0 0 0,0 0 0,0 0 0,0 0 0,0 0 0,0 0 0,0 0 0,0 0 0,0 1 0,0-1 0,0 0 0,0 0 0,0 0 0,0 0 0,0 0 0,0 0 0,0 0 0,0 0 0,0 0 0,0 0 0,0 0 0,0 0 0,0 0 0,0 0 1,0 0-1,1 0 0,-1 0 0,0 0 0,0 0 0,0 0 0,0 0 0,0 0 0,0 0 0,0 0 0,0 0 0,0 0 0,0 0 0,0 0 0,0 0 0,0 0 0,0 0 0,0 0 0,0 0 0,1 0 0,-8 8 16,-15 13-53,-68 45-133,-25 21 11,100-75 147,2 1 0,0 0 0,0 2 0,1-1 1,-15 25-1,23-32 3,0-1-1,1 2 1,0-1 0,0 0-1,0 1 1,1-1 0,0 1 0,-1 11-1,3-16 13,0 1-1,0 0 0,0 0 0,1 0 1,-1-1-1,1 1 0,0 0 0,0 0 1,0-1-1,1 1 0,-1-1 1,1 1-1,0-1 0,0 0 0,0 0 1,0 0-1,1 0 0,-1 0 1,5 4-1,13 8 95,1-1 1,0-1-1,0-1 1,2 0-1,39 13 1,11 6 156,-56-22-188,0 0-1,0 0 1,-1 2-1,21 16 0,-31-21-45,-1-1-1,1 1 0,-1 0 0,0 1 0,0-1 0,0 1 1,-1 0-1,0 0 0,-1 0 0,1 1 0,-2-1 1,1 1-1,2 9 0,-2 15 64,0-1 0,-2 1 1,-1 0-1,-8 58 0,0-11 69,8-77-152,0-1 1,0 1-1,0-1 1,0 0-1,0 1 0,0-1 1,0 1-1,1-1 1,-1 1-1,0-1 0,1 0 1,-1 1-1,1-1 1,0 0-1,-1 1 0,1-1 1,1 2-1,-1-2 1,0 0-1,0-1 1,0 1-1,0-1 1,0 1-1,0-1 1,0 0-1,0 1 1,-1-1-1,1 0 1,0 0-1,1 0 1,-1 1 0,0-1-1,0 0 1,0 0-1,0-1 1,0 1-1,1 0 1,2-1-8,1-1 1,-1 1 0,1-1 0,-1 0 0,0 0 0,0 0-1,0 0 1,7-6 0,-1-2-332,0 0-1,0 0 1,-1-1-1,-1 0 1,0 0 0,11-20-1,32-80-4684,-51 109 4942,23-53-1150</inkml:trace>
</inkml:ink>
</file>

<file path=ppt/ink/ink20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3:30.22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268 1 13211,'-19'90'8416,"4"49"-5931,4-23-1654,6-78-1206,-2 0 0,-18 60 0,25-97 237,0 0-1,0 0 0,-1 0 0,1 0 0,0 0 1,-1 0-1,1 0 0,-1 0 0,1 0 0,-1 0 1,0 0-1,1 0 0,-1-1 0,0 1 0,1 0 1,-1 0-1,0-1 0,0 1 0,0 0 0,0-1 1,0 1-1,0-1 0,0 0 0,0 1 0,0-1 1,0 1-1,0-1 0,0 0 0,-2 0 0,1 0-106,0-1 0,0 1 0,0-1-1,-1 0 1,1 0 0,0 0 0,0 0 0,0 0-1,0-1 1,1 1 0,-1 0 0,0-1-1,-1-1 1,-7-8-824,0 0 0,2 0 0,-12-19 0,6 8 783,1-2 0,2 1-1,0-2 1,1 1-1,2-1 1,-8-37 0,15 58 472,0 1 0,1-1 0,0 0-1,0 1 1,0-1 0,0 1 0,0-1 0,2-5 0,-2 8-71,1 0 1,-1 0-1,1 0 1,-1 0-1,1 0 0,0 0 1,-1 0-1,1 0 1,0 0-1,0 0 1,0 1-1,0-1 0,-1 0 1,1 1-1,0-1 1,0 0-1,1 1 0,-1-1 1,0 1-1,0 0 1,0-1-1,0 1 1,0 0-1,0 0 0,0 0 1,1-1-1,-1 1 1,0 0-1,0 1 0,0-1 1,2 0-1,18 4 1136,-1 0 0,1 2 0,-1 0 0,0 1 0,27 14 0,-24-11-484,59 28 158,118 73-1,-199-111-1071,-1 1 0,1 0-1,0-1 1,0 1-1,1 0 1,-1-1-1,0 1 1,0-1-1,0 1 1,0-1-1,0 0 1,0 0-1,1 1 1,-1-1 0,0 0-1,0 0 1,0 0-1,1 0 1,-1 0-1,2-1 1,-2 0-94,0 0 1,0 0 0,0 0 0,0 0-1,0-1 1,0 1 0,0 0 0,-1-1-1,1 1 1,0 0 0,-1-1-1,1 1 1,-1-1 0,1 1 0,-1-1-1,0 1 1,1-3 0,4-30-1108</inkml:trace>
</inkml:ink>
</file>

<file path=ppt/ink/ink20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3:30.68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50 0 9266,'-16'8'4245,"-16"19"107,30-25-4010,12-3 241,-1 0 0,1 0 0,-1 1 0,14 2 1,-18 1-496,1 2 1,-1-1 0,1 1 0,-1-1-1,-1 2 1,1-1 0,-1 0-1,7 12 1,7 6 162,29 34 581,-2 1 1,-3 2-1,-3 2 1,-2 2-1,-3 1 0,37 103 1,-68-160-821,0 1 0,0 1 0,-1-1 0,-1 0 0,0 0 0,0 1 0,0-1 0,-1 1 0,-1-1 0,0 0 0,0 1 0,-1-1 0,0 0 0,0 0 0,-1 0 0,0 0 0,-1 0 0,0-1 0,0 1 0,-1-1 0,0 0 0,0-1 0,-1 1 0,0-1 0,-1 0 0,1 0 0,-10 6 0,10-8-83,-1 0 1,0 0 0,0-1 0,0 0 0,-11 4-1,17-7-63,-1 0-1,1-1 1,0 1-1,0-1 1,0 0 0,-1 1-1,1-1 1,0 0-1,-1 0 1,1 0-1,0 0 1,-1 0-1,1 0 1,0 0-1,0 0 1,-1-1-1,1 1 1,0 0-1,0-1 1,-1 1-1,1-1 1,0 1-1,0-1 1,0 0-1,0 1 1,0-1-1,0 0 1,0 0-1,0 0 1,0 0 0,0 0-1,0 0 1,1 0-1,-1 0 1,0 0-1,1 0 1,-1 0-1,1-1 1,-1 1-1,1 0 1,-1 0-1,1-2 1,1-10-2644,9 5 1175</inkml:trace>
</inkml:ink>
</file>

<file path=ppt/ink/ink20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3:31.06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 14019,'26'7'7674,"-1"9"-929,-13 9-5145,-6 7-631,-9 7-897,-5 0-232,-3-1-793,-3 1-447,11-6-2177,3-14 2225</inkml:trace>
</inkml:ink>
</file>

<file path=ppt/ink/ink20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3:31.48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236 114 9370,'-3'-12'1121,"1"1"0,-2-1 1,0 1-1,0 0 0,-7-12 0,10 21-1008,0 0-1,0 0 1,-1 0-1,1-1 1,-1 1 0,0 1-1,1-1 1,-1 0 0,0 0-1,0 1 1,0-1-1,0 1 1,0-1 0,-1 1-1,1 0 1,0 0 0,-1 0-1,1 0 1,0 0-1,-1 1 1,1-1 0,-1 1-1,1-1 1,-1 1-1,0 0 1,1 0 0,-1 0-1,1 1 1,-1-1 0,-4 2-1,1-1 39,-1 2-1,0-1 0,1 1 1,0 0-1,0 1 0,0-1 1,0 1-1,0 0 0,1 1 1,-1-1-1,1 1 0,0 0 1,-5 8-1,4-4 5,0 0 0,1 0 0,0 0 1,1 1-1,0 0 0,0 0 0,1 0 0,-2 13 0,1-1-42,2-1-1,0 1 1,2 0 0,0-1-1,2 1 1,0 0-1,1-1 1,8 28-1,0-20-56,0 0-1,2 0 0,2-1 0,33 49 0,13 26-108,-60-102-71,0 1 1,0-1-1,-1 0 0,1 1 0,0-1 1,-1 0-1,1 1 0,-1-1 0,1 1 1,-1-1-1,0 1 0,0-1 0,0 1 1,0-1-1,0 1 0,0-1 0,0 1 1,0-1-1,0 1 0,-1-1 0,0 3 1,1-4-4,-1 0 1,1 1 0,0-1 0,-1 0 0,1 0 0,0 0 0,-1 1 0,1-1 0,-1 0-1,1 0 1,0 0 0,-1 0 0,1 0 0,-1 0 0,1 0 0,0 0 0,-1 0 0,1 0-1,-1 0 1,1 0 0,0 0 0,-1 0 0,1 0 0,-1 0 0,1-1 0,0 1 0,-1 0-1,-19-15-3218,-6-12 1486</inkml:trace>
</inkml:ink>
</file>

<file path=ppt/ink/ink2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1:34.7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91 122 6977,'-1'-6'810,"0"1"-1,0 0 0,-1 0 1,0 0-1,0 0 0,-3-6 0,5 11-725,0-1-1,-1 0 1,1 0-1,0 1 0,-1-1 1,1 0-1,-1 1 1,1-1-1,-1 0 1,1 1-1,-1-1 1,0 1-1,1-1 0,-1 1 1,0-1-1,1 1 1,-1 0-1,0-1 1,1 1-1,-1 0 0,0 0 1,0-1-1,0 1 1,1 0-1,-1 0 1,0 0-1,0 0 0,0 0 1,1 0-1,-1 0 1,0 0-1,0 0 1,0 0-1,1 1 1,-1-1-1,0 0 0,0 0 1,1 1-1,-1-1 1,0 0-1,1 1 1,-1-1-1,0 1 0,1-1 1,-1 1-1,0-1 1,1 1-1,-1 0 1,1-1-1,-1 1 1,0 1-1,-3 4 88,-1 1 0,1-1 0,0 1 0,1 0 0,0 1 0,0-1 0,0 0 1,1 1-1,0-1 0,-1 13 0,0 11 251,-1 37 0,4-67-413,0 11 119,1 0 0,0 0 0,1 0 0,4 17 0,-6-26-114,1 0 0,0-1-1,0 1 1,0 0 0,0 0 0,0 0 0,0-1-1,1 1 1,-1-1 0,1 1 0,0-1 0,0 0-1,0 1 1,0-1 0,0 0 0,0 0 0,0 0-1,1-1 1,-1 1 0,1-1 0,-1 1 0,1-1-1,3 1 1,-4-2-22,0 0 0,0 0 0,0 0 0,0-1 0,0 1-1,-1-1 1,1 1 0,0-1 0,0 0 0,0 0 0,-1 0 0,1 0 0,0 0 0,-1 0 0,1 0-1,-1-1 1,1 1 0,-1 0 0,0-1 0,1 1 0,-1-1 0,0 0 0,0 1 0,0-1 0,0 0 0,1-3-1,3-6-37,0 0 0,-1 0-1,3-12 1,-1 4 17,-3 10 18,0-1 0,-1 1 0,0-1 1,0 0-1,-1 0 0,0 0 0,-1-11 0,-1 7 5,1 11 10,0-1-1,0 0 1,0 1 0,0-1-1,-1 0 1,0 1-1,1-1 1,-1 0 0,-1 1-1,1 0 1,0-1 0,-3-3-1,3 15 368,10 10-336,-2-14-35,0 0 1,0-1-1,0 0 1,0 0-1,0 0 1,1-1-1,-1 0 1,1-1 0,10 1-1,-17-1-1,0-1 1,0 0-1,-1 0 1,1-1-1,0 1 0,0 0 1,0 0-1,0 0 0,0-1 1,-1 1-1,1 0 1,0-1-1,0 1 0,0-1 1,-1 1-1,1-1 0,0 1 1,-1-1-1,1 1 1,0-1-1,-1 0 0,1 1 1,-1-1-1,1 0 0,-1 1 1,1-1-1,-1 0 1,1 0-1,-1 0 0,0 0 1,0 1-1,1-1 0,-1 0 1,0 0-1,0 0 1,0 0-1,0-1 0,-1-34-15,0 31 12,-19-121 43,20 126-30,0 0 0,0 0 1,0 0-1,0 0 0,0 0 0,1 0 1,-1 0-1,0 0 0,0 0 1,0 0-1,0 0 0,0 0 0,1 0 1,-1 0-1,0 0 0,0 0 0,0 0 1,0 0-1,0 0 0,1 0 1,-1 0-1,0-1 0,0 1 0,0 0 1,0 0-1,0 0 0,0 0 0,0 0 1,1 0-1,-1 0 0,0-1 1,0 1-1,0 0 0,0 0 0,0 0 1,0 0-1,0 0 0,0 0 1,0-1-1,0 1 0,0 0 0,0 0 1,0 0-1,0 0 0,0-1 0,0 1 1,0 0-1,0 0 0,0 0 1,0 0-1,0 0 0,0-1 0,16 19 520,-2-1-525,7 6 54,-2-2-4,28 25 1,-26-33-279,-20-13 172,-1 0 1,0 0-1,1 0 1,-1 1-1,1-1 0,-1 0 1,1 0-1,-1 0 1,1 0-1,-1 0 1,1 0-1,-1 0 0,1 0 1,-1-1-1,1 1 1,-1 0-1,1 0 1,-1 0-1,1 0 0,-1-1 1,1 1-1,-1 0 1,0 0-1,1-1 1,1-2-436,-1 1 0,0-1 0,0 1 0,0-1 0,0 1 0,0-1-1,-1 0 1,1 1 0,-1-1 0,1-4 0,0-5-1432,2-11 82</inkml:trace>
</inkml:ink>
</file>

<file path=ppt/ink/ink20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3:31.93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0 145 11875,'27'2'5201,"18"-8"-2569,6-4-599,4-2-465,-8-6-480,3 1-640,-3 3-320,-11-2-624,-1 7-440,-9-2-720,-1 1-857,4-1 4810,-1-1-2233</inkml:trace>
</inkml:ink>
</file>

<file path=ppt/ink/ink20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3:32.41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256 669 11266,'-4'1'1217,"0"1"0,1-1 0,-1 1-1,1 0 1,-1 0 0,1 0 0,-4 3-1,-37 37-77,30-28-302,-15 14-520,1 1 0,2 1 0,1 1 0,-22 37 0,37-38-262,12-19-78,-1-11 20,0 0 1,-1 1-1,1-1 0,0 0 1,0 0-1,-1 0 0,1 0 0,0 0 1,-1 0-1,1 0 0,0 0 0,-1-1 1,1 1-1,0 0 0,-1 0 1,1 0-1,0-1 0,-1 1 0,1 0 1,-1-1-1,2 0 0,13-9-39,0 0 0,-1-1 0,0-1 0,24-27 0,13-10-164,-38 37 139,31-23-111,-42 33 171,1 0-1,-1 1 0,1-1 0,-1 1 1,1 0-1,0-1 0,0 1 0,-1 1 0,1-1 1,0 0-1,0 1 0,0-1 0,0 1 1,6 0-1,-8 1 6,1 0 0,-1 0 0,1-1 0,-1 1 0,1 0 0,-1 0 0,1 1-1,-1-1 1,0 0 0,0 0 0,0 1 0,1-1 0,-1 0 0,0 1 0,-1-1 0,1 1 0,0 0 0,0-1 0,-1 1 0,2 2 0,-2-2 5,1 0 0,-1 0 0,1 0 0,0 0 0,0-1-1,0 1 1,0 0 0,0 0 0,0-1 0,1 1 0,-1-1 0,0 1 0,1-1 0,-1 0 0,1 1-1,0-1 1,-1 0 0,1 0 0,0 0 0,0 0 0,0 0 0,2 0 0,0-1 2,1 0 1,-1 0-1,1 0 0,-1-1 1,1 0-1,-1 0 0,0 0 1,1 0-1,-1-1 1,0 0-1,0 0 0,0 0 1,0 0-1,0 0 1,-1-1-1,1 0 0,-1 0 1,1 0-1,-1 0 1,0 0-1,0-1 0,2-3 1,6-8 8,0 0 0,-2-1 1,16-32-1,-11 12 24,-8 20 8,0 0 1,1 0-1,17-27 1,-22 41-16,0-1 1,0 0 0,0 1-1,0-1 1,0 1-1,1 0 1,-1 0-1,0 0 1,1 0 0,0 0-1,-1 1 1,1-1-1,0 1 1,0-1-1,0 1 1,0 0 0,0 0-1,0 1 1,1-1-1,-1 0 1,0 1-1,0 0 1,0 0 0,0 0-1,1 0 1,2 1-1,-2 0-3,0 0 0,0 1 0,-1-1 0,1 1 0,0-1 0,-1 1 0,0 0 0,1 1 0,-1-1 0,0 0 0,0 1 0,0 0 0,0 0 0,-1 0 0,1 0 0,-1 0 0,0 0 0,0 1 0,0-1 0,0 1 0,-1-1 0,1 1 0,-1 0 0,0 0 0,1 5 0,-1-2-29,0-1 0,0 0 1,0 1-1,-1-1 1,0 0-1,-1 1 1,0-1-1,1 0 1,-2 1-1,1-1 0,-1 0 1,0 0-1,0 0 1,-7 11-1,-27 27-100,28-36-45,0 0 0,1 0 1,-11 18-1,19-23-176,6-5 147,10-8-24,20-16 145,-1-2 0,-2-1 0,-1-2 0,55-64-1,-72 74 180,-1 0 0,-1-1-1,-1-1 1,0 0-1,-2-1 1,-1 0-1,-1-1 1,-1 0-1,9-46 1,-11 31-66,-3 0 1,0 0-1,-3 0 1,-8-66-1,0 71 35,2 26 16,1 19 42,0 30-44,2 0 0,2 62-1,2-48-14,11 206 334,-7-220-470,0 2-675,16 60-1,-31-134-5659,2 3 4969</inkml:trace>
</inkml:ink>
</file>

<file path=ppt/ink/ink20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3:32.77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11 90 10522,'-11'44'5161,"24"-30"-1192,15-9-2601,19-14-879,7-6-97,-3-10-736,-2 2-353,-10-4-1159,-3 0-408,2 1 1375</inkml:trace>
</inkml:ink>
</file>

<file path=ppt/ink/ink20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3:33.22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58 161 10562,'1'0'457,"1"-1"0,-1 1-1,0-1 1,0 1 0,1-1 0,-1 1-1,0-1 1,0 0 0,0 0-1,0 1 1,0-1 0,0 0 0,0 0-1,0 0 1,0 0 0,0 0-1,0 0 1,-1-1 0,1 1 0,0 0-1,0-1 1,0-2-92,0 0-1,0 1 1,0-1 0,0 0-1,-1 0 1,0 1 0,1-7-1,-2 0-293,0 0-1,0-1 1,-1 1-1,-6-18 1,7 26-67,1 0-1,-1 0 1,0 0 0,0-1 0,0 1 0,0 0-1,0 0 1,-1 0 0,1 1 0,-1-1 0,1 0-1,-1 0 1,1 1 0,-1-1 0,0 1 0,0 0-1,0-1 1,0 1 0,0 0 0,-3-1 0,4 2-17,-1 0 1,1 0-1,-1 0 1,1 1-1,0-1 1,-1 0 0,1 1-1,-1-1 1,1 1-1,-1 0 1,1-1-1,0 1 1,-1 0 0,1 0-1,0 0 1,0 0-1,0 0 1,0 0-1,0 0 1,0 0 0,0 0-1,0 0 1,0 1-1,0-1 1,1 0-1,-1 1 1,0-1 0,1 0-1,-1 1 1,0 2-1,0-1 13,0 0 1,0 1-1,0-1 0,1 0 0,-1 0 0,1 1 0,0-1 0,0 0 0,0 1 0,0-1 0,0 0 0,1 1 0,-1-1 0,1 0 1,0 0-1,0 0 0,0 0 0,1 1 0,-1-1 0,1-1 0,-1 1 0,1 0 0,0 0 0,0-1 0,0 1 0,1-1 0,-1 1 1,3 1-1,-1-1 94,1 1 1,-1-1 0,1 0 0,0-1 0,0 1 0,0-1 0,0 0 0,0 0-1,0-1 1,0 1 0,1-1 0,-1-1 0,0 1 0,1-1 0,-1 1 0,11-2-1,11-6 435,-1 0-1,0-2 0,0 0 1,-1-2-1,28-16 1,35-14 1339,-72 34-1695,0 1 0,0 1 0,1 1 0,28-4 0,-43 8-534,2-2-259</inkml:trace>
</inkml:ink>
</file>

<file path=ppt/ink/ink20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3:33.66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86 8874,'5'-1'1102,"0"0"0,-1 0 0,1 0-1,0 1 1,0 0 0,-1 0 0,1 0 0,0 1 0,6 1 0,-7-1-721,-1 0 0,0 0 0,1 1 1,-1-1-1,0 1 0,0 0 0,0 0 0,0 0 1,0 0-1,5 5 0,-5-3-305,0 0-1,0 0 1,-1 0 0,1 0-1,-1 0 1,0 1-1,0-1 1,-1 1 0,1 0-1,-1-1 1,0 1-1,0 0 1,0 0 0,-1 0-1,0 0 1,0 0 0,0-1-1,-2 9 1,-24 106 383,26-119-458,0 0 0,0 0 0,0 1 1,0-1-1,0 0 0,0 0 0,0 0 1,0 1-1,1-1 0,-1 0 0,0 0 1,0 0-1,0 1 0,-1-1 1,1 0-1,0 0 0,0 1 0,0-1 1,0 0-1,0 0 0,0 0 0,0 1 1,0-1-1,0 0 0,0 0 0,-1 0 1,1 1-1,0-1 0,0 0 0,0 0 1,0 0-1,0 0 0,-1 0 1,1 1-1,0-1 0,0 0 0,0 0 1,-1 0-1,1 0 0,0 0 0,0 0 1,-1 0-1,1 0 0,0 0 0,0 0 1,0 0-1,-1 0 0,1 0 0,-5-14-1,2-29-60,3 25 71,2 0 0,1 0 0,0 0 1,1 0-1,1 1 0,0-1 0,2 1 0,12-25 0,-15 36-119,0-1-1,1 0 1,0 1-1,0 0 0,0 0 1,1 0-1,0 1 0,0 0 1,11-8-1,-11 10-226,-1 0 0,1 1-1,0 0 1,-1 0 0,1 0 0,0 0 0,0 1 0,0 0 0,0 1-1,1-1 1,-1 1 0,0 0 0,0 0 0,6 2 0,37 6-5143,-16-1 4037</inkml:trace>
</inkml:ink>
</file>

<file path=ppt/ink/ink20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3:34.11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189 556 9546,'-23'-4'10411,"-5"9"-8348,-17 14-2437,38-14 423,0 0 1,1 0-1,0 1 0,0 0 1,1 0-1,-1 0 0,1 1 1,1 0-1,-1 0 0,1 0 1,1 1-1,-5 10 0,2-6-49,4-6-35,-1 0-1,1 0 0,0 0 0,-2 12 0,4-18 21,0 1 0,-1 0 0,1-1 0,0 1 0,0 0 0,0-1-1,0 1 1,0 0 0,0-1 0,0 1 0,0 0 0,0-1 0,0 1-1,0 0 1,0-1 0,0 1 0,1 0 0,-1-1 0,0 1-1,0-1 1,1 1 0,-1 0 0,1-1 0,-1 1 0,0-1 0,1 1-1,-1-1 1,1 1 0,-1-1 0,1 1 0,-1-1 0,1 0 0,-1 1-1,1-1 1,0 0 0,-1 1 0,1-1 0,0 0 0,-1 0 0,1 0-1,0 0 1,-1 1 0,1-1 0,0 0 0,-1 0 0,1 0 0,0 0-1,-1 0 1,1-1 0,0 1 0,-1 0 0,1 0 0,0 0 0,-1-1-1,1 1 1,-1 0 0,1 0 0,0-1 0,-1 1 0,2-1 0,8-5-203,0 0 1,0 0 0,0-1 0,12-11-1,-11 9 138,-1 0-1,2 1 0,-1 1 1,16-8-1,-24 13 85,1 1 0,-1 0 0,0 0 0,1 0-1,-1 0 1,1 1 0,-1-1 0,1 1 0,0 0 0,-1 0 0,1 0-1,-1 0 1,1 1 0,-1-1 0,1 1 0,-1 0 0,1 0 0,-1 1-1,0-1 1,6 4 0,-6-3 7,0 0-1,1-1 1,-1 1 0,0-1-1,1 1 1,-1-1-1,1 0 1,-1 0-1,1-1 1,-1 1 0,1-1-1,5 1 1,-6-2 5,-1 0 1,1 1-1,0-1 0,0 0 1,-1-1-1,1 1 0,0 0 1,-1-1-1,1 1 1,-1-1-1,0 0 0,1 0 1,-1 0-1,0 0 1,0 0-1,2-4 0,9-10 34,-1-1 0,-1-1 0,0 0 0,-2 0 0,0-1 0,12-39 1,-11 23 98,-2 0 1,-2 0-1,2-44 1,13-174 743,-22 223-585,1 30-289,0-1 0,0 1 1,0 0-1,0-1 0,0 1 0,0 0 0,0-1 0,0 1 0,-1 0 0,1-1 1,0 1-1,0 0 0,0-1 0,0 1 0,0 0 0,0 0 0,-1-1 0,1 1 1,0 0-1,0-1 0,0 1 0,-1 0 0,1 0 0,0-1 0,0 1 1,-1 0-1,1 0 0,0 0 0,-1 0 0,1-1 0,-1 1 0,-5 8 348,-2 18-30,2 23 109,2 0 0,4 84 0,1-91-215,10 113 512,-7-132-637,0 1 0,2-1 0,1 0 0,14 34 0,-3-27-92,-17-29-64,0 1 0,0-1 1,0 1-1,0-1 1,0 0-1,1 0 1,-1 0-1,0 0 0,1 0 1,-1 0-1,1 0 1,-1 0-1,1 0 1,0-1-1,-1 1 0,4 0 1,-4-1-26,0 0 0,-1 0 0,1 0 0,0 0 0,0 0 0,-1 0 0,1-1 1,0 1-1,-1 0 0,1-1 0,0 1 0,-1 0 0,1-1 0,0 1 0,-1-1 0,1 1 0,-1-1 0,1 1 0,-1-1 1,1 1-1,-1-1 0,1 1 0,-1-1 0,1 0 0,-1 1 0,0-1 0,1-1 0,6-23-2153,-6 18 1529,7-23-535</inkml:trace>
</inkml:ink>
</file>

<file path=ppt/ink/ink20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3:34.54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0 340 11338,'2'16'4321,"26"-16"-3072,11-10-521,8-11-280,4-5-152,-4 0-944,-2 2-448,-12 8-753,0 4-527,-5-2 1575</inkml:trace>
  <inkml:trace contextRef="#ctx0" brushRef="#br0" timeOffset="1">429 259 8274,'16'16'1360,"2"-1"0,22 16 1,-38-30-1231,-1-1 1,0 1 0,0 0-1,1-1 1,-1 1 0,0-1-1,1 0 1,-1 1 0,0-1-1,1 0 1,-1 0 0,0 0-1,1 0 1,-1 0-1,0 0 1,1 0 0,-1-1-1,1 1 1,-1 0 0,0-1-1,0 1 1,1-1 0,1-1-1,21-21 1866,-17 14-1333,8-6 80,0-1 1,-1-1-1,-2-1 0,1 1 0,-2-2 1,0 0-1,-2 0 0,0-1 0,11-35 0,-20 50-728,1 0 0,0 1-1,-1-1 1,0 0 0,0 0-1,0 0 1,-1 0 0,-1-6-1,2 10-16,-1 0 0,1-1 1,0 1-1,0 0 0,-1 0 0,1 0 0,-1 0 0,1 0 0,-1 0 0,1 0 0,-1 0 0,0 0 0,1 0 0,-1 1 1,0-1-1,0 0 0,1 0 0,-1 0 0,0 1 0,0-1 0,0 1 0,0-1 0,0 1 0,0-1 0,0 1 1,0-1-1,0 1 0,-1 0 0,1 0 0,0-1 0,0 1 0,0 0 0,0 0 0,0 0 0,0 0 0,-1 0 1,1 1-1,0-1 0,0 0 0,-2 1 0,0 0-17,0 1 1,0 0-1,0 0 1,1 0-1,-1 0 1,0 0-1,1 0 1,-1 1-1,1-1 1,0 1-1,0 0 0,0 0 1,0 0-1,-3 5 1,-20 53-169,20-47 148,-6 17 2,1 1 0,2 0 0,-5 37 1,10-48 42,1 0 1,1-1 0,1 1 0,1 0-1,1 0 1,5 24 0,-6-41-4,0 0 0,0 0 1,0 0-1,0 0 1,0 0-1,1-1 0,0 1 1,0 0-1,0-1 0,0 0 1,1 1-1,-1-1 1,1 0-1,0 0 0,-1 0 1,2-1-1,-1 1 0,0-1 1,0 0-1,1 0 1,-1 0-1,1 0 0,0 0 1,-1-1-1,1 1 1,0-1-1,0 0 0,0-1 1,0 1-1,0-1 0,0 1 1,0-1-1,0 0 1,0-1-1,0 1 0,0-1 1,0 1-1,0-1 0,0-1 1,0 1-1,-1 0 1,1-1-1,0 0 0,3-2 1,3-2-187,0 0 0,-1 0 1,0-1-1,-1 0 0,1 0 1,10-13-1,39-57-2732,-38 48 1606,21-30 49</inkml:trace>
</inkml:ink>
</file>

<file path=ppt/ink/ink20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3:34.89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12 0 12131,'-2'41'6801,"-1"-19"-1464,-3-6-2448,6-7-2297,5-14-1688,6-32 656</inkml:trace>
</inkml:ink>
</file>

<file path=ppt/ink/ink20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3:38.64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58 811 6441,'-46'0'2436,"45"0"-2387,1 0 1,0 0-1,-1 0 1,1 0 0,-1 0-1,1 0 1,-1 0-1,1 0 1,0 0 0,-1 0-1,1 0 1,-1 0-1,1 0 1,-1 0 0,1 0-1,0-1 1,-1 1-1,1 0 1,-1 0-1,1-1 1,0 1 0,-1 0-1,1 0 1,0-1-1,-1 1 1,1 0 0,0-1-1,6-10 9974,25-3-9222,-1-1-1,0-2 1,-1 0-1,30-25 1,113-100 593,-64 51-728,-77 66-511,251-197 1473,12 25-280,-262 184-1282,-21 14-121,-11 0 42,1-1 0,-1 1 0,0-1-1,0 1 1,0 0 0,0-1 0,0 1 0,0-1 0,0 1-1,0 0 1,0-1 0,0 1 0,0-1 0,-1 1 0,1 0-1,0-1 1,0 1 0,-1-1 0,1 1 0,0-1 0,-1 1-1,0 0 1,-6 9-710,0-1 0,-1-1-1,0 1 1,0-1 0,-1-1 0,0 1-1,-17 9 1,-12 11-2447,9-3 1540</inkml:trace>
</inkml:ink>
</file>

<file path=ppt/ink/ink20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3:39.22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124 11 8034,'6'-7'10962,"-23"32"-9222,5-2-1245,0 1-1,1 1 1,-9 34-1,-6 12 374,20-60-741,2-1 0,-1 1 0,2 1 0,-1-1-1,1 1 1,1-1 0,0 1 0,0 17 0,2-28-73,0 1 1,-1-1-1,1 1 0,0 0 1,1-1-1,-1 1 0,0-1 0,0 1 1,1-1-1,-1 0 0,1 1 1,-1-1-1,1 1 0,-1-1 1,1 0-1,0 1 0,0-1 1,1 2-1,0-3 5,0 0-1,0 1 1,0-1-1,-1 0 1,1 0 0,0 0-1,0-1 1,0 1 0,0 0-1,-1-1 1,1 1-1,0-1 1,0 0 0,-1 1-1,1-1 1,0 0-1,1-1 1,34-18 259,-2-1-1,0-2 1,-1-1-1,-2-2 1,0-1-1,-2-2 1,-1 0-1,41-55 1,-66 79-292,-1 0 0,1 0 0,-1-1 0,0 1 0,0-1 0,0 0 0,-1 0 0,3-10 0,-5 15-24,0 0 0,0 0 0,0 0 0,0 0 0,0 0 0,0 0 0,0 0 0,0 0 0,0 0 0,-1 0 0,1 0 0,0 1 0,0-1 0,-1 0 0,1 0 0,-1 0 0,1 0 0,-1 0 0,1 1 0,-1-1 0,0 0 0,1 1 0,-2-2 0,-1 1-1,1 0 1,0 0-1,-1 0 1,1 0 0,0 1-1,-1-1 1,1 1-1,-1 0 1,1-1 0,0 1-1,-1 0 1,1 1-1,-6 0 1,-4 1-8,0 0 1,1 1-1,-1 1 0,0 0 1,1 1-1,-21 11 1,10-2-875,0 0 1,-23 21-1,34-23-1683,18-12 1148</inkml:trace>
</inkml:ink>
</file>

<file path=ppt/ink/ink2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1:35.1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 15 8730,'-11'3'4057,"9"2"-1993,8-2-1176,4 0-352,4-2-776,3-4-360,-6-3-520,5 0-480,11-8 976</inkml:trace>
</inkml:ink>
</file>

<file path=ppt/ink/ink20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3:41.95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27 42 5177,'-9'-17'5019,"-7"-7"7066,15 27-11878,1 0 0,-1 0 0,1 0 0,0 0 0,0 0 0,1 0 0,-1 0 0,2 4 0,20 106 1076,12 72 98,-3-23-1041,-27-157-928,0-12-77,0-19-1097,-3-45-2779,4 26 3225</inkml:trace>
</inkml:ink>
</file>

<file path=ppt/ink/ink20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3:42.41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8 197 8090,'-7'-7'14854,"29"-9"-14287,-4 4 585,123-111 1155,-100 85-2235,-55 51-3682,0 0 0,-17 12-1,20-17-519,6 0 1739</inkml:trace>
</inkml:ink>
</file>

<file path=ppt/ink/ink20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3:42.89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74 1 5281,'-33'32'3235,"12"-14"6610,20-18-9713,0 1-1,0 0 1,-1 0-1,1 0 1,0 0 0,1 0-1,-1 0 1,0 0-1,0 0 1,0 0 0,1 1-1,-1-1 1,0 0-1,1 1 1,-1-1 0,1 0-1,0 1 1,-1-1-1,1 0 1,0 3 0,-2 8 92,1 0 1,0 0-1,0-1 1,2 1-1,-1 0 1,4 16-1,0 10-32,-3-37-173,-1-1 1,0 1 0,0 0 0,1 0-1,-1 0 1,0 0 0,1 0 0,-1-1-1,1 1 1,-1 0 0,1 0 0,-1-1-1,1 1 1,-1 0 0,1-1 0,0 1 0,-1-1-1,1 1 1,0 0 0,0-1 0,-1 0-1,1 1 1,0-1 0,0 1 0,0-1-1,0 0 1,0 0 0,-1 0 0,1 1-1,0-1 1,0 0 0,0 0 0,0 0 0,0 0-1,0 0 1,0-1 0,0 1 0,0 0-1,-1 0 1,1 0 0,1-1 0,45-15 469,-39 13-377,-2 1-8,0 0 1,1 0 0,-1 1 0,0 0 0,1 0 0,-1 1-1,1 0 1,0 0 0,-1 0 0,0 1 0,1 0 0,-1 0-1,1 1 1,-1 0 0,0 0 0,0 0 0,0 1 0,7 3-1,-10-4-47,0 0 0,1 1 0,-1-1 0,0 1 0,0-1 0,0 1 0,-1 0 0,1 0-1,-1 0 1,1 1 0,-1-1 0,0 1 0,0-1 0,-1 1 0,1-1 0,-1 1 0,0 0-1,0 0 1,0 0 0,0 0 0,0 0 0,-1 0 0,0 0 0,0 0 0,0 0 0,-1 0-1,1 0 1,-1 0 0,0 0 0,-1 4 0,-2 2 42,0-1 0,0-1 0,0 1 0,-1-1 0,0 0 0,-1 0 0,0 0 0,0-1 0,-1 0 0,-13 12 0,-2-2 9,0-1 1,-37 20-1,58-35-143,0 0 0,0 0 0,0-1 0,-1 1 0,1 0 1,0-1-1,-1 1 0,1-1 0,0 0 0,-1 1 0,1-1 1,-1 0-1,1 0 0,-1 0 0,1 0 0,-2 0 0,2-1-39,1 1 0,-1 0-1,1-1 1,-1 1 0,1 0 0,-1-1-1,1 1 1,-1-1 0,1 1-1,0 0 1,-1-1 0,1 1-1,0-1 1,-1 1 0,1-1-1,0 0 1,0 1 0,0-1-1,-1 1 1,1-1 0,0 1-1,0-1 1,0 0 0,0 1-1,0-2 1,0-3-364,1 0 0,-1 0-1,1 0 1,0 0 0,1 1 0,-1-1-1,3-5 1,15-32-1022</inkml:trace>
</inkml:ink>
</file>

<file path=ppt/ink/ink20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3:48.54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 0 14875,'-2'0'4201,"17"13"-4201</inkml:trace>
</inkml:ink>
</file>

<file path=ppt/ink/ink20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1:26.90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34 615 7706,'-1'0'287,"1"1"0,-1 0 1,1-1-1,0 0 0,-1 1 1,1-1-1,-1 1 0,1-1 1,-1 1-1,1-1 0,-1 0 1,1 1-1,-1-1 0,0 0 1,1 0-1,-1 1 0,1-1 1,-1 0-1,0 0 0,1 0 1,-1 0-1,0 0 1,1 0-1,-1 0 0,0 0 1,1 0-1,-1 0 0,-1 0 1,-14-2 6919,66-12-6773,0-1-1,-1-3 1,-1-2-1,80-45 1,170-131 1423,21-10-353,-284 186-1379,-11 6-39,1 1-1,1 0 0,41-13 0,-101 37-7453,-29 12 4436,27-6 1563</inkml:trace>
</inkml:ink>
</file>

<file path=ppt/ink/ink20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1:27.61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149 70 6593,'6'-41'10464,"-4"35"-8940,-2 6-1464,0 0-1,0 0 0,-1 0 0,1 1 0,0-1 1,0 0 58,0 0-59,0 0 1,0 0-1,0 0 0,0 0 0,0 0 0,0 0 1,0 0-1,0 0 0,-1 0 0,1 0 1,0 0-1,0 0 0,0 0 0,0 0 0,0 0 1,0 0-1,0 0 0,0 0 0,-1 0 1,1 0-1,0 0 0,0 0 0,0 0 0,0 0 1,0 0-1,0 0 0,0 0 0,0 0 1,0 0-1,0 0 0,-1 0 0,1 0 1,0 0-1,0 0 59,0 0-59,0 0 1,0 0-1,0-1 0,0 1 0,0 0 1,0 0-1,0 0 0,0 0 0,0 0 0,0 0 1,0 0-1,0 0 0,0 0 0,0-1 1,0 1-1,0 0 0,0 0 0,-7 10 239,-4 31 58,-21 57-1,27-86-320,0-1 1,0 0-1,-1 0 1,-1-1-1,0 0 1,0 0 0,-1 0-1,0-1 1,0 0-1,-11 8 1,6-11 16,12-6-49,1 0 0,0 0-1,0-1 1,-1 1-1,1 0 1,0 0-1,0 0 1,0 0-1,-1 0 1,1 0-1,0-1 1,0 1-1,0 0 1,0 0 0,-1 0-1,1 0 1,0-1-1,0 1 1,0 0-1,0 0 1,0 0-1,0-1 1,-1 1-1,1 0 1,0 0 0,0-1-1,0 1 1,0 0-1,0 0 1,0-1-1,0 1 1,0 0-1,0 0 1,0 0-1,0-1 1,0 1-1,0 0 1,0 0 0,1-1-1,-1 1 1,0 0-1,0 0 1,0 0-1,0-1 1,0 1-1,0 0 1,0 0-1,1 0 1,-1-1-1,0 1 1,0 0 0,0 0-1,1 0 1,-1 0-1,0-1 1,1 0 2,0 0-1,0 0 1,0 0 0,1 0 0,-1 0 0,0 0 0,0 0 0,1 0 0,-1 0-1,0 0 1,1 1 0,2-2 0,7-3 17,0-2 2,-5 4-5,-1-1 0,1 1 0,-1 1 0,1-1 0,0 1 0,0 0 0,0 0 0,0 1 0,0 0 0,10-1 0,16 1 215,-11 1-109,0-1 0,23-4 0,-40 4-67,1 0 0,0 0 1,-1 0-1,1-1 1,-1 0-1,1 0 1,-1 0-1,0 0 0,1-1 1,-1 1-1,-1-1 1,1 0-1,0 0 0,4-6 1,-7 8-21,0 0 0,0-1 0,-1 1 0,1 0 0,0 0 0,-1-1 1,1 1-1,-1 0 0,0 0 0,1-1 0,-1 1 0,0-1 0,0 1 0,0 0 0,0-1 1,0 1-1,0-1 0,0 1 0,0 0 0,-1-1 0,1 1 0,-1 0 0,1-1 0,-1 1 1,1 0-1,-1 0 0,0 0 0,1-1 0,-1 1 0,0 0 0,0 0 0,0 0 0,0 0 0,0 0 1,0 0-1,0 1 0,0-1 0,-3-1 0,-5-4 46,-1 0 0,1 0 0,-20-7 0,17 8-59,6 2-96,1 1 1,0-1 0,0 0-1,0-1 1,0 1-1,-8-8 1,12 9 57,-1 0-1,1 0 1,-1 0-1,1 0 1,0-1-1,0 1 0,0 0 1,0-1-1,0 1 1,1-1-1,-1 1 1,1-1-1,-1 1 1,1-1-1,0 1 1,0-1-1,0 1 1,1-4-1,3-24 192</inkml:trace>
</inkml:ink>
</file>

<file path=ppt/ink/ink20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1:29.23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35 207 4993,'-14'-26'8093,"10"18"-6532,1 1 0,0-1 0,1 0 0,-1 0 0,1 0 0,1 0 0,-1-11 272,5 29-1707,1 1 0,-1 0 0,-1 0 0,0 0 0,-1 1 0,1 11 0,0-3-27,-2-16-84,2 9 38,0 0-1,0 1 1,1-1 0,1 0 0,6 13 0,-9-25-49,-1 1 0,1 0 1,0 0-1,0-1 0,0 1 0,1 0 1,-1-1-1,0 1 0,1-1 0,-1 0 1,1 1-1,-1-1 0,1 0 0,-1 0 0,1 0 1,0 0-1,0 0 0,0 0 0,-1-1 1,1 1-1,0-1 0,0 1 0,0-1 1,0 1-1,0-1 0,0 0 0,0 0 0,0 0 1,0 0-1,0-1 0,0 1 0,0 0 1,0-1-1,0 1 0,-1-1 0,1 0 1,0 0-1,0 0 0,0 0 0,2-1 1,5-4 5,0 0 1,0-1 0,-1 0 0,0 0-1,10-12 1,-9 10-9,0 0-1,1 0 1,13-9-1,-21 17-6,0 0 0,0 0 0,0 1 1,0-1-1,0 0 0,0 1 0,0-1 0,0 1 0,1 0 0,-1 0 0,0 0 0,0 0 0,0 0 1,0 0-1,1 0 0,-1 1 0,0-1 0,0 1 0,0 0 0,0 0 0,3 1 0,-2-1 4,-1 0 1,0 0-1,1 0 0,-1 0 0,0-1 0,1 1 0,-1-1 0,1 1 0,-1-1 1,1 0-1,-1 0 0,1 0 0,-1-1 0,1 1 0,-1-1 0,4 0 0,1-3 7,0 0 0,-1 0 0,1-1-1,-1 0 1,0 0 0,0 0 0,0-1-1,-1 0 1,0 0 0,0 0 0,0-1-1,-1 1 1,0-1 0,0 0 0,-1-1-1,0 1 1,0-1 0,-1 1 0,0-1-1,0 0 1,0 0 0,-1-10 0,-1 15-7,0 0 1,-1 0 0,0 0 0,1 0 0,-1 0 0,0 1 0,-1-1 0,1 0 0,0 1 0,-1-1 0,0 1 0,1-1 0,-1 1 0,0 0 0,0 0 0,0 0 0,-1 0 0,1 0 0,0 0 0,-1 0 0,1 1 0,-1-1 0,1 1-1,-1 0 1,0 0 0,0 0 0,0 0 0,1 0 0,-4 0 0,-12-2-276,1 0 0,0 1-1,-30 1 1,30 0-232,6 2 43,7-1 154,1 0 0,0 1 1,-1-1-1,1-1 0,0 1 0,0 0 0,-1-1 0,1 0 1,-4-1-1,8-5-4372,0 5 3408</inkml:trace>
</inkml:ink>
</file>

<file path=ppt/ink/ink20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1:29.60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10 0 10418,'-7'8'6114,"5"5"-3418,3 14-1507,0-20-499,6 47 1074,3-1 1,23 75-1,-19-85-1771,-3 1 1,-1 0 0,-2 1 0,2 60-1,-11-99-2081,-1-12 451,-1-20-1262,6-6 1519,5-8 484</inkml:trace>
</inkml:ink>
</file>

<file path=ppt/ink/ink20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1:30.02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24 40 11026,'3'66'8195,"-2"-54"-7525,1 0-1,0-1 1,6 17 0,-6-22-581,0-1 0,1 1 0,0-1 0,0 1 0,0-1 0,0 0 1,1 0-1,0-1 0,0 1 0,0-1 0,0 0 0,1 0 0,0 0 1,0 0-1,0-1 0,0 0 0,0 0 0,1 0 0,7 2 0,-10-4-34,-1 0 0,1 0 0,-1-1 0,1 1 1,-1-1-1,1 1 0,-1-1 0,1 0 0,0 0 0,-1 0 0,1 0 0,-1-1 0,1 1 0,-1-1 0,1 1 0,-1-1 0,1 0 0,-1 0 0,0 0 0,1-1 0,-1 1 0,0 0 0,0-1 0,0 1 0,0-1 0,0 0 0,0 0 0,0 1 0,-1-1 0,1-1 0,-1 1 0,1 0 0,1-5 0,-1 3 21,0 0 0,0-1 0,-1 1 0,0-1 0,0 1 0,0-1 0,0 0 0,-1 0 0,1 1 0,-1-1 0,-1 0 0,1 0 0,-1 1 0,1-1 0,-2 0 0,1 1 0,0-1-1,-3-5 1,-2 1-193,0-1-1,-1 1 0,0 0 1,0 1-1,-1-1 0,-1 1 1,1 1-1,-1 0 0,0 0 1,0 1-1,-12-6 0,11 6-923,0 1-1,0 1 0,-1 0 0,0 0 0,1 1 1,-19-3-1,19 6-334</inkml:trace>
</inkml:ink>
</file>

<file path=ppt/ink/ink20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1:30.45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73 192 7674,'-1'2'512,"0"0"1,0 1 0,0-1 0,0 0 0,0 1-1,0-1 1,1 0 0,-1 1 0,1-1 0,0 1-1,0-1 1,0 1 0,0-1 0,0 1 0,1 3-1,11 40 2025,-10-38-1871,5 13 203,5 19 350,0 1-1,10 82 1,-17-79-1019,-2-29-289,-1-1 1,-1 1-1,0-1 1,-2 20 0,-10-63-4700,8-3 3472</inkml:trace>
  <inkml:trace contextRef="#ctx0" brushRef="#br0" timeOffset="1">1 214 11586,'19'-13'4946,"17"-5"-2354,6-9-423,4-3-409,-2-4-152,-10 1-784,1 6-295,-16 8-361,-5 7-168,-3 12-240,-8 0-185,-3 7-791,-7 6-288,-3 3-1161,-1 6-319,9 1 1943</inkml:trace>
</inkml:ink>
</file>

<file path=ppt/ink/ink2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1:35.5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81 8738,'11'15'774,"11"15"2274,25 47 1,-39-60-2152,-6-12-684,-1 0 0,1-1 0,0 1 0,1-1 1,-1 1-1,1-1 0,0 0 0,0 0 0,0 0 0,1 0 0,-1 0 0,5 3 0,-7-7-205,-1 0 0,0 0 0,0 0 0,1 0 0,-1 0 0,0 0 0,1 0 0,-1 0 0,0 0 0,0 0 0,1 0 0,-1 0-1,0 0 1,1-1 0,-1 1 0,0 0 0,0 0 0,1 0 0,-1 0 0,0 0 0,0-1 0,0 1 0,1 0 0,-1 0 0,0 0 0,0-1 0,0 1 0,1 0 0,-1 0 0,0-1 0,0 1-1,0 0 1,0 0 0,0-1 0,0 1 0,0 0 0,1 0 0,-1-1 0,0 1 0,3-21 116,-3-21 4,0 42-129,-1-11 75,1-1 1,0 1 0,1-1-1,0 1 1,2-12 0,-2 21-42,-1 1 0,1-1 0,0 0 1,-1 0-1,1 1 0,0-1 0,0 0 0,0 1 1,0-1-1,0 1 0,0-1 0,1 1 1,-1 0-1,0-1 0,1 1 0,2-2 1,-2 3-6,0-1 1,0 0 0,0 1-1,-1 0 1,1 0 0,0-1-1,0 1 1,0 0 0,0 1-1,0-1 1,0 0 0,0 0-1,0 1 1,0 0 0,0-1 0,0 1-1,-1 0 1,1 0 0,3 2-1,7 4-72,-1 0 0,1 2 0,12 12 0,-14-12-761,1-1-1,0 1 1,12 6-1,-15-13 97</inkml:trace>
  <inkml:trace contextRef="#ctx0" brushRef="#br0" timeOffset="1">681 1 11210,'0'25'5778,"0"-10"-1265,-2 1-2793,8-5-2720,10-9 776</inkml:trace>
</inkml:ink>
</file>

<file path=ppt/ink/ink20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1:30.87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0 177 9450,'8'0'4201,"15"-6"-2017,7-9 89,3-12-97,-1 0-199,-3 0-609,-3 4-440,-6 6-688,-1 1-176,-11 5-328,-4 3-248</inkml:trace>
  <inkml:trace contextRef="#ctx0" brushRef="#br0" timeOffset="1">119 311 7666,'-3'12'7297,"16"-13"-5160,2-4-201,4-3-280,-3-3-487,0 2-241,-2-4-592,-6 1-120,3 1-96,-2-3-112,1 4-592,-3 1-392,0-4-1377,-1 2-431,5-4 1751</inkml:trace>
</inkml:ink>
</file>

<file path=ppt/ink/ink20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1:31.30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0 142 9114,'23'-38'4378,"-22"37"-4023,0-1-1,1 1 0,-1-1 1,1 1-1,0-1 0,-1 1 0,1 0 1,0 0-1,0 0 0,0 0 1,0 0-1,0 0 0,0 1 1,0-1-1,0 1 0,0-1 1,3 1-1,-2-1-168,0 1 0,-1 0 0,1 0 1,0 0-1,0 0 0,0 1 0,-1-1 0,1 1 0,0-1 0,0 1 0,-1 0 1,1 0-1,-1 0 0,1 1 0,-1-1 0,1 1 0,-1-1 0,3 3 0,-2 2-147,0-1 0,-1 1 0,1-1 0,-1 1 0,0 0 0,-1 0 0,1 0 0,-1 0 0,-1 1 0,1-1 0,-1 0 0,0 0 0,0 0 0,-1 0-1,0 1 1,0-1 0,0 0 0,-1 0 0,-2 6 0,4-12-38,0 0-1,0 0 1,0 1 0,0-1-1,0 0 1,0 0-1,0 0 1,0 1 0,0-1-1,0 0 1,0 0-1,0 0 1,-1 1 0,1-1-1,0 0 1,0 0-1,0 0 1,0 0 0,0 1-1,0-1 1,-1 0-1,1 0 1,0 0 0,0 0-1,0 0 1,-1 0-1,1 1 1,0-1 0,0 0-1,0 0 1,-1 0-1,1 0 1,0 0-1,0 0 1,0 0 0,-1 0-1,1 0 1,0 0-1,0 0 1,0 0 0,-1 0-1,1 0 1,0 0-1,0 0 1,0 0 0,-1 0-1,1-1 1,-2-15 114,5-2-86,0 0-1,1 0 1,1 0-1,1 1 1,0 0-1,1 0 1,11-19-1,-15 30 116,1 1-1,0-1 0,0 1 1,1 0-1,-1 0 0,1 0 1,7-5-1,-11 9-100,0 0 0,1 0 0,-1 0 0,1 1 0,-1-1 0,1 0 0,0 1 0,-1-1 0,1 1 0,0-1 0,-1 1 0,1 0 0,0-1 0,0 1 0,-1 0 0,1 0 0,0 0 1,-1 1-1,1-1 0,0 0 0,-1 1 0,1-1 0,0 1 0,-1-1 0,1 1 0,0 0 0,-1 0 0,1 0 0,-1 0 0,0 0 0,1 0 0,-1 0 0,2 2 0,3 3 2,-1 0 1,0 1-1,-1-1 0,1 1 0,-1 0 1,3 8-1,-5-11-150,0 0 1,-1 0-1,0 0 0,1 0 1,-2 0-1,1 0 0,0 0 1,-1 0-1,1 0 0,-1 0 1,0 0-1,-1 0 1,0 6-1,-6-2-3165</inkml:trace>
</inkml:ink>
</file>

<file path=ppt/ink/ink20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1:31.91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63 10842,'49'-41'4405,"-46"39"-3565,-1 0-1,1 0 0,0 0 0,1 0 1,-1 0-1,0 1 0,0-1 1,1 1-1,-1 0 0,1 0 1,5-1-1,-7 2-713,-1-1-103,1 1 0,-1 0 0,1 0 0,-1-1 0,1 1-1,-1 0 1,1 0 0,-1 0 0,1 1 0,-1-1-1,1 0 1,-1 0 0,1 1 0,-1-1 0,1 1 0,-1 0-1,1-1 1,-1 1 0,0 0 0,2 1 0,-1 0-21,0 1 0,0 0 0,-1 0 0,1 0 0,-1 0 1,0 0-1,0 0 0,0 1 0,0-1 0,0 6 0,1 7-4,-1 0-1,-1 23 0,0-15-3,4-6-48,-2-13-63,-1-11-89,1 4 205,-1 1 0,1 0 0,-1-1-1,1 1 1,0 0 0,-1 0 0,1 0-1,0 0 1,0 0 0,0 0 0,0 1-1,2-2 1,-2 2 0,0-2-1,1 1 0,0 0 0,-1 0 0,1 0-1,0 1 1,-1-1 0,1 1 0,0-1 0,0 1 0,-1 0 0,1 0 0,0 0-1,0 0 1,0 1 0,-1-1 0,1 1 0,0-1 0,0 1 0,-1 0 0,1 0-1,-1 1 1,1-1 0,-1 0 0,3 3 0,-2-1-1,-1 0 0,0 0 0,1 0-1,-2 0 1,1 1 0,0-1 0,-1 1 0,1-1 0,-1 1 0,0 0 0,0-1-1,-1 1 1,1 0 0,-1 0 0,0-1 0,1 1 0,-2 5 0,0 30 8,2-1 0,10 69-1,-10-102 18,0 0 0,0 1 0,-1-1 0,0 1 0,0-1-1,-1 1 1,0-1 0,0 0 0,0 1 0,0-1 0,-1 0-1,0 0 1,0 0 0,-5 10 0,2-9 8,1 1 1,-1-1-1,-1 0 0,1-1 1,-1 1-1,0-1 0,0 0 1,0-1-1,-1 1 1,-7 3-1,7-4-42,1-1-1,-1 0 1,0 0 0,0 0-1,-1 0 1,-11 1 0,17-4-4,1 0 0,-1 1 0,0-2 0,1 1 0,-1 0-1,1 0 1,-1 0 0,0-1 0,1 1 0,-1-1 0,1 0 0,-1 1 0,1-1 0,-1 0 0,1 0 0,0 0 0,-1 0 0,1 0 0,0 0 0,0 0 0,-1 0 0,1 0 0,0-1-1,0 1 1,0 0 0,1-1 0,-1 1 0,0-1 0,0 1 0,1-1 0,-1 1 0,1-1 0,0 1 0,-1-1 0,1-2 0,-1-5-41,1-1 0,0 1 0,1 0-1,0-1 1,0 1 0,1 0 0,1 0 0,-1 0 0,7-15 0,2-2 258,1 0 0,2 0 0,0 1 0,1 1-1,2 1 1,0 0 0,1 1 0,2 1 0,0 0 0,25-18 0,-25 21-1151,-2-1 1,28-35 0,-26 30-952,11-16 388</inkml:trace>
</inkml:ink>
</file>

<file path=ppt/ink/ink20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1:32.38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99 0 11851,'-7'38'7201,"-11"-16"-335,3 0-3370,-3-8-1671,1-3-881,3-8-1136,5-8-688,9-6-1937,4-15-3672</inkml:trace>
</inkml:ink>
</file>

<file path=ppt/ink/ink20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1:34.86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115 93 6609,'-1'-6'467,"-4"-22"2349,-7 11 3005,6 0-3558,-4-5 730,10 21-2969,-1 1 1,1 0-1,-1-1 1,1 1-1,-1 0 1,1 0-1,-1 0 1,1-1-1,-1 1 0,1 0 1,-1 0-1,1 0 1,-1 0-1,0 0 1,1 0-1,-1 0 1,1 0-1,-1 0 1,1 0-1,-1 1 1,1-1-1,-1 0 1,1 0-1,-1 0 1,1 1-1,-1-1 1,1 0-1,-1 0 0,1 1 1,-1-1-1,1 1 1,0-1-1,-1 0 1,1 1-1,0-1 1,-1 1-1,1-1 1,0 1-1,-1-1 1,1 1-1,0 0 1,-7 7-16,0 1 1,0-1-1,1 1 1,-8 18-1,6-13 4,7-11-5,-1 0-1,0 0 1,1 0 0,0 0 0,0 0 0,0 1 0,0-1-1,0 0 1,0 0 0,1 1 0,0-1 0,-1 0-1,1 1 1,1-1 0,0 6 0,-1-7 14,1 0-1,0 0 1,0 0 0,0 0-1,0 0 1,0 0 0,1-1-1,-1 1 1,0 0 0,1-1-1,0 1 1,-1-1-1,1 0 1,0 1 0,-1-1-1,1 0 1,0 0 0,3 1-1,1 0 52,1 0 0,0 0-1,0 0 1,0-1 0,0 0-1,0-1 1,0 0-1,0 0 1,0 0 0,1-1-1,9-2 1,-9 1-34,0 0 0,-1-1 0,0 0 0,0 0 0,0-1-1,0 0 1,0 0 0,-1-1 0,0 1 0,0-1 0,0-1 0,0 1 0,-1-1 0,0 0 0,0 0 0,4-9-1,-9 15-28,1-1-1,-1 1 0,0-1 0,0 1 0,0-1 0,1 0 0,-1 1 0,0-1 0,0 1 0,0-1 0,0 1 0,0-1 0,0 0 0,0 1 0,-1-1 0,1 1 0,0-1 0,0 1 0,0-1 1,0 0-1,-1 1 0,1-1 0,0 1 0,-1-1 0,1 1 0,0 0 0,-1-1 0,1 1 0,-1-1 0,1 1 0,-22-11 189,-22 4 4,34 6-130,1 1 1,-1 0-1,1 1 1,-1 0-1,1 1 1,-1 0-1,1 0 1,-9 4-1,14-5-14,1 1-1,0-1 0,-1 1 0,1 0 0,0 0 0,0 0 0,0 0 0,0 1 0,1-1 0,-1 1 1,1-1-1,-1 1 0,1 0 0,0 0 0,0 0 0,0 1 0,1-1 0,-1 0 0,1 1 0,0-1 0,0 1 1,0-1-1,-1 8 0,2-8-32,0 0 0,1 0 1,-1 0-1,1 0 1,-1-1-1,1 1 0,0 0 1,0 0-1,1 0 0,-1-1 1,1 1-1,-1 0 0,1-1 1,0 0-1,0 1 0,0-1 1,0 0-1,0 0 0,0 0 1,1 0-1,-1 0 1,0-1-1,1 1 0,0-1 1,-1 1-1,1-1 0,5 1 1,-6-1-12,0 0 0,0 0 0,0 0 0,1-1 0,-1 1 0,0-1 0,1 1 0,-1-1 0,0 0 0,1 0 0,-1 0 0,1 0 0,-1 0 0,0-1 0,1 1 0,-1-1 0,0 0 0,1 1 0,-1-1 0,0 0 0,0 0 0,0 0 0,0-1 0,0 1 0,0 0 0,0-1 0,0 0 0,-1 1 0,1-1 1,0 0-1,-1 0 0,0 0 0,1 0 0,-1 0 0,2-3 0,-2 1 49,0-1 1,1 0-1,-1 0 1,-1 0-1,1 1 1,-1-1-1,0 0 1,0 0-1,0 0 1,0 0-1,-1 0 1,0 1-1,0-1 1,-1 0 0,-1-4-1,2 5-64,-1 1-1,1 0 1,-1 0 0,0 0-1,0 0 1,0 0 0,0 0-1,-1 0 1,1 1 0,-1-1-1,1 1 1,-1-1 0,0 1-1,0 0 1,0 0 0,0 1-1,0-1 1,-1 1 0,1-1-1,0 1 1,-5-1 0,7 2-98,0 0 1,0-1-1,0 1 1,0 0-1,1 0 1,-1 0-1,0 0 1,0 0-1,0 1 1,0-1-1,0 0 1,0 0 0,0 0-1,0 1 1,1-1-1,-1 1 1,0-1-1,0 0 1,0 1-1,1 0 1,-1-1-1,0 1 1,0-1-1,1 1 1,-1 0 0,1-1-1,-1 1 1,1 0-1,-1 0 1,1 0-1,-1-1 1,1 1-1,-1 0 1,1 1-1,-7 21-1313</inkml:trace>
</inkml:ink>
</file>

<file path=ppt/ink/ink20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2:25.14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39 8890,'0'-4'10594,"0"3"-9250,3-2-335,5-4-593,4 1 80,7 0-1848,42-5 1104</inkml:trace>
</inkml:ink>
</file>

<file path=ppt/ink/ink20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2:30.66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5 270 8146,'0'-2'417,"-1"0"0,0 0-1,1 0 1,-1 0 0,1-1 0,-1 1 0,1 0 0,0 0 0,0 0 0,0 0 0,0 0 0,0 0 0,1 0-1,-1-1 1,1 1 0,-1 0 0,1 0 0,0 0 0,-1 0 0,1 1 0,0-1 0,1 0 0,0-2 0,-1 3-275,1 0 0,-1 0 1,1 0-1,-1 0 1,1 0-1,-1 0 1,1 1-1,-1-1 1,1 1-1,0-1 0,-1 1 1,1-1-1,0 1 1,-1 0-1,1 0 1,0 0-1,-1 0 1,1 0-1,0 0 0,-1 0 1,1 1-1,0-1 1,-1 1-1,1-1 1,0 1-1,-1-1 0,1 1 1,-1 0-1,3 1 1,8 6 168,-1 0-1,0 0 1,-1 1 0,1 0-1,-2 1 1,1 0 0,8 13 0,7 11-29,20 38 0,-43-69-275,0 0 0,0 0-1,-1 0 1,0 0 0,1 0 0,-1 1 0,0-1 0,-1 0 0,1 1 0,-1-1 0,1 4-1,-6-4 66,4-3-68,0 0-1,0-1 0,1 1 0,-1 0 0,0-1 0,1 1 0,-1-1 0,1 0 0,-1 1 1,0-1-1,1 1 0,-1-1 0,1 0 0,0 1 0,-1-1 0,1 0 0,-1-1 0,-30-55-21,19 37-11,-17-40-1,25 51 24,1-1 0,1 1 1,0-1-1,0 1 0,1-1 0,0 0 0,1-19 0,1 20 10,0 0 0,1-1 0,0 1-1,1 1 1,0-1 0,0 0-1,1 1 1,0-1 0,1 1-1,0 0 1,0 0 0,0 1 0,1 0-1,0 0 1,14-12 0,-12 12-119,1 0 0,-1 1 0,1 0 0,1 0 0,-1 1 0,1 0 0,0 1 0,0 0 0,0 1-1,0 0 1,1 0 0,0 1 0,16-1 0,-19 4-632,0-1 0,-1 1 0,1 0 0,0 1-1,-1 0 1,15 5 0,0 1-1381,10 1 855</inkml:trace>
</inkml:ink>
</file>

<file path=ppt/ink/ink20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2:31.79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41 702 9538,'9'5'723,"-6"-3"-375,0 0 1,1 0 0,-1 0 0,0-1-1,1 1 1,-1-1 0,7 2 0,-9-3-233,0 0 1,1-1 0,-1 1-1,1 0 1,-1 0 0,0-1-1,1 1 1,-1 0 0,0-1-1,1 1 1,-1-1 0,0 0-1,0 0 1,0 1 0,0-1-1,1 0 1,-1 0 0,0 0-1,0 0 1,-1 0 0,1 0-1,0 0 1,0 0 0,1-2-1,0-1 114,53-84 3481,-50 79-3540,0 0 0,-2-1 0,1 1 0,-1-1 0,0 0 0,-1 0 0,0 0 0,0-12 0,-1 20-155,-1 1 1,0-1-1,0 0 0,0 0 0,0 1 0,0-1 1,0 0-1,0 1 0,0-1 0,-1 0 0,1 1 1,-1-1-1,1 0 0,-1 1 0,0-1 0,1 1 0,-1-1 1,0 1-1,0-1 0,0 1 0,0 0 0,-1-1 1,1 1-1,0 0 0,0 0 0,-1 0 0,1 0 1,-1 0-1,1 0 0,-1 0 0,1 0 0,-1 1 1,1-1-1,-1 1 0,0-1 0,1 1 0,-1 0 1,-2-1-1,0 1 11,0 1 0,-1-1 1,1 1-1,0 0 1,-1 0-1,1 0 0,0 1 1,0 0-1,0-1 1,0 1-1,0 1 0,0-1 1,-6 5-1,0 2 15,0 1 0,1 0-1,0 0 1,1 1 0,0 0-1,0 0 1,-10 23 0,15-28-15,0 0 1,1-1-1,-1 1 0,1 0 1,1 0-1,-1 1 0,1-1 1,0 0-1,1 0 0,-1 1 1,1-1-1,1 0 0,-1 1 1,1-1-1,0 0 1,0 0-1,1 0 0,4 12 1,-4-15-26,0 0 0,0 1 1,1-1-1,-1 0 0,1 0 0,0-1 1,0 1-1,0 0 0,0-1 1,0 0-1,0 0 0,1 0 1,-1 0-1,1 0 0,-1-1 0,1 1 1,0-1-1,0 0 0,-1 0 1,1-1-1,0 1 0,0-1 1,0 0-1,0 0 0,0 0 1,0 0-1,0-1 0,-1 1 0,6-2 1,5-2-281,0 0 1,-1 0-1,1-2 1,-1 1-1,0-2 0,22-13 1,4-8-1958,0-1 1,59-59-1,-64 52 1627,31-42 1,-62 73 741,0 0 0,0 0 1,0 0-1,-1-1 0,2-6 0,-3 12-93,-1-1 0,0 1 0,0-1 1,1 1-1,-1-1 0,0 1 0,0-1 0,1 1 0,-1-1 0,0 1 0,0-1 0,0 1 0,0-1 0,0 0 1,0 1-1,0-1 0,0 1 0,0-1 0,0 1 0,0-1 0,0 1 0,-1-1 0,1 0 0,0 1 0,0-1 1,-1 1-1,1-1 0,0 1 0,0 0 0,-1-1 0,1 1 0,-1-1 0,1 1 0,0-1 0,-1 1 0,1 0 1,-1-1-1,1 1 0,-1 0 0,1 0 0,-1-1 0,1 1 0,-1 0 0,1 0 0,-1 0 0,1 0 0,-1-1 1,1 1-1,-1 0 0,0 0 0,1 0 0,-1 0 0,1 0 0,-1 0 0,1 1 0,-1-1 0,1 0 0,-1 0 1,0 0-1,1 0 0,-1 1 0,1-1 0,-1 0 0,1 0 0,0 1 0,-1-1 0,0 1 0,-7 4 163,0 0 0,1 0-1,0 1 1,0 0 0,0 1-1,0-1 1,1 1 0,1 1-1,-1-1 1,-6 13 0,8-14-101,1 0 0,0 1 1,0-1-1,1 1 0,0 0 1,0 0-1,1 0 0,-1 0 1,1 13-1,1-17-91,0-1 0,0 1 0,0-1 1,1 0-1,-1 1 0,1-1 0,-1 0 0,1 0 0,0 1 0,0-1 1,0 0-1,0 0 0,0 0 0,1 0 0,-1 0 0,1 0 0,-1 0 0,1-1 1,0 1-1,-1 0 0,1-1 0,0 0 0,0 1 0,0-1 0,0 0 0,0 0 1,1 0-1,-1 0 0,0 0 0,0-1 0,1 1 0,-1-1 0,3 1 0,-1-1-17,-1 1 0,0-1-1,1 0 1,-1 0-1,0-1 1,1 1-1,-1-1 1,0 1 0,1-1-1,-1 0 1,0-1-1,0 1 1,0 0-1,0-1 1,0 0 0,0 1-1,0-1 1,-1 0-1,1-1 1,-1 1-1,1 0 1,-1-1 0,0 1-1,0-1 1,0 0-1,0 0 1,0 0-1,-1 0 1,1 0 0,0-4-1,4-8 6,-1 0-1,0-1 1,-1 0-1,3-30 1,-1-7 106,-2 0 0,-3 1 0,-1-1 0,-12-72 1,11 115-27,-1-1 0,-1 1 0,0 0 0,0 0 1,-7-13-1,8 20-25,0-1 0,0 1 0,-1-1 0,1 1 1,-1 0-1,0 0 0,0 0 0,0 0 0,0 1 0,0-1 1,0 1-1,-1 0 0,1 0 0,-1 0 0,0 0 0,-5-1 0,7 2-15,0 1 0,0-1 0,0 1-1,1 0 1,-1 0 0,0 0 0,0 0-1,0 1 1,0-1 0,0 0 0,0 1-1,0-1 1,0 1 0,0 0 0,1-1-1,-1 1 1,0 0 0,0 0-1,1 0 1,-1 1 0,1-1 0,-1 0-1,1 0 1,0 1 0,-1-1 0,1 1-1,0 0 1,0-1 0,0 1 0,0 0-1,0-1 1,0 1 0,1 0 0,-2 3-1,-1 4 82,0 0-1,1 0 0,-1 0 0,2 0 0,-1 0 1,1 12-1,2-1 11,0 0 1,2 0-1,0 1 0,1-2 1,2 1-1,0 0 0,0-1 1,10 18-1,9 12 146,52 80 0,-74-125-270,0 0 0,-1 0 0,2 0 0,-1 0 0,0-1 0,1 0 0,-1 1 0,1-1 0,0 0-1,0 0 1,0-1 0,1 0 0,-1 1 0,0-1 0,7 1 0,-8-2-2,0-1 0,0 0 0,0 0 0,0 0 0,1 0 0,-1 0 0,0-1 0,0 0 1,0 1-1,0-1 0,0-1 0,0 1 0,0 0 0,0 0 0,0-1 0,-1 0 0,1 0 0,0 1 0,-1-2 0,0 1 0,1 0 0,-1 0 1,0-1-1,2-2 0,6-9 13,-1 0 0,0-1 1,-1 0-1,-1 0 0,0-1 1,-1 0-1,-1 0 0,0 0 1,-1-1-1,-1 1 0,0-1 1,-2 0-1,0 0 0,-1-21 0,-5 18-3,5 20-15,0-1 1,0 1 0,-1 0-1,1 0 1,0-1 0,0 1 0,0 0-1,-1 0 1,1 0 0,0-1-1,0 1 1,0 0 0,-1 0 0,1 0-1,0 0 1,-1-1 0,1 1-1,0 0 1,0 0 0,-1 0 0,1 0-1,0 0 1,-1 0 0,1 0-1,0 0 1,0 0 0,-1 0 0,1 0-1,0 0 1,-1 0 0,1 0-1,-1 0 1,0 2 2,-1-1-1,1 0 1,0 1-1,0 0 1,-1-1 0,1 1-1,0 0 1,0-1-1,0 1 1,1 0-1,-1 0 1,0 0 0,1 0-1,-1 0 1,1 0-1,0 0 1,0 0 0,0 2-1,-1 7 16,0-1 0,1 1 1,1 0-1,-1-1 0,2 1 0,4 19 0,-5-25-14,1-1-1,-1 1 1,1-1 0,0 1-1,0-1 1,1 0 0,-1 1-1,1-1 1,0 0 0,0-1-1,0 1 1,0-1 0,1 1-1,-1-1 1,1 0 0,0 0-1,0 0 1,0-1 0,8 4-1,-11-6-3,0 1 1,1-1-1,-1 0 0,1 0 0,-1 0 1,1 0-1,-1 0 0,0 0 0,1 0 1,-1-1-1,1 1 0,-1 0 0,0-1 1,1 1-1,-1-1 0,0 0 0,1 1 1,-1-1-1,0 0 0,0 0 0,0 0 1,0 1-1,0-1 0,0-1 0,0 1 1,0 0-1,0 0 0,0 0 0,0 0 1,-1-1-1,1 1 0,0-2 0,4-7 18,0 0 0,-2 0 0,5-13-1,-6 14-9,11-39 13,12-95 1,-26 138 43,-2 12 28,1 25 51,10 15-48,-7-45-83,-1 1 0,1-1-1,0 1 1,0-1 0,0 0-1,0 0 1,0 1 0,0-1-1,1 0 1,-1 0 0,1 0 0,0 0-1,-1 0 1,1-1 0,0 1-1,0-1 1,0 1 0,0-1-1,0 1 1,0-1 0,1 0-1,-1 0 1,0 0 0,1 0-1,-1-1 1,1 1 0,-1-1-1,1 1 1,-1-1 0,1 0 0,-1 0-1,1 0 1,-1 0 0,1 0-1,-1-1 1,0 1 0,1-1-1,2-1 1,2 0-135,-1 0 1,0 0-1,0-1 0,0 1 0,10-8 0,-11 7-465,-1 0-1,0 0 1,-1 0-1,1-1 1,0 0-1,5-7 0,6-17-4479,0 0 3380,-6 13 1447</inkml:trace>
</inkml:ink>
</file>

<file path=ppt/ink/ink20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2:32.63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0 682 6753,'94'-99'4833,"-88"92"-3236,18-22 2041,-24 29-3582,1-1 1,-1 1-1,0 0 1,1-1-1,-1 1 1,0 0 0,1-1-1,-1 1 1,0 0-1,0-1 1,0 1-1,1 0 1,-1-1-1,0 1 1,0-1-1,0 1 1,0 0 0,0-1-1,0 1 1,0-1-1,1 1 1,-1-1-1,-1 1 1,1 0-1,0-1 1,0 1 0,0-1-1,0 1 1,0-1-1,0 1 1,0 0-1,0-1 1,-1 1-1,1-1 1,0 1-1,0 0 1,-1-1 0,1 1-1,0 0 1,-1-1-1,1 1 1,0 0-1,-1 0 1,1-1-1,0 1 1,-1 0 0,1 0-1,0-1 1,-1 1-1,1 0 1,-1 0-1,1 0 1,0 0-1,-1 0 1,1 0-1,-1 0 1,1 0 0,-1 0-1,0 0 1,-3 0 63,1 1 0,-1-1 0,0 1 0,1 0 0,-1 0 0,1 1 0,-1-1 0,1 1 0,-1 0 0,1-1 0,0 2 1,0-1-1,0 0 0,0 1 0,0-1 0,1 1 0,-1 0 0,1-1 0,0 2 0,0-1 0,0 0 0,0 0 0,-2 5 1,-2 4 119,0 0 0,1 1 0,0-1 0,1 1 0,-3 16 0,6-23-222,0 0 0,1 1 0,0-1 0,0 0 0,1 0 0,-1 0 0,1 0 0,1 0 0,-1 0 0,1 0 0,0 0 0,0 0 0,1-1 1,0 1-1,4 6 0,-5-9-15,-1-1 0,1 0 1,0 1-1,0-1 0,1 0 0,-1 0 1,0 0-1,1 0 0,-1 0 1,1 0-1,0-1 0,-1 0 0,1 1 1,0-1-1,0 0 0,0 0 1,0 0-1,0-1 0,0 1 0,0-1 1,0 0-1,0 0 0,0 0 1,0 0-1,0 0 0,0 0 1,0-1-1,0 0 0,0 1 0,0-1 1,0 0-1,4-2 0,-2 0 1,0-1 0,0 1 0,0-1 0,-1 0 0,1 0 0,-1 0 0,0 0 0,0-1 0,0 0 0,4-7 0,30-57 61,-34 60-60,-1 3 7,0 0 1,-1 0-1,1 0 1,-2 0-1,1-1 1,-1 1-1,0-1 1,1-11-1,-2 14 1,0 1 0,-1 0-1,1-1 1,-1 1-1,0 0 1,0-1 0,0 1-1,0 0 1,0 0-1,-1 0 1,1 0 0,-1 0-1,0 0 1,0 0-1,0 0 1,0 1 0,-1-1-1,-2-1 1,5 3-13,0 1 1,0 0-1,-1 0 1,1-1-1,0 1 1,-1 0-1,1 0 1,0 0-1,-1 0 1,1 0-1,0 0 1,-1-1-1,1 1 1,0 0-1,-1 0 1,1 0-1,0 0 1,-1 0-1,1 0 1,0 0 0,-1 0-1,1 0 1,0 1-1,-1-1 1,1 0-1,0 0 1,-1 0-1,1 0 1,0 0-1,-1 1 1,1-1-1,0 0 1,-1 0-1,1 0 1,0 1-1,0-1 1,0 0-1,-1 0 1,1 1-1,0-1 1,0 0-1,0 1 1,-1-1-1,1 0 1,0 1-1,0-1 1,0 0-1,0 1 1,0-1-1,0 0 1,0 1-1,0-1 1,0 0-1,0 1 1,0-1-1,0 0 1,0 1-1,0-1 1,0 1-1,0-1 1,0 1-1,0 32-15,5 13 13,-5-44 3,0 1-1,0-1 1,1 1-1,-1-1 0,1 0 1,0 1-1,0-1 1,0 0-1,0 0 0,0 0 1,0 0-1,0 0 1,1 0-1,-1 0 0,1 0 1,0 0-1,2 2 1,-2-3-2,0 0 0,0 0 0,-1-1 1,1 1-1,0 0 0,0-1 0,0 1 0,0-1 1,0 0-1,0 0 0,0 0 0,0 0 1,0 0-1,0 0 0,0 0 0,3-1 1,2-1 4,-1 0 0,1-1 1,-1 1-1,0-1 0,0-1 1,0 1-1,0-1 0,-1 0 0,10-9 1,13-18 438,-2-1 1,35-56 0,-21 30 93,-4 14-438,-36 44-143,0 6-12,2 135 47,-3-135-3,2 31-61,-1-36 54,-1 0 0,1 0 0,0 0 0,1 0 0,-1 0 0,0 1 0,0-1 0,0 0 0,1 0 0,-1 0 0,1 0 0,-1 0 0,1 0 0,-1 0 0,1 0 0,-1 0 1,1 0-1,0 0 0,0 0 0,-1-1 0,1 1 0,0 0 0,0 0 0,1 0 0,-1-1-2,1 0 0,-1 0 1,0-1-1,1 1 1,-1 0-1,0-1 0,0 1 1,0-1-1,1 1 0,-1-1 1,0 0-1,0 0 1,0 1-1,0-1 0,0 0 1,0 0-1,0 0 0,0 0 1,0 0-1,0-1 1,17-25-89,2-13 147,-2-1-1,-3-1 1,0 0-1,-3-1 1,-2-1-1,-1 1 1,-3-2-1,2-55 1,-8 96-34,1-16 40,-1 1 1,-4-35-1,4 54-39,0-1 0,0 0 0,0 0 0,0 1 0,0-1 0,0 0 0,0 0 0,0 0-1,-1 1 1,1-1 0,0 0 0,0 0 0,-1 1 0,1-1 0,0 0 0,-1 1 0,1-1 0,-1 0 0,1 1 0,-1-1 0,1 1 0,-1-1 0,1 0-1,-1 1 1,0 0 0,1-1 0,-1 1 0,0-1 0,1 1 0,-1 0 0,0-1 0,0 1 0,1 0 0,-1 0 0,0 0 0,-1-1 0,0 2 7,0 0 1,0 0-1,0 0 1,0 0 0,0 1-1,1-1 1,-1 0 0,0 1-1,1-1 1,-1 1 0,1 0-1,-1 0 1,1-1-1,-1 4 1,-11 15 46,2 1 0,1 0-1,0 0 1,2 1 0,1 1 0,0-1-1,2 1 1,0 0 0,-2 42-1,5-27-717,2 0 0,2 1 0,1-1 0,2-1 0,13 52 0,-7-45-2171,-5-3 1072</inkml:trace>
</inkml:ink>
</file>

<file path=ppt/ink/ink20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2:33.37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2 321 8530,'-2'10'6155,"9"6"-3358,13 15-1627,-14-23-299,33 61 1256,-27-45-1361,27 40 0,-40-66-742,0 0-1,0-1 0,0 1 1,0 0-1,0-1 0,0 1 1,0 0-1,1-1 0,0 1 1,-1-1-1,1 1 0,0-4 1,-3-18-44,-25-92-195,5 26-174,-11-99 0,33 182 382,0-1 0,1 0 0,0 1 0,1-1 0,-1 0 1,1 1-1,3-12 0,-3 18 10,-1 0 0,0 0 1,1 0-1,-1 0 1,1 0-1,-1 0 0,1 0 1,-1 1-1,1-1 0,0 0 1,-1 0-1,1 1 0,0-1 1,0 0-1,0 1 0,-1-1 1,1 0-1,0 1 0,0 0 1,0-1-1,0 1 0,0-1 1,0 1-1,1 0 0,1 0 10,-1 0 0,0 1 0,1-1-1,-1 1 1,0-1 0,1 1-1,-1 0 1,0 0 0,0 0 0,0 0-1,0 1 1,0-1 0,0 0-1,0 1 1,2 2 0,24 22 327,0 3 1,41 54-1,-3-1 257,-30-44-432,66 56 0,-97-93-1354,-6-8 175,-9-11-1302,6 14 1720,0 1 0,0-1 0,0 1 0,0 0 0,0 0 0,0 0 0,-10-4 0,-19-2-663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5:53.35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29 199 9146,'17'18'4177,"-3"7"-1945,-3 5-287,-2-2-601,1 0-408,-5-6-584,6-3-112,-7-10-240,3-6-200,-1-1-856,-1-7-632,10-6-2953,-7-9 2936</inkml:trace>
  <inkml:trace contextRef="#ctx0" brushRef="#br0" timeOffset="1">15 0 8330,'-11'3'2912,"7"3"-2856,8-1-480,7 1 264</inkml:trace>
</inkml:ink>
</file>

<file path=ppt/ink/ink2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1:40.23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14 9922,'4'-1'3993,"18"-4"-2385,7 2 105,5 1-265,13 2-192,8-1-416,9-1-71,10 2-257,-5 3-112,2 5-232,-4 3-64,-2 3-352,-1-4-336,-1 4-1233,-3-3-575,2-8 1392</inkml:trace>
</inkml:ink>
</file>

<file path=ppt/ink/ink21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2:33.79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9 233 10882,'-8'9'4849,"14"-10"-2344,11-10-329,19-8-647,7-5-249,7-6-472,2 2-248,-7 1-552,-2 5-232,-9 4-536,-2 2-352,-12 2-1129,1-5-223,7 6 1488</inkml:trace>
</inkml:ink>
</file>

<file path=ppt/ink/ink21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2:34.24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0 427 12491,'60'-29'7412,"-67"39"-6928,2-1 1,-1 1-1,1 1 0,0-1 0,1 1 1,-3 12-1,6-20-445,1 0 0,-1 0 0,1 0 0,0 0 0,-1 1 0,2-1-1,-1 0 1,0 0 0,0 0 0,1 0 0,1 6 0,-1-7-21,0-1-1,0 1 1,0-1-1,0 1 1,0-1-1,1 1 1,-1-1 0,0 0-1,1 1 1,-1-1-1,1 0 1,-1 0-1,1 0 1,-1 0 0,1 0-1,0-1 1,-1 1-1,1 0 1,0-1-1,0 1 1,3-1 0,-1 1-15,0-1 0,1 0 0,-1-1 0,0 1 1,0-1-1,0 0 0,0 0 0,0 0 1,0 0-1,0-1 0,-1 0 0,1 0 1,0 0-1,-1 0 0,1 0 0,-1-1 0,0 1 1,5-6-1,2-2-11,-1 1-1,0-2 1,-1 1 0,11-19-1,-9 11 0,-2 0 0,0-1 0,-1-1-1,-1 1 1,-1-1 0,-1 0 0,-1 0-1,0 0 1,-1-1 0,-2 1 0,0-1-1,-1 1 1,-1 0 0,-1-1 0,0 1-1,-11-32 1,11 45 8,1 1 0,-1-1-1,0 1 1,0-1 0,-1 1-1,-7-9 1,9 13 1,0-1 1,0 1-1,-1 0 0,1 0 0,-1 0 0,1 0 1,-1 1-1,0-1 0,0 0 0,0 1 1,0 0-1,0 0 0,0 0 0,0 0 0,0 0 1,-5 0-1,6 1 3,1 0 0,-1 1 1,0-1-1,1 0 0,-1 1 0,1-1 1,-1 1-1,0-1 0,1 1 0,-1 0 1,1-1-1,-1 1 0,1 0 0,0 0 1,-1 0-1,1 0 0,0 1 0,0-1 1,0 0-1,-1 0 0,1 1 0,1-1 1,-1 1-1,0-1 0,0 1 0,0-1 1,1 1-1,-1-1 0,1 1 0,-1 0 1,1 2-1,-3 6 77,2-1 0,-1 1 0,1 0 0,1 12 0,1-5 63,0 1 1,2-1 0,0 1-1,1-1 1,0 0-1,2 0 1,0-1-1,0 1 1,15 23-1,-6-15-91,1-1 0,1 0 0,1-1 0,1-1 0,23 20 0,-33-34-84,-1-1-1,2 0 1,14 9 0,-24-16-21,0 0 1,0 0 0,0-1-1,-1 1 1,1 0 0,0 0 0,0 0-1,0 0 1,0-1 0,0 1-1,0 0 1,0 0 0,0 0 0,0 0-1,0-1 1,0 1 0,0 0-1,0 0 1,0 0 0,0 0 0,0-1-1,0 1 1,0 0 0,0 0-1,0 0 1,0 0 0,0-1 0,1 1-1,-1 0 1,0 0 0,0 0-1,0 0 1,0 0 0,0 0 0,0-1-1,0 1 1,1 0 0,-1 0-1,0 0 1,0 0 0,0 0 0,0 0-1,0 0 1,1 0 0,-1 0-1,0 0 1,0-1 0,0 1 0,0 0-1,1 0 1,-1 0 0,0 0-1,0 0 1,0 0 0,1 0 0,-1 0-1,0 1 1,0-1 0,0 0-1,0 0 1,0 0 0,1 0 0,-1 0-1,0 0 1,0 0 0,-7-19-4662,3 11 4033,3 2 376,-1 0 0,0 0 0,0 0 0,-1 0 0,0 0 0,0 1 0,0-1 0,-1 1 0,0 0 1,0 0-1,-9-8 0,-1-3-347,-7-7-748,-32-31 0,4 16 3376,68 36 3532,3 1-4094,-4-2-163,1 0 1,30-10-1,33-5 608,-76 17-1784,1 0-1,-1 1 0,1 0 0,0 0 1,-1 0-1,1 1 0,-1 0 0,1 1 1,11 3-1,-15-3-59,0 0 0,0 0 0,1 0 1,-2 0-1,1 1 0,0-1 0,0 1 1,-1 0-1,0 0 0,1 0 0,-1 0 1,0 0-1,0 0 0,-1 1 0,1-1 1,-1 0-1,0 1 0,0-1 0,0 1 1,1 5-1,0 6-209,0 0 0,-1 0 0,-1 24 0,-5-17-1758,0-17-426,-2-14-631,-2-13 1752</inkml:trace>
</inkml:ink>
</file>

<file path=ppt/ink/ink21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2:34.64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11 0 12779,'-11'10'5041,"13"-1"-3561,5-2-560,4-1-872,2-1-224,-2-5-464,5 0-424,-1 0-736,1 1-337,-5 4 1273</inkml:trace>
</inkml:ink>
</file>

<file path=ppt/ink/ink21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2:35.25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0 729 8210,'79'18'4107,"-71"-15"-2938,1 0-1,-1 1 0,1 0 0,-1 0 1,0 0-1,12 11 0,-4-5-88,15 16 1097,-27-22-1898,1 0 0,-1 0 1,1 0-1,0 0 0,1-1 1,8 5-1,-14-8-272,0 0-1,1 0 1,-1 0 0,0 0-1,1 0 1,-1 0 0,0 1 0,1-1-1,-1 0 1,0 0 0,1 0 0,-1 0-1,1 0 1,-1-1 0,0 1-1,1 0 1,-1 0 0,0 0 0,1 0-1,-1 0 1,0 0 0,1-1 0,-1 1-1,0 0 1,0 0 0,1 0-1,-1-1 1,0 1 0,0 0 0,1 0-1,-1-1 1,0 1 0,0 0 0,0 0-1,1-1 1,-1 1 0,0 0-1,0-1 1,0 1 0,0 0 0,0-1-1,0 1 1,0 0 0,0-1 0,0 1-1,0 0 1,0-1 0,0-25 50,-1 13-76,0-11-40,-2-48-197,3 66 107,0 0 0,1 0 0,-1 0 0,2 0 0,-1 0 0,1 1 0,-1-1 0,1 0 0,5-8 0,-7 14 79,1-1 1,-1 0 0,1 1-1,-1-1 1,0 1 0,1-1-1,-1 1 1,1-1 0,-1 1-1,1-1 1,0 1 0,-1 0-1,1-1 1,0 1 0,-1 0-1,1-1 1,-1 1 0,1 0-1,0 0 1,0 0 0,-1-1-1,1 1 1,0 0 0,-1 0 0,1 0-1,0 0 1,1 1 0,19 8-2321,4 2 151,-21-11 2014,0 1 0,0-1 0,1-1 0,-1 1 0,0 0 0,1-1 0,-1 0 0,0 0 0,0 0 0,0-1 0,0 1 0,6-4 0,1-2-35,0-1 0,18-15 0,-21 16 936,1-1 0,1 1 0,-1 1 0,12-6 0,-21 12-609,0 0-1,0-1 1,0 1 0,0 0 0,1 0 0,-1 0 0,0 0-1,0 0 1,0 0 0,0-1 0,0 1 0,1 0 0,-1 0-1,0 0 1,0 0 0,0 0 0,0 0 0,1 0 0,-1 0-1,0 0 1,0 0 0,0 0 0,1 0 0,-1 0 0,0 0-1,0 0 1,0 0 0,1 0 0,-1 0 0,0 0 0,0 0 0,0 0-1,0 0 1,1 0 0,-1 0 0,0 0 0,0 1 0,0-1-1,0 0 1,1 0 0,-1 0 0,0 0 0,0 0 0,0 0-1,0 1 1,0-1 0,1 0 0,-6 12 1340,-17 18-642,19-26-420,-8 11 5,-29 43 345,37-53-733,0 0-1,0 0 1,1 0-1,0 0 1,0 0-1,0 1 1,1-1-1,0 0 1,-1 10-1,12-36-1240,8-4 1190,-7 12 63,-4 4-5,1 0 1,0 0 0,0 1-1,1 0 1,15-12 0,-23 19 22,0 1-1,0-1 1,1 0 0,-1 1 0,0-1 0,0 1-1,0-1 1,1 1 0,-1-1 0,0 1 0,0 0 0,1 0-1,-1 0 1,0 0 0,1 0 0,-1 0 0,0 0-1,1 0 1,-1 0 0,0 0 0,0 1 0,1-1 0,-1 1-1,0-1 1,0 1 0,0-1 0,1 1 0,-1 0-1,1 1 1,2 1-23,-1 1-1,0 0 1,0 0-1,-1 0 1,1 0-1,2 7 1,13 18 17,-17-28 17,-1-1 1,1 1 0,-1-1-1,1 0 1,-1 1 0,1-1-1,-1 0 1,1 1 0,-1-1-1,1 0 1,-1 0 0,1 1-1,0-1 1,-1 0 0,1 0-1,-1 0 1,1 0 0,0 0-1,-1 0 1,1 0 0,-1 0 0,1 0-1,0 0 1,-1 0 0,1 0-1,-1 0 1,1-1 0,1 1-1,15-16 151,6-25 218,-11 8-140,-1-1-1,-1 0 1,-2 0 0,-2-1 0,3-38 0,-6 19-195,-2 0 0,-10-86-1,8 123-31,0 4 0,-1-1 0,0 1 0,0-1 0,-1 1 0,-1 0-1,0 0 1,-6-13 0,9 26-5,1 0 0,0-1 0,0 1 0,0 0 0,0 0 0,0-1-1,-1 1 1,1 0 0,0 0 0,0-1 0,0 1 0,-1 0 0,1 0-1,0 0 1,0 0 0,-1-1 0,1 1 0,0 0 0,-1 0 0,1 0-1,0 0 1,0 0 0,-1 0 0,1 0 0,0 0 0,-1 0 0,1 0-1,0 0 1,0 0 0,-1 0 0,1 0 0,0 0 0,-1 0 0,1 0-1,0 0 1,0 0 0,-1 0 0,1 0 0,0 1 0,0-1 0,-1 0-1,1 0 1,0 0 0,0 0 0,-1 1 0,1-1 0,0 0-1,0 0 1,0 1 0,-1-1 0,-8 17 5,2 7 53,1 0 0,1 1-1,1-1 1,-1 39 0,7 106 274,0-136-277,9 51 0,-8-70-48,1 0 1,0 0-1,1 0 0,0-1 1,1 0-1,9 16 1,-14-28-70,0 1 1,0-1 0,0 0-1,0 1 1,1-1-1,-1 0 1,0 0 0,1 1-1,-1-1 1,1 0 0,-1-1-1,1 1 1,-1 0 0,1 0-1,0-1 1,-1 1-1,1 0 1,0-1 0,-1 0-1,1 1 1,0-1 0,3 0-1,-4 0-43,-1 0 1,1 0-1,0-1 0,-1 1 0,1 0 0,0 0 0,-1-1 0,1 1 0,-1 0 0,1 0 0,0-1 1,-1 1-1,1-1 0,-1 1 0,1-1 0,-1 1 0,1-1 0,-1 1 0,0-1 0,1 1 1,-1-1-1,1 0 0,-1-1-79,1 1 1,-1 0-1,0-1 1,0 1-1,0 0 1,0-1-1,0 1 1,0-1-1,0 1 1,0 0-1,0-1 1,-1 1-1,1 0 1,0-1-1,-2-1 0,-8-16-1034</inkml:trace>
</inkml:ink>
</file>

<file path=ppt/ink/ink21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2:35.63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16 266 9058,'-6'-10'992,"-4"-11"1762,11 20-2668,-1 1 1,0-1 0,0 1-1,1-1 1,-1 1 0,1-1-1,-1 1 1,0-1 0,1 1 0,-1-1-1,1 1 1,-1-1 0,1 1-1,-1 0 1,1-1 0,0 1-1,-1 0 1,1 0 0,-1-1 0,1 1-1,0 0 1,-1 0 0,1 0-1,0 0 1,-1 0 0,1 0-1,-1 0 1,1 0 0,0 0 0,-1 0-1,1 0 1,0 0 0,0 1-1,21-2 840,-1-1 0,-1-1-1,1-1 1,0-1 0,-1 0-1,0-2 1,0 0 0,30-16-1,-43 19-681,-1 1 0,1 0 0,0 0 0,0 1 0,9-2 0,-15 4-233,0-1 1,0 1-1,0 0 1,0 0-1,0 0 1,0 0-1,0 0 1,0 0-1,0 1 1,0-1-1,0 0 1,0 0-1,0 1 1,0-1-1,0 1 1,0-1-1,0 1 0,0-1 1,0 1-1,-1-1 1,1 1-1,0 0 1,0-1-1,-1 1 1,1 0-1,0 0 1,-1 0-1,1-1 1,-1 1-1,1 0 1,-1 0-1,1 0 0,-1 0 1,0 0-1,0 0 1,1 0-1,-1 0 1,0 0-1,0 0 1,0 0-1,0 0 1,0 0-1,0 0 1,0 0-1,-1 1 1,0 13 21,0 0 0,-1-1 0,-1 1 0,-8 22 0,-4 21-138,12-41-488,0-1 1,-1 1-1,-7 15 1,6-24-1456,2-9 1003,6-14 1688,8-4-264</inkml:trace>
  <inkml:trace contextRef="#ctx0" brushRef="#br0" timeOffset="1">295 0 9714,'-16'13'4857,"5"1"-1472,5 0-2353,8 3-512,2-6-920,3-1-584,-1-2-1009,5-5 1017,6-3 312</inkml:trace>
</inkml:ink>
</file>

<file path=ppt/ink/ink21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2:36.03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77 9706,'55'40'12401,"-60"-19"-12232,-1-4 385,4-7-492,-1-2-23,1 0 0,0 0 0,0 1 0,1-1 0,0 1 0,1-1-1,0 1 1,2 15 0,-2-24-30,0 1 0,0-1-1,0 1 1,1-1 0,-1 1-1,0-1 1,1 1 0,-1-1-1,0 1 1,1-1-1,-1 0 1,0 1 0,1-1-1,-1 0 1,1 1 0,-1-1-1,1 0 1,-1 0 0,1 1-1,-1-1 1,1 0 0,-1 0-1,1 0 1,-1 0 0,1 1-1,-1-1 1,1 0 0,-1 0-1,1 0 1,-1 0 0,1 0-1,-1-1 1,1 1 0,-1 0-1,1 0 1,-1 0 0,1 0-1,-1 0 1,1-1-1,-1 1 1,1 0 0,-1 0-1,1-1 1,25-15 690,-26 16-684,21-17 635,-2 0-1,23-25 1,11-12 262,-32 35-603,1 2 1,0 0 0,1 2-1,1 1 1,26-13 0,-28 21-829,-22 6 466,1 0-1,-1 0 1,0 0-1,0 0 0,1 0 1,-1 0-1,0 0 1,0 0-1,1 0 1,-1 0-1,0 0 1,0 0-1,1 0 0,-1 0 1,0 0-1,0 0 1,1 0-1,-1 1 1,0-1-1,0 0 0,1 0 1,-1 0-1,0 0 1,0 1-1,0-1 1,1 0-1,-1 0 1,0 0-1,0 1 0,0-1 1,0 0-1,0 0 1,1 1-1,-1-1 1,0 0-1,-1 2-40,0 0 1,1 0-1,-1 0 0,0 0 1,0 0-1,-1 0 0,1 0 1,0 0-1,-1-1 0,1 1 1,-1-1-1,1 1 0,-1-1 1,-3 3-1,-35 27-33</inkml:trace>
</inkml:ink>
</file>

<file path=ppt/ink/ink21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2:38.03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1724 8698,'8'-5'5976,"11"-3"-3061,7-4-1649,-11 2-768,0 0 0,-1-1 0,0-1-1,-1 0 1,0-1 0,21-27 0,-15 12-255,-1-1-1,25-53 1,-39 72-239,1 0-1,-2-1 1,1 1 0,-2-1 0,1 0 0,-2 0 0,1 0 0,-1 0 0,-1-18 0,-1 22-16,0 1 1,0 0-1,0 0 0,0 0 1,-1-1-1,0 2 1,-1-1-1,1 0 0,-1 0 1,0 1-1,0-1 1,-1 1-1,0 0 0,0 0 1,0 1-1,0-1 0,-1 1 1,-6-5-1,10 7 0,-1 1 0,0 0 0,0 0 0,0 0-1,0 0 1,0 0 0,0 0 0,0 0 0,0 1 0,-1-1 0,1 1-1,0-1 1,0 1 0,-1 0 0,1 0 0,0 0 0,0 0 0,0 1-1,-1-1 1,1 0 0,-2 2 0,0-1-1,0 1 0,0 0 0,0 1 1,1-1-1,-1 0 0,1 1 0,-1 0 0,1 0 0,0 0 1,-3 5-1,-3 4 25,0 0-1,2 1 1,-1 0 0,2 1 0,-8 22 0,11-30 27,1 1 1,1-1-1,-1 1 1,1 0-1,1 0 1,-1 0-1,1 0 0,0 0 1,2 10-1,-2-15-16,1 0 0,0 1 0,-1-1 0,1 0 0,0 0 0,0 0 0,0 1 0,0-1 0,0 0 0,1 0 0,-1-1-1,1 1 1,-1 0 0,1 0 0,0-1 0,-1 1 0,1-1 0,0 1 0,0-1 0,0 0 0,0 0 0,0 0 0,1 0 0,-1 0 0,0 0-1,0 0 1,1-1 0,-1 1 0,0-1 0,1 0 0,2 0 0,6 0 74,-1-1 0,0 0 0,0-1 0,1 0 0,-1 0 0,0-1 0,-1-1 0,12-4 0,74-43 558,-93 50-644,91-63 535,-66 44-266,1 0 1,40-20 0,-65 38-252,-1 1 0,1 0 0,0 0 0,-1 0 0,1 0-1,0 0 1,0 0 0,0 1 0,0-1 0,0 1-1,0 0 1,0 0 0,4 0 0,-5 1-21,-1 0 0,1 0 1,-1-1-1,0 1 0,1 0 0,-1 0 1,0 0-1,0 0 0,0 1 0,0-1 0,0 0 1,0 0-1,0 1 0,0-1 0,0 0 0,-1 1 1,1-1-1,0 1 0,-1-1 0,0 1 1,1-1-1,-1 1 0,0-1 0,0 1 0,1 0 1,-1 1-1,0 3-9,1 0 0,0-1 0,-1 1 1,0 0-1,-1 0 0,1-1 0,-1 1 0,0 0 1,-3 8-1,3-26 25,7-17 5,3-1-42,2 0 0,22-43 0,-29 63 61,1 1-1,1 0 1,0 1-1,0-1 0,0 1 1,1 0-1,1 1 1,-1-1-1,1 1 0,0 1 1,1 0-1,18-10 1,-26 15-35,0 1 1,1-1-1,-1 1 0,0-1 1,1 1-1,-1 0 1,1 0-1,-1-1 1,1 1-1,-1 0 0,0 1 1,1-1-1,-1 0 1,1 0-1,-1 1 1,1-1-1,-1 0 1,0 1-1,1-1 0,-1 1 1,0 0-1,0 0 1,1-1-1,-1 1 1,0 0-1,0 0 1,0 0-1,0 0 0,0 0 1,0 0-1,1 3 1,4 4 9,-1 1-1,0 0 1,6 18 0,8 12 53,-17-36-85,0 0 0,-1-1 1,1 1-1,1-1 0,-1 0 0,0 0 1,1 0-1,-1 0 0,1 0 0,-1 0 0,1-1 1,0 1-1,5 1 0,-5-2-4,-1-1 1,1 0-1,0 0 1,-1 0-1,1 0 0,-1-1 1,1 1-1,-1-1 1,1 1-1,-1-1 0,1 0 1,-1 0-1,0 0 0,1 0 1,-1-1-1,0 1 1,0-1-1,2-1 0,10-8 12,-1 0 0,0-1-1,-1 0 1,0-1 0,-1 0-1,-1-1 1,0 0-1,-1-1 1,0 0 0,-1 0-1,-1-1 1,9-27 0,-10 21 10,-1 0 1,0 0 0,-2-1-1,0 1 1,-2-1-1,0 0 1,-2 1 0,0-1-1,-6-24 1,7 47-10,0-1 0,0 1 1,0-1-1,0 1 0,0-1 0,0 1 0,0-1 1,0 1-1,0-1 0,0 1 0,0-1 1,-1 1-1,1-1 0,0 1 0,0-1 0,-1 1 1,1 0-1,0-1 0,-1 1 0,1-1 0,0 1 1,-1 0-1,1-1 0,0 1 0,-1 0 0,1 0 1,-1-1-1,1 1 0,-1 0 0,1 0 0,-1 0 1,1-1-1,-1 1 0,1 0 0,-1 0 1,1 0-1,-2 0 0,1 1-2,-1-1 1,1 1-1,-1 0 0,1 0 1,-1 0-1,1 0 0,-1 0 1,1 0-1,0 0 1,-1 0-1,0 3 0,-4 3-7,0 0-1,1 0 1,-8 15 0,8-9 10,1 0 0,0 0 1,1 0-1,0 0 0,1 1 0,0-1 1,1 1-1,1 14 0,1-23 7,-1 0-1,1 0 1,0 0-1,0 0 1,0 0-1,1-1 0,0 1 1,0 0-1,0-1 1,0 1-1,4 4 1,-4-7 0,0 0-1,0 0 1,0 1 0,1-1 0,-1 0 0,1-1 0,-1 1 0,1 0 0,0-1 0,0 1-1,-1-1 1,1 0 0,0 0 0,0 0 0,0-1 0,0 1 0,1-1 0,-1 1 0,4-1-1,-2-1 11,1 0-1,-1 0 0,0 0 0,0 0 0,1-1 0,-1 0 0,0 0 0,0 0 1,-1-1-1,1 0 0,0 0 0,-1 0 0,0 0 0,0-1 0,7-7 0,5-6 51,0-1-1,15-24 0,12-32 91,-30 51-96,0 0-1,17-22 1,-30 45-60,0 0 0,0 0 0,1-1 0,-1 1 0,0 0-1,0 0 1,0-1 0,1 1 0,-1 0 0,0 0 0,0-1 0,1 1-1,-1 0 1,0 0 0,1 0 0,-1 0 0,0 0 0,1-1 0,-1 1 0,0 0-1,1 0 1,-1 0 0,0 0 0,1 0 0,-1 0 0,0 0 0,1 0-1,-1 0 1,0 0 0,1 0 0,-1 0 0,0 0 0,1 1 0,-1-1 0,0 0-1,0 0 1,1 0 0,-1 1 0,13 13 57,1 4-53,27 20-2,-39-37-4,0 1 0,-1-1 0,1 0 0,0 1 1,0-1-1,-1 0 0,1 0 0,0 0 1,0 0-1,0-1 0,0 1 0,1-1 0,-1 1 1,0-1-1,0 0 0,0 1 0,0-1 1,0 0-1,1-1 0,-1 1 0,0 0 0,0 0 1,0-1-1,0 0 0,0 1 0,0-1 1,0 0-1,0 0 0,0 0 0,0 0 0,3-2 1,1-3 0,0 1 1,-1-1-1,0 0 1,0 0-1,0-1 0,5-8 1,98-195 565,-97 188-363,-29 56-6,8-17-233,1-1 1,1 2-1,1-1 1,0 1-1,1 0 0,-5 27 1,11-44 26,-1 0 1,1 0 0,0-1-1,0 1 1,-1 0 0,1 0-1,0 0 1,0 0 0,0 0-1,0-1 1,0 1 0,0 0-1,1 0 1,-1 0 0,0 0-1,0-1 1,0 1 0,1 0-1,-1 0 1,1 0 0,-1-1-1,0 1 1,1 0 0,-1-1 0,2 2-1,-1-2 0,0 0 1,0-1-1,0 1 0,-1 0 1,1 0-1,0-1 0,0 1 1,0-1-1,0 1 0,0-1 1,-1 1-1,1-1 0,0 1 1,0-1-1,-1 0 0,1 1 1,0-1-1,0-1 0,33-43-132,-31 41 138,2-3 3,1-1 0,0 1 1,0 0-1,0 0 0,13-9 0,-18 15-1,0 0 0,1 0 0,-1 0-1,0 0 1,1 0 0,-1 0 0,1 1 0,0-1-1,-1 0 1,1 1 0,0 0 0,-1-1 0,1 1 0,0 0-1,-1 0 1,1 0 0,0 0 0,-1 0 0,1 0-1,0 0 1,-1 1 0,1-1 0,0 1 0,-1-1-1,1 1 1,-1-1 0,1 1 0,0 0 0,-1 0 0,0 0-1,1 0 1,-1 0 0,0 0 0,1 0 0,-1 0-1,0 1 1,2 2 0,16 23 40,0 2 0,-2 0 1,-1 2-1,-2-1 0,-1 2 0,-1 0 0,-1 0 1,-2 1-1,-2 0 0,-1 1 0,-1 0 1,0 49-1,-5-68-23,-1-1 1,0 0-1,-1 0 1,0 0-1,-5 14 0,6-23-13,-1 1 1,0-1-1,0 0 0,0 0 0,0-1 0,-1 1 0,0 0 0,0-1 0,0 1 1,0-1-1,-1 0 0,1 0 0,-1-1 0,0 1 0,-1-1 0,-4 4 0,8-7-6,0 1-1,0-1 0,0 0 0,0 1 0,0-1 0,0 0 1,0 0-1,0 0 0,0 0 0,0 0 0,0 0 0,0 0 1,0-1-1,0 1 0,0 0 0,0 0 0,0-1 0,1 1 1,-1 0-1,0-1 0,0 1 0,0-1 0,0 0 0,1 1 1,-1-1-1,0 1 0,0-1 0,1 0 0,-1 0 0,0 1 1,1-1-1,-1 0 0,1 0 0,-1 0 0,1 0 0,-1-1 1,-13-37-70,13 36 66,-6-26-38,2 1 0,1-2 1,2 1-1,0 0 0,2-1 1,5-38-1,3 4 6,30-113-1,-27 140 36,2 0 1,20-39-1,-33 75 3,1 0 0,-1 0 0,1 1-1,-1-1 1,1 0 0,0 0 0,-1 1 0,1-1 0,0 0-1,0 1 1,0-1 0,-1 1 0,1-1 0,0 1 0,0-1-1,0 1 1,0 0 0,0-1 0,0 1 0,0 0 0,0 0-1,0 0 1,0 0 0,0 0 0,0 0 0,0 0 0,0 0-1,0 0 1,0 0 0,0 0 0,0 1 0,0-1 0,0 1-1,39 17 0,-21-9 1,-10-6 21,0-2 0,0 0-1,0 0 1,0 0-1,1-1 1,-1 0 0,0-1-1,0 0 1,0-1-1,0 0 1,0 0-1,11-4 1,-11 2 9,0 2 0,1-1-1,-1 1 1,1 1 0,0-1-1,-1 2 1,1-1 0,0 1 0,0 1-1,18 3 1,-26-4-19,0 1 1,-1 0-1,1-1 0,0 1 0,0 0 1,-1 0-1,1 0 0,-1 0 1,1 0-1,-1 0 0,1 0 0,-1 1 1,0-1-1,0 1 0,1-1 0,-1 1 1,0-1-1,0 1 0,0-1 0,-1 1 1,1 0-1,0 2 0,0 0-2,0 0-1,-1-1 0,1 1 0,-1 0 1,0 0-1,-1 0 0,1 0 1,-1 0-1,0 0 0,-1 4 1,-3 8-27,-1 0 1,-1-1 0,-17 28 0,14-25-155,-1 0 0,0-1 0,-2 0 0,0-1 0,0 0 0,-2-1 0,-20 17 1,33-31 122,0 1 1,0-1 0,0 0 0,0 0-1,0 1 1,0-2 0,0 1 0,-1 0-1,1 0 1,0-1 0,-1 1 0,1-1 0,0 0-1,-1 1 1,-3-2 0,5 1 14,-1 0 0,1-1 1,-1 0-1,1 1 0,0-1 1,-1 0-1,1 0 0,0 0 1,-1 0-1,1 0 0,0 0 0,0 0 1,0 0-1,0-1 0,0 1 1,0 0-1,0-1 0,1 1 0,-1 0 1,0-1-1,1 1 0,-1-1 1,1 1-1,-1-1 0,1 1 1,0-4-1,-2-8-28,1 0 1,1 0-1,0 0 1,0 0-1,2 0 1,0 0-1,0 0 0,1 0 1,0 0-1,2 1 1,6-15-1,6-12 114,1 2 0,31-46 0,-7 26 396,2 1 0,2 3 0,55-49 0,-31 32 38,-66 65-516,46-52 67,-46 52-326,-1 0 1,0 0-1,0 0 1,0-1 0,-1 1-1,0-1 1,0 0-1,0 1 1,-1-1-1,1-8 1,-5-26-1110</inkml:trace>
</inkml:ink>
</file>

<file path=ppt/ink/ink21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3:55.47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1046 9658,'17'-17'1792,"1"1"1,36-25-1,97-46 420,-80 49-1284,619-404 2225,-412 255-2344,69-20-475,-322 196-663,-25 12 314,1-1 0,-1 0 0,0 0-1,0 0 1,0 0 0,0 0 0,0 0 0,1 0-1,-1 0 1,0 0 0,0 0 0,0 1 0,0-1 0,0 0-1,0 0 1,0 0 0,0 0 0,1 0 0,-1 0-1,0 1 1,0-1 0,0 0 0,0 0 0,0 0 0,0 0-1,0 1 1,0-1 0,0 0 0,0 0 0,0 0-1,0 0 1,0 1 0,0-1 0,0 0 0,0 0 0,0 0-1,0 0 1,0 0 0,0 1 0,-1-1 0,1 0-1,0 0 1,0 0 0,0 0 0,0 0 0,0 0-1,0 1 1,0-1 0,0 0 0,-1 0 0,1 0 0,0 0-1,0 0 1,0 0 0,0 0 0,0 0 0,-1 0-1,1 0 1,0 0 0,0 1 0,-35 33-1813,-58 48-2133,33-30 2865</inkml:trace>
</inkml:ink>
</file>

<file path=ppt/ink/ink21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3:55.89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1 772 10610,'4'1'4777,"40"-35"-1944,25-18-961,40-31-175,19-8 15,31-15-64,3 3-167,-15 12-577,-20 8-264,-43 26-400,-25 15-264,-31 21-728,-13 12-672,-25 23-5034,-10 9 4370</inkml:trace>
</inkml:ink>
</file>

<file path=ppt/ink/ink21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4:00.76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140 97 6105,'-1'-3'8167,"0"-2"-4157,-4-11-509,5 16-3474,0-1-1,-1 1 0,1-1 1,-1 1-1,1 0 1,0-1-1,-1 1 0,1 0 1,-1-1-1,1 1 1,-1 0-1,1 0 0,-1-1 1,1 1-1,-1 0 0,0 0 1,1 0-1,-1 0 1,1 0-1,-1 0 0,1 0 1,-1 0-1,1 0 0,-1 0 1,0 0-1,1 0 1,-1 0-1,1 0 0,-1 1 1,1-1-1,-1 0 1,1 0-1,-1 1 0,1-1 1,-1 0-1,1 1 0,-1-1 1,1 0-1,0 1 1,-1-1-1,1 0 0,0 1 1,-1-1-1,1 1 1,-1 0-1,1-1-19,0 1 1,0-1-1,0 0 0,0 0 1,0 1-1,0-1 1,0 0-1,-1 0 0,1 0 1,0 1-1,0-1 1,0 0-1,0 0 0,-1 0 1,1 1-1,0-1 1,0 0-1,0 0 0,-1 0 1,1 0-1,0 0 1,0 0-1,-1 1 0,1-1 1,0 0-1,0 0 1,-1 0-1,1 0 0,0 0 1,0 0-1,-1 0 1,1 0-1,0 0 0,0 0 1,-1 0-1,1 0 1,0 0-1,0 0 0,-1-1 1,1 1-1,0 0 1,0 0-1,0 0 0,-1 0 1,1 0-1,0 0 1,0-1-1,0 1 0,-1 0 1,1 0-1,0 0 1,0 0-1,0-1 0,0 1 1,-1 0-1,1 0 1,0-1-1,0 1 0,0 0 1,0 0-1,0-1 1,-2-1 4,1 0 0,-1 0 0,0 0 0,0 0 0,0 1 0,0-1 0,0 1 0,0-1 1,0 1-1,0 0 0,-1-1 0,1 1 0,0 0 0,-1 1 0,1-1 0,-1 0 0,1 1 0,-1-1 1,1 1-1,-4 0 0,4 0-1,0-1 0,1 1 0,-1 0 0,0 0 0,0 0 0,0 0 0,0 0 1,1 1-1,-1-1 0,0 1 0,0-1 0,1 1 0,-1-1 0,0 1 0,1 0 0,-1 0 1,0 0-1,1 0 0,0 0 0,-1 0 0,1 1 0,-1-1 0,1 0 0,0 1 0,0-1 0,0 0 1,0 1-1,-1 1 0,1 0 21,0-1 0,0 1 1,1 0-1,-1-1 0,1 1 1,-1 0-1,1-1 0,0 1 1,0 0-1,0-1 0,1 1 1,-1 0-1,0-1 0,1 1 0,0 0 1,0-1-1,0 1 0,0-1 1,0 1-1,0-1 0,0 0 1,1 1-1,2 2 0,-1-3 10,-1 0 1,1 0-1,0 0 0,0 0 0,0-1 1,0 1-1,0-1 0,0 0 0,0 0 1,0 0-1,0 0 0,1 0 0,-1-1 1,0 0-1,1 1 0,-1-1 0,0-1 1,1 1-1,2-1 0,4-1 50,0 0 1,0-1-1,-1 0 0,1 0 0,-1-1 0,0-1 1,0 0-1,13-9 0,-18 12-60,-1-1 1,1 0-1,-1 0 0,0 0 1,0-1-1,0 1 1,0-1-1,-1 0 0,4-7 1,-5 9-11,0 0 1,0 0-1,0 0 0,-1-1 1,0 1-1,1 0 1,-1-1-1,0 1 0,0 0 1,0-1-1,0 1 1,-1 0-1,1-1 0,0 1 1,-1 0-1,0 0 1,1-1-1,-1 1 0,-2-4 1,1 4-10,1 0 0,-1 1 0,0-1 0,1 0 1,-1 0-1,0 1 0,0-1 0,0 1 0,0-1 0,0 1 0,-1 0 1,1 0-1,0 0 0,0 0 0,-1 1 0,1-1 0,-1 0 0,1 1 1,-1 0-1,1-1 0,-1 1 0,1 0 0,-1 0 0,1 1 0,0-1 1,-5 2-1,-2-1 1,1 1 1,0 0 0,0 1-1,0 0 1,0 0 0,-11 7-1,13-7 8,0 1 0,1 0 0,0 0 1,0 0-1,0 1 0,1-1 0,-1 1 0,1 0 0,0 0 0,-3 7 0,6-10-148,-1 1 0,1 0 0,0 0 0,0 0 0,0 0 1,0 0-1,1 0 0,-1 0 0,1 0 0,0 0 0,0 0 0,0 0 0,0 1 0,1-1 0,-1 0 0,1 0 0,0 0 1,0 0-1,0 0 0,0 0 0,0-1 0,1 1 0,1 3 0,16 21-993</inkml:trace>
</inkml:ink>
</file>

<file path=ppt/ink/ink2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1:40.7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12883,'31'25'5233,"12"-6"-3201,9-8 129,7-6-281,7-7-223,0-1-521,3 3-288,-15-3-520,-6-2-224,-5-1-960,-4-3-416,16-2 671</inkml:trace>
</inkml:ink>
</file>

<file path=ppt/ink/ink21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4:04.11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814 135 5849,'-11'-31'5552,"2"-17"-3791,7 32-1213,1 13-433,0 1 0,0 0 1,1 0-1,-1 0 0,-1 0 0,1 0 1,0 0-1,0 0 0,-1 0 1,1 1-1,-1-1 0,1 0 1,-1 1-1,0-1 0,0 1 1,0 0-1,0 0 0,0-1 0,0 1 1,0 0-1,0 1 0,0-1 1,0 0-1,0 1 0,-1-1 1,1 1-1,0 0 0,0-1 1,-1 1-1,-3 1 0,-5-1 226,0 1 0,0 0 0,0 1 0,-17 4 0,-4 5-128,1 0 0,0 2 0,1 1 0,1 2 0,0 1 0,1 1 0,-31 26-1,6 1 228,1 3-1,-62 74 0,91-95-237,-2 0-35,3 0 0,0 2 1,-32 54-1,49-70-165,0 1 0,1-1 1,0 1-1,1 0 0,0 0 0,1 0 1,1 0-1,0 0 0,1 1 0,3 26 1,2-8 266,2 0 1,0-1-1,20 50 1,-24-74-158,1 1 1,1-1-1,0 1 1,0-1-1,0 0 0,1-1 1,0 1-1,0-1 1,1-1-1,0 1 1,0-1-1,1 0 0,0-1 1,0 1-1,0-2 1,0 1-1,1-1 1,12 4-1,14 3 185,0-2-1,1-1 0,56 4 1,2 1-66,-43-3-189,5 2 40,94 6 1,-134-17 33,0-1-1,-1-1 1,1 0 0,-1-1 0,1 0 0,-1-2 0,0 0 0,0 0-1,0-1 1,27-14 0,-25 8-6,0-1 0,-1-1 0,0 0 1,-1-1-1,0-1 0,21-29 0,-12 11-18,-1-1 0,25-52 0,-42 73-74,0-1 0,0 0 0,-1 0 0,-1 0 0,-1-1 0,0 1 0,0-1-1,-2 0 1,0 0 0,0 1 0,-1-1 0,-1 0 0,-1 0 0,0 0 0,-8-25 0,-11-66-30,16 73-15,-1 0 0,-2 1 1,-1 0-1,-18-42 0,23 66 10,0 1 0,-1 0-1,0 0 1,0 0 0,-1 1-1,0-1 1,0 1 0,0 1-1,0-1 1,-1 1 0,0 0-1,0 1 1,-1 0 0,-12-6-1,-8 0-14,0 1-1,-56-10 1,17 5 20,41 7-113,-54-12-421,71 18 291,0 0-1,-1 0 1,1 0-1,0 1 1,0 1-1,-14 2 1,21-3 32,0 1 1,0-1 0,0 1-1,0 0 1,0 0-1,0 0 1,0 0-1,0 0 1,1 0 0,-1 1-1,1-1 1,-1 1-1,1-1 1,-1 1-1,1-1 1,0 1-1,0 0 1,-2 3 0,-3 14-1181</inkml:trace>
</inkml:ink>
</file>

<file path=ppt/ink/ink21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4:09.39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2 119 9266,'-1'0'307,"1"-1"1,0 0-1,0 0 0,0 1 0,0-1 1,0 0-1,0 0 0,0 0 0,0 1 1,0-1-1,0 0 0,1 0 1,-1 0-1,0 1 0,0-1 0,1 0 1,-1 1-1,1-1 0,-1 0 0,0 1 1,1-1-1,-1 0 0,1 1 1,0-1-1,-1 1 0,1-1 0,-1 1 1,1-1-1,1 0 0,27 5 2407,-16 0-3017,31 5 938,0-2-1,0-2 0,78-1 1,142-26 1647,-225 16-2078,0 2 0,0 2 0,0 1-1,0 2 1,0 2 0,0 2 0,0 1 0,45 13 0,-50-8-53,14 4 130,96 17 1,-128-30-211,0 0 0,-1-2 0,1 0 0,0-1 0,0 0 0,-1-1 0,1-1 0,-1 0 0,0-1 0,23-10 0,-25 7 211,-26 5-66,-7-1-231,-228-43-324,191 32 120,0 3 1,-98-5-1,115 15 70,0 2-1,0 2 1,0 1-1,-68 17 1,-69 37-234,169-55 364,-1-1 0,0 0 0,0-1 1,0 0-1,0-1 0,0 1 0,0-2 0,0 1 0,0-1 0,0-1 0,0 0 0,0 0 0,1 0 0,-1-1 0,-9-5 0,5 0 244,32 5-39,-8 2-212,331-59 747,-98 11-366,-186 41-178,1 2 0,71 2 0,-97 6-39,0 3 0,0 0 0,0 2 0,38 14 0,17 3 635,-44-18-210,-42-5-510,0-1 0,0 0 1,0 0-1,0 0 0,0 0 1,0 0-1,0-1 0,0 1 1,0-1-1,0 1 0,0-1 1,0 0-1,-1 1 0,1-1 1,0 0-1,0 0 0,-1-1 1,1 1-1,1-1 0,-3 1-104,0 0 0,0 0 0,-1 0-1,1 0 1,0 1 0,-1-1 0,1 0-1,-1 1 1,1-1 0,-1 0 0,1 1 0,-1-1-1,1 0 1,-1 1 0,0-1 0,1 1-1,-1-1 1,0 1 0,0-1 0,1 1-1,-1 0 1,0-1 0,-1 1 0</inkml:trace>
</inkml:ink>
</file>

<file path=ppt/ink/ink21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4:19.62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78 0 6001,'-9'7'955,"-1"1"0,1 0-1,-9 10 1,14-15-473,1 1 1,-1 0-1,1 0 0,0 1 1,0-1-1,1 1 0,-1-1 1,1 1-1,-3 8 0,6-12-340,0-1 1,0 0-1,0 1 0,0-1 0,0 1 1,0-1-1,0 0 0,0 0 0,0 0 1,0 1-1,0-1 0,0 0 0,0 0 1,0 0-1,0-1 0,0 1 0,0 0 1,0 0-1,0 0 0,1-1 0,20-2 440,0 1-1,-1 1 0,1 1 1,0 1-1,-1 1 0,23 4 1,57 4-28,-3-12 114,0-5 0,159-33 0,-160 22-218,0 4-1,148-3 1,-158 23-206,147 30 1,-15-1 401,391-8 2492,-532-25-2591,-1 4 0,1 3 0,86 21 0,-146-26-610,0 0-1,0-2 0,31 1 1,-44-3-232,0 0 0,0 0 0,1-1 0,-1 0 0,0 0 0,0 0 0,0 0 0,0-1 0,0 0 0,-1 0 0,1-1 0,0 1 0,-1-1 0,0 0 0,0 0 0,0 0 0,0-1 1,5-4-1,-2-3-286,0 0 1,10-23 0</inkml:trace>
</inkml:ink>
</file>

<file path=ppt/ink/ink21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4:21.15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612 1577 7866,'-12'84'3063,"12"-84"-3006,0 1 0,0-1 0,0 0-1,0 1 1,0-1 0,0 1 0,0-1 0,0 0 0,0 1 0,0-1 0,0 1-1,0-1 1,0 0 0,0 1 0,1-1 0,-1 0 0,0 1 0,0-1-1,0 1 1,0-1 0,1 0 0,-1 1 0,0-1 0,0 0 0,1 0-1,-1 1 1,0-1 0,1 0 0,-1 0 0,0 1 0,1-1 0,-1 0 0,0 0-1,1 0 1,-1 0 0,1 1 0,-1-1 0,0 0 0,1 0 0,-1 0-1,0 0 1,1 0 0,-1 0 0,1 0 0,-1 0 0,0 0 0,1 0-1,-1 0 1,1 0 0,-1-1 0,0 1 0,1 0 0,-1 0 0,0 0 0,1 0-1,-1-1 1,0 1 0,1 0 0,-1 0 0,0-1 0,1 1 0,24-18 1019,-22 16-768,243-155 3685,-194 130-3828,1 2-1,1 3 0,57-16 1,-97 34-172,147-47 264,-135 41 163,0-2 0,-1 0 0,-1-2 1,24-17-1,110-96 2844,-120 94-3046,60-60 177,-64 58 71,55-44-1,-58 56-174,-2-1 303,2 2-1,0 1 0,66-32 0,-72 40-567,0-1-1,-1-2 1,29-23 0,-50 36-24,0 0 0,-1 0 1,1-1-1,-1 1 0,0 0 0,0-1 1,0 0-1,-1 1 0,1-1 1,-1 0-1,0 0 0,0 0 0,0 0 1,0 0-1,-1 0 0,1 0 1,-1 0-1,-1-5 0,1-4 25,-1 1 1,-1 0-1,0 0 0,0-1 0,-5-10 1,-3-4-9,-2 2 1,0-1 0,-2 2 0,0 0 0,-2 0 0,0 2 0,-37-39 0,26 33-35,-2 2 0,-1 0 0,-1 2 0,-1 2 0,-40-22 0,53 35-11,-1 0 1,0 1-1,0 1 0,-1 1 1,-39-6-1,-111-1 24,51 5-105,78 4 46,-215-12-381,226 17 356,-1 1-1,0 2 1,0 1-1,1 1 1,0 2-1,-34 12 1,1 7-74,1 2 0,2 4 0,0 1 0,3 4 0,-92 76 0,85-56 70,2 3 0,4 3 0,2 3 0,-53 80 0,100-130 84,-1 1 0,2 0 0,1 0 0,0 1-1,1 0 1,1 0 0,1 1 0,1 0 0,0 0 0,2 0-1,0 1 1,1-1 0,1 0 0,1 0 0,4 25-1,2-9 16,1-2 1,1 1-1,2-1 0,1-1 0,2 0 0,1-1 0,36 55 0,-42-73 21,1 0 0,0-1 1,2 0-1,-1-1 1,1 0-1,1-1 0,0-1 1,1 0-1,0 0 1,26 12-1,-18-12 32,1-2 0,-1 0-1,2-1 1,-1-2 0,1 0 0,46 2-1,-21-5 117,0-3-1,0-2 0,71-13 0,143-45-325,-184 35-2745,-57 25 1867</inkml:trace>
</inkml:ink>
</file>

<file path=ppt/ink/ink21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0:14.95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25 630 5969,'-1'1'449,"-16"8"2240,17-9-2559,0 1 0,0-1 0,-1 0 0,1 0 0,0 0 0,-1 0-1,1 0 1,0 0 0,-1 0 0,1 0 0,0 1 0,0-1 0,-1 0 0,1 0 0,0 0 0,0 1 0,0-1 0,-1 0 0,1 0 0,0 0 0,0 1 0,0-1 0,-1 0 0,1 1 0,0-1 0,0 0 0,0 0 0,0 1 0,0-1 0,0 0 0,0 1 0,0-1 0,0 0 0,0 1 0,0-1 0,0 0 0,0 0 0,0 1 0,0-1 0,0 0 0,0 1 0,0-1 0,0 0 0,0 1 0,0-1 0,1 0 0,-1 1 0,7-8 4752,75-70-2287,152-111 0,-48 42-1646,-156 121-840,16-13-7,-1-1 0,57-68 0,-89 88-528,-14 14-2593,-1 6 2617,0 0 0,0 0 0,0 0 0,1 1 1,-1-1-1,0 0 0,1 1 0,-1-1 0,1 1 1,0 0-1,-1 0 0,-1 3 0,-10 26-1115</inkml:trace>
</inkml:ink>
</file>

<file path=ppt/ink/ink21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0:16.15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211 13 7170,'-3'-1'546,"1"0"1,0 0 0,-1 1 0,1-1 0,-1 1 0,1-1 0,-1 1-1,1 0 1,-5 0 0,-24 6 809,-15 16-1278,39-18-22,1 1-1,0-1 0,1 1 0,-1 1 0,1-1 1,0 1-1,0 0 0,0 0 0,1 0 0,-4 9 0,0 1 130,0 0-1,-8 33 1,13-41-65,1 0 0,0 0 0,1 0 0,0 0-1,0 1 1,1-1 0,0 0 0,0 0 0,3 11 0,-3-17-85,1 1-1,0 0 0,0-1 0,0 1 1,0-1-1,0 1 0,0-1 1,1 0-1,-1 1 0,1-1 0,0 0 1,0 0-1,0 0 0,0 0 0,0 0 1,0-1-1,0 1 0,0-1 1,1 1-1,-1-1 0,1 0 0,-1 0 1,1 0-1,-1 0 0,1 0 0,0-1 1,-1 1-1,1-1 0,0 0 1,0 1-1,3-2 0,3 1-17,0 0-1,1-1 1,-1 0-1,0-1 1,0 0-1,0-1 1,0 0 0,-1 0-1,1 0 1,-1-1-1,0-1 1,0 0-1,0 0 1,0 0-1,-1-1 1,0 0 0,0 0-1,6-8 1,-6 5-244,0 0 0,0 0 0,-1 0 0,-1-1 1,0 0-1,0 0 0,0 0 0,-2-1 1,1 0-1,-1 1 0,-1-1 0,0 0 0,0 0 1,-1-22-1,-1-5-1296,1-2 767</inkml:trace>
</inkml:ink>
</file>

<file path=ppt/ink/ink21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0:16.60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17 17 4441,'-16'-17'14518,"17"18"-14467,1 0 0,-1 0 0,0 0 0,1-1 0,-1 1 0,0 1 0,1-1 0,-1 0 0,0 0 0,0 0 0,0 1 0,0-1 0,0 0 0,0 1 0,0-1 0,0 3 0,8 9 97,16 27 259,24 51 0,-28-42-205,-4-8-112,2-1 1,38 60 0,-53-94-105,1 0 0,-1 0 1,1-1-1,0 0 0,1 0 0,-1 0 1,1-1-1,7 5 0,-11-8-97,-1 0 0,1-1-1,-1 1 1,1 0 0,0-1-1,0 1 1,-1-1 0,1 1 0,0-1-1,0 0 1,-1 0 0,1 0-1,0 0 1,0 0 0,0 0 0,-1 0-1,1-1 1,0 1 0,0 0-1,-1-1 1,1 0 0,0 1-1,-1-1 1,1 0 0,-1 0 0,1 0-1,-1 0 1,1 0 0,-1 0-1,0 0 1,1-1 0,-1 1-1,0-1 1,0 1 0,0 0 0,0-1-1,1-2 1,3-6-1184,0-1 0,-1 1 0,7-23 0,-8 21 546,7-20-349</inkml:trace>
</inkml:ink>
</file>

<file path=ppt/ink/ink21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0:16.96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98 6169,'12'-21'966,"7"-14"162,-1 0 3012,-17 29 1175,-5 9-3165,-7 11-1627,5-1-445,1 0 1,0 1-1,2-1 0,-1 1 1,2 0-1,0 0 0,0 0 1,1 0-1,1 1 1,0-1-1,4 22 0,-3-34-84,-1 1 0,0-1-1,1 0 1,-1 0-1,1 0 1,0 0 0,0 0-1,0 0 1,0 0 0,0 0-1,0 0 1,1 0 0,-1 0-1,1-1 1,-1 1 0,1-1-1,-1 1 1,1-1-1,0 1 1,0-1 0,0 0-1,0 0 1,0 0 0,0 0-1,0 0 1,0 0 0,4 0-1,-4-1-8,0 0 0,1 0 0,-1 0 0,0-1 0,1 1-1,-1-1 1,0 1 0,0-1 0,1 0 0,-1 0 0,0 0 0,0 0-1,0 0 1,0 0 0,0 0 0,0-1 0,-1 1 0,1-1 0,0 0-1,-1 1 1,1-1 0,-1 0 0,1 0 0,-1 0 0,0 0 0,1-2-1,1-2 19,0 0-1,-1 0 1,1-1-1,-1 1 0,-1 0 1,1-1-1,-1 1 1,-1-1-1,1 0 0,-1 1 1,0-1-1,0 0 1,-1 1-1,0-1 0,0 1 1,-1-1-1,0 1 1,0 0-1,0-1 0,-1 1 1,1 0-1,-2 1 1,1-1-1,-5-6 0,7 11 5,1 1-1,0 0 1,0-1-1,0 1 1,0 0-1,-1-1 1,1 1-1,0 0 1,0-1-1,-1 1 1,1 0-1,0 0 1,-1-1-1,1 1 1,0 0-1,-1 0 1,1 0-1,0-1 0,-1 1 1,1 0-1,-1 0 1,1 0-1,0 0 1,-1 0-1,1 0 1,0 0-1,-1 0 1,1 0-1,-1 0 1,1 0-1,0 0 1,-1 0-1,1 0 1,-1 0-1,1 0 1,0 1-1,-1-1 1,1 0-1,0 0 1,-1 0-1,1 0 0,0 1 1,-1-1-1,1 0 1,0 0-1,-1 1 1,1-1-1,0 1 1,-1 0 24,1 0 0,-1 0 0,1 0-1,0 0 1,-1 0 0,1 0 0,0 0 0,0 1 0,0-1 0,0 0 0,0 0 0,0 0 0,0 0 0,0 0-1,0 0 1,1 2 0,1 3 28,1-1 0,0 0-1,0 0 1,1-1 0,0 1 0,-1-1-1,1 1 1,1-1 0,-1 0-1,1-1 1,-1 1 0,1-1-1,0 0 1,0 0 0,1 0 0,-1-1-1,0 0 1,1 0 0,0 0-1,-1-1 1,1 0 0,8 1-1,-6-1-240,0 0 0,0 0 0,0-1-1,0-1 1,0 1 0,1-1-1,9-3 1,-13 3-332,-1 0 0,1-1 0,0 0 0,-1 0 0,1 0 0,-1-1 1,0 1-1,0-1 0,0 0 0,0 0 0,0 0 0,3-5 0,0-1-613</inkml:trace>
</inkml:ink>
</file>

<file path=ppt/ink/ink21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0:17.59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1 225 8450,'17'-53'3501,"-17"51"-3349,0 1 0,1 0 1,-1 0-1,0 0 0,1-1 1,-1 1-1,1 0 1,-1 0-1,1 0 0,0 0 1,0 0-1,-1 0 0,1 0 1,0 0-1,0 0 1,0 1-1,0-1 0,0 0 1,0 0-1,0 1 1,0-1-1,0 1 0,0-1 1,0 1-1,0-1 0,1 1 1,-1 0-1,0 0 1,0-1-1,0 1 0,1 0 1,-1 0-1,0 0 0,0 0 1,1 0-1,-1 1 1,0-1-1,0 0 0,0 0 1,1 1-1,-1-1 0,0 1 1,0-1-1,0 1 1,1 1-1,1-1-25,0 0-1,-1 1 1,1 0-1,-1-1 1,0 1 0,0 0-1,1 1 1,-1-1 0,0 0-1,-1 0 1,1 1-1,0-1 1,-1 1 0,1-1-1,1 6 1,-1 7 191,1 0-1,0 0 1,9 21 0,-8-13-238,-3-17-133,-3-15-276,-2-8 298,2-1-1,0 1 0,1-1 0,1 1 0,0-1 0,3-17 1,-3 33 47,1 0 1,-1-1 0,1 1 0,-1 0 0,1 0 0,0 0-1,0-1 1,0 1 0,0 0 0,0 0 0,0 0-1,1 1 1,-1-1 0,1 0 0,-1 0 0,1 1 0,0-1-1,-1 1 1,1-1 0,0 1 0,0 0 0,0 0-1,0 0 1,0 0 0,1 0 0,-1 0 0,0 1 0,0-1-1,0 1 1,1-1 0,-1 1 0,0 0 0,1 0-1,-1 0 1,3 0 0,-2 1 43,1-1-1,0 1 1,0 0 0,0 0 0,0 0-1,-1 0 1,1 0 0,0 1-1,-1 0 1,1 0 0,-1 0-1,0 0 1,0 1 0,0-1 0,0 1-1,0 0 1,0-1 0,-1 1-1,1 1 1,1 2 0,1 4 34,-1 0 0,0 1 1,-1-1-1,0 1 0,2 13 0,-4-17-62,1-44 8,1 12-40,-3 17 3,2-13-9,8-43 0,-9 59 9,0 1-1,0-1 0,0 1 1,1-1-1,-1 1 1,1 0-1,0 0 0,1 0 1,-1 0-1,1 0 1,-1 0-1,1 1 1,0-1-1,1 1 0,-1 0 1,8-5-1,-10 7-2,0 1 1,0-1-1,0 1 0,0 0 0,0 0 1,1 0-1,-1-1 0,0 1 0,0 0 1,0 1-1,0-1 0,0 0 0,0 0 1,1 0-1,-1 1 0,0-1 0,0 0 1,0 1-1,0-1 0,0 1 0,0-1 1,0 1-1,0 0 0,0-1 0,-1 1 0,1 0 1,0 0-1,0 0 0,0-1 0,-1 1 1,2 1-1,18 34 0,-17-29 0,11 26 40,7 17 77,-20-48-112,1 1 0,-1 0 0,1-1 0,0 0 1,0 1-1,0-1 0,0 0 0,0 0 0,0 0 0,1 0 0,-1-1 0,1 1 0,-1 0 0,4 1 1,-4-3-14,0 0 0,-1 0 0,1 0 1,-1 0-1,1 0 0,-1 0 1,1 0-1,-1-1 0,1 1 0,-1-1 1,1 1-1,-1-1 0,1 1 0,-1-1 1,0 0-1,1 1 0,-1-1 1,0 0-1,0 0 0,1 0 0,-1 0 1,0 0-1,0-1 0,0 1 0,0 0 1,0 0-1,-1-1 0,2-1 1,23-45-1690,-23 42 1240,19-40 82,-13 29 902</inkml:trace>
</inkml:ink>
</file>

<file path=ppt/ink/ink21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0:17.98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33 41 13667,'-1'3'5601,"-6"-7"-3632,1 2-449,5 1-856,-1-1-264,1 0-752,-3-4 2592,-7-21-1775</inkml:trace>
</inkml:ink>
</file>

<file path=ppt/ink/ink2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1:42.03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194 70 3201,'-41'92'4493,"-83"108"-439,99-162-1222,25-38-2737,0 0 0,-1 1-1,1-1 1,0 0-1,-1 1 1,1-1-1,0 1 1,0-1-1,-1 0 1,1 1-1,0-1 1,0 1 0,0-1-1,-1 0 1,1 1-1,0-1 1,0 1-1,0-1 1,0 1-1,0-1 1,0 1-1,0-1 1,0 0 0,0 1-1,0-1 1,1 1-1,9-2 1767,17-15-105,9-20 160,49-63 1,-10 11-1155,-36 43-626,-20 22-548,1 1 1,0 1-1,32-24 0,-28 34 978,-9 8-425</inkml:trace>
</inkml:ink>
</file>

<file path=ppt/ink/ink21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0:33.03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89 623 6241,'-19'8'1233,"-35"8"-1,53-16-1188,1 0 1,-1 0 0,0 0-1,1 0 1,-1 0-1,1 0 1,-1 0-1,0-1 1,1 1-1,-1 0 1,1 0 0,-1-1-1,1 1 1,-1 0-1,1 0 1,-1-1-1,1 1 1,-1-1-1,1 1 1,-1 0 0,1-1-1,-1 1 1,1-1-1,0 1 1,-1-1-1,1 1 1,0-1 0,0 0-1,-1 1 1,1-1-1,0 1 1,0-1-1,0 0 1,0 1-1,0-1 1,0 1 0,0-1-1,0 0 1,0 1-1,0-1 1,0 1-1,0-1 1,0 0-1,0 1 1,0-1 0,1 1-1,-1-2 1,10-34 1343,-8 31-1153,5-13 226,1 0 1,0 0-1,2 1 1,-1 1-1,2-1 1,1 2-1,15-18 1,102-93 1045,-116 114-1388,16-14 96,112-97 468,-109 97-600,1 2-1,54-29 1,-70 46-77,-1 0 1,1 1-1,0 0 1,1 1-1,-1 2 0,1-1 1,0 2-1,0 1 1,0 0-1,-1 1 0,1 1 1,0 0-1,0 1 1,33 10-1,-29-6 43,-1 1 1,0 1-1,-1 1 0,0 0 0,0 2 0,-1 0 1,-1 1-1,0 2 0,0-1 0,-2 2 1,25 26-1,-4 5 305,-3 1 1,-1 2 0,-3 1-1,32 72 1,70 226 667,-122-319-971,-2 0 0,-1 1 0,-1-1 1,-1 1-1,-2 1 0,-1-1 0,-1 0 0,-6 47 0,3-68 80,-8-24-8696,6-5 7200</inkml:trace>
</inkml:ink>
</file>

<file path=ppt/ink/ink21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0:33.39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72 23 8330,'-58'-21'3486,"58"21"-3426,0 0 1,-1-1 0,1 1-1,-1 0 1,1 0 0,0 0-1,-1 0 1,1 0 0,0 0-1,-1 0 1,1 0-1,-1 0 1,1 0 0,0 0-1,-1 0 1,1 0 0,-1 0-1,1 0 1,0 0-1,-1 1 1,1-1 0,0 0-1,-1 0 1,1 0 0,0 1-1,-1-1 1,1 0-1,0 0 1,-1 1 0,1-1-1,0 0 1,0 0 0,-1 1-1,1-1 1,0 0 0,0 1-1,0-1 1,-1 1-1,1-1 1,0 0 0,0 1-1,0-1 1,0 0 0,0 1-1,0-1 1,0 1-1,0-1 1,0 0 0,0 1-1,0-1 1,0 1 0,0-1-1,0 0 1,0 1-1,0-1 1,1 1 0,-1-1-1,0 0 1,0 1 0,0-1-1,1 0 1,-1 1-1,11 20 2051,-11-20-2087,16 25 1044,2-1 0,0 0 0,2-2-1,31 31 1,-49-52-1034,-1-1 1,1 1-1,-1-1 1,1 0-1,0 0 0,-1 1 1,1-1-1,0 0 1,0-1-1,0 1 1,0 0-1,0 0 0,0-1 1,0 1-1,0-1 1,0 0-1,0 1 0,0-1 1,0 0-1,0 0 1,0 0-1,0-1 0,0 1 1,0 0-1,0-1 1,0 0-1,0 1 1,0-1-1,0 0 0,0 0 1,0 0-1,-1 0 1,1 0-1,0 0 0,-1-1 1,1 1-1,-1-1 1,1 1-1,-1-1 1,1 1-1,-1-1 0,1-2 1,3-3-17,-1-1 0,1 0 1,-2-1-1,1 1 0,-1-1 0,0 1 1,-1-1-1,2-9 0,1-28-458,-5-2 188</inkml:trace>
</inkml:ink>
</file>

<file path=ppt/ink/ink21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4:26.74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1 437 6641,'0'-5'8201,"0"5"-8080,14-13 177,1 0 402,-3 2-540,11-12 510,1 2 1,44-31-1,-16 16-26,69-60 0,-78 59-306,1 2 0,58-35 0,-94 66-293,0 0 0,0 1-1,0 0 1,0 0 0,0 1 0,1 0 0,-1 0 0,1 1 0,0 0 0,14 1 0,3 2 269,1 1 0,29 8 0,17 2 498,-59-10-678,0-1 0,-1 2 0,1 0 0,-1 1 0,0 0 0,0 0 0,0 2 0,-1 0 0,0 0 0,0 1-1,-1 0 1,0 1 0,-1 0 0,0 1 0,0 0 0,-1 1 0,0 0 0,-1 0 0,0 1 0,-1 0 0,0 1 0,-1-1 0,0 1 0,-1 0 0,-1 1-1,0-1 1,3 18 0,1 20 357,-2 1 1,-2 1-1,-4 91 0,-2-121-275,2 1 1,0-1-1,1 0 1,7 30 0,-7-47-137,0 0 0,0-1 0,1 1 0,-1-1 0,1 0 0,1 1 0,3 5 0,-5-9-66,0 0 1,-1-1-1,1 1 1,0-1-1,-1 1 1,0 0-1,1 0 1,-1-1-1,0 1 0,0 0 1,0 0-1,0-1 1,0 1-1,0 0 1,0 0-1,-1-1 1,1 1-1,0 0 1,-1-1-1,-1 4 1,-1 13 97,-4-39-2360,0-1 1,-10-19-1,-22-27-8850,31 57 10142</inkml:trace>
</inkml:ink>
</file>

<file path=ppt/ink/ink21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4:27.14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54 130 5737,'-21'14'3428,"3"1"-2505,6-3 8266,10-6-5083,10 11-4868,-2-8 1654,5 19-420,13 38 0,-23-61-410,1 0 1,1 0-1,-1-1 0,1 1 0,-1-1 0,1 0 1,1 0-1,-1 0 0,0 0 0,1-1 1,0 1-1,0-1 0,5 4 0,-7-6-20,0 0 0,0 0-1,0 0 1,0 0 0,-1 0 0,1 0-1,1-1 1,-1 1 0,0-1 0,0 0-1,0 1 1,0-1 0,0 0 0,0 0-1,0 0 1,0 0 0,0-1 0,1 1-1,-1-1 1,0 1 0,0-1 0,0 0-1,0 1 1,-1-1 0,1 0 0,0 0-1,0-1 1,0 1 0,-1 0 0,1-1-1,-1 1 1,1 0 0,-1-1 0,1 0-1,1-2 1,4-9 225,0-1 0,-1 0 0,-1 0 0,0 0 0,-1-1-1,0 0 1,2-24 0,-4 30-156,-1-1 0,-1 1 0,0 0 0,0-1 0,0 1-1,-1-1 1,-1 1 0,0 0 0,-4-14 0,5 20-96,0 0 1,-1-1-1,1 1 0,-1 0 1,1 0-1,-1 0 1,0 0-1,0 0 0,0 1 1,-1-1-1,1 1 0,-1-1 1,1 1-1,-1 0 0,0 0 1,0 0-1,0 0 1,0 0-1,0 1 0,0 0 1,-1-1-1,1 1 0,0 0 1,-1 1-1,1-1 0,0 0 1,-6 1-1,2 0-137,-24 1 273,30-1-218,1 0 0,-1 0 0,1 0 0,-1 0 0,1 0 1,-1 0-1,1 0 0,-1 0 0,1-1 0,-1 1 0,1 0 0,-1 0 0,1 0 0,-1-1 1,1 1-1,0 0 0,-1-1 0,1 1 0,-1 0 0,1-1 0,0 1 0,-1 0 1,1-1-1,0 1 0,-1-1 0,1 1 0,0-1 0,0 1 0,-1 0 0,1-1 1,0 1-1,0-1 0,0 1 0,0-1 0,0 0 0,-1 1 0,1-1 0,0 1 0,0-1 1,0 1-1,1-1 0,-1 1 0,0-1 0,0 1 0,0-1 0,0 1 0,0-1 1,1 1-1,-1-1 0,13-23-813</inkml:trace>
</inkml:ink>
</file>

<file path=ppt/ink/ink21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4:29.37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 9706,'6'129'3057,"19"-147"-3057</inkml:trace>
</inkml:ink>
</file>

<file path=ppt/ink/ink21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4:32.10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26 1550 6361,'-1'2'401,"0"-1"-1,0 0 1,0 1-1,0-1 0,-1 0 1,1 0-1,0 0 1,-1 0-1,1 0 0,-1-1 1,-2 2-1,-3-4 2634,9-14 248,40-84-2409,4 1 0,61-95 0,24-48 1015,-95 168-1283,240-540 3175,-269 595-3726,1 0-17,0-2 0,-1 0 0,-1 1 0,-1-2 0,-1 1 0,3-38 0,-7 58-40,0 0 0,0 0 0,0 0-1,0 0 1,0 1 0,0-1 0,0 0 0,0 0 0,0 0 0,-1 0-1,1 0 1,0 1 0,0-1 0,-1 0 0,1 0 0,-1 0 0,1 1-1,0-1 1,-1 0 0,0 1 0,1-1 0,-1 0 0,1 1 0,-1-1-1,0 0 1,0 1-12,0 0 0,0 0-1,0 0 1,0 0-1,0 1 1,0-1 0,0 0-1,1 0 1,-1 1-1,0-1 1,0 1 0,0-1-1,0 0 1,1 1 0,-1-1-1,0 1 1,1 0-1,-2 1 1,-30 36-663,30-36 644,-24 36-623,-50 66-1659,53-76 1151,-1-1 0,-31 26 0,54-52 1092,-1 0-1,1 0 0,0 1 0,0-1 0,0 0 0,-1-1 0,1 1 0,0 0 0,-1 0 0,1-1 0,-1 1 0,1 0 1,-1-1-1,1 0 0,-1 1 0,1-1 0,-4 0 0,4 0 50,1 0 0,-1-1 0,1 1 0,-1-1 0,1 0 0,-1 1 0,1-1 0,0 1 0,-1-1 0,1 1 0,0-1 0,0 0 0,-1 1 0,1-1 0,0 0 1,0 1-1,0-1 0,0 0 0,0 1 0,0-1 0,0 0 0,0 1 0,0-1 0,0 0 0,0 1 0,0-1 0,1-1 0,0-6 8,1 0 0,1-1 0,0 1 1,0 0-1,4-9 0,6-3 388,0-1 0,1 1 0,1 1 0,1 1 0,1 0 0,0 1 1,1 1-1,1 0 0,26-16 0,-42 30-227,1-1 1,-1 1-1,1 0 1,-1 0 0,1 1-1,0-1 1,0 1-1,0 0 1,0 0-1,0 0 1,0 0-1,0 1 1,0 0-1,4 0 1,-5 0-77,-1 1 1,0 0-1,0 0 1,-1 0-1,1 0 1,0 0-1,0 0 1,0 1-1,-1-1 0,1 1 1,-1-1-1,1 1 1,-1-1-1,0 1 1,1 0-1,-1 0 1,0 0-1,0 0 0,0 0 1,0 0-1,-1 0 1,1 0-1,-1 0 1,1 0-1,-1 0 1,1 4-1,6 50 626,-2-1-1,-3 74 1,-2-117-691,0-6-236,0-1-1,0 0 1,1 0-1,0 0 0,-1 0 1,2 0-1,-1 0 1,1 0-1,-1 0 0,1 0 1,4 7-1,12 14-931</inkml:trace>
</inkml:ink>
</file>

<file path=ppt/ink/ink21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4:35.30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9 448 6449,'-7'7'7073,"7"-7"-7008,0 0-1,0 1 1,0-1 0,-1 0-1,1 0 1,0 0-1,0 1 1,0-1-1,0 0 1,0 0-1,0 1 1,0-1-1,0 0 1,0 0 0,0 0-1,0 1 1,0-1-1,0 0 1,0 0-1,0 1 1,0-1-1,0 0 1,0 0-1,0 1 1,0-1 0,0 0-1,0 0 1,1 0-1,-1 1 1,0-1-1,0 0 1,0 0-1,0 0 1,0 1-1,1-1 1,-1 0 0,0 0-1,0 0 1,0 0-1,1 0 1,-1 0-1,0 1 1,0-1-1,0 0 1,1 0 0,-1 0-1,0 0 1,0 0-1,0 0 1,1 0-1,6 1 24,-1-1 0,1 0 0,-1 0-1,1-1 1,-1 1 0,1-1 0,-1-1-1,0 1 1,0-1 0,1-1 0,-1 1-1,0-1 1,6-3 0,12-9 286,41-32 0,-31 21-77,71-56 458,49-34 307,-127 98-855,0 2 0,2 0 0,57-21 0,-77 33-180,1 1 1,0 1 0,-1 0 0,1 0-1,0 1 1,0 0 0,0 1 0,1 0-1,10 2 1,-19-2-20,1 1 0,0-1 0,0 1 0,0 0 1,-1 0-1,1 0 0,0 0 0,-1 1 0,1-1 0,-1 1 0,1-1 0,-1 1 0,0 0 0,0 0 0,0 0 0,0 0 0,0 0 0,0 1 1,0-1-1,-1 0 0,1 1 0,-1 0 0,0-1 0,0 1 0,0 0 0,0-1 0,0 1 0,-1 0 0,1 0 0,-1 0 0,1 0 0,-1 0 1,0-1-1,0 1 0,-1 3 0,1-5-10,0 0 0,0 0 0,0 0 0,0 0 0,0 0 1,0 0-1,0 0 0,0-1 0,0 1 0,-1 0 0,1 0 0,0 0 0,0 0 0,-1 0 1,1-1-1,-1 1 0,1 0 0,-1 0 0,1-1 0,-1 1 0,1 0 0,-1-1 1,0 1-1,1-1 0,-1 1 0,0 0 0,0-1 0,1 0 0,-1 1 0,0-1 1,0 1-1,0-1 0,1 0 0,-3 1 0,2-2-72,-1 1 0,1 0 0,-1 0 0,1-1 0,-1 1 0,1-1 1,-1 0-1,1 1 0,0-1 0,-1 0 0,1 0 0,0 0 0,0 0 0,0 0 0,-1 0 0,1 0 0,0 0 0,0 0 0,-1-2 0,-4-7-757,0-1 0,1 1 0,0-1 0,1 0 0,0 0 0,1 0 0,-2-12 0,5 22 798,-10-42-1367</inkml:trace>
</inkml:ink>
</file>

<file path=ppt/ink/ink21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4:35.81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16 8138,'27'-16'4297,"-11"36"-1649,6 2-87,1 7-137,-2-7-807,1 3-377,-5-3-720,0 0-240,-6-3-80,2-4-504,-1 6-1728,-10-4 1495</inkml:trace>
</inkml:ink>
</file>

<file path=ppt/ink/ink21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2:27.71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97 2077 4353,'-8'5'512,"0"0"1,0 0-1,-12 11 0,14-11-324,0-1-1,0 1 1,-1-1-1,0 0 0,-13 7 1,21-21 7812,6-4-5865,3 6-1929,0 1-1,0-1 0,1 1 0,16-7 0,-7 4-41,79-46 641,164-88 779,9 23-900,-181 88-642,48-17 17,161-82 0,-9-28-41,55-28 10,-277 154-35,2 3-1,1 4 0,1 3 0,113-23 1,-112 29 10,-1-4 1,129-57 0,-39 14 15,580-197 25,-348 99 118,-89 31 641,8-4 600,-200 88-823,-74 33-114,51-27 1,-87 40-489,19-12 423,-22 14-419,-1-1 0,1 1 0,-1 0 1,1 0-1,-1 0 0,0-1 0,1 1 1,-1 0-1,1-1 0,-1 1 0,0 0 1,1-1-1,-1 1 0,0 0 0,0-1 1,1 1-1,-1-1 0,0 1 1,0-1-1,1 1 0,-1 0 0,0-1 1,0 1-1,0-1 0,0 1 0,0-1 1,0 1-1,0-1 0,0 1 0,0-1 1,0 1-1,0-1 0,0 1 0,0-1 1,0 1-1,0-1 0,-1 1 1,1-1-1,-8 0-1238,-18 2-182,0 2 0,-34 7 0,44-7 988,-63 12-1021</inkml:trace>
</inkml:ink>
</file>

<file path=ppt/ink/ink21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2:28.71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482 18 4473,'-2'0'463,"0"0"-1,0 0 1,0 0-1,0 0 1,0-1-1,0 1 1,0-1-1,0 1 1,0-1 0,0 1-1,0-1 1,1 0-1,-3-1 1,-7-7 6210,11 9-6572,-1-1 0,0 1 0,0 0-1,0 0 1,0 0 0,1 0-1,-1 0 1,0 0 0,0 0-1,0 0 1,0 0 0,0 0-1,1 0 1,-1 0 0,0 1 0,0-1-1,0 0 1,1 1 0,-1-1-1,0 1 1,0-1 0,-1 1-1,-26 18 257,13-7-190,1-1 0,0 2 0,0 0 0,1 1 0,1 0 0,-16 24 1,0 8 124,-3-1 0,-46 52 0,67-84-240,-52 52 145,42-46-73,-29 36 0,42-48 37,8-12 241,11-16 181,-7 16-559,0-1 0,1 1 0,0 0 0,0 1 0,0-1 0,1 1 0,-1 0 0,1 1 0,0 0 0,0 0 0,1 0 0,-1 1 0,0 0 0,16-2 0,2 2 95,0 2 0,1 0 0,31 5-1,-34-2-55,0-1-1,0-2 1,43-3-1,-52 1-52,-1-2 0,0 1 0,-1-2 0,1 1 0,-1-2-1,1 0 1,-2 0 0,1-1 0,-1-1 0,12-9 0,-15 10 3,-1 1 0,0-1 0,0-1 0,-1 1 0,0-1-1,-1 0 1,1 0 0,-1-1 0,-1 0 0,0 0 0,0 0 0,-1 0 0,0 0 0,3-16 0,-6 20 26,1 0 1,-1 1-1,0-1 1,0 0-1,-1 0 0,1 1 1,-1-1-1,0 0 1,0 1-1,-1-1 0,0 0 1,1 1-1,-2 0 1,1 0-1,0-1 0,-1 1 1,0 0-1,1 1 1,-2-1-1,1 0 0,0 1 1,-1 0-1,1 0 1,-1 0-1,-8-5 0,-2 1 117,0 0 0,0 0 0,-1 2 0,1-1 0,-1 2 1,-28-5-1,34 5-22,6 1-1236,9 0-3397,18 0 2625</inkml:trace>
</inkml:ink>
</file>

<file path=ppt/ink/ink2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1:42.91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120 148 6057,'-39'-62'2485,"38"60"-2258,0 0 1,0-1 0,0 1-1,0-1 1,1 1-1,-1-1 1,1 1-1,-1-1 1,1 1-1,0-1 1,0 0 0,0 1-1,1-1 1,-1 1-1,1-1 1,-1 1-1,1-1 1,0 1-1,1-3 1,-2 4-78,1 0-1,0 0 1,-1 0 0,0 0-1,1 1 1,-1-1 0,0 0 0,1 0-1,-1 0 1,0 0 0,0 0-1,0 0 1,0 0 0,0-1-1,0 1 1,0 0 0,0 0-1,0 0 1,0 0 0,-1 0 0,1 0-1,0 0 1,-1 1 0,1-1-1,0 0 1,-1 0 0,0 0-1,1 0 1,-1 0 0,1 1-1,-1-1 1,0 0 0,-1-1 0,2 2-120,-1 0 0,1 0 1,-1 0-1,1 0 0,0 0 1,-1 0-1,1 0 0,-1 0 1,1 0-1,0 0 1,-1 0-1,1 0 0,-1 1 1,1-1-1,0 0 0,-1 0 1,1 0-1,0 0 0,-1 1 1,1-1-1,0 0 1,-1 0-1,1 1 0,0-1 1,-1 0-1,1 1 0,0-1 1,0 0-1,-1 1 0,1-1 1,0 0-1,0 1 1,0-1-1,-1 1 0,-6 16 67,6-16-59,-10 25 39,-17 48-40,26-67-36,0-1 0,1 1 1,0 0-1,0 0 0,0 0 0,1 1 0,0-1 0,2 12 0,-1-17 0,-1 0 1,1 0-1,0 0 0,0 0 1,0 0-1,1 0 0,-1-1 0,0 1 1,1 0-1,-1-1 0,1 1 1,-1-1-1,1 1 0,0-1 0,0 0 1,0 0-1,0 0 0,-1 0 0,1 0 1,1 0-1,-1 0 0,2 0 1,50 10-4,-48-11 4,7 2 39,-1-1 0,0 1 0,1 1 1,-1 1-1,0-1 0,16 9 1,-26-11-6,0 0 0,0 1-1,1-1 1,-1 1 0,0 0 0,0 0 0,-1-1 0,1 1 0,0 0 0,-1 1 0,1-1 0,-1 0 0,1 0 0,-1 1 0,1 2 0,-1-2 16,-1 0-1,1 0 1,-1 0 0,0 0-1,0 1 1,0-1 0,0 0-1,-1 0 1,1 0 0,-1 0-1,0 1 1,0-1 0,0 0-1,0 0 1,-3 4 0,-1 2 70,-1 1 0,0-1 1,-1 0-1,0 0 0,-1-1 1,0 0-1,0 0 0,-15 11 1,8-9-72,0 1 1,-1-2-1,-1 0 1,-24 10-1,39-19-104,1 1 0,-1 0 0,1-1 0,-1 1 0,1-1 0,-1 1 0,1-1 0,-1 0 0,0 1 0,1-1 0,-1 0 0,1 0-1,-1 0 1,0-1 0,1 1 0,-1 0 0,1-1 0,-1 1 0,1 0 0,-1-1 0,1 0 0,-1 1 0,1-1 0,0 0 0,-1 0-1,-1-1 1,3 0-116,-1 1-1,0-1 0,1 1 1,-1-1-1,1 0 0,-1 1 1,1-1-1,0 0 0,-1 1 1,1-1-1,0 0 0,0 0 1,1 1-1,-1-1 1,0 0-1,1 1 0,-1-1 1,0 0-1,1 1 0,0-1 1,-1 0-1,1 1 0,0-1 1,2-2-1,17-22-888</inkml:trace>
</inkml:ink>
</file>

<file path=ppt/ink/ink21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4:40.95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27 13 11106,'-26'-13'14764,"27"13"-15357,26 3-847,22 0 968</inkml:trace>
</inkml:ink>
</file>

<file path=ppt/ink/ink21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4:43.74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816 309 5881,'-2'-6'677,"0"-5"147,-1 0 0,-1 0-1,0 0 1,-1 0 0,0 1-1,-13-20 1,16 28-674,0 0 0,0 0 0,0 1 0,-1-1 0,1 0 0,0 1 0,-1-1 0,0 1 0,1 0 0,-1 0 0,0 0 0,0 0 0,1 1 0,-1-1 0,0 1 0,0-1 0,0 1 0,0 0 0,0 0 0,0 0 0,1 1 0,-1-1 0,0 1 0,-5 1 0,-10 3 535,1 1 0,-32 15 1,26-11-167,-60 22 548,53-22-728,1 1-1,1 1 0,0 2 0,-49 31 0,47-21-217,1 0-1,1 2 1,1 1-1,1 1 0,-34 48 1,45-54-17,2 1-1,0 1 1,1 0 0,2 0 0,0 1-1,2 0 1,0 1 0,-6 43 0,6-16 175,3 1 0,1 0 0,8 92 1,-3-129-165,1 0 0,1-1 0,1 1 0,1-1 1,0 0-1,1 0 0,0-1 0,2 1 0,-1-2 1,2 1-1,0-1 0,1 0 0,0-1 0,1 0 1,1-1-1,13 13 0,5-3 74,2-1 1,0-2-1,0-1 0,2-1 1,0-2-1,1-1 1,0-2-1,1-1 0,64 9 1,-75-17-122,0-2 1,0 0-1,0-2 1,48-7-1,-29-1 110,79-26-1,5-21 372,-19 7-32,-87 41-448,-1-1-1,1-1 1,-2-1 0,0-1 0,0-1 0,-1 0 0,0-1-1,-2-2 1,0 1 0,0-2 0,-1 0 0,20-30 0,-15 16 15,-1-2 0,-1 0 0,-2-1 0,-2-1 0,0-1 0,-3 0 0,-1-1 0,7-40 0,-16 58-60,0-1-1,-1 0 1,0 1-1,-2-1 1,-1 1-1,0-1 1,-7-28-1,4 34-23,0-1 1,0 1-1,-1 1 0,-1-1 0,0 1 0,-1 0 1,0 1-1,-1 0 0,-1 0 0,-18-18 0,3 7 10,0 1-11,1 0-1,2-2 1,0 0 0,1-2-1,-31-51 1,21 10-2,21 44-21,0 0-1,-21-31 0,26 47 18,0 0 1,0 1-1,-1 0 0,1 0 0,-1 0 1,-1 1-1,1 0 0,-1 0 1,0 1-1,0-1 0,-12-4 0,-13-1-9,0 1-1,0 2 1,0 1-1,-52-3 0,12 1-24,60 5 32,0 1 0,0 1-1,-1 0 1,1 1 0,0 1-1,0-1 1,0 2 0,0 0-1,0 0 1,0 1 0,0 0-1,1 1 1,-12 6 0,-28 20-16,2 3 0,2 1 1,-76 72-1,3-3 93,115-100-97,1 0 0,0 0-1,0 1 1,0 0 0,0 0 0,1 0 0,0 0-1,0 0 1,0 1 0,0-1 0,1 1 0,-5 10 0,7-12-143,0 0 1,0 0 0,0 0 0,0 0-1,0 1 1,1-1 0,-1 0 0,1 0 0,0 0-1,0 0 1,0-1 0,0 1 0,1 0 0,-1 0-1,1 0 1,-1-1 0,1 1 0,0-1 0,0 0-1,0 1 1,0-1 0,1 0 0,-1 0 0,4 2-1,36 26-4521,11-3 1974</inkml:trace>
</inkml:ink>
</file>

<file path=ppt/ink/ink21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4:46.59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491 700 5745,'-55'-3'11444,"60"3"-10284,81-8 923,-37 3-1143,68 0-1,124 29-16,40 0-169,132-42 124,-188 4-425,-183 13-299,1 2 1,0 1 0,51 10 0,-76-8-2,0-2 1,0 0 0,0-1 0,0-1 0,0 0 0,27-5-1,-34 2-69,1 0 0,-2 0 1,1-1-1,0 0 0,-1-1 0,1 0 0,-1-1 0,-1 0 0,1 0 0,-1-1 0,11-10 0,-10 7 38,0 0-1,0 0 1,-1-1-1,15-24 0,-22 32-105,0 0-1,-1 0 0,1 0 1,-1 0-1,0-1 1,0 1-1,0 0 0,0-1 1,0 1-1,-1-1 0,0 1 1,0-1-1,0 1 0,0-1 1,0 1-1,-1-1 0,1 1 1,-1-1-1,0 1 0,0-1 1,0 1-1,-1 0 0,1 0 1,-4-6-1,-46-80 70,7 11-24,40 72-58,0 1 1,-1 0 0,0-1-1,-1 2 1,1-1 0,-1 0-1,0 1 1,0 0 0,-10-5-1,-68-26 40,46 20-36,-11-4-18,-98-27 0,117 40 4,0 1 1,0 2 0,0 0 0,-58 4 0,30 4-4,12 0-1,1-2 1,0-2-1,-91-10 1,-102-52-272,159 38 232,-88-16-1,109 33 54,-1 3-1,-63 3 1,75 1-6,-58 2-63,-146 24-1,237-24 65,0 0 0,1 1 0,-1 1 0,1 0 0,0 0 0,1 2-1,-1 0 1,1 0 0,0 1 0,1 0 0,0 1 0,0 0 0,1 1 0,0 0 0,1 1 0,0 0-1,1 0 1,0 1 0,1 0 0,-10 21 0,9-13-1,0-1 0,2 1 0,0 1 0,1-1-1,1 1 1,1 0 0,1-1 0,1 1 0,0 1 0,2-1 0,1 0-1,0-1 1,7 27 0,-3-24 34,0-1 1,2 0-1,0-1 0,1 0 1,2 0-1,0-1 0,15 21 1,-18-30-8,1-1 0,-1 0 0,2-1 1,0 0-1,0 0 0,0-1 0,1 0 0,0-1 1,1 0-1,0-1 0,0 0 0,0-1 0,23 7 1,-5-6-6,2-1 0,-1-2 1,0-1-1,1-1 1,-1-1-1,1-2 1,-1-2-1,43-9 1,23-11-1391,121-46 1,-112 32 457</inkml:trace>
</inkml:ink>
</file>

<file path=ppt/ink/ink21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0:36.20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1917 10474,'7'-7'3621,"23"-20"-2529,-1-2-1,36-47 1,51-82 112,-77 103-691,112-160 51,116-158 153,340-406 2580,-591 759-3174,29-36 443,58-54 1,-86 98-443,-17 12-123,0 0 1,0 0 0,0 1 0,1-1 0,-1 0 0,0 0 0,0 0 0,0 0 0,0 1 0,0-1 0,1 0-1,-1 0 1,0 0 0,0 1 0,0-1 0,0 0 0,0 0 0,0 0 0,0 1 0,0-1 0,0 0 0,0 0-1,0 0 1,0 1 0,0-1 0,0 0 0,0 0 0,0 0 0,0 1 0,0-1 0,0 0 0,0 0 0,0 1-1,0-1 1,0 0 0,0 0 0,-1 0 0,1 0 0,0 1 0,0-1 0,0 0 0,-17 33-176,-62 80-4691,49-63 3279</inkml:trace>
</inkml:ink>
</file>

<file path=ppt/ink/ink21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0:38.25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17 8354,'0'-1'201,"1"0"0,-1 0 0,1 0 0,-1 0 0,1 0 1,-1 0-1,1 0 0,0 0 0,-1 1 0,1-1 0,0 0 0,0 0 1,0 1-1,0-1 0,0 1 0,-1-1 0,1 1 0,0-1 0,0 1 1,0-1-1,0 1 0,0 0 0,0 0 0,0-1 0,1 1 0,-1 0 1,0 0-1,1 0 0,0 1-30,-1 0 0,1 0 0,-1 0-1,1 0 1,-1 0 0,1 0 0,-1 0 0,0 0 0,1 1 0,-1-1 0,0 1-1,0-1 1,0 1 0,1 2 0,4 7 271,0 1-1,-2 0 1,6 18-1,-1 3 155,1 10-52,2 0 1,2-1 0,2-1 0,30 56-1,-45-95-593,-1-1 0,1 1 0,0 0 0,0-1 1,0 1-1,0-1 0,0 1 0,0-1 0,1 1 0,-1-1 0,0 0 0,1 1 0,-1-1 0,1 0 0,-1 0 0,3 1 0,-3-3-135,0 0 0,-1-1-1,1 1 1,0 0 0,0 0 0,-1 0 0,1 0 0,0-1-1,-1 1 1,0 0 0,1-1 0,-1 1 0,0 0 0,1-1-1,-1 1 1,0 0 0,0-1 0,0-1 0,5-18-900</inkml:trace>
</inkml:ink>
</file>

<file path=ppt/ink/ink21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0:38.69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0 288 9426,'11'-14'4025,"13"-8"-2033,6-3-111,4-11-113,7-2-320,1-1-543,2 1-201,-9 7-416,-4 10-96,-10 7-200,-7 5-208,-5 9-512,-3 0-441,-2 12-1127,-6 2-289,2 16 1569</inkml:trace>
</inkml:ink>
</file>

<file path=ppt/ink/ink21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0:39.07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0 160 6857,'11'-3'3345,"2"-9"-264,10-7-1049,9-3-15,-7-2-153,5 4-928,-5 1-320,-5 3-456,2 2-128,-5 7-456,-2 3-288,-6 6-1432,0 4 3536,7 4-1408</inkml:trace>
  <inkml:trace contextRef="#ctx0" brushRef="#br0" timeOffset="1">91 435 9114,'-14'27'4633,"13"-19"-1200,8-10-865,15-25-751,5-4-425,15-16-672,4-2-296,1-2-992,-5-4-432,-2 0-1569,-3 4 1529</inkml:trace>
</inkml:ink>
</file>

<file path=ppt/ink/ink21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0:39.69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53 140 7714,'-17'3'1235,"-17"2"2789,33-6-3748,1 1 0,0-1 0,0 1 0,0 0 0,0-1-1,-1 1 1,1-1 0,0 1 0,0-1 0,0 1 0,0-1-1,0 1 1,0-1 0,0 1 0,0-1 0,0 1 0,1-1-1,-1 1 1,0-1 0,0 1 0,0 0 0,0-1 0,1 1-1,-1-1 1,0 1 0,0 0 0,1-1 0,-1 0-1,12-4 6,0 0-1,1 1 0,-1 0 0,19-3 0,-28 6-246,1 1 0,-1 0 0,1 0 0,0 0 1,-1 1-1,1-1 0,0 1 0,-1 0 0,1 0 0,-1 0 1,0 1-1,1-1 0,-1 1 0,0 0 0,0 0 0,5 4 1,-3-3-27,-1 1 1,1 0 0,-1 1 0,0-1 0,-1 0 0,1 1-1,-1 0 1,5 8 0,2 20-5,-7-15-4,-3-18 0,0 0 0,0 0 0,0 0 0,0 1 0,0-1 0,0 0 0,0 0 0,0 0 0,0 1 0,0-1 0,0 0 1,0 0-1,0 0 0,0 1 0,0-1 0,0 0 0,0 0 0,0 0 0,0 0 0,0 1 0,0-1 0,-1 0 0,1 0 0,0 0 0,0 0 0,0 1 0,0-1 0,0 0 1,-1 0-1,1 0 0,0 0 0,0 0 0,0 0 0,0 1 0,-1-1 0,1 0 0,0 0 0,0 0 0,0 0 0,-1 0 0,1 0 0,0 0 0,0 0 0,0 0 0,-1 0 1,0-1-1,-1 0 1,1 1-1,-1-1 0,1 0 1,-1-1-1,1 1 1,0 0-1,0 0 1,0 0-1,0-1 1,-1 1-1,2-1 1,-1 1-1,0-1 0,0 1 1,0-1-1,1 1 1,-1-1-1,1 0 1,-1 1-1,1-1 1,0 0-1,-1-2 1,0-2-2,1 0 0,-1-1 0,1 1 1,0 0-1,1-8 0,2 5 70,-1 0-1,1 0 0,0-1 1,1 2-1,0-1 1,1 0-1,0 1 0,0 0 1,1 0-1,0 0 0,0 1 1,1 0-1,-1 0 1,2 1-1,-1-1 0,1 2 1,10-7-1,-15 11-29,1-1 0,-1 2 0,0-1 0,1 0 0,-1 1 0,1-1 0,-1 1 0,1 0-1,-1 0 1,1 1 0,-1-1 0,1 1 0,-1-1 0,0 1 0,1 0 0,-1 0 0,0 1 0,0-1 0,0 1 0,0-1 0,0 1-1,0 0 1,0 0 0,0 1 0,-1-1 0,1 0 0,3 5 0,4 5-527,-1 0 0,0 1 0,-1 0-1,11 23 1</inkml:trace>
</inkml:ink>
</file>

<file path=ppt/ink/ink21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0:40.35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1 146 8730,'38'-79'4274,"-36"75"-3818,0 0-1,0 1 1,1-1 0,-1 1-1,1-1 1,0 1-1,0 0 1,0 0 0,0 0-1,0 1 1,1-1-1,-1 1 1,1 0 0,0 0-1,0 0 1,0 0-1,0 0 1,0 1 0,6-2-1,4-1 477,-11 3-862,-1 0 0,0 0 0,1 0 1,-1 0-1,1 0 0,-1 1 0,1-1 1,0 1-1,-1 0 0,1 0 1,-1 0-1,1 0 0,0 0 0,-1 1 1,1-1-1,-1 1 0,1 0 0,-1-1 1,1 1-1,-1 0 0,1 1 0,-1-1 1,0 0-1,0 1 0,0-1 0,0 1 1,0 0-1,0-1 0,0 1 1,2 3-1,-1 1-62,0-1 1,0 1-1,0 0 0,-1 0 1,0 0-1,-1 0 1,1 0-1,-1 1 1,0-1-1,-1 0 0,1 12 1,-3 19 101,1-22-349,0-18-1013,1 1 1248,0 0 0,1-1 0,-1 1 0,0 0 0,1 0 0,-1 0 0,1-1 0,-1 1 0,1 0 0,0 0 0,0 0 0,0 0 0,0 0 0,3-3 0,-3 5 3,0-1 1,0 0 0,0 1-1,0-1 1,0 1 0,0-1 0,0 1-1,0 0 1,0-1 0,0 1-1,0 0 1,0 0 0,1-1 0,-1 1-1,0 0 1,0 0 0,0 0-1,0 1 1,0-1 0,1 0 0,-1 0-1,0 1 1,0-1 0,0 0 0,0 1-1,0-1 1,0 1 0,0-1-1,0 1 1,0 0 0,0 0 0,0-1-1,-1 1 1,2 1 0,2 2-4,1 0 1,-1 1-1,0 0 0,-1 0 1,1 0-1,-1 0 1,0 0-1,-1 1 1,1-1-1,-1 1 0,0 0 1,0-1-1,-1 1 1,0 0-1,0 0 1,0 0-1,0 0 0,-1 0 1,0 1-1,-1-1 1,-1 9-1,-1 5 10,3-16-3,0 0 0,0 0 0,0-1-1,-1 1 1,0 0 0,0-1 0,0 1 0,0-1-1,0 1 1,-1-1 0,1 1 0,-1-1 0,0 0-1,-3 4 1,-2 7-837,-1 4-719,8-18 1507,-1 0-1,1 1 1,0-1 0,0 0-1,0 1 1,0-1 0,-1 0-1,1 1 1,0-1 0,0 0-1,-1 0 1,1 1 0,0-1-1,0 0 1,-1 0 0,1 1 0,0-1-1,-1 0 1,1 0 0,0 0-1,-1 0 1,1 0 0,0 1-1,-1-1 1,1 0 0,0 0-1,-1 0 1,1 0 0,0 0 0,-1 0-1,1 0 1,-1 0 0,0-4-1951,2-11 836</inkml:trace>
</inkml:ink>
</file>

<file path=ppt/ink/ink21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0:40.87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 22 11058,'-4'40'8949,"8"12"-5496,-4-49-3417,1 0 1,0 0-1,-1 0 1,1 0 0,1 0-1,-1 0 1,0-1-1,0 1 1,1-1-1,0 1 1,-1-1-1,5 4 1,-5-5-37,0 0 1,1 0-1,-1 0 1,0-1 0,1 1-1,-1 0 1,1-1-1,-1 0 1,1 1-1,-1-1 1,1 0-1,0 0 1,-1 0 0,1 1-1,-1-2 1,1 1-1,-1 0 1,1 0-1,-1 0 1,1-1-1,-1 1 1,1-1-1,-1 1 1,1-1 0,2-1-1,-1 0-38,0 0 1,-1 1-1,1-1 1,0 0-1,-1-1 0,1 1 1,-1 0-1,0-1 0,1 1 1,-1-1-1,0 0 0,2-4 1,16-42-264,-18 41 288,0 1 0,1 0 0,0 0 0,0 0 0,1 0 0,0 0 0,6-7 1,-10 13 11,1 1 1,0-1-1,-1 0 1,1 1-1,0-1 1,-1 1 0,1-1-1,0 1 1,0-1-1,0 1 1,-1 0-1,1-1 1,0 1 0,0 0-1,0 0 1,0-1-1,0 1 1,0 0-1,-1 0 1,1 0-1,0 0 1,0 0 0,0 0-1,0 1 1,0-1-1,0 0 1,0 0-1,-1 1 1,1-1 0,0 0-1,0 1 1,0-1-1,0 1 1,25 24 58,-20-18-16,32 39 620,56 86-1,-89-124-616,-1 0-16,0 0-1,0 0 0,-1 0 0,0 1 1,-1 0-1,0-1 0,0 1 1,-1 0-1,0 0 0,0 0 1,-1 0-1,-1 0 0,1 0 1,-1 0-1,-1 0 0,0 0 1,0 0-1,0-1 0,-1 1 1,-1-1-1,1 0 0,-1 0 0,-1 0 1,1 0-1,-9 9 0,11-15-52,0 1 0,0-1-1,0 0 1,-1 1-1,1-1 1,-1 0-1,0-1 1,1 1-1,-1 0 1,0-1 0,0 0-1,0 1 1,0-1-1,0 0 1,0-1-1,0 1 1,0-1-1,-1 1 1,1-1 0,0 0-1,0 0 1,0 0-1,-1 0 1,1-1-1,0 1 1,0-1 0,0 0-1,0 0 1,0 0-1,0-1 1,0 1-1,0 0 1,-5-4-1,2 0-264,0 0-1,0 0 0,0 0 0,1-1 1,-1 1-1,1-1 0,0-1 0,1 1 1,0-1-1,0 1 0,0-1 0,1-1 0,-3-8 1,3 8-342,1 0 1,1 0-1,0-1 1,0 1 0,0-1-1,2-16 1,7-7-560</inkml:trace>
</inkml:ink>
</file>

<file path=ppt/ink/ink2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1:43.3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78 200 10458,'4'6'4905,"3"8"-2400,2 0-489,1 3-183,-3 2-649,6-5-352,-4-1-480,2-4-184,0-4-240,-1 0-184,-4-8-648,0-4-416,-4-7-1249,-2-1 249,6 2 1343</inkml:trace>
  <inkml:trace contextRef="#ctx0" brushRef="#br0" timeOffset="1">4 36 8538,'-2'-8'3209,"1"2"-2409,9 1-696,4 4-168,1-5-712,9-4 559</inkml:trace>
</inkml:ink>
</file>

<file path=ppt/ink/ink21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0:41.34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0 433 8730,'41'-12'8392,"-36"10"-7861,0 1-1,0 1 0,0-1 1,-1 1-1,1 0 0,0 0 0,0 0 1,0 1-1,0 0 0,9 2 1,-13-2-468,1 0-1,-1 0 1,1 1 0,-1-1 0,0 0 0,0 1 0,0-1 0,0 1 0,0 0 0,0-1 0,0 1 0,0 0 0,0-1 0,-1 1 0,1 0 0,-1 0 0,1 0 0,-1 0 0,0-1 0,0 1 0,0 0 0,0 0 0,0 0 0,0 0 0,0 0 0,-1 0 0,0 2 0,-12 51-18,9-48-100,2-8-27,-2-15-126,2-25-135,4 25 236,0 1 1,1 0-1,1 0 1,6-17-1,-9 26 85,1 1 0,1-1 0,-1 0-1,1 1 1,0 0 0,1-1-1,-1 1 1,1 0 0,0 1 0,0-1-1,1 1 1,-1 0 0,6-4 0,-9 7 20,0 1 0,1-1 1,-1 1-1,0-1 1,0 1-1,0-1 0,1 1 1,-1 0-1,0 0 0,1 0 1,-1 0-1,0 0 1,0 0-1,1 0 0,-1 0 1,0 0-1,1 0 1,-1 1-1,0-1 0,0 1 1,0-1-1,1 1 1,-1-1-1,0 1 0,0 0 1,0-1-1,0 1 0,0 0 1,0 0-1,0 0 1,0 0-1,0 0 0,1 2 1,3 4-8,0 1 1,0 0 0,7 17-1,-2-5 32,-10-20-22,4 7 24,0 0 0,0-1 0,1 1 1,6 6-1,-10-12-14,0 0 0,0 0 0,0 0-1,0 0 1,0 0 0,0 0 0,0 0 0,0-1 0,0 1 0,0 0-1,1-1 1,-1 1 0,0-1 0,0 1 0,1-1 0,-1 0 0,0 1-1,1-1 1,-1 0 0,0 0 0,1 0 0,-1 0 0,0 0 0,1 0-1,-1 0 1,0-1 0,1 1 0,-1 0 0,0-1 0,0 1-1,1-1 1,-1 1 0,0-1 0,0 0 0,2 0 0,2-5 40,0 1-1,0-1 1,0 0 0,-1 0 0,1 0 0,-1-1 0,-1 0 0,1 0-1,-1 0 1,-1 0 0,4-14 0,2-12 126,4-48 0,-4 27-5,-4 30-100,0 3-15,0-1 0,-1 1-1,-1-1 1,-3-42 0,-6 120-10,3 4-499,3 65 1,16 62-3902,-6-101 2990</inkml:trace>
</inkml:ink>
</file>

<file path=ppt/ink/ink21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0:42.42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61 593 9674,'-10'-4'6385,"2"11"-3586,-4 19-1475,11-22-726,-5 13-179,0 0-1,1 0 1,1 0-1,1 1 1,0-1-1,2 1 0,0 0 1,0-1-1,2 1 1,0 0-1,5 18 1,-6-34-410,1 1 0,0 0 0,0 0 0,0-1 1,1 1-1,-1-1 0,0 1 0,1-1 0,0 1 1,0-1-1,0 0 0,0 0 0,0 0 0,0 0 1,0 0-1,0-1 0,1 1 0,-1-1 0,5 3 1,-2-2-20,1-1 1,-1 1 0,1-1-1,0 0 1,0 0 0,-1-1 0,1 1-1,0-1 1,8-1 0,2-2-372,1 0 0,-1-1 0,0 0-1,0-1 1,30-15 0,-31 12-644,-1-2 0,1 0 0,-1 0 0,-1-1 0,0-1-1,-1 0 1,17-21 0,65-103-9065,-83 117 8867,-5 7 1825,4-3 3486,-11 22 582,-5 14-2924,0 0-1,-2-1 1,-15 28-1,12-24-411,-17 47 0,26-41-686,7-23-474,7-16-193,-6 1-63,0-1-1,-1 0 1,0 0-1,-1 0 1,0 0-1,5-19 0,9-64-981,-3 15 278,-14 82 850,-1 2-8,0-1 1,1 1-1,0-1 0,0 1 1,0-1-1,1 0 0,0 1 1,1-1-1,-1 0 0,5 8 1,-3-10-40,-1 1 1,1-1 0,0 0 0,0 0-1,1-1 1,-1 1 0,1-1 0,0 0-1,0 0 1,0-1 0,0 1-1,0-1 1,1 0 0,-1 0 0,1-1-1,-1 0 1,1 0 0,0 0-1,-1-1 1,1 1 0,6-2 0,-7 1-19,0-1 1,0 0 0,0 0 0,0-1 0,0 1 0,-1-1-1,1 0 1,-1-1 0,1 1 0,-1-1 0,0 1-1,0-1 1,0-1 0,0 1 0,0-1 0,-1 1-1,0-1 1,1 0 0,-1 0 0,-1 0 0,1-1 0,-1 1-1,4-9 1,2-11 23,-1 0 0,-1-1-1,-1 1 1,-1-1 0,-1 0 0,-2 0-1,0 0 1,-2-1 0,0 1-1,-9-42 1,2 29 21,-2 1-1,-1 0 0,-2 0 1,-1 2-1,-2-1 0,-24-38 1,39 72-16,0 0-1,0 1 1,-1-1 0,1 0 0,0 0 0,-1 0 0,1 1 0,-1-1 0,0 1 0,-3-3 0,5 4-17,-1 0 0,1 0 1,0 0-1,-1 0 1,1 0-1,0-1 0,-1 1 1,1 1-1,0-1 0,-1 0 1,1 0-1,0 0 0,-1 0 1,1 0-1,0 0 0,-1 0 1,1 0-1,0 0 0,0 1 1,-1-1-1,1 0 1,0 0-1,-1 0 0,1 1 1,0-1-1,0 0 0,0 0 1,-1 1-1,1-1 0,0 0 1,0 1-1,0-1 0,-1 0 1,1 0-1,0 1 0,0-1 1,0 0-1,0 1 0,0-1 1,-1 6 81,0 0 1,0 0-1,0 0 0,1 0 1,0 0-1,1 10 1,4 12 136,0 0 0,2 0 0,0-1 0,2 0 0,1 0 0,14 25 0,-2-10 92,2-1-1,56 72 1,-71-101-572,1-1 1,0 0 0,0-1-1,1 0 1,0-1-1,19 12 1,-30-21 172,0 1 1,0-1-1,0 0 0,0 0 0,1 0 0,-1 0 1,0 0-1,0 0 0,0 1 0,1-1 1,-1 0-1,0 0 0,0 0 0,1 0 0,-1 0 1,0 0-1,0 0 0,1 0 0,-1 0 1,0 0-1,0 0 0,1 0 0,-1 0 1,0 0-1,0 0 0,1 0 0,-1 0 0,0 0 1,0-1-1,0 1 0,1 0 0,-1 0 1,0 0-1,0 0 0,0 0 0,1-1 0,-1 1 1,0 0-1,0 0 0,0 0 0,0 0 1,1-1-1,-1 1 0,0 0 0,0 0 1,0-1-1,0 1 0,0 0 0,0 0 0,0 0 1,0-1-1,0 1 0,0 0 0,0 0 1,0-1-1,0 1 0,0 0 0,0 0 0,0-1 1,-4-15-5231,-7 0 2495</inkml:trace>
</inkml:ink>
</file>

<file path=ppt/ink/ink21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0:42.83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1 188 12691,'4'9'5089,"18"-11"-3185,10-4 41,2-19-177,2-3-248,2-2-647,-6-1-329,-1 10-544,-3-4-360,-7 9-753,-6 7-479,3 6-1321,-3 9-199,4 11 1935</inkml:trace>
</inkml:ink>
</file>

<file path=ppt/ink/ink21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0:43.23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0 641 9242,'72'26'4254,"-71"-26"-4116,-1 0 0,1 1 0,-1-1 0,1 0 0,-1 0 0,1 1 0,0-1 0,-1 0 0,1 0 0,0 0 0,-1 0 0,1 0 0,-1 0 0,1 0 0,0 0 0,-1 0 0,1 0-1,0 0 1,-1 0 0,1-1 0,-1 1 0,1 0 0,0 0 0,-1-1 0,1 1 0,-1 0 0,1-1 0,-1 1 0,1 0 0,-1-1 0,1 1 0,-1-1 0,0 1 0,1-1 0,-1 1 0,0-1 0,1 1 0,-1-1 0,0 0 0,1 1 0,-1-1 0,0 1 0,0-1-1,0 0 1,0 1 0,0-1 0,1 1 0,-1-1 0,0 0 0,0 1 0,-1-1 0,1 0 0,0 0 0,0-1 181,0 0 0,-1 0 1,1 1-1,-1-1 0,1 0 0,-1 0 0,0 0 1,0 1-1,1-1 0,-1 0 0,-1 1 0,1-1 1,-1-1-1,0 2-286,0 0 0,1 0-1,-1 1 1,0-1 0,0 0 0,0 1 0,1-1 0,-1 1 0,0 0 0,0-1 0,0 1 0,0 0 0,0 0-1,0 0 1,0 1 0,0-1 0,0 0 0,1 1 0,-1-1 0,0 1 0,0 0 0,0-1 0,1 1 0,-1 0-1,0 0 1,1 0 0,-1 0 0,1 1 0,-1-1 0,1 0 0,-1 1 0,1-1 0,0 1 0,-2 1 0,2 0-37,-1-1 1,0 1-1,1-1 1,0 1 0,0 0-1,-1 0 1,2 0 0,-1-1-1,0 1 1,0 0 0,1 0-1,0 0 1,-1 0 0,1 0-1,1 0 1,-1 0 0,0 0-1,1 0 1,-1 0 0,3 6-1,-1-4 1,-1-1-1,1 0 0,-1-1 0,1 0-1,0 1 1,0-1 0,0 0 0,1 0 0,3 4 0,-5-6 1,0 0 0,1 0 1,-1-1-1,1 1 0,-1-1 1,1 1-1,0-1 1,-1 1-1,1-1 0,0 0 1,-1 0-1,1 0 0,-1 0 1,1 0-1,0 0 0,-1 0 1,1-1-1,0 1 1,-1-1-1,1 1 0,-1-1 1,1 1-1,1-2 0,2-1 5,-1 1 0,1-1 0,-1 0 0,0-1 0,0 1 0,0-1 0,0 1 0,0-1 0,3-5-1,-4 4 1,1 1-1,0 0 1,0 0-1,0 0 1,0 0-1,1 1 1,7-5-1,-10 7-166,-1 0 1,1 0-1,0 0 0,-1 0 1,1 0-1,-1-1 0,0 1 1,1-1-1,-1 1 0,0-1 1,0 1-1,0-1 0,0 1 1,0-1-1,0 0 0,1-2 1,7-36-5272,-6 19 5156,0 8-203,1-7-470,-1 1 0,0 0-1,-1-28 1,-5-7-136</inkml:trace>
  <inkml:trace contextRef="#ctx0" brushRef="#br0" timeOffset="1">112 29 6345,'-2'-3'572,"1"0"0,-1 0 0,0 1 0,1-1 0,-1 1 0,0-1 0,0 1 0,-1 0 0,-2-2 0,5 3-476,0 1-1,0 0 1,-1 0-1,1 0 1,0 0 0,-1 0-1,1 0 1,0-1-1,-1 1 1,1 0-1,0 0 1,-1 0 0,1 0-1,0 0 1,-1 0-1,1 0 1,0 0-1,-1 1 1,1-1 0,0 0-1,-1 0 1,1 0-1,0 0 1,0 0-1,-1 0 1,1 1 0,0-1-1,-1 0 1,1 0-1,0 0 1,-1 1-1,-6 20 2334,6-8-1734,0 0-1,1 0 1,1 0 0,0 0 0,0 0 0,2 0 0,-1-1-1,9 24 1,46 97 1943,-39-100-1823,38 54-1,-18-32-856,-33-42-107,-4-11-1160,7-28-13965</inkml:trace>
</inkml:ink>
</file>

<file path=ppt/ink/ink21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0:43.60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24 8610,'1'-2'321,"0"0"0,1 1 1,-1-1-1,0 0 0,1 0 0,-1 0 0,1 1 1,0-1-1,-1 1 0,1-1 0,0 1 1,0 0-1,3-2 0,5 9 3022,3 16-131,-12-19-2869,2 4 305,0 0 0,1-1 0,-1 1 0,8 7 0,-10-12-590,1 0 0,-1-1-1,1 1 1,0-1 0,0 1 0,-1-1-1,1 0 1,0 0 0,0 0 0,1 0-1,-1 0 1,0 0 0,0 0 0,0-1-1,0 1 1,1-1 0,-1 0 0,4 0 0,-5 0-53,-1 0 0,1 0 0,0 0 0,-1 0 0,1 0 0,-1 0 0,1-1 0,-1 1 0,1 0 0,-1 0 0,1-1 0,-1 1 0,1 0 0,-1-1 0,1 1 0,-1 0 0,1-1 0,-1 1 1,0-1-1,1 1 0,-1-1 0,0 1 0,1-1 0,-1 1 0,0-1 0,0 1 0,1-1 0,-1 1 0,0-1 0,0 1 0,0-2 0,2-25 45,-2 23-57,0 0 1,0 0-1,0 1 1,1-1-1,-1 0 1,3-6-1,-2 9 5,-1 1-1,0-1 1,1 0-1,-1 1 1,1-1-1,-1 1 1,1-1-1,0 1 1,-1 0-1,1-1 0,-1 1 1,1 0-1,0-1 1,-1 1-1,1 0 1,0 0-1,0-1 1,-1 1-1,1 0 1,0 0-1,-1 0 0,1 0 1,0 0-1,0 0 1,-1 0-1,1 0 1,0 0-1,-1 0 1,1 1-1,0-1 0,0 0 1,-1 0-1,1 1 1,-1-1-1,1 0 1,0 1-1,-1-1 1,1 1-1,0 0 1,10 5-2,-2 1 1,1 0 0,-1 0 0,0 1 0,0 0-1,-1 0 1,10 13 0,0 3 178,26 44 0,-37-55-51,0 1 0,-1 0 0,-1 0 0,0 1 0,-1-1 0,0 1-1,-1 0 1,-1 1 0,1 24 0,-3-30-86,0 1 0,-1-1-1,-1 1 1,1-1-1,-2 0 1,1 0-1,-1 1 1,-1-2-1,0 1 1,0 0-1,-1-1 1,0 0 0,-1 0-1,-10 13 1,15-20-47,-1 0 0,1 0 0,-1 0 0,0-1 0,0 1 1,0-1-1,0 1 0,0-1 0,0 0 0,0 0 0,0 0 0,0 0 1,0 0-1,-1 0 0,1-1 0,0 1 0,0-1 0,-1 1 0,1-1 1,-1 0-1,1 0 0,0 0 0,-1 0 0,1 0 0,0-1 0,-1 1 1,1-1-1,0 0 0,-1 1 0,1-1 0,0 0 0,0 0 1,0-1-1,0 1 0,0 0 0,0-1 0,0 1 0,0-1 0,1 1 1,-3-3-1,-3-4-280,0 1 0,0-1 0,1-1 1,1 1-1,-1-1 0,1 0 0,0 0 0,-3-12 1,3 7-639,2 0 0,0 0 0,0 0 0,0-22 0,1-4-582</inkml:trace>
</inkml:ink>
</file>

<file path=ppt/ink/ink21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0:44.78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6 752 9778,'-5'-2'8288,"15"-3"-4473,22-4-2482,-16 5-1039,-6 1-72,-1 0 0,1 1 0,0 0 1,0 1-1,0 0 0,1 0 0,11 2 0,-21-1-204,1 1-1,0-1 0,-1 1 0,1 0 0,-1-1 0,1 1 1,-1 0-1,0 0 0,1 0 0,-1 0 0,0 0 0,0 0 1,1 0-1,-1 1 0,0-1 0,0 0 0,0 1 0,-1-1 1,1 1-1,0-1 0,0 1 0,-1-1 0,1 1 0,-1-1 1,1 1-1,-1-1 0,0 1 0,0 0 0,1-1 0,-2 3 1,2 8-128,-1 0 1,-1-1 0,-3 18-1,0-1-890,18-49-787,-12 17 1739,0 1 0,0-1 1,0 1-1,0-1 0,1 1 0,-1 0 0,1 0 1,0 0-1,0 0 0,0 0 0,0 1 1,0-1-1,1 1 0,-1 0 0,1 0 0,-1 0 1,1 1-1,0-1 0,0 1 0,0 0 1,4-1-1,-5 2 86,0 0 0,0 0 0,0 0 1,0 0-1,0 1 0,0-1 0,0 1 1,0 0-1,-1 0 0,1 0 0,0 0 1,0 0-1,-1 0 0,1 1 0,0 0 1,-1-1-1,0 1 0,1 0 0,-1 0 0,0 0 1,0 1-1,0-1 0,0 0 0,0 1 1,-1-1-1,1 1 0,-1 0 0,0-1 1,2 6-1,5 13 231,-1 0 0,-1 0 0,-1 1 0,-1 0 0,-1 1 1,0 34-1,-3-26-146,-1-1 0,-2 0 1,-1 1-1,-11 39 0,11-55-113,-2 1 0,0 0 0,-9 17 1,11-26-11,0-1 0,0 1 0,0-1 1,-1 0-1,0 0 0,0 0 0,-1 0 1,-10 7-1,15-12-6,-1 0 0,1 0 0,0 0 0,0-1 0,0 1 0,0 0 0,-1-1 0,1 1 0,0-1 0,0 0 0,-1 1 0,1-1 0,0 0 0,-1 0 0,1 0 0,0 0 0,-1 0 0,1 0 0,0 0 0,-1 0 0,1 0 0,0-1 0,-1 1 0,1-1 0,0 1 0,0-1 0,-1 1 0,1-1 0,0 0 0,0 1 0,0-1 0,0 0 0,0 0 0,0 0 0,0 0 0,0 0 0,0 0 0,0 0 0,1 0 0,-1 0 0,0-1-1,1 1 1,-1 0 0,1 0 0,-1-1 0,1 1 0,-1-2 0,-1-4-67,0 1 0,1-1 0,-1 1 0,1-1 0,0 0 0,1 0 0,0 0 1,0-7-1,5-8-101,1 0 1,1 0 0,1 1 0,1 0 0,19-32 0,-4 6 131,17-33 44,26-57 754,-60 119-558,0-1 0,-2 0 0,0 0-1,-1 0 1,3-33 0,-7 47-153,0 0 0,0 0 1,-1 0-1,1 0 1,-3-8-1,3 12-40,0 0 0,-1 0 0,1 0 0,0 1 0,0-1 1,-1 0-1,1 0 0,0 0 0,-1 1 0,1-1 0,-1 0 0,1 1 0,-1-1 0,1 0 1,-1 1-1,0-1 0,1 1 0,-1-1 0,0 1 0,1-1 0,-1 1 0,0-1 0,0 1 1,1 0-1,-1-1 0,0 1 0,0 0 0,0 0 0,1-1 0,-1 1 0,0 0 0,0 0 0,0 0 1,0 0-1,1 0 0,-1 0 0,0 1 0,0-1 0,0 0 0,0 0 0,-1 1 0,0 1 5,0-1-1,0 1 1,0 0-1,0 0 0,0 0 1,0 0-1,0 0 1,0 1-1,1-1 0,-1 1 1,1-1-1,0 1 1,0-1-1,0 1 0,0 0 1,0-1-1,0 1 1,1 0-1,0 0 0,-1 0 1,1-1-1,0 1 1,1 6-1,-1-6-6,0 1 0,0-1-1,0 1 1,0-1 0,1 1 0,0-1 0,0 0-1,0 1 1,0-1 0,0 0 0,0 1 0,1-1-1,0 0 1,0 0 0,0 0 0,0 0-1,0-1 1,0 1 0,5 3 0,-4-4 1,1-1 0,-1 0 0,1 0 0,-1 0 0,1 0 0,-1-1 0,1 1 0,-1-1 0,1 0 0,-1 0 0,1-1 0,0 1 0,-1-1 0,1 1 0,-1-1 0,0 0 0,1 0 0,-1-1 0,0 1 0,6-4 0,2-1 9,0-1 0,-1 0 0,0 0 0,13-12 0,-10 5 63,1 0 0,-2-1 0,0-1 0,0 0 0,-2 0-1,0-1 1,-1 0 0,12-32 0,-46 73 227,19-13-285,0 1 0,1 0 0,1 0 0,-5 19 0,-6 16-10,12-35-23,8-8-25,-4-4 36,1 0 1,-1-1-1,0 1 0,0-1 0,1 1 0,-1-1 1,0 0-1,0 1 0,0-1 0,0 0 0,0 0 1,0 0-1,0 0 0,0 0 0,1-2 0,11-15 3,-1-1-1,0 0 0,-1-1 1,-2-1-1,0 0 0,-1 0 1,8-33-1,-4-6 35,6-90 0,-12 84 102,6 233 859,-12-142-882,8 98 571,-7-112-585,1 0 0,0-1 0,1 1 0,0 0 0,1-1 0,0 0 0,1 0-1,10 17 1,-14-25-68,1 1 0,0-1-1,-1 0 1,1 0 0,0 1 0,0-1-1,1 0 1,-1 0 0,0-1-1,1 1 1,-1-1 0,1 1-1,-1-1 1,1 1 0,0-1 0,-1 0-1,1-1 1,0 1 0,0 0-1,0-1 1,0 1 0,-1-1-1,7 0 1,-4-1 6,0-1 0,0 1-1,-1-1 1,1 0 0,0 0 0,-1-1-1,1 1 1,-1-1 0,0 0 0,1 0-1,-1 0 1,5-6 0,9-11 109,-1-1-1,-1 0 1,26-47 0,6-15 223,-4-2 0,58-162 0,-99 237-362,0 1-1,-1 0 1,0 0 0,0-1-1,0-10 1,-2 18-12,0 1-1,0 0 1,0-1-1,0 1 1,0 0 0,-1-1-1,1 1 1,0 0 0,-1-1-1,1 1 1,-1 0 0,0 0-1,1-1 1,-1 1-1,0 0 1,1 0 0,-1 0-1,0 0 1,0 0 0,0 0-1,0 0 1,0 0 0,0 1-1,-1-1 1,1 0-1,0 0 1,0 1 0,0-1-1,-1 1 1,1-1 0,0 1-1,-1 0 1,1-1 0,0 1-1,-1 0 1,1 0-1,0 0 1,-1 0 0,1 0-1,0 0 1,-3 1 0,-1-1-203,1 1 0,0-1 0,-1 1 0,1 0 0,0 0 0,0 1 0,0-1 0,0 1 0,0 0 1,0 0-1,-6 4 0,3 0-681,0 1 1,0-1 0,1 1-1,-8 12 1,-18 15-786</inkml:trace>
</inkml:ink>
</file>

<file path=ppt/ink/ink21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0:47.78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 7410,'1'-1'11577,"4"10"-7840,6 20-4599,12 48 1358,-3 2 0,-3 0 1,-4 1-1,5 141 0,-29 336 1973,9-518-2186,1-15-152,-1 0 0,-8 37 0,8-55-294,1 0 0,0 0-1,-1-1 1,0 1 0,-1-1-1,1 0 1,-1 1 0,0-1-1,0 0 1,-1-1 0,0 1-1,1-1 1,-2 1 0,1-1 0,0 0-1,-8 5 1,12-9 55,-1 0-1,1 0 1,0 0-1,0 1 1,-1-1 0,1 0-1,0 0 1,-1 0-1,1 0 1,0 0 0,-1 0-1,1 0 1,0 0-1,-1 0 1,1 0 0,0 0-1,0 0 1,-1 0-1,1 0 1,0 0 0,-1-1-1,1 1 1,0 0-1,-1 0 1,1 0 0,0 0-1,0 0 1,-1-1-1,1 1 1,0 0 0,0 0-1,0-1 1,-1 1-1,1 0 1,0 0 0,0-1-1,0 1 1,-1-1-1,-4-18-2088,2-27 1620,3 41 756,0-41-240</inkml:trace>
</inkml:ink>
</file>

<file path=ppt/ink/ink21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0:48.41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97 71 8898,'-10'-10'6972,"6"28"-4295,-66 377 1978,61-353-4138,5-34-325,5-29-154,8-111-72,6-56-444,-10 150 360,2-1 0,21-65-1,-28 105 123,0-1 1,0 0-1,0 1 0,0-1 0,0 0 0,1 1 0,-1-1 0,0 1 1,0-1-1,0 0 0,1 0 0,-1 1 0,0-1 0,0 0 0,1 1 1,-1-1-1,0 0 0,1 0 0,-1 1 0,0-1 0,1 0 1,-1 0-1,0 0 0,1 0 0,-1 1 0,0-1 0,1 0 0,-1 0 1,0 0-1,1 0 0,-1 0 0,1 0 0,-1 0 0,0 0 0,1 0 1,-1 0-1,1 0 0,-1 0 0,0 0 0,1 0 0,-1-1 0,0 1 1,1 0-1,-1 0 0,0 0 0,1 0 0,-1-1 0,0 1 1,1 0-1,-1 0 0,0-1 0,0 1 0,1 0 0,-1-1 0,0 1 1,0 0-1,1-1 0,-1 1 0,0 0 0,0-1 0,0 1 0,0 0 1,0-1-1,0 1 0,1-1 0,-1 1 0,0 0 0,0-1 1,17 41 438,-10-24-225,-2-5-129,1 0-1,1-1 1,-1 1-1,2-2 1,-1 1-1,1-1 1,1 0-1,0-1 1,0 0-1,1 0 1,0-1-1,0 0 1,0-1-1,1 0 1,0-1-1,13 5 1,14 4 58,17 8 541,-55-21-673,1-1 1,-1 0 0,0 0 0,1 0-1,-1 1 1,0-1 0,0 0 0,1 1-1,-1-1 1,0 0 0,0 0 0,1 1-1,-1-1 1,0 0 0,0 1-1,0-1 1,0 1 0,1-1 0,-1 0-1,0 1 1,0-1 0,0 0 0,0 1-1,0-1 1,0 1 0,0-1 0,0 0-1,0 1 1,0-1 0,0 0 0,0 1-1,-1-1 1,1 1 0,0-1 0,0 0-1,0 1 1,-14 16 417,-22 10 169,-154 106 160,184-128-1283,-35 22 948,27-21-2915,-1-4-3479</inkml:trace>
</inkml:ink>
</file>

<file path=ppt/ink/ink21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0:49.82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 2 9626,'-2'-2'6457,"0"2"-5744</inkml:trace>
</inkml:ink>
</file>

<file path=ppt/ink/ink21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0:56.74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24 1 5865,'-2'0'566,"0"0"-1,0 0 1,1 1-1,-1-1 1,0 1 0,0-1-1,0 1 1,1-1-1,-1 1 1,1 0-1,-3 2 1,9-1 3785,17-2-3049,27-5-773,0 3 0,-1 2 0,1 2 0,0 2 0,-1 2 0,0 3 0,0 1 0,-1 3 0,0 1 0,83 40 0,-19 7 542,109 82 1,-200-130-955,-2 1-1,1 1 1,-2 1 0,0 1 0,27 34-1,-39-43-69,1 1-1,-1-1 0,0 1 1,-1 0-1,0 0 0,-1 0 1,0 1-1,0-1 1,-1 1-1,0 0 0,-1-1 1,0 1-1,0 0 0,-1 0 1,-1 0-1,-2 16 0,3-22-59,-9 30 185,9-34-183,0 1 1,0-1-1,0 1 0,-1-1 0,1 1 1,0-1-1,0 1 0,0-1 0,-1 1 1,1-1-1,0 0 0,0 1 1,-1-1-1,1 0 0,0 1 0,-1-1 1,1 1-1,-1-1 0,1 0 0,0 0 1,-1 1-1,1-1 0,-1 0 0,1 0 1,-1 0-1,1 1 0,0-1 0,-1 0 1,1 0-1,-1 0 0,1 0 1,-1 0-1,1 0 0,-1 0 0,1 0 1,-1 0-1,1 0 0,-1 0 0,1 0 1,-1 0-1,1-1 0,-1 1 0,1 0 1,-1 0-1,1 0 0,0-1 0,-1 1 1,1 0-1,-1-1 0,1 1 1,0 0-1,-1-1 0,1 1 0,0 0 1,-1-1-1,1 1 0,0-1 0,0 1 1,-1 0-1,1-2 0,-20-29-2431,16 24 1315,0 0 0,0 0 1,-1 0-1,0 1 0,0 0 1,0 0-1,-7-6 0,-5 3-121</inkml:trace>
</inkml:ink>
</file>

<file path=ppt/ink/ink2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1:43.93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82 294 7282,'-8'10'1765,"1"1"0,0-1 0,0 1 1,-5 12-1,2 0-832,1 0 0,-10 40 0,18-61-864,0 1 0,1 0 1,0 0-1,-1 0 0,1-1 1,0 1-1,0 0 0,0 0 1,1 0-1,-1-1 0,1 1 1,1 4-1,-2-6-60,0-1 1,1 1 0,-1-1-1,0 1 1,1-1-1,-1 1 1,0-1-1,1 1 1,-1-1-1,1 0 1,-1 1 0,1-1-1,-1 0 1,0 1-1,1-1 1,-1 0-1,1 0 1,0 1-1,-1-1 1,1 0 0,-1 0-1,1 0 1,-1 0-1,2 0 1,-1 0-11,1 0 1,-1-1 0,1 1 0,-1-1-1,1 1 1,-1-1 0,1 1 0,-1-1-1,1 0 1,-1 0 0,0 0-1,0 0 1,2-1 0,0-1 1,0-1 0,0 1 0,0-1 0,-1 0 1,1 0-1,-1 0 0,0 0 0,0 0 0,0-1 0,-1 1 0,1 0 0,-1-1 0,1-7 1,3-63 15,-3 19 107,-3-1-1,-3 1 1,-2 0-1,-20-85 1,26 141-94,0 0 0,0 0 0,0 0 0,-1 0 0,1 0 1,0 0-1,0 0 0,0 0 0,0 0 0,0 0 0,0 0 0,0 0 1,0 0-1,0 0 0,0 0 0,0 0 0,0 0 0,0 0 0,0 0 1,0 0-1,0 0 0,0 0 0,0 0 0,-1 0 0,1 0 0,0 0 0,0 0 1,0 0-1,0 0 0,0 0 0,0 0 0,0 0 0,0 0 0,0 0 1,0 0-1,0-1 0,0 1 0,-1 12 820,2 22-326,-1-29-506,12 88 503,-10-82-458,1-1 0,0 1-1,1 0 1,0-1 0,0 1 0,1-1 0,7 10 0,-5-11-53,0 0 0,1-1 0,0 0 1,0 0-1,0-1 0,1 0 1,0 0-1,1-1 0,-1 0 1,1-1-1,0 0 0,1-1 1,-1 0-1,1 0 0,12 2 1,-17-5-12,0 0 0,0 0-1,0-1 1,0 1 0,1-1 0,-1-1 0,0 1 0,0-1 0,0 0 0,0-1 0,0 1 0,-1-1 0,1 0 0,0-1 0,-1 1 0,1-1 0,-1 0 0,0 0 0,0-1-1,0 0 1,-1 0 0,1 0 0,-1 0 0,0-1 0,0 1 0,0-1 0,-1 0 0,1 0 0,2-8 0,-2 5 1,0-1 0,-1-1 0,0 1 0,0 0 0,-1-1 0,2-16 0,-4 23 9,1-1-1,-1 0 1,0 1-1,0-1 1,0 0 0,-1 1-1,1-1 1,-1 1 0,0-1-1,0 1 1,0-1 0,0 1-1,-1 0 1,1-1-1,-1 1 1,0 0 0,0 0-1,0 0 1,0 0 0,-5-3-1,7 5-4,-1 1 0,0 0 0,0 0 0,1-1 0,-1 1 0,0 0 0,0 0 0,1 0 0,-1 0 0,0 0 0,0 0 0,1 0 0,-1 0 0,0 0 0,0 0 0,1 0 0,-1 0 0,0 1 0,0-1 0,1 0 0,-1 1 0,0-1 0,1 0 0,-1 1 0,0-1 0,1 1 0,-1-1 0,1 1 0,-1-1 0,1 1 0,-1-1 0,1 1 0,-1 0 0,1-1 0,-1 1 0,1 0 0,0-1 0,0 1 0,-1 0 0,1 0 0,0-1 0,0 1 0,-1 1 0,-11 34 234,9-19-140,1 0 0,0 0 1,1 0-1,1 0 0,0 0 0,1 0 1,4 18-1,-3-27-155,0 0-1,0 0 1,1-1 0,0 1 0,0-1-1,1 0 1,7 12 0,-8-15-85,0-1 0,0 1 0,0-1 0,1 0 0,-1 0 0,1 0 0,0 0 0,-1-1 0,1 1 0,1-1 0,-1 0 0,0 0 0,0-1 0,7 2 0,31 0-658</inkml:trace>
</inkml:ink>
</file>

<file path=ppt/ink/ink21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0:57.17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 35 8426,'-5'-2'9890,"10"6"-8202,25-1-263,34 47-17,-38-39-328,-5-2-112,0-2-368,-1-3-151,-4-2-145,-2-2-112,-9-6-8,4-9-184,-7-14-1017,6-6-1335,11-3 1416</inkml:trace>
</inkml:ink>
</file>

<file path=ppt/ink/ink21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1:13.97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139 170 6401,'-1'-3'8440,"9"-12"-6645,-3 7-1263,0 2 0,1-1 1,-1 0-1,13-9 0,-6 6 69,5-4 1498,-14 16-474,-4 8 848,-13 45-1720,-13 50-46,-17 135 0,43-241-699,1 0-1,-1 0 1,0-1-1,0 1 1,1 0-1,-1 0 1,1 0-1,-1-1 1,1 1-1,-1 0 1,1-1-1,0 1 1,-1 0-1,1-1 1,0-1-1,0 0-7,-5-231-284,5 210 250,2-1 0,1 1 0,2-1 0,0 1 0,1 1 0,1-1 0,17-36 0,-24 59 36,1 1 0,-1-1 0,0 1-1,1-1 1,-1 1 0,0 0 0,1-1 0,-1 1 0,0 0 0,1-1-1,-1 1 1,0 0 0,1-1 0,-1 1 0,1 0 0,-1 0 0,1-1 0,-1 1-1,1 0 1,-1 0 0,1 0 0,-1 0 0,1 0 0,-1-1 0,1 1-1,-1 0 1,1 0 0,0 1 0,17 7 110,18 27 169,-30-27-216,20 20 178,-4-4 30,2 0 0,36 29 0,-44-40-188,0 0 0,-1 0 0,-1 1 0,15 20 1,-24-29-78,-2 0-1,1 0 1,0 1 0,-1-1 0,0 1 0,-1 0 0,1 0 0,-1 0 0,0 0 0,-1 0-1,1 1 1,-1-1 0,0 0 0,-1 1 0,0-1 0,0 1 0,-1 9 0,0-13-6,0-1 0,0 1 0,0 0 1,-1 0-1,1-1 0,-1 1 0,1-1 0,-1 1 1,0-1-1,0 0 0,0 1 0,0-1 0,-1 0 1,1-1-1,0 1 0,-1 0 0,1-1 0,-1 1 1,0-1-1,1 0 0,-1 0 0,0 0 0,0 0 1,0 0-1,-5 0 0,-5 1 13,-1 0 0,1-1 1,0-1-1,-18-1 0,-46-7 257,-51-2 415,112 10-620,1 1 1,0 0-1,0 1 1,0 1-1,0 0 1,-17 6-1,30-8-88,0 0-1,0 0 1,0-1 0,0 1-1,0 1 1,0-1 0,0 0-1,1 0 1,-1 1-1,0-1 1,1 1 0,-1-1-1,-1 3 1,3-4-5,0 0 1,0 0-1,0 0 0,0 1 0,0-1 1,0 0-1,0 0 0,0 0 0,0 1 1,0-1-1,0 0 0,0 0 0,0 0 1,0 1-1,0-1 0,0 0 0,0 0 1,0 0-1,0 1 0,0-1 0,0 0 1,0 0-1,1 0 0,-1 0 0,0 1 1,0-1-1,0 0 0,0 0 0,0 0 1,1 0-1,-1 0 0,0 1 0,0-1 1,0 0-1,0 0 0,1 0 0,-1 0 1,0 0-1,0 0 0,1 0 0,19 1-1774,18-8-1874,14-5 1504</inkml:trace>
</inkml:ink>
</file>

<file path=ppt/ink/ink21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1:16.30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353 967 7786,'-18'9'12781,"32"-2"-8612,3 0-5117,16 3 1471,1-1-1,0-2 1,0-1 0,54 2 0,-39-6-62,93-7 1,-118 2-291,-1-1 1,1-2-1,-1 0 1,0-1-1,41-19 1,-42 14-74,-1 0 1,-1-1-1,0-1 1,0 0-1,-2-2 0,0 0 1,0-1-1,-2-1 1,0-1-1,-2 0 0,0-1 1,0 0-1,-2-1 1,-1-1-1,-1 0 0,0 0 1,-2-1-1,-1 0 1,0 0-1,-2-1 0,-1 0 1,3-37-1,-8 47-58,0 1 0,-1 0 0,0-1 0,-1 1 0,0 0 0,-1 1 0,0-1 0,-1 1 0,-1-1 0,0 2 0,-9-15 0,-6-4-23,-2 0 1,-46-49-1,52 63-10,-1 0 1,-1 1-1,-1 0 0,0 2 0,0 1 0,-2 0 0,1 1 0,-31-10 0,10 7 15,-1 2-1,-1 2 0,-70-8 1,69 13-49,0 2 1,0 2 0,-83 9-1,113-4 9,-1 0 0,1 0 0,0 2 0,1-1 0,-1 2-1,1 0 1,0 1 0,1 0 0,0 1 0,0 1 0,-12 12 0,-5 7 4,2 1 0,1 1 1,-23 36-1,41-55 11,0 0 0,1 0 1,1 1-1,0 0 0,1 1 0,0-1 0,1 1 0,1 0 0,0 0 0,0 1 0,2-1 0,0 1 1,1 0-1,0-1 0,1 1 0,3 21 0,10 69 5,13 66-67,-22-154 61,1-1 0,0-1 1,1 1-1,1-1 0,0 0 1,1 0-1,0-1 1,12 14-1,-9-16 19,0 0 1,1-1-1,1-1 0,0 0 1,0-1-1,1 0 1,0-1-1,1 0 0,-1-1 1,2-1-1,-1-1 1,1 0-1,26 5 0,-12-5 27,0-1 0,1-1 0,0-2 0,-1 0 0,1-3 0,41-6 0,-31-1-368,48-17-1,-11 2-4077,-32 11 2397</inkml:trace>
</inkml:ink>
</file>

<file path=ppt/ink/ink21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0:58.24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29 6809,'16'-9'8710,"8"2"-6181,28 0-3015,-44 6 1372,18-2-437,1 2 0,0 1 0,-1 1 0,1 1 0,-1 1 0,0 1 0,0 2 0,0 0 0,-1 2 0,0 1 0,0 1 0,27 15 0,-31-11-319,0 0-1,0 2 1,-2 0-1,0 2 1,-1 0-1,-1 1 1,0 1-1,-2 0 1,0 1-1,-1 0 1,-1 2-1,13 31 1,8 29 264,-4 2 1,22 100-1,-39-137-124,11 40 147,25 96 218,-42-148-555,-1 0-1,-2 0 1,0 41 0,-4-65-85,-1 0-1,0 0 1,-1 0 0,-5 19 0,6-28-112,1-1 0,-1 0 1,0 1-1,1-1 0,-1 0 0,0 0 1,0 0-1,-1 0 0,1 0 1,0 0-1,-1 0 0,1 0 1,-1 0-1,0 0 0,0-1 1,1 1-1,-1-1 0,0 1 1,0-1-1,0 0 0,-1 0 1,1 0-1,0 0 0,0 0 0,0 0 1,-1-1-1,1 1 0,-1-1 1,1 0-1,-5 1 0,6-2-93,-1 1 0,1 0 0,-1 0-1,1-1 1,-1 1 0,1-1-1,-1 0 1,1 1 0,-1-1 0,1 0-1,-3-2 1,-15-18-1267</inkml:trace>
</inkml:ink>
</file>

<file path=ppt/ink/ink21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0:58.85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23 95 6785,'-1'0'397,"0"-1"0,1 1-1,-1 0 1,1 0-1,-1-1 1,0 1-1,1 0 1,-1 0-1,0 0 1,1 0 0,-1 0-1,0 0 1,1 0-1,-1 0 1,1 0-1,-1 0 1,0 0-1,1 1 1,-1-1-1,0 0 1,1 0 0,-1 1-1,1-1 1,-1 0-1,1 1 1,-1-1-1,1 1 1,-1-1-1,1 0 1,-1 2 0,0-1-205,0 0 1,1 1 0,0-1-1,-1 0 1,1 1 0,0-1 0,0 1-1,0-1 1,0 0 0,0 1-1,0-1 1,0 1 0,0-1 0,0 0-1,2 3 1,-1-3-143,0 1-1,0-1 1,0 0 0,0 0 0,1 0-1,-1 0 1,1 0 0,-1 0-1,1 0 1,-1-1 0,1 1 0,-1 0-1,1-1 1,-1 1 0,1-1-1,0 0 1,-1 0 0,1 1-1,3-1 1,0 1 52,3 0-25,0 0 0,-1 0 0,1-1 0,0 1 0,0-2 0,-1 1 0,1-1 0,0 0-1,0-1 1,-1 0 0,15-5 0,44-18 212,37-15-436,-90 33-1701,0 0-1,0-1 1,11-9 0,3-7-815</inkml:trace>
</inkml:ink>
</file>

<file path=ppt/ink/ink21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0:59.50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42 46 6601,'-6'-4'1030,"1"0"0,0 0 0,1-1-1,-1 1 1,1-1 0,0 0-1,-4-10 3141,13 19-2558,10 9 3,12 21-363,-1 1 0,-2 1 0,31 64 0,2 1-842,3 7-687,-57-105-1202,-5-15-180,-7-19-1526,-9 3 535,-8-8 1223</inkml:trace>
</inkml:ink>
</file>

<file path=ppt/ink/ink21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0:59.92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7 148 9594,'-1'-1'315,"0"0"-1,0-1 1,1 1 0,-1-1 0,1 1-1,-1-1 1,1 1 0,0-1-1,-1 1 1,1-1 0,0 1-1,0-1 1,0 1 0,0-1-1,0 1 1,0-1 0,1 1 0,-1-1-1,0 1 1,1-1 0,0-1-1,1-1 45,0 1 0,0-1 0,1 1 1,-1-1-1,1 1 0,0 0 0,6-5 0,5-4 202,1 2-1,28-16 1,-38 23-278,5-2-101,1 0-1,-1 1 0,1 0 1,0 1-1,1 0 0,-1 0 1,0 1-1,1 1 0,-1 0 1,20 1-1,-27 0-129,0 0 1,0 1-1,0-1 0,0 1 1,0 0-1,0 0 0,0 0 0,0 1 1,0-1-1,-1 1 0,1 0 1,0 0-1,-1 0 0,0 1 0,1-1 1,-1 1-1,0 0 0,0 0 1,-1 0-1,1 0 0,-1 0 1,1 1-1,-1-1 0,0 1 0,0-1 1,0 1-1,-1 0 0,0 0 1,1 0-1,-1 0 0,0 0 0,-1 0 1,1 4-1,-1 1 20,-1-1 1,1 0-1,-2 0 0,1 0 0,-1 0 1,0 0-1,-1 0 0,0-1 1,0 1-1,0-1 0,-1 0 1,-1 0-1,1 0 0,-1 0 0,-7 7 1,7-8-126,0 0-1,0 0 1,-1-1 0,0 0 0,0 0 0,0 0 0,0-1 0,-1 0-1,0 0 1,0 0 0,0-1 0,0 0 0,0-1 0,0 0 0,-1 0 0,-9 1-1,-7-5-1470,23 2 1426,1 0 0,0 0 0,-1 0 0,1 0 0,-1 0 1,1 0-1,-1 0 0,1 0 0,-1 0 0,1 0 1,0-1-1,-1 1 0,1 0 0,-1 0 0,1 0 0,0 0 1,-1-1-1,1 1 0,-1 0 0,1-1 0,0 1 1,-1 0-1,1 0 0,0-1 0,0 1 0,-1-1 0,1 1 1,0 0-1,0-1 0,-1 1 0,1 0 0,0-1 1,0 1-1,0-1 0,0 1 0,0-1 0,-1 1 0,1-1 1,0 1-1,0 0 0,0-1 0,8-2-1414</inkml:trace>
</inkml:ink>
</file>

<file path=ppt/ink/ink21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1:00.85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102 129 6481,'-36'5'1357,"24"-3"-153,0 0 1,1 1-1,-15 4 1,26-7-1100,-1 0 0,1 0 0,0 0-1,0 0 1,0 0 0,-1 0 0,1 1 0,0-1 0,0 0 0,0 0 0,0 0-1,-1 0 1,1 0 0,0 0 0,0 1 0,0-1 0,0 0 0,0 0-1,-1 0 1,1 0 0,0 1 0,0-1 0,0 0 0,0 0 0,0 0-1,0 0 1,0 1 0,0-1 0,0 0 0,0 0 0,0 0 0,0 1-1,0-1 1,0 0 0,0 0 0,0 0 0,0 1 0,0-1 0,0 0 0,0 0-1,0 0 1,0 1 0,0-1 0,0 0 0,0 0 0,1 0 0,-1 0-1,0 1 1,0-1 0,0 0 0,0 0 0,0 0 0,1 0 0,-1 0-1,0 1 1,0-1 0,16 12 2692,-8-5-3073,87 65 2372,-74-49-1556,-21-23-532,1 0 1,-1 1 0,0-1 0,1 0 0,-1 1 0,0-1 0,1 1 0,-1-1-1,0 0 1,1 1 0,-1-1 0,0 1 0,0-1 0,0 1 0,0-1 0,1 1 0,-1-1-1,0 1 1,0-1 0,0 1 0,0-1 0,0 1 0,0-1 0,0 1 0,0-1-1,0 1 1,0 0 0,-1-1 0,1 1 0,0-1 0,0 0 0,0 1 0,-1-1 0,1 1-1,0-1 1,0 1 0,-1-1 0,1 1 0,0-1 0,-1 0 0,1 1 0,-1-1-1,1 0 1,0 1 0,-1-1 0,1 0 0,-1 0 0,1 1 0,-1-1 0,1 0 0,-1 0-1,1 0 1,-2 1 0,0-2-2,0 1-1,0 0 0,0 0 1,0-1-1,0 1 0,0-1 1,1 1-1,-1-1 0,0 0 1,0 0-1,0 0 0,1 0 1,-1 0-1,0 0 0,1-1 1,-1 1-1,-2-3 1,-24-29-10,19 22 2,2-1 0,-1 0 0,1 0 0,1 0 0,0-1 0,-6-21 0,11 31-29,0-1 0,0 0 0,0 1 0,1-1 0,0 0 0,-1 0 0,1 1 0,0-1 0,1 0-1,-1 0 1,1 1 0,-1-1 0,1 0 0,0 1 0,1-1 0,-1 1 0,0-1 0,1 1 0,0-1 0,0 1 0,0 0 0,0 0 0,1 0 0,-1 0 0,1 1 0,0-1-1,-1 0 1,7-3 0,-1 1-380,0 1 0,0 0 0,1 0 1,-1 1-1,1 0 0,10-2 0,-4 3-2030,1-1 0,29 1 1,-26 2 1192</inkml:trace>
</inkml:ink>
</file>

<file path=ppt/ink/ink21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1:01.24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90 9058,'3'-2'9519,"7"6"-6098,13 10-4305,-15-10 1928,2 2-948,0-1-1,0 0 0,18 5 1,-24-8-73,-3-2-14,1 1-1,-1-1 0,0 1 0,1-1 1,-1 0-1,0 1 0,1-1 0,-1 0 0,1 0 1,-1 0-1,0 0 0,1 0 0,-1 0 0,1-1 1,-1 1-1,0 0 0,1-1 0,-1 1 0,0-1 1,0 1-1,1-1 0,-1 1 0,0-1 0,0 0 1,0 0-1,0 0 0,0 0 0,0 0 0,0 0 1,0 0-1,0 0 0,0 0 0,0 0 1,-1 0-1,1-1 0,0 1 0,-1 0 0,1 0 1,-1-1-1,1 1 0,-1 0 0,0-1 0,0 1 1,0-1-1,1 1 0,-1 0 0,-1-1 0,1 1 1,0-1-1,0 1 0,0 0 0,-1-1 0,1 1 1,-1 0-1,1-1 0,-1 1 0,1 0 0,-1 0 1,0-1-1,0 1 0,1 0 0,-1 0 1,0 0-1,-1-1 0,-4-3-28,1 1-1,-1 0 1,0 0-1,0 1 1,0-1 0,0 1-1,0 0 1,-13-3-1,-9-5-919,27 11 804,0 0 1,0 0 0,1-1 0,-1 1-1,0 0 1,0-1 0,1 1-1,-1 0 1,0-1 0,1 1-1,-1-1 1,0 1 0,1-1 0,-1 0-1,1 1 1,-1-1 0,1 0-1,-1 1 1,1-1 0,-1 0 0,1 1-1,0-1 1,0 0 0,-1 0-1,1 1 1,0-1 0,0 0-1,0 0 1,0 0 0,-1 0 0,1 1-1,0-1 1,1 0 0,-1 0-1,0 0 1,0 1 0,0-2 0,12-11-958</inkml:trace>
</inkml:ink>
</file>

<file path=ppt/ink/ink21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1:02.33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133 884 11034,'-9'6'979,"-1"-1"-1,1 1 1,0 1-1,1 0 1,-1 0-1,2 1 1,-1 0-1,1 0 1,-12 18-1,16-21-900,0 0-1,0 0 1,1 0-1,0 0 1,0 1-1,0-1 0,1 1 1,-1 0-1,2-1 1,-1 1-1,0 0 1,1 0-1,0-1 1,1 1-1,-1 0 1,1 0-1,0-1 1,0 1-1,1-1 1,3 9-1,-4-11-78,0-1-1,0 0 1,0 0 0,0 0-1,1 0 1,-1 0 0,0 0-1,1 0 1,0 0-1,-1-1 1,1 1 0,0 0-1,0-1 1,0 0 0,0 1-1,0-1 1,0 0-1,0 0 1,1 0 0,-1 0-1,0-1 1,0 1 0,1 0-1,-1-1 1,1 0 0,-1 1-1,5-2 1,-4 1-1,0-1-1,0 1 1,0-1 0,0 0 0,0 0 0,0 0-1,0-1 1,0 1 0,0-1 0,-1 0 0,1 0-1,-1 1 1,1-2 0,-1 1 0,0 0 0,0 0-1,0-1 1,0 1 0,0-1 0,-1 1 0,3-6-1,2-6 4,0-1-1,-2-1 1,0 1-1,0 0 0,-1-1 1,1-25-1,-3 5 1,-6-65 1,1 66 21,-16-62 1,15 80-9,0 1 1,-1 0-1,-1 0 0,0 1 0,-19-28 0,23 39 21,-1 0 0,1 0-1,-1 0 1,0 0 0,0 1-1,-1-1 1,1 1-1,-5-2 1,8 4-14,0 0 0,0 1 0,0-1 0,0 1 0,0-1 0,-1 1 0,1 0 0,0-1 0,0 1 0,0 0 0,0 0 0,0 0 0,0 0 0,0 0 0,-1 0 0,1 0 0,0 0 0,0 0 0,0 1 0,0-1 0,0 0 0,0 1 0,0-1 0,0 1 0,0-1-1,0 1 1,0-1 0,0 1 0,0 0 0,0-1 0,0 1 0,1 0 0,-1 0 0,0 0 0,0 0 0,1 0 0,-1 0 0,1 0 0,-1 0 0,1 0 0,-1 0 0,1 0 0,0 0 0,-1 2 0,-1 3 60,1 0 0,0 1 0,0-1-1,1 1 1,0-1 0,0 1 0,0-1 0,1 0-1,0 1 1,0-1 0,1 1 0,-1-1 0,5 9-1,5 10 234,26 44-1,-24-45-137,-4-9-89,2 8-1,2 0-1,1 0 0,1-1 0,0-1 0,2-1 0,0 0 0,23 20 1,-39-39-88,0 0 1,1 0-1,-1 0 1,0-1 0,0 1-1,0 0 1,1 0-1,-1-1 1,0 1-1,1 0 1,-1-1 0,1 0-1,-1 1 1,1-1-1,-1 0 1,0 1-1,1-1 1,-1 0 0,1 0-1,-1 0 1,1-1-1,-1 1 1,1 0 0,1-1-1,-1 0 2,0 0-1,-1-1 1,1 1 0,-1 0-1,1-1 1,-1 0 0,1 1-1,-1-1 1,0 0 0,0 1-1,0-1 1,0 0 0,0 0 0,0 0-1,0-2 1,3-10 11,-1-1-1,0 1 1,1-27 0,-3 37-9,0-29 22,0 1-1,-5-41 1,0 60-10,-1 16-16,4-2 0,1 1 0,-1 0 1,1 0-1,-1 0 0,1 0 0,0 0 0,-1 0 1,1-1-1,0 1 0,1 0 0,-1 0 0,1 3 1,2 6 12,1 0 0,0 0 0,0 0 0,2-1 0,9 16 1,-13-22-13,1 1 0,0-1 0,1 0 1,-1 0-1,1 0 0,0-1 1,0 0-1,0 1 0,0-1 1,0 0-1,1-1 0,-1 1 0,1-1 1,9 3-1,-13-5-1,0 1-1,-1-1 1,1 0-1,0 0 1,0 0-1,0 0 1,0 0 0,0 0-1,0 0 1,0 0-1,-1-1 1,1 1-1,0 0 1,0 0 0,0-1-1,0 1 1,-1 0-1,1-1 1,0 1-1,0-1 1,-1 1-1,1-1 1,0 1 0,-1-1-1,2-1 1,-1 0 0,1 0 0,-1-1-1,0 1 1,0 0 0,0-1 0,0 1 0,0 0 0,-1-1 0,1-2 0,0-7 4,0 1-1,-1 0 1,-1-12 0,0 4 7,1 8-1,-1 0 0,0-1 0,0 1 0,-2 0 0,1 0 0,-1 0 0,-6-15 0,5 21-81,8 15-110,-1-4 103,-1-1 1,1 0-1,0-1 0,1 1 0,5 6 1,25 20-433,-33-31 468,0 1 1,0-1-1,0 1 1,0-1 0,0 1-1,0-1 1,0 0-1,0 1 1,0-1-1,0 0 1,0 0-1,0 0 1,0 1-1,0-1 1,0 0 0,0-1-1,1 1 1,-1 0-1,0 0 1,0 0-1,0-1 1,0 1-1,0 0 1,0-1-1,0 1 1,0-1 0,-1 1-1,1-1 1,0 0-1,0 1 1,0-1-1,1-1 1,19-28-1161,-17 23 864,10-14-117,-1-1 0,-1-1 1,-1 0-1,12-35 1,-23 58 482,0 0 0,0 0 1,0 0-1,0 0 0,0 0 1,0 0-1,0 0 1,0-1-1,0 1 0,1 0 1,-1 0-1,0 0 0,0 0 1,0 0-1,0 0 0,0 0 1,0-1-1,0 1 1,0 0-1,0 0 0,0 0 1,0 0-1,0 0 0,0 0 1,0-1-1,0 1 0,0 0 1,0 0-1,0 0 0,0 0 1,0 0-1,0 0 1,0-1-1,0 1 0,0 0 1,-1 0-1,1 0 0,0 0 1,0 0-1,0 0 0,0 0 1,0-1-1,0 1 1,0 0-1,0 0 0,0 0 1,-1 0-1,1 0 0,0 0 1,0 0-1,0 0 0,0 0 1,0 0-1,0 0 1,-1 0-1,1 0 0,0 0 1,0 0-1,0 0 0,0 0 1,0 0-1,-1 0 0,-4 9 1150,4-1-1075,1 0 0,0 0 1,1 0-1,0 0 0,0 0 0,0 0 0,1 0 0,4 9 0,-6-16-96,0 0-1,1 1 1,-1-1-1,1 0 0,-1 0 1,1 0-1,0 0 1,-1 0-1,1 1 1,0-1-1,0 0 1,0-1-1,0 1 1,0 0-1,0 0 1,0 0-1,0 0 1,0-1-1,0 1 0,1-1 1,-1 1-1,0-1 1,0 1-1,1-1 1,-1 0-1,0 1 1,0-1-1,1 0 1,-1 0-1,0 0 1,1 0-1,-1 0 1,0 0-1,1 0 0,-1-1 1,0 1-1,2-1 1,0 0-4,1-1-1,-1 1 1,0-1 0,0 0-1,0 0 1,-1 0 0,1 0-1,0-1 1,-1 1 0,1-1 0,3-5-1,0-3 7,0 0 0,-1 0-1,0-1 1,-1 0 0,-1 0-1,1 0 1,-2 0 0,0 0 0,0-1-1,-1 1 1,-2-25 0,-1 1 33,-2 0 1,-17-67 0,11 61-17,-2 1 0,-2 0 0,-36-77 0,46 112-21,3 3 4,0 1 0,0 0 0,0 0 0,0 0-1,-1 0 1,1 0 0,-1 0 0,1 0 0,-1 0 0,0 0 0,0 0 0,0 1 0,0-1 0,0 1-1,0 0 1,-4-2 0,6 3 5,-1 0-1,0 0 0,0 0 1,1 1-1,-1-1 1,0 0-1,0 1 0,1-1 1,-1 0-1,1 1 1,-1-1-1,0 1 0,1-1 1,-1 1-1,1-1 0,-1 1 1,1 0-1,-1-1 1,1 1-1,-1-1 0,1 1 1,0 0-1,-1 0 1,1-1-1,0 1 0,0 0 1,0 0-1,-1-1 0,1 1 1,0 0-1,0 0 1,0-1-1,0 1 0,0 0 1,1 1-1,-3 35 289,2-35-268,2 24 152,1-1 0,0 1 0,2-1 0,1 0 0,1 0-1,14 32 1,-6-24 52,1 0 0,1-1-1,43 57 1,-56-82-248,1 0 0,0-1 0,1 1 0,-1-1 1,1-1-1,0 1 0,1-1 0,-1 0 0,1 0 0,0-1 0,11 5 0,-18-9-32,0 1 0,1-1 1,-1 0-1,0 0 0,0 0 0,1 1 0,-1-1 0,0 0 0,1 0 0,-1 0 0,0 0 1,1 0-1,-1 0 0,0 0 0,1 0 0,-1 0 0,0 0 0,1 0 0,-1 0 0,0 0 0,1 0 1,-1 0-1,0 0 0,1 0 0,-1 0 0,0 0 0,1 0 0,-1 0 0,0-1 0,1 1 1,-1 0-1,0 0 0,0 0 0,1-1 0,-1 1 0,0 0 0,0 0 0,1-1 0,-1 1 0,0 0 1,0-1-1,0 1 0,1-1 0,-8-16-2366,-17-15-1267,4 9 2109</inkml:trace>
</inkml:ink>
</file>

<file path=ppt/ink/ink2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1:44.5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8 294 7378,'-3'3'3464,"-2"-3"-1071,9-8 4200,11-4-4992,17-15-273,45-42-624,-38 42-296,-1-3-504,1 1-448,-3-3-744,0 2-1073,-6-3 1457</inkml:trace>
</inkml:ink>
</file>

<file path=ppt/ink/ink21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1:02.75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86 142 9098,'-74'13'4166,"63"-7"-2492,13 0-492,15-2 274,-11-4-1245,1-1 0,-1 0 0,1 0 1,-1-1-1,0 1 0,0-2 0,0 1 1,8-4-1,46-30 210,-37 22-364,-7 2-1848,0 0-1,0-1 1,14-16 0,-8 8-3328,-21 21 5017,-1-1-1,1 1 1,-1-1-1,1 1 1,-1-1-1,1 1 1,-1-1 0,0 0-1,1 1 1,-1-1-1,0 1 1,0-1-1,1 0 1,-1 1 0,0-1-1,0 0 1,0 1-1,-4-7 5310,4 7-5091,-6 23 10343,5-21-10343,1 0 1,-1-1 0,0 1-1,1 0 1,0 0 0,-1 0-1,1 0 1,0 0-1,0 0 1,0 0 0,0 0-1,0 0 1,0 0-1,1 0 1,-1-1 0,1 1-1,-1 0 1,1 0 0,0 0-1,0 0 1,-1-1-1,1 1 1,1 0 0,-1-1-1,0 1 1,0-1-1,0 1 1,4 1 0,6 11 162,1-2 0,1 1 1,18 13-1,-27-21-197,1 0-1,-1 0 1,1 0-1,-1 1 1,-1 0-1,1-1 1,-1 1-1,0 1 1,-1-1-1,1 0 1,-1 1-1,0-1 1,-1 1-1,0 0 1,0-1-1,0 1 1,-1 0-1,0 0 1,0 0-1,0-1 1,-1 1-1,0 0 1,-1 0-1,-2 6 1,3-8-209,0 0-1,-1-1 1,1 1-1,-1-1 1,0 0-1,0 1 1,-1-1-1,1 0 1,-1 0-1,0 0 1,0-1 0,0 1-1,-1-1 1,1 0-1,-1 0 1,0 0-1,1 0 1,-1 0-1,-1-1 1,1 0-1,0 0 1,-1 0 0,1 0-1,-1-1 1,1 0-1,-1 0 1,0 0-1,1 0 1,-1-1-1,0 0 1,0 0-1,1 0 1,-1 0 0,-7-2-1,-22-8-936</inkml:trace>
</inkml:ink>
</file>

<file path=ppt/ink/ink21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1:03.16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171 1 22149,'-15'30'8065,"-10"7"-6816,-1 4-481,3-11-368,-2-13-432,3-17-608,3-3-288,11-1-4690,0-3 3946</inkml:trace>
</inkml:ink>
</file>

<file path=ppt/ink/ink21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4:51.59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9 720 8410,'-8'3'6543,"8"-11"-3632,14-27-2120,-11 28-633,11-24 23,52-138 913,-50 111-730,9-70 0,-21 100-323,-2 0 1,-1 0-1,-1 0 1,-6-48-1,4 68-39,0-1 0,0 1 0,-1 0 0,0 0 0,0 0 1,-1 1-1,-5-9 0,8 15 7,0-1 0,0 0 0,0 1 0,0-1 1,0 0-1,0 1 0,0 0 0,-1-1 1,1 1-1,-1 0 0,1-1 0,-1 1 0,1 0 1,-1 0-1,0 0 0,1 1 0,-1-1 1,0 0-1,0 1 0,0-1 0,1 1 0,-1-1 1,0 1-1,0 0 0,0 0 0,0 0 1,0 0-1,0 0 0,0 0 0,0 1 0,0-1 1,1 1-1,-1-1 0,0 1 0,0-1 0,0 1 1,-1 1-1,1 0 21,0 0 0,0 0 0,0 0 0,0 0 0,0 0 0,1 0 0,-1 0 0,1 1 0,0-1 0,-1 1 0,1-1 0,0 1 0,0 0 0,1-1 0,-1 1 0,0 0 0,1-1 0,0 1 0,0 0 0,0 0 0,0-1 0,0 1 0,1 4 0,1 6 10,0 0 1,1 0-1,7 19 0,9 28 48,19 52 130,-33-101-168,0 0-1,1 0 1,0 0-1,1 0 1,0-1-1,17 18 1,-20-24-25,0-1 0,-1 0 1,1 0-1,1 0 0,-1-1 1,0 1-1,1-1 1,-1 0-1,1-1 0,0 1 1,-1-1-1,1 1 0,0-1 1,0-1-1,0 1 0,0-1 1,0 0-1,0 0 1,0 0-1,0-1 0,-1 1 1,1-1-1,0-1 0,0 1 1,0-1-1,-1 1 1,6-4-1,3-2 16,0 0-1,-1-1 1,0 0-1,0-1 1,0-1-1,-2 0 1,19-21-1,-23 23-25,0 0 0,-1 0 0,0 0 0,0-1 0,-1 1 0,-1-1 0,4-10 0,-6 15-11,0 1 0,0-1 0,0 1-1,0-1 1,-1 1 0,1-1 0,-1 0-1,0 1 1,0-1 0,0 1 0,-1-1-1,1 0 1,-1 1 0,0-1 0,0 1 0,0-1-1,0 1 1,-1 0 0,0-1 0,1 1-1,-4-4 1,4 6-3,1 0 0,-1 1 0,1-1 0,-1 0-1,0 1 1,1-1 0,-1 1 0,0-1 0,1 1 0,-1-1-1,0 1 1,0 0 0,0-1 0,1 1 0,-1 0 0,0 0 0,0 0-1,0-1 1,0 1 0,1 0 0,-1 0 0,0 0 0,0 0-1,0 0 1,0 0 0,0 1 0,1-1 0,-1 0 0,0 0 0,0 1-1,0-1 1,1 0 0,-1 1 0,0-1 0,0 1 0,1-1-1,-1 1 1,0-1 0,1 1 0,-1-1 0,1 1 0,-1 0 0,1-1-1,-1 1 1,1 0 0,-1 0 0,1-1 0,-1 1 0,1 0-1,0 0 1,-1 1 0,-3 6-1,1 0 1,0 0-1,-4 15 1,7-21-2,-2 4 3,1 0 0,0 1 0,1-1-1,-1 0 1,1 1 0,0-1 0,1 1-1,0-1 1,0 0 0,0 0-1,1 1 1,-1-1 0,6 11 0,-6-15 1,1 1 1,-1-1 0,1 0 0,-1 1 0,1-1 0,0 0 0,0 0 0,0 0 0,0 0 0,0-1 0,1 1 0,-1 0 0,0-1-1,1 0 1,-1 1 0,1-1 0,0 0 0,-1 0 0,1 0 0,0-1 0,-1 1 0,1-1 0,0 0 0,0 1 0,0-1 0,-1 0-1,1-1 1,0 1 0,0 0 0,0-1 0,-1 0 0,1 1 0,0-1 0,2-2 0,3 0 22,1-1-1,-2-1 1,1 0 0,0 0-1,-1-1 1,0 1 0,0-1 0,-1-1-1,0 1 1,0-1 0,0-1 0,-1 1-1,6-12 1,-10 18-21,-1 0 0,0 0 0,0 0-1,1 0 1,-1 0 0,0 0 0,0 0 0,0 0 0,0 0 0,0 0 0,0 0 0,0 0-1,0 0 1,-1-1 0,1 1 0,0 0 0,-1 0 0,1 1 0,-1-1 0,1 0 0,-1 0-1,1 0 1,-1 0 0,1 0 0,-1 0 0,0 1 0,0-1 0,1 0 0,-1 0-1,0 1 1,0-1 0,0 1 0,0-1 0,0 1 0,0-1 0,0 1 0,0 0 0,0-1-1,0 1 1,0 0 0,0 0 0,0-1 0,-1 1 0,-9-2-10,-1 0 1,1 0-1,-14 0 1,13 1-44,-40-2-1116,51 2 1071,1 1 0,0-1 0,0 1 1,0-1-1,-1 1 0,1 0 0,0-1 0,0 1 0,0-1 0,0 1 0,0-1 0,0 0 1,0 1-1,0-1 0,0 1 0,0-1 0,0 1 0,0-1 0,0 1 0,1 0 1,-1-1-1,0 1 0,0-1 0,0 1 0,1-1 0,-1 1 0,0-1 0,1 1 0,-1 0 1,0-1-1,1 1 0,-1 0 0,0-1 0,1 1 0,-1 0 0,1-1 0,0 1 1,19-21-2468,2 2 533,2-7 993</inkml:trace>
</inkml:ink>
</file>

<file path=ppt/ink/ink21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4:52.09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0 253 6617,'50'-32'3070,"-27"22"5956,-23 10-8796,1 0 0,-1 0 0,1 1 0,-1-1 0,1 0-1,-1 1 1,0-1 0,1 0 0,-1 1 0,0-1 0,1 1 0,-1-1 0,0 0 0,0 1-1,1-1 1,-1 1 0,0-1 0,0 1 0,0-1 0,0 1 0,0-1 0,1 1 0,-1-1-1,0 2 1,7 18-876,7 2 803,-9-16-105,-1 1 1,0-1-1,0 1 1,-1 0-1,0 0 1,0 1-1,3 13 1,-5-16-31,1 1 0,0-1 0,0 0 0,0 1 0,1-1 0,0 0 0,3 4 1,-5-7-22,0-1 0,0 0-1,0 0 1,-1 0 0,1 0 0,0 0 0,1 0 0,-1-1 0,0 1 0,0 0 0,0 0 0,0-1 0,1 1 0,-1-1 0,0 1 0,1-1 0,-1 0 0,0 1 0,1-1 0,-1 0 0,0 0 0,1 0 0,-1 0 0,0 0 0,1 0 0,-1 0 0,1 0 0,-1-1 0,0 1 0,1-1 0,-1 1 0,0-1 0,0 1 0,1-1 0,1-1 0,4-3-6,0-1 1,-1 0 0,1 0 0,-1 0-1,0-1 1,-1 0 0,0 0 0,0 0-1,0-1 1,-1 0 0,0 0-1,-1 0 1,1 0 0,2-12 0,6-13-136,-12 33 136,0-1 1,0 1-1,1 0 1,-1-1-1,0 1 1,0 0-1,0-1 1,0 1 0,1 0-1,-1-1 1,0 1-1,0 0 1,0-1-1,1 1 1,-1 0-1,0 0 1,0-1 0,1 1-1,-1 0 1,0 0-1,1 0 1,-1-1-1,0 1 1,1 0 0,-1 0-1,0 0 1,1 0-1,-1 0 1,1 0-1,-1-1 1,0 1-1,1 0 1,-1 0 0,0 0-1,1 1 1,-1-1-1,1 0 1,-1 0-1,0 0 1,1 0-1,-1 0 1,0 0 0,1 0-1,-1 1 1,0-1-1,1 0 1,-1 0-1,1 1 1,16 17-40,-3-3 55,-12-14-5,1 0 1,-1 0 0,1 0 0,-1 0 0,1-1 0,-1 1 0,1-1 0,-1 0 0,1 1 0,0-1 0,-1-1 0,1 1 0,-1 0 0,1 0 0,-1-1-1,1 0 1,-1 1 0,1-1 0,-1 0 0,0 0 0,1 0 0,-1-1 0,0 1 0,0-1 0,0 1 0,3-3 0,-1 1 34,1-1 0,-1 0 0,1 0 0,-1 0 0,-1 0 0,1-1 1,-1 0-1,1 0 0,-1 0 0,4-9 0,-5 10-16,-1 0-1,0 0 1,0 0 0,0-1-1,0 1 1,0 0 0,-1-1-1,0 1 1,0-1 0,0 1-1,-1 0 1,1-1-1,-1 1 1,0 0 0,0 0-1,-1-1 1,1 1 0,-1 0-1,0 0 1,0 0 0,0 1-1,-4-6 1,-1 2-105,0-1 0,-1 1-1,0 1 1,-1-1 0,1 2 0,-1-1 0,0 1-1,-11-5 1,-2-2-630,16 9 183,0-1-1,0 1 1,0 1 0,0-1-1,0 1 1,-1 0 0,1 0-1,-12-1 1,4 6-1888,5 10 1116</inkml:trace>
</inkml:ink>
</file>

<file path=ppt/ink/ink21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4:52.72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176 155 9186,'-65'-6'3845,"64"6"-3606,1 1 0,0-1 0,0 1 0,0-1 0,0 1 1,0-1-1,0 1 0,0-1 0,0 1 0,0 0 0,0-1 0,0 1 0,0-1 1,0 1-1,0-1 0,0 1 0,0-1 0,1 1 0,-1-1 0,0 1 0,0-1 1,1 1-1,-1-1 0,0 1 0,1-1 0,-1 0 0,0 1 0,1-1 0,0 1 1,16 26 536,-12-18 85,3 2-625,-2 0 1,1 0-1,-1 1 1,-1 0-1,0 0 0,-1 0 1,0 1-1,-1 0 1,-1-1-1,2 17 1,-4-27-243,1-1 1,-1 0-1,0 1 1,0-1 0,0 0-1,0 1 1,0-1 0,-1 0-1,1 1 1,0-1 0,-1 0-1,1 1 1,-1-1 0,1 0-1,-1 0 1,0 0-1,1 1 1,-1-1 0,0 0-1,0 0 1,0 0 0,0 0-1,0 0 1,0-1 0,0 1-1,-1 1 1,1-2-43,-1 0 1,1 0-1,0 0 0,0 0 1,0 0-1,-1-1 0,1 1 1,0 0-1,0-1 0,0 1 1,0-1-1,0 1 0,0-1 1,0 1-1,0-1 0,0 0 1,0 1-1,0-1 0,0 0 1,0 0-1,0 0 0,1 0 1,-1 0-1,0 0 1,1 0-1,-1 0 0,0-2 1,-35-58-2025,4-2 0,-36-96 1,67 155 2051,-2-1 37,1-1 0,1 1 0,-1-1 0,1 0 0,-2-11 0,3 16 19,0 0 0,0 0-1,1 0 1,-1 0-1,0 0 1,0 0 0,1-1-1,-1 1 1,0 0-1,1 0 1,-1 0 0,1 0-1,0 0 1,-1 0-1,1 0 1,0 1 0,-1-1-1,1 0 1,0 0-1,0 0 1,0 1 0,0-1-1,0 0 1,0 1 0,0-1-1,0 1 1,0-1-1,0 1 1,0-1 0,0 1-1,0 0 1,0 0-1,0-1 1,0 1 0,2 0-1,14-2 574,-1 1-1,0 1 1,0 0-1,0 1 1,0 1 0,0 0-1,28 8 1,-38-8-522,0 0 0,0 0 0,0 0 0,-1 1-1,1 0 1,-1 0 0,1 0 0,-1 1 0,0 0 0,0 0 0,-1 0 0,1 0 0,-1 1 0,0 0 0,0-1 0,-1 2 0,1-1 0,-1 0 0,0 1 0,-1-1-1,1 1 1,2 10 0,-3-3-32,0-1-1,-1 1 0,0 0 1,-1 0-1,-1 0 0,0-1 0,-4 20 1,4-24-54,-2 1 0,1-1 0,-1 0 0,0 0 1,0 0-1,-1-1 0,0 1 0,0-1 0,-1 0 0,0 0 0,-1 0 1,-5 6-1,9-12-77,1 0 1,0 0-1,0 0 0,-1 0 1,1 0-1,0 0 1,-1-1-1,1 1 1,-1 0-1,1-1 0,-1 1 1,0-1-1,1 0 1,-1 1-1,1-1 1,-1 0-1,0 0 1,1 0-1,-1 0 0,0 0 1,1-1-1,-3 1 1,3-1-131,-1 0 1,1 1 0,0-1 0,-1 0 0,1 0 0,0 1-1,0-1 1,0 0 0,-1 0 0,1-1 0,0 1-1,0 0 1,0 0 0,1 0 0,-1-1 0,0 1 0,0 0-1,1-1 1,-1 1 0,1-1 0,-1 1 0,1-1-1,0 1 1,-1-1 0,1 1 0,0-1 0,0 1 0,0-1-1,0 1 1,0-1 0,0 1 0,1-1 0,-1 1-1,1-1 1,0-1 0,10-18-1210</inkml:trace>
</inkml:ink>
</file>

<file path=ppt/ink/ink21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4:53.25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34 138 8946,'0'6'1274,"-1"1"0,1-1 0,1 1 0,-1-1 0,3 11 0,10 30 1532,-9-35-2436,0 0-1,-1 0 0,3 21 1,-9-19-246,3-14-123,-1 0 0,1 0 0,-1 0-1,1 0 1,-1 0 0,1 0-1,0-1 1,-1 1 0,1 0-1,-1 0 1,1 0 0,0 0-1,-1 0 1,1-1 0,-1 1-1,1 0 1,0 0 0,-1-1 0,1 1-1,0 0 1,-1-1 0,1 1-1,0 0 1,0-1 0,-1 1-1,1 0 1,0-1 0,0 1-1,0-1 1,-1 1 0,1 0-1,0-1 1,0 1 0,0-1-1,0 1 1,0-1 0,0 0-1,-5-8-5,-7-15-18,-11-32 0,20 48 24,1 0 0,0 0 0,0 0-1,1-1 1,0 1 0,0-1 0,1 1 0,1-14-1,-1 20 4,0 1 0,0 0-1,0 0 1,1 0-1,-1-1 1,0 1-1,0 0 1,1 0 0,-1 0-1,1 0 1,-1 0-1,1 0 1,0 0-1,-1 0 1,1 0-1,0 0 1,0 0 0,-1 0-1,1 0 1,0 0-1,0 1 1,2-2-1,-2 2 10,0 0-1,0-1 1,0 1 0,1 0-1,-1 0 1,0 0-1,0 0 1,0 1-1,1-1 1,-1 0-1,0 0 1,0 1 0,0-1-1,0 1 1,0-1-1,0 1 1,2 0-1,3 3 83,0 0 0,-1 1-1,0-1 1,0 1 0,8 10 0,-4-2 125,10 13 275,-19-26-483,-1 0 0,1-1 0,0 1-1,0 0 1,0 0 0,0-1 0,1 1 0,-1 0-1,0 0 1,0 0 0,0-1 0,0 1-1,0 0 1,0 0 0,0-1 0,0 1 0,0 0-1,0 0 1,1 0 0,-1 0 0,0-1-1,0 1 1,0 0 0,0 0 0,1 0 0,-1 0-1,0-1 1,0 1 0,0 0 0,1 0-1,-1 0 1,0 0 0,0 0 0,0 0 0,1 0-1,-1 0 1,0 0 0,0 0 0,1 0-1,-1 0 1,0 0 0,0 0 0,1 0 0,-1 0-1,0 0 1,0 0 0,0 0 0,1 0-1,-1 0 1,0 0 0,0 0 0,0 0 0,1 1-1,-1-1 1,0 0 0,1 0 0,-3-33 31,0 13-11,1 0-1,1 1 1,1-1-1,5-32 1,-6 52-10,0-1 0,0 1-1,0-1 1,0 0 0,0 1 0,0-1-1,1 1 1,-1-1 0,0 1 0,0-1 0,0 1-1,0-1 1,1 0 0,-1 1 0,0-1-1,1 1 1,-1 0 0,0-1 0,1 1 0,-1-1-1,0 1 1,1-1 0,-1 1 0,1 0-1,-1-1 1,1 1 0,-1 0 0,1 0 0,-1-1-1,1 1 1,-1 0 0,1 0 0,-1 0-1,1-1 1,0 1 0,-1 0 0,2 0 0,-1 1 36,1 0 1,0 0 0,-1 0 0,1 0 0,-1 0-1,1 0 1,-1 1 0,0-1 0,1 0 0,-1 1-1,2 2 1,26 47 847,-11-5-358,-9-22-599,0-1-1,25 41 1,-34-68-3209,0-18-1843,-3-16 3824</inkml:trace>
</inkml:ink>
</file>

<file path=ppt/ink/ink21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4:53.74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23 50 11594,'15'71'6899,"8"35"-3869,-16-75-2292,-7-31-738,0 0 0,0 0 1,0 0-1,0 0 0,0 0 0,-1 0 1,1 0-1,0 0 0,0 0 0,0 0 1,0 0-1,0 0 0,0-1 0,0 1 1,0 0-1,0 0 0,0 0 1,0 0-1,0 0 0,0 0 0,0 0 1,-1 0-1,1 0 0,0 0 0,0 0 1,0 0-1,0 0 0,0 0 0,0 0 1,0 0-1,0 0 0,0 0 1,0 0-1,0 1 0,0-1 0,-1 0 1,1 0-1,0 0 0,0 0 0,0 0 1,0 0-1,0 0 0,0 0 0,0 0 1,0 0-1,0 0 0,0 0 1,0 0-1,0 0 0,0 0 0,0 0 1,0 0-1,0 1 0,0-1 0,0 0 1,0 0-1,0 0 0,0 0 0,0 0 1,0 0-1,0 0 0,0 0 0,0 0 1,0 0-1,-9-7-43,-8-12-91,12 12 81,0-1 0,1 0 0,0 1-1,0-1 1,1 0 0,0-1 0,0 1 0,1-1 0,0 1 0,0-1 0,1 0 0,0 1 0,1-16 0,0 22 53,1 1 0,-1 0 1,0 0-1,0-1 0,1 1 1,-1 0-1,1 0 0,-1-1 0,1 1 1,0 0-1,-1 0 0,1 0 0,0 0 1,0 0-1,0 0 0,0 0 0,0 0 1,0 0-1,0 0 0,0 1 1,0-1-1,0 0 0,0 1 0,0-1 1,0 1-1,1-1 0,-1 1 0,0-1 1,1 1-1,-1 0 0,0 0 1,0 0-1,1-1 0,-1 1 0,0 1 1,1-1-1,-1 0 0,0 0 0,1 0 1,-1 1-1,0-1 0,0 1 0,1-1 1,-1 1-1,2 0 0,0 0 26,0 1 0,0-1 0,1 1 0,-1 0 0,0 0 0,0 0 0,0 0-1,-1 1 1,1-1 0,-1 1 0,1 0 0,-1-1 0,0 1 0,0 0 0,2 4 0,-1 29 300,-3-30-240,0-26-16,1-16-71,-1 24 8,0 0 0,1 0 1,1 0-1,4-19 0,-5 30 4,-1-1-1,0 1 0,1 0 1,-1 0-1,0 0 1,1-1-1,-1 1 0,1 0 1,0 0-1,-1 0 1,1 0-1,0 0 0,0 0 1,0 0-1,-1 0 1,1 0-1,0 1 1,0-1-1,0 0 0,0 0 1,1 1-1,-1-1 1,0 1-1,0-1 0,0 1 1,0-1-1,1 1 1,-1 0-1,0 0 0,0 0 1,1-1-1,-1 1 1,0 0-1,0 1 1,1-1-1,-1 0 0,0 0 1,0 0-1,1 1 1,-1-1-1,2 1 0,1 1 46,0-1 0,-1 1 0,1 0 0,0 0 0,-1 1 0,1-1 1,-1 1-1,0 0 0,0-1 0,0 1 0,0 1 0,3 3 0,4 14-116,-1 0 0,0 0 0,-2 1 0,-1 0 0,0 0 0,3 33 0,-7-55-1739,7-16 738</inkml:trace>
</inkml:ink>
</file>

<file path=ppt/ink/ink21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4:54.17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75 0 11002,'-15'30'5842,"1"-2"-1433,3-7-2945,-2-7-152,1-9-1616,2-7-616,18-20-824,8-9 847</inkml:trace>
</inkml:ink>
</file>

<file path=ppt/ink/ink21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4:54.65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14 160 7162,'-2'2'887,"1"1"0,-1-1 1,0 1-1,1 0 0,-1 0 0,1 0 1,-2 5-1,3-7-723,0 0-1,0-1 1,0 1-1,0 0 1,0 0-1,0 0 0,1 0 1,-1-1-1,0 1 1,0 0-1,1 0 1,-1 0-1,0-1 1,1 1-1,-1 0 1,0-1-1,1 1 1,-1 0-1,1-1 1,0 1-1,-1 0 1,1-1-1,-1 1 1,1-1-1,0 1 1,0-1-1,-1 1 0,1-1 1,0 0-1,0 1 1,-1-1-1,2 0 1,3 3 71,-1-1-1,1 1 1,-1 0 0,0 0 0,0 0-1,0 0 1,0 1 0,-1 0 0,1 0-1,-1 0 1,0 0 0,0 0 0,0 1-1,-1-1 1,3 6 0,2 9 181,0 0 1,7 32 0,2 7 175,-10-42-454,0-1 0,2 1-1,13 20 1,-23-39-120,1 0 0,0 0 0,-1 0 0,1 0 0,0 0 0,1 0 0,-2-5 0,-4-19-18,-24-74-16,-54-209-540,84 308 554,-1 0 0,1 0 0,-1 1 0,1-1 0,0 0 0,0 0 0,0 0-1,0 0 1,0 0 0,0 1 0,0-1 0,1 0 0,-1 0 0,1-2 0,-1 4 3,1 0 1,-1-1 0,1 1-1,-1 0 1,0-1-1,1 1 1,-1 0 0,1 0-1,-1 0 1,1-1-1,-1 1 1,1 0-1,-1 0 1,1 0 0,-1 0-1,1 0 1,-1 0-1,1 0 1,-1 0 0,1 0-1,-1 0 1,1 0-1,-1 0 1,1 0-1,-1 0 1,1 0 0,-1 1-1,1-1 1,-1 0-1,0 0 1,1 1 0,8 4 52,-1 0 0,-1 0 0,1 1 0,6 7 0,0-2 90,37 27 446,52 42 522,-91-70-1046,-1 2 0,0 0 1,0 0-1,-1 1 0,-1 0 0,8 14 0,-11-17-59,-4-6-83,1 1 0,-1-1 0,0 0 0,0 1-1,-1-1 1,3 8 0,-4-11-48,0 0 1,0 0-1,0 0 1,0 0-1,-1 0 0,1 0 1,0 0-1,0 0 0,-1 0 1,1 0-1,0-1 0,-1 1 1,1 0-1,-1 0 0,1 0 1,-1 0-1,1-1 0,-1 1 1,0 0-1,1 0 0,-1-1 1,0 1-1,0-1 0,1 1 1,-1-1-1,0 1 0,0-1 1,0 1-1,0-1 0,0 1 1,0-1-1,0 0 0,0 0 1,0 0-1,0 0 1,1 1-1,-3-1 0,-44 0-4705,22-4 3744</inkml:trace>
</inkml:ink>
</file>

<file path=ppt/ink/ink21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4:55.15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68 214 11803,'-68'50'5129,"74"-50"-2617,5 1-383,2-7-497,6-6-400,3-6-680,-2-4-256,0-1-216,-2-2-216,-3 0-952,0-2-416,-3 0-1681,-2-7 481,-10-12 1671</inkml:trace>
</inkml:ink>
</file>

<file path=ppt/ink/ink2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1:45.04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157 0 9554,'-6'1'513,"1"-1"0,-1 1-1,1 1 1,0-1 0,-1 1 0,1 0 0,0 0-1,0 0 1,0 1 0,1 0 0,-1 0 0,1 0-1,-1 0 1,-4 5 0,-5 6 115,1 0 0,-19 25 1,30-36-586,0 0 1,0 0 0,0 0-1,0 0 1,1 0 0,0 0-1,-1 0 1,1 1-1,0-1 1,1 1 0,-1-1-1,1 1 1,-1-1 0,1 1-1,0-1 1,1 5 0,-1-6-41,1 0 0,-1 0 1,1-1-1,-1 1 1,1 0-1,0 0 1,0-1-1,0 1 0,0-1 1,0 1-1,0-1 1,1 1-1,-1-1 1,0 1-1,1-1 0,-1 0 1,1 0-1,-1 0 1,1 0-1,0 0 1,-1 0-1,1 0 1,0-1-1,0 1 0,0 0 1,0-1-1,-1 0 1,1 1-1,0-1 1,4 0-1,15 1 47,0 1 1,-1 1-1,1 1 1,33 11-1,-50-14 38,1 1 0,-1-1 0,1 1 0,-1 0 0,0 1 0,1-1 0,-1 1 0,-1 0-1,1 0 1,0 0 0,-1 0 0,1 1 0,-1 0 0,0-1 0,0 1 0,0 0 0,-1 0 0,0 1 0,1-1-1,-2 0 1,1 1 0,0-1 0,-1 1 0,0 0 0,0 0 0,1 6 0,-3-6-28,1-1 0,-1 0 1,0 0-1,-1 1 0,1-1 1,-1 0-1,1 0 0,-1 0 1,0 0-1,-1-1 0,1 1 0,-1 0 1,0-1-1,1 0 0,-2 1 1,1-1-1,0-1 0,0 1 1,-1 0-1,-4 2 0,1-1-265,1 1 0,-1-2 0,0 1-1,0-1 1,0 0 0,0 0 0,-1-1 0,1 0-1,-1 0 1,-14 1 0,21-3 82,1 0-1,-1 0 1,0 0 0,1 0-1,-1 0 1,0 0 0,1 0-1,-1 0 1,0 0 0,1 0-1,-1 0 1,1-1 0,-1 1-1,0 0 1,1 0 0,-1-1-1,1 1 1,-1 0 0,1-1-1,-1 1 1,1-1-1,-1 1 1,1-1 0,-1 1-1,1-1 1,-1 1 0,1-1-1,0 1 1,-1-1 0,1 1-1,0-1 1,-1-1 0,8-13-1017</inkml:trace>
</inkml:ink>
</file>

<file path=ppt/ink/ink21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4:55.53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30 9706,'2'-1'246,"-1"0"0,1 0 1,0 0-1,-1 0 0,1 0 0,0 1 0,-1-1 1,1 0-1,0 1 0,0 0 0,0-1 0,-1 1 1,1 0-1,0 0 0,0 0 0,3 1 0,-4 0 7,-1 0 0,1 0-1,0 0 1,0 0-1,-1 1 1,1-1-1,-1 0 1,1 1-1,-1-1 1,1 0 0,-1 1-1,0-1 1,0 0-1,0 1 1,0-1-1,0 3 1,5 25 2113,5 18 964,-10-47-3173,-1 0-149,0-1 0,0 0 0,1 1 0,-1-1-1,0 0 1,0 0 0,0 0 0,1 0-1,-1 1 1,0-1 0,1 0 0,-1 0-1,1 0 1,-1-1 0,1 1 0,-1 0-1,1-2 1,-1 2-9,1 1 1,-1-1-1,1 1 0,0-1 0,0 0 0,-1 0 1,1 1-1,0-1 0,0 0 0,0 1 0,0-1 0,0 0 1,0 0-1,0 1 0,0-1 0,0 0 0,0 1 1,0-1-1,1 0 0,-1 0 0,0 1 0,0-1 1,1 0-1,-1 1 0,0-1 0,1 1 0,-1-1 1,1 0-1,-1 1 0,1-1 0,11-4 19,-1 0 1,1 0-1,16-12 0,-15 9 119,1 0-1,22-8 1,-24 10 52,-9 4-78,1 1 0,0-1 0,0 0 0,-1 1 1,1 0-1,0 0 0,1 0 0,7-1 1,14 36 204,-16-22-314,-5-5-3,0 0-1,1-1 0,0 1 1,0-1-1,1-1 0,0 1 1,13 7-1,-20-12-30,1-1 1,0 0-1,0 1 1,0-1-1,0 0 0,0 0 1,-1 1-1,1-1 0,0 0 1,0 0-1,0 0 1,0 0-1,0 0 0,0 0 1,0 0-1,0-1 1,0 1-1,-1 0 0,1 0 1,0-1-1,0 1 1,0 0-1,0-1 0,0 1 1,-1-1-1,1 1 1,0-1-1,-1 0 0,1 1 1,0-2-1,15-25-2214,-13 21 1831,11-26-662</inkml:trace>
</inkml:ink>
</file>

<file path=ppt/ink/ink21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4:56.30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23 0 11634,'-22'72'4914,"37"-62"-2738,1-3-672,19-5-1888,2-4 424</inkml:trace>
</inkml:ink>
</file>

<file path=ppt/ink/ink21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5:02.86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139 389 6921,'-87'42'2718,"83"-40"-2389,1-1-1,0 1 0,-1 0 0,1 0 0,0 0 0,0 0 0,0 1 1,0-1-1,0 1 0,1 0 0,-1 0 0,1 0 0,0 0 0,-4 6 1,2-1 902,4-8-1162,0-1 1,0 1 0,0 0 0,0 0 0,1 0-1,-1 0 1,0 0 0,0 0 0,0 0 0,1 0-1,-1-1 1,0 1 0,0 0 0,0 0-1,1 0 1,-1 0 0,0 0 0,0 0 0,0 0-1,0 0 1,1 0 0,-1 0 0,0 0-1,0 1 1,0-1 0,1 0 0,-1 0 0,0 0-1,0 0 1,0 0 0,0 0 0,1 0-1,-1 0 1,0 1 0,0-1 0,0 0 0,0 0-1,0 0 1,1 0 0,-1 0 0,0 1 0,0-1-1,0 0 1,0 0 0,0 0 0,0 1-1,0-1 1,0 0 0,0 0 0,0 0 0,0 0-1,0 1 1,0-1 0,0 0 0,0 0-1,0 0 1,0 1 0,0-1 0,0 0 0,0 0-1,0 0 1,0 1 0,0-1 0,0 0-1,0 0 1,25-8 1428,-17 5-1468,67-25 1142,96-52 1,-134 60-802,-1-1 0,-1-3 0,-1 0 0,49-48 0,-80 69-500,0 0 1,0-1-1,0 1 1,0-1 0,0 0-1,-1 0 1,1 0-1,-1 0 1,0-1 0,-1 1-1,1 0 1,-1-1-1,0 0 1,0 1 0,1-6-1,-2 7-3,-1-1-1,1 1 0,0 0 1,-1 0-1,0-1 0,0 1 1,0 0-1,0 0 0,0 0 1,-1 0-1,1 0 0,-1 1 1,0-1-1,0 0 1,0 1-1,0-1 0,0 1 1,0 0-1,-1-1 0,1 1 1,-1 0-1,-4-2 0,1 1-291,1 1 0,-2-1 0,1 1 0,0 0 0,0 0 0,-1 1 0,1 0 0,0 0 0,-1 1 0,1 0 0,-1 0 0,1 0 0,-13 3 0,11-2 370,0 0 0,1 1 0,0 0 0,-1 0 0,1 1 0,0 0 0,0 0-1,1 1 1,-1 0 0,1 0 0,-10 8 0,15-7 1030,9-4-208,11-5 289,156-65 3834,-158 64-4525,59-15 856,-70 18-1108,1 1 0,0 0 0,0 1 0,0 0 0,0 0-1,0 0 1,0 1 0,12 3 0,-17-4-95,-1 1 0,0-1 0,1 1 0,-1-1 0,0 1 0,1 0 0,-1 0 0,0 0 0,0 0 0,0 0 0,0 0 0,0 0 0,0 0 0,0 0 0,0 1 0,0-1 0,0 0 0,-1 1 0,1-1 0,0 0 0,0 3 0,0 0 14,-1 0 0,1 0 0,-1 0 0,1 1-1,-1-1 1,0 0 0,-2 7 0,0 4 31,-2 0 0,0-1-1,-8 20 1,5-10-56,-9 25 137,15-47-184,1-1 0,-1 0 0,0 1 1,1-1-1,-1 1 0,0-1 1,0 0-1,0 0 0,0 1 1,0-1-1,0 0 0,0 0 1,0 0-1,-1 0 0,1 0 1,0 0-1,-1-1 0,1 1 0,0 0 1,-1-1-1,1 1 0,-1-1 1,-2 1-1,1-1-164,0-1-1,1 0 1,-1 0-1,0 0 1,0 0 0,1 0-1,-1-1 1,0 1-1,1-1 1,0 1 0,-1-1-1,1 0 1,0 0-1,0 0 1,0-1 0,0 1-1,0 0 1,0-1-1,-2-4 1,-28-56-3731,27 54 3281,-14-35-1548,-5-9 2739,37 69 862,-1 1-1,-1 0 1,-1 1 0,0 0-1,-1 0 1,-1 1 0,9 29 0,-9-22-1177,2 0 1,1-2 0,22 39 0,-29-57-474,0-1-1,0 0 1,0 0-1,0 0 1,7 4-1,28 14-604</inkml:trace>
</inkml:ink>
</file>

<file path=ppt/ink/ink21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5:05.89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45 714 5033,'-1'-1'434,"0"0"-1,0 1 0,0-1 1,0 0-1,0 1 1,0-1-1,0 1 1,-1 0-1,1-1 1,0 1-1,0 0 1,0 0-1,0-1 1,-1 1-1,1 0 1,0 0-1,0 0 1,0 0-1,0 1 1,-1-1-1,1 0 1,0 0-1,0 1 0,0-1 1,0 1-1,0-1 1,0 1-1,0-1 1,0 1-1,0 0 1,0-1-1,-2 3 1,-3 5 844,23-11 3565,26-17-4335,81-52 1500,153-118-1,-242 164-1879,-1-2-1,-2-1 0,-1-2 0,38-48 1,-67 76-265,0 1 0,0-1 0,0 0 1,-1 0-1,1 1 0,-1-1 1,1 0-1,-1-1 0,0 1 0,0 0 1,-1 0-1,2-5 0,-3 6-195,1 0 0,-1 0 0,0-1 0,1 1-1,-1 0 1,0 0 0,0 0 0,0 0 0,-1 0 0,1 1-1,0-1 1,-1 0 0,1 1 0,-1-1 0,1 0 0,-1 1 0,0 0-1,0-1 1,-3 0 0,-7-7-874,-1 1-1,0 1 1,0 1 0,-1-1-1,0 2 1,-23-7 0,36 12 1235,0 0 0,0 0 1,-1 0-1,1 0 0,0-1 0,0 1 1,0-1-1,0 1 0,0 0 1,0-1-1,0 0 0,1 1 1,-1-1-1,0 1 0,0-1 1,0 0-1,0 0 0,1 0 1,-1 1-1,0-1 0,1 0 0,-1 0 1,1 0-1,-1 0 0,1 0 1,-1 0-1,1 0 0,-1-1 1,2 0 117,-1 0 0,1 1 0,-1-1-1,1 1 1,-1-1 0,1 1 0,0-1 0,0 1 0,0-1 0,0 1 0,0 0 0,0 0 0,0-1 0,0 1 0,3-2 0,6-5 812,0 1-1,1 0 1,17-8 0,-14 9-409,-1 1 1,1 0 0,0 1-1,1 1 1,-1 0 0,1 1-1,-1 0 1,25 1-1,-31 1-406,0 1 0,1 0 1,-1 0-1,0 0 0,0 1 0,0 0 0,0 1 0,0 0 0,-1 0 0,1 1 0,-1-1 0,0 2 0,0-1 0,0 1 0,-1 0 0,12 11 0,-15-11-81,1 1-1,-1 0 1,0 0 0,0 0 0,0 0-1,-1 0 1,0 1 0,0-1-1,-1 0 1,0 1 0,0 0 0,0-1-1,-1 9 1,0 0-22,0 0 1,-2-1-1,0 1 0,0-1 0,-6 15 1,8-25-50,-2-1 1,1 1 0,0-1 0,-1 1 0,1-1 0,-1 0 0,0 1-1,0-1 1,0 0 0,-1 0 0,1-1 0,-1 1 0,-2 2 0,3-4-101,1 0 1,-1-1 0,0 1 0,1-1 0,-1 1 0,1-1 0,-1 0 0,0 1 0,1-1 0,-1 0 0,0 0 0,1 0 0,-1 0 0,0-1 0,1 1-1,-1 0 1,0-1 0,1 1 0,-1-1 0,1 1 0,-1-1 0,1 0 0,-1 0 0,1 0 0,0 1 0,-1-1 0,1-1 0,0 1 0,0 0 0,-1 0 0,0-2 0,-59-59-7051,39 39 7699,2 2-234</inkml:trace>
</inkml:ink>
</file>

<file path=ppt/ink/ink21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5:06.33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38 46 9938,'-38'-46'4769,"49"48"-1496,5 3 64,3 15-521,-2 10-247,0 14-785,-4 3-464,-7 3-703,0-4-201,-3-10-232,2-3-416,3-14-1241,-3-2-5064</inkml:trace>
</inkml:ink>
</file>

<file path=ppt/ink/ink21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5:12.03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27 266 5897,'-1'-31'2942,"2"26"-2619,-1 1 0,0-1 0,0 1 0,0-1 0,-1 1 0,0-1 0,1 1 0,-2 0 0,-2-9 0,4 13-276,0 0-1,-1 0 0,1 0 1,0 0-1,-1 0 1,1 0-1,0 0 0,0 0 1,-1 0-1,1 0 0,0 0 1,0 0-1,-1 1 1,1-1-1,0 0 0,-1 0 1,1 0-1,0 0 0,0 0 1,0 1-1,-1-1 1,1 0-1,0 0 0,0 0 1,-1 0-1,1 1 1,0-1-1,0 0 0,0 0 1,0 1-1,0-1 0,-1 0 1,1 0-1,0 1 1,0-1-1,0 0 0,0 1 1,0-1-1,0 0 0,0 0 1,0 1-1,0-1 1,-5 14 766,3-8-642,1-1 0,0 1 0,0 0 0,1-1 0,0 1 0,0 0 1,0 0-1,2 8 0,-2-13-138,0 0 0,0 0 0,1 0 0,-1-1 0,1 1 0,-1 0 1,0 0-1,1-1 0,-1 1 0,1 0 0,0-1 0,-1 1 0,1-1 0,-1 1 0,1 0 0,0-1 1,0 1-1,-1-1 0,1 0 0,0 1 0,0-1 0,0 0 0,-1 1 0,1-1 0,0 0 0,0 0 1,0 0-1,0 0 0,-1 0 0,1 0 0,0 0 0,0 0 0,0 0 0,0 0 0,1 0 0,28-8 629,-30 8-652,29-11 962,32-19 1,-44 20-639,0 2-1,0 0 1,0 1 0,1 1 0,0 0 0,33-5 0,-25 10-197,-1 1-1,0 2 0,0 0 1,0 2-1,42 11 1,-44-8-120,0-2 0,0-1 1,0-1-1,0 0 1,1-2-1,-1-1 0,25-2 1,6-11 81,0-1 0,0-3 0,94-44 0,15-5 342,-131 55-316,0 1 0,1 2 0,39-4 0,-46 10-92,0 1-1,0 1 0,0 1 0,0 2 1,-1 0-1,1 2 0,-1 1 0,0 1 1,33 13-1,-17-4 26,1-2-1,0-2 1,0-2-1,1-2 1,1-1-1,-1-3 1,1-1-1,86-7 0,-19-10 509,-23 1-44,147-1 0,58 42-252,-206-16-266,1-3-1,122-4 0,-101-12 7,25-3-26,234 14 1,-66 38 67,-27-4 33,-192-30-63,111-4 0,122-39-2,4 0 26,100 39 98,-4 1-28,-206-14-111,371 1 22,-480 14-27,786 14 24,-429-17 541,-313 8-444,239 49 1,-272-35-83,291 58 659,-371-79-864,-1-1 0,1-2-1,0 0 1,0-3 0,0 0 0,-1-2-1,1-1 1,-1-2 0,38-13-1,-35 6-2401,-34 14 2527,0 0 1,1 0-1,-1-1 0,0 1 1,1 0-1,-1 0 1,0-1-1,0 1 1,0 0-1,1 0 1,-1-1-1,0 1 0,0 0 1,0 0-1,1-1 1,-1 1-1,0 0 1,0-1-1,0 1 0,0 0 1,0-1-1,0 1 1,0 0-1,0-1 1,0 1-1,0 0 0,0-1 1,0 1-1,0 0 1,0-1-1,0 1 1,0 0-1,0-1 0,0 1 1,-1 0-1,1-1 1,0 1-1</inkml:trace>
</inkml:ink>
</file>

<file path=ppt/ink/ink21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5:13.03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16 30 12243,'1'-1'148,"5"-21"-160,-6 22 50,0 1 0,0-1 1,0 0-1,-1 0 0,1 0 0,0 0 1,0 0-1,-1 1 0,1-1 1,0 0-1,0 0 0,0 0 0,-1 0 1,1 0-1,0 0 0,0 0 1,-1 0-1,1 0 0,0 0 0,0 0 1,-1 0-1,1 0 0,0 0 1,0 0-1,-1 0 0,1 0 0,0 0 1,0 0-1,0-1 0,-1 1 1,1 0-1,0 0 0,0 0 0,0 0 1,-1 0-1,1-1 0,0 1 1,0 0-1,0 0 0,0 0 0,-1 0 1,1-1-1,0 1 0,0 0 1,0 0-1,0-1 0,0 1 0,0 0 1,0 0-1,0 0 0,0-1 0,0 1 1,-1 0-1,1 0 0,0-1 1,1 1-1,-1 0 0,0 0 0,0-1 1,0 1-1,0 0 0,0 0 1,0-1-1,0 1 0,-1 2 81,-1-1 0,1 1 0,0 0 1,0 0-1,0-1 0,0 1 0,0 0 0,0 0 0,0 0 0,1 0 0,-1 1 0,1-1 0,-1 0 0,1 0 0,0 0 1,0 0-1,0 0 0,1 4 0,3 30 617,-3-35-687,-1 0-1,1 0 0,0 0 0,-1 0 0,1 0 0,0 0 0,0 0 0,-1 0 0,1 0 0,0 0 0,0 0 0,0-1 1,0 1-1,0 0 0,0-1 0,1 1 0,-1-1 0,0 1 0,0-1 0,0 0 0,0 1 0,3-1 0,28 2 850,-22-3-670,447 41 3418,-420-36-3606,754 39 1550,-52-7 525,-55 56-1143,-449-58-707,-139-21-6,-1-5 0,1-4-1,1-4 1,-1-4 0,-1-4-1,102-23 1,-34-7-35,-74 16-202,1 3 1,119-9-1,-177 24-1440,-31 4 1209,0-1-1,0 1 0,0 0 0,1 0 1,-1 0-1,0-1 0,0 1 0,0 0 1,0-1-1,0 1 0,0-1 0,0 1 1,0-1-1,0 0 0,-1 1 0,1-1 1,0 0-1,0 0 0,0 0 0,-1 1 1,2-3-1,-11-7-1565</inkml:trace>
</inkml:ink>
</file>

<file path=ppt/ink/ink21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5:24.29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27 153 6001,'-27'3'7153,"30"-8"-4356,19-9-2022,52-26 618,131-49 0,-172 82-1411,-32 7 36,0 0 0,0 0-1,-1 0 1,1-1 0,0 1-1,0 0 1,-1 0 0,1 0-1,0 1 1,0-1 0,-1 0-1,1 0 1,0 0 0,-1 0-1,1 1 1,0-1 0,0 0-1,-1 1 1,1-1 0,-1 0-1,1 1 1,0-1-1,-1 1 1,1-1 0,-1 1-1,1-1 1,-1 1 0,1 0-1,-1-1 1,1 1 0,-1 0-1,0-1 1,1 1 0,-1 0-1,0-1 1,0 1 0,1 1 1489,3 9-1415,29 52-257,-33-63 152,1 1-1,-1 0 1,0 0-1,1-1 1,-1 1-1,0 0 1,0 0 0,0 0-1,0 0 1,0-1-1,0 1 1,0 0-1,0 0 1,0 0 0,0 0-1,0 0 1,0-1-1,0 1 1,-1 0-1,1 0 1,0 0 0,-1-1-1,1 1 1,-1 1-1,1-3-27,0 1 0,0 0 0,0 0 0,0 0 0,0 0-1,0 0 1,0 0 0,0 0 0,0 0 0,0-1 0,0 1-1,0 0 1,0 0 0,-1 0 0,1 0 0,0 0 0,0 0 0,0 0-1,0 0 1,0 0 0,0 0 0,0 0 0,0 0 0,0-1-1,0 1 1,0 0 0,-1 0 0,1 0 0,0 0 0,0 0 0,0 0-1,0 0 1,0 0 0,0 0 0,0 0 0,0 0 0,0 0 0,-1 0-1,1 0 1,0 0 0,0 0 0,0 0 0,0 0 0,0 0-1,0 0 1,0 0 0,9-13-683</inkml:trace>
</inkml:ink>
</file>

<file path=ppt/ink/ink21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5:26.61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65 366 7770,'-2'1'367,"-5"1"477,1 1-1,0 0 1,0 0 0,0 1 0,0 0 0,0 0 0,1 1 0,-9 8-1,14-13-804,0 0 0,0 0 0,0-1 0,0 1 0,1 0 0,-1 0 0,0 0 0,0 0 0,0 0 0,0 0 0,1 0 0,-1 0 0,0-1 0,0 1 0,1 0-1,-1 0 1,0 0 0,0 0 0,0 0 0,1 0 0,-1 0 0,0 0 0,0 0 0,0 0 0,1 1 0,-1-1 0,0 0 0,0 0 0,0 0 0,1 0 0,-1 0 0,0 0 0,0 0 0,0 0-1,1 1 1,-1-1 0,0 0 0,0 0 0,0 0 0,0 0 0,0 1 0,0-1 0,1 0 0,-1 0 0,0 0 0,0 0 0,0 1 0,0-1 0,0 0 0,0 0 0,0 0 0,0 1 0,0-1-1,0 0 1,0 0 0,0 1 0,0-1 0,0 0 0,0 0 0,0 0 0,0 1 0,0-1 0,0 0 0,0 0 0,0 0 0,0 1 0,0-1 0,-1 0 0,23-7 1180,-21 7-1143,88-34 2056,295-102 1567,-369 131-3614,333-94 1361,-335 96-1506,0 0 0,0 1 0,0 0 0,0 1 0,0 0 0,1 1 0,-1 1-1,0 0 1,0 0 0,0 2 0,14 3 0,-34-9-874,1-1 0,-1 0 1,1-1-1,0 0 0,0 0 0,1 0 0,-1 0 1,1-1-1,0 0 0,1 0 0,-8-13 1,5 9 5,0 0 1,-1 0 0,-15-14 0,23 23 979,0 1-1,0 0 1,-1 0-1,1-1 1,0 1-1,0 0 1,0 0-1,0-1 1,0 1 0,-1 0-1,1 0 1,0-1-1,0 1 1,0 0-1,-1 0 1,1 0-1,0 0 1,0-1-1,-1 1 1,1 0-1,0 0 1,0 0 0,-1 0-1,1 0 1,0 0-1,-1 0 1,1 0-1,0 0 1,0 0-1,-1 0 1,1 0-1,0 0 1,-1 0 0,1 0-1,0 0 1,0 0-1,-1 0 1,1 0-1,0 0 1,0 0-1,-1 1 1,18 9 4509,-1-4-3937,0-2 1,1 0 0,0 0-1,28 1 1,73-5 2085,-111 0-2493,4-1 106,0 1 0,0 1 0,0-1 0,0 2 0,20 4 0,-29-5-292,0-1-1,0 1 1,0 0-1,0 0 1,0 0-1,0 0 0,0 0 1,-1 0-1,1 1 1,0-1-1,-1 0 1,1 1-1,-1-1 1,0 1-1,1 0 1,-1-1-1,0 1 0,0 0 1,0 0-1,0 0 1,0 0-1,-1 0 1,1 0-1,-1 0 1,1 0-1,-1 0 1,0 0-1,1 0 0,-1 0 1,0 0-1,0 1 1,-1-1-1,1 0 1,0 0-1,-1 0 1,1 0-1,-2 4 1,-3 8 16,-1-1 0,0 1 0,-1-1 0,0 0 0,-1-1 0,0 1 0,-18 19 0,2-6-386,-2-1-1,-28 23 1,22-25-1653,9-12 806</inkml:trace>
</inkml:ink>
</file>

<file path=ppt/ink/ink21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5:29.29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91 9026,'74'-17'11662,"70"-7"-7368,35-8-3538,-143 26-692,0 0 1,1 2 0,-1 2 0,63 4 0,-92-1-332,6 0-151</inkml:trace>
</inkml:ink>
</file>

<file path=ppt/ink/ink2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1:45.47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53 188 8378,'3'3'4657,"5"3"-672,1 8-1889,0 8-552,1 2-439,1 1-281,0 0-456,0-3-104,-3-3-184,1-5-184,-4-5-584,1-2-384,0-12-1153,-3-6-319,5-5 1583</inkml:trace>
  <inkml:trace contextRef="#ctx0" brushRef="#br0" timeOffset="1">10 1 10002,'-8'9'4257,"7"2"-2617,9-1-783,4-4-353,7 2-1024,0-7-393,1 1-647,1-2-448,2-5 1327</inkml:trace>
</inkml:ink>
</file>

<file path=ppt/ink/ink21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5:29.73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21 61 8522,'-6'-9'484,"4"7"-156,1 1 1,-1-1 0,1 1 0,0-1 0,0 0 0,0 0 0,0 0-1,0 0 1,0 0 0,1 0 0,-1 0 0,0-4 0,2 5-119,0 0 0,-1 0 0,1 0 1,0 0-1,0-1 0,0 1 0,1 0 1,-1 1-1,0-1 0,0 0 1,1 0-1,-1 0 0,0 1 0,1-1 1,-1 1-1,0-1 0,1 1 0,-1-1 1,1 1-1,-1 0 0,3 0 0,6-3 130,0 2 0,-1-1-1,1 1 1,0 1-1,0 0 1,0 0 0,0 1-1,0 0 1,0 0-1,0 2 1,-1-1 0,1 1-1,-1 0 1,0 1-1,13 7 1,-15-7-245,0 0 0,0 0 1,-1 1-1,0 0 0,0 1 0,0-1 0,-1 1 0,0 0 1,0 0-1,0 1 0,-1-1 0,0 1 0,0 0 1,-1 0-1,0 1 0,0-1 0,0 1 0,-1-1 0,-1 1 1,2 8-1,-3-7-55,0-1 1,0 1-1,-1 0 1,0-1-1,0 1 1,-1-1-1,-1 1 1,-4 13 0,5-18-43,0-1 1,1 1-1,-1-1 1,-1 0-1,1 1 1,0-1-1,-1 0 1,1 0-1,-6 4 1,6-6-20,0 0 0,1 0 0,-1 0 0,0 0 1,0 0-1,0 0 0,0-1 0,0 1 0,0-1 0,0 1 1,0-1-1,0 0 0,0 0 0,0 0 0,0 0 0,0 0 1,0 0-1,0-1 0,-3 0 0,-2-3-554,0 0 0,1 0 0,-1-1 0,1 1 0,0-2 0,0 1 0,1-1 0,-1 1 0,1-1 0,-5-9 0,-4-2-1194,-6-5 290</inkml:trace>
</inkml:ink>
</file>

<file path=ppt/ink/ink21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5:30.15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38 10450,'0'-38'5257,"9"60"-1464,5 7-624,-4-3-1265,4 6-623,-6-4-993,-1 0-320,-2-4-609,-2-4-447,4-4 2713,-3-5-1585</inkml:trace>
</inkml:ink>
</file>

<file path=ppt/ink/ink21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5:28.50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117 92 2905,'-77'-9'2196,"45"1"12478,25-2-12431,7 10-2212,0 0 0,0 0 0,0 0 0,0-1 0,0 1 0,0 0 0,0 0 0,0-1 0,0 1-1,0 0 1,0 0 0,0 0 0,0-1 0,0 1 0,0 0 0,0 0 0,0-1 0,0 1 0,0 0 0,0 0 0,1 0 0,-1 0 0,0-1 0,0 1 0,0 0 0,0 0 0,0 0-1,1 0 1,-1-1 0,0 1 0,0 0 0,0 0 0,1 0 0,-1 0 0,0 0 0,0 0 0,0 0 0,1 0 0,-1 0 0,0-1 0,1 1 0,13-6 63,-10 5 59,34-18 317,-30 14-367,1 1 0,0 0 0,1 0 0,-1 0 0,1 1 0,-1 1 1,1 0-1,12-1 0,-20 2-93,0 1 0,0 0 0,0 0 0,0 0 1,0 1-1,1-1 0,-1 0 0,0 1 0,0-1 1,0 1-1,0 0 0,0 0 0,0 0 0,0 0 1,0 0-1,0 0 0,-1 0 0,1 1 0,3 2 1,-3-1-7,0 0 1,0 0 0,0 1 0,0-1 0,-1 0 0,1 1 0,-1 0 0,0-1 0,0 1 0,1 6-1,0 3 6,-1 0-1,-1 0 1,0 0-1,-1 0 1,-4 21-1,3-26-6,1 0-1,-2 0 0,1 0 1,-1 0-1,0 0 1,-1-1-1,0 1 0,0-1 1,-1 0-1,1 0 0,-1-1 1,-11 11-1,20-19 0,0-1 0,0 1 0,0 0-1,1 0 1,-1 1 0,0-1 0,1 1 0,8-1 0,36-5 1,-43 7 3,0 0-1,1 0 1,-1 1 0,0-1-1,1 1 1,-1 1 0,0-1-1,0 1 1,0 0-1,0 1 1,0-1 0,10 7-1,-8-4 16,0 1 0,0 0 0,-1 0 0,0 1 0,0 0 0,0 0 0,5 9 0,-9-13 38,-1 1 0,0-1 0,0 1 0,0-1 0,0 1 0,0 0-1,-1 0 1,0-1 0,0 1 0,0 0 0,0 0 0,-1 1-1,1-1 1,-1 0 0,0 0 0,0 0 0,-1 5 0,-1-4 50,1 0-1,-1 0 1,0 0 0,0 0 0,-1 0 0,1 0-1,-1-1 1,0 0 0,0 1 0,-1-1-1,-6 6 1,-4 2 144,-1 0 0,-1 0 0,0-2-1,0 0 1,-1-1 0,-20 8 0,-31 7 208,62-22-515,1 0 0,-1-1-1,0 0 1,0-1 0,0 1-1,0-1 1,0 0 0,0-1 0,-9-1-1,15 2 2,-1 0-1,1 0 1,-1 0-1,1 0 1,-1 0-1,1 0 1,-1 0-1,1 0 1,-1 0-1,1-1 1,0 1-1,-1 0 1,1 0-1,-1-1 1,1 1-1,0 0 1,-1-1-1,1 1 1,0 0 0,-1-1-1,1 1 1,0 0-1,-1-1 1,1 1-1,0-1 1,0 1-1,0 0 1,-1-1-1,1 1 1,0-1-1,0 1 1,0-1-1,0 1 1,0-1-1,0 1 1,0-1-1,0 1 1,0-1-1,0 1 1,0-1-1,0 1 1,0 0-1,0-1 1,1 1-1,-1-1 1,0 1-1,0-1 1,0 1-1,1 0 1,-1-1-1,0 1 1,0-1-1,1 1 1,0-1-1,21-16-973</inkml:trace>
</inkml:ink>
</file>

<file path=ppt/ink/ink21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5:30.61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80 8266,'33'-51'3450,"-26"36"-2258,-4 1 10395,-2 28-10446,1 23-772,-6 60-1,1-68-274,2 0 0,1 0 0,1 0 0,6 37 0,-4-51-54,1 0-1,1-1 1,0 1-1,1-1 1,1 0 0,0-1-1,1 1 1,0-1-1,1-1 1,14 17-1,-18-24-14,1 1-1,-1-1 1,1 0-1,0-1 1,0 0-1,0 1 1,1-2-1,-1 1 1,1-1-1,0 0 1,0 0-1,0-1 1,0 0-1,1 0 1,-1-1-1,1 0 1,-1 0-1,1-1 1,-1 0-1,1 0 1,-1-1-1,15-3 1,-18 3 6,0 0 1,0-1-1,0 1 0,0-1 1,0 0-1,-1 0 0,1 0 1,-1-1-1,1 1 0,-1-1 1,0 0-1,0 0 0,0 0 1,-1 0-1,1-1 0,-1 1 1,1-1-1,-1 0 0,0 1 1,-1-1-1,1 0 0,-1 0 1,1 0-1,-1 0 0,0 0 1,-1 0-1,1-1 0,-1 1 0,0-5 1,0 4-9,0 0-1,0 0 1,-1-1 0,1 1 0,-1 0 0,0 0-1,-1 1 1,1-1 0,-1 0 0,0 0 0,-1 1-1,1-1 1,-1 1 0,0 0 0,0-1 0,0 1-1,0 1 1,-1-1 0,1 0 0,-1 1 0,0 0-1,0 0 1,-9-5 0,7 5-89,-1 1 1,1 0 0,-1 0-1,0 1 1,0 0-1,0 0 1,0 1-1,0 0 1,0 0-1,0 0 1,0 1-1,1 0 1,-1 0 0,0 1-1,0 0 1,-11 5-1,8-3-357,0 1-1,0 0 1,0 1 0,1 0-1,-1 0 1,1 1 0,1 1-1,0-1 1,-13 15-1,-18 34-1097</inkml:trace>
</inkml:ink>
</file>

<file path=ppt/ink/ink21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5:32.88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 56 6113,'-1'0'210,"1"0"0,-1-1-1,1 1 1,-1-1 0,1 0-1,0 1 1,-1-1 0,1 1-1,-1-1 1,1 1 0,0-1-1,0 0 1,-1 1 0,1-1-1,0 0 1,0 1 0,0-1-1,0 0 1,0 1 0,0-1 0,0 0-1,0 1 1,0-1 0,0 0-1,0 0 1,0 1 0,0-1-1,1 0 1,-1 1 0,1-2-1,0 1 62,0-1 1,0 0-1,1 1 0,-1-1 0,1 1 0,-1 0 0,1-1 0,0 1 0,0 0 0,2-1 1,3-2 159,0 1 0,1 0 0,0 0 1,12-2-1,-10 4-331,1 0 1,0 1-1,0 0 1,0 1 0,0 1-1,0 0 1,0 0-1,-1 1 1,1 0-1,-1 1 1,15 6-1,-5 0-76,-1 1 0,1 1 0,-2 0 0,28 24-1,-22-13 176,-1 1 0,-1 0 0,-1 2 0,-1 1 0,-2 0-1,-1 1 1,-1 1 0,-1 0 0,-1 1 0,17 61 0,-29-86-86,-1 0 0,0 0 0,0 0 1,0 0-1,-1 1 0,0-1 0,0 0 1,0 0-1,-1 1 0,0-1 0,0 0 1,0 0-1,0 0 0,-1 0 0,0 0 1,0 0-1,0-1 0,0 1 1,-1-1-1,0 1 0,0-1 0,0 0 1,-1 0-1,1 0 0,-1 0 0,0-1 1,-8 6-1,-28 19 935,37-27-1008,0 1 0,0 0 0,0-1 0,0 0 0,0 0 0,0 0 0,0 0-1,-1-1 1,1 1 0,0-1 0,-7 0 0,10 0-113,-1 0 1,0 0-1,1 0 1,-1 0-1,1 0 1,-1 0-1,1 0 1,-1 0-1,1 0 1,-1-1-1,1 1 1,-1 0-1,1 0 1,-1-1-1,1 1 1,-1 0-1,1-1 1,-1 1-1,1-1 1,0 1-1,-1 0 1,1-1-1,0 1 1,-1-1-1,1 1 1,0-1-1,-1 1 1,1-1-1,0 1 1,0-1-1,0 1 1,-1-2-1,7-16-5293,4 0 2509</inkml:trace>
</inkml:ink>
</file>

<file path=ppt/ink/ink21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5:34.71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7 115 10338,'-3'-14'1428,"2"1"0,-1-1 0,2 0 0,2-27 0,-3 22 229,0 34-437,15 185 768,-10-114-1418,28 169 1,-29-242-542,1 1 1,0-1 0,1-1-1,0 1 1,1-1-1,12 20 1,-15-27-21,1 1 1,1-1-1,-1 0 0,1-1 0,0 1 1,0-1-1,0 0 0,0 0 1,1 0-1,0-1 0,-1 0 1,1 0-1,1 0 0,-1-1 0,10 2 1,62 6 140,-60-9-476,0 0 1,33 8-1,-70-17-8468,-3-1 8074</inkml:trace>
</inkml:ink>
</file>

<file path=ppt/ink/ink21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5:35.09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19 137 9322,'-18'4'6505,"21"-8"-4480,11-5-873,5-2-304,9 0-552,2-6-112,3 1-104,1 0-40,-4 1-376,1 2-296,-7 2-1056,0 0-385,-1 5 1265</inkml:trace>
</inkml:ink>
</file>

<file path=ppt/ink/ink21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5:35.65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73 7882,'72'-36'3346,"-50"27"6151,-22 17-9077,7 128 1014,-8-133-1424,2 0 0,-1 0 0,0 0-1,1 1 1,-1-1 0,1 0-1,0 0 1,0 0 0,0 0-1,1 0 1,-1-1 0,1 1-1,-1 0 1,1-1 0,0 1-1,0-1 1,0 1 0,0-1-1,0 0 1,1 0 0,-1 0 0,1 0-1,3 2 1,-3-3-4,0 0 0,0-1-1,0 1 1,1-1 0,-1 1 0,0-1 0,1 0 0,-1 0-1,0 0 1,0-1 0,1 1 0,-1-1 0,0 0 0,0 0-1,0 0 1,0 0 0,0 0 0,0-1 0,0 1 0,0-1 0,-1 0-1,6-4 1,39-41-150,-41 39 107,1 0-1,0 0 0,0 1 1,1 0-1,0 1 0,1-1 1,-1 1-1,12-5 0,-19 11 35,-1-1-1,1 1 0,-1 0 0,1-1 0,0 1 0,-1 0 0,1 0 0,0 0 0,-1 0 0,1 0 0,0 0 0,-1 0 0,1 0 0,0 0 0,-1 0 0,1 0 0,0 0 0,-1 0 0,1 0 0,0 1 0,-1-1 0,1 0 1,0 0-1,-1 1 0,1-1 0,-1 0 0,1 1 0,-1-1 0,1 1 0,0-1 0,-1 1 0,0-1 0,1 1 0,-1-1 0,1 1 0,-1-1 0,0 1 0,1 0 0,-1-1 0,0 2 0,6 34-56,-6-32 60,1-1 1,-1 1-1,0-1 1,1 1 0,0 0-1,0-1 1,0 1-1,2 4 1,-1-6 2,0 1 0,0-2 0,0 1 0,0 0 0,0 0 0,0-1 0,0 1 0,1-1 0,-1 1 0,0-1 0,1 0 0,-1 0 0,1 0 0,0-1 0,-1 1 0,1-1 0,0 1 0,-1-1 0,1 0 0,0 0 0,-1 0 0,1 0 0,0 0 0,0-1 0,-1 1 0,1-1 0,4-1 0,-3 0 5,0 0 1,0 1 0,1-1-1,-1-1 1,0 1-1,0-1 1,-1 1 0,1-1-1,-1 0 1,1-1-1,-1 1 1,0-1 0,0 1-1,0-1 1,2-5-1,-1 3 1,0-1 0,-1 0 0,0 0 0,0 0-1,-1 0 1,0 0 0,0 0 0,0-1-1,-1 1 1,0-1 0,-1 1 0,0-1-1,-1-13 1,1 20 2,0 1-1,0-1 1,0 0-1,0 1 1,0-1 0,1 0-1,-1 1 1,0-1-1,0 0 1,1 1-1,-1-1 1,0 0-1,1 1 1,-1-1 0,1 1-1,-1-1 1,1 1-1,-1-1 1,1 1-1,-1-1 1,1 1-1,-1 0 1,1-1 0,-1 1-1,1 0 1,0-1-1,-1 1 1,1 0-1,0 0 1,-1-1-1,2 1 1,32-7 245,-23 5-267,12-3 6,-7 1 170,-1 0-1,1 2 1,0 0-1,17 0 1,-31 1-141,1 1 0,-1 0 1,1 0-1,0 0 0,-1 1 1,1-1-1,0 1 0,-1-1 1,1 1-1,-1 0 0,0 0 1,1 0-1,-1 0 0,1 1 1,-1-1-1,0 0 0,0 1 1,0 0-1,0-1 0,0 1 1,0 0-1,-1 0 0,1 0 1,0 0-1,-1 1 0,0-1 1,1 0-1,-1 1 0,0-1 1,0 1-1,1 4 0,6 76 315,-5-43-747,4-57-3792,1-16 972,-5 10 1959</inkml:trace>
</inkml:ink>
</file>

<file path=ppt/ink/ink21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5:36.11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 0 10834,'-6'8'4121,"8"-3"-3161,4 0-824,5-1-1200,0 1-496,1-5 792</inkml:trace>
</inkml:ink>
</file>

<file path=ppt/ink/ink21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5:36.53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40 19 10602,'-7'7'5231,"-3"4"-1300,-4 19-3203,12-23-646,0 0 1,0-1-1,1 1 0,0 0 0,1 1 0,-1-1 0,2 13 0,-1-17-61,1-1 0,-1 1 0,1 0 0,0-1 0,0 1 1,0-1-1,0 1 0,0-1 0,0 1 0,1-1 0,-1 0 0,1 0 0,0 1 0,-1-1 0,1 0 0,0 0 0,0-1 0,1 1 1,-1 0-1,0-1 0,0 1 0,1-1 0,-1 0 0,1 0 0,-1 0 0,1 0 0,3 0 0,0 1-1,0-1-1,0 0 1,0 0-1,1 0 0,-1-1 1,0 0-1,1 0 1,-1-1-1,0 0 0,7-1 1,-9 1-14,-1-1 1,1 1 0,0-1 0,-1 0-1,1 1 1,-1-1 0,0-1 0,0 1-1,0 0 1,0-1 0,0 0 0,0 0-1,-1 0 1,1 0 0,-1 0 0,0 0-1,2-4 1,10-19 13,-6 8 170,22-32-1,-16 41 370,-13 9-545,-1 0 0,1-1 0,-1 1 1,1 0-1,0 0 0,-1-1 0,1 1 0,-1 0 0,1-1 0,-1 1 0,1-1 0,-1 1 1,1-1-1,-1 1 0,1-1 0,-1 1 0,0-1 0,1 1 0,-1-1 0,0 0 1,0 1-1,1-1 0,-1 1 0,0-1 0,0 0 0,0 1 0,0-1 0,0 0 0,1 1 1,-1-1-1,0 0 0,-1 1 0,1-1 0,0 0 0,0 1 0,0-2 0,0 1 34,0 0 0,-1-1 0,1 1 0,0 0 0,0 0 0,0 0 0,-1-1 0,1 1 0,-1 0 0,1 0 0,-1 0 0,1 0-1,-1 0 1,0 0 0,1 0 0,-1 0 0,-2-2 0,3 3-36,0 0 0,-1 0-1,1-1 1,-1 1 0,1 0 0,-1 0 0,1 0-1,-1 0 1,1-1 0,-1 1 0,1 0 0,-1 0-1,1 0 1,-1 0 0,1 0 0,-1 0-1,1 1 1,-1-1 0,1 0 0,-1 0 0,1 0-1,-1 0 1,1 1 0,0-1 0,-1 0 0,1 0-1,-1 1 1,1-1 0,0 0 0,-1 1 0,1-1-1,-1 0 1,1 1 0,0-1 0,0 0-1,-1 1 1,1-1 0,0 1 0,0-1 0,-1 1-1,1-1 1,0 1 0,-4 6-7,0 0 0,1 0 0,0 0 1,1 1-1,-1-1 0,-1 10 0,3-11 2,0-4 0,1-1 0,0 1 0,0 0 0,0-1 1,0 1-1,0 0 0,0-1 0,0 1 0,1 0 0,-1-1 1,1 1-1,-1 0 0,1-1 0,-1 1 0,1-1 1,0 1-1,0-1 0,0 0 0,0 1 0,0-1 1,0 0-1,0 1 0,0-1 0,0 0 0,1 0 0,-1 0 1,2 1-1,2 1 55,1 0 0,0 0 0,-1 0 1,13 3-1,-18-6-61,12 3-55,1-1-1,-1 0 1,1 0-1,0-2 1,-1 1 0,1-2-1,0 1 1,-1-2-1,1 0 1,14-4-1,-7 3-873,-4 6 316</inkml:trace>
</inkml:ink>
</file>

<file path=ppt/ink/ink2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1:45.97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22 326 8818,'15'3'814,"-14"-3"-619,1 0 0,-1 0 0,1 0 0,-1 1 0,0-1 0,1 0 0,-1 1 0,1-1-1,-1 1 1,0-1 0,1 1 0,-1 0 0,0 0 0,2 1 0,-3-1-36,0 1 0,0-1 1,0 0-1,-1 1 1,1-1-1,0 0 0,-1 1 1,1-1-1,-1 0 1,1 0-1,-1 1 0,0-1 1,1 0-1,-1 0 0,0 0 1,0 0-1,0 0 1,0 0-1,-1 1 0,-4 6 302,1 0-1,-1 0 1,2 0-1,-1 1 1,1-1-1,1 1 1,-1 0 0,-3 17-1,7-23-420,-1 1-1,1-1 1,-1 0 0,1 1-1,0-1 1,0 0-1,0 1 1,1-1 0,-1 0-1,1 1 1,0-1-1,0 0 1,0 0 0,0 0-1,0 1 1,1-1 0,-1-1-1,1 1 1,0 0-1,0 0 1,0-1 0,0 1-1,1-1 1,-1 1-1,1-1 1,-1 0 0,1 0-1,0 0 1,3 1 0,-5-2-48,0 0 1,1-1 0,-1 1 0,1 0 0,-1-1 0,1 1 0,0-1-1,-1 0 1,1 1 0,-1-1 0,1 0 0,0 0 0,-1 0 0,1 0 0,0-1-1,-1 1 1,1 0 0,-1-1 0,1 1 0,-1-1 0,1 1 0,1-2 0,0 0-25,0 0 0,-1 0 0,0 0-1,0 0 1,1 0 0,-1-1 0,-1 1 0,1-1 0,0 1 0,-1-1 0,2-3 0,1-3-91,0 0-1,-1 0 1,0 0-1,-1-1 0,0 1 1,1-19-1,-5-24-31,-3 0 0,-1 1-1,-3-1 1,-2 1 0,-29-80 0,38 124 258,2 5-47,0 0-1,-1 0 1,1 1-1,0-1 1,-1 0-1,1 1 0,-1-1 1,0 1-1,0-1 1,1 1-1,-1-1 1,0 1-1,0-1 1,0 1-1,0 0 1,-1 0-1,1-1 1,0 1-1,0 0 1,-1 0-1,1 0 0,-3-1 1,3 2-13,1 1 1,-1-1-1,0 0 1,0 1-1,1-1 0,-1 0 1,0 1-1,1-1 1,-1 1-1,1-1 0,-1 1 1,1 0-1,-1-1 1,1 1-1,-1-1 0,1 1 1,-1 0-1,1-1 1,0 1-1,-1 0 0,1 0 1,0-1-1,0 1 0,0 0 1,-1 0-1,1-1 1,0 1-1,0 0 0,0 0 1,0 0-1,0-1 1,0 1-1,1 0 0,-1 0 1,0 0-1,6 30 661,-1-17-405,2-1 0,-1-1 0,2 1 1,10 13-1,8 15 189,12 28-10,34 54-473,-72-122-82,0 0 1,1 0-1,-1 0 1,1 0-1,-1 0 0,1 0 1,0 0-1,-1 0 1,1 0-1,0-1 1,0 1-1,0 0 0,-1-1 1,1 1-1,0 0 1,0-1-1,0 1 0,0-1 1,0 1-1,0-1 1,0 0-1,0 1 1,0-1-1,0 0 0,0 0 1,1 0-1,-1 0 1,1 0-1,1-1-371,-1-1 0,0 1-1,0-1 1,0 0 0,0 0 0,-1 0 0,1 0 0,0 0-1,-1 0 1,2-3 0,11-11-914</inkml:trace>
</inkml:ink>
</file>

<file path=ppt/ink/ink21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5:37.41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207 184 5385,'-5'-8'790,"0"0"0,1-1 1,0 1-1,-7-18 0,8 17-305,-4-17 1171,7 24-922,0 0-1,0 1 1,-1-1 0,1 0 0,-1 0-1,1 1 1,-1-1 0,0 0 0,0 1 0,0-1-1,0 0 1,0 1 0,0-1 0,0 1 0,0 0-1,-3-3 1,-13-2 390,14 5-1108,0 1 0,0 0 0,0 0 1,0 0-1,-1 1 0,1-1 0,0 1 1,0-1-1,0 1 0,1 0 0,-1 0 0,0 0 1,0 1-1,-4 2 0,-28 22-33,32-23 27,-2 1-7,1 1 1,-1-1-1,1 1 1,1 0-1,-1 1 0,1-1 1,-1 1-1,1 0 1,1-1-1,-1 1 1,1 1-1,0-1 1,1 0-1,-1 0 1,1 8-1,0-11-3,1-1 0,0 0-1,0 0 1,1 0 0,-1 0 0,0 1 0,1-1-1,-1 0 1,1 0 0,0 0 0,-1 0-1,1 0 1,0 0 0,0 0 0,1 0 0,-1 0-1,0-1 1,2 3 0,-1-3-4,0 1 0,1-1 1,-1 0-1,0 0 0,0 0 1,1 0-1,-1 0 0,1 0 1,-1-1-1,1 1 0,-1-1 1,1 0-1,-1 0 0,1 0 1,-1 0-1,1 0 0,-1 0 0,1-1 1,2 0-1,4-1-14,1 0 0,-1-1-1,0 0 1,0-1 0,0 0-1,0-1 1,-1 0 0,9-6 0,0-2-153,0 0 0,23-27 0,-39 39 153,0 0 1,0 0 0,0 0 0,0 0 0,0 0 0,-1 0 0,1-1-1,0 1 1,-1 0 0,1 0 0,-1-1 0,1 1 0,-1-2 0,0 2 14,0 1 0,0-1 1,0 1-1,0 0 0,0-1 1,-1 1-1,1-1 0,0 1 1,0-1-1,-1 1 1,1 0-1,0-1 0,0 1 1,-1 0-1,1-1 0,0 1 1,-1 0-1,1-1 1,-1 1-1,1 0 0,0 0 1,-1 0-1,1-1 0,-1 1 1,1 0-1,-1 0 0,1 0 1,0 0-1,-1 0 1,1 0-1,-1 0 0,1 0 1,-1 0-1,1 0 0,-1 0 1,1 0-1,-1 0 1,13-1 18,0-1 1,0 0-1,-1-1 1,1-1-1,0 0 1,14-7 0,-16 6 75,0 0 0,-1-1 0,16-13 0,16-8 392,-31 22-425,-6 3-1,-1 0-1,1 0 1,-1 1-1,1-1 0,0 1 1,-1 0-1,1 0 1,5 0-1,-8 1-33,0 0-1,1 0 1,-1 1 0,0-1-1,1 1 1,-1-1-1,0 1 1,1-1 0,-1 1-1,0 0 1,0 0-1,0-1 1,1 1 0,-1 0-1,0 0 1,0 0 0,-1 0-1,1 0 1,0 1-1,0-1 1,0 0 0,-1 0-1,1 0 1,0 1-1,-1-1 1,1 0 0,-1 3-1,2 2 5,-2-1 1,1 0-1,0 0 0,-1 0 0,0 1 0,-1-1 0,1 0 0,-1 0 0,0 1 0,0-1 1,0 0-1,-1 0 0,0 0 0,0 0 0,-3 5 0,-5 10-162,-1-1 0,-14 21 0,22-36-263,-1 1-1,0-1 0,1 0 0,-1 0 1,-1 0-1,1 0 0,0-1 0,-1 0 1,0 0-1,0 0 0,-9 4 0,-19 5-941</inkml:trace>
</inkml:ink>
</file>

<file path=ppt/ink/ink21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5:37.87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162 206 8362,'-4'-32'2185,"-11"-54"2100,13 79-3898,0 0 1,0 0 0,-1 0-1,0 0 1,0 1-1,0-1 1,-1 1 0,0 0-1,-6-7 1,9 12-324,0 0 1,1 0-1,-1 0 1,-1 0-1,1 0 1,0 0-1,0 0 1,0 0-1,0 0 1,-1 0-1,1 1 1,0-1-1,-1 1 1,1-1-1,-1 1 1,1-1-1,0 1 1,-1 0-1,1-1 0,-1 1 1,1 0-1,-1 0 1,1 0-1,-1 0 1,1 1-1,-1-1 1,1 0-1,-1 1 1,1-1-1,0 0 1,-1 1-1,1 0 1,0-1-1,-1 1 1,1 0-1,0 0 1,0 0-1,-1 0 1,0 1-1,-2 2 72,0 1 0,0 0-1,0 0 1,1 0 0,0 1 0,0-1-1,0 1 1,-2 6 0,0 5-4,0-1 1,2 1 0,0 0-1,0 0 1,2 0-1,0 0 1,1 1 0,1-1-1,1 0 1,0 0-1,9 32 1,7 10 220,50 113 1,-40-109-204,-3-4-139,2-1 0,64 100-1,-83-139-528,-8-19 453,0 0-1,0 0 1,0 1-1,0-1 0,0 0 1,0 1-1,-1-1 1,1 0-1,0 0 1,0 0-1,0 1 0,0-1 1,0 0-1,-1 0 1,1 1-1,0-1 1,0 0-1,-1 0 0,1 0 1,0 0-1,0 0 1,-1 1-1,1-1 0,0 0 1,0 0-1,-1 0 1,1 0-1,0 0 1,0 0-1,-1 0 0,1 0 1,0 0-1,-1 0 1,1 0-1,0 0 0,-36-9-4361,35 9 4408,-25-9-1209</inkml:trace>
</inkml:ink>
</file>

<file path=ppt/ink/ink21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5:38.28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1 260 11923,'12'-11'4993,"26"-14"-2609,4-10-415,15-1-409,-4 3-312,2 5-728,2 4-224,-15 4-248,4-2-128,-12 11-576,-1 1-376,-2 7-944,-5 2-625,-1 1-256,-3 1 1561</inkml:trace>
</inkml:ink>
</file>

<file path=ppt/ink/ink21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5:39.01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2 529 7098,'99'-5'3012,"-98"5"-2886,0 0 0,-1 0 0,1 0 0,0-1 0,0 1 0,0 0-1,0 0 1,0-1 0,0 1 0,-1 0 0,1-1 0,0 1 0,0-1 0,-1 1 0,1-1 0,0 0-1,-1 1 1,1-1 0,0 1 0,-1-1 0,1 0 0,-1 0 0,1 1 0,-1-1 0,1 0-1,-1 0 1,0 0 0,1 0 0,-1 1 0,0-1 0,0 0 0,0 0 0,1 0 0,-1 0 0,0 0-1,0 0 1,0 0 0,-1 0 0,1 0 0,0 1 0,0-1 0,0 0 0,-1 0 0,1 0 0,0 0-1,-1 0 1,1 1 0,-1-2 0,1 2 29,-1-1 0,1 1 0,0 0 0,0-1 1,0 1-1,0 0 0,0 0 0,-1-1 0,1 1 0,0 0 0,0 0 0,0-1 0,-1 1 1,1 0-1,0 0 0,0 0 0,-1-1 0,1 1 0,0 0 0,0 0 0,-1 0 0,1 0 0,0 0 1,-1 0-1,1 0 0,0-1 0,0 1 0,-1 0 0,1 0 0,0 0 0,-1 0 0,1 0 1,-1 1-1,-9 8 112,1 0 0,-1 1 1,1 1-1,1 0 0,0 0 1,-11 21-1,14-23-150,1-4-68,0 1-1,1-1 1,0 1-1,0 0 1,0 0-1,1 1 1,0-1-1,0 0 1,1 1-1,0 0 1,0-1-1,0 1 1,1-1-1,0 1 1,1 11-1,-1-17-48,0 0 0,1-1 0,-1 1 0,0 0 0,1 0 0,-1 0 0,1-1 0,-1 1-1,1 0 1,-1-1 0,1 1 0,-1 0 0,1-1 0,0 1 0,-1-1 0,1 1 0,0-1 0,-1 1 0,1-1 0,0 1-1,0-1 1,0 0 0,-1 0 0,1 1 0,0-1 0,1 0 0,1 0-1,-1 0 0,0 0 0,1 0 1,-1-1-1,1 1 0,-1-1 0,0 1 0,1-1 0,2-1 1,3-2 2,1-1 0,-2 1 1,15-12-1,6-11 20,43-51 1,-63 69-15,-8 8-7,1 1 0,-1-1 0,0 1 0,1-1 0,-1 1 0,0-1 0,1 1 0,-1-1 0,0 1 0,0-1 0,0 1 0,1-1-1,-1 1 1,0-1 0,0 1 0,0-1 0,0 1 0,0-1 0,0 0 0,0 1 0,0-1 0,0 1 0,0-1 0,-1 1 0,1-1 0,0 1 0,0-1 0,0 0 0,-1 1 0,1 0 0,0-1-1,0 1 1,-1-1 0,1 1 0,-1-1 0,1 1 0,0-1 0,-1 1 0,1 0 0,-1-1 0,1 1 0,-1 0 0,1 0 0,-1-1 0,1 1 17,0 0 1,0 0-1,0 0 1,0 0-1,0 0 0,0 0 1,0 0-1,0 0 1,0 0-1,1 0 1,-1 0-1,0 0 1,0 0-1,0 0 0,0 0 1,0-1-1,0 1 1,0 0-1,0 0 1,0 0-1,0 0 1,0 0-1,0 0 0,0 0 1,0 0-1,0 0 1,0 0-1,0 0 1,0 0-1,0-1 1,0 1-1,0 0 0,0 0 1,0 0-1,11 1 48,-1-1 1,1 0-1,-1 0 0,12-3 0,-17 2-42,0 0 1,0-1-1,0 0 1,0 0-1,0-1 0,0 1 1,-1-1-1,1 0 1,5-6-1,-6 6 10,61-46 650,-59 45-579,1 0-1,-1 0 1,1 1-1,0 0 0,0 0 1,0 1-1,1 0 0,11-2 1,-18 3-92,0 1 1,1 0-1,-1 0 1,1 0-1,-1 0 1,0 0-1,1 0 1,-1 0-1,1 0 0,-1 0 1,0 0-1,1 1 1,-1-1-1,0 1 1,0-1-1,1 1 1,-1-1-1,0 1 1,0 0-1,0 0 1,1 0-1,-1-1 1,0 1-1,0 0 0,0 0 1,-1 0-1,1 1 1,0-1-1,0 0 1,0 0-1,-1 0 1,1 0-1,-1 1 1,1-1-1,-1 0 1,1 1-1,-1-1 1,0 0-1,0 1 0,0-1 1,0 2-1,0 1-7,0 0 0,0-1 0,-1 1 0,0 0 0,0-1 0,0 1 0,0-1 0,0 1 0,-1-1 0,1 0 0,-1 1 0,0-1 0,0 0 0,-3 3 0,-4 2-20,1 0 0,-1-1 0,-1 0 0,1-1 1,-1 0-1,0-1 0,-1 0 0,1 0 0,-1-1 0,-11 3 1,38-11 4,-1 0 1,1 0-1,-1-1 1,0-1 0,0-1-1,0 0 1,-1-1 0,0-1-1,-1 0 1,0 0-1,0-2 1,-1 1 0,16-20-1,-1 1 159,-2-2 1,-2-1-1,22-38 0,-36 53-75,-1 0 0,0-1 0,-1 0 0,-1 0 0,0 0 0,-2-1-1,0 0 1,2-27 0,-5 31-55,0 4-14,0 1 1,-1 0-1,0 0 1,0 0-1,-1 0 1,0 0 0,-4-14-1,3 27-8,1-1-1,0 1 0,-1-1 1,1 1-1,0 0 0,1 0 1,-1-1-1,0 5 0,0 6 24,1 0 0,1 0 0,0-1-1,1 1 1,0 0 0,1 0 0,1-1 0,4 13-1,4 4 161,1 0-1,19 31 0,10-5 104,-31-41-220,0 0-1,10 17 1,-17-26-1285,-4-13-2012,-7-21-271,6 27 3360,-1-5-328,-1 0-1,0 0 1,0 0-1,-1 1 1,1-1-1,-1 1 1,-1 0-1,1 0 0,-1 0 1,0 1-1,-7-6 1,-19-13-1178</inkml:trace>
</inkml:ink>
</file>

<file path=ppt/ink/ink21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5:39.41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138 100 8362,'-133'37'4425,"128"-24"-1257,8-5-399,21-11-721,9-7-303,17-10-289,5-2-328,2-2-391,-9 1-433,-10 5-1321,-10-4-319,-14 7 672</inkml:trace>
</inkml:ink>
</file>

<file path=ppt/ink/ink21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5:58.31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57 8138,'0'-57'14771,"3"59"-13291,38 14-256,48 37-79,-26-42-209,3 2-224,-13-7-264,-2 0-232,-12-3-800,-11-4-80,25-7 296</inkml:trace>
</inkml:ink>
</file>

<file path=ppt/ink/ink21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5:59.92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14 7 7378,'-14'-7'16515,"50"14"-14434,49 10-809,-33-11-376,6-4-576,-5-2-480,-2-2-1008,-4 2-1665,-21-14 1737</inkml:trace>
</inkml:ink>
</file>

<file path=ppt/ink/ink21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6:01.88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10 12291,'18'3'5217,"47"-4"-2969,-35-7-247,2 5-481,-1 3-432,4 4-392,-1 6-392,4-1-1904,-2 5-4161</inkml:trace>
</inkml:ink>
</file>

<file path=ppt/ink/ink21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6:02.92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120 131 6905,'-119'-59'3961,"127"57"-496,15-3-1040,6 2 39,13-2-351,5-2-385,10-6-472,-2-3-488,4 5-2448,-7 2 1328</inkml:trace>
</inkml:ink>
</file>

<file path=ppt/ink/ink21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6:08.37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309 1265 6329,'-12'9'2758,"8"-5"-1156,8-3-116,50-14 2037,-34 9-3069,-1 1 0,1 1 0,0 1 0,23 1 0,-5 3 315,52 12 1,-50-7-503,45 2-1,-2-6 61,0-4 0,143-19 1,-182 12-107,-1-2 1,0-2-1,-1-2 1,0-1 0,-1-2-1,71-40 1,-99 47-129,0-1 0,0 0 0,-2-1 0,1 0 0,-1 0-1,0-1 1,-1-1 0,-1 0 0,0 0 0,-1-1 0,0 0 0,-1-1 0,-1 1 0,0-1 0,-1 0 0,-1-1 0,0 1 0,-1-1 0,2-30 0,-4 29-23,0 0 0,-1 0 0,-1 0 0,-1-1 0,0 1 0,-2 0 1,0 0-1,0 1 0,-2-1 0,0 1 0,0 0 0,-2 1 0,0 0 0,-1 0 1,0 0-1,-1 1 0,-1 1 0,-15-16 0,-92-72 233,-15-14-223,63 46-69,11 9 17,-87-67 0,134 119-28,-1-1 1,0 2-1,0 0 1,-1 0-1,0 1 1,0 1-1,-1 1 1,0 0 0,1 0-1,-1 2 1,-1 0-1,1 0 1,0 2-1,-19 1 1,14 1-5,0 0-1,0 2 1,1 0 0,0 2 0,0 0-1,0 1 1,1 0 0,0 2-1,0 0 1,-25 19 0,-10 11 1,1 4 0,3 1 0,1 2 0,3 3 1,1 1-1,-52 81 0,70-90 80,2 2 0,2 0 0,-28 77 0,41-94 15,1 1-1,1 1 1,2-1 0,1 1-1,0 0 1,3 0 0,2 48-1,0-64-44,1 0 0,1 0-1,0 0 1,1-1-1,0 1 1,1-1-1,0 0 1,0 0-1,2-1 1,-1 1-1,1-2 1,1 1-1,-1-1 1,2 0-1,-1 0 1,1-1 0,1 0-1,-1-1 1,15 9-1,6 1-51,1-1-1,1-1 1,0-2-1,1-2 1,52 13-1,-13-8-1580,0-2 1,111 6-1,-78-18 62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5:53.7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120 57 7882,'-37'59'4412,"23"-38"-3547,0 0 1,2 1-1,0 1 0,-16 46 1,28-68-844,-1 0 0,1 0 0,0 0 0,-1 0 1,1 0-1,0 1 0,0-1 0,0 0 0,0 0 0,0 0 0,0 1 0,0-1 1,0 0-1,0 0 0,1 0 0,-1 0 0,1 2 0,-1-2-18,1-1 0,-1 0-1,1 0 1,-1 1 0,1-1-1,-1 0 1,1 0 0,-1 0-1,0 1 1,1-1-1,-1 0 1,1 0 0,-1 0-1,1 0 1,-1 0 0,1 0-1,-1 0 1,1 0 0,-1 0-1,1 0 1,-1 0 0,1-1-1,-1 1 1,1 0 0,-1 0-1,1 0 1,0-1 0,3-1-39,-1 0 1,1 0-1,-1-1 1,0 1-1,1-1 1,-1 0 0,0 0-1,4-5 1,4-10-282,-1 0 1,-1 0 0,-1-1 0,-1 0 0,0 0 0,-1-1-1,-1 0 1,4-35 0,-9 52 330,1-1 0,-1 1 0,0 0-1,-1 0 1,1 0 0,0 0 0,-1 0 0,1 0 0,-1 0 0,0 0 0,0 0 0,-2-3-1,2 5-117,0 0 0,0-1 0,0 1-1,0 0 1,0 0 0,0 0 0,0 0-1,0 0 1,-1 0 0,1 0 0,0 0-1,-1 0 1,1 1 0,-1-1 0,1 0-1,-1 1 1,1 0 0,-1-1 0,1 1-1,-1 0 1,1-1 0,-1 1 0,-2 0-1</inkml:trace>
</inkml:ink>
</file>

<file path=ppt/ink/ink2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1:46.39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0 190 7506,'21'-5'1059,"-9"2"720,-1 0 0,0 0 0,15-7 0,-21 7-1276,-1 1 1,0-1-1,0 1 0,0-1 1,-1-1-1,1 1 1,-1 0-1,0-1 1,0 0-1,0 1 1,5-9-1,-6 8-160,4-6 148,-1 0 1,0 0-1,0 0 0,4-15 0,-9 24-477,1-1-1,-1 1 1,1-1 0,-1 1 0,0-1 0,1 1 0,-1-1 0,0 1 0,0-1-1,0 1 1,0-1 0,-1 1 0,1-1 0,0 0 0,0 1 0,-1-1-1,1 1 1,-1-1 0,0 1 0,1 0 0,-1-1 0,0 1 0,0 0 0,0-1-1,0 1 1,0 0 0,0 0 0,0 0 0,0 0 0,0 0 0,-1 0 0,1 0-1,0 0 1,-1 0 0,1 1 0,0-1 0,-1 1 0,1-1 0,-1 1-1,-1-1 1,0 1-21,0 0 0,0 0-1,0 0 1,0 0-1,1 1 1,-1-1 0,0 1-1,0-1 1,0 1 0,1 0-1,-1 0 1,1 1-1,-1-1 1,1 1 0,-1-1-1,1 1 1,0-1 0,-1 1-1,1 0 1,0 0-1,0 0 1,1 1 0,-1-1-1,-2 4 1,-1 1-14,1-1-1,0 1 1,0 0-1,1 1 1,0-1-1,0 0 1,-3 14-1,5-11 24,0-1-1,0 1 1,1-1-1,0 1 1,0-1-1,1 1 1,1-1-1,0 0 1,0 1 0,0-1-1,1 0 1,8 16-1,-8-19-1,0-1 0,1 1 1,0-1-1,0 1 0,0-1 0,0-1 0,1 1 0,0 0 0,0-1 1,0 0-1,1 0 0,-1-1 0,1 0 0,0 0 0,0 0 0,0 0 1,0-1-1,1 0 0,7 1 0,-8-1 4,-1-1 0,1-1 1,-1 1-1,1-1 0,0 0 1,-1 0-1,1 0 0,0-1 0,-1 0 1,9-2-1,-9 1-86,-2 0 0,1 0 0,0-1 1,0 1-1,-1-1 0,1 0 0,-1 0 0,0 0 0,0 0 0,0-1 1,0 1-1,-1-1 0,5-7 0,41-94-9371,-31 72 7596</inkml:trace>
</inkml:ink>
</file>

<file path=ppt/ink/ink22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6:08.83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1 355 10482,'3'0'4145,"18"0"-2513,7 0 289,20-6 111,15-5-79,28-10-465,13 1-264,12-10-528,-1 0-215,-12-3-489,-4-4-305,-9-1-847,-6-3-432,3 2-1489,1-10 1857</inkml:trace>
</inkml:ink>
</file>

<file path=ppt/ink/ink22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6:10.03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15 267 6537,'-14'-18'3985,"14"17"-3845,0 1 1,0 0 0,0-1 0,0 1-1,0 0 1,0-1 0,0 1-1,0-1 1,0 1 0,0 0 0,0-1-1,0 1 1,0 0 0,0-1 0,0 1-1,0-1 1,0 1 0,0 0 0,1-1-1,-1 1 1,0 0 0,0-1-1,0 1 1,1 0 0,-1 0 0,0-1-1,0 1 1,1 0 0,-1-1 0,2 1 33,-1 0 0,0-1 0,1 1 1,-1 0-1,0 0 0,1 0 0,-1 0 0,0 1 1,1-1-1,-1 0 0,0 0 0,1 1 1,-1-1-1,0 1 0,0-1 0,1 1 1,-1 0-1,0-1 0,0 1 0,0 0 1,0 0-1,0 0 0,0 0 0,0 0 1,0 0-1,0 1 0,4 4-14,0 1-1,-1 0 0,0-1 1,0 2-1,-1-1 0,1 0 1,-2 0-1,1 1 1,-1 0-1,0-1 0,-1 1 1,1 12-1,0 15 8,-2 51-1,-1-74-86,-4 81 485,6-116-543,2 0 0,0 0 0,2 0-1,0 0 1,16-39 0,-16 49 23,1 0 1,1 1-1,0-1 0,0 1 1,2 1-1,-1 0 0,1 0 1,1 1-1,0 0 0,20-16 1,-26 23-1,-1 1 1,1 0 0,0-1-1,0 1 1,0 1-1,0-1 1,0 1 0,1-1-1,-1 1 1,0 0 0,1 1-1,-1-1 1,1 1 0,-1 0-1,0 0 1,6 1-1,-7-1-33,-1 1 0,1 0-1,-1 0 1,1 0 0,-1 0-1,1 0 1,-1 1 0,0-1-1,1 1 1,-1-1 0,0 1-1,0 0 1,0 0 0,0 0-1,-1 0 1,1 0 0,-1 0-1,1 1 1,-1-1 0,1 0-1,-1 1 1,0-1 0,0 1-1,-1-1 1,1 1 0,0 4 0,2 13 16,-1-1 0,0 25 0,2 25 66,-1-53-75,-1-6 289,1-16 110,21-32-237,23-13 51,1 3 0,75-59 0,-117 103-182,-1 0 1,1 0-1,0 1 1,0-1-1,0 2 1,13-6-1,-18 8-35,1 0 0,-1-1 0,0 1 0,1 0 0,-1 0 0,1 0 0,-1 0 0,1 0 0,-1 0 0,0 0 0,1 0 0,-1 1 0,1-1-1,-1 0 1,0 1 0,1-1 0,-1 1 0,0 0 0,1-1 0,-1 1 0,0 0 0,0 0 0,0 0 0,0 0 0,0 0 0,0 0 0,0 0 0,0 0 0,0 0 0,0 0 0,-1 1 0,1-1 0,0 0 0,-1 1 0,1-1 0,-1 0-1,1 3 1,3 9 60,-3-8-57,0 0-1,0-1 1,1 1 0,-1-1-1,1 1 1,3 4 0,-4-8-17,0 0 0,0 0 1,0 0-1,0 0 0,0 0 0,0-1 1,0 1-1,0 0 0,0 0 0,0-1 1,0 1-1,0-1 0,1 1 0,-1-1 1,0 1-1,0-1 0,1 0 0,-1 0 1,0 0-1,1 0 0,-1 0 0,0 0 1,0 0-1,1 0 0,-1 0 0,0 0 1,1-1-1,1 0 0,8-4 8,1 0 1,-1-2-1,0 1 0,0-1 0,0-1 1,-1 0-1,15-16 0,-6 7 4,60-57 14,-69 63-16,-1 0 1,0-1-1,0 0 0,-1 0 0,8-18 1,-14 19-2,-11 16-26,-11 16-16,11-8 29,1 0-1,0 1 1,-8 19-1,15-30 6,0 0 0,0 0 0,0 0 0,0 0 0,0 0 0,0 0 0,1 0 0,0 0 0,-1 0 0,1 1 0,0-1 0,1 0 0,-1 0 0,0 0 0,1 0 0,0 0 0,0 0 0,0 0 0,0 0 0,0 0 0,1 0 0,-1 0 0,3 3 0,-2-4-2,0 0 1,1 0-1,-1-1 1,0 1-1,1-1 1,-1 1 0,1-1-1,0 0 1,-1 0-1,1 0 1,0-1 0,-1 1-1,1 0 1,0-1-1,0 0 1,0 0 0,-1 0-1,1 0 1,0 0-1,0 0 1,0-1-1,-1 1 1,1-1 0,0 0-1,3-1 1,1-1 3,0 0-1,0 0 1,0 0 0,0-1 0,0 0-1,-1-1 1,12-9 0,-13 9-8,0-1 1,0 1 0,0-1-1,-1 0 1,0 0-1,0 0 1,0-1-1,-1 1 1,0-1 0,3-13-1,-5 17-32,0 0-1,-1 1 1,0-1 0,1 0 0,-1 0-1,0 0 1,-1 0 0,1 0-1,0 1 1,-1-1 0,0 0 0,1 0-1,-1 1 1,0-1 0,-1 0-1,1 1 1,0-1 0,-1 1-1,1-1 1,-1 1 0,0 0 0,0 0-1,0 0 1,0 0 0,0 0-1,0 0 1,-1 0 0,1 1 0,0-1-1,-4-1 1,0 1-179,-1-1 0,1 1-1,0 0 1,-1 1 0,1 0 0,-1 0 0,0 0-1,1 1 1,-1 0 0,0 0 0,1 1 0,-1 0-1,0 0 1,1 0 0,-1 1 0,1 0 0,0 0-1,-1 1 1,1-1 0,0 2 0,-9 5 0,28-3-5396,14-5 3399,4-2 1057</inkml:trace>
</inkml:ink>
</file>

<file path=ppt/ink/ink22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6:10.44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1 226 6129,'171'-21'5908,"-162"20"-5161,0 0 0,0 1 0,0 0 0,0 1 0,0 0 0,0 0 0,0 1 0,0 0 0,0 0 0,-1 1 0,1 1 0,-1-1 0,10 6 0,-18-9-717,1 0-1,-1 0 0,0 0 1,1 0-1,-1 0 0,1 0 0,-1 0 1,1 0-1,-1 0 0,1 0 0,-1-1 1,0 1-1,1 0 0,-1 0 0,1 0 1,-1-1-1,0 1 0,1 0 0,-1-1 1,0 1-1,0 0 0,1-1 0,-1 1 1,0 0-1,1-1 0,-1 1 0,0-1 1,0 1-1,0 0 0,0-1 0,1 1 1,-1-1-1,0 1 0,0-1 0,0 1 1,0-1-1,0 1 0,0 0 0,0-2 1,7-30-193,-4 16 248,1-6-94,-1 4-32,1 1-1,0 0 1,1 0 0,1 0 0,0 1 0,13-23-1,-19 39-16,0-1 0,1 1-1,-1-1 1,1 1 0,-1-1 0,0 1-1,1-1 1,-1 1 0,1-1 0,-1 1-1,1 0 1,-1-1 0,1 1-1,0 0 1,-1-1 0,1 1 0,-1 0-1,1 0 1,0 0 0,-1 0 0,1-1-1,-1 1 1,1 0 0,0 0-1,-1 0 1,1 0 0,0 0 0,-1 0-1,1 1 1,0-1 0,-1 0-1,1 0 1,-1 0 0,1 1 0,-1-1-1,1 0 1,0 0 0,-1 1 0,1-1-1,-1 1 1,1-1 0,-1 0-1,1 1 1,-1-1 0,0 1 0,1-1-1,-1 1 1,0-1 0,1 2-1,22 37-3665,-12-19 1500,2-8 500,9 0 903</inkml:trace>
</inkml:ink>
</file>

<file path=ppt/ink/ink22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6:10.83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0 269 5553,'113'-4'2954,"-110"4"-2660,1-1-1,-1 1 1,1-1 0,-1 0-1,1 0 1,-1 0-1,1 0 1,-1-1 0,0 1-1,0-1 1,0 0-1,0 0 1,0 0 0,0 0-1,0-1 1,-1 1-1,1-1 1,-1 0 0,0 0-1,1 1 1,-1-1-1,-1-1 1,3-3 0,4-6 969,-4 8-761,0-1 1,-1 0 0,1 0-1,-1 0 1,0 0-1,-1-1 1,0 1-1,0-1 1,0 1-1,-1-1 1,2-11-1,-4 13-415,1 0 0,-1 0 0,0 1 0,0-1 0,0 0 0,0 1 0,-1-1 0,0 1 0,0-1 0,0 1 0,-1 0 0,1 0 0,-1 0 0,0 0 0,0 1 0,-1-1 0,-4-3 0,7 5-86,0 1-1,0 0 1,0 0-1,-1 0 1,1-1-1,0 1 1,-1 0-1,1 1 1,-1-1-1,1 0 1,-1 0-1,1 1 1,-1-1-1,0 1 1,1-1 0,-1 1-1,0 0 1,0 0-1,1-1 1,-1 1-1,0 0 1,1 1-1,-1-1 1,0 0-1,1 0 1,-1 1-1,0-1 1,1 1-1,-1-1 1,0 1-1,1 0 1,-1 0-1,1 0 1,-1 0-1,1 0 1,0 0-1,-1 0 1,1 0-1,0 0 1,0 1 0,-2 1-1,-2 4-11,1-1 1,0 1-1,0 0 1,0 1-1,1-1 1,0 0-1,-3 13 1,2-3 9,1 0 0,1 0 0,1 1 0,0-1 0,1 0 0,1 1 0,1-1 0,0 0 1,5 18-1,-4-27 8,-1 0 0,1 0 0,0 0 0,1 0 0,0-1 0,0 0 0,0 0 0,1 0 0,7 8 0,-8-11 3,-1-1-1,1 1 1,0-1 0,1 0 0,-1-1-1,0 1 1,1 0 0,0-1-1,-1 0 1,1 0 0,0-1 0,0 1-1,0-1 1,0 0 0,0-1 0,6 1-1,-3-1-37,-1-1-1,1 1 1,0-2 0,-1 1-1,0-1 1,1 0 0,-1-1-1,0 1 1,0-2-1,0 1 1,-1-1 0,1 0-1,-1 0 1,0 0-1,0-1 1,0 0 0,8-10-1,5-7-1114,0-1-1,-2-1 1,19-32-1,-2-3-344</inkml:trace>
  <inkml:trace contextRef="#ctx0" brushRef="#br0" timeOffset="1">598 1 13747,'-18'34'6609,"2"2"-3184,0-6-1232,1-3-473,-1-12-1800,2-2-656,7-8-1889,6-15 1545</inkml:trace>
</inkml:ink>
</file>

<file path=ppt/ink/ink22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6:13.32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76 462 6585,'-2'0'689,"1"0"-1,0 0 0,-1 1 0,1-1 0,0 0 0,0 1 0,0-1 0,-1 1 0,1-1 0,0 1 1,0-1-1,0 1 0,0 0 0,-2 1 0,-12 17 2266,-5 25-4872,17-35 2956,0-4-996,1-1-1,0 1 1,0 0 0,0-1-1,0 1 1,1 0-1,0 0 1,0 1-1,0-1 1,1 0-1,-1 0 1,1 0-1,1 6 1,-1-11-11,1 1 1,-1 0 0,1 0-1,-1-1 1,1 1 0,-1-1-1,1 1 1,-1 0 0,1-1-1,0 1 1,-1-1 0,1 1-1,0-1 1,-1 1 0,1-1-1,0 0 1,0 1 0,-1-1-1,1 0 1,0 0-1,0 1 1,0-1 0,0 0-1,-1 0 1,1 0 0,0 0-1,0 0 1,0 0 0,0 0-1,-1-1 1,1 1 0,0 0-1,0 0 1,1-1 0,28-10 648,-29 11-668,27-16 425,0-2-1,-1 0 1,0-2 0,28-28-1,-9 9 62,258-206 2008,-95 88-3759,-158 123-446,-11 14 642</inkml:trace>
</inkml:ink>
</file>

<file path=ppt/ink/ink22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6:17.18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1 593 3193,'0'-23'4387,"-1"8"-2303,1 0 0,4-28-1,-4 40-1816,1-1 0,0 1 0,0-1 0,0 1-1,0 0 1,0 0 0,1 0 0,-1-1 0,1 1 0,0 1 0,0-1-1,0 0 1,0 0 0,1 1 0,-1-1 0,1 1 0,8-2 3135,-12 15-2679,-5 15-677,-1-3 90,1-8-65,2 0 0,-1 0-1,-3 32 1,8-45-70,0-1 0,0 0 1,0 0-1,0 0 0,0 1 0,0-1 0,0 0 0,1 0 0,-1 1 0,0-1 1,1 0-1,-1 0 0,1 0 0,-1 0 0,1 0 0,-1 0 0,1 0 0,1 2 1,-1-3 8,0 1 0,-1-1 0,1 1 0,0-1 0,0 0 1,0 1-1,0-1 0,-1 0 0,1 0 0,0 0 1,0 0-1,0 0 0,0 0 0,0 0 0,0 0 1,0 0-1,0 0 0,-1 0 0,3-1 0,4-2 118,1 0 0,-1 0 0,1-1 0,10-8 0,-6 4 65,318-217 2739,-20-26-1190,-295 238-1663,9-9-81,-15 14-348,0-1-1,0 1 0,1 0 0,0 1 0,1 0 0,-1 1 0,1 0 0,0 1 1,18-6-1,-11 11-991</inkml:trace>
</inkml:ink>
</file>

<file path=ppt/ink/ink22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6:27.76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334 195 6553,'3'-10'1624,"-2"-1"-1,1 1 0,-1 0 0,-1 0 0,-1-14 0,1 17-1328,-1-1 0,0 1 1,0 0-1,-1-1 0,0 1 0,-1 0 0,1 0 0,-1 0 1,0 1-1,-1-1 0,0 1 0,0 0 0,-5-6 0,7 10-228,0 0 0,0 1-1,-1-1 1,1 1-1,0-1 1,-1 1-1,1 0 1,-1 0 0,1 0-1,-1 0 1,1 0-1,-1 1 1,0-1 0,0 1-1,1 0 1,-1 0-1,0 0 1,1 0 0,-1 0-1,0 0 1,0 1-1,1-1 1,-1 1-1,1 0 1,-1 0 0,0 0-1,1 0 1,0 0-1,-1 1 1,-3 2 0,-6 3 30,0 1 1,1 1 0,0 0-1,-17 18 1,7-3-47,0 0 0,-30 48-1,43-60-47,1 1 0,1 0-1,0 0 1,1 0-1,0 1 1,1-1 0,0 1-1,-2 23 1,6-33 1,0-1-1,-1 1 1,2-1 0,-1 0-1,0 1 1,1-1 0,-1 1-1,1-1 1,0 0 0,0 1-1,1-1 1,0 3 0,0-4-2,-1 0 1,0-1-1,1 1 1,-1-1-1,1 1 1,-1-1-1,1 1 1,0-1 0,0 0-1,-1 0 1,1 0-1,0 0 1,0 0-1,0 0 1,0-1 0,0 1-1,0-1 1,0 1-1,0-1 1,1 0-1,1 0 1,6 0 3,0-1-1,0 0 1,0 0 0,0-1-1,0 0 1,-1-1-1,1 0 1,-1-1 0,0 0-1,0-1 1,0 1 0,12-10-1,8-6-1,-2-2-1,31-30 1,4-13-13,-56 58 20,0-1-1,-1 0 1,0 0-1,0-1 1,-1 1 0,0-1-1,4-11 1,-8 19 162,0 1 0,-1-1 0,1 0 1,0 0-1,0 0 0,-1 0 0,1 0 0,0 1 0,-1-1 1,1 0-1,-1 0 0,1 1 0,-1-1 0,1 0 0,-1 1 1,0-1-1,1 0 0,-1 1 0,0-1 0,1 1 0,-1-1 0,0 1 1,0-1-1,-1 1 0,6 9-106,0-1 1,1 1-1,9 13 1,-10-18-43,-1 1 0,0 0 0,0 0 0,0 0 0,-1 0 0,0 1 1,0-1-1,0 1 0,0-1 0,-1 1 0,0 0 0,0 0 0,0 8 0,20 304 940,1 13-907,-22-310-969,-2-34-584,-1-35-968,3 41 2134,-1-14-1087,0 1 0,2-1 0,0 1 0,5-21 0,7-8 75</inkml:trace>
</inkml:ink>
</file>

<file path=ppt/ink/ink22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6:28.18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43 0 11506,'-18'16'5658,"6"4"-1922,4 1-2023,3 1-409,7-3-720,1-7-296,5-4-112,-2-2-136,-1-2-872,-2 3-440,2 6-1473,-4 3 1577</inkml:trace>
</inkml:ink>
</file>

<file path=ppt/ink/ink22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6:28.56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21 1 14243,'-10'16'6105,"6"-2"-3552,2-2-609,-1 1-1104,1-4-415,2-6-369,0-1 32,0-4-272,0 1-281,3-15-3815,4-17 3215</inkml:trace>
</inkml:ink>
</file>

<file path=ppt/ink/ink22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6:28.95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776 11 11282,'-18'-11'8766,"25"31"-4253,-4-13-4770,3 14 457,-1 1 0,-1 0 1,0 0-1,-2 0 0,0 1 0,-3 26 0,-2 58 327,-1 280 196,5-351-674,11 67 0,-10-91-44,1-1 0,0 1-1,1-1 1,0 1 0,1-1 0,0 0-1,1-1 1,0 1 0,10 13-1,-14-22-5,-1 0 0,1 0-1,0 0 1,0 0-1,0 0 1,0-1-1,0 1 1,0 0 0,1-1-1,-1 0 1,1 1-1,-1-1 1,1 0 0,-1 0-1,1-1 1,-1 1-1,1 0 1,0-1-1,-1 0 1,1 1 0,0-1-1,2 0 1,-1-1 2,0 0 0,0-1 0,0 1 1,-1 0-1,1-1 0,-1 0 0,1 0 0,-1 0 1,0-1-1,0 1 0,0-1 0,0 1 0,4-6 1,0 0 21,0-1 1,-1 0-1,0 0 1,0-1-1,-1 0 1,0 0-1,-1 0 1,0 0-1,-1-1 1,3-12-1,-6 18-2,1 0-1,-1 0 1,0 0-1,0 0 1,0 0-1,-1 0 0,0 0 1,0 0-1,0 0 1,-1 0-1,0 1 1,-3-8-1,4 10-15,0 0 1,-1 0-1,1 0 0,-1 0 1,1 1-1,-1-1 0,0 0 0,0 1 1,0-1-1,0 1 0,0 0 0,0 0 1,0 0-1,0 0 0,0 0 0,-1 0 1,1 0-1,0 1 0,-1-1 1,1 1-1,0 0 0,-1-1 0,1 1 1,-1 0-1,1 0 0,0 1 0,-1-1 1,-2 1-1,-6 2-10,1 0 0,0 1 1,0 0-1,1 0 0,-1 1 1,1 1-1,0-1 0,0 1 0,-10 10 1,-70 71-1260,84-81 1072,-10 11-1409,-21 33 1,3-3 1647,6-16 93</inkml:trace>
  <inkml:trace contextRef="#ctx0" brushRef="#br0" timeOffset="1">1 2258 11658,'7'-14'4393,"20"-6"-3368,6-13-729,6 0-48,5 3-112,-6 0-24,0 7-48,-4 1-696,-4-2-905,0 1 1001</inkml:trace>
</inkml:ink>
</file>

<file path=ppt/ink/ink2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1:46.82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47 8762,'82'-47'4641,"-70"52"-928,1 3-225,-4 9-599,-7 0-520,-1 4-1057,-1 1-496,0-10-624,0-4-352,5-2-1952,-11-12 1519</inkml:trace>
</inkml:ink>
</file>

<file path=ppt/ink/ink22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6:29.36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15 0 10754,'-1'0'263,"0"1"0,0-1 0,1 0 0,-1 1 0,0-1 0,0 1 0,1-1 0,-1 1 0,0-1 0,1 1 0,-1-1 0,1 1 0,-1-1 0,1 1-1,-1 0 1,1-1 0,-1 1 0,1 0 0,-1 0 0,1-1 0,0 1 0,0 0 0,-1 0 0,1-1 0,0 1 0,0 0 0,0 0 0,0 0 0,0 0 0,0-1 0,0 1 0,0 1 0,4 34 2071,-2-25-1593,37 199 4500,-20-117-3876,11 134 1,-29-208-1533,4 70 744,0-45-3583,-11-65 1913</inkml:trace>
</inkml:ink>
</file>

<file path=ppt/ink/ink22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6:31.47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27 212 5577,'-4'7'792,"-13"27"1578,11-11 7579,11-26-8238,-4 3-1617,28-19 1519,55-66 768,43-39-230,-74 79-3133,-69 58-4659,-7 4 5368,-6 3 47</inkml:trace>
</inkml:ink>
</file>

<file path=ppt/ink/ink22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6:31.89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84 0 9586,'-63'154'8870,"60"-145"-8624,-1 0 1,1 0-1,0 0 1,1 0-1,0 1 1,1-1-1,0 1 1,0 13-1,1-21-216,0 1 0,1-1-1,-1 1 1,1-1 0,-1 0-1,1 1 1,0-1 0,0 0 0,0 0-1,0 1 1,1-1 0,-1 0-1,0 0 1,1 0 0,2 2-1,-1-2-10,-1 0 0,1-1 0,-1 1 0,1-1 0,0 0 0,-1 0 0,1 0 0,0 0 0,0 0 0,0-1 0,0 1 0,0-1 0,0 0-1,0 0 1,0 0 0,3 0 0,83-11 570,-67 6-128,-1 2 0,1 1 0,0 1 0,0 1 0,37 3 1,-57-2-443,-1-1 0,1 0 0,-1 1 0,0-1 0,1 1 0,-1-1 0,0 1 0,1-1 0,-1 1 0,0 0 0,0 0 0,0 0 0,0 0 0,1 0 0,-1 0 0,-1 0 0,1 0 0,0 0 0,0 0 0,0 0 0,0 1 0,-1-1 0,1 0 0,-1 1 0,1-1 0,-1 0 0,1 1 0,-1-1 0,0 1 0,0-1 0,1 0 0,-1 1 0,0-1 0,-1 1 0,1-1 0,0 1 0,0-1 1,0 0-1,-1 1 0,1-1 0,-2 3 0,1 0-15,-1 1 0,0-1 0,0 0 0,0 0 0,0 0 0,0 0 0,-1 0 0,0 0 0,0-1 0,0 0 0,0 1-1,-6 3 1,0-1-160,0-1-1,0 0 0,-1 0 1,0-1-1,-11 3 0,19-6-66,-1 0-1,0-1 0,1 1 0,-1 0 1,0-1-1,1 0 0,-1 0 0,0 0 1,0 0-1,0 0 0,1 0 0,-1-1 1,0 1-1,1-1 0,-1 0 0,0 0 1,1 0-1,-1 0 0,1 0 0,-1-1 1,1 1-1,0-1 0,-1 0 1,1 1-1,-2-4 0,-11-14-1028</inkml:trace>
</inkml:ink>
</file>

<file path=ppt/ink/ink22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6:32.27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 32 14715,'-1'3'6826,"5"-5"-6178,-4 1-320,0-1-472,0 1-792,14-6-1057,13-15 1145</inkml:trace>
</inkml:ink>
</file>

<file path=ppt/ink/ink22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6:32.96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212 9 6945,'-8'-9'13406,"-10"13"-10851,-20 17-3060,21-10 737,1 1 0,0 1 1,-18 19-1,27-25-166,-1 1 0,2 1-1,-1 0 1,1 0 0,0 0 0,1 0 0,0 1 0,-6 19-1,10-26-63,0 0-1,1 0 0,-1 0 0,1 0 0,-1-1 0,1 1 0,0 0 0,1 0 0,-1 0 0,0 0 0,1 0 0,-1 0 0,1 0 0,0 0 0,0 0 0,0-1 1,1 1-1,-1 0 0,1-1 0,-1 1 0,1-1 0,0 0 0,0 1 0,0-1 0,0 0 0,0 0 0,0 0 0,1 0 0,-1-1 0,1 1 0,3 1 0,8 4 2,1-1-1,0 0 0,0-1 0,26 5 1,-29-7 2,24 5 18,-21-5 57,1 0 1,-1 1-1,1 0 1,-1 2-1,-1 0 1,1 0-1,14 10 1,-27-15-63,0 1 1,0 0-1,0 0 0,0 0 0,-1 1 1,1-1-1,-1 0 0,1 1 1,-1-1-1,0 1 0,0-1 0,0 1 1,0 0-1,0-1 0,-1 1 1,1 0-1,-1 0 0,0-1 1,1 1-1,-1 0 0,-1 0 0,1 0 1,0-1-1,-1 1 0,1 0 1,-1-1-1,0 1 0,0 0 0,0-1 1,-2 5-1,-3 5 2,0 0 1,-1-1-1,0 0 1,0 0-1,-11 11 0,11-14-15,-1-1-1,0 0 0,0 0 0,0 0 0,-1-1 1,0-1-1,0 0 0,0 0 0,-1 0 1,0-1-1,-11 3 0,16-6 2,-1 1 1,0-1-1,0 0 0,1 0 0,-1-1 1,0 1-1,0-1 0,0-1 0,0 1 0,0-1 1,1 0-1,-1 0 0,0-1 0,1 0 1,-1 0-1,1 0 0,-1 0 0,1-1 1,0 0-1,0 0 0,-6-6 0,9 7 10,-1 0 0,1 0 0,0-1 0,1 1 0,-1 0 0,0-1 0,1 0 0,-1 1 0,1-1 0,0 0 0,0 0 0,0 1 0,0-1 0,1 0 0,-1 0 0,0-3-1,1 0 19,1 0 1,-1 1-1,1-1 0,-1 0 0,2 1 0,-1-1 0,5-10 0,2-3 54,2 1 1,0 0 0,19-26 0,-27 42-85,133-206-187,-129 198 46,5-12-1013,-4 5-3185,-5 10 2740</inkml:trace>
</inkml:ink>
</file>

<file path=ppt/ink/ink22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6:33.73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8 300 10434,'-5'-1'11009,"2"8"-7570,5 21-4888,-2-18 2643,0 194 214,3-185-1312,-3-19-95,0 0 1,0 0 0,0 0 0,1 0 0,-1 0 0,0 0 0,0 0-1,0 0 1,0 0 0,1 0 0,-1 0 0,0 0 0,0 0 0,0 0-1,1 0 1,-1 0 0,0 0 0,0 0 0,0 0 0,1 0 0,-1 0-1,0 0 1,0 0 0,0 0 0,0 0 0,1 0 0,-1-1 0,0 1 0,0 0-1,0 0 1,0 0 0,1 0 0,-1 0 0,0 0 0,0-1 0,0 1-1,0 0 1,0 0 0,0 0 0,0-1 0,0 1 0,0 0 0,1 0-1,14-37 73,-4 1-31,0-5-11,2 1-1,1 1 1,25-47-1,-37 81 27,1 1-1,0 1 1,0-1-1,0 0 1,0 1 0,1-1-1,-1 1 1,1 0-1,0 0 1,0 1 0,4-4-1,-7 6-29,0-1 0,0 1 0,0 0 0,1-1 0,-1 1 0,0 0 1,0 0-1,0-1 0,0 1 0,1 0 0,-1 0 0,0 0 0,0 0 0,0 1 0,1-1 0,-1 0 0,0 0 0,0 1 0,2 0 0,-2 0-9,0 0 0,1 0 1,-1 0-1,0 1 0,0-1 0,1 0 0,-1 1 0,0-1 0,-1 1 0,1-1 0,0 1 1,0 0-1,-1-1 0,1 1 0,0 0 0,-1 0 0,1 1 0,2 19 177,0 0 0,-2 0-1,-1 26 1,3-59-188,0-1-1,1 1 0,1-1 1,-1 1-1,13-19 0,8-18 4,-21 39-5,1-4 9,1 2 0,1-1 0,11-16 1,-17 26-15,0 1 1,0-1-1,-1 1 0,2 0 1,-1-1-1,0 1 1,0 0-1,0 0 0,0 0 1,1 0-1,-1 0 1,1 0-1,-1 0 0,1 0 1,-1 1-1,1-1 1,-1 0-1,1 1 0,0 0 1,-1-1-1,1 1 1,-1 0-1,1 0 0,0-1 1,0 1-1,-1 1 1,1-1-1,0 0 0,-1 0 1,1 1-1,0-1 1,-1 1-1,1-1 0,-1 1 1,1 0-1,1 0 1,-1 1-4,0 0 0,0 0 1,-1 0-1,1 0 1,-1 1-1,1-1 0,-1 0 1,1 1-1,-1-1 1,0 1-1,0-1 0,-1 1 1,1-1-1,0 1 1,-1 0-1,1 2 0,-1-1 6,1 0 0,0 0 0,0 0-1,0 0 1,1 0 0,-1-1 0,1 1-1,2 4 1,-3-8-3,0 1 1,-1-1-1,1 1 0,0-1 1,0 1-1,-1-1 0,1 0 0,0 1 1,0-1-1,0 0 0,0 0 0,-1 0 1,1 1-1,0-1 0,0 0 0,0 0 1,0 0-1,0 0 0,-1 0 1,1-1-1,0 1 0,0 0 0,0 0 1,0-1-1,-1 1 0,1 0 0,0-1 1,0 1-1,-1 0 0,1-1 1,0 1-1,0-1 0,-1 0 0,1 1 1,-1-1-1,1 1 0,-1-1 0,1 0 1,0-1-1,24-30 54,54-138 202,-79 169-247,0 1-1,0-1 1,0 0-1,1 0 1,-1 0 0,0 1-1,1-1 1,-1 0 0,1 0-1,-1 1 1,1-1-1,-1 1 1,1-1 0,-1 0-1,1 1 1,0-1 0,-1 1-1,1-1 1,0 1-1,0-1 1,0 1-2,-1 0 0,1 0 0,0 0-1,-1 1 1,1-1 0,-1 0 0,0 0 0,1 1-1,-1-1 1,1 0 0,-1 1 0,1-1 0,-1 0 0,0 1-1,1-1 1,-1 0 0,0 1 0,1-1 0,-1 1-1,0-1 1,0 1 0,1-1 0,-1 1 0,15 44 255,-11-30-221,-3-11-42,1-1 0,-1 1 1,1-1-1,0 1 0,0-1 0,1 1 1,-1-1-1,1 0 0,-1 0 0,1 0 1,0 0-1,0-1 0,0 1 1,0-1-1,4 2 0,-5-3-106,0-1 0,0 1 0,0-1-1,0 1 1,0-1 0,0 0 0,0 0 0,0 0 0,0 0 0,0 0-1,0 0 1,0-1 0,0 1 0,0-1 0,0 1 0,0-1-1,0 0 1,-1 0 0,1 0 0,0 0 0,-1 0 0,1 0-1,0 0 1,-1 0 0,1-1 0,-1 1 0,0-1 0,1 1 0,-1-1-1,0 1 1,2-4 0,0 0-587,0-1 0,0 1-1,0-1 1,-1 0 0,0 0 0,0 0-1,0 0 1,-1 0 0,0 0 0,0-10-1,3-26-867</inkml:trace>
</inkml:ink>
</file>

<file path=ppt/ink/ink22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6:34.12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 14 7818,'-7'3'3576,"7"-6"-1191,0-5-2041,0 6-360,0 1-952,0-1 624</inkml:trace>
</inkml:ink>
</file>

<file path=ppt/ink/ink22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6:34.51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98 9594,'67'49'4044,"-64"-46"-3755,0-1 0,0 2 0,0-1 0,0 0 0,-1 0 0,0 1 0,1 0 0,-1-1 0,0 1 0,-1 0 0,1 0 0,-1 0 1,0 0-1,0 0 0,0 0 0,0 1 0,-1-1 0,1 0 0,-1 0 0,0 0 0,-1 5 0,1 5 404,0 26 329,-1-28-634,2-21 273,1-17-593,1 1 1,6-26-1,-8 44-28,1 1-1,0-1 0,0 1 1,1-1-1,0 1 1,0 0-1,0 0 0,1 0 1,0 1-1,0-1 1,8-7-1,-10 11 8,-1 1 0,1-1 1,-1 1-1,1 0 0,0 0 0,0 0 0,-1 0 1,1 0-1,0 0 0,0 0 0,0 1 0,0-1 1,0 1-1,0 0 0,0-1 0,0 1 1,0 0-1,0 0 0,0 0 0,1 0 0,-1 0 1,0 1-1,0-1 0,0 1 0,0-1 0,0 1 1,-1 0-1,1 0 0,0 0 0,0 0 0,0 0 1,-1 0-1,1 0 0,0 1 0,-1-1 0,1 0 1,-1 1-1,2 1 0,2 4 84,0 0 0,0 1 0,-1-1 0,0 1 0,0 0 0,-1 0 0,0 1 0,0-1 0,-1 0 0,3 17 0,11 34-92,-16-59-75,0 0-1,0 0 0,0 1 0,0-1 0,0 0 1,0 0-1,0 0 0,0 0 0,0 0 0,0 1 1,0-1-1,0 0 0,0 0 0,1 0 0,-1 0 1,0 0-1,0 0 0,0 0 0,0 1 0,0-1 1,0 0-1,0 0 0,1 0 0,-1 0 0,0 0 1,0 0-1,0 0 0,0 0 0,0 0 0,1 0 1,-1 0-1,0 0 0,0 0 0,0 0 0,0 0 1,1 0-1,-1 0 0,0 0 0,0 0 0,0 0 1,0 0-1,0 0 0,1 0 0,-1 0 0,0 0 1,0 0-1,0 0 0,0 0 0,0 0 0,0 0 1,1 0-1,-1-1 0,0 1 0,0 0 0,0 0 0,0 0 1,0 0-1,0 0 0,0 0 0,0-1 0,1 1 1,-1 0-1,0 0 0,0 0 0,0 0 0,0-1 1,5-9-1575,-5 9 1493,7-26-2648,0-14 1194</inkml:trace>
  <inkml:trace contextRef="#ctx0" brushRef="#br0" timeOffset="1">545 0 12907,'-6'24'6513,"1"6"-2360,-11-7-1272,1-4-1585,-1-6-1184,-8-28-176</inkml:trace>
</inkml:ink>
</file>

<file path=ppt/ink/ink22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6:43.08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280 159 7962,'-3'-45'3998,"3"37"-3430,0-1 0,0 0 0,-1 1 0,0-1 0,0 1 0,-1-1-1,-1 1 1,1-1 0,-1 1 0,0 0 0,-5-7 0,7 14-522,0 0-1,0 1 1,1-1 0,-1 1 0,0 0 0,0-1 0,0 1 0,0-1-1,0 1 1,0 0 0,0 0 0,0 0 0,0 0 0,0 0 0,0 0 0,0 0-1,0 0 1,0 0 0,0 0 0,0 0 0,0 1 0,0-1 0,0 0-1,0 1 1,0-1 0,0 1 0,0-1 0,1 1 0,-1-1 0,0 1 0,-1 0-1,-29 23 485,9-1-296,0 1-1,2 1 1,1 1-1,1 0 0,2 2 1,0-1-1,-17 45 1,29-62-165,-1 0 0,2 1 1,-1-1-1,-3 20 1,7-28-64,0-1 0,-1 1 0,1-1 1,0 1-1,0-1 0,0 1 1,0-1-1,0 0 0,0 1 1,1-1-1,-1 1 0,0-1 1,1 1-1,-1-1 0,1 0 1,-1 1-1,1-1 0,0 0 1,0 1-1,-1-1 0,1 0 1,0 0-1,0 0 0,0 0 1,0 0-1,0 0 0,1 0 1,-1 0-1,0 0 0,0-1 1,1 1-1,-1 0 0,0-1 0,1 1 1,-1-1-1,1 1 0,-1-1 1,0 0-1,1 0 0,-1 1 1,1-1-1,-1 0 0,1 0 1,-1-1-1,1 1 0,1 0 1,6-2-3,0 1 0,-1-2 0,1 1 0,0-1 0,-1 0 0,0-1 0,0 0 1,0 0-1,0-1 0,0 0 0,-1 0 0,0-1 0,7-7 0,5-5 3,-2 0-1,0-2 0,19-28 0,-17 17 19,21-48 0,-11 21 824,-29 57-825,0 1 0,0 0-1,1 0 1,-1 0 0,0 0 0,0-1 0,0 1-1,0 0 1,0 0 0,0 0 0,0 0-1,0 0 1,1-1 0,-1 1 0,0 0-1,0 0 1,0 0 0,0 0 0,0 0 0,1 0-1,-1 0 1,0 0 0,0 0 0,0-1-1,1 1 1,-1 0 0,0 0 0,0 0-1,0 0 1,0 0 0,1 0 0,-1 0-1,0 0 1,0 0 0,0 0 0,1 0 0,-1 1-1,0-1 1,0 0 0,0 0 0,0 0-1,1 0 1,-1 0 0,0 0 0,0 0-1,0 0 1,0 0 0,0 1 0,1-1 0,-1 0-1,0 0 1,0 0 0,0 0 0,0 0-1,0 1 1,0-1 0,0 0 0,1 0-1,8 20 637,6 38-199,-12-47-265,18 75 344,-7-21-155,29 77 0,-15-73-245,23 70-245,-49-112-709,-4-18-425,0-15-1088,1-16 3082,4-6-526</inkml:trace>
</inkml:ink>
</file>

<file path=ppt/ink/ink22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6:43.49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54 1 13635,'-25'23'5281,"9"-1"-3801,7 0-351,6-9-577,3-2-584,9-8-1345,4-3-639,1-10 1016</inkml:trace>
  <inkml:trace contextRef="#ctx0" brushRef="#br0" timeOffset="1">205 329 10298,'-25'23'5985,"9"-9"-463,8-14-3914,5-3-704,6-14-912,2-7-352,14-10-800,0-7-1169,6-12 1465</inkml:trace>
</inkml:ink>
</file>

<file path=ppt/ink/ink2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1:48.52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 6273,'7'-1'15786,"2"35"-14908,-2 0 0,-1 0 0,1 50 0,-19 223 664,4-210-1732,6 148-1,6-229-1990,0-36-1033,-1 2 1629,8-22 165</inkml:trace>
</inkml:ink>
</file>

<file path=ppt/ink/ink22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6:43.89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126 76 7114,'-101'70'4036,"81"-57"-1056,16-12-1106,18-18-2,-9 12-1231,-3 2-461,15-19 1218,2 1 1,24-23-1,-38 39-1197,1 0-1,0 1 1,0-1 0,1 1-1,-1 0 1,1 1 0,-1 0-1,1 0 1,0 0 0,1 1-1,-1 0 1,0 0 0,13-1-1,-18 3-180,0 0 0,0 0-1,0 0 1,-1 0-1,1 1 1,0-1-1,0 1 1,-1-1-1,1 1 1,0-1-1,-1 1 1,1 0-1,-1 0 1,1 0-1,-1 0 1,1 0-1,-1 0 1,1 0-1,-1 0 1,0 1-1,0-1 1,0 0-1,0 1 1,0-1-1,0 1 1,0 0-1,0-1 1,0 1-1,-1 0 1,1-1 0,-1 1-1,1 0 1,-1-1-1,0 1 1,0 0-1,1 0 1,-2 2-1,2 8 1,-1 0 0,-1 0-1,0 0 1,-4 15 0,3-18 14,-38 147 49,25-110 116,3 2 0,-9 68 0,20-113-88,1 1 0,-1 0 0,1 0-1,0-1 1,1 1 0,-1 0 0,0-1-1,1 1 1,0 0 0,0-1 0,0 1-1,0-1 1,1 1 0,0-1 0,-1 0-1,4 4 1,-4-6-42,1 1-1,0-1 1,0 1 0,0-1 0,0 0-1,0 0 1,0 0 0,1 0-1,-1 0 1,0-1 0,0 1-1,1-1 1,-1 1 0,0-1 0,1 0-1,-1 0 1,0 0 0,1 0-1,-1 0 1,0-1 0,1 1-1,-1-1 1,0 0 0,1 1 0,-1-1-1,0 0 1,2-1 0,15-7 61,-1-1 0,-1 0 0,0-2 0,0 0 0,-1-1 0,0 0 0,-1-1 0,-1-1 0,18-23 0,-28 33-498,-1 1 0,0-1 0,0 0 0,-1 0 0,0 0 1,3-8-1,-5-2-582</inkml:trace>
</inkml:ink>
</file>

<file path=ppt/ink/ink22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6:44.72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45 78 6009,'-1'0'251,"0"0"0,-1-1-1,1 1 1,0 0-1,-1 0 1,1 0 0,0 0-1,-1 0 1,1 0-1,0 0 1,-1 0 0,1 1-1,0-1 1,-1 0-1,1 1 1,0-1 0,0 1-1,-1-1 1,1 1 0,0 0-1,0 0 1,0-1-1,0 1 1,0 0 0,0 0-1,0 0 1,0 0-1,0 0 1,0 0 0,1 1-1,-1-1 1,0 0 0,1 0-1,-1 0 1,1 1-1,-1-1 1,1 0 0,0 1-1,-1 1 1,-2 6 1033,3-9-1237,0 0 0,0 0 0,0 1 0,0-1 1,0 0-1,0 0 0,0 0 0,0 1 0,0-1 0,1 0 0,-1 0 0,0 0 0,0 1 0,0-1 0,0 0 0,1 0 0,-1 0 0,0 0 0,0 0 0,0 1 0,1-1 0,-1 0 0,0 0 0,0 0 0,0 0 0,1 0 0,-1 0 0,0 0 0,0 0 0,1 0 0,-1 0 0,0 0 0,0 0 0,0 0 0,1 0 0,-1 0 0,0 0 0,0 0 0,1 0 0,-1 0 1,0 0-1,0 0 0,0-1 0,1 1 0,-1 0 0,0 0 0,1 0 0,13-4 783,3-5 155,0-1 0,25-19 0,-33 21-736,0 1 1,0 0-1,1 1 0,-1 0 1,1 1-1,1 0 1,-1 1-1,1-1 0,0 2 1,0 0-1,15-3 1,-24 6-235,0 0 1,1 0 0,-1 0 0,0 0 0,0 0 0,0 1 0,0-1 0,0 1-1,0-1 1,0 1 0,0 0 0,0 0 0,0-1 0,-1 1 0,1 1 0,0-1-1,0 0 1,-1 0 0,1 1 0,2 2 0,-3-2-13,1 1-1,0 0 1,-1 0 0,1 0-1,-1 0 1,0 0 0,0 1 0,0-1-1,-1 0 1,1 1 0,0 5-1,-1 7-26,-1 0 1,-1 0-1,0 0 0,-5 19 0,-18 53 24,-51 123 0,73-202 18,0-3 33,1-1 1,1 0 0,-1 1-1,1-1 1,0 1-1,-1 10 1,2-15-36,0-1 1,1 1-1,-1 0 1,0-1-1,0 1 0,0 0 1,0-1-1,0 1 1,1 0-1,-1-1 0,0 1 1,0-1-1,1 1 0,-1 0 1,1-1-1,-1 1 1,0-1-1,1 1 0,-1-1 1,1 1-1,-1-1 1,1 0-1,1 1 0,-1 0 4,0-1 0,1 0 0,-1 0 0,1 0 0,-1 0 0,1 0 0,-1 0 0,0 0 0,1 0 0,-1-1 0,1 1 0,-1 0-1,0-1 1,1 1 0,-1-1 0,2 0 0,13-8 57,0-1-1,0-1 1,-1 0-1,0 0 1,-1-2-1,13-14 1,-2 3-95,188-190-6234,-192 186 5151</inkml:trace>
</inkml:ink>
</file>

<file path=ppt/ink/ink22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16:45.42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1449 2667 14483,'0'3'140,"0"-1"0,1 0-1,0 0 1,-1 1 0,1-1 0,0 0 0,0 0-1,0 0 1,0 0 0,0 0 0,1 0-1,-1 0 1,1 0 0,-1 0 0,1-1-1,-1 1 1,1-1 0,0 1 0,0-1 0,0 0-1,0 1 1,4 0 0,-1 0 79,1 0-1,-1 0 1,1 0 0,0-1 0,-1 0 0,1 0-1,0-1 1,10 0 0,20-3 274,-1-1 0,0-2 0,0-2 0,35-12 0,143-58 373,-162 58-730,50-22-58,-1-3 1,-3-5-1,-2-5 0,-2-3 0,-3-4 0,-3-4 1,99-97-1,162-223 613,-278 296-315,-4-4 1,79-151 0,-123 202-196,-3 0 0,-1-1-1,-2-1 1,13-59 0,-25 84-137,-1-2 0,0 1 1,-2 0-1,0 0 0,-1-1 1,-2 1-1,0 0 0,-1 0 1,-1 0-1,-1 0 0,-13-34 0,1 18-28,-2 1 0,-1 0 0,-2 2 0,-1 0-1,-2 2 1,-38-40 0,27 36-31,-1 2 0,-2 1-1,-1 2 1,-75-43 0,61 46-62,-1 3 0,0 2 0,-2 3 0,-1 2-1,0 3 1,-1 2 0,-74-7 0,42 13 8,-1 4 0,1 4 0,0 4 0,-101 18 1,88-3 7,0 5 1,1 4-1,2 5 1,-158 75-1,150-53-1,2 5-1,3 5 1,-169 139-1,216-153 53,1 4-1,4 1 1,2 3-1,2 3 0,3 1 1,-61 118-1,29-24 10,-102 311-1,101-178 2,69-240 8,1 2 0,4-1 0,2 83 0,3-113 14,1 0 1,1-1-1,1 1 0,0-1 1,2 0-1,1-1 1,18 40-1,-18-48 13,1 1 0,0-1 0,0 0 0,2-1 0,-1 0 0,2 0 0,-1-1 0,1-1 0,1 0 0,0 0 0,0-1 0,18 9 0,-11-8 51,1-1 1,0 0-1,1-1 1,-1-2 0,43 7-1,-22-8 106,0-2 1,49-4-1,-5-5 204,-1-4 0,137-35 0,159-74 416,704-321-1409,-895 354 154</inkml:trace>
</inkml:ink>
</file>

<file path=ppt/ink/ink22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3:55.49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1 299 6121,'12'58'2309,"-12"-58"-2272,0 0 1,0 1 0,0-1-1,0 0 1,0 0-1,0 1 1,0-1-1,0 0 1,0 1 0,0-1-1,1 0 1,-1 1-1,0-1 1,0 0-1,0 0 1,1 1-1,-1-1 1,0 0 0,0 0-1,0 0 1,7-2 5521,-7 2-5427,-2 5 269,0 0 1,0 1 0,0-1-1,1 0 1,-1 1-1,2-1 1,-1 1-1,0 8 1,1 89 1096,0-102-1461,-1 0 0,1 1 0,0-1 0,0 0 0,0 0 0,0 0 0,0 0 1,0 0-1,0 1 0,1-1 0,-1 0 0,0 0 0,0 0 0,1 0 0,-1 0 1,1 0-1,-1 0 0,1 0 0,0 0 0,-1 0 0,1 0 0,0 0 0,0 0 1,-1-1-1,1 1 0,0 0 0,0 0 0,1 0 0,0-1-3,-1 0-1,1-1 1,-1 1 0,1 0-1,-1-1 1,1 1 0,-1-1-1,0 0 1,1 1-1,-1-1 1,0 0 0,0 0-1,1 0 1,-1 0 0,0 0-1,0 0 1,0 0-1,0 0 1,0-1 0,-1 1-1,2-2 1,76-99 1037,4 3 1,115-108-1,-190 200-1030,16-14 68,0-1-1,27-36 1,-50 57-248,9-9-88,-9 10 163,0 0 1,0-1-1,0 1 0,0 0 1,0 0-1,0 0 1,1 0-1,-1-1 0,0 1 1,0 0-1,0 0 1,0 0-1,0 0 0,1-1 1,-1 1-1,0 0 1,0 0-1,0 0 0,0 0 1,1 0-1,-1 0 1,0 0-1,0 0 0,0 0 1,1 0-1,-1-1 1,0 1-1,0 0 1,0 0-1,1 0 0,-1 0 1,0 0-1,0 0 1,0 1-1,1-1 0,-1 0 1,0 0-1,0 0 1,0 0-1,1 0 0,-1 0 1,0 0-1,0 0 1,0 0-1,1 1 0,2 13-1235</inkml:trace>
</inkml:ink>
</file>

<file path=ppt/ink/ink22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3:57.95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342 677 7330,'131'8'8417,"65"21"-5836,-56-7-1119,125 27 20,-166-28-1011,-54-13-350,0-3 0,0-1 0,0-3-1,0-1 1,0-2 0,0-3 0,0-1-1,78-22 1,273-60 866,-367 82-863,0 0-1,-1-2 1,0-1-1,0-1 1,37-21-1,-53 25-74,0-1 0,-1 0 0,-1-1 0,1 0 0,-1-1 0,0 0 0,-1 0 0,0-1 0,-1 0 0,0-1-1,0 0 1,-1 0 0,-1 0 0,8-18 0,-13 26-19,0-1 0,0 1 0,0-1 0,-1 0 0,1 1 0,-1-1 0,0 1 0,0-1 0,0 0 0,0 1-1,-1-1 1,0 1 0,0-1 0,1 1 0,-2-1 0,1 1 0,0-1 0,-1 1 0,0 0 0,1 0 0,-1 0 0,-1 0 0,1 0 0,0 0 0,-1 1 0,1-1 0,-6-3 0,-7-6-4,-1 1 1,0 1 0,-1 0-1,-21-8 1,3 0 0,-28-16-42,-2 3 0,-1 3 0,-1 2 1,-1 4-1,-1 2 0,-124-17 0,2 11-131,-464-42-410,612 67 505,1 1-1,0 3 1,-1 1-1,1 2 1,1 2-1,-1 2 0,1 2 1,1 1-1,-40 20 1,56-22 42,1 2 1,0 0-1,1 1 1,0 2 0,2 0-1,0 1 1,0 1-1,2 1 1,0 0-1,1 2 1,2 0-1,0 1 1,1 0 0,1 1-1,-17 42 1,23-48 7,2 0 1,0 0 0,1 0 0,0 1-1,2-1 1,-1 28 0,3-36 21,0 0-1,1 0 1,1 0-1,-1 0 1,1 0-1,1-1 1,0 1-1,0-1 1,0 0 0,1 1-1,1-2 1,-1 1-1,1 0 1,12 13-1,-6-10 1,1 0 0,0-1 0,0-1 0,1 0 0,0 0 0,1-2 0,0 1 0,0-2 0,1 0 0,0 0 0,0-2 0,0 0 0,0 0 0,1-2-1,23 2 1,3-2-706,1-3 0,-1-1 0,0-2-1,65-15 1,1-6-521</inkml:trace>
</inkml:ink>
</file>

<file path=ppt/ink/ink22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3:59.60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0 320 5345,'2'-5'13498,"3"-3"-10740,-1 13-1997,-4-4-748,5 9 82,-1 0 0,0 0 1,0 0-1,-1 0 0,-1 1 1,0-1-1,0 1 1,0 16-1,-2-25-55,0-1-1,0 0 1,0 1 0,0-1 0,0 1-1,0-1 1,1 0 0,-1 1 0,1-1 0,-1 0-1,1 1 1,-1-1 0,1 0 0,0 0-1,-1 1 1,1-1 0,0 0 0,0 0-1,0 0 1,0 0 0,0 0 0,0 0-1,2 1 1,-2-2 7,1 1 0,0-1 0,-1 0 0,1 0 0,-1 0 0,1 0 0,-1 0 0,1 0 0,-1-1 0,1 1 0,-1-1 0,1 1 0,-1-1 0,1 1 0,-1-1 0,1 0 0,1-1 0,8-5 185,0-1-1,-1 0 1,17-18-1,-25 24-223,207-220 149,-88 103-2920,-65 64 1743</inkml:trace>
</inkml:ink>
</file>

<file path=ppt/ink/ink22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4:02.27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114 943 7306,'9'1'819,"1"0"0,-1-1 1,1 0-1,-1 0 0,1-1 1,-1 0-1,15-5 0,3-2 403,31-14 1,17-6 68,-45 20-1008,46-16 686,1 4 1,125-16-1,357 19 2958,-337 16-3165,-143 4-308,106 16 1,24 3-221,8-17 374,205 16 414,-401-19-1013,0 0 0,0-1 0,0-1 0,0-1 0,0-1 0,0-1 0,0-1 0,0 0 0,33-13 0,-5-1 7,0-3-1,0-2 0,67-44 1,-107 59-10,0 0 1,0-1-1,-1 0 1,0 0-1,0-1 1,-1 1-1,-1-2 0,7-13 1,6-7 16,-16 27-10,-1 0 0,0-1 0,1 1 1,-1-1-1,-1 0 0,1 0 0,-1 1 0,0-1 0,0 0 0,0 0 0,-1 0 0,1 0 1,-1 0-1,0 0 0,-2-10 0,0 8-1,0 0 1,-1 0-1,0-1 1,0 2 0,0-1-1,-1 0 1,0 1-1,0-1 1,-8-8-1,-5-2-7,-1 0-1,0 0 0,-1 2 1,-1 0-1,-28-15 0,9 10-4,-1 2 0,-1 1 0,-1 3 0,-67-15 0,-3-2-39,-266-71-170,275 81 97,-184-13 0,-494 36-833,673 6 262,-181 36 1,233-31 472,0 2 0,1 3 1,1 3-1,-98 51 0,121-53 129,1 2 0,1 1-1,-40 38 1,-66 89 31,123-136 56,2 0 0,0 1 0,0 1-1,1 0 1,1 0 0,-12 32 0,18-41-1,1 1 0,-1 0-1,1 0 1,1 0 0,-1 0 0,1 0 0,0 0 0,1 0 0,-1 0 0,1 0 0,1 0 0,0-1 0,0 1-1,0 0 1,0-1 0,1 1 0,0-1 0,1 0 0,7 11 0,0-4 14,-1 0 0,2-2 1,0 1-1,0-1 0,1-1 0,1 0 0,-1-1 1,1-1-1,20 9 0,3 0-151,-1-3 0,69 17 0,-64-22-788,0-1 0,76 3 1,1-10-186</inkml:trace>
</inkml:ink>
</file>

<file path=ppt/ink/ink22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4:05.51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1 324 8866,'31'34'3637,"-13"-11"5785,0 11-7286,-3-6-2069,-14-27-34,1 0 0,-1 0 0,0 0 1,0-1-1,1 1 0,-1 0 0,0 0 0,1-1 0,-1 1 1,1-1-1,-1 1 0,1-1 0,-1 0 0,1 1 1,-1-1-1,1 0 0,-1 0 0,1 0 0,0 0 1,-1 0-1,1-1 0,-1 1 0,1 0 0,-1-1 0,1 1 1,1-2-1,36-21 511,-32 18-451,40-31 352,-3-2 0,56-60 0,-51 49-231,109-118-3696,-132 135 2151</inkml:trace>
</inkml:ink>
</file>

<file path=ppt/ink/ink22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4:06.71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245 1122 7058,'5'-2'713,"0"1"1,0-1 0,0 1-1,0 0 1,0 0 0,10 0-1,1 1-151,-1 1 0,25 5-1,-23-3 93,701 91 4658,-545-82-4819,1-7-1,202-20 1,-162-9 328,223-55-1,-321 51-523,-2-6 0,-2-4 0,165-81-1,-260 111-228,-1-1-1,0 0 1,-1-2-1,1 1 0,-2-2 1,19-18-1,-29 26-53,0-1 0,0 0 0,-1 0 0,0 0 0,0-1 0,0 1 0,0-1 0,-1 0 0,0 0 0,0 0 0,-1 0 0,1 0 0,-1 0 0,-1 0 0,1 0 0,-1 0 0,0 0 0,0-1 0,-1 1 0,0 0 0,0 0 0,-4-11 0,0 2-7,-2 1 1,1-1-1,-2 1 1,0 1-1,0 0 0,-2 0 1,1 0-1,-21-19 1,-9-5-2,-52-38 1,13 15-26,-3 4 0,-150-78 0,173 106-60,-2 3 0,0 2 1,-2 4-1,0 1 0,-79-10 1,34 16-281,0 4 1,-186 12 0,-213 63-771,379-41 577,-186 65-1,228-59 397,2 3-1,2 4 1,-80 52-1,129-71 148,2 1 0,0 2 0,1 1-1,2 1 1,0 2 0,-40 53-1,56-66 33,1 1-1,0 1 1,2 0-1,0 0 1,0 1-1,2 0 1,0 0-1,1 0 1,1 1-1,0 0 1,1 0-1,2 0 1,-1 0-1,2 0 1,4 36-1,-2-41 53,1 1 0,1 0 1,0-1-1,1 0 0,0 0 0,1 0 0,0-1 1,1 0-1,1 0 0,14 18 0,-8-14 36,1-1-1,1 0 1,0-1-1,1-1 1,1-1-1,25 15 1,0-6 22,1-2-1,0-2 1,1-2-1,1-1 1,76 11 0,-27-13-534,0-3 1,113-6-1,-9-10-128</inkml:trace>
</inkml:ink>
</file>

<file path=ppt/ink/ink22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4:09.46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71 1 9714,'-2'0'388,"-1"0"0,1 0-1,0 0 1,0 0 0,0 1 0,0-1 0,0 1-1,0 0 1,0 0 0,0 0 0,0 0 0,0 0-1,1 0 1,-1 0 0,0 0 0,-1 2 0,0 0-110,1-1 1,0 1-1,0 0 1,0 0-1,0 0 0,0 0 1,1 1-1,-3 5 1,0 4 142,1 1-1,1-1 1,-2 26 0,4-38-377,-2 30 276,2 0-1,1 1 0,1-1 1,2 0-1,0 0 0,3-1 1,0 0-1,2 0 1,2 0-1,0-1 0,2-1 1,20 33-1,-29-54-491,0 0 0,1-1 0,0 1 0,0-1 0,0-1 0,7 6 0,-29-51-4395,-27-40 24,16 28 3272</inkml:trace>
</inkml:ink>
</file>

<file path=ppt/ink/ink2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1:48.92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75 108 10378,'-1'1'406,"0"0"0,-1 1 0,1-1 0,0 0 0,0 0 0,0 1 0,0-1 0,0 0 0,0 1 0,0-1 0,0 1 1,0-1-1,1 1 0,-1 0 0,0 1 0,-10 36-71,7-23 232,-3 9-279,3-12-129,0 0-1,0 0 1,-2 0-1,-9 17 0,12-22 182,6-24 201,-1 8-485,6-37 94,13-45 0,-17 79-11,-1 0 1,1 0 0,1 0 0,0 0-1,1 1 1,0 0 0,0 0 0,1 0-1,15-15 1,-20 23-69,0 0 0,1 0 0,0 0 0,-1 0-1,1 0 1,0 1 0,0-1 0,0 1 0,0 0-1,0-1 1,0 2 0,0-1 0,0 0 0,0 1 0,1-1-1,-1 1 1,0 0 0,4 0 0,-3 1 50,1 0 0,-1 0 0,0 0 0,1 1 0,-1 0 0,0 0 0,0 0 0,0 0 0,0 1 0,0-1 0,4 6 0,3 1-217,-1 1 0,-1 0-1,10 13 1,20 34-4074,-27-38 900,3 6 905</inkml:trace>
</inkml:ink>
</file>

<file path=ppt/ink/ink22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4:09.84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16 113 8266,'-1'0'252,"0"-1"0,1 1 1,-1 0-1,0-1 1,0 0-1,0 1 0,0-1 1,0 1-1,1-1 0,-1 0 1,0 0-1,1 1 0,-1-1 1,0 0-1,1 0 0,-1 0 1,1 0-1,-1 0 1,1 1-1,0-1 0,-1 0 1,1 0-1,0 0 0,0 0 1,0 0-1,-1-2 0,2 1-6,0 1 0,0-1 0,0 0-1,1 1 1,-1-1 0,0 1 0,1-1-1,-1 1 1,0 0 0,1 0-1,0-1 1,-1 1 0,1 0 0,2-1-1,13-7 755,1 0-1,-1 1 0,2 0 0,27-7 0,-23 9-517,1 1 0,1 1-1,-1 2 1,0 0-1,47 2 1,-65 1-460,0 0-1,0-1 1,0 2 0,0-1-1,0 1 1,-1 0 0,1 0-1,0 0 1,-1 1 0,0 0-1,1 0 1,-1 0 0,0 1-1,-1 0 1,1 0 0,-1 0-1,0 0 1,0 1 0,0-1-1,0 1 1,-1 0 0,0 0-1,0 1 1,0-1 0,-1 1-1,1-1 1,1 10 0,-1-1-5,0 0 0,-1 1 0,-1-1 0,0 1 0,-1-1 0,-1 0 0,0 1 0,-1-1 0,-1 0 0,-6 23 0,4-23-1,0 0 1,-1 0 0,0 0-1,-1 0 1,-11 14-1,15-23-109,0-1 0,0 0-1,0 0 1,0-1 0,-1 1-1,1 0 1,-1-1 0,0 0-1,0 0 1,0 0 0,-1-1-1,1 1 1,-1-1 0,1 0-1,-1 0 1,0-1 0,0 1-1,0-1 1,-9 1-1,13-2-43,0 0-1,0 0 0,-1 0 0,1-1 1,0 1-1,0 0 0,0-1 0,0 1 1,0 0-1,-1-1 0,1 0 0,0 1 1,0-1-1,0 1 0,0-1 0,1 0 0,-1 0 1,0 0-1,0 0 0,0 1 0,1-1 1,-1 0-1,0 0 0,1 0 0,-1-1 1,1 1-1,-1 0 0,1 0 0,-1 0 1,1 0-1,0 0 0,-1-3 0,1-1-414,-1-1 1,1 0-1,0 0 0,0 0 1,1 1-1,1-7 0,9-36-994</inkml:trace>
</inkml:ink>
</file>

<file path=ppt/ink/ink22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4:10.22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0 223 11594,'9'20'2616,"-1"1"-1,8 33 1,-10-27-1655,-2-1 1,-1 1-1,0 39 0,0 18 538,-2-113-1417,-5-53-1,0-7-80,4 73 0,0 3-1,0-1 0,1 0 1,1 1-1,0-1 0,1 1 1,6-20-1,-8 31 3,-1 1 0,1-1 1,0 0-1,0 1 0,0-1 0,0 1 0,0-1 1,0 1-1,0-1 0,1 1 0,-1 0 0,0 0 1,1 0-1,-1 0 0,1 0 0,-1 0 0,1 0 1,0 0-1,-1 0 0,1 1 0,3-2 0,-2 2 8,1 0 0,-1-1 0,1 1-1,-1 1 1,0-1 0,1 0 0,-1 1-1,1 0 1,-1 0 0,6 2-1,3 2 58,0 1 0,0 1 0,-1 0-1,0 0 1,10 10 0,-9-7 52,1 1 65,-1-1 0,29 17 0,-38-25-140,-1-1 0,1 1-1,0-1 1,0 0 0,0 1-1,0-2 1,0 1-1,0 0 1,1 0 0,-1-1-1,0 0 1,0 0 0,0 0-1,1 0 1,-1 0 0,0 0-1,0-1 1,0 0 0,0 1-1,1-1 1,3-2-1,-5 1-20,-1 1-1,1 0 1,-1-1-1,0 0 1,1 1-1,-1-1 1,0 0-1,0 1 0,0-1 1,0 0-1,0 0 1,-1 0-1,1 0 1,-1 0-1,1 0 0,-1 0 1,1 0-1,-1 0 1,0 0-1,0 0 1,0 0-1,0 0 0,-1 0 1,0-3-1,0-4-7,-1 0 0,0 1 0,0-1 0,-6-11 0,-3-1-255,-1 1 0,-1 0 0,-1 1-1,-1 0 1,-31-29 0,4 2-2623,42 46 2792,-1 0 0,1 0 0,0 0 0,-1 0 0,1 0 0,0 0 0,0-1 0,0 1 0,-1 0 0,1 0 0,0 0 0,0 0 0,-1-1-1,1 1 1,0 0 0,0 0 0,0 0 0,0-1 0,-1 1 0,1 0 0,0 0 0,0-1 0,0 1 0,0 0 0,0 0 0,0-1 0,0 1 0,0 0 0,0 0 0,0-1 0,0 1 0,0 0 0,0-1 0,0 1 0,0 0 0,0 0 0,0-1 0,0 1 0,0 0-1,0 0 1,0-1 0,0 1 0,0 0 0,1 0 0,-1-1 0,0 1 0,0 0 0,0 0 0,0 0 0,1-1 0,-1 1 0,0 0 0,1 0 0,18 0-4118,-5 2 3470,21 0-492</inkml:trace>
</inkml:ink>
</file>

<file path=ppt/ink/ink22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4:10.63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43 277 9234,'4'9'996,"-1"0"0,0 1 0,-1-1 0,0 1-1,0-1 1,-1 1 0,0-1 0,-1 1 0,0 0 0,0-1 0,-1 1 0,-3 9 0,4-18-938,0-1 1,0 1 0,0 0 0,0-1-1,-1 1 1,1 0 0,0-1-1,0 1 1,-1 0 0,1-1 0,0 1-1,-1-1 1,1 1 0,-1-1-1,1 1 1,-1-1 0,1 1 0,-1-1-1,1 1 1,-1-1 0,0 0-1,1 1 1,-1-1 0,-1 1 0,2-1-21,-1-1 1,0 1-1,1 0 1,-1 0-1,0 0 1,1-1-1,-1 1 1,1 0-1,-1-1 1,0 1-1,1-1 1,-1 1-1,1-1 1,-1 1-1,1-1 1,-1 1-1,1-1 1,0 1-1,-1-2 1,-2-2 25,1 0 1,0 0-1,0-1 1,0 1 0,1 0-1,-3-8 1,-3-35-145,1 1 0,3-1 0,2 0 1,6-63-1,-4 103 64,0 0 0,1 1 0,0-1 0,0 1 0,0 0 1,1 0-1,6-10 0,-9 15 15,1-1 0,0 1 0,0 0 0,-1 0 0,1 0 0,0 0 0,0 0 0,0 0 0,0 0 0,0 0 0,0 0 0,1 0 1,-1 0-1,0 1 0,0-1 0,1 1 0,-1-1 0,0 1 0,1-1 0,-1 1 0,0 0 0,1-1 0,-1 1 0,1 0 0,-1 0 0,0 0 0,1 0 0,-1 0 0,1 0 0,-1 1 1,0-1-1,1 0 0,-1 1 0,0-1 0,1 1 0,-1 0 0,0-1 0,0 1 0,1 0 0,-1-1 0,1 3 0,8 7 61,0 0 0,-1 1-1,-1 0 1,0 1 0,0 0-1,-2 0 1,9 17 0,7 13 170,-15-29-205,1 1-39,0 0 0,0-1 1,2 0-1,-1 0 0,2-1 0,17 16 0,-18-23-615,-7-5-1074</inkml:trace>
</inkml:ink>
</file>

<file path=ppt/ink/ink22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4:11.06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115 124 11194,'-114'5'5242,"122"12"-2210,12-9-623,12-13-953,2-10-448,4-4-632,-5-6-448,-11 4-808,3-5-1440,-11-16 1439</inkml:trace>
</inkml:ink>
</file>

<file path=ppt/ink/ink22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4:11.53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37 1 8450,'-36'31'4238,"36"-22"543,15 13-2890,-7-9-844,11 27-30,-2 1-1,-1 1 1,-2 1 0,8 47-1,-12-46-839,2 1 0,2-2 0,38 81 0,-52-123-227,1 1 0,0 0 1,0 0-1,0-1 0,0 1 1,0 0-1,1-1 0,-1 1 1,0-1-1,1 1 0,-1-1 1,3 2-1,-3-3-1,-1 0 0,0-1 1,1 1-1,-1 0 0,0 0 1,1 0-1,-1 0 0,0-1 1,1 1-1,-1 0 0,0 0 1,1-1-1,-1 1 0,0 0 1,0 0-1,1-1 0,-1 1 1,0 0-1,0-1 0,0 1 0,0 0 1,1-1-1,-1 1 0,0-1 1,0 1-1,0 0 0,0-1 1,0 1-1,0 0 0,0-1 1,0 1-1,0-1 0,0 1 1,0 0-1,0-1 0,0 1 1,0-9-697,-1 0 1,1 1-1,-1 0 1,-4-14-1,-5-9-1880,-24-48 0,3 10 1252</inkml:trace>
</inkml:ink>
</file>

<file path=ppt/ink/ink22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4:11.93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1 124 7746,'2'0'1038,"1"-1"1,0 1 0,-1-1 0,1 0-1,0 0 1,-1 0 0,1 0 0,3-2-1,43-30 1950,-22 15-1340,-8 4-777,-7 6-477,0 0 0,1 0 1,-1 1-1,16-6 0,-25 12-366,-1 0 1,0 0-1,0 1 1,1-1-1,-1 0 1,0 1-1,1 0 0,-1-1 1,0 1-1,1 0 1,-1 0-1,0 1 0,1-1 1,-1 0-1,0 1 1,1-1-1,-1 1 1,0 0-1,0 0 0,1 0 1,-1 0-1,0 0 1,0 0-1,0 1 0,0-1 1,-1 0-1,1 1 1,0 0-1,-1-1 1,1 1-1,2 4 0,2 5-4,-1 0 0,0 0 0,0 1 0,-2 0 0,1 0 0,-1 0 0,-1 0 0,0 0 0,-1 0 0,0 22 0,-2-19-19,1 0 1,-2-1 0,0 1 0,-1 0 0,0 0 0,-2-1 0,1 0 0,-11 22 0,13-33-3,-17 28 8,18-30-5,0 1 1,0-1-1,0 0 1,0 0-1,0 0 1,0 0-1,0 0 1,0 0-1,-1 0 1,1-1-1,0 1 1,-1 0-1,1-1 1,-1 1-1,1-1 0,-1 1 1,1-1-1,-3 1 1,4-1-1,-1 0 1,1 0 0,0 0-1,-1 0 1,1 0 0,0 0-1,0 0 1,-1 0-1,1 0 1,0 0 0,-1 0-1,1 0 1,0 0-1,0 0 1,-1 0 0,1 0-1,0 0 1,0-1 0,-1 1-1,1 0 1,0 0-1,0 0 1,-1 0 0,1 0-1,0-1 1,0 1-1,-1 0 1,1 0 0,0-1-1,0 1 1,0 0-1,0 0 1,-1 0 0,1-1-1,0 1 1,0 0 0,0-1-1,0 1 1,0 0-1,0 0 1,0-1 0,0 1-1,0 0 1,0-1-1,0 1 1,0 0 0,0 0-1,0-1 1,0 1 0,0 0-1,0-1 1,0 1-1,0 0 1,0 0 0,0-1-1,1 1 1,-1 0-1,0 0 1,0-1 0,0 1-1,0 0 1,1 0-1,-1 0 1,0-1 0,0 1-1,1 0 1,-1 0 0,0 0-1,1-1 1,16-13 469,-7 10-327,1 1 1,0 1 0,-1-1-1,1 2 1,0-1 0,0 2-1,0-1 1,15 2 0,5 2 8,50 11 1,-35 2-175,-36-13-377,0 1 1,0-1-1,20 4 0,-29-7 236,0 0-1,0 0 1,0 0-1,0 0 0,0 0 1,0 0-1,0 0 1,0 0-1,0 0 1,0-1-1,0 1 1,0 0-1,0-1 1,0 1-1,0-1 1,0 1-1,0-1 1,0 1-1,-1-1 1,1 1-1,0-1 1,0 0-1,-1 0 1,1 1-1,1-3 0,7-26-4536,-7 23 4458,8-29-1462</inkml:trace>
</inkml:ink>
</file>

<file path=ppt/ink/ink22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4:12.34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43 243 8266,'10'25'4863,"9"27"2819,-17-48-7258,-1 1 0,0-1 0,-1 1 0,1-1-1,-1 1 1,0-1 0,0 1 0,0 0 0,-1 5-1,1-9-407,-1 0-1,1-1 1,0 1-1,0 0 1,-1 0-1,1-1 0,-1 1 1,1 0-1,0 0 1,-1-1-1,1 1 1,-1 0-1,1-1 1,-1 1-1,0-1 1,1 1-1,-1-1 0,0 1 1,1-1-1,-1 1 1,0-1-1,0 0 1,1 1-1,-1-1 1,0 0-1,0 0 0,0 1 1,1-1-1,-1 0 1,0 0-1,0 0 1,0 0-1,0 0 1,1 0-1,-1 0 1,0-1-1,0 1 0,0 0 1,1 0-1,-1-1 1,0 1-1,0 0 1,1-1-1,-1 1 1,0 0-1,1-1 0,-1 1 1,-1-2-1,-1 0-15,-1-1-1,0 1 1,1-1 0,-1 0-1,1 0 1,0 0-1,-5-6 1,7 6-5,-1-1-1,1 1 1,-1 0 0,1-1 0,0 1-1,1-1 1,-1 0 0,0 1 0,1-1-1,0 0 1,0 1 0,0-5 0,10-46-149,-3 19 33,-6 29 95,-1 0 1,2 1-1,-1-1 1,0 0-1,1 1 0,4-9 1,-6 13 23,1 0-1,0 0 1,0 0 0,-1 0 0,1 0 0,0 0 0,0 1-1,0-1 1,0 0 0,0 0 0,0 1 0,0-1 0,0 0-1,1 1 1,-1-1 0,0 1 0,0 0 0,0-1 0,1 1-1,-1 0 1,0 0 0,0 0 0,1-1 0,-1 1 0,0 1-1,0-1 1,1 0 0,-1 0 0,0 0 0,0 1 0,1-1-1,-1 0 1,0 1 0,0 0 0,2 0 0,8 5 24,0 0 1,-1 1-1,0 0 0,0 1 1,-1 0-1,0 1 1,15 18-1,-16-18 86,0 0-1,0-1 0,0 0 1,1 0-1,1 0 0,-1-2 1,1 1-1,13 6 0,-23-13-83,1 1 0,0-1 0,0 1 0,0-1 1,0 0-1,0 1 0,0-1 0,0 0 0,0 0 0,0 0 0,0 1 0,0-1 0,0 0 0,0 0 0,0 0 0,0-1 0,0 1 0,0 0 0,0 0 0,0-1 0,0 1 0,0 0 0,-1-1 0,1 1 0,0-1 1,0 1-1,0-1 0,0 1 0,-1-1 0,1 0 0,0 1 0,0-1 0,-1 0 0,1 0 0,-1 1 0,1-1 0,0 0 0,-1 0 0,0 0 0,1 0 0,-1 0 0,1 0 0,-1 0 0,0 0 0,0 0 1,0 0-1,0 0 0,1 0 0,-1 0 0,-1-1 0,2-4 21,-1 1 1,-1-1 0,1 1 0,-1-1-1,0 1 1,0 0 0,0-1-1,-3-5 1,-17-31-462,-32-51 1,9 20-3528,38 58 1596,6 15 2237,0 0 0,0-1-1,0 1 1,0 0 0,0-1 0,0 1-1,0-1 1,1 1 0,-1 0-1,0-1 1,0 1 0,0 0-1,0-1 1,0 1 0,1 0 0,-1-1-1,0 1 1,0 0 0,1-1-1,-1 1 1,0 0 0,0 0-1,1-1 1,-1 1 0,0 0 0,1 0-1,-1 0 1,0-1 0,1 1-1,-1 0 1,0 0 0,1 0 0,-1 0-1,0 0 1,1 0 0,-1 0-1,0 0 1,1 0 0,-1 0-1,1 0 1,0 0 0,20 1-1200</inkml:trace>
</inkml:ink>
</file>

<file path=ppt/ink/ink22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4:12.72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67 351 8410,'15'11'3127,"-9"-7"-1177,0 0 0,0 1 0,0 0 0,10 11 0,-17-16-1852,1 0 0,-1 1 0,0-1 0,1 0 0,-1 0-1,1 1 1,-1-1 0,0 0 0,1 0 0,-1 0 0,1 0 0,-1 0-1,0 0 1,1 0 0,-1 0 0,0 0 0,1 0 0,-1 0 0,1 0 0,-1 0-1,0 0 1,1-1 0,-1 1 0,1 0 0,-1 0 0,0-1 0,1 1-1,-1 0 1,1-1 0,-1 1 0,1-1 0,-1 1 0,1-1 0,0 1 0,-1-1-1,1 1 1,0-1 0,-1 1 0,1-1 0,0 1 0,-1-1 0,1 0-1,0 1 1,0-1 0,0 1 0,0-1 0,-1 0 0,1 1 0,0-1 0,0 0-1,1 0 1,-4-10-93,0 1-1,0-1 0,-1 1 1,0 0-1,-1 0 0,-8-13 1,6 12-29,1-1 0,0 0 0,1 0 0,0-1 0,-4-17 0,5 11-43,-2 2-30,2-1 0,0 1 0,1-1 1,1-1-1,0 1 0,2 0 0,1-19 0,-1 36 95,0 0-1,0 0 0,0 0 0,0 0 1,0 0-1,1 0 0,-1 0 1,0 0-1,1 0 0,-1 0 0,1 0 1,-1 0-1,1 0 0,-1 0 0,1 0 1,0 0-1,0 0 0,-1 1 0,1-1 1,0 0-1,0 1 0,0-1 0,0 0 1,-1 1-1,1-1 0,0 1 1,0-1-1,0 1 0,0 0 0,0-1 1,1 1-1,-1 0 0,0 0 0,0 0 1,0 0-1,0 0 0,0 0 0,0 0 1,0 0-1,0 0 0,0 0 0,0 1 1,0-1-1,0 0 0,0 1 0,0-1 1,0 1-1,0-1 0,0 1 1,0-1-1,1 2 0,6 3 26,0 0 1,0 1-1,-1 0 1,10 9-1,13 17 277,-2 2-1,0 0 1,-3 2 0,-1 1-1,28 57 1,-43-75-561,-1 0 1,7 24-1,-15-43 224,0 0 0,0 0 0,0 1 0,0-1 0,0 0 0,0 0 0,0 0-1,0 0 1,0 1 0,0-1 0,0 0 0,0 0 0,0 0 0,0 0 0,0 1 0,0-1 0,0 0-1,0 0 1,0 0 0,0 0 0,0 1 0,0-1 0,0 0 0,0 0 0,0 0 0,0 0-1,0 1 1,-1-1 0,1 0 0,0 0 0,0 0 0,0 0 0,0 0 0,0 0 0,0 0 0,-1 1-1,1-1 1,0 0 0,0 0 0,0 0 0,0 0 0,-1 0 0,1 0 0,0 0 0,0 0 0,0 0-1,0 0 1,-1 0 0,1 0 0,0 0 0,0 0 0,0 0 0,0 0 0,-1 0 0,1 0-1,0 0 1,0 0 0,0 0 0,0 0 0,0 0 0,-1 0 0,1-1 0,0 1 0,0 0-1,-14-7-2202,9 5 1699,-21-12-2115,-3-4 1153</inkml:trace>
</inkml:ink>
</file>

<file path=ppt/ink/ink22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4:13.13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67 207 10538,'-67'18'4953,"75"0"-1872,7-1-552,6-17-833,4-4-240,1-12-672,3-3-232,-4-4-744,-6-2-640,1-4-1800,14 1 2864,4-1-776</inkml:trace>
  <inkml:trace contextRef="#ctx0" brushRef="#br0" timeOffset="1">576 0 16580,'-5'26'7377,"-10"1"-3752,-1 2-945,-7 4-1431,-3-7-473,0-20-1344,3-12-889,20-24-3936,11-12 3457</inkml:trace>
</inkml:ink>
</file>

<file path=ppt/ink/ink22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4:28.62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 46 7506,'0'0'172,"-1"-1"1,0 0 0,1 0 0,-1 1 0,1-1 0,-1 0 0,1 0 0,-1 0-1,1 0 1,-1 0 0,1 0 0,0 0 0,-1 0 0,1 0 0,0 0-1,0 0 1,0 0 0,0 0 0,0 0 0,0 0 0,0 0 0,0 0-1,1 0 1,-1 0 0,0 0 0,0 0 0,1 0 0,-1 0 0,1 0 0,-1 1-1,1-1 1,0-2 0,2 2 55,-1-1-1,0 1 1,1 0-1,-1-1 1,1 1-1,0 0 1,-1 0-1,1 1 1,0-1-1,-1 1 1,7-1-1,7 0 212,1 1 0,0 0 0,17 4 0,438 68 2567,-115-15-527,92 12 732,-307-42-2017,-12-1-873,-123-25-718,0-1-1,-1 1 1,1-1-1,0-1 0,-1 1 1,1-1-1,9-3 1,-6 2-413</inkml:trace>
</inkml:ink>
</file>

<file path=ppt/ink/ink2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1:49.4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7 7722,'5'-7'3600,"4"11"-1279,2 3-161,3 20-343,-1 8-185,0 10-480,-1 4-151,1 0-345,1-2-160,-3-7-296,1-2-128,-1-10-16,-1-3-64,-7-10-592,-2-6-328,-1-6-1241,-3-6-439,3 1 1647</inkml:trace>
</inkml:ink>
</file>

<file path=ppt/ink/ink22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4:21.49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1 385 8194,'0'0'10951,"5"6"-9908,0 3-903,-1-1-1,0 1 0,-1 0 0,0 0 0,0 1 0,-1-1 1,3 19-1,-6 6 134,2 4-54,0-37-204,-1 0-1,0 0 0,0 0 1,1 0-1,-1 0 0,1 0 0,-1 0 1,1 0-1,0 0 0,-1-1 1,1 1-1,0 0 0,-1 0 1,1 0-1,0-1 0,0 1 1,0 0-1,0-1 0,0 1 1,0-1-1,0 1 0,0-1 1,0 1-1,0-1 0,0 0 1,0 0-1,2 1 0,-1-1 35,1-1-1,-1 1 0,1 0 1,-1-1-1,1 0 0,-1 1 1,0-1-1,1 0 0,-1 0 1,0 0-1,0-1 0,1 1 0,-1 0 1,2-3-1,32-27 537,-25 22-404,437-442 4238,-401 405-8036,-38 24 2302</inkml:trace>
</inkml:ink>
</file>

<file path=ppt/ink/ink22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4:23.39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86 92 7386,'-2'-86'6196,"2"86"-6162,0 0 1,0 0-1,0 0 0,0-1 1,0 1-1,0 0 1,0 0-1,0 0 1,0-1-1,0 1 1,0 0-1,0 0 1,0 0-1,0 0 1,0-1-1,0 1 1,0 0-1,0 0 1,0 0-1,0 0 0,0-1 1,0 1-1,-1 0 1,1 0-1,0 0 1,0 0-1,0 0 1,0 0-1,0-1 1,-1 1-1,1 0 1,0 0-1,0 0 1,0 0-1,0 0 1,-1 0-1,1 0 0,0 0 1,0 0-1,0 0 1,0 0-1,-1 0 1,1 0-1,0 0 1,0 0-1,0 0 1,-1 0-1,1 0 1,0 0-1,0 0 1,0 0-1,0 0 1,-1 0-1,1 0 1,0 0-1,0 0 0,0 0 1,0 1-1,0-1 1,-1 0-1,1 0 1,0 0-1,0 0 1,0 0-1,0 1 1,0-1-1,-1 0 1,-9 13 903,-1 10-444,1 1 0,2 0 0,0 0 1,1 1-1,1 0 0,-3 39 0,4-2 611,4 96 0,1-137-918,2 0 0,0 0 0,2 0 0,0-1 0,1 1 0,1-1 0,12 26 0,-16-41-255,0 0 0,1 0 0,0 0 0,0-1 0,0 1 0,1-1 0,-1 0 0,1 1 0,0-2 0,0 1 0,0 0 0,1-1 0,-1 0 0,1 0 0,0 0 0,0-1 0,0 1 0,0-1 0,0 0 0,1-1 0,-1 1 0,0-1 0,1 0 0,-1 0 0,1-1 0,0 0 0,-1 0 0,1 0 0,-1-1 0,1 1 0,-1-1 0,8-3 0,58-17-1139,-31 13 1225</inkml:trace>
</inkml:ink>
</file>

<file path=ppt/ink/ink22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4:23.81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5 112 6985,'-4'-4'9704,"7"-8"-7448,-1 8-2231,0 0 0,0 0-1,1 0 1,-1 0 0,1 1 0,4-5 0,-1 2-5,1-1 1,0 1 0,0 0 0,1 0-1,-1 1 1,1 0 0,1 1 0,-1 0-1,1 0 1,15-5 0,-12 6-483</inkml:trace>
</inkml:ink>
</file>

<file path=ppt/ink/ink22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4:24.21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92 8026,'0'2'3592,"14"-9"-1535,-2-3 23,9-6-255,-8-3-361,8 6-744,-3 1-280,0 7-320,2 2-64,-7 3-304,-4-2-296,-2 1-1024,1 2-473,7-7 1201</inkml:trace>
</inkml:ink>
</file>

<file path=ppt/ink/ink22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4:24.64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1 373 7001,'57'-90'3153,"-55"88"-2895,-1 0-1,0 0 0,0 1 1,1-1-1,-1 1 0,1-1 1,-1 1-1,1-1 0,0 1 1,-1 0-1,1 0 0,3-2 1,-4 3-166,-1 0 0,1 0 0,-1 0 0,1 0 0,0 0 0,-1 0 0,1 0 0,0 0 0,-1 0 0,1 0 0,0 0 1,-1 0-1,1 0 0,0 1 0,-1-1 0,1 0 0,0 0 0,-1 1 0,1-1 0,-1 0 0,1 1 0,-1-1 0,1 1 0,0 0 0,1 2 179,0 0 0,1 0 0,-2 1 0,1-1 0,0 1 0,-1-1-1,1 1 1,0 4 0,-1-3 47,23 78 1625,-17-55-1596,13 34 0,-48-132-1035,-28-115 0,49 157 486,1-1 0,2 0 0,1-1 0,1-49 0,2 77 207,0 1 1,0-1-1,0 1 1,0 0-1,1-1 0,-1 1 1,0 0-1,1-1 0,-1 1 1,1 0-1,-1 0 1,1-1-1,0 1 0,-1 0 1,1 0-1,0 0 0,0 0 1,0 0-1,0 0 1,1-1-1,-1 1 16,0 1-1,0-1 1,1 1-1,-1 0 1,0 0-1,0-1 1,0 1-1,0 0 1,0 0-1,1 0 1,-1 0-1,0 0 1,0 1-1,0-1 1,0 0-1,1 1 1,-1-1-1,1 1 1,4 2 78,-1-1 1,-1 1-1,1 1 1,0-1-1,-1 1 0,1-1 1,-1 1-1,4 5 1,8 14 406,-1 0 1,16 30 0,-20-31-144,1-1-1,2 0 1,25 31 0,-27-38-233,1-1 0,0 0 0,1-1 0,0-1 1,1 0-1,31 17 0,-46-28-222,1 0 1,-1 0 0,0 0-1,0 0 1,1 0 0,-1 0 0,0 0-1,0 0 1,1 0 0,-1 0-1,0 0 1,0-1 0,0 1-1,1 0 1,-1 0 0,0 0-1,0 0 1,0 0 0,1 0-1,-1-1 1,0 1 0,0 0-1,0 0 1,1 0 0,-1-1-1,0 1 1,0 0 0,0 0-1,0 0 1,0-1 0,0 1-1,0 0 1,0 0 0,1-1-1,-1 1 1,0 0 0,0 0-1,0-1 1,0 1 0,0 0-1,0 0 1,0-1 0,0 1-1,0 0 1,-1 0 0,1 0-1,0-1 1,0 1 0,0 0-1,0-1 1,-3-15-3153,-2 1 2333</inkml:trace>
</inkml:ink>
</file>

<file path=ppt/ink/ink22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4:25.01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2 151 9914,'-1'0'4233,"12"-9"-2321,7 1-7,3-6-569,2-3-264,0 3-552,0-4-199,-1 3-361,-2 0-241,4-1-1063,1 3-480,-1 2 1024</inkml:trace>
</inkml:ink>
</file>

<file path=ppt/ink/ink22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4:25.38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19 184 6281,'8'10'772,"-1"-1"-1,-1 1 0,0 1 0,0-1 1,-1 1-1,-1 0 0,1 0 1,2 16-1,0-3 2221,16 40 0,-9-28-741,-12-28-1332,-5-13-421,-6-14-396,-53-143-702,28 55-329,31 92 838,0 0 0,1 1-1,0-1 1,1 0 0,2-25-1,-1 39 96,0 1-1,0-1 0,0 0 0,0 0 0,0 1 0,0-1 0,1 0 0,-1 0 0,0 1 0,0-1 0,1 0 0,-1 0 0,0 1 1,1-1-1,-1 1 0,1-1 0,-1 0 0,1 1 0,-1-1 0,1 1 0,-1-1 0,1 1 0,0-1 0,-1 1 0,1-1 0,0 1 1,-1 0-1,1 0 0,0-1 0,-1 1 0,1 0 0,0 0 0,0-1 0,-1 1 0,1 0 0,0 0 0,0 0 0,0 0 0,-1 0 1,1 0-1,0 1 0,0-1 0,-1 0 0,1 0 0,0 0 0,-1 1 0,1-1 0,0 0 0,0 1 0,-1-1 0,1 1 0,0 0 0,4 1 104,0 1 0,0 0-1,0 1 1,-1-1 0,8 8-1,6 11 315,-1 0-1,-1 2 0,-1-1 0,22 52 0,6 6 231,-16-46-470,-22-30-286,0 0-1,-1 1 1,0-1 0,0 1-1,5 9 1,-9-9-1838,-6-10-2485,4 3 3343</inkml:trace>
</inkml:ink>
</file>

<file path=ppt/ink/ink22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4:25.81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86 584 8570,'-85'12'4025,"88"-12"-1657,4-7-279,11-9-273,6-4-328,-4-6-527,3 2-233,-4-5-472,-4-1-264,1 4-552,-5-5-433,-4 5-1399,0 3 2784,-4-18-736</inkml:trace>
  <inkml:trace contextRef="#ctx0" brushRef="#br0" timeOffset="1">185 1 7770,'30'21'4497,"10"0"-1185,12-3-407,7-2 248,6-3-737,-6 4-255,-13 9-785,-5 10-368,-25 14-568,-6 6-200,-10 7-120,-17 7-88,-14-4-496,-8 0-384,2-4-2305,-14-8 2049</inkml:trace>
</inkml:ink>
</file>

<file path=ppt/ink/ink22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4:31.14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 9010,'23'54'4033,"10"-54"-1913,-7-2-71,0-6-457,5 1-480,-8-1-648,9 0-224,6 8-216,-7 0-112,3 3-1320,9 5 712,-6-14 136</inkml:trace>
</inkml:ink>
</file>

<file path=ppt/ink/ink22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4:31.84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128 49 6057,'-28'-45'6514,"27"45"-6433,1-1 0,-1 1-1,0 0 1,1-1 0,-1 1 0,1 0 0,-1-1 0,0 1 0,1 0 0,-1 0 0,0 0 0,1-1 0,-1 1 0,0 0 0,1 0 0,-1 0-1,0 0 1,0 0 0,1 0 0,-1 1 0,0-1 0,1 0 0,-1 0 0,0 0 0,1 1 0,-1-1 0,1 0 0,-1 0 0,0 1 0,1-1 0,-1 1-1,1-1 1,-1 1 0,1-1 0,-1 1 0,1-1 0,-1 1 0,1-1 0,0 1 0,-1-1 0,1 1 0,0 0 0,-1-1 0,1 1 0,0 0-1,-15 30 999,1 9-506,2 1 1,2 0-1,2 0 1,2 1-1,1 0 0,2 0 1,3 1-1,4 49 1,-3-82-513,1 0 0,0 0 0,1 0 0,0 0 0,0 0 0,1-1-1,0 1 1,1-1 0,0 0 0,0-1 0,1 1 0,0-1 0,1 0 0,12 12 0,-14-15-116,1-1 1,0 0-1,1 0 0,-1 0 1,1-1-1,-1 0 1,1 0-1,0 0 0,0-1 1,0 0-1,0-1 0,1 1 1,-1-1-1,0-1 0,1 1 1,-1-2-1,1 1 0,-1-1 1,0 0-1,1 0 0,10-3 1,-3-2-641,-1-1 0,1 0 0,-1 0 0,-1-2 0,1 0 0,-1 0 0,21-21 0,16-16-523</inkml:trace>
</inkml:ink>
</file>

<file path=ppt/ink/ink2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1:49.83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0 417 5673,'28'-25'1657,"32"-23"0,-37 31-78,-1 0 1,0-2-1,29-33 1,-46 46-1383,0-1-1,0-1 0,0 1 1,-1 0-1,0-1 1,-1 0-1,1 0 0,-2 0 1,1-1-1,-1 1 1,0 0-1,-1-1 0,0 1 1,0-1-1,-1 0 1,-1-8-1,-14-78-119,17 120 740,1-1 0,2-1 1,0 1-1,1-1 0,11 25 0,0-8-458,24 48 502,-36-79-798,0 0 0,0-1 0,1 1 0,1-1 0,0 0 0,13 12 0,8-2-2699,-27-18 2499,0 1-1,0 0 1,0-1-1,0 0 1,1 1-1,-1-1 1,0 0-1,0 1 1,0-1-1,1 0 1,-1 0-1,0 0 1,0 0-1,1 0 1,-1 0 0,0 0-1,0-1 1,0 1-1,0 0 1,1-1-1,-1 1 1,0-1-1,0 1 1,0-1-1,1 0 1,10-10-1182</inkml:trace>
</inkml:ink>
</file>

<file path=ppt/ink/ink22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4:32.32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123 229 8642,'-1'3'391,"1"0"-1,-1 0 1,1 0 0,-1-1 0,1 1-1,0 0 1,0 0 0,0 0 0,1 0-1,-1 0 1,1-1 0,0 1 0,-1 0 0,1 0-1,0-1 1,0 1 0,1-1 0,-1 1-1,1-1 1,-1 1 0,1-1 0,0 0-1,0 0 1,2 3 0,8 5 311,-1 0 0,2 0 1,20 11-1,7 6 329,-40-27-1030,11 9 143,-1 0 0,19 21 0,-28-29-187,1 1 0,-1 0 0,1-1 0,-1 1 0,1 0 0,-1 0 0,0 0-1,0 0 1,0 0 0,0 0 0,0 0 0,-1 1 0,1-1 0,-1 0 0,1 0 0,-1 1 0,0-1 0,0 0 0,0 0 0,0 1-1,0-1 1,0 0 0,-1 1 0,1-1 0,-1 0 0,0 0 0,-1 3 0,2-4-52,-1 0-1,0 0 1,0-1 0,0 1-1,0 0 1,0-1 0,0 1-1,0-1 1,0 0 0,0 1 0,0-1-1,0 0 1,0 1 0,-1-1-1,1 0 1,0 0 0,0 0-1,0 0 1,0 0 0,0 0 0,0 0-1,-1-1 1,1 1 0,0 0-1,0-1 1,0 1 0,0 0-1,0-1 1,0 0 0,0 1 0,-1-2-1,-36-22-2389,37 23 2379,-129-107-5564,114 93 5669,1 0 0,1-1 0,1 0 0,0-1 0,-19-34 0,31 48 101,0-1-1,0 1 1,0 0 0,0-1 0,0 1-1,1-1 1,-1 1 0,1-1 0,0 1-1,0-1 1,0 1 0,1-1-1,-1 1 1,1-1 0,0 1 0,0-1-1,0 1 1,1 0 0,-1-1 0,1 1-1,-1 0 1,4-3 0,2-5 323,1 1 0,0 1 0,0-1 0,18-13 0,-15 13 66,2 1 0,-1 0-1,1 1 1,0 1 0,1 0 0,0 0 0,28-8 0,-36 13-349,0 1 0,0-1 0,1 1-1,-1 0 1,0 0 0,1 1 0,-1 0 0,1 0 0,-1 1 0,0 0 0,1 0 0,-1 0 0,0 0 0,0 1 0,0 0 0,0 1 0,0-1 0,0 1-1,0 0 1,-1 1 0,9 6 0,-11-7-62,0 0 0,0 0 0,-1 0-1,1 1 1,-1-1 0,0 1 0,0-1-1,0 1 1,-1 0 0,1 0 0,-1 0-1,0 0 1,0 0 0,0 0 0,0 4 0,-1-1 6,0 0 0,0 0 0,-1 1 0,0-1 0,0 0 0,0 0 0,-1 0 1,-3 8-1,1-5-66,-1 0 0,0 0 0,0-1 0,-1 0 0,0 0 1,0 0-1,-1-1 0,0 1 0,-1-2 0,0 1 0,-13 9 0,19-15-156,0-1-1,0 0 0,0 0 0,0 0 1,0 0-1,0-1 0,-1 1 1,1-1-1,0 1 0,0-1 0,-1 1 1,1-1-1,0 0 0,-1 0 0,1 0 1,0-1-1,0 1 0,-1-1 0,1 1 1,0-1-1,0 1 0,0-1 0,0 0 1,-1 0-1,1 0 0,1-1 1,-1 1-1,0 0 0,0-1 0,0 1 1,1-1-1,-3-2 0,-4-12-841</inkml:trace>
</inkml:ink>
</file>

<file path=ppt/ink/ink22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4:33.07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1 323 6689,'0'15'2564,"0"-11"-1798,0 0 1,0 0 0,0 0-1,1 0 1,-1 0 0,1 0 0,0 0-1,0 0 1,3 6 0,-4-10-691,1 1 0,-1-1 0,0 0 0,1 0 1,-1 1-1,0-1 0,1 0 0,-1 0 1,1 0-1,-1 0 0,0 1 0,1-1 0,-1 0 1,0 0-1,1 0 0,-1 0 0,1 0 1,-1 0-1,1 0 0,-1 0 0,0 0 0,1 0 1,-1 0-1,1 0 0,-1-1 0,0 1 1,1 0-1,-1 0 0,0 0 0,1 0 0,-1-1 1,0 1-1,1 0 0,-1 0 0,0-1 0,1 1 1,-1 0-1,1-1 0,15-14 716,-15 14-656,8-10 81,0 0-1,-1 0 0,0-1 0,-1 0 0,-1 0 0,0-1 0,6-15 0,-9 20-204,0 0 0,-1-1 0,0 1-1,0-1 1,-1 0 0,0 1 0,0-1-1,-1 0 1,0 0 0,-1 1 0,0-1-1,-3-14 1,3 21-27,1 1 0,-1-1 0,1 1 0,-1-1 0,1 1 0,-1-1 0,0 1 0,0-1 0,1 1 0,-1 0 0,0-1 0,0 1 0,-1 0 0,1 0 0,0 0 0,0 0 0,0 0 0,-1 0 0,1 0 0,-1 0 0,1 0 0,-1 1 0,-1-1 0,2 1-12,-1 0 1,0 0-1,1 0 0,-1 1 1,1-1-1,-1 1 1,1-1-1,-1 1 0,1 0 1,-1-1-1,1 1 1,-1 0-1,1 0 0,0 0 1,-1 0-1,1 0 1,0 1-1,0-1 0,0 0 1,0 0-1,0 1 1,0-1-1,-1 3 0,-1 2 1,-1 1-1,1-1 0,0 1 1,0 0-1,1 0 0,0 0 0,0 0 1,1 1-1,0-1 0,0 1 1,1-1-1,0 14 0,0-18 43,1 1 0,-1-1 1,1 0-1,-1 0 0,1 0 0,0 1 0,0-1 0,0 0 0,1 0 0,-1-1 0,1 1 0,0 0 1,0 0-1,0-1 0,0 1 0,0-1 0,0 0 0,1 1 0,-1-1 0,1 0 0,-1 0 0,1-1 0,0 1 1,0-1-1,0 1 0,0-1 0,0 0 0,0 0 0,0 0 0,0 0 0,6 0 0,-3 0 14,0-1 0,0 0 0,0 0 0,0-1 0,0 0 0,0 0 0,0 0 0,0 0 0,0-1 0,-1 0 0,1 0-1,0-1 1,7-4 0,0-3 11,1 0 0,-1-1 0,16-16 0,-20 17-37,0 1 0,1 0 0,0 0 1,1 1-1,0 1 0,0 0 0,18-9 0,-23 15-2,0-1-1,-1 2 0,1-1 0,0 1 0,-1-1 0,1 2 0,0-1 1,-1 0-1,1 1 0,0 0 0,-1 1 0,1-1 0,-1 1 0,0 0 0,1 1 1,6 3-1,13 8 9,-1 1 1,23 18 0,-32-22 19,22 15 68,48 37 182,-75-54-255,0 0-1,-1 0 0,0 1 0,0 1 1,11 18-1,-20-29-25,0 0-1,0 0 1,1 0 0,-1 0-1,0 0 1,0 0 0,0 1-1,0-1 1,0 0-1,0 0 1,0 0 0,0 0-1,0 0 1,1 0 0,-1 0-1,0 1 1,0-1 0,0 0-1,0 0 1,0 0 0,0 0-1,0 0 1,0 0 0,0 1-1,0-1 1,0 0 0,0 0-1,0 0 1,0 0 0,0 0-1,0 1 1,0-1 0,0 0-1,0 0 1,0 0 0,0 0-1,0 0 1,-1 0-1,1 0 1,0 1 0,0-1-1,0 0 1,0 0 0,0 0-1,0 0 1,0 0 0,0 0-1,0 0 1,-1 0 0,1 0-1,0 1 1,0-1 0,0 0-1,0 0 1,0 0 0,0 0-1,-1 0 1,1 0 0,-12-4-78,-15-10-111,-6-8-159,1-2 1,-46-44-1,61 50 275,0 0 0,1-2 0,1 0-1,1 0 1,-17-32 0,27 44 66,1 0 0,-1 0 0,1 0 1,1-1-1,-2-8 0,3 15 6,1 0 1,0 0-1,-1 0 0,1 0 1,0 0-1,0 0 0,0 0 1,1 0-1,-1 0 0,0 0 1,1 0-1,-1 1 1,1-1-1,-1 0 0,1 0 1,0 0-1,0 1 0,0-1 1,0 0-1,0 1 0,0-1 1,1 1-1,-1-1 0,0 1 1,1 0-1,-1-1 0,1 1 1,2-1-1,3-2 9,1 1 0,0 1-1,0-1 1,0 1 0,0 1 0,0 0-1,0 0 1,0 0 0,0 1 0,1 0-1,9 2 1,-13-2 21,0 1 1,-1-1-1,1 2 1,0-1-1,0 0 0,0 1 1,-1 0-1,1 0 0,-1 0 1,1 1-1,-1 0 0,0-1 1,0 1-1,0 1 1,-1-1-1,1 1 0,-1-1 1,1 1-1,4 7 0,-7-7-5,0-1-1,-1 1 1,1-1 0,0 0-1,-1 1 1,0 0-1,0-1 1,0 1 0,0-1-1,-1 1 1,1-1-1,-1 1 1,0-1-1,0 0 1,0 1 0,0-1-1,-1 0 1,1 0-1,-1 1 1,-3 3 0,0 2-4,-1-1 0,0 0 0,-1 0 0,1 0 1,-16 13-1,16-17-117,1-1 0,-1 0 1,0 1-1,0-2 1,-1 1-1,1-1 0,0 0 1,-1 0-1,1-1 0,-1 0 1,0 0-1,1 0 0,-13-2 1,16 1-129,0 0 0,0 0-1,-1 0 1,1-1 0,0 0 0,0 0 0,0 0 0,0 0 0,0 0 0,0 0 0,0-1-1,0 0 1,0 1 0,1-1 0,-1 0 0,1 0 0,-1-1 0,1 1 0,0 0 0,0-1-1,0 1 1,0-1 0,0 0 0,1 0 0,-1 0 0,1 0 0,0 0 0,-1 0 0,2 0-1,-2-6 1,0-24-983</inkml:trace>
</inkml:ink>
</file>

<file path=ppt/ink/ink22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4:33.42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18 1 9394,'-1'0'250,"1"0"0,-1 0 0,1 0 1,-1 0-1,1 1 0,-1-1 0,1 0 0,-1 0 0,1 1 0,0-1 0,-1 0 1,1 1-1,0-1 0,-1 0 0,1 1 0,0-1 0,-1 0 0,1 1 1,0-1-1,0 1 0,-1-1 0,1 1 0,0 0 0,-7 23 1764,7-23-1903,-1 12 324,0 1-1,1-1 0,0 0 1,1 1-1,1-1 0,0 0 0,1 1 1,0-1-1,1-1 0,0 1 0,9 17 1,3 2-4,1-2 0,1 0-1,27 34 1,52 49-2036,-100-118 561,-1 0 0,1-1 0,0 1 1,0-1-1,-4-11 0,2 3-20,-10-21-10</inkml:trace>
</inkml:ink>
</file>

<file path=ppt/ink/ink22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4:33.81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11 319 6009,'-10'-93'2868,"10"92"-2769,0 0 1,0 0 0,0 0 0,0 0-1,0 0 1,0 0 0,0 0 0,0 0 0,0 0-1,0 0 1,0 0 0,1 0 0,-1 0-1,0 0 1,1 0 0,-1 0 0,1 0 0,-1 0-1,1 0 1,-1 1 0,1-1 0,0 0-1,0 0 1,-1 0 0,1 1 0,0-1 0,0 0-1,0 1 1,0-1 0,-1 1 0,1-1-1,0 1 1,0 0 0,0-1 0,0 1 0,0 0-1,0-1 1,2 1 0,3-1 598,4-4 286,1 1 0,0 1 0,0 0 0,1 1 0,-1 0 0,0 1 0,1 0 0,18 1 1,-24 0-852,-1 1 0,0 0 0,1 0 0,-1 0 0,0 1 0,0 0 0,0 0 0,0 0 0,0 1 0,0-1 0,-1 1 0,1 0 0,-1 0 0,0 1 0,0 0 0,0-1 0,0 1 0,-1 0 0,0 1 0,4 5 0,11 33-157,-4-8-2842,-15-36 2808,1 1-1,0 0 0,0 0 1,0 0-1,0 0 1,0 0-1,0 0 0,0-1 1,0 1-1,0 0 1,0 0-1,0 0 1,0 0-1,0 0 0,0-1 1,0 1-1,0 0 1,0 0-1,0 0 1,0 0-1,0 0 0,0-1 1,0 1-1,0 0 1,0 0-1,0 0 1,0 0-1,0 0 0,0 0 1,1 0-1,-1-1 1,0 1-1,0 0 1,0 0-1,0 0 0,0 0 1,0 0-1,0 0 1,1 0-1,-1 0 1,0 0-1,0 0 0,0-1 1,0 1-1,0 0 1,0 0-1,1 0 1,-1 0-1,0 0 0,0 0 1,0 0-1,0 0 1,0 0-1,1 0 1,-1 0-1,0 0 0,0 0 1,0 0-1,0 1 1,0-1-1,0 0 1,1 0-1,-1 0 0,0 0 1,0 0-1,0 0 1,0 0-1,0 0 1,3-15-1968,-2-11 958</inkml:trace>
  <inkml:trace contextRef="#ctx0" brushRef="#br0" timeOffset="1">263 1 7546,'-20'3'3568,"4"-3"-1327,6 3-849,7 4 8,9-6-1760,-6-2-392,20-1-1568</inkml:trace>
</inkml:ink>
</file>

<file path=ppt/ink/ink22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4:34.33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167 142 8130,'-13'9'1959,"1"1"0,0 0 0,-15 16 0,-3 3-37,19-20-1288,0 2 0,-17 21 0,26-28-583,-1-1 0,1 1 0,0 0 0,0-1 0,0 1 0,0 0 0,0 0 0,1 0 0,0 0 0,0 1 0,0-1 0,0 0 0,1 0 0,0 7 0,0-10-49,0 0 1,0 0-1,1 0 0,-1 1 0,0-1 1,1 0-1,-1 0 0,1 0 1,0 0-1,-1 0 0,1 0 0,0-1 1,-1 1-1,1 0 0,0 0 1,0 0-1,0-1 0,0 1 0,0 0 1,0-1-1,0 1 0,0-1 0,0 1 1,0-1-1,0 1 0,0-1 1,0 0-1,0 0 0,0 1 0,0-1 1,0 0-1,1 0 0,-1 0 0,0 0 1,0 0-1,0-1 0,2 1 1,2-1-4,0 0 1,0 0 0,-1 0-1,1-1 1,0 1 0,-1-1-1,7-4 1,-5 2 3,1-1 0,-1 0 1,0-1-1,-1 0 0,1 1 0,-1-2 0,0 1 0,0-1 0,-1 1 1,0-1-1,0-1 0,-1 1 0,0 0 0,0-1 0,0 0 1,-1 0-1,0 1 0,-1-1 0,1-11 0,-1 4 1,-1 0 0,0 0 0,-1 0 0,-1 0 0,0 1 0,-1-1 0,-1 0 0,0 1 0,-10-22 0,14 34 1,-1 0-1,0-1 1,0 1 0,0 0 0,0 0-1,-1 0 1,1 0 0,0 1 0,-1-1-1,1 0 1,-1 0 0,0 1 0,0-1-1,1 1 1,-1 0 0,0-1 0,0 1 0,0 0-1,0 0 1,-1 0 0,1 1 0,0-1-1,0 0 1,-4 0 0,4 2 17,0-1 0,0 1 0,0-1 0,0 1-1,0 0 1,1 0 0,-1 0 0,0 0 0,1 0 0,-1 0 0,0 1 0,1-1 0,-1 0 0,1 1 0,0-1 0,0 1 0,-1 0-1,1-1 1,0 1 0,0 0 0,1 0 0,-1 0 0,0-1 0,0 1 0,1 0 0,-1 0 0,1 0 0,0 4 0,-2 3 67,1 0 1,0 0 0,1 0 0,0 1 0,0-1 0,1 0 0,0 0 0,0 0-1,1 0 1,6 14 0,3 5 396,27 50 0,-37-77-474,3 5 45,-1 0 1,2 0-1,-1 0 0,1-1 0,0 0 1,0 0-1,1 0 0,-1 0 0,1-1 1,0 0-1,0 0 0,1-1 1,-1 1-1,1-1 0,-1-1 0,1 1 1,13 2-1,-13-4-40,-1 0 0,0 0 0,0-1 0,0 0 0,1 0 0,-1 0 1,0-1-1,0 0 0,0 0 0,0 0 0,0-1 0,0 0 0,0 0 0,0-1 0,0 1 0,-1-1 1,0-1-1,1 1 0,-1-1 0,0 0 0,4-4 0,-2 0-26,-1 1 1,0-1-1,0 0 0,-1-1 1,0 0-1,0 1 1,-1-1-1,0-1 0,-1 1 1,0 0-1,-1-1 0,0 0 1,0 0-1,-1 1 0,0-1 1,-1 0-1,0 0 1,-2-19-1,2 28 6,0 1-1,0-1 1,0 0-1,0 1 1,0-1-1,0 0 1,0 1 0,0-1-1,-1 0 1,1 1-1,0-1 1,0 0-1,-1 1 1,1-1 0,0 0-1,-1 1 1,1-1-1,0 1 1,-1-1 0,1 1-1,-1-1 1,1 1-1,-1-1 1,1 1-1,-1 0 1,1-1 0,-1 1-1,0 0 1,1-1-1,-1 1 1,0 0-1,1 0 1,-1-1 0,0 1-1,1 0 1,-1 0-1,0 0 1,1 0-1,-1 0 1,0 0 0,1 0-1,-1 0 1,0 0-1,1 0 1,-2 1 0,0 0-4,0 0 0,0 0 1,0 0-1,1 0 1,-1 1-1,0-1 0,1 1 1,-1-1-1,1 1 1,0 0-1,-1-1 1,1 1-1,0 0 0,-2 3 1,1 0 4,0 1 1,0-1-1,1 1 1,-1-1-1,1 1 1,0 0-1,1-1 1,0 1-1,-1 0 1,2-1-1,-1 1 1,1 0-1,0 0 0,0-1 1,0 1-1,1-1 1,0 1-1,0-1 1,0 0-1,1 0 1,0 0-1,0 0 1,0 0-1,0 0 1,1-1-1,0 0 1,0 0-1,0 0 1,0 0-1,1 0 0,-1-1 1,1 0-1,10 5 1,-11-6-76,1 0 1,0-1 0,-1 1-1,1-1 1,0 0-1,0 0 1,0-1-1,0 0 1,0 1-1,0-2 1,9 0-1,-10-1-324,0 1 0,1-1 0,-2 0 0,1 0 0,0 0-1,0 0 1,-1-1 0,1 0 0,-1 1 0,1-1 0,-1-1 0,0 1-1,-1 0 1,4-5 0,9-15-2121,0-2 906</inkml:trace>
</inkml:ink>
</file>

<file path=ppt/ink/ink22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4:34.69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0 9498,'31'17'4561,"22"7"-1776,2 10 287,5 20-143,-6 5-417,-16 18-583,-9 4-433,-22 2-824,-7 2-200,-25-7-392,-9-1-400,-15-9-744,-3-6 880,3-27-160</inkml:trace>
</inkml:ink>
</file>

<file path=ppt/ink/ink22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4:35.81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97 10178,'6'19'4705,"24"-4"-2248,4-9 79,20-17-599,-1 0-449,3-11-544,4 1-352,-1 0-1240,8 3-1280,-7-14 1216</inkml:trace>
</inkml:ink>
</file>

<file path=ppt/ink/ink22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4:48.92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65 74 6305,'-64'31'9069,"79"-31"-5116,39-6-2293,77-13 353,1 6 0,242 7 0,-335 9-2086,10 0 447,59-2 0,-94-2-691,-1 0 1,1-1-1,0-1 0,-1 0 1,1-1-1,-1 0 0,0-1 1,0 0-1,12-8 1,10-13-854</inkml:trace>
</inkml:ink>
</file>

<file path=ppt/ink/ink22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4:51.45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194 196 6329,'-17'-62'2917,"16"59"-2566,0 0 1,0 0-1,0 0 1,-1 0-1,1 0 0,0 0 1,-1 1-1,0-1 1,0 1-1,0-1 0,0 1 1,0 0-1,0 0 1,-1-1-1,1 2 1,-1-1-1,1 0 0,-1 0 1,0 1-1,0 0 1,0-1-1,1 1 0,-5-1 1,1 14 1,-25 60-209,16-39-111,-16 53 0,24-64-31,-4 15 13,-8 49 0,18-76-13,-1-1 0,2 1 0,-1 0 0,1-1 0,1 1 0,0 0 0,0-1 0,1 1 0,0-1 0,5 15 0,-6-22 9,0 0 0,0 0-1,0 0 1,0 0 0,1 0 0,-1 0-1,1-1 1,-1 1 0,1 0 0,-1-1-1,1 1 1,0-1 0,0 0-1,0 0 1,0 1 0,0-1 0,0 0-1,0-1 1,0 1 0,0 0 0,0-1-1,1 1 1,-1-1 0,0 1 0,0-1-1,1 0 1,-1 0 0,0 0-1,1 0 1,-1-1 0,0 1 0,0-1-1,0 1 1,1-1 0,-1 0 0,2-1-1,8-2 97,-2-1-1,1-1 1,0 0-1,-1 0 1,13-11-1,14-14 294,-1 0 0,-1-3 0,-2 0-1,-2-3 1,-1 0 0,33-56-1,-56 81-232,0 1-1,-1-2 0,-1 1 1,0 0-1,5-25 0,-9 32-123,0 1 0,-1-1 0,1 1 0,-1 0 0,0-1 0,0 1 0,-1-1 0,1 1 0,-1-1 0,0 1 0,-1 0 1,1 0-1,-1-1 0,1 1 0,-1 0 0,0 0 0,-1 0 0,1 1 0,-1-1 0,1 1 0,-5-4 0,1 2-20,1 0 0,-1 1 1,-1 0-1,1 1 0,-1-1 0,1 1 0,-1 1 1,0-1-1,0 1 0,0 0 0,0 1 1,0-1-1,-1 1 0,1 1 0,0 0 1,-1 0-1,1 0 0,-11 2 0,-2 1-79,0 1-1,0 1 1,1 0-1,-1 2 1,-27 13 0,32-13-381,0 1 1,-26 18 0,37-23 475,0 0-1,0 1 0,0-1 1,1 1-1,-1 0 0,1 0 0,0 0 1,1 0-1,-1 0 0,1 1 1,-1-1-1,1 1 0,-2 8 0,1 26 393</inkml:trace>
</inkml:ink>
</file>

<file path=ppt/ink/ink22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4:58.14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429 994 7034,'-66'-6'3470,"56"1"-1082,15 1-1035,13 1 189,-8 5-1144,0 0 0,0 2 0,0-1 0,-1 1 0,12 7 0,-10-6-262,-1 0-1,1-1 1,0 0 0,16 4-1,-10-6-28,0 0-1,0-2 1,0 0-1,-1-1 1,1-1-1,0 0 1,0-1-1,-1-1 1,19-7-1,24-10 316,61-32-1,-90 38-279,12-5 87,0-2 1,38-28-1,-63 38-128,0-1 0,-1 0 1,-1-1-1,0-1 0,-1-1 0,23-31 0,-32 38-39,0 1-1,-1 0 1,0-1-1,0 0 1,-1 0-1,0 0 0,-1 0 1,0-1-1,0 1 1,0-14-1,-3 6 29,1-1 1,-2 0-1,-1 1 0,-7-28 0,-6-39 81,10 48-85,-12-40 1,15 66-74,-1 0-1,0 0 1,0 0 0,-1 0-1,-1 0 1,0 1-1,0 0 1,-8-9 0,4 8 1,0 1 0,-1 0 0,0 0 0,0 1 1,0 1-1,-1 0 0,0 0 0,-17-5 0,-11-2 103,-55-13 0,-7-1 1,83 21-114,-1 1 1,1 0-1,-1 2 1,0 1-1,0 0 1,-1 1 0,1 1-1,0 1 1,-1 1-1,1 1 1,0 1 0,0 1-1,0 0 1,0 1-1,-29 13 1,-37 20-12,-101 62 1,177-93 5,-1 0 1,1 0 0,1 1 0,-1 0 0,1 1 0,1 0 0,-1 0 0,2 1 0,-1 0 0,1 0 0,1 1 0,0 0 0,0 0 0,1 0-1,1 1 1,-1 0 0,-3 19 0,2-4 117,1-1-1,1 1 1,1 1-1,2-1 1,0 0-1,2 0 1,1 1-1,6 29 0,-6-45-55,1-1-1,0 1 0,1-1 0,0 1 0,0-1 1,1 0-1,1-1 0,0 1 0,0-1 0,1-1 1,1 1-1,-1-1 0,1 0 0,1-1 0,0 0 1,0 0-1,1-1 0,-1 0 0,1-1 1,20 10-1,-14-10 102,0-1 1,0 0-1,0-1 1,0-1-1,0-1 1,1 0-1,-1-1 1,1-1-1,0 0 1,-1-1 0,1-1-1,-1-1 1,0 0-1,0-1 1,30-12-1,-24 7-172,0-2-1,0 0 0,-1-1 0,21-17 1,-19 11-1038,-1-1-1,0-1 1,20-24 0,-27 23-515</inkml:trace>
</inkml:ink>
</file>

<file path=ppt/ink/ink2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1:50.18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0 238 8842,'3'-5'8026,"11"-1"-6330,1 1-648,-1-3-680,44-29-192,-41 13-392,-1-4-264,-1-10-1280,1-4-297,3-2 1193</inkml:trace>
</inkml:ink>
</file>

<file path=ppt/ink/ink22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5:05.46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46 5465,'3'-2'8337,"29"-11"-6720,-13 6-1051,1 1 0,0 1-1,1 0 1,-1 2 0,27-2-1,-11 6-86,0 2 1,0 2-1,-1 1 0,37 11 0,137 52 569,-6-1-185,-123-48-197,1-4 1,144 10 0,-107-22 587,155-15 1,-228 7-764,57 3 0,-86 2-496,-1 0 0,0 2 0,0-1 0,0 2 0,-1 0 0,1 0 0,22 12 0,1-2-3853,-9-3 2390</inkml:trace>
</inkml:ink>
</file>

<file path=ppt/ink/ink22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5:06.75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14 59 3889,'-14'1'10263,"35"3"-8429,12 3-1589,60 15 576,0-4-1,1-4 0,149 4 0,296-29 527,-352 3-556,630 1 2223,-734 6-2116,162-23 1,74-40 1201,-280 52-1737,-32 9-296,1 0 0,-1 0 0,0 1 0,1 1 0,-1-1 0,1 1 0,9 0 0,-13 2-298,-1 0 0,0 1 1,0-1-1,0 1 0,0-1 1,0 1-1,-1 0 0,1 0 1,0 0-1,2 3 0,8 6-2223,10 6 863</inkml:trace>
</inkml:ink>
</file>

<file path=ppt/ink/ink22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5:09.11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240 1025 7650,'22'-6'4569,"20"6"-3068,-27 1-925,34 1 646,57 10 0,-57-5-640,56 0 1,-63-10-159,0-2 0,-1-2 0,0-1 0,41-15 0,-30 9-151,-12 4-190,0-3 0,0-1 0,-1-2 0,-1-1 1,0-3-1,-2-1 0,51-37 0,-74 47-30,-1 0 0,0 0-1,-1-1 1,-1-1 0,1 0-1,-2 0 1,0-1 0,-1 0 0,0 0-1,-1-1 1,-1 0 0,0-1-1,-1 1 1,-1-1 0,0 0 0,-1 0-1,-1 0 1,0-1 0,-2 1-1,0 0 1,0-1 0,-2 1 0,0 0-1,0-1 1,-2 1 0,0 1-1,-1-1 1,0 1 0,-1-1 0,-1 2-1,-1-1 1,0 1 0,-1 0-1,0 0 1,-1 1 0,0 1 0,-13-13-1,-15-12-30,-1-2 6,-72-56 1,97 85-30,-1 0 0,-1 1 1,0 0-1,0 1 0,0 1 1,-1 1-1,0 0 1,-1 1-1,-20-3 0,11 5 2,0 2 0,0 1 0,0 0 0,0 2 0,0 2 0,1 0 0,-1 2 1,1 0-1,-41 17 0,-2 7 3,1 2 0,-77 51 0,-13 23-19,141-93 12,2 1 1,0 0-1,0 1 0,1 0 1,1 1-1,1 0 1,-12 22-1,11-11 43,2 1 0,1 1-1,1 0 1,2 0 0,0 0 0,2 1 0,-2 58 0,6-61 139,2 1 1,5 49 0,-4-68-129,0 1-1,1-1 1,0 1 0,0-1 0,0 0-1,2 0 1,-1-1 0,1 1 0,0-1-1,0 0 1,11 11 0,-2-6-23,0-1 1,1-1-1,0 0 1,1 0-1,0-2 1,1 0-1,0-1 1,0 0-1,30 7 1,11 1-476,99 12 1,71 1-937,-131-17 1159</inkml:trace>
</inkml:ink>
</file>

<file path=ppt/ink/ink22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5:11.42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261 1133 5777,'1'4'4524,"9"-1"-2066,20 0-1044,-20-3-1227,526 24 4850,-385-19-4462,171-15 0,-234 1-216,0-3 0,-1-5-1,113-36 1,-167 43-172,0-1-1,-1-2 1,-1-1-1,0-2 1,-1 0-1,0-3 1,50-40-1,-58 40-72,0-2 0,-1-1 0,0-1 0,23-35 0,-39 49-102,1 0 0,-2-1 1,1 0-1,-1 0 1,-1 0-1,0 0 1,0 0-1,-1-1 1,0 0-1,-1 1 0,0-1 1,-1 0-1,0 1 1,0-1-1,-5-20 1,2 16-11,-2 0 1,0 0 0,-1 0-1,-1 1 1,0 0 0,-1 0-1,0 1 1,-1 0 0,-12-13 0,-11-10 12,-61-54 1,39 46-14,-3 3 0,-114-64 0,133 86-11,-1 2 0,-1 1 0,0 2 0,-1 2 0,0 2 0,-84-10 0,24 12-26,-179 10 1,208 2 5,1 2 0,0 4 1,1 3-1,0 3 0,-99 37 1,138-41 16,0 2 0,1 1 0,1 1 0,0 2 1,1 1-1,1 1 0,0 1 0,2 1 0,1 1 0,1 2 1,1 0-1,1 2 0,-32 50 0,39-51 46,0 0 0,2 0-1,1 2 1,1-1 0,1 1 0,2 1-1,-7 49 1,13-66-17,0 0 1,1 0-1,0 0 0,1 0 0,0 0 0,1 0 0,1-1 1,0 1-1,0 0 0,1-1 0,1 0 0,0 0 1,0 0-1,1-1 0,0 0 0,1 0 0,0 0 0,1-1 1,0 0-1,0 0 0,14 10 0,-3-5 33,0-2 1,0 0-1,1-2 0,0 0 0,1-1 1,0-1-1,1-1 0,38 8 0,16-3 4,92 4 0,-147-14-60,323 14-2543,-238-16 1720</inkml:trace>
</inkml:ink>
</file>

<file path=ppt/ink/ink22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5:14.42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254 945 7450,'12'1'5834,"11"-3"-3649,-8 1-1875,313-1 4227,-238 9-4280,0-4 1,1-4-1,-1-3 0,123-24 0,-142 14 130,0-3 1,-1-3 0,0-3-1,101-49 1,-159 65-315,0 1-1,-1-2 1,0 0 0,0 0 0,-1-1 0,0 0 0,0-1-1,-1 0 1,0 0 0,-1-1 0,0-1 0,7-14 0,-9 12-43,0 0 1,-1 0-1,-1 0 0,0-1 1,-1 0-1,0 0 1,-1 0-1,-1 0 0,-1 0 1,-2-27-1,0 22-18,0 0-1,-2 1 0,0-1 1,-1 1-1,-1 0 0,-1 0 1,-18-34-1,19 41-9,-2 1-1,0 0 1,0 0 0,-1 0-1,-1 1 1,0 1 0,0-1-1,0 2 1,-1-1-1,-1 1 1,1 1 0,-18-8-1,-30-12 14,0 2-1,-2 3 0,-112-25 1,149 43-15,0 2 1,-1 0-1,1 2 1,-1 1-1,1 1 1,-1 1 0,-25 6-1,-165 57-23,50-12 24,145-48 1,-169 50-18,155-43 11,1 1 1,0 1 0,-46 31-1,56-31 2,0 1 0,1 1 0,1 1 0,1 1 0,0 1 0,2 1 0,0 1 0,1 0 0,2 1-1,0 1 1,1 0 0,2 1 0,0 0 0,2 1 0,-13 47 0,22-65 4,-1 1-1,1-1 1,0 1 0,1-1-1,0 1 1,0-1 0,1 1-1,0-1 1,1 1 0,-1-1-1,2 0 1,-1 1 0,1-1-1,0 0 1,1-1 0,0 1-1,0-1 1,1 1 0,7 8-1,-1-5 35,0 0-1,0-1 0,1 0 0,0-1 0,1 0 0,0-1 0,0-1 0,0 0 0,1-1 0,18 6 0,10 1 147,1-2 0,0-1 0,56 4 0,137 1 293,-172-14-831,65-7 0,-86 1-1412,-1-2 0,61-17-1,-54 6 390</inkml:trace>
</inkml:ink>
</file>

<file path=ppt/ink/ink22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5:21.77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274 878 5777,'-2'-1'317,"-1"-1"-1,1 2 1,0-1 0,-1 0-1,1 0 1,-1 1 0,1-1-1,-1 1 1,1 0-1,-1 0 1,0 0 0,1 0-1,-1 0 1,1 0-1,-1 1 1,1 0 0,-1-1-1,1 1 1,0 0 0,-1 0-1,-1 1 1,3 0 1321,9-1-432,186 10 2030,47 4-1343,26 7-216,508-26 0,-312 2-683,-305 5-806,7-5 183,0-7 0,248-47 1,-160-4-240,-162 36-7,41-16 79,-115 34-176,0-1-1,-1-1 1,0-1 0,-1 0 0,25-19 0,-36 23-19,1 0 0,-1 0 0,1-1 0,-1 0 0,-1 0 0,1 0 0,-1 0 0,0-1 0,-1 1 1,1-1-1,-1 1 0,-1-1 0,1 0 0,-1 0 0,0 0 0,-1 0 0,1 0 0,-1 0 0,-1 0 0,0 0 0,0 0 0,0 0 1,0 1-1,-1-1 0,-4-9 0,-7-11-13,-2 0 1,0 1-1,-2 0 1,-1 1-1,-39-41 0,40 49-7,-1 1-1,0 0 0,-1 1 0,-1 2 1,0 0-1,-1 0 0,-1 2 0,0 1 1,0 1-1,-37-11 0,-483-94-587,459 102 408,-117-3 0,-86 16 26,104 2 116,-127 1-4,-170-2-187,435-3 152,-1 2 1,1 2 0,1 1-1,-1 3 1,1 1-1,0 2 1,0 2-1,-48 21 1,-28 14-103,68-29 36,1 2-1,-75 42 0,65-22 131,1 3 0,2 3 0,2 2-1,-80 91 1,126-129 22,-1 1 0,2 0 0,-1 1 0,2 0 0,-1 0 0,-6 19 0,12-28 21,1 1-1,-1 0 0,1 0 1,1 0-1,-1 0 0,1 0 0,-1 0 1,1 1-1,0-1 0,0 0 1,1 0-1,-1 0 0,1 0 0,0 0 1,0 0-1,1 0 0,-1 0 1,1-1-1,0 1 0,-1 0 0,2-1 1,-1 1-1,0-1 0,1 0 1,-1 0-1,5 4 0,10 9 219,1-1 0,0 0-1,2-2 1,-1 0 0,2-1-1,0 0 1,0-2 0,42 14-1,-35-16-476,0-1-1,1-1 0,0-2 1,0 0-1,0-2 0,51-4 1,3-6-1867,13-2 824</inkml:trace>
</inkml:ink>
</file>

<file path=ppt/ink/ink22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5:23.34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469 561 6921,'-8'-9'7744,"8"20"-5949,0-8-1724,0 0 0,1 0 0,-1 0 1,1 0-1,0 0 0,0-1 0,0 1 0,0 0 0,2 2 1,21 7 416,-11-6-370,-8-2-63,1-1-1,0 0 0,0-1 1,0 1-1,0-1 1,1 0-1,-1-1 1,0 0-1,1 0 0,-1 0 1,1 0-1,-1-1 1,11-1-1,24-5 149,-2-2 0,1-2 1,45-17-1,-69 21-193,0 0 0,0-2 0,-1 0 0,0-1 0,-1 0 1,0-1-1,0-1 0,-1 0 0,0-1 0,13-16 0,-22 23 4,0 0 0,-1 0 0,0-1 0,0 1 0,-1-1-1,1 0 1,-1 0 0,0 0 0,-1 0 0,0 0 0,0 0 0,1-13-1,-3 9 7,1-1 1,-1 1-1,-1-1 0,0 1 0,-1-1 0,0 1 0,-4-10 0,-4-4 4,-1 0 0,-2 1 0,0 0-1,-1 1 1,-22-24 0,28 35 13,0 1-1,-1-1 0,-1 2 1,0-1-1,0 2 0,-1-1 1,0 2-1,0 0 0,-1 0 1,0 1-1,0 0 1,0 1-1,-1 1 0,0 0 1,0 1-1,0 0 0,0 2 1,-23-2-1,2 4 16,0 2 1,0 1-1,1 2 0,-1 1 1,-52 18-1,49-13-25,16-5 46,1 1-1,0 1 0,1 1 0,0 1 0,1 1 0,-27 21 0,20-13 25,1 2 0,2 1 0,-38 46 0,58-65-67,-1 1 0,1 0 0,0 0 0,0 0 1,1 0-1,-1 1 0,1-1 0,1 1 0,-1-1 1,1 1-1,0 0 0,0-1 0,0 1 0,1 0 1,0 0-1,0 0 0,0-1 0,1 1 0,2 10 1,0-8 47,0 0 1,0-1-1,1 0 1,-1 0 0,2 0-1,-1 0 1,1 0-1,0-1 1,0 0 0,1 0-1,-1-1 1,1 1-1,14 8 1,1-1 114,2 0 0,0-2 1,0 0-1,1-2 0,0-1 0,1 0 0,-1-2 1,2-1-1,-1-1 0,0-1 0,1-1 0,25-2 1,0-2-19,-1-3 0,0-1 0,0-3 0,-1-2 0,55-20 0,98-56-3377,-183 75 2630</inkml:trace>
</inkml:ink>
</file>

<file path=ppt/ink/ink22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5:28.29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197 513 7618,'-6'-137'2642,"-3"76"-862,-7 29 114,16 32-1848,0-1 0,0 1 0,-1-1 0,1 1 0,0-1 0,0 1 0,-1-1 0,1 1 0,0-1 0,-1 1 0,1 0 0,-1-1 1,1 1-1,0-1 0,-1 1 0,1 0 0,-1-1 0,1 1 0,-1 0 0,1 0 0,-1 0 0,1-1 0,-1 1 0,0 0 0,1 0 0,-1 0 0,1 0 1,-1 0-1,1 0 0,-1 0 0,0 0 0,1 0 0,-1 0 0,1 0 0,-1 0 0,1 1 0,-1-1 0,1 0 0,-1 0 0,1 0 0,-1 1 0,1-1 1,-1 0-1,1 1 0,-1-1 0,1 0 0,-1 1 0,1-1 0,0 1 0,-1-1 0,1 1 0,0-1 0,-1 1 0,-12 30 847,5 14-310,1 0-1,0 62 0,5-60-362,-6 554 1852,33-1-1455,1 31-572,-39-193-97,2-321-54,-48 200 0,36-238 61,12-50 34,3 1 0,0 0 0,2 1 0,-2 34 0,7-56 18,1 0 0,0-1 1,1 1-1,0 0 0,1 0 0,0 0 0,0-1 0,1 1 1,0-1-1,0 1 0,1-1 0,0 0 0,0-1 0,1 1 1,0-1-1,1 0 0,-1 0 0,14 12 0,-12-13 62,1-1 0,0 0 0,0 0 0,1 0 0,-1-1 0,1-1 0,0 1 0,0-1 0,0-1 0,0 0 0,1 0 0,-1-1 0,1 0 0,-1-1 0,19-1 0,14-2 350,-1-3-1,57-15 1,-31 6-158,604-110 775,-158 64-880,-221 33-15,-211 19 4,1 3-1,142 8 1,-189 1-98,-1 1 0,-1 2 0,1 2 0,-1 1-1,0 1 1,-1 2 0,0 1 0,-1 2 0,37 23 0,-20-4-35,-26-18-19,0-1 0,26 12-1,-41-23 5,1-1 0,0 0 0,0 0-1,0-1 1,0 0 0,0 0 0,0-1 0,1 0-1,-1 0 1,16-2 0,-20 0 3,0 1 0,0-1 0,-1-1 1,1 1-1,0 0 0,0-1 0,-1 0 0,1 0 0,-1 0 0,1 0 1,-1-1-1,0 1 0,0-1 0,0 0 0,0 0 0,-1 0 1,1 0-1,-1 0 0,0 0 0,0-1 0,0 1 0,0-1 0,1-4 1,4-11 3,-1 1 1,0-1-1,3-30 1,-4 27-8,25-140-603,14-247-1,-31 147 284,16-602-806,-5 211 1074,-21 609 64,-2 1-1,-8-78 0,4 105-6,0 0 0,-1 0 0,-1 0-1,0 0 1,-1 1 0,-1 0-1,0 0 1,-1 1 0,-1 0 0,-15-21-1,-72-69 7,21 23-1,48 51-25,-1 1 0,-2 2 0,0 1 0,-2 1 0,0 2 0,-2 1 0,-1 2 0,0 1 0,-1 2 0,-1 1 0,-1 2 0,0 1 0,-1 3 0,0 1 0,-44-5 0,-300-47-14,276 37 44,-161-59 0,55 14-9,175 60-12,1 2 0,-1 2 1,-73-1-1,20 13-17,-178 35 0,47-4 42,185-34-8,-158 27-9,171-26 7,1 1-1,0 2 0,1 0 0,0 1 0,0 2 0,-22 14 0,36-21-46,2 1 1,-1 0-1,0 1 1,-7 8-1,12-12-61,1 0-1,-1 0 1,1 0 0,-1 1-1,1-1 1,-1 1 0,1-1-1,0 0 1,0 1 0,0 0 0,1-1-1,-1 1 1,1 0 0,-1-1-1,1 1 1,0 0 0,0 3-1,13 29-660</inkml:trace>
</inkml:ink>
</file>

<file path=ppt/ink/ink22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5:29.94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87 242 7290,'-4'2'296,"0"0"0,0 0 0,0 0 0,0 0 0,0 1 0,1-1 1,0 1-1,-1 0 0,1 0 0,0 0 0,0 1 0,0-1 1,-2 6-1,0-2-63,1 1 1,0 1 0,1-1-1,0 0 1,0 1-1,-1 9 1,0 11 307,0 0 0,3 57 0,1-86-523,8 152 1406,32 169 0,-14-139-1019,44 551 171,-16-120-530,-41-518-38,4-2 0,3 0 1,61 166-1,125 224-235,-195-460 183,0-2 0,2 1 0,28 35 0,-36-50 45,1-1 1,0 0-1,0 0 1,0-1 0,1 0-1,0 0 1,0 0-1,0-1 1,1 0-1,0 0 1,-1-1-1,1 0 1,0-1-1,16 4 1,2-4 87,0-2 0,-1 0-1,1-1 1,0-2 0,40-9 0,-11 3 113,540-78 1870,7 50-1462,-176 30-305,-210 1-112,-62 7 228,156 21 0,-302-21-420,0 0-1,0-1 1,0 0-1,0 0 1,0-1 0,0 0-1,0 0 1,0-1 0,8-2-1,-11 2-3,0-1 0,0 0 1,0 0-1,0 0 0,0 0 0,0-1 0,-1 0 0,0 0 0,0 0 0,0 0 0,0-1 0,-1 0 0,4-5 0,-1 0-13,-1-1-1,1-1 1,-2 1 0,0 0-1,0-1 1,2-14-1,8-76-251,-10 67 143,10-327-1418,-13 178 883,10-628 825,-11 811-162,-9-274 720,3 215-650,-3 0 0,-24-89 0,-49-111-63,55 186-115,-55-101 1,19 47 6,34 67 137,-2 1-1,-45-66 0,64 112-29,0 0-1,0 1 1,-1 0-1,-1 1 0,0 0 1,-1 1-1,0 1 1,-1 0-1,0 1 1,-33-13-1,-7 2-19,-1 3-1,-61-10 1,19 5 22,64 13-12,-465-132-548,407 110 467,-1 5-1,-105-17 1,132 34 79,0 2 1,-1 4 0,-130 9 0,96 8 115,-114 29-1,-97 43 59,270-74-167,19-5 136,-87 29-694,96-30 458,1 0 0,0 1 0,0 1 1,0 0-1,-14 12 0,0 0 142</inkml:trace>
</inkml:ink>
</file>

<file path=ppt/ink/ink22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5:31.41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1532 95 3513,'3'-7'662,"1"0"1,0-1 0,0 1-1,0 0 1,1 1 0,0-1-1,0 1 1,1 0 0,0 1-1,0-1 1,0 1-1,0 0 1,1 0 0,0 1-1,2 1 6352,-16 11-5339,-27 28-1998,-164 135 781,145-126-393,-279 222 162,11-10 247,23-20 817,220-181-655,-167 87-1,240-140-693,-1-1 0,0 1 0,1-1 0,-1-1 0,-8 2 0,14-3 19,0 1 0,-1-1 0,1 0 0,-1 0 0,1 0 0,-1 0 0,1 0 0,0 0 0,-1 0 0,1 0 0,-1 0 0,1 0 0,0-1 0,-1 1 0,1 0 0,0 0 0,-1 0 0,1 0 0,-1-1 0,1 1 0,0 0 0,-1 0 0,1-1 0,0 1 0,0 0 0,-1 0 1,1-1-1,0 1 0,-1-1 0,1 0-84,0-1 1,0 1 0,0 0-1,1 0 1,-1-1 0,0 1 0,1 0-1,-1 0 1,1 0 0,-1-1-1,1 1 1,-1 0 0,1 0 0,0 0-1,1-1 1,21-26-1004</inkml:trace>
</inkml:ink>
</file>

<file path=ppt/ink/ink2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1:50.58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9066,'0'15'1058,"1"0"-1,1 0 1,1 0 0,0-1 0,1 1-1,0-1 1,1 0 0,1 0 0,14 25-1,5 1 171,55 65 0,-20-28-94,-57-72-1110,12 13-6,-14-17-20,-1-1-1,0 0 1,0 0-1,1 1 0,-1-1 1,0 0-1,1 0 1,-1 0-1,0 1 1,1-1-1,-1 0 1,1 0-1,-1 0 1,0 0-1,1 0 1,-1 0-1,0 0 0,1 0 1,-1 0-1,1 0 1,-1 0-1,0 0 1,1 0-1,-1 0 1,1 0-1,-1 0 1,0 0-1,1 0 1,-1-1-1,0 1 0,1 0 1,-1 0-1,0 0 1,1-1-1,-1 1 1,0 0-1,0 0 1,1-1-1,-1 1 1,0 0-1,0-1 0,1 1 1,-1 0-1,0-1 1,0 1-1,-2-11-250,-1-24-43,1 24 202,1-1 0,0 0 0,1 0 1,1 0-1,-1 0 0,4-11 1,-4 19 66,1 0 0,0 0 0,0 1 0,0-1 1,1 1-1,-1-1 0,1 1 0,-1-1 0,1 1 0,0 0 1,1 0-1,-1 0 0,1 0 0,-1 0 0,1 1 0,4-4 0,-6 5 31,1 0 0,-1 0-1,0 1 1,1-1 0,-1 1-1,0-1 1,1 1 0,-1 0-1,1-1 1,-1 1-1,1 0 1,-1 0 0,1 0-1,-1 0 1,0 0 0,1 1-1,2 0 1,-2-1 16,0 1 0,1 1 1,-1-1-1,0 0 0,0 1 1,0-1-1,0 1 0,0-1 1,0 1-1,-1 0 0,1 0 0,0 0 1,1 3-1,1 2 86,0 0 0,-1 0-1,0 0 1,0 1 0,-1-1 0,0 1-1,0 0 1,-1-1 0,1 1 0,-2 0-1,1 0 1,-2 9 0,1-10-45,0 1 0,-1-1 0,0 0 0,-1-1 1,1 1-1,-1 0 0,0 0 0,-1-1 0,0 1 0,0-1 1,0 0-1,-1 1 0,-8 9 0,11-15-93,-1 1 0,0-1-1,1 0 1,-1 1 0,0-1 0,0 0 0,0 0-1,0 0 1,0 0 0,0-1 0,0 1-1,0 0 1,0-1 0,0 0 0,-1 1 0,1-1-1,0 0 1,0 0 0,0 0 0,-1 0-1,1-1 1,0 1 0,0-1 0,0 1 0,0-1-1,0 0 1,0 1 0,0-1 0,0 0-1,0 0 1,0-1 0,0 1 0,1 0 0,-4-3-1,2 1-328,0 1 0,1-1 0,-1 1-1,0-1 1,1 0 0,0 0 0,0 0-1,0 0 1,0-1 0,0 1 0,0 0 0,1-1-1,0 0 1,0 1 0,0-1 0,0 1-1,0-1 1,1 0 0,-1-5 0,5-9-841</inkml:trace>
</inkml:ink>
</file>

<file path=ppt/ink/ink22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5:33.31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284 838 7722,'-4'-8'606,"0"0"0,1 0 1,0 0-1,1 0 0,0 0 1,0 0-1,0-1 0,1 1 0,1-1 1,0-14-1,0 22-490,0 0 0,0 0 0,0 0 0,0 0 0,0 0 0,0 0 0,0-1 0,0 1 1,-1 0-1,1 0 0,0 0 0,-1 0 0,1 0 0,-1 0 0,1 0 0,-1 0 0,1 0 0,-1 0 0,1 1 0,-1-1 0,0 0 0,0 0 0,0 0 0,1 1 0,-1-1 0,0 0 0,0 1 0,-1-1 0,0 0 0,0 1-1,0 0 1,0 0-1,0 0 1,0 0-1,0 0 1,0 0 0,0 1-1,0-1 1,0 0-1,0 1 1,0 0-1,-3 1 1,-4 3 129,0 0 0,0 0 1,1 0-1,-15 14 0,8-3-62,1 0 0,1 0 0,1 1 0,1 1 0,0 0 0,-14 33 0,12-20-56,2 1 0,1 0 1,-8 46-1,16-68-100,1 0-1,0 0 1,0 0-1,1 1 1,2 10-1,-2-20-24,0 1 0,1 0-1,-1-1 1,0 1 0,1-1-1,-1 0 1,1 1 0,0-1-1,-1 1 1,1-1 0,0 0-1,0 1 1,0-1 0,0 0-1,0 0 1,0 0 0,2 1-1,-2-1-2,0-1 0,0 1 0,1-1-1,-1 0 1,0 0 0,1 0 0,-1 0 0,0 0-1,1 0 1,-1 0 0,1 0 0,-1 0 0,0 0-1,1-1 1,-1 1 0,0-1 0,0 1-1,1-1 1,-1 1 0,0-1 0,0 0 0,0 1-1,2-2 1,4-4 2,0 0-1,0 0 0,0 0 1,-1-1-1,0 0 0,0 0 1,-1-1-1,0 1 1,0-1-1,-1 0 0,0-1 1,0 1-1,-1-1 1,0 1-1,2-13 0,1-7-31,-1 1 1,-2-1-1,1-50 0,-13 40-26,0 24 32,9 14 25,0 0-1,-1 0 1,1 0 0,-1 0 0,1 0-1,-1 0 1,1 0 0,-1 0-1,1 0 1,0 1 0,-1-1 0,1 0-1,-1 0 1,1 0 0,0 1-1,-1-1 1,1 0 0,-1 1-1,1-1 1,0 0 0,0 0 0,-1 1-1,1-1 1,0 1 0,0-1-1,-1 0 1,1 1 0,0-1 0,0 1-1,0-1 1,-1 1 0,1-1-1,0 0 1,0 2 0,0-1 1,-1 0 0,1 1 1,0-1-1,0 1 0,0-1 0,0 1 0,0-1 1,0 1-1,0-1 0,0 1 0,0-1 1,1 1-1,-1-1 0,1 1 0,-1-1 1,1 0-1,-1 1 0,1-1 0,0 0 1,0 1-1,0-1 0,0 0 0,0 0 1,0 0-1,0 0 0,0 0 0,0 0 1,0 0-1,0 0 0,1 0 0,-1-1 1,2 2-1,3 1 8,0 0 1,-1 0 0,1 0-1,0-1 1,0 0-1,10 2 1,-8-3-2,0 0 0,0-1-1,0 1 1,0-2 0,1 1 0,-1-1 0,0 0 0,0-1 0,-1 0 0,1 0-1,0-1 1,14-6 0,-13 3-7,0 0 0,0 0 1,-1 0-1,1-1 0,-1-1 0,-1 1 0,0-1 0,12-17 1,-7 6-6,-1 0 0,-1-1 0,-1 0 0,0-1 0,-2 0 0,0 0 0,-2 0 0,0-1 0,1-23 0,10-197 571,-16 217-426,-1-1 0,-1 0 0,-1 0 1,-2 0-1,-1 1 0,0 0 0,-14-31 1,15 45-85,0 0 1,-1 1 0,-8-11-1,12 17-31,-1 1 0,0 0-1,0 0 1,0 0-1,0 0 1,0 0-1,-1 1 1,1-1-1,-1 1 1,1 0-1,-8-3 1,10 5-19,0-1 1,0 1-1,0 0 0,0 0 0,0-1 1,0 1-1,0 0 0,-1 0 1,1 0-1,0 0 0,0 0 1,0 0-1,0 1 0,0-1 0,0 0 1,0 0-1,0 1 0,0-1 1,0 1-1,0-1 0,0 1 1,0 0-1,0-1 0,-1 2 0,0 0 0,0 0 0,0 0 0,1 0 0,-1 1-1,1-1 1,0 0 0,0 1 0,0-1 0,-2 6 0,0 5 0,1 1-1,0-1 1,0 17 0,1-29-5,1 29 46,1 1 1,1 0-1,2-1 1,0 1-1,3-1 1,0 0-1,2-1 1,1 0-1,1 0 1,2-1-1,1-1 0,1 0 1,1-1-1,29 37 1,-36-54-32,-1 0 0,1-1 0,1 0 0,-1-1 1,1 0-1,0 0 0,1-1 0,0-1 0,0 0 0,0 0 1,21 5-1,-27-8-33,1-1-1,0 0 1,0 0 0,-1 0 0,1-1 0,0 0 0,0 0-1,0-1 1,0 1 0,0-1 0,-1 0 0,1-1-1,0 0 1,-1 0 0,1 0 0,-1 0 0,0-1 0,0 0-1,0 0 1,0 0 0,0-1 0,-1 1 0,1-1-1,-1 0 1,7-9 0,-3 2-228,-1-1 1,0 0-1,-1 0 0,0-1 1,-1 0-1,-1 0 0,5-18 1,12-102-3587,-4 20-2958,-15 109 6616,-1 1-1,1-1 0,0 1 0,0 0 0,1-1 1,-1 1-1,1 0 0,-1 0 0,1 1 0,0-1 0,0 1 1,0-1-1,0 1 0,1 0 0,-1 0 0,0 0 1,7-2-1,20-15 2473,-22 14-1499,3-3 3134,-23 9-1192,-1 3-2558,0 1 0,0 0 0,1 1 0,-1 1 0,-11 8 0,18-10-112,0-1-1,1 1 1,-1 1-1,1-1 1,0 1-1,1 0 1,-1 0 0,1 0-1,1 1 1,-6 11-1,7-14-46,0 0-1,0 0 1,1 0 0,0 0 0,0 1-1,0-1 1,0 0 0,1 1-1,-1-1 1,1 1 0,0-1-1,1 0 1,-1 1 0,1-1 0,0 0-1,0 1 1,3 6 0,-3-9-25,0 0 1,0-1 0,0 1 0,1 0-1,-1-1 1,1 1 0,-1-1-1,1 1 1,0-1 0,-1 0 0,1 0-1,0 0 1,0 0 0,0 0-1,0 0 1,0 0 0,0-1 0,0 1-1,0-1 1,0 1 0,0-1-1,0 0 1,0 0 0,0 0 0,0 0-1,1 0 1,2-1 0,6-1-17,-1 0 0,1-1 0,0 0-1,10-6 1,-2 2-12,-18 7 32,-1 0 0,0 0 0,0 0 0,0 0 0,1-1 0,-1 1 0,0 0 0,0 0 0,0 0 0,0 0 0,1 0 0,-1 0 0,0 0 0,0 0 0,0-1 0,0 1 0,1 0 0,-1 0-1,0 0 1,0 0 0,0 0 0,0-1 0,0 1 0,0 0 0,0 0 0,0 0 0,0 0 0,1-1 0,-1 1 0,0 0 0,0 0 0,0 0 0,0-1 0,0 1 0,0 0 0,0 0 0,0 0 0,0-1 0,0 1 0,0 0 0,-1 0 0,1-1 0,-8-7-593,-14-3-3798,21 12 4189,0-1-1,0 1 0,0 0 0,0-1 0,0 1 0,0 0 0,0 0 1,0 0-1,0 0 0,0 0 0,1 0 0,-1 0 0,0 0 0,1 0 1,-1 0-1,1 0 0,-1 0 0,1 1 0,0-1 0,-1 0 1,1 0-1,0 0 0,0 1 0,0 1 0,0-2-10,0 2-314</inkml:trace>
</inkml:ink>
</file>

<file path=ppt/ink/ink22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5:34.21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109 729 4585,'1'-1'266,"-1"0"-1,1 0 1,0-1 0,-1 2 0,1-1-1,0 0 1,-1 0 0,1 0 0,0 0-1,0 0 1,0 1 0,0-1 0,0 0-1,1 0 1,13-11 54,-4 1 112,0-1 1,-1 0-1,-1 0 0,0-1 0,0 0 1,-1-1-1,-1 0 0,8-19 0,-7 12 580,-6 17-704,0 0 1,0 1-1,-1-1 1,0 0-1,1 0 0,-1 0 1,-1 0-1,1 0 1,0 0-1,-1 0 1,0 0-1,0-5 0,-1 8-240,1 1 0,-1-1-1,1 0 1,-1 0 0,0 0 0,1 1-1,-1-1 1,0 0 0,0 1-1,1-1 1,-1 0 0,0 1-1,0-1 1,0 1 0,0-1-1,0 1 1,0 0 0,0-1-1,0 1 1,0 0 0,0 0-1,0 0 1,0 0 0,0 0-1,0 0 1,0 0 0,0 0-1,0 0 1,0 0 0,1 0-1,-1 0 1,0 1 0,0-1-1,-2 1 1,-34 14 936,22-4-730,0 0 0,0 1 0,1 1-1,1 0 1,0 1 0,1 0 0,-19 29-1,24-32-188,1 0 0,0 1 0,0-1 0,1 1 0,1 0 0,0 1 0,1-1 0,0 1 0,1-1 0,0 1-1,1 0 1,0 15 0,1-25-77,0 0 0,0 0-1,1 0 1,-1-1 0,1 1-1,-1 0 1,1 0 0,0 0-1,0 0 1,0 0 0,0-1-1,1 1 1,-1-1 0,1 1-1,-1-1 1,1 1 0,0-1 0,0 0-1,0 0 1,0 0 0,1 0-1,-1 0 1,1 0 0,-1-1-1,1 1 1,-1-1 0,1 0-1,0 0 1,-1 0 0,1 0-1,0 0 1,0 0 0,0-1-1,0 1 1,0-1 0,0 0 0,4 0-1,3-1-6,1 0 1,-1-1-1,0 0 0,1-1 0,-1 0 0,-1 0 1,1-1-1,0 0 0,13-9 0,-10 5-1,0 0 0,-1-1-1,0 0 1,0-1 0,-1-1-1,0 1 1,-1-2 0,0 1-1,-1-2 1,0 1 0,-1-1-1,-1 0 1,0-1 0,0 0-1,-2 0 1,0 0 0,0-1-1,-1 1 1,-1-1 0,-1 0-1,0 0 1,0-1 0,-2-17-1,-2 3 8,-1-1-1,-1 1 1,-2 0-1,-1 0 1,-14-38-1,-4 7 13,-44-81 1,63 131-19,0 0 1,-1 0-1,0 1 1,-11-11-1,16 18 1,-1 0-1,0 0 1,0 1-1,0-1 1,0 1-1,-1 0 1,1 0-1,-1 0 1,1 0-1,-1 0 1,1 1-1,-1 0 1,0 0-1,0 0 1,0 0-1,-6 0 1,8 1 5,0 0 1,0 1-1,1-1 1,-1 0-1,0 1 1,0 0-1,1-1 0,-1 1 1,0 0-1,1 0 1,-1 0-1,1 0 1,-1 0-1,1 0 0,0 0 1,-1 0-1,1 1 1,0-1-1,0 1 1,0-1-1,0 1 0,0-1 1,0 1-1,0-1 1,0 1-1,1 0 1,-1 0-1,1-1 0,-1 1 1,1 3-1,-2 4 56,1-1-1,0 1 0,1-1 1,0 1-1,1 12 0,2-3 43,1 1 0,0-1 0,1 0-1,1 0 1,1 0 0,1-1 0,0 0 0,15 21-1,-5-10 25,2-1 0,1-1 0,45 42 0,-59-61-112,0-1-1,0 0 1,1 0 0,0-1-1,0 0 1,0 0 0,1-1-1,-1 0 1,1-1 0,0 1-1,0-2 1,14 3-1,-18-4-11,1-1-1,-1 0 0,1-1 1,-1 1-1,0-1 0,1 0 1,-1 0-1,0 0 0,0-1 1,0 0-1,0 0 0,0 0 1,0-1-1,0 0 0,-1 0 1,0 0-1,1 0 0,-1 0 1,0-1-1,0 0 0,-1 0 1,1 0-1,3-6 0,6-10-13,0-1 0,-1-1 0,-1 0 1,-1-1-1,-1 1 0,-1-2 0,-1 1 0,6-40 0,-14 37-73,-3 21-15,-4 15-12,5-3 97,1 0 0,0 1-1,0-1 1,0 0 0,1 1-1,0 0 1,0-1 0,1 1-1,0-1 1,1 11 0,-1-15 13,1 0-1,-1 0 1,1 0 0,0 0 0,0 0 0,0 0-1,0 0 1,0-1 0,0 1 0,1 0 0,-1-1-1,1 1 1,0-1 0,0 0 0,0 1 0,0-1-1,0 0 1,1 0 0,-1 0 0,0-1 0,1 1-1,0 0 1,-1-1 0,1 0 0,0 1 0,0-1-1,0 0 1,4 0 0,-2 0-4,-1-1 0,0 0 0,0-1 0,0 1 0,0-1 0,0 0 0,1 0 0,-1 0-1,-1-1 1,1 1 0,0-1 0,0 0 0,-1 0 0,1 0 0,-1 0 0,1-1 0,-1 1 0,0-1 0,0 0 0,0 0 0,0 0 0,-1-1 0,1 1 0,2-6-1,1 0 14,-1 0 0,0 0 0,-1 0 0,0 0 0,0-1 0,-1 1 0,0-1 0,2-20 0,-4 27 0,-1-1-1,1 1 1,-1 0-1,0 0 1,-1 0-1,1 0 0,0-1 1,-1 1-1,0 0 1,0 0-1,1 0 0,-2 0 1,1 0-1,0 0 1,-1 1-1,1-1 1,-1 0-1,0 1 0,0-1 1,0 1-1,0-1 1,0 1-1,-1 0 1,1 0-1,-1 0 0,1 0 1,-4-1-1,1 1-10,0 0 0,1 1-1,-1 0 1,0 0 0,0 0 0,0 1 0,0-1-1,0 1 1,0 0 0,0 1 0,0-1-1,0 1 1,0 0 0,0 0 0,0 1-1,-6 2 1,-60 22-698,60-23-3511,54-32-464,-14 9 3329</inkml:trace>
</inkml:ink>
</file>

<file path=ppt/ink/ink22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5:34.81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151 191 8538,'0'0'247,"-1"-1"1,1 0 0,-1 1-1,1-1 1,-1 0-1,0 1 1,1-1-1,-1 1 1,1-1 0,-1 1-1,0 0 1,1-1-1,-1 1 1,0-1-1,0 1 1,1 0-1,-1 0 1,0 0 0,0-1-1,1 1 1,-1 0-1,0 0 1,0 0-1,0 0 1,1 0 0,-2 0-1,-25 11 2820,-23 28-1231,45-34-1305,4-5-517,-5 5 186,0 0 0,0 0 0,1 1 0,-1 0 0,1 0-1,-4 8 1,8-13-164,0 1-1,0 0 0,1 0 1,-1 0-1,0 0 0,1 0 1,0 0-1,-1 0 0,1 0 1,0 0-1,0 1 0,0-1 1,0 0-1,1 0 0,-1 0 1,0 0-1,1 0 0,0 0 1,-1 0-1,1 0 0,0 0 1,0-1-1,0 1 1,0 0-1,0 0 0,1-1 1,-1 1-1,2 1 0,15 15 289,0-1-1,1-1 1,36 24-1,-27-21 278,27 26 0,-46-38-488,-1 2 0,-1-1 1,1 1-1,-1 0 0,-1 0 1,0 1-1,7 13 0,-12-21-103,1 1 0,-1 0-1,0-1 1,0 1 0,0 0-1,0 0 1,0 0 0,-1 0-1,1 0 1,-1 0 0,0 0-1,0 0 1,0 0 0,0 0-1,0 0 1,-1 0 0,1 0-1,-1 0 1,0 0 0,0 0-1,0 0 1,0 0 0,-1-1-1,1 1 1,-1-1 0,0 1-1,1-1 1,-1 1 0,0-1-1,0 0 1,-1 0 0,1 0-1,0 0 1,-1 0 0,1 0-1,-1-1 1,-4 3 0,-1-1-16,1 0 0,-1 0 0,1-1 1,-1 0-1,0-1 0,1 0 0,-1 0 1,0-1-1,0 1 0,0-2 0,0 1 1,0-1-1,-11-3 0,14 3-19,-1 0 1,1-1-1,0 0 0,-1 0 0,1-1 0,-9-5 1,13 7 20,0 0 0,0 0 0,0 0 0,0 0 0,1 0 0,-1 0 1,0 0-1,1 0 0,-1 0 0,0 0 0,1 0 0,-1 0 0,1 0 1,0 0-1,-1-1 0,1 1 0,0 0 0,0 0 0,0-1 1,0 1-1,0 0 0,0 0 0,0-1 0,0 1 0,1 0 0,-1 0 1,0 0-1,1-1 0,-1 1 0,1 0 0,-1 0 0,1 0 0,-1 0 1,1 0-1,0 0 0,0-1 0,8-8 0,-1 1 0,1 0-1,0 0 1,1 1 0,0 0 0,1 0 0,14-7-1,3-4-16,8-5 67,-1-3 0,56-54 0,-81 71-28,-1-1 1,0 1 0,-1-1 0,0-1 0,0 1-1,-1-2 1,-1 1 0,0 0 0,-1-1-1,0 0 1,-1-1 0,0 1 0,1-15-1,-5 22-14,0 1 0,0-1 1,-1 1-1,0-1 0,0 1 0,0-1 0,0 1 0,-1 0 0,0 0 0,0 0 0,-1 0 0,1 0 0,-1 0 0,0 0 0,0 1 0,-7-7 0,9 9-3,-1 1 0,1-1 0,-1 1 0,0-1 1,0 1-1,0 0 0,0 0 0,0-1 0,0 1 0,0 1 0,0-1 0,0 0 0,0 0 0,0 1 0,-1-1 1,1 1-1,0 0 0,0 0 0,-1 0 0,1 0 0,0 0 0,-1 0 0,1 1 0,0-1 0,0 1 1,0-1-1,-1 1 0,1 0 0,0 0 0,0 0 0,0 0 0,0 0 0,0 0 0,1 1 0,-1-1 0,0 1 1,0-1-1,1 1 0,-1 0 0,1 0 0,-3 3 0,1 0 3,-1 0 0,1 1 0,1-1-1,-1 1 1,1 0 0,-1 0 0,2 0 0,-1 0-1,1 0 1,0 0 0,0 0 0,0 0 0,1 1-1,1 10 1,-1-7 27,1-1-1,1 0 0,0 1 0,0-1 1,1 0-1,0 0 0,0 0 1,1 0-1,5 8 0,-3-8 63,0-1-1,0 0 0,1 0 1,0-1-1,0 0 1,0 0-1,1-1 0,1 0 1,-1 0-1,16 8 0,-17-11-20,0 0-1,0-1 1,0 1 0,0-1-1,1-1 1,-1 1-1,1-1 1,-1-1-1,0 1 1,1-1-1,-1-1 1,1 1-1,-1-1 1,1 0-1,11-4 1,-3-2 7,1 0 1,-1-1 0,0-1 0,0 0-1,-1-2 1,27-22 0,-9 3-201,47-58 1,-63 69-39,-1-1 0,-1 0 0,-1-2 0,22-44 0,-29 46 13,9-41 0</inkml:trace>
</inkml:ink>
</file>

<file path=ppt/ink/ink22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5:35.99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1 696 9978,'0'-17'4561,"3"1"-1928,10 0-1113,13-4-120,7-8-135,8-4-185,11-14-216,3-4-72,7-6-360,-3 1-136,-2 4-192,-2 2-168,-7 0-504,-4-1-344,-4-2-712,0-1-841,-6-2 1601</inkml:trace>
</inkml:ink>
</file>

<file path=ppt/ink/ink22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5:36.41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 1 10890,'-2'7'6551,"10"25"-4472,12 23-383,122 359 2044,-140-406-3683,11 28-1493,-12-36 1378,-1 0 0,0 1 0,0-1 0,0 0 0,0 1 0,1-1 1,-1 0-1,0 0 0,0 1 0,0-1 0,1 0 0,-1 0 0,0 0 0,1 1 0,-1-1 0,0 0 0,0 0 0,1 0 1,-1 0-1,0 1 0,1-1 0,-1 0 0,0 0 0,1 0 0,-1 0 0,0 0 0,1 0 0,-1 0 0,0 0 1,1 0-1,9-16-2531,-1-9 3475,3-4-585</inkml:trace>
</inkml:ink>
</file>

<file path=ppt/ink/ink22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5:36.98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101 557 8618,'0'0'126,"0"0"0,0-1 0,0 1 0,0 0 0,0 0 0,0-1 0,0 1 1,0 0-1,0 0 0,-1-1 0,1 1 0,0 0 0,0 0 0,0 0 0,0-1 0,-1 1 0,1 0 0,0 0 1,0 0-1,0 0 0,-1-1 0,1 1 0,0 0 0,0 0 0,-1 0 0,1 0 0,0 0 0,0 0 0,-1 0 1,1-1-1,0 1 0,0 0 0,-1 0 0,1 0 0,0 0 0,0 0 0,-1 0 0,1 0 0,0 1 0,0-1 1,-1 0-1,1 0 0,0 0 0,0 0 0,-1 0 0,1 0 0,0 0 0,0 0 0,-1 1 0,-8 16 2392,-3 27-945,-2 109 223,13-115-1688,-2 0 0,-1-1 1,-2 1-1,-17 54 0,12-74-83,11-19-25,0 1 1,0 0-1,0 0 0,0 0 1,0-1-1,0 1 0,0 0 1,0 0-1,0 0 0,0-1 1,0 1-1,0 0 0,0 0 1,0 0-1,0 0 0,-1-1 1,1 1-1,0 0 0,0 0 1,0 0-1,0 0 0,0 0 1,-1 0-1,1-1 0,0 1 1,0 0-1,0 0 0,0 0 1,-1 0-1,1 0 0,0 0 1,0 0-1,0 0 0,-1 0 1,1 0-1,0 0 0,0 0 1,0 0-1,0 0 0,-1 0 1,1 0-1,0 0 0,0 0 1,0 0-1,-1 0 0,1 0 1,0 0-1,0 0 0,0 0 1,0 1-1,-1-1 0,1 0 1,0 0-1,0 0 0,0 0 1,0 0-1,0 0 0,-1 1 1,1-1-1,0 0 0,1-1 5,0 0 1,0 0-1,0 0 0,0 0 1,0 1-1,0-1 0,0 0 0,0 0 1,0 1-1,0-1 0,0 1 0,1-1 1,-1 1-1,0-1 0,3 1 0,-4 0-2,7-3 16,1 1 0,-1-1-1,0-1 1,0 1 0,-1-1 0,1 0 0,8-8 0,-9 8 4,0 0 1,0 0 0,0 0 0,1 0-1,-1 1 1,1 0 0,0 1 0,0-1-1,9-1 1,55-8 311,16-4 37,-79 14-314,0-1 0,0 1 0,0-2-1,0 1 1,-1-1 0,0 0 0,13-9 0,-17 9-14,1 1 1,-1-1-1,0 0 1,-1 0-1,1 0 1,-1 0-1,0 0 1,0 0 0,0-1-1,0 1 1,-1-1-1,0 0 1,2-8-1,-2 6 15,0 0-1,-1 0 1,0 0 0,0 0-1,0 0 1,-1 0-1,0 0 1,-3-11 0,4 17-56,-1 0 0,1 0 0,-1 0 1,1 0-1,-1 0 0,1 1 0,-1-1 1,1 0-1,-1 0 0,0 1 0,1-1 1,-1 0-1,0 1 0,1-1 1,-1 0-1,0 1 0,0-1 0,0 1 1,0 0-1,0-1 0,1 1 0,-1 0 1,0-1-1,0 1 0,0 0 1,0 0-1,0 0 0,0 0 0,0 0 1,0 0-1,0 0 0,0 0 0,0 0 1,0 1-1,0-1 0,0 0 0,0 0 1,0 1-1,1-1 0,-1 1 1,0-1-1,0 1 0,0-1 0,0 1 1,0 0-1,-2 1-3,1-1 0,0 1 0,0 0 1,-1-1-1,1 1 0,0 0 0,0 0 0,1 0 1,-1 1-1,0-1 0,1 0 0,-1 1 0,1-1 1,-2 6-1,3-7 1,-1 0 0,1 1 0,0-1 0,0 0 0,0 1 0,0-1 0,0 0 0,0 1 0,0-1 0,1 0 0,-1 1 0,0-1 0,1 0 0,-1 0 0,1 1 0,-1-1 1,1 0-1,0 0 0,-1 0 0,1 0 0,0 0 0,0 0 0,0 0 0,0 0 0,1 1 0,0-1-1,1 1 1,-1-1-1,1 0 0,-1-1 1,1 1-1,-1 0 0,1-1 1,-1 0-1,1 1 1,0-1-1,-1 0 0,4-1 1,5 0-2,0 0 0,0-1 1,0-1-1,0 0 1,11-5-1,-6 0-5,0 0 0,0-1 0,-1-1 1,0 0-1,-1-1 0,-1-1 0,1 0 0,-2 0 1,0-2-1,0 1 0,-1-2 0,-1 1 0,15-29 0,-13 19-47,-1-1 0,-1-1 0,-2 1 0,0-1 0,-2-1-1,-1 1 1,-1-1 0,1-40 0,-5 62 40,3-30-32,-3 1 0,-1-1-1,-1 0 1,-2 1 0,-13-53 0,15 82 43,0 0 1,-1 0-1,1 0 1,-1 1-1,0-1 1,0 1 0,-1-1-1,-5-5 1,8 10 6,1-1 0,-1 0-1,0 0 1,0 0 0,0 1 0,0-1 0,0 0 0,0 1 0,0-1 0,0 1 0,0-1 0,0 1 0,0 0 0,0-1 0,0 1 0,-1 0 0,1 0 0,0 0 0,0 0 0,0 0 0,0 0 0,0 0-1,-1 0 1,1 0 0,0 1 0,0-1 0,0 0 0,0 1 0,0-1 0,0 1 0,0-1 0,0 1 0,0-1 0,0 1 0,0 0 0,0-1 0,0 1 0,0 0 0,1 0 0,-1 0 0,0 0-1,0 0 1,1 0 0,-1 0 0,1 0 0,-1 0 0,1 0 0,-1 2 0,-3 5 66,1 0 0,0 0 0,1 0 0,0 1 0,0 0 1,1-1-1,0 1 0,0 0 0,1-1 0,0 1 0,1 0 0,1 9 0,2 8 275,2-1 1,15 46-1,-12-49-176,0-1-1,2 0 1,0-1-1,1 0 1,27 33 0,-6-15-254,62 54 0,-78-79-1115,-12-12-821,-8-11-399,-8-7 167,0-4 1064</inkml:trace>
</inkml:ink>
</file>

<file path=ppt/ink/ink22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5:37.42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152 240 9042,'-125'-34'4058,"98"29"-1134,33 7-1643,-3-1-507,11-4-117,0-1 0,0-1 0,0 0 1,-1-1-1,0 0 0,0-1 0,16-12 1,-4 4 71,23-14 137,-30 17-720,1 1 0,0 0 0,0 1 0,1 1 0,0 1 0,38-10 0,-56 17-145,-1 1 0,1 0 0,-1 0 0,1 0 0,0 0 0,-1 0 0,1 0 0,-1 0 0,1 1 1,-1-1-1,1 0 0,-1 1 0,1-1 0,-1 1 0,0 0 0,1-1 0,-1 1 0,0 0 0,1 0 0,-1 0 1,0 0-1,0 0 0,0 0 0,0 0 0,0 0 0,0 0 0,0 1 0,0-1 0,0 0 0,-1 1 1,1-1-1,0 1 0,0 2 0,1 4-8,0 1 0,0 0 0,-1 0 0,0 16 0,0-2-6,-1-19 13,1 0 0,0 0 1,-1 0-1,1 0 0,0 0 0,1 0 0,-1 0 1,1 0-1,0-1 0,0 1 0,0-1 1,0 1-1,0-1 0,1 0 0,0 0 0,5 5 1,-6-6 0,1-1 0,-1 0 0,1 0 0,0 0 0,0 0 0,0 0 0,-1-1 0,1 1 0,0-1 0,0 1 0,0-1 0,0 0 0,0-1 0,0 1 0,0 0 0,-1-1 0,1 1 0,0-1 0,0 0 0,0 0 0,-1 0 0,1 0 0,0-1 0,3-2 0,2 0 21,0-1 0,-1 0 0,1-1 0,-1 1 0,0-2 0,-1 1-1,1-1 1,-1 0 0,0 0 0,-1 0 0,0-1 0,0 0 0,-1 0 0,0 0 0,0-1-1,3-10 1,-7 18-15,1-1 1,-1 0-1,0 0 0,1 0 0,-1 1 0,0-1 0,0 0 0,-1 0 1,1 0-1,0 0 0,0 1 0,-1-1 0,1 0 0,-1 0 1,0 1-1,1-1 0,-1 0 0,0 1 0,0-1 0,0 1 0,0-1 1,0 1-1,0-1 0,-1 1 0,1 0 0,0 0 0,-1 0 0,1-1 1,-1 1-1,1 1 0,-1-1 0,0 0 0,1 0 0,-1 0 0,0 1 1,-3-1-1,-5-2 8,-1 1-1,1 0 1,-1 1 0,-18 0 0,27 1-14,-27 1-172,0 1 0,-36 8 0,13-2-1243,58-15-4431,14-5 3718,7-1 825</inkml:trace>
</inkml:ink>
</file>

<file path=ppt/ink/ink22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5:38.14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124 264 11234,'-26'7'6403,"-1"10"-4107,-18 24-774,44-40-1338,-1 1-108,-1 0 1,1 0-1,0 0 0,1 1 0,-1-1 0,0 1 1,1-1-1,-1 1 0,1-1 0,0 1 0,0 0 0,0 0 1,0-1-1,0 1 0,1 0 0,-1 0 0,1 0 0,0 0 1,-1 0-1,2 5 0,0-2-9,1 0 0,0-1 1,0 1-1,1-1 0,-1 0 1,1 0-1,0 0 0,1 0 0,5 7 1,11 12 26,-1-1 182,28 44 0,-43-61-236,-1 1 0,1 0 0,-1-1 0,-1 1-1,1 0 1,-1 1 0,0-1 0,-1 0 0,0 1 0,0-1-1,0 0 1,-1 10 0,-1-14-35,0 0 0,1-1 0,-1 1 0,0 0 0,0-1 0,-1 1 0,1-1 0,0 0 0,-1 1 0,0-1 0,1 0 0,-1 0-1,0 0 1,0 0 0,0 0 0,0-1 0,0 1 0,-1 0 0,1-1 0,-1 0 0,1 1 0,-1-1 0,1 0 0,-1-1 0,1 1 0,-1 0 0,0-1 0,0 1 0,-2-1 0,2 1-8,1-1-1,-1 0 1,1 0 0,0 0 0,-1 0 0,1 0 0,-1 0-1,1-1 1,-1 1 0,1-1 0,-1 0 0,1 1-1,0-1 1,0 0 0,-1-1 0,1 1 0,0 0 0,0-1-1,0 1 1,0-1 0,0 1 0,1-1 0,-1 0 0,0 0-1,1 0 1,-1 0 0,1 0 0,0 0 0,0 0 0,0 0-1,0-1 1,-1-3 0,1 3-5,1 1-1,-1 0 1,1-1 0,0 1-1,0 0 1,0-1 0,0 1-1,1 0 1,-1-1-1,1 1 1,-1 0 0,1 0-1,0 0 1,0-1 0,0 1-1,0 0 1,2-2 0,0 0 1,0 0 1,0 0-1,1 1 1,-1-1-1,1 1 1,0 0-1,7-4 1,4-2 0,1 2 0,0-1-1,27-7 1,2 1 239,81-37 0,-110 43-45,0-1-1,-1-1 1,0 0-1,-1-1 1,0-1 0,-1 0-1,0-1 1,12-14-1,-20 18-133,0 1 0,-1-1 0,0 0 0,0 0 0,-1-1 0,0 1 0,0-1 0,-1 1 0,0-1 1,-1 0-1,0 0 0,-1 0 0,0 1 0,-1-1 0,1 0 0,-2 0 0,0 0 0,0 1 0,0-1 0,-1 1 0,-1 0 0,-6-13 0,10 20-56,-1 1 0,0 0-1,1-1 1,-1 1 0,0 0 0,0 0 0,0 0-1,0-1 1,0 1 0,0 0 0,0 0 0,0 1-1,-1-1 1,1 0 0,0 0 0,0 0-1,-1 1 1,1-1 0,0 1 0,-1-1 0,1 1-1,-1 0 1,1-1 0,-1 1 0,1 0 0,-1 0-1,1 0 1,-1 0 0,1 0 0,-1 0 0,1 0-1,0 1 1,-1-1 0,1 1 0,-1-1 0,-1 1-1,1 1-2,0 0 0,-1-1 1,1 1-1,0 0 0,1 0 0,-1 0 0,0 0 0,0 0 0,1 1 0,-1-1 0,1 0 0,0 1 0,0-1 0,0 1 1,0-1-1,0 1 0,1 0 0,-1-1 0,0 4 0,1 4 3,0 0 0,1 0 0,0 0 0,0 0-1,1 0 1,0 0 0,1-1 0,0 1 0,1-1 0,0 0 0,0 0 0,1 0 0,0 0 0,1-1-1,0 1 1,8 7 0,-10-10 14,1-1-1,0 0 0,0 0 1,0 0-1,1-1 0,-1 1 1,1-1-1,0-1 0,1 1 0,-1-1 1,0 0-1,1-1 0,0 1 1,-1-1-1,1-1 0,0 1 1,0-1-1,0 0 0,0-1 1,1 0-1,-1 0 0,0 0 1,12-3-1,-5-2 108,-1 0 0,0-1 0,-1 0 0,1-1 0,-1-1 0,0 0-1,-1 0 1,0-1 0,-1-1 0,12-12 0,4-8 331,-1 0 0,30-48 0,-51 72-401,37-63 344,-37 61-375,-1 0-1,0 0 0,0 0 1,0 0-1,-1-1 1,0 1-1,0-10 0,-2 17-62,0 0-1,0 0 0,0-1 1,0 1-1,0 0 0,-1 0 1,1 0-1,0 0 0,-1 0 1,1 0-1,0 0 0,-1 0 1,0 0-1,1 0 0,-1 0 0,0 0 1,1 0-1,-1 0 0,0 0 1,0 1-1,0-1 0,1 0 1,-1 1-1,0-1 0,0 0 1,0 1-1,0-1 0,-2 0 1,1 1-174,1-1 1,0 1 0,-1-1 0,1 1 0,0 0-1,-1 0 1,1-1 0,0 1 0,-1 0 0,1 0-1,-1 0 1,1 1 0,0-1 0,-1 0 0,1 0-1,0 1 1,-1-1 0,1 1 0,0-1 0,0 1-1,-1 0 1,1-1 0,0 1 0,0 0 0,0 0-1,0 0 1,0 0 0,0 0 0,0 0 0,0 0-1,0 0 1,0 0 0,1 0 0,-2 3 0,-3 15-1185</inkml:trace>
</inkml:ink>
</file>

<file path=ppt/ink/ink22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5:38.58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307 25 16604,'15'-11'7881,"-8"1"-3304,-16 7-2632,-13 4-577,-22 4-1056,-4 7-232,-6-1-96,1-3-320,12 2-1304,12 2-1409,1 5 1809</inkml:trace>
</inkml:ink>
</file>

<file path=ppt/ink/ink22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5:41.94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1 353 6457,'0'0'75,"0"0"-1,0-1 0,0 1 0,0 0 0,0 0 0,0-1 0,0 1 0,0 0 1,0 0-1,0 0 0,0-1 0,0 1 0,0 0 0,0 0 0,0-1 0,0 1 0,1 0 1,-1 0-1,0 0 0,0 0 0,0-1 0,0 1 0,0 0 0,1 0 0,-1 0 1,0 0-1,0 0 0,0-1 0,1 1 0,-1 0 0,0 0 0,0 0 0,0 0 1,1 0-1,-1 0 0,0 0 0,0 0 0,1 0 0,-1 0 0,0 0 0,0 0 1,0 0-1,1 0 0,-1 0 0,0 0 0,0 0 0,1 0 0,-1 0 0,0 0 1,0 0-1,0 0 0,1 1 0,22 1 1045,-4 0-153,-2-4-511,-1-1 0,1 0 1,-1-1-1,0-1 0,0-1 1,-1 0-1,17-10 0,49-17 561,-4 13 205,105-15 0,11-2-190,-123 24 191,1 3 1,112-1-1,38-5 1005,288-29 1637,-193 46-2347,-247 4-1222,-1 2 0,109 27 0,-166-31-339,3 1 59,0 0 0,0-1 0,1-1-1,21 1 1,-32-3-120,1-1 1,0 1-1,-1-1 0,1 0 0,0 0 0,-1-1 0,1 1 1,-1-1-1,0 0 0,1 0 0,-1-1 0,0 1 0,0-1 1,-1 0-1,1 0 0,0 0 0,5-6 0,-4 2-802,0 1 1,1 0-1,-2-1 0,1 0 0,-1 0 0,0 0 0,-1-1 0,3-7 1,0-28-2218</inkml:trace>
</inkml:ink>
</file>

<file path=ppt/ink/ink2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1:51.35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25 343 6273,'-1'2'702,"0"1"-1,0 0 0,0-1 1,1 1-1,-1 0 0,1 0 1,0-1-1,0 1 1,0 5-1,0-5-462,1 0 1,-1 0-1,0-1 1,-1 1-1,1 0 1,0 0-1,-1 0 0,0-1 1,0 1-1,-1 4 1,0-2 121,0 0-1,0 0 1,1-1 0,0 2 0,0-1 0,-1 8 0,-1 10 87,3-23-446,0 1 0,0-1 0,0 0 0,0 1 0,-1-1 0,1 0 0,0 1 1,0-1-1,0 0 0,0 1 0,0-1 0,0 1 0,0-1 0,0 0 0,1 1 0,-1-1 0,0 0 1,0 0-1,0 1 0,0-1 0,0 0 0,0 1 0,1-1 0,-1 0 0,0 1 0,0-1 0,1 0 0,-1 0 1,0 1-1,1-1-3,-1-1 0,1 1 0,-1 0 0,1-1 1,-1 1-1,0 0 0,1-1 0,-1 1 0,0 0 0,1-1 1,-1 1-1,0-1 0,0 1 0,1-1 0,-1 1 0,0-1 1,0 1-1,0-1 0,1 1 0,-1-1 0,0 1 0,0-1 1,0 1-1,0-1 0,0 0 0,3-16 102,0-1 0,1 1-1,1 0 1,1 1 0,0 0 0,16-29 0,-19 42 44,-1-1 1,0 1 0,1 0 0,-1 0 0,1 0 0,0 1 0,0-1 0,0 1 0,0-1-1,1 1 1,4-2 0,-7 3-98,1 0 0,-1 1 0,1-1 0,-1 1 0,1 0 0,0-1 0,-1 1 0,1 0 0,0 0 0,-1 0-1,1 0 1,-1 0 0,1 0 0,0 1 0,-1-1 0,1 0 0,-1 1 0,1-1 0,0 1 0,-1 0 0,0-1 0,1 1 0,-1 0 0,1 0 0,-1 0-1,0 0 1,0 0 0,1 0 0,0 3 0,9 10 55,-1 1 0,-1 0 1,-1 0-1,0 1 0,9 26 0,-17-41-104,0 0 1,0 0-1,1 0 1,-1 0-1,0 0 0,1 0 1,-1 0-1,1 0 0,0 0 1,-1 0-1,1 0 1,-1-1-1,1 1 0,0 0 1,0 0-1,0-1 1,-1 1-1,1 0 0,0-1 1,0 1-1,0-1 1,2 2-1,-2-3-1,0 1 1,-1 0 0,1 0-1,0-1 1,0 1-1,0 0 1,0-1-1,-1 1 1,1-1-1,0 1 1,0-1-1,-1 0 1,1 1-1,0-1 1,-1 0 0,1 1-1,-1-1 1,1 0-1,0 0 1,0-1-1,4-8-11,1-1-1,-1 0 1,3-13-1,-4 14 13,5-17-7,-6 17 11,1 0 0,0 0 0,0 0-1,1 0 1,0 1 0,0-1 0,1 1 0,9-10-1,-14 18-1,0 0 0,0 1 0,0-1 0,0 1 0,0 0 0,0-1 0,0 1 0,0 0-1,0-1 1,0 1 0,0 0 0,0 0 0,0 0 0,0 0 0,0 0 0,0 0 0,0 0 0,0 0-1,0 0 1,0 1 0,0-1 0,0 0 0,0 1 0,0-1 0,0 1 0,0-1 0,0 1 0,0-1-1,0 1 1,0 1 0,31 26 215,-21-16 15,3 0-2,-2 2 0,0-1 1,0 1-1,-2 1 0,19 31 0,-29-45-229,0 0 0,0 0 0,1 0 0,-1-1 0,1 1 0,-1 0 0,0 0 0,1 0 0,0-1 0,-1 1 0,1 0 0,-1-1 0,1 1 0,0 0 0,0-1 0,-1 1 0,1-1 0,0 1 0,0-1 0,0 1 0,-1-1 0,1 0 0,0 1 0,0-1 0,0 0 1,1 0-1,-1 0-1,0-1 0,-1 1 0,1-1 1,0 0-1,0 0 0,-1 1 0,1-1 0,0 0 1,-1 0-1,1 0 0,-1 0 0,1 1 1,-1-1-1,1 0 0,-1 0 0,0 0 1,0 0-1,1-2 0,1-7-5,0 0-1,-1 1 1,1-18-1,-5-10 15,-7-38 0,3 38-15,0-37-1,6 62-24,1 0 0,0 0 0,1 0 0,0 0 0,0 0-1,2 0 1,4-16 0,-7 29 31,0-1 0,0 0 0,0 0 0,0 1 0,1-1 0,-1 0 0,0 0 1,0 1-1,0-1 0,0 0 0,0 0 0,1 0 0,-1 1 0,0-1 0,0 0 0,0 0 0,1 0 0,-1 0 0,0 1 0,0-1 0,1 0 0,-1 0 1,0 0-1,0 0 0,1 0 0,-1 0 0,0 0 0,0 0 0,1 0 0,-1 0 0,0 0 0,0 0 0,1 0 0,-1 0 0,0 0 0,0 0 1,1 0-1,-1 0 0,0 0 0,0 0 0,1 0 0,-1 0 0,0-1 0,0 1 0,1 0 0,-1 0 0,0 0 0,0 0 0,0-1 0,1 1 0,-1 0 1,0 0-1,0 0 0,0-1 0,0 1 0,0 0 0,1 0 0,-1-1 0,0 1 0,0 0 0,0 0 0,0-1 0,0 1 0,0 0 0,0 0 1,0-1-1,0 1 0,6 20-27,6 54 95,13 55 229,-21-114-263,0 0 0,1-1 1,1 0-1,1 0 0,0-1 0,13 20 0,-18-31-19,0 1 0,0-1 0,0 0 0,0 0 0,0 0 0,0 0 0,1 0 0,3 3-1,-5-5 5,0 0-1,0 1 1,0-1-1,0 0 0,0 1 1,-1-1-1,1 0 1,0 0-1,0 0 0,0 0 1,0 0-1,0 0 1,0 0-1,0 0 1,0 0-1,0 0 0,0 0 1,0-1-1,1 0 1,0 0 24,0-1 0,0 0 0,0 0 0,0 0 0,-1 0 0,1 0 0,-1 0 0,1 0 0,-1 0 0,0-1 0,0 1 1,0-1-1,0 1 0,0-1 0,0 1 0,-1-1 0,1-5 0,2-12 31,2 0 0,0 1-1,1-1 1,9-20 0,-14 39-117,0-1 1,0 1-1,0 0 0,0-1 0,0 1 1,1 0-1,-1 0 0,0-1 1,1 1-1,-1 0 0,0 0 0,1 1 1,0-1-1,-1 0 0,1 0 0,-1 1 1,1-1-1,0 1 0,2-1 1,1 0-483,-1 1 0,1-1 0,0 1 0,-1 1 0,1-1 0,5 1 0,15 5-708</inkml:trace>
</inkml:ink>
</file>

<file path=ppt/ink/ink22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5:43.21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629 1144 8618,'0'3'779,"0"0"1,1 0-1,-1 0 0,1 1 1,0-1-1,0 0 0,2 5 1,13 18 1100,25 12-2487,-32-31 1319,1 2-490,1-1 0,0-1 0,0 0 0,1-1 0,0 0 0,0 0 0,1-1-1,-1-1 1,1 0 0,0-1 0,24 3 0,3-3 258,0-2 0,58-6 0,-56 3-220,319-29 1271,-73 5-753,140-19 537,-314 26-860,193-59 0,-222 46-181,86-45-1,-49 19 115,-113 54-348,0 0 1,0 0-1,-1-1 0,1 0 1,-1 0-1,-1-1 1,13-11-1,-18 14-24,0 0 0,0 1 0,0-1 0,-1 0 0,1 0 0,-1 0 1,1 0-1,-1 0 0,0 0 0,0 0 0,-1-1 0,1 1 0,-1 0 0,1 0 0,-1-1 0,0 1 0,0 0 1,0-1-1,-1 1 0,1 0 0,-1 0 0,0-1 0,0 1 0,-3-6 0,-8-19-6,-2 1 0,-1 0 0,-1 0 0,-1 2 0,-2 0 0,0 1 0,-2 1 0,0 1 0,-1 1 0,-32-24 0,-10-1-22,-1 3 1,-130-63-1,-113-19-95,-14 27-105,220 70-11,-1 4-1,-1 5 1,0 5-1,-201-2 1,198 22 162,0 5 1,1 4 0,1 5 0,0 5-1,-188 71 1,263-85 53,0 2-1,1 1 1,0 1 0,1 1-1,-32 26 1,50-34 4,0 1-1,0 0 1,1 0 0,0 1-1,1 0 1,0 1 0,1-1-1,0 2 1,0-1 0,2 1-1,-1 0 1,1 0 0,1 0-1,0 1 1,-3 24 0,3-4 18,2-1 1,1 1-1,1 0 1,2-1-1,2 1 1,1-1-1,1 0 1,2 0-1,1 0 1,20 45-1,-18-53 28,2 1-1,0-1 1,2-1 0,1-1 0,1 0-1,0-1 1,2-1 0,0-1-1,1 0 1,1-1 0,1-2 0,46 28-1,-31-26 11,0-2 1,1-1-1,0-1 0,1-3 0,1-1 0,0-2 1,53 4-1,290-7-537,-229-8-615,-25 4-1007,-17-1 826</inkml:trace>
</inkml:ink>
</file>

<file path=ppt/ink/ink22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5:57.59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29 6873,'6'0'931,"0"1"0,0 0 0,-1 0 0,1 0-1,0 0 1,8 4 0,0 2-918,0 0-1,21 13 1,-7-3 515,-13-10-350,1-2 1,0 1-1,0-2 1,1 0-1,-1-1 1,1-1-1,0 0 1,0-1-1,18-2 1,-25 1-77,67-4 868,0-3 0,136-30 0,-72 10-390,165-14 171,-234 36-617,0 4 0,96 9 1,184 36 39,219 20-108,-455-55-38,-1 4 1,0 5 0,147 44-1,-160-29-44,165 46 235,-226-71-90,0-1 0,1-1-1,0-3 1,71-3 0,391-40 1732,-475 38-1713,278-27 584,-261 22-715,-1-3-1,0-1 0,-1-3 0,70-31 0,-83 30-8,139-61 437,-139 65-198,-1 1 0,1 2 0,58-9 0,-63 14-163,1 1 1,-1 1 0,1 2-1,-1 0 1,1 2 0,-1 0-1,0 2 1,0 1 0,47 18-1,-67-21-51,13 5-159,-1-1-1,1-1 0,28 6 1,-41-11-134,1 0 1,0-1-1,-1 0 1,1 0 0,0-1-1,-1 1 1,1-1-1,-1-1 1,1 1 0,-1-1-1,0-1 1,0 1-1,1-1 1,5-4-1,35-23-1046</inkml:trace>
</inkml:ink>
</file>

<file path=ppt/ink/ink22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6:06.42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383 173 8114,'2'-115'2806,"-2"113"-2710,0-1 0,0 1 1,-1-1-1,1 1 1,-1-1-1,1 1 0,-1 0 1,0-1-1,0 1 1,0 0-1,0 0 0,-1-1 1,1 1-1,0 0 1,-1 0-1,0 0 0,1 1 1,-1-1-1,0 0 0,0 1 1,0-1-1,0 1 1,0-1-1,0 1 0,0 0 1,-1 0-1,1 0 1,0 0-1,-1 1 0,1-1 1,-1 1-1,1-1 1,-1 1-1,1 0 0,-4 0 1,4 0-30,1 0 0,0 1 0,-1-1 0,1 1 0,0-1 1,-1 1-1,1-1 0,0 1 0,0 0 0,-1 0 0,1-1 0,0 1 0,0 0 1,0 0-1,0 0 0,0 0 0,0 0 0,0 1 0,1-1 0,-1 0 0,0 0 1,1 1-1,-2 1 0,-13 36 977,12-33-757,-20 61 1218,9-22-823,-2 0 0,-42 77 0,49-103-571,0 0 1,1 1-1,-6 20 0,9-22-29,-5 3-63,10-21 4,0 1 0,0-1 0,0 0 0,0 1 0,0-1-1,0 0 1,0 1 0,-1-1 0,1 0 0,0 1 0,0-1 0,0 0 0,-1 0 0,1 1 0,0-1 0,0 0 0,0 0 0,-1 1 0,1-1 0,0 0 0,-1 0-1,1 0 1,0 0 0,0 1 0,-1-1 0,1 0 0,0 0 0,-1 0 0,1 0 0,0 0 0,-1 0 0,1 0 0,0 0 0,-1 0 0,1 0 0,0 0 0,-1 0-1,0 0 1,-11-20 1377,11 22-1174,1 35-190,-1 243 566,11-44-106,-11-1 1,-34 261-1,14-351-399,-15 143 257,32-222-208,2-1 1,10 95 0,13 24 37,-21-183-182,6 36 52,-6-36-51,1 1 0,-1-1 0,0 0 0,0 1 0,1-1 0,-1 0-1,1 0 1,-1 1 0,1-1 0,0 0 0,-1 0 0,1 0 0,0 0 0,0 0 0,0 0-1,0 0 1,0 0 0,0 0 0,0 0 0,0 0 0,0-1 0,0 1 0,3 1-1,-4-2-2,1 0 0,-1 0-1,0 0 1,1 0 0,-1-1-1,1 1 1,-1 0 0,1 0-1,-1 0 1,0 0 0,1-1-1,-1 1 1,1 0-1,-1 0 1,0-1 0,1 1-1,-1 0 1,0 0 0,1-1-1,-1 1 1,0 0 0,0-1-1,1 1 1,-1-1 0,0 1-1,0 0 1,1-1-1,-1 1 1,0-1 0,4-19-7,-3 17 7,55-550 45,-26 201-121,-22 277 54,55-603-126,-53 462 56,-19-247 0,7 428 74,-2 0-1,-2 1 1,-1 0 0,-13-38 0,14 63-33,1 17 23,1 19 6,-1 103 17,14 140 0,0-79 4,-3 729 154,-4-272 91,-2-546-136,3 89 189,-2-178-262,-2-10-28,1 0 1,0-1-1,0 1 0,0 0 0,0 0 0,1-1 0,-1 1 1,1 0-1,-1-1 0,1 1 0,0-1 0,0 1 0,0-1 0,1 1 1,-1-1-1,3 4 0,-4-6-6,1 1 0,-1-1 0,0 0 0,0 0 1,0 0-1,1 0 0,-1 0 0,0 0 0,0 0 0,1 1 0,-1-1 0,0 0 0,0 0 1,1 0-1,-1 0 0,0 0 0,1 0 0,-1 0 0,0 0 0,0 0 0,1 0 1,-1-1-1,0 1 0,0 0 0,1 0 0,-1 0 0,0 0 0,0 0 0,1 0 1,-1 0-1,0-1 0,0 1 0,0 0 0,1 0 0,-1 0 0,0 0 0,0-1 1,0 1-1,0 0 0,0 0 0,1-1 0,-1 1 0,0-1 0,3-6 22,1-1-1,-1 1 0,-1-1 1,0 0-1,0 0 0,0 0 1,0-10-1,34-678 217,-33 509-229,17-550-56,-20 698 49,2 14 1,-2 1-1,0-1 1,-2 0-1,-1 1 0,-10-43 1,3 51-12,10 16 7,0-1 1,-1 1-1,1 0 1,0 0-1,-1 0 0,1 0 1,0 0-1,-1 0 0,1 0 1,0 0-1,-1 0 0,1 0 1,0 0-1,-1 0 0,1 0 1,0 0-1,-1 0 0,1 1 1,0-1-1,-1 0 0,1 0 1,0 0-1,0 0 1,-1 1-1,1-1 0,0 0 1,0 0-1,-1 0 0,1 1 1,0-1-1,0 0 0,-1 1 1,-2 3-6,1 1 0,-1-1 0,1 1 1,0 0-1,0 0 0,-1 8 0,-13 62-1,3 1 1,-5 105-1,7-47 29,-16 112 30,-64 672 722,82-672-147,9-241-606,0 1 0,0-1 0,1 0-1,0 1 1,0-1 0,0 0 0,0 0-1,1 0 1,0 0 0,3 6 0,-5-10-18,0-1-1,1 1 1,-1 0 0,1-1-1,-1 1 1,1-1 0,-1 0-1,1 1 1,-1-1 0,1 1 0,-1-1-1,1 0 1,0 1 0,-1-1-1,1 0 1,0 0 0,-1 0-1,1 1 1,0-1 0,-1 0 0,1 0-1,0 0 1,-1 0 0,1 0-1,0 0 1,1 0 0,0-1-1,0 0 0,0 0 1,0 0-1,-1 0 0,1-1 0,0 1 1,0-1-1,-1 1 0,1-1 0,-1 1 1,1-1-1,1-2 0,7-12 4,0 1 0,-1-1 0,-1-1 0,-1 0-1,-1 0 1,8-29 0,-8 28-3,24-93 29,26-176 0,-9-121 6,-34 280-27,-4 30-7,25-170-5,-29 246-30,-3 34-12,-4 49-20,-63 507 79,22-251 52,23-157-6,-26 290 236,46-445-303,-2 63-9,2-63-52,0 0 1,1 0-1,-1 0 0,1-1 1,0 1-1,0 0 1,0 0-1,4 7 0,-4-11 29,-1-1 0,1 0 0,-1 1-1,0-1 1,1 0 0,-1 1 0,1-1-1,-1 0 1,1 0 0,-1 0 0,1 0-1,-1 1 1,1-1 0,0 0 0,-1 0-1,1 0 1,-1 0 0,1 0 0,-1 0-1,1 0 1,-1 0 0,1 0 0,-1-1-1,1 1 1,-1 0 0,1 0 0,-1 0-1,1-1 1,-1 1 0,1 0 0,-1-1-1,1 1 1,-1 0 0,1-1 0,-1 1-1,0 0 1,1-1 0,-1 1 0,0-1-1,1 1 1,-1-1 0,1 0 0,3-4-280,0 1 0,0-1 0,0-1 0,-1 1 0,1 0 0,3-11 0,26-74-1076</inkml:trace>
</inkml:ink>
</file>

<file path=ppt/ink/ink22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7:01.31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65 750 5385,'-13'10'4568,"13"-10"-4464,-1 0 0,1 0 1,0 0-1,0 1 0,0-1 0,0 0 0,0 0 1,0 0-1,0 1 0,0-1 0,0 0 0,0 0 1,0 0-1,0 1 0,0-1 0,0 0 0,0 0 1,0 0-1,0 1 0,0-1 0,0 0 0,0 0 1,0 1-1,0-1 0,0 0 0,0 0 0,0 0 1,0 0-1,0 1 0,1-1 0,-1 0 0,0 0 1,0 0-1,0 0 0,0 1 0,1-1 0,2 2 195,0-1 0,1 0 0,-1 1 0,0-1 0,1 0 0,-1 0 0,6 0-1,21 2 656,0-2 0,53-3 0,-45 0-32,0 2-1,39 4 1,32 16-379,-68-11-504,1-2 1,67 3-1,19-12 44,-26 0 716,0 4-1,137 20 0,-200-15-626,1-2 0,0-1 0,0-2 0,0-1 0,0-3-1,62-9 1,133-41 696,25-4-689,-61 4-147,-29 6 48,-156 44-58,0-1 0,0 0-1,0-1 1,0-1 0,-1 0-1,24-14 1,-34 17-5,0-1 1,0 0-1,0 0 0,-1 0 0,1-1 0,-1 1 0,1-1 1,-1 1-1,0-1 0,-1 0 0,1 0 0,-1 0 0,1 0 1,-1 0-1,0 0 0,-1 0 0,1 0 0,-1 0 0,0 0 1,0-1-1,0-3 0,-2-10 18,-1 1-1,-1 0 1,-10-29 0,6 19-40,5 17 6,-1 0-1,0 1 1,-1-1-1,0 1 0,0 0 1,-1 0-1,-1 0 1,1 1-1,-13-12 1,-8-5 3,-44-32 0,42 36-3,-32-32 0,50 42-20,-1 0 0,0 0-1,0 1 1,-1 1 0,0 0 0,-1 0 0,0 2-1,0 0 1,-1 0 0,0 1 0,0 1 0,0 1-1,-1 0 1,-18-2 0,-37-1-160,-1 3 1,-106 7-1,85 0 36,-102-9 0,8-1-3,53 14 144,-19 0 26,37-15 6,81 4-42,1 1-1,-1 2 1,0 1-1,1 2 1,-42 7-1,9 5 17,-80 23-396,131-31 369,0 0-1,0 1 1,1 1-1,0 0 1,0 1-1,-25 21 1,-26 25 22,-44 40-33,98-81 22,-1-1 0,2 2 0,0-1 0,1 2 0,0-1 0,-7 18 0,0 0-4,11-22 13,0 1 0,1-1 1,0 1-1,-3 14 0,7-22 5,0-1 0,1 1 0,-1 0 0,1-1 0,0 1 0,0 0 0,1-1 0,-1 1 0,1 0 0,0-1-1,-1 1 1,2-1 0,-1 1 0,0-1 0,1 1 0,-1-1 0,1 0 0,4 5 0,1 0 74,0-1 0,0 0 0,0-1 0,1 0 0,0 0 0,1 0 0,-1-1 0,1-1 0,0 1 0,0-2 0,1 1-1,10 2 1,18 4 413,64 8-1,-79-15-493,188 20 670,-174-22-1880,67-7 1,-66 1-1315,-1 2 1013</inkml:trace>
</inkml:ink>
</file>

<file path=ppt/ink/ink22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7:02.52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1182 50 7218,'3'-28'3400,"-2"7"3588,-2 21-6837,0 0 0,0 0 1,0 0-1,-1 0 1,1 1-1,0-1 1,0 0-1,0 0 0,0 1 1,0-1-1,0 1 1,0-1-1,0 1 1,0 0-1,0-1 0,0 1 1,0 0-1,0 0 1,0-1-1,1 1 1,-1 0-1,-1 1 1,-139 124 903,88-78-817,-27 32 150,-97 124-1,-59 62 598,123-165-344,-126 86 0,229-180-795,2 0 230,-1-1 0,0 0 0,-1-1 0,-9 5 0,17-9-164,0 0 1,0 0 0,0-1-1,0 1 1,0-1 0,0 1-1,0-1 1,0 0 0,-1 0-1,1 0 1,0 0 0,0 0-1,0 0 1,0 0 0,0-1-1,0 1 1,0-1 0,0 0-1,0 1 1,0-1 0,0 0-1,0 0 1,0 0 0,0-1-1,1 1 1,-3-2 0,3-8-6082,8-9 3139,-5 16 1908,6-14-719</inkml:trace>
</inkml:ink>
</file>

<file path=ppt/ink/ink22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7:03.03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24 32 7578,'-20'-21'5637,"17"11"1618,9 16-5828,5 5-1139,6 6 45,0-1 0,2-1 0,0 0 0,0-1 0,39 19 0,258 113 2010,-90-45-1187,352 137 2525,-571-235-3641,125 49 785,-111-42-695,0 1 0,0 1-1,32 25 1,-51-36-125,0 1 0,0 0 0,0 0 0,0 0 0,0 0-1,0 0 1,-1 1 0,1-1 0,-1 0 0,2 4 0,-3-6-9,0 0 1,0 1-1,0-1 0,0 0 1,0 1-1,0-1 1,0 0-1,0 1 0,0-1 1,0 1-1,0-1 0,0 0 1,0 1-1,0-1 0,0 0 1,0 1-1,0-1 0,0 0 1,-1 1-1,1-1 1,0 0-1,0 1 0,0-1 1,-1 0-1,1 0 0,0 1 1,-1-1-1,-16 4-480,14-5 349,-1 1-400,1 0 0,-1 0 0,1 0 0,-1-1 0,1 1 0,0-1 0,-1 0 0,-4-3-1,-1-4-1323</inkml:trace>
</inkml:ink>
</file>

<file path=ppt/ink/ink22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5:49.50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249 718 7666,'1'2'439,"0"1"0,0-1 0,1 0 1,-1 1-1,0-1 0,1 0 1,-1 0-1,1 0 0,0 0 0,0 0 1,0 0-1,0 0 0,0-1 0,0 1 1,0-1-1,0 0 0,1 1 1,2 0-1,0 0-101,1 0 1,-1 0-1,1 0 1,0-1-1,0 1 1,11-1-1,1-2-65,0-1 0,0-1 0,0-1-1,-1-1 1,1 0 0,24-12 0,-14 7-10,-16 5-178,0 0 0,-1-1 0,0-1 0,0 1 0,0-2 0,-1 1 0,0-1 0,0-1 0,-1 0 1,0 0-1,-1-1 0,0 0 0,0-1 0,-1 1 0,-1-1 0,0-1 0,0 1 0,-1-1 0,0 0 0,-1 0 0,-1-1 1,3-13-1,-3 5 29,0-1 0,-1 1 0,-1-1 1,-1 1-1,-1-1 0,-1 1 0,-1-1 1,-1 1-1,-1 0 0,-1 0 0,0 0 1,-15-29-1,14 36-37,-1 1 0,0-1 0,-1 2 0,-1-1 0,0 1 0,-1 1 0,0 0 0,0 0 0,-2 1 0,1 0 0,-16-8 0,20 13-9,-1 0 1,1 1-1,-1 0 1,1 1-1,-1-1 1,0 2-1,0-1 1,0 1-1,-1 1 1,1 0-1,0 0 1,-1 1-1,1 0 1,-1 0-1,1 1 1,0 1-1,-1-1 1,1 1-1,-15 6 1,3 3-59,0 0 0,1 1 1,0 1-1,1 1 0,0 1 0,1 0 1,1 1-1,1 1 0,0 1 1,1 1-1,1 0 0,1 0 1,0 1-1,-10 24 0,12-21 12,1 1-1,1-1 0,2 2 1,0-1-1,1 1 0,1 0 1,2 0-1,0 1 0,2-1 1,0 1-1,2-1 0,1 0 1,5 26-1,-4-39 5,0-1 1,1 0-1,0-1 0,0 1 1,1-1-1,1 1 0,-1-2 1,2 1-1,-1-1 0,1 1 0,1-2 1,0 1-1,0-1 0,0 0 1,1-1-1,1 0 0,-1-1 1,20 11-1,-12-9-67,1-1 0,0 0 1,0-2-1,1 0 0,-1-1 1,1 0-1,0-2 0,0 0 0,1-2 1,28-1-1,12-6 138,68-18 1,-32 2 86</inkml:trace>
</inkml:ink>
</file>

<file path=ppt/ink/ink22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5:50.45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363 498 7690,'-1'0'533,"-15"14"3025,10-5-876,6 0 3563,1-7-6102,0-1 0,1 0 0,-1 0 1,0 0-1,0 0 0,1 0 0,-1 0 0,0 0 0,1-1 0,-1 1 0,3 1 0,14 7 76,-3 0-127,1 1 0,0-2 0,1 0 0,0-1 0,0-1 0,1-1 0,28 6 0,-38-10-77,1 0 0,0 0 0,-1-1 0,1 0 0,-1-1 1,1 0-1,0 0 0,-1-1 0,0 0 0,1 0 0,-1-1 1,0 0-1,0 0 0,-1-1 0,1 0 0,-1-1 0,1 0 1,-1 0-1,-1 0 0,1-1 0,-1 0 0,0 0 0,0 0 1,-1-1-1,0 0 0,8-14 0,-2 1 31,-1-1 0,-1 0 0,-1-1 0,-1 0-1,-1 0 1,-1-1 0,-1 1 0,-1-1 0,0 0 0,-2 0-1,-1 0 1,-3-24 0,2 38-47,-1 1-1,0-1 1,-1 1 0,0 0-1,0 0 1,-1 0 0,0 0-1,0 0 1,-1 1 0,0 0-1,0 0 1,-12-12-1,7 11-4,1 0 0,-1 0 0,0 1 0,-1 1 0,0 0 0,0 0 0,0 1 0,-17-5-1,5 3 11,0 2 0,0 1 0,-1 0 0,0 2 0,0 0 0,0 2 0,0 1 0,-45 7 0,46-3 30,2 1 0,-1 1 0,1 1 0,0 1 1,0 1-1,1 1 0,-36 26 0,39-25 51,1 1 0,1 0 0,0 1 0,1 1 1,0 1-1,2 0 0,0 0 0,0 1 0,-9 20 0,16-25 8,0 0 1,0 1-1,1-1 0,1 1 1,0 0-1,1 0 0,0 0 0,1 0 1,1 0-1,0 0 0,0 0 1,1 0-1,1 0 0,4 13 0,-4-15-55,2-1-1,0 0 0,0 0 1,0-1-1,2 1 0,-1-1 1,1 0-1,0 0 0,1-1 1,0 0-1,0 0 0,1-1 1,0 1-1,0-2 0,1 1 1,0-1-1,15 8 0,-4-5-48,0-1 1,1-1-1,-1-1 0,1 0 0,1-2 1,40 3-1,0-4-985,74-7 0,-40-5 269</inkml:trace>
</inkml:ink>
</file>

<file path=ppt/ink/ink22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5:51.47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406 742 7426,'-2'-1'1076,"0"1"0,-1-1 0,1 1 0,0-1 1,-1 1-1,1 0 0,-1 0 0,1 0 0,-5 0 0,7 0-1020,0 1-1,0-1 0,0 0 1,0 0-1,0 0 0,0 0 0,0 0 1,0 0-1,0 0 0,0 0 0,0 0 1,-1 0-1,1 0 0,0 1 1,0-1-1,0 0 0,0 0 0,0 0 1,0 0-1,0 0 0,0 0 0,0 0 1,0 0-1,0 1 0,0-1 1,0 0-1,0 0 0,0 0 0,0 0 1,0 0-1,0 0 0,0 0 1,0 0-1,0 1 0,1-1 0,-1 0 1,0 0-1,0 0 0,0 0 0,0 0 1,0 0-1,0 0 0,0 0 1,0 0-1,0 0 0,0 0 0,0 1 1,1-1-1,-1 0 0,0 0 0,0 0 1,0 0-1,0 0 0,0 0 1,0 0-1,0 0 0,0 0 0,1 0 1,-1 0-1,0 0 0,0 0 1,0 0-1,0 0 0,0 0 0,23 7 811,-14-4-779,-3-1-43,0 0 1,1 0-1,-1-1 0,1 0 0,-1 0 0,1-1 0,0 1 0,-1-2 0,1 1 0,-1-1 0,1 0 0,7-2 0,2-3 17,-1-1 0,0 0 0,-1-1 1,0-1-1,0-1 0,-1 0 0,0 0 0,-1-1 0,0-1 0,-1 0 0,0-1 0,-1 0 0,0 0 0,-1-1 0,-1 0 0,0-1 0,6-16 0,-7 15-32,-1 0 0,0 0 1,-1 0-1,-1-1 0,-1 0 0,0 0 0,-1 0 0,-1-1 0,0 1 0,-2 0 0,0 0 0,-1 0 1,0-1-1,-1 2 0,-1-1 0,-9-23 0,6 24-24,-1 1 0,-1-1 0,0 1 0,-1 1-1,0 0 1,-1 0 0,-1 1 0,0 0 0,-1 1 0,0 1 0,-1 0 0,-22-14-1,24 18 3,0 1 1,-1 0-1,0 1 0,0 0 0,-1 1 0,1 1 0,-1 0 0,1 0 0,-1 2 0,0 0 0,0 0 0,0 1 0,0 1 0,0 1 0,0-1 0,-15 6 0,13-2-4,0 1 1,0 0 0,0 1-1,1 1 1,0 1 0,0 0-1,1 1 1,0 0-1,1 1 1,0 1 0,1 0-1,1 1 1,0 0 0,0 1-1,1 0 1,1 0-1,-9 19 1,4-5 12,2 0 0,0 1-1,2 1 1,1 0 0,2 0-1,1 1 1,1 0 0,-1 48-1,5-64 44,1 0 0,1-1-1,1 1 1,0-1 0,1 0 0,0 1-1,1-1 1,9 21 0,-10-29-13,1 1 0,-1-1 0,1 1 0,1-1 0,-1 0 0,1-1 0,0 1 0,1-1 0,-1 0 0,1 0 0,0-1 0,0 1 0,1-1 0,-1-1 0,1 1 0,0-1 0,-1 0 0,12 2 0,5 0 81,-1-1-1,2-1 0,-1-1 0,0-1 0,0-1 1,1-1-1,-1-1 0,0-1 0,0-1 1,27-9-1,-12 1-48,-1-1-1,-1-2 1,0-1 0,-1-2 0,40-28-1,-62 38-165,-1 0 0,0-1 0,-1 0 0,0-1 0,-1-1 0,0 0 0,11-15 0,-8-1 155</inkml:trace>
</inkml:ink>
</file>

<file path=ppt/ink/ink22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6:55.69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334 1186 6353,'-1'1'390,"-1"0"0,0 1 0,1-1 0,-1 0 0,1 0 0,0 1 0,-1-1 0,1 1 0,0-1 0,0 1 0,-2 3-1,1-1-83,0 1 0,0-1 1,1 1-1,0-1 0,-1 1 0,2 0 0,-1-1 0,0 7 0,1-7-177,0-1 0,0 1 0,0-1 0,0 1 0,0-1 0,1 0 0,-1 1 0,1-1 0,0 0 0,0 1 0,0-1 0,1 0 0,-1 0 0,1 0 0,0 0 0,0 0 0,0 0 0,0-1 0,0 1 0,4 3 0,4-1 332,1-1 0,-1 1-1,1-2 1,0 0 0,17 3 0,26 8 648,90 50 525,-101-42-1242,2-2 1,55 17 0,-46-25 53,-1-2 1,1-3-1,59 0 0,-31-1 54,60 9 346,66 4 36,-181-19-804,-1-1 0,0-1 1,0-1-1,1-1 0,49-16 1,90-49 435,-103 40-186,89-26-1,-112 42-290,1-1 0,-1-1 1,-1-3-1,-1-1 0,-1-2 0,51-37 0,-37 24 44,19-15 67,-64 43-144,0 0-1,0 1 1,0-2-1,-1 1 0,0-1 1,0 0-1,0 0 1,3-8-1,9-21 12,-2-1-1,14-50 0,-25 72-9,-1 0-1,-1 0 0,0 1 0,-1-1 0,-1 0 1,0 0-1,-2 0 0,1 0 0,-6-22 1,-1 7-3,-1 1 1,-18-42 0,20 57-2,-1 0-1,1 1 1,-2 0 0,0 0 0,-1 1-1,-20-21 1,12 17-8,-43-40-44,-68-81 0,98 98 28,5 5-139,-49-48 0,60 69 98,-1 1 0,-1 0 1,0 1-1,0 1 0,-31-13 1,4 6-194,-58-16 1,70 26 135,0 1-1,-1 1 1,-58-1-1,-99 14-32,-33-2 85,184-8-152,0 2 0,0 2 0,0 1 0,1 2 0,-54 15 0,-269 58 0,332-71 131,1 2 1,0 0 0,-44 22 0,2-1-188,-190 75 162,256-103 117,1 0 0,-1 1 1,1-1-1,0 1 0,0 0 0,0 0 0,0 0 0,0 0 0,1 0 0,0 0 0,-4 7 0,-8 9-13,1-4 8,0 1 0,1 0 0,1 0 1,0 1-1,2 1 0,0 0 0,0 0 1,2 1-1,0 0 0,2 1 0,0-1 1,1 1-1,1 0 0,-2 35 0,5-55 3,0 191 6,2-159-3,1 0 0,2 0 0,15 57 0,-14-72 109,1 0 0,1-1 0,0 0 0,1-1 0,0 0 0,2 0 0,-1-1 0,2 0 0,0-1 1,0 0-1,2-1 0,-1 0 0,1-1 0,1-1 0,0 0 0,0-1 0,1-1 0,0 0 0,1-1 0,25 7 1,31 6 274,1-4 0,0-2 1,149 7-1,-210-21-668,0-1 0,-1 0 0,1-1 0,0 0 0,-1-1 0,1 0 0,-1-1 0,0 0-1,0-1 1,0-1 0,-1 0 0,14-8 0,17-14-754</inkml:trace>
</inkml:ink>
</file>

<file path=ppt/ink/ink2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2:05.84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59 116 7322,'20'-38'1134,"-9"18"859,16-38 4142,-26 96-5662,-51 533 2338,2-42-2325,29 438-254,19-842-202,13 438 320,-7-464-226,2 108 1378,-12-215-3548,0-19 1296</inkml:trace>
</inkml:ink>
</file>

<file path=ppt/ink/ink22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6:56.49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1212 18 7946,'59'-17'3147,"-59"16"-3110,0 1 0,1 0 0,-1 0 0,0 0 0,0 0 0,1 0 1,-1 0-1,0 0 0,1 1 0,-1-1 0,0 0 0,0 0 0,1 0 0,-1 0 0,0 0 0,0 0 0,1 0 0,-1 1 0,0-1 1,0 0-1,1 0 0,-1 0 0,0 1 0,0-1 0,0 0 0,1 0 0,-1 0 0,0 1 0,0-1 0,0 0 0,0 0 0,0 1 0,1-1 1,-1 0-1,0 1 0,0-1 0,0 0 0,0 0 0,0 1 0,0-1 0,0 0 0,0 1 0,0-1 0,0 0 0,0 0 0,0 1 1,0-1-1,-1 0 0,1 1 0,0-1 0,0 0 0,0 0 0,0 1 0,0-1 0,-10 21 1278,8-17-1002,-17 28 798,-2 0 0,-2-1 0,-28 32 0,-6 6-436,-235 366 1018,240-353-1408,-344 484 571,382-548-852,-79 97 207,78-99-59,0-2 1,0 0-1,-2 0 0,0-2 1,-20 12-1,-34 25-156,35-24-1367,20-18-584,16-7 1851,0 0 1,-1 0-1,1 0 1,0 0 0,-1 0-1,1 0 1,0 0-1,0 0 1,-1 0 0,1 0-1,0 0 1,-1 0-1,1 0 1,0 0 0,-1 0-1,1-1 1,0 1-1,0 0 1,-1 0 0,1 0-1,0 0 1,0-1-1,-1 1 1,1 0 0,0 0-1,0-1 1,0 1-1,0 0 1,-1 0 0,1-1-1,0 1 1,0 0-1,0 0 1,0-1 0,0 1-1,0 0 1,0-1-1,-1 1 1,1 0 0,0-1-1,0 1 1,0 0-1,0-1 1,0-1-944</inkml:trace>
</inkml:ink>
</file>

<file path=ppt/ink/ink22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6:56.97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0 8234,'2'7'4258,"10"22"-2502,-4-10-639,18 46 1036,1 6-799,3-1 0,49 83 1,18 5 9,106 168 724,-163-264-1700,3-2 0,2-2 0,3-2 0,2-2 0,3-2 0,2-3 0,2-2 0,69 43 0,-119-85-441,1 0 1,0 0-1,0-1 1,1 0-1,-1 0 0,1-1 1,0-1-1,-1 1 1,13 1-1,-12-2-907,0 7 351</inkml:trace>
</inkml:ink>
</file>

<file path=ppt/ink/ink22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7:09.37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164 589 7570,'-36'-16'3244,"35"15"-2991,1 0 0,-1 0 0,0 0 0,0 0-1,1 0 1,-1 0 0,0 0 0,1 0 0,-1-1 0,1 1-1,0 0 1,-1 0 0,1-1 0,0 1 0,0 0-1,-1 0 1,1-3 0,-2-9 2055,2 13-2210,-1-1 0,1 1 0,0 0 0,0 0 0,0 0 0,0-1-1,0 1 1,-1 0 0,1 0 0,0 0 0,0-1 0,-1 1 0,1 0 0,0 0 0,0 0 0,0 0 0,-1 0 0,1-1 0,0 1 0,0 0 0,-1 0-1,1 0 1,0 0 0,-1 0 0,1 0 0,0 0 0,0 0 0,-1 0 0,1 0 0,0 0 0,0 0 0,-1 0 0,1 0 0,0 0 0,0 1 0,-1-1 0,0 1-82,-1 0 1,1 0 0,0 0 0,0 0-1,0 0 1,0 0 0,0 0-1,0 1 1,0-1 0,0 0 0,0 1-1,1-1 1,-1 0 0,0 3 0,-8 12 46,-6 10 102,2-1 0,-14 35 0,21-44-63,1 0-1,0 0 1,2 1 0,-1-1 0,2 1-1,-1 20 1,3-36-103,0-1 1,0 1-1,0-1 0,0 1 1,0-1-1,0 0 0,0 1 0,0-1 1,0 1-1,0-1 0,0 1 1,0-1-1,0 0 0,0 1 0,1-1 1,-1 1-1,0-1 0,0 0 1,0 1-1,1-1 0,-1 0 0,0 1 1,1-1-1,-1 0 0,0 1 1,1-1-1,-1 0 0,0 0 0,1 1 1,-1-1-1,0 0 0,1 0 0,-1 0 1,1 1-1,16-7-23,-13 3 23,0 0 1,0 0 0,-1-1 0,1 1 0,-1-1 0,4-4 0,1-8 0,-1 0 0,-1 0 0,0 0 1,-1-1-1,-1 0 0,0 0 1,-2 0-1,2-31 0,-4 51 5,1 0 0,0 0 0,0 0 0,-1-1 0,1 1 0,1 0 0,-1-1 0,0 1 0,1-1 0,-1 0 0,1 1 0,0-1 0,0 0 0,0 0 0,0 0 0,0 0 0,0 0 0,1 0 0,-1-1 0,0 1 0,1-1 0,-1 0 0,1 0 0,5 2 0,2 1 2,0-1 1,0 0 0,1 0-1,13 1 1,-22-4-8,0 0 0,0 0 1,0 0-1,0 0 0,0-1 1,0 1-1,0 0 0,-1-1 0,1 0 1,0 0-1,0 1 0,-1-1 1,1 0-1,0 0 0,-1 0 1,1-1-1,-1 1 0,1 0 0,-1-1 1,1 1-1,-1-1 0,0 1 1,0-1-1,0 1 0,0-1 0,0 0 1,1-3-1,1-1 0,6-9 0,-1 0 1,-1-1-1,0-1 1,-1 1-1,4-20 0,-1-6-2,3-42-1,-4 14-19,-3 1 1,-7-120-1,-7 142 103,9 45-60,-1-1 0,0 1 1,1 0-1,-1 0 0,0 0 1,0 1-1,0-1 0,0 0 0,-1 0 1,1 0-1,0 1 0,-1-1 1,1 1-1,-1-1 0,0 1 0,1 0 1,-1-1-1,-4-1 0,5 3 4,1 0 0,-1 0 0,0 0 0,0 0 0,0 1 0,0-1 0,0 0 0,0 0 0,0 1 0,0-1 0,0 0 0,1 1 0,-1-1 1,0 1-1,0-1 0,0 1 0,1-1 0,-1 1 0,0 0 0,1-1 0,-1 1 0,0 0 0,1 0 0,-1-1 0,1 1 0,-1 0 0,1 0 0,0 0 0,-1 0 0,1 0 0,0-1 0,-1 1 0,1 2 0,-9 31 478,5 8-79,1 0 0,5 82 0,-1-111-374,1 0 0,0-1 0,0 0 1,1 1-1,1-1 0,0 0 0,0 0 0,2-1 0,-1 1 0,1-1 0,1-1 0,8 11 0,-12-16-46,1-1 0,0 1 0,1-1 0,-1 0 0,1-1 0,-1 1 0,1-1 0,0 0 0,1 0 0,-1 0 0,0-1 0,1 0 0,0 0 0,-1 0-1,1-1 1,0 1 0,0-1 0,0-1 0,0 1 0,0-1 0,-1 0 0,1-1 0,0 1 0,0-1 0,0 0 0,0-1 0,8-2 0,-6 1-149,1-1 0,-1 1 0,0-1 0,0-1 0,0 0 0,0 0 0,9-8 1,-13 9-228,0 0 1,0 0 0,-1 0-1,1 0 1,-1-1 0,0 1-1,-1-1 1,1 0 0,-1 0 0,1 0-1,-2 0 1,1 0 0,2-10-1,-4 11-139,1-1 0,1 1-1,-1 0 1,1 0 0,-1 0 0,1 0-1,0 0 1,1 1 0,-1-1-1,1 1 1,-1-1 0,6-4 0,5-8-652</inkml:trace>
</inkml:ink>
</file>

<file path=ppt/ink/ink22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7:10.07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6 419 7426,'47'-39'3582,"-30"29"1067,-20 17 1546,-1 0-5474,0 2-563,0-1-1,0 0 1,-1 0 0,0 0 0,-9 11 0,-2 1 30,15-18-164,0 0 0,-1 0-1,1 0 1,0 0 0,1 0 0,-1 0 0,0 0 0,0 0 0,1 0 0,0 1 0,-1-1-1,1 0 1,0 4 0,0-5-17,0 0-1,0 0 1,1 0-1,-1 1 1,0-1-1,1 0 1,-1 0 0,1 0-1,-1-1 1,1 1-1,-1 0 1,1 0-1,0 0 1,-1 0-1,1 0 1,0-1-1,0 1 1,-1 0 0,3 0-1,-2 0-10,0 0 0,0-1 0,1 0 0,-1 1 0,0-1 1,1 0-1,-1 1 0,0-1 0,1 0 0,-1 0 0,0 0 0,1 0 0,-1 0 0,0-1 0,1 1 0,-1 0 0,0-1 0,1 1 1,-1 0-1,0-1 0,0 0 0,0 1 0,1-1 0,-1 0 0,0 0 0,0 1 0,0-1 0,0 0 0,0 0 0,0 0 0,0 0 1,-1 0-1,1 0 0,0-1 0,0-1 0,7-11-75,8-16-70,18-43 1,-30 61 145,0 0 1,-1 0-1,-1 0 1,0 0-1,0-1 1,-1 1-1,-1-17 1,-1-7 13,-1 0 0,-2 1 0,-2 0-1,-16-58 1,21 90 0,0 1-1,0-1 0,0 1 0,0-1 0,-1 1 0,1 0 1,-1-1-1,0 1 0,1 0 0,-1 0 0,0 0 1,-4-3-1,5 5 4,0 0 0,0-1 1,0 1-1,0 0 0,0 0 1,0 0-1,0-1 0,0 1 1,0 0-1,0 0 1,0 1-1,0-1 0,0 0 1,0 0-1,1 0 0,-1 1 1,0-1-1,0 0 0,0 1 1,0-1-1,0 1 0,0-1 1,0 1-1,1-1 0,-1 1 1,0 0-1,0-1 0,1 1 1,-1 0-1,1 0 0,-1 0 1,0-1-1,1 1 1,0 0-1,-1 0 0,1 0 1,-1 1-1,-4 10 179,0 0 1,1 0-1,0 1 1,1-1-1,1 1 0,0 0 1,0 0-1,1-1 1,1 17-1,0-22-84,1 5-5,0 0-1,0 0 1,1-1 0,1 1 0,0 0-1,1-1 1,0 0 0,0 0 0,2 0-1,-1-1 1,1 1 0,0-1 0,10 11-1,-12-17-93,0 1 0,0-1 0,0 0 0,1 0 0,-1 0 0,1-1 0,0 0 0,0 0 0,0 0 0,1 0 0,-1-1 0,9 3 0,-10-4-10,0-1 0,1 1 0,-1-1 1,0 0-1,1 0 0,-1 0 1,0-1-1,0 0 0,1 1 0,-1-2 1,0 1-1,0 0 0,0-1 1,0 0-1,0 0 0,-1 0 0,1 0 1,6-6-1,-2 1 8,0 0-1,0-1 1,-1 0 0,0 0-1,0-1 1,-1 0 0,0 0-1,-1-1 1,0 1-1,5-15 1,-4 6 12,0 0 0,-1-1-1,-1 0 1,4-36 0,-8 35-17,-4 26-93,-5 29-61,7-24 138,0 0 0,2 0 1,-1 0-1,1 0 0,1 0 0,0 1 0,1-1 0,0 0 0,6 19 0,-7-27 12,0 0-1,0 0 0,0 0 1,1-1-1,-1 1 0,1 0 1,0 0-1,0-1 0,0 1 1,0-1-1,0 0 0,0 1 1,0-1-1,1 0 1,-1 0-1,1-1 0,0 1 1,0 0-1,-1-1 0,1 0 1,0 1-1,0-1 0,0-1 1,0 1-1,0 0 0,1-1 1,-1 1-1,0-1 0,0 0 1,0 0-1,0 0 0,1 0 1,-1-1-1,0 0 1,0 1-1,0-1 0,0 0 1,4-2-1,-4 2 6,0 0 0,-1 0-1,0 0 1,1 0 0,-1 0 0,0-1 0,0 1 0,1-1 0,-1 1-1,0-1 1,0 0 0,-1 0 0,1 0 0,0 0 0,-1 0 0,1 0-1,-1-1 1,0 1 0,1 0 0,-1-1 0,-1 1 0,1-1 0,0 1-1,0-1 1,-1 1 0,1-1 0,-1 0 0,0 1 0,0-1 0,0 0-1,0 1 1,-1-1 0,1 1 0,0-1 0,-2-2 0,0-1 10,1 0 1,-2 1-1,1-1 1,-1 1-1,1 0 1,-1 0-1,-1 0 1,1 0-1,-1 0 1,0 0-1,0 1 1,0 0-1,-1 0 1,-7-6-1,-40-16-51,48 25-52,1-1-1,-1 1 0,0 0 0,0 0 0,0 0 0,0 0 1,0 0-1,-1 1 0,1 0 0,0 0 0,0 0 1,-4 1-1,7-1 25,1 0 0,0 0-1,-1 0 1,1 0 0,-1 0 0,1 0 0,0 0 0,-1 0 0,1 0 0,0 0 0,-1 0 0,1 1-1,0-1 1,-1 0 0,1 0 0,0 0 0,-1 0 0,1 1 0,0-1 0,-1 0 0,1 0 0,0 1-1,0-1 1,-1 0 0,1 0 0,0 1 0,0-1 0,-1 0 0,1 1 0,0-1 0,0 0 0,0 1 0,0-1-1,0 0 1,0 1 0,0-1 0,-1 0 0,1 1 0,0-1 0,0 1 0,0-1 0,0 0 0,0 1-1,1-1 1,-1 0 0,0 1 0,0-1 0,0 0 0,0 1 0,0-1 0,0 0 0,1 1 0,0 0-162,-1-1 1,1 1 0,0-1 0,0 1-1,0-1 1,0 1 0,0-1 0,0 0 0,0 1-1,0-1 1,0 0 0,0 0 0,0 0-1,0 0 1,0 0 0,0 0 0,0 0-1,0 0 1,0 0 0,0-1 0,2 1 0,16-8-2032,6-5 876</inkml:trace>
</inkml:ink>
</file>

<file path=ppt/ink/ink22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7:10.59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89 227 10698,'0'0'190,"0"0"0,1-1 0,-1 1 0,0 0-1,1-1 1,-1 1 0,0-1 0,0 1 0,0 0-1,1-1 1,-1 1 0,0-1 0,0 1 0,0-1 0,0 1-1,0-1 1,0 1 0,0-1 0,0 1 0,0-1-1,0 1 1,0-1 0,0 1 0,0-1 0,0 1 0,0-1-1,0 1 1,-1 0 0,1-1 0,0 1 0,0-1-1,0 1 1,-1-1 0,1 1 0,-1-1 0,-17 4 2955,11 0-2626,0 0 0,0 1 0,1-1 0,-9 8 0,12-9-423,1 0 0,-1 0 1,1 1-1,0-1 0,-1 1 1,1 0-1,0-1 1,1 1-1,-1 0 0,0 0 1,1 1-1,-2 3 0,3-5-72,0 1-1,0-1 0,0 0 1,0 0-1,0 1 0,0-1 1,1 0-1,-1 1 0,1-1 1,0 0-1,-1 0 0,1 0 0,0 0 1,0 0-1,0 0 0,1 0 1,-1 0-1,0 0 0,3 2 1,5 7 2,1 2 1,-2-1 0,0 1-1,0 0 1,-1 1 0,-1-1-1,0 2 1,-1-1 0,3 16-1,-3-12-3,-3-10-3,0 1 1,0-1 0,-1 1-1,1 10 1,-2-20-21,0 1 1,0 0-1,0 0 1,0 0-1,0 0 1,0 0-1,0 0 1,0 0 0,0 0-1,0 0 1,-1 0-1,1 0 1,0 0-1,0 0 1,0 0-1,0 0 1,0 0-1,0 0 1,0 0-1,0 0 1,0-1 0,0 1-1,0 0 1,0 0-1,0 0 1,0 0-1,-1 0 1,1 0-1,0 0 1,0 0-1,0 0 1,0 0-1,0 0 1,0 0-1,0 0 1,0 0 0,0 1-1,0-1 1,0 0-1,0 0 1,0 0-1,-1 0 1,1 0-1,0 0 1,0 0-1,0 0 1,0 0-1,0 0 1,0 0 0,0 0-1,0 0 1,0 0-1,0 0 1,0 0-1,0 0 1,0 0-1,0 0 1,0 1-1,0-1 1,-7-11 7,-4-11-16,9 19-9,0-1-1,1 0 1,0 1 0,0-1 0,0 0 0,0 0 0,1 0 0,-1 0-1,1 0 1,0-4 0,1 6 5,0 0-1,0 0 1,0 0 0,0 0-1,1 0 1,-1 1 0,1-1-1,-1 0 1,1 1-1,-1-1 1,1 1 0,0 0-1,0 0 1,-1-1 0,1 1-1,0 0 1,0 1-1,0-1 1,4-1 0,6-4 37,0-1 1,0 0-1,-1-1 1,0 0-1,0-1 1,-1 0-1,0 0 1,0-1-1,-1-1 1,-1 1-1,0-1 1,0-1-1,8-18 1,-7 12 209,-1 0 0,0-1 0,-2 0 0,0 0-1,-1 0 1,-1 0 0,-1-1 0,1-35 0,-7 14 124,2 39-342,1-1 1,-1 1-1,0-1 1,1 1-1,-1 0 1,0 0-1,-1-1 1,1 1-1,0 0 1,0 0-1,-1 0 1,1 0-1,-1 0 1,-2-1-1,4 2-11,-1 1 0,0 0 0,1-1-1,-1 1 1,0 0 0,0-1 0,1 1-1,-1 0 1,0 0 0,0 0 0,1 0-1,-1 0 1,0 0 0,0 0 0,1 0-1,-1 0 1,0 0 0,0 0 0,1 0-1,-1 1 1,0-1 0,0 0 0,1 0-1,-1 1 1,0-1 0,1 1 0,-1-1-1,0 1 1,1-1 0,-1 1 0,1-1-1,-1 1 1,1-1 0,-1 1 0,1-1-1,-1 1 1,1 0 0,-1 1 0,-16 31 217,17-32-219,-5 13 55,0 0 0,2 1 0,0 0 0,0 0 0,1-1 0,1 1 0,1 0 0,0 0-1,1 0 1,1 0 0,0 0 0,8 28 0,-8-36-79,1 1 0,0 0 0,1-1 0,-1 1 1,1-1-1,1 0 0,0-1 0,0 1 0,0-1 0,0 0 0,8 6 0,-8-8-68,1 0 0,-1 0 0,1-1-1,0 0 1,0 0 0,0-1-1,0 1 1,1-1 0,-1-1 0,1 1-1,-1-1 1,1 0 0,-1-1-1,1 0 1,9 0 0,-3-2-410,0 0 1,0-1 0,-1 0-1,1-1 1,-1 0-1,0-1 1,0-1-1,17-10 1,40-33-947</inkml:trace>
</inkml:ink>
</file>

<file path=ppt/ink/ink22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7:11.97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1179 1537 6841,'-13'-4'648,"-21"-10"1440,34 14-2070,0 0 0,0 0-1,0 0 1,-1-1 0,1 1 0,0 0-1,0 0 1,0 0 0,0 0-1,0 0 1,0 0 0,0 0 0,0 0-1,0 0 1,0 0 0,-1 0-1,1-1 1,0 1 0,0 0 0,0 0-1,0 0 1,0 0 0,0 0-1,0 0 1,0 0 0,0 0 0,0-1-1,0 1 1,0 0 0,0 0-1,0 0 1,0 0 0,0 0 0,0 0-1,0 0 1,0-1 0,0 1-1,0 0 1,0 0 0,0 0 0,0 0-1,1 0 1,-1 0 0,0 0-1,0 0 1,0-1 0,0 1-1,0 0 1,0 0 0,0 0 0,0 0-1,0 0 1,0 0 0,1 0-1,-1 0 1,0 0 0,0 0 0,0 0-1,0 0 1,0 0 0,0 0-1,0 0 1,1 0 0,-1 0 0,0 0-1,0 0 1,0 0 0,25-2 1368,23 2-538,0-2-1,0-2 1,-1-3 0,1-1 0,50-16-1,-77 17-609,75-22 595,118-55-1,-188 71-640,0-2 0,-1-1-1,-1-1 1,0 0-1,-1-2 1,-1-1-1,-1-1 1,-1-1-1,-1 0 1,0-2-1,-2 0 1,-1-1 0,-1 0-1,-1-1 1,-1-1-1,-2 0 1,0-1-1,9-44 1,-14 48-93,-2-1-1,-1 0 1,-1-1 0,-1 1 0,-1 0-1,-4-26 1,1 36-82,0 0-1,0 1 1,-1-1-1,-1 1 1,-1 0-1,0 1 1,0-1-1,-1 1 1,-1 0-1,0 1 1,-16-18-1,-9-6-27,-1 2 0,-2 1 0,0 1 0,-3 3-1,-43-27 1,49 37-27,1 2-1,-2 2 1,0 1-1,-1 1 1,0 2 0,-1 1-1,-46-5 1,-109-17 99,150 23-28,1-2-1,-62-25 0,57 14-23,29 13-7,-1 1 1,0 1-1,0 1 1,-28-7 0,13 7-13,-1 1 0,1 2 0,-1 1 0,1 2 0,-1 1 0,1 1 0,-1 2 1,1 2-1,0 0 0,1 3 0,-60 22 0,89-30 10,-209 106-6,180-88 1,0 2 1,1 0 0,1 3-1,-36 37 1,43-39-3,2 1 0,0 2 0,2 0 0,-23 40 1,34-50 11,0-1 0,1 1 0,1 1 0,1-1 1,0 1-1,0-1 0,2 1 0,0 0 0,1 0 0,1 25 1,2-4 85,2 0 0,2 0 0,1-1-1,2 0 1,15 40 0,-14-50 58,2-1-1,0-1 1,2 0-1,0-1 1,2 0-1,0-1 1,34 33-1,2-6 161,3-3-1,2-3 0,2-1 1,1-4-1,97 47 0,-118-68 0,0-1 0,1-1-1,0-3 1,1-1 0,52 7 0,-59-15-576,0 0 1,48-4 0,-50-2-1150,0-1-1,54-14 1,-27-1-66</inkml:trace>
</inkml:ink>
</file>

<file path=ppt/ink/ink22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7:13.27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52 34 4641,'-18'8'8453,"7"2"-4004,9-7-4199,1 1 0,-1 0 1,1 0-1,0 0 0,0 0 0,1-1 1,-1 1-1,1 0 0,0 6 1,-13 159 1888,13-168-2113,0 1 1,0 0-1,0-1 1,0 1 0,0-1-1,0 1 1,0-1-1,1 1 1,-1-1 0,0 1-1,1-1 1,-1 1-1,1-1 1,0 1-1,-1-1 1,1 0 0,0 1-1,1 0 1,-1-1-11,-1-1 0,1 0 0,0 1 0,0-1 0,0 0 0,-1 0 0,1 1 0,0-1 0,0 0 0,0 0-1,0 0 1,-1 0 0,1 0 0,0 0 0,0 0 0,0 0 0,0-1 0,-1 1 0,1 0 0,0 0 0,0-1 0,0 1 0,0-1 0,7-4 62,0 0 0,-1 0 0,0-1 1,13-12-1,193-195-2535,-212 212 2407,2-3-323,1 0 0,0 1 1,0-1-1,0 1 0,0 0 1,0 0-1,1 0 0,0 1 0,-1-1 1,8-1-1,12-1-849</inkml:trace>
</inkml:ink>
</file>

<file path=ppt/ink/ink22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7:13.72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 0 8522,'0'1'293,"-1"0"1,1 0-1,0-1 1,0 1-1,0 0 1,0-1-1,0 1 1,0 0-1,0 0 1,0-1-1,0 1 1,0 0-1,0 0 1,0-1-1,1 1 1,-1 0-1,0-1 1,0 1-1,1 0 1,-1-1-1,0 1 1,1 0-1,-1-1 1,1 2-1,10 18 2093,-8-14-1885,0-1 1,1 0-1,0 1 0,0-2 0,0 1 0,0 0 0,1-1 0,0 0 1,7 5-1,-9-7-452,0 0 0,0-1 0,0 1-1,0-1 1,1 0 0,-1 0 0,0 0 0,1 0 0,-1-1 0,1 0 0,-1 1 0,0-1 0,1 0 0,-1-1 0,1 1 0,-1-1 0,1 1 0,4-3 0,5-2-437,0 0 0,0-1 0,-1-1 1,0 0-1,12-10 0,26-15-3728,-11 11 2752</inkml:trace>
</inkml:ink>
</file>

<file path=ppt/ink/ink22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7:14.15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101 0 8858,'-4'12'1446,"-1"0"0,0 0 1,-1-1-1,-11 18 0,8-15-508,1 1 1,-9 21-1,-6 39 967,21-68-1685,0 0-1,1 0 1,0 0-1,1 0 1,-1 0-1,2 0 1,-1 0-1,3 13 1,-3-18-186,1-1 1,-1 1 0,1-1-1,0 1 1,0-1-1,0 0 1,0 1 0,0-1-1,0 0 1,0 0-1,0 0 1,0 0 0,1 0-1,-1 0 1,0 0-1,1 0 1,-1 0 0,1 0-1,-1-1 1,1 1-1,-1-1 1,1 1 0,0-1-1,-1 0 1,1 1-1,-1-1 1,1 0 0,0 0-1,-1 0 1,1 0-1,0 0 1,-1-1 0,1 1-1,-1 0 1,1-1-1,-1 1 1,3-2 0,8-2-26,-1 0 1,0-1-1,17-9 1,-26 13-3,24-16-430,0 0 0,23-22 1,-23 18-3053,43-28 0,-23 27 1303</inkml:trace>
</inkml:ink>
</file>

<file path=ppt/ink/ink22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7:14.81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56 139 8626,'-5'0'3905,"0"0"-1873,2 0-512,0 0-15,-9 18-137,2 2-56,-8 39-7,25-40-65,4-6-192,7-1-80,10-12-224,6-10-71,9-20-177,4-7-176,-6-12-136,-4 2-408,12-4 984,-3-4-656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5:54.23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63 72 5937,'-7'-13'1379,"5"7"-774,0 1 1,-1 0 0,1 0-1,-1 0 1,-1 0 0,1 0-1,0 1 1,-1-1 0,-8-6-1,12 10-527,-1 1-1,1 0 1,0 0 0,-1-1-1,1 1 1,0 0-1,0 0 1,-1 0-1,1 0 1,0 0 0,-1-1-1,1 1 1,-1 0-1,1 0 1,0 0 0,-1 0-1,1 0 1,0 0-1,-1 0 1,1 0-1,0 0 1,-1 0 0,1 1-1,0-1 1,-1 0-1,1 0 1,0 0 0,-1 0-1,1 0 1,0 1-1,-1-1 1,1 0-1,0 0 1,-1 0 0,1 1-1,-6 15 1264,6 19-282,0-34-991,10 78 1464,3-1-1,39 126 1,-34-138-1288,-10-34-174,-3-11-56,0 0 0,1-1 0,1 1 0,1-1 0,1-1 0,19 32 0,-27-50-100,-1 0 0,1 0 1,0 0-1,-1 0 0,1 0 1,0 0-1,0 0 1,0 0-1,0-1 0,0 1 1,0 0-1,0-1 0,0 1 1,0 0-1,0-1 0,0 1 1,0-1-1,1 0 0,-1 1 1,0-1-1,0 0 1,0 0-1,1 0 0,-1 0 1,0 0-1,0 0 0,0 0 1,1 0-1,-1 0 0,2-1 1,-1 0-203,-1 0 0,1-1 0,0 1 0,0-1 0,-1 1 0,1-1 0,-1 1 0,0-1 0,1 0 1,-1 1-1,0-1 0,0 0 0,0 0 0,0 0 0,0 0 0,0-3 0,5-21-1047</inkml:trace>
</inkml:ink>
</file>

<file path=ppt/ink/ink2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2:07.37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213 698 6457,'0'0'129,"0"-1"-1,-1 1 0,1 0 0,0 0 0,0-1 1,-1 1-1,1 0 0,0-1 0,0 1 0,-1 0 1,1-1-1,0 1 0,0 0 0,0-1 1,0 1-1,0 0 0,0-1 0,-1 1 0,1 0 1,0-1-1,0 1 0,0-1 0,0 1 0,0 0 1,0-1-1,1 1 0,-1 0 0,0-1 0,0 1 1,0-1-1,0 1 0,0 0 0,0-1 0,1 1 1,-1 0-1,0-1 0,0 1 0,0 0 0,1 0 1,-1-1-1,0 1 0,1 0 0,-1 0 1,0-1-1,0 1 0,1 0 0,-1 0 0,0 0 1,1 0-1,-1-1 0,1 1 0,-1 0 0,0 0 1,1 0-1,-1 0 0,0 0 0,1 0 0,-1 0 1,1 0-1,-1 0 0,0 0 0,1 0 0,0 0 1,34 5 2153,99 29-364,-89-20-1799,0-3-1,0-1 1,69 5-1,-87-14-110,0-1 0,1-1-1,-1-2 1,0 0-1,0-2 1,-1-1-1,1-2 1,33-13-1,-48 16 2,-2 0 0,1-1 0,-1 0 0,1-1 0,-2 0 0,1 0 0,-1-1 0,0 0 0,-1-1 0,0 0 0,0 0 0,-1-1 0,0 0 0,-1 0 0,0-1 0,0 1 0,-1-1 0,-1-1 0,0 1 0,0-1 0,2-15 0,-4 11 40,0-1 0,-1 0 0,-1 1 0,0-1 0,-1 0 0,-1 1-1,-1-1 1,0 1 0,-1 0 0,-1 0 0,0 0 0,-2 1 0,1-1 0,-2 1 0,0 1 0,-1 0 0,0 0 0,-1 0 0,-21-21 0,11 16 8,-1 1 1,-1 1 0,-1 1-1,0 0 1,-2 2-1,1 1 1,-1 1 0,-1 1-1,0 1 1,-1 2-1,0 0 1,0 2 0,0 1-1,-49-3 1,62 9-53,0 0 1,0 0-1,0 2 0,1 0 1,-1 0-1,1 1 0,0 1 1,0 0-1,0 1 0,1 0 1,0 1-1,0 1 0,0 0 1,1 0-1,0 1 0,-10 11 1,-15 18 22,2 2-1,-56 84 1,82-113-27,-29 46 48,2 2-1,-36 81 1,67-129 12,0-1 0,0 1-1,1 0 1,1 0 0,-1 0-1,0 16 1,3-22-14,0 0 0,0 0-1,1-1 1,-1 1 0,1 0 0,0-1-1,0 1 1,1-1 0,-1 1 0,1-1 0,0 0-1,0 1 1,1-1 0,-1 0 0,1 0 0,0-1-1,4 6 1,4 0 68,0-1 0,0 0 0,0-1 1,1 0-1,0-1 0,1 0 0,-1-1 0,1 0 0,0-1 0,19 3 0,20 3 87,67 2-1,-110-11-192,81 4-455,0-4 0,114-13 0,-142 3 453</inkml:trace>
</inkml:ink>
</file>

<file path=ppt/ink/ink23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9-10T10:47:25.615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58 11 3865,'-13'12'2368,"-7"-12"-167,7 0-377,2-9-816,11 1-207,6 2-353,21 6-200,16 6-192</inkml:trace>
</inkml:ink>
</file>

<file path=ppt/ink/ink23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9-10T10:47:26.413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38 15 8874,'-19'-11'3425,"1"8"-2713,23 12-440,-5-9-344</inkml:trace>
</inkml:ink>
</file>

<file path=ppt/ink/ink23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7:36.36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60 98 5537,'-60'-10'6908,"83"8"-2787,17 8-3202,63 19-1,-62-14-405,70 11-1,-41-19-182,-1-2 0,108-14 0,26-1 306,-12 19 455,220 36 0,41 3 282,493 60 1516,-905-97-2743,-1-2 1,1-2-1,1-1 0,-1-2 1,0-2-1,0-2 0,0-1 1,-1-3-1,0-1 0,67-24 1,28-21 330,65-24 42,-151 62-402,1 2 1,60-8-1,77 6 73,-135 14-257,0-2-1,1-2 0,84-22 1,-132 27-322,0-1 0,0 0 1,0 0-1,0 0 0,-1 0 0,6-5 1,1 0-1758,11-5-4303</inkml:trace>
</inkml:ink>
</file>

<file path=ppt/ink/ink23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7:40.48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298 581 6865,'0'1'210,"-1"0"-1,1 0 0,-1 0 0,1 0 0,0-1 0,-1 1 0,1 0 0,0 0 1,-1 0-1,1 0 0,0 0 0,0 0 0,0 0 0,0 0 0,0 0 0,0 0 0,0 0 1,0 0-1,0 0 0,1 0 0,-1 0 0,0-1 0,1 1 0,-1 0 0,1 2 0,17 25 636,-10-16-68,-2-1-418,1 0 0,1 0 0,0-1 0,0 0 0,1 0-1,1-1 1,-1 0 0,2-1 0,19 14 0,-14-14-97,0 0 0,0 0 0,1-2 0,0 0-1,0-1 1,25 5 0,14-4 84,-1-2 0,1-3 0,88-8 0,-110 4-169,52-2 364,0-5-1,85-20 1,-162 28-507,0 0-1,-1-1 1,1 0 0,-1-1 0,0 0 0,0 0-1,0-1 1,0 1 0,-1-2 0,11-9 0,-15 12 4,0 0 1,-1-1-1,1 1 0,-1-1 1,1 0-1,-1 0 1,0 0-1,-1 0 0,1 0 1,-1 0-1,1 0 1,-1-1-1,-1 1 0,1 0 1,0-1-1,-1 1 1,0-1-1,0 1 0,-1-1 1,1 1-1,-1 0 1,0-1-1,-2-6 0,-3-4 12,0 0 0,0 1 0,-2-1 0,-14-21 0,-44-52-35,62 82-12,-39-46 9,-3 1-1,-72-62 0,83 84-6,-1 1 0,-2 1 0,-1 3 0,-63-31 0,87 48-10,1 1-1,-1 0 1,-1 1 0,1 1-1,-1 0 1,1 1 0,-1 1-1,0 0 1,0 1 0,0 1-1,0 1 1,0 0 0,0 1-1,0 1 1,0 0 0,1 1-1,0 1 1,-1 0 0,2 1-1,-21 11 1,-24 19-15,1 2 1,2 3-1,2 2 0,-89 92 0,133-123 17,-1-1 0,1 1 0,1 1 0,1 0 0,0 0 0,0 1 0,-6 16 0,11-23 7,1 0-1,0 0 0,0 0 0,1 0 1,0 1-1,0-1 0,1 0 1,0 1-1,0-1 0,0 0 0,1 1 1,0-1-1,1 0 0,0 0 0,0 0 1,0 0-1,5 9 0,-1-5 23,0-1 0,0 0 0,1 0 0,1 0 0,-1-1 0,2 0 0,-1-1 0,1 1 1,0-2-1,1 1 0,0-1 0,0-1 0,1 0 0,0 0 0,0-1 0,0-1 0,0 0 0,1 0 0,-1-1 0,20 3 0,-9-4-202,1 0 0,-1-1-1,1-2 1,-1 0 0,1-1-1,-1-1 1,0-1 0,0-2-1,0 0 1,23-10 0,46-23 1165,-4-7-730</inkml:trace>
</inkml:ink>
</file>

<file path=ppt/ink/ink23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7:41.95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299 1413 6905,'6'5'5096,"7"-5"-3392,13-6-916,-25 5-611,92-24 2209,-41 13-1963,-2-3 0,0-1-1,68-34 1,104-80 522,-189 106-725,0-1 0,-2-1 1,-1-1-1,35-43 1,-18 12 247,78-125 0,-110 158-332,-2 0-1,-1-1 1,-2-1-1,0 1 1,-1-2 0,-2 1-1,-1-1 1,3-39-1,-8 47-85,-2-1-1,-1 1 0,0 0 0,-2-1 1,0 1-1,-1 1 0,-1-1 0,-16-34 1,10 27-11,-2 2 1,0 0 0,-2 0-1,-1 1 1,-31-34 0,41 51-28,0 1 0,0 0 0,-1 0 0,0 0 0,0 1 0,0 0 0,0 1 0,-1-1 0,0 2 0,-17-6 0,12 6 2,0 1 0,0 0 0,0 0 0,0 2 0,-1 0 1,-21 3-1,-5 4 13,0 2 1,0 2 0,-73 30-1,75-23-28,0 2 0,1 1 0,2 1 0,0 2 0,1 2-1,2 2 1,0 0 0,2 2 0,-35 45 0,-1 11-19,4 3-1,-76 142 1,123-202 27,1 1 0,2 0 0,1 1 0,1 1 0,2 0 0,1 0 0,1 0 0,-2 48 0,8-72 50,1 0 0,1 1 0,0-1 1,0 0-1,0 0 0,1 0 0,0 0 1,1 0-1,0 0 0,0 0 0,0-1 1,1 1-1,1-1 0,-1 0 0,1-1 1,7 9-1,-3-6 62,-1-1 0,2-1 0,-1 0 0,1 0 0,0-1 0,0 0 0,1-1 0,0 0 0,0 0 0,22 5 0,-8-4 5,1-2 0,0 0 0,0-2 0,0 0 0,0-2 1,0-1-1,35-6 0,-2-3-1204,-1-4 0,62-22-1,-63 17-120</inkml:trace>
</inkml:ink>
</file>

<file path=ppt/ink/ink23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7:44.79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74 11226,'0'-18'4737,"8"0"-2648,1 3-97,4 7-1000,1 3-191,8 5-441,0-2-384,6-2-696,-7 0 552</inkml:trace>
</inkml:ink>
</file>

<file path=ppt/ink/ink23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7:47.26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69 125 6625,'-40'17'2673,"39"-16"-2527,0-1 1,1 1-1,-1-1 1,0 0-1,0 0 0,0 0 1,0 1-1,0-1 1,0 0-1,0 0 1,0 0-1,0 0 0,1 0 1,-1-1-1,0 1 1,0 0-1,0 0 0,0-1 1,0 1-1,0 0 1,1-1-1,-1 1 0,0-1 1,0 1-1,0-1 1,1 1-1,-1-1 0,-1-1 1,2 2-48,0-1 1,-1 1 0,1-1-1,0 1 1,0-1-1,-1 1 1,1-1-1,0 0 1,0 1 0,0-1-1,0 1 1,0-1-1,-1 0 1,1 1-1,0-1 1,1 0 0,-1 1-1,0-1 1,0 1-1,0-1 1,0 0 0,0 1-1,1-1 1,-1 1-1,0-1 1,0 1-1,1-1 1,-1 1 0,0-1-1,1 1 1,-1-1-1,1 1 1,-1-1-1,1 0 1,17-13 526,27-30-1,0-1 711,-27 33-926,-17 11-405,-1 1-1,1 0 0,-1 0 0,1 0 1,-1 0-1,1 0 0,-1 0 0,0 0 1,1 0-1,-1 0 0,1 0 0,-1 0 1,1 0-1,-1 0 0,1 0 1,-1 1-1,0-1 0,1 0 0,-1 0 1,1 0-1,-1 1 0,0-1 0,1 0 1,-1 0-1,1 1 0,1 3-5,0-1-1,0 1 1,-1 0-1,1-1 1,-1 1 0,0 0-1,1 8 1,2 5 6,-2 0 0,0-1 0,-1 1 0,0 0 0,-1 0 0,-1 0 0,-1 0 0,-5 19 0,-4 5 0,6-24 4,0 0 0,1 0 0,1 0 1,-1 29-1,3-45-10,1 0 0,0 0-1,-1 0 1,1 0 0,-1 0 0,1 0 0,-1 0 0,0 0 0,1-1 0,-1 1 0,0 0 0,0 0 0,0-1 0,1 1 0,-1 0 0,0-1 0,0 1-1,0-1 1,-2 2 0,3-2 38,-1 0-1,1 1 1,-1-1 0,0 0-1,1 1 1,-1-1-1,1 0 1,-1 0-1,0 1 1,1-1-1,-1 0 1,0 0-1,1 0 1,-1 0 0,0 0-1,1 0 1,-1 0-1,1 0 1,-1 0-1,0 0 1,1 0-1,-1 0 1,0-1 0,1 1-1,-1 0 1,1 0-1,-1-1 1,0 1-1,1 0 1,-1-1-1,0 0 1,1 1 30,0-1 0,0 0-1,0 1 1,0-1 0,1 1 0,-1-1 0,0 0 0,0 1 0,0-1-1,1 1 1,-1-1 0,0 0 0,0 1 0,1-1 0,-1 1-1,1-1 1,-1 1 0,0-1 0,1 1 0,-1 0 0,1-1 0,-1 1-1,1-1 1,-1 1 0,1 0 0,0 0 0,-1-1 0,1 1-1,-1 0 1,2-1 0,26-10 281,-19 9-286,-1 0-1,1 0 0,0 1 1,0 0-1,0 1 0,0 0 1,0 0-1,0 1 1,10 2-1,-12-2-108,-1 0-1,1 0 1,0 0 0,-1-1-1,1 0 1,0-1-1,-1 1 1,1-1 0,9-3-1,0-9-165</inkml:trace>
</inkml:ink>
</file>

<file path=ppt/ink/ink23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7:50.60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51 65 6697,'-34'21'2628,"28"-11"4244,7 4-4201,11 16-2764,-7-20 862,-1 2-572,-6-20-70,-5-22-64,-2-27 13,9 56-72,0 0 1,0 0-1,0 0 0,0 1 1,-1-1-1,1 0 0,0 0 1,0 1-1,0-1 0,-1 0 1,1 1-1,0-1 1,-1 0-1,1 1 0,-1-1 1,1 0-1,-1 1 0,1-1 1,-1 1-1,1-1 0,-1 1 1,0-1-1,1 1 0,-1-1 1,1 1-1,-1-1 0,-1 1 1,-1-3 2108,49 104-1439,-31-53-463,-15-43-104,-2-6-8,-6-20 18,-2-7-98,8 22-16,-1 1-1,1-1 1,0 0 0,0 1 0,1-1 0,0 0 0,0 0 0,0 0 0,1 0 0,-1 0-1,2 0 1,-1 0 0,2-11 0,2 9 62,-1 17 90,3 17-78,1 1 31,5 39-1,1-12 92,-18-69-39,2-1 1,-4-23 0,6 26-155,-1 0 0,0 0 1,-1 0-1,-1 1 1,-10-24-1,14 36-6,0-1 1,0 1-1,0 0 1,0-1-1,0 1 1,0-1-1,0 1 1,-1 0-1,1-1 1,0 1-1,0 0 0,0-1 1,-1 1-1,1 0 1,0-1-1,0 1 1,-1 0-1,1 0 1,0-1-1,0 1 1,-1 0-1,1 0 1,0-1-1,-1 1 0,1 0 1,0 0-1,-1 0 1,1 0-1,-1 0 1,1 0-1,-1-1 1,3 18 49,13 44-8,-11-50-20,0 1 0,-1-1 0,-1 0 0,0 1 0,1 18 0,-3-30-11,0 0 0,0 0 0,-1 0 0,1 0 0,0 0 0,0 0 0,0 0 1,0-1-1,0 1 0,-1 0 0,1 0 0,0 0 0,0 0 0,0 0 0,0 0 0,-1 0 1,1 0-1,0 0 0,0 0 0,0 0 0,-1 0 0,1 0 0,0 0 0,0 0 0,0 0 1,0 0-1,-1 1 0,1-1 0,0 0 0,0 0 0,0 0 0,0 0 0,0 0 0,-1 0 1,1 0-1,0 0 0,0 1 0,0-1 0,0 0 0,0 0 0,0 0 0,0 0 0,0 0 1,-1 1-1,1-1 0,-7-18 147,4-11-114,0-50-1,2 15 8,-1 47-34,1 6-55,5 21-9,3 17 86,-2 0 0,-1 1 0,2 47 0,-6-68-9,0 16 92,-2-13-19,-4-11 123,5 0-219,1 0 0,-1 0-1,1 0 1,-1-1 0,1 1 0,-1 0-1,1 0 1,0-1 0,0 1 0,0 0 0,0 0-1,0-1 1,0-1 0,-1-13 7,-4-7 3,2 8-16,0 0 0,1-1 1,0 1-1,1-1 0,1 1 0,0-1 0,4-17 0,36 159 320,-40-125-330,10 45-20,-13-31-2333,11-25 1388</inkml:trace>
</inkml:ink>
</file>

<file path=ppt/ink/ink23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7:53.69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 9250,'0'3'7202,"0"0"-5314,0 2-496,2 2-856,-1-1-64,4 1 2593,8 1-2217</inkml:trace>
</inkml:ink>
</file>

<file path=ppt/ink/ink23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7:59.22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0 8922,'18'95'3169,"-26"-92"-2601,2-10-536</inkml:trace>
</inkml:ink>
</file>

<file path=ppt/ink/ink2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2:08.91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207 438 6953,'13'-43'5061,"-7"23"-3720,-1 0 0,-1-1-1,2-21 1,-6 40-1255,0 1 1,0-1-1,1 1 0,-1-1 0,0 1 1,-1-1-1,1 1 0,0-1 1,0 1-1,-1 0 0,1-1 0,0 1 1,-1-1-1,0 1 0,1-1 1,-2-1-1,1 2-49,0 1 0,1 0-1,-1 0 1,1-1 0,-1 1 0,1 0 0,-1 0 0,0 0-1,1 0 1,-1 0 0,0 0 0,1 0 0,-1 0 0,1 0 0,-1 0-1,0 0 1,1 0 0,-1 1 0,1-1 0,-1 0 0,1 0-1,-1 1 1,1-1 0,-1 0 0,1 1 0,-1-1 0,0 1 0,-6 5 115,0 0 0,1 0 0,0 0 0,-8 11 0,-25 34 229,1 1 0,-44 84 0,79-128-364,-1 1-1,2-1 0,-1 1 0,1-1 0,0 1 0,1 0 1,0-1-1,0 11 0,1-17-12,0 0 0,0 0 0,0 0-1,0 1 1,1-1 0,-1 0 0,1 0 0,0 0 0,0 0 0,-1 0-1,1 0 1,0 0 0,1 0 0,-1-1 0,0 1 0,2 2-1,-1-3-1,0 0 1,0 0-1,-1 0 0,1 0 0,0 0 0,0-1 0,0 1 0,0-1 0,0 1 0,0-1 0,0 0 0,0 0 0,0 1 0,0-2 0,0 1 0,1 0 0,-1 0 0,0-1 0,0 1 0,3-2 0,5-2-3,0 0 1,0 0-1,0-1 1,-1 0 0,0-1-1,0 0 1,0-1-1,-1 1 1,0-2-1,0 1 1,7-11 0,5-6-99,-2-1 1,27-46 0,-33 46-2,0 0 1,-2-1 0,-1 0-1,-1-1 1,-1 0 0,-2 0 0,0-1-1,-2 0 1,-1 1 0,-2-1-1,0 0 1,-7-48 0,5 68 82,1 0-1,-1 0 1,-1 0 0,1 1 0,-1-1 0,-6-11 0,9 19 18,-1-1 0,1 0 0,-1 1 0,1-1 0,0 1 0,-1-1 0,1 0 0,-1 1 0,1-1 0,-1 1 0,0-1 0,1 1 0,-1-1 0,1 1 0,-1 0 0,0-1 0,1 1 0,-1 0 0,0-1 0,0 1 0,1 0 0,-1 0 0,0 0 0,0 0-1,1 0 1,-1 0 0,0 0 0,-1 0 0,0 1 9,1 0 0,-1 1 0,0-1 0,1 0 0,-1 1 0,1 0 0,-1-1 0,1 1 0,0 0 0,0 0 0,0 0-1,0-1 1,0 1 0,0 0 0,0 0 0,0 3 0,-6 20 188,0 0-1,2 1 1,1 0-1,1-1 1,1 1 0,1 1-1,1-1 1,2 0-1,0 0 1,2 0 0,10 37-1,-10-50-140,1 1 0,0-1-1,1 0 1,0 0 0,1-1-1,0 0 1,1 0 0,1 0-1,16 17 1,-21-25-53,-1-1 1,1 0-1,-1 0 1,1 0-1,0-1 1,0 1-1,0-1 1,1 0-1,-1 0 1,0-1-1,1 1 1,-1-1-1,1 0 1,-1 0-1,1 0 1,0-1-1,-1 0 1,1 0-1,0 0 1,-1 0-1,1-1 1,0 0-1,-1 0 1,1 0-1,-1 0 1,1-1-1,-1 1 1,0-1-1,1-1 1,-1 1-1,0 0 1,6-6-1,0 0-2,-2-1 0,0 0 0,0 0 1,0 0-1,-1-1 0,0 0 0,-1-1 0,0 1 0,7-20 0,-4 10-23,20-32 0,-28 52 20,-1-1 1,0 1-1,0 0 1,0-1-1,0 1 0,0 0 1,0-1-1,1 1 1,-1 0-1,0-1 1,0 1-1,0 0 1,1 0-1,-1-1 1,0 1-1,0 0 0,1 0 1,-1 0-1,0-1 1,0 1-1,1 0 1,-1 0-1,0 0 1,1 0-1,-1-1 1,0 1-1,1 0 1,-1 0-1,0 0 0,1 0 1,-1 0-1,0 0 1,1 0-1,-1 0 1,1 0-1,-1 0 1,0 0-1,1 0 1,-1 1-1,0-1 0,1 0 1,-1 0-1,0 0 1,0 0-1,1 0 1,-1 1-1,0-1 1,1 0-1,-1 0 1,0 1-1,0-1 0,1 0 1,-1 0-1,0 1 1,0-1-1,0 0 1,1 0-1,-1 1 1,0-1-1,0 0 1,0 1-1,0-1 1,0 0-1,0 1 0,0-1 1,0 0-1,0 1 1,0-1-1,0 1 1,6 33 11,-5-26 6,0 0 10,1-1 0,0 0 0,1 1 0,0-1 0,0 0 0,0 0 0,9 13 0,-10-16-103,1-1 0,0 1 0,0 0 0,1-1 1,-1 0-1,0 0 0,1 0 0,0 0 1,0 0-1,0-1 0,0 0 0,0 0 0,0 0 1,5 2-1,-7-4-118,-1 0 0,1 0 0,-1-1 0,1 1 0,-1 0-1,1 0 1,-1-1 0,1 1 0,-1-1 0,0 1 0,1-1 0,-1 0 0,0 1 0,1-1 0,-1 0 0,0 0 0,0 0 0,0 0 0,0 0 0,1 0 0,-2 0 0,1 0 0,0-1-1,0 1 1,1-2 0,-1 2-1,10-14-1006</inkml:trace>
</inkml:ink>
</file>

<file path=ppt/ink/ink23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8:01.25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63 0 4913,'-50'41'2052,"38"-26"7615,12-15-9559,0 0-1,0 1 0,0-1 0,0 0 0,0 0 1,0 1-1,0-1 0,0 0 0,0 0 1,0 1-1,0-1 0,0 0 0,0 0 1,1 0-1,-1 1 0,0-1 0,0 0 1,0 0-1,0 0 0,1 0 0,-1 1 1,0-1-1,0 0 0,0 0 0,1 0 0,-1 0 1,0 0-1,0 0 0,0 0 0,1 0 1,-1 1-1,0-1 0,0 0 0,1 0 1,-1 0-1,0 0 0,0 0 0,1 0 1,36-4 458,-23 2 54,18 0-475,-31 3-141,0-1-1,0 1 1,0-1 0,-1 0 0,1 1-1,0-1 1,0 1 0,-1-1-1,1 1 1,0 0 0,-1-1-1,1 1 1,-1 0 0,1-1 0,-1 1-1,1 0 1,-1 0 0,0 0-1,1-1 1,-1 1 0,0 0-1,1 0 1,-1 0 0,0 0 0,0-1-1,0 1 1,0 0 0,0 0-1,0 0 1,0 0 0,0 0-1,-1 1 1,-3 31 56,4-30-49,-31 90 64,33-95-69,0 1-1,-1 0 0,1 0 1,0 0-1,0 0 1,0 0-1,0 1 0,0-1 1,0 1-1,0-1 1,0 1-1,0 0 1,0-1-1,0 1 0,1 0 1,-1 0-1,0 1 1,2-1-1,6 1 58,-1-1-1,0 1 1,18 4 0,-25-4-41,0 0 0,-1 0 1,1 0-1,0 0 1,-1 0-1,1 0 0,-1 0 1,0 0-1,1 1 1,-1-1-1,0 1 1,0-1-1,1 1 0,-1 0 1,0-1-1,-1 1 1,1 0-1,0-1 0,0 1 1,-1 0-1,1 0 1,-1 0-1,0 0 1,1 0-1,-1 0 0,0 0 1,0 2-1,0 2 40,-1 0-1,1 0 1,-1 0 0,0 1-1,0-1 1,-3 7-1,-1-2 42,0-1-1,0 1 0,-1-1 1,0 0-1,0-1 1,-12 14-1,15-20-159,1 0 0,-1 0-1,0 0 1,0 0 0,-1 0 0,1-1 0,-1 1 0,1-1-1,-1 0 1,0 0 0,1 0 0,-1-1 0,0 1-1,0-1 1,0 0 0,-1 0 0,1-1 0,0 1 0,0-1-1,-7 0 1,11 0 2,0 0-1,0 0 0,-1 0 0,1 0 0,0 0 0,0 0 1,-1 0-1,1 0 0,0 0 0,-1 0 0,1 0 0,0-1 1,0 1-1,0 0 0,-1 0 0,1 0 0,0 0 0,0-1 1,0 1-1,-1 0 0,1 0 0,0 0 0,0-1 0,0 1 1,0 0-1,-1 0 0,1-1 0,0 1 0,0 0 0,0 0 1,0-1-1,0 1 0,0 0 0,0 0 0,0-1 0,0 1 1,0 0-1,0 0 0,0-1 0,0 1 0,0 0 0,0 0 1,0-1-1,0 1 0,0 0 0,0-1 0,0 1 0,1 0 1,-1 0-1,0 0 0,0-1 0,0 1 0,0 0 0,1 0 1,-1-1-1,0 1 0,0 0 0,0 0 0,1 0 1,-1 0-1,0 0 0,0-1 0,0 1 0,1 0 0,0 0 1,15-8-1295</inkml:trace>
</inkml:ink>
</file>

<file path=ppt/ink/ink23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8:01.76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 27 8042,'-5'-26'14738,"23"55"-13469,-9-12-1215,-1 0 0,-1 0 0,0 1-1,-1 0 1,-1 0 0,0 1 0,-2 0-1,3 32 1,-6-39 58,0 7-2197,-4-17-226,-5-9-937,7 6 3107</inkml:trace>
</inkml:ink>
</file>

<file path=ppt/ink/ink23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8:02.18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82 67 9330,'-42'-63'3514,"42"63"-3468,0 0 1,-1 0-1,1-1 0,0 1 0,0 0 1,-1 0-1,1-1 0,0 1 0,0 0 1,-1 0-1,1 0 0,0 0 0,-1-1 1,1 1-1,0 0 0,-1 0 0,1 0 1,0 0-1,-1 0 0,1 0 0,0 0 1,-1 0-1,1 0 0,0 0 0,-1 0 0,1 0 1,0 0-1,-1 0 0,1 0 0,0 0 1,-1 1-1,1-1 0,0 0 0,-1 0 1,1 0-1,0 0 0,-1 1 0,-8 14 1168,0 21 564,9-36-1765,-4 21 1408,-1 38-1,4-53-1199,1 0-1,0 1 0,1-1 1,0 1-1,0-1 1,0 0-1,0 0 0,1 0 1,0 0-1,4 8 1,-5-13-174,-1 0 0,1 0 1,0 0-1,-1-1 1,1 1-1,0 0 1,-1 0-1,1 0 0,0-1 1,0 1-1,0 0 1,0-1-1,0 1 1,0 0-1,0-1 0,0 1 1,0-1-1,0 0 1,0 1-1,0-1 1,0 0-1,0 0 0,1 0 1,1 0-1,-1 0 0,0-1 1,1 1-1,-1-1 0,0 0 0,1 0 0,-1 0 0,0 0 0,0 0 1,0 0-1,0-1 0,2-1 0,7-6-6,-2-1 0,1 0 0,9-15 0,-14 19-43,69-93-3771,-54 76 2565</inkml:trace>
</inkml:ink>
</file>

<file path=ppt/ink/ink23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8:02.84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86 127 4737,'-49'-29'2549,"49"29"-2421,-1 0 0,0-1 0,0 1 1,0 0-1,1-1 0,-1 1 1,0 0-1,0 0 0,0 0 0,0 0 1,0 0-1,0 0 0,1 0 1,-1 0-1,0 0 0,0 0 0,0 0 1,0 0-1,0 1 0,-5 10 9576,49-34-7310,55-61-854,-110 90-10792,-4 0 4413,11-5 4805,-1 1 0,1-1 0,0 2 0,-1-1 0,1 0 0,0 1 0,0 0 0,1 0 0,-1 1 0,0-1 0,1 1 0,-4 4 1,-29 38 1254,35-44-885,0 1 1,0 0-1,0 0 0,0 0 1,0 0-1,0 0 0,1 0 1,0 0-1,-1 1 0,1-1 1,1 0-1,-1 1 0,0-1 1,1 1-1,-1-1 0,1 1 1,0-1-1,0 1 0,1-1 0,-1 1 1,2 4-1,0-7-196,-1 0-1,1 0 1,0 0-1,-1 0 1,1-1-1,0 1 1,0 0-1,0-1 1,0 0-1,-1 1 1,1-1-1,0 0 1,0 0-1,0 0 1,0 0-1,3-1 1,15 2 599,-16 0-641,0 1 0,0-1-1,0 1 1,0 0 0,0 0-1,-1 0 1,1 0 0,-1 1-1,0-1 1,1 1 0,-1 0-1,0 0 1,-1 0 0,1 0-1,0 1 1,-1-1 0,0 1-1,0-1 1,0 1 0,0 0-1,0 0 1,1 6 0,-2-3-60,0 0 0,0-1 0,0 1 0,-1 0 0,1 0 0,-2 0 0,1 0-1,-1 0 1,0 0 0,-1-1 0,1 1 0,-1 0 0,-3 6 0,4-12-146,1 0-1,-1 0 1,1 1-1,-1-1 0,0 0 1,1 0-1,-1 0 0,0 0 1,0 0-1,1 0 1,-1 0-1,0 0 0,0-1 1,0 1-1,0 0 0,0 0 1,0-1-1,-1 1 1,1-1-1,0 1 0,0-1 1,0 1-1,-1-1 1,1 0-1,0 0 0,-2 1 1,-3-7-846</inkml:trace>
</inkml:ink>
</file>

<file path=ppt/ink/ink23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8:03.34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25 7 8234,'-4'-6'8286,"5"17"-4895,0 7-3195,0 0 1,1 0-1,0 0 0,2 0 1,0 0-1,1-1 0,1 1 1,12 24-1,-18-40-152,1-1-1,0 1 1,0-1-1,0 1 1,0-1 0,0 1-1,0-1 1,1 0-1,-1 1 1,0-1 0,1 0-1,-1 0 1,1 0-1,-1 0 1,1 0 0,-1 0-1,1 0 1,0-1 0,-1 1-1,1-1 1,0 1-1,0-1 1,-1 1 0,1-1-1,0 0 1,0 0-1,0 0 1,-1 0 0,1 0-1,3-1 1,-2 0 43,-1 0 0,1 0 0,-1-1 0,1 1 1,-1 0-1,0-1 0,1 0 0,-1 1 0,0-1 0,0 0 0,0 0 1,-1 0-1,1 0 0,0-1 0,-1 1 0,0 0 0,1-1 1,-1 1-1,0-1 0,1-2 0,-2 4-70,1 0 0,-1 0 0,1 0 0,-1 0 0,0 0 1,0 0-1,1 0 0,-1-1 0,0 1 0,0 0 0,0 0 0,0 0 0,0 0 0,-1 0 0,1 0 0,0 0 1,0 0-1,-1 0 0,1 0 0,-1 0 0,1 0 0,-1 0 0,1 0 0,-1 0 0,1 0 0,-2-1 0,0 1-1,1 0-1,-1 0 0,0 0 0,1 0 0,-1 1 1,0-1-1,0 1 0,0-1 0,1 1 0,-1 0 1,0-1-1,0 1 0,0 0 0,-2 0 0,-2 1-15,-1-1-1,1 1 1,-1 1-1,1-1 0,0 1 1,-1 0-1,1 0 1,-7 4-1,9-3-158,0-1-1,0 1 0,0 0 1,1 0-1,-1 0 1,1 1-1,-1-1 1,1 1-1,0 0 1,1 0-1,-1 0 0,1 0 1,-1 0-1,1 1 1,1-1-1,-1 1 1,1-1-1,-1 1 1,1 0-1,1-1 1,-1 1-1,1 0 0,-1 0 1,2 8-1,10 34-607</inkml:trace>
</inkml:ink>
</file>

<file path=ppt/ink/ink23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8:08.08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 1181 6457,'-1'0'107,"1"1"0,-1 0 0,1 0 0,-1-1 0,1 1 0,-1 0 0,1 0 0,0 0 0,0-1 0,-1 1 0,1 0 0,0 0 0,0 0 0,0 0 0,0 0 0,0 0 0,0-1 0,0 1 0,0 0 0,0 0 0,0 0 0,1 0 0,-1 0 0,0 0 0,0-1 0,1 1 0,-1 0 0,1 0 0,-1-1 0,1 1 0,-1 0 0,1 0 0,-1-1 0,1 1 0,0-1 0,-1 1 0,1 0 0,0-1 0,0 1 0,-1-1 0,1 0 0,0 1 0,0-1 0,0 0-1,-1 1 1,1-1 0,0 0 0,0 0 0,0 0 0,0 0 0,0 0 0,0 0 0,10 1 258,0 0-1,-1-1 1,20-3-1,-13 1 341,7 1-234,94-8 1259,0 5 0,151 15 0,136 60-1229,84 8 468,-197-60 939,310 22-692,-227 3-1027,362 20 1344,-704-64-1395,484 19 1408,-458-15-1526,0-3-1,80-8 0,117-29 79,-89 11-4,300-58 74,-267 43-163,-169 34 7,-1-1-1,1-2 1,-2 0-1,1-2 1,-2-2-1,1 0 1,-2-2-1,0-1 1,-1-1-1,0-1 1,-2-2-1,0 0 1,32-36-1,-30 27 47,-8 10-20,-1-1 0,-1 0 0,0-2 0,17-31-1,-30 47-20,0-1 0,0 0 0,-1 1-1,0-1 1,0 0 0,-1 0 0,1-1-1,-2 1 1,1 0 0,-1 0 0,0-1-1,0 1 1,-1 0 0,0 0 0,0 0-1,-1 0 1,0 0 0,0 0 0,-1 0-1,-6-11 1,1 3 1,-2 0-1,0 1 1,0 1 0,-2 0-1,1 0 1,-24-19-1,-90-57-5,98 71-20,-35-20-1,-1 3 0,-1 2 0,-86-29 1,-212-54-74,211 71 30,24 10-309,-149-21 1,-134 2-387,239 34 604,-1141-72-428,1013 98-63,-372 55-1,509-40 243,1 7-1,-243 76 1,346-83 381,2 4 1,0 1-1,2 3 0,-70 49 1,51-25 8,2 4 0,-86 89 0,134-123 7,1 0-1,1 2 0,2 1 1,-34 55-1,49-72-2,0-1 0,0 0 0,1 1-1,0-1 1,0 1 0,1 0 0,0 0 0,0 0 0,1 0 0,1 1 0,-1-1 0,2 0 0,-1 0-1,1 0 1,0 1 0,1-1 0,0 0 0,1-1 0,0 1 0,0 0 0,1-1 0,5 10 0,0-4 11,1-1 0,0-1 1,1 0-1,1 0 1,-1-1-1,2-1 0,0 0 1,0-1-1,0 0 0,1-1 1,15 7-1,18 5 55,1-1 1,57 13-1,291 52 110,5-33-1465,-396-51 1261,165 19-486</inkml:trace>
</inkml:ink>
</file>

<file path=ppt/ink/ink23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8:15.03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767 288 4617,'-6'-14'1101,"0"0"0,2 0 0,0-1 0,0 0 1,-2-29-1,5 32-755,0 0 1,-1 1 0,0 0-1,-1-1 1,0 1 0,0 0-1,-2 0 1,-10-20 0,13 27-206,-1 1 0,1-1 1,-1 1-1,0-1 0,0 1 1,0 0-1,-1 0 0,1 1 1,-1-1-1,0 1 0,1-1 1,-1 1-1,0 0 0,0 1 1,-1-1-1,1 1 1,0 0-1,0 0 0,-1 0 1,1 0-1,-1 1 0,1 0 1,0 0-1,-1 0 0,1 0 1,-1 1-1,-4 0 0,-14 4-69,1 2 1,-1 0-1,1 1 0,1 1 0,0 1 1,0 1-1,1 0 0,0 2 0,1 1 0,0 0 1,-26 27-1,12-7-18,2 2-1,1 1 1,2 1 0,-42 76-1,52-78 80,1 0 0,3 1 0,1 1 0,1 0 0,-10 68 0,10-16 204,-1 126 0,12-168-191,2 1-1,2 0 1,3 0-1,1-1 1,3 0-1,20 59 1,-23-87-66,2 1 0,1-1 0,0-1 0,1 0 0,1 0 1,28 32-1,-29-39-48,1-1 0,0 0 0,1-1 1,0 0-1,0-1 0,1-1 0,0 0 1,1-1-1,0 0 0,22 6 0,-22-9-23,1-1 0,1 0 0,-1-1-1,0-1 1,0 0 0,1-1 0,-1-1 0,0-1-1,0 0 1,0-1 0,0-1 0,0 0 0,-1-2-1,20-8 1,-17 6-4,0-1-1,-1-1 0,0-1 1,0-1-1,-2 0 0,1-1 1,-1 0-1,-1-1 0,-1-1 1,0-1-1,14-21 0,-7 5 18,-2-1-1,-2-1 1,-1-1-1,-2 0 0,-1 0 1,-2-1-1,-1-1 1,-2 0-1,-2 0 1,-1 0-1,-1-1 0,-3 1 1,-1-1-1,-8-47 1,1 25 26,-4 1 0,-2 0 0,-3 0 1,-2 2-1,-32-67 0,44 109 19,-1 0 0,0 1 0,-1 1 1,-1-1-1,0 1 0,0 1 0,-2 0 0,-16-14 0,19 19-43,1 1-1,-2 0 0,1 1 1,-1 0-1,0 0 0,0 1 1,0 0-1,0 1 0,-1 0 1,0 0-1,1 2 0,-1-1 1,-15 1-1,10 0-288,-1 0 0,0 2 0,1 0 1,-1 1-1,0 1 0,-30 8 0,39-8 124</inkml:trace>
</inkml:ink>
</file>

<file path=ppt/ink/ink23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8:16.39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281 936 6705,'-12'15'3226,"11"-15"-3167,1 0-1,0 0 1,0 1-1,0-1 1,-1 0-1,1 0 1,0 0 0,0 1-1,0-1 1,0 0-1,0 0 1,0 1-1,-1-1 1,1 0 0,0 1-1,0-1 1,0 0-1,0 0 1,0 1-1,0-1 1,0 0 0,0 1-1,0-1 1,0 0-1,0 0 1,0 1-1,1-1 1,-1 0 0,0 1-1,0-1 1,0 0-1,0 0 1,0 1-1,0-1 1,1 0 0,-1 0-1,0 0 1,0 1-1,0-1 1,1 0-1,-1 0 1,0 0 0,0 0-1,1 1 1,6-3 1760,29-6-1082,0-2-1,-1-2 1,0-1 0,0-2 0,-2-1 0,40-26 0,-40 20-512,0-1 1,-1-1-1,-2-2 0,0-2 1,-2 0-1,-2-2 1,0-1-1,-2-1 1,36-62-1,-45 65-147,0 0 1,-2 0-1,12-43 0,-23 63-41,1-1 0,-2 0 0,1 0 0,-1-1 0,-1 1 0,0 0 0,0 0 0,-1 0 0,0 0 0,-1 0 0,0 0 0,-1 0 0,0 0 0,-8-17 0,3 14 10,0 0-1,0 1 0,-2 0 1,1 0-1,-2 1 0,1 1 1,-1-1-1,-1 2 0,0 0 0,0 0 1,-1 1-1,0 0 0,-1 1 1,1 1-1,-1 0 0,-1 1 1,1 0-1,-1 1 0,1 1 1,-1 1-1,0 0 0,0 0 1,0 2-1,-1 0 0,1 0 1,-15 4-1,5 2-50,1 1-1,0 1 1,0 1 0,1 2-1,0 0 1,1 1-1,0 2 1,-37 29 0,29-17-6,0 1 1,2 1 0,2 2 0,0 1 0,-20 33-1,24-29 5,1 1 0,2 1 0,-24 68-1,34-76 15,0 1-1,2 0 1,1 0-1,1 1 0,0 52 1,5-72 12,1-1-1,0 0 1,0 0 0,1 1 0,1-1 0,0 0 0,0 0 0,1-1-1,0 1 1,0-1 0,1 0 0,1 0 0,6 9 0,-4-9 13,1 1 1,0-1-1,0-1 1,1 0-1,0 0 1,0-1 0,1 0-1,0-1 1,0 0-1,20 7 1,-3-3-100,1-2-1,0-1 1,1-2-1,0 0 1,60 0 0,154-19-4587,-218 12 3728,54-6-436</inkml:trace>
</inkml:ink>
</file>

<file path=ppt/ink/ink23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8:17.33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393 774 7970,'-58'83'3191,"43"-70"-1744,6-16-82,8 2-1219,1 1 1,-1-1 0,1 0 0,-1 0-1,1 0 1,0 1 0,-1-1 0,1 0-1,0 0 1,0 0 0,0 0 0,-1 1-1,1-1 1,0 0 0,0 0 0,0 0-1,1 0 1,-1-1 0,4-2 126,0 0 1,1 0-1,0 0 1,0 0-1,0 1 1,0 0 0,0 0-1,0 0 1,1 1-1,0 0 1,-1 0-1,12-2 1,6-4 247,18-9-120,0-2 1,-1-1-1,-2-2 0,0-1 1,48-40-1,-57 40-256,-1-2 1,-1-1-1,-1-1 0,-2-1 0,0-1 0,20-35 0,-36 51-119,-2 0 0,0 0 0,0-1 0,-1 1 0,-1-1 0,0 0 0,-1-1 0,1-14 0,-3 18-27,-1 0 0,-1-1 0,1 1 0,-2 0 1,0 0-1,0-1 0,-1 1 0,0 0 0,-1 1 0,0-1 0,-8-14 0,7 16 1,0 1-1,-1 0 0,0 0 1,0 0-1,0 1 0,-1 0 1,0 0-1,-1 1 0,1-1 1,-1 2-1,-14-9 0,9 8-5,1 1-1,-1 0 0,0 1 0,0 0 0,0 1 0,0 0 0,-23-1 1,5 4-3,1 1 1,-1 1-1,1 1 1,-1 2 0,1 1-1,-53 19 1,61-17-2,0 1 1,1 1 0,0 1-1,0 1 1,2 0-1,-1 2 1,2 0-1,0 1 1,1 1-1,-18 21 1,14-12 4,2 1 1,1 1 0,1 1-1,1 0 1,2 1 0,-20 56-1,23-54 28,1 1-1,2 0 0,2 1 1,0 0-1,2 0 0,1 49 1,4-69-6,0 1 0,1-1 0,0 1 0,1-1 0,1 0 0,0 0 0,1 0 0,6 12 0,-5-16-17,-1-1 0,1 1 0,0-1 0,1 0 0,-1 0 0,2-1 0,-1 0 0,1 0 1,0-1-1,0 0 0,17 9 0,-11-8-133,1-1 0,-1 0 0,1-1 1,1-1-1,-1 0 0,0-1 0,30 2 0,-14-4-571,0-2 0,0-1 0,36-7-1,37-12-303</inkml:trace>
</inkml:ink>
</file>

<file path=ppt/ink/ink23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8:18.17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137 892 8986,'18'0'1586,"0"1"1,-1-2-1,23-3 1,-14-1-182,39-12 0,109-55 688,-145 58-1902,0-2 1,-1-1-1,-1 0 0,26-23 1,-37 25-109,0 0 1,0-1-1,-2 0 1,0-1 0,-1-1-1,22-37 1,-22 30-33,-1-1 1,-1 0-1,-2-1 1,10-38-1,-17 53-42,0-1 0,0 0 0,-1 0 1,-1 0-1,0 0 0,-1 0 0,0 1 0,-1-1 0,-1 0 0,0 1 0,-8-24 0,5 23-5,0 1-1,0-1 0,-2 1 0,1 0 1,-1 1-1,-1 0 0,0 0 0,-1 1 1,0 0-1,0 1 0,-1 0 0,-18-12 1,19 15 19,-1 1 1,0 0-1,0 0 1,-1 1 0,1 1-1,-1 0 1,0 0-1,0 1 1,0 1 0,0 0-1,0 0 1,0 2-1,0-1 1,-22 5-1,11 0 43,1 2 0,-1 0 0,1 1 0,1 1 0,-1 2-1,2 0 1,-24 16 0,17-8-52,1 1 0,0 2 0,2 0 0,-34 40 0,42-40 4,0 0 0,2 1 1,1 0-1,0 1 1,-15 43-1,15-30 166,3 0 0,1 1-1,-6 52 1,13-73-81,0 0 0,2-1 0,0 1 0,1 0 0,1-1 0,0 1 0,2-1 0,7 25 0,-7-31-109,0 0-1,0 0 1,2-1 0,-1 0 0,1 0 0,0 0-1,1 0 1,0-1 0,0 0 0,1-1 0,0 0-1,0 0 1,1-1 0,14 9 0,-11-9-201,1 0 0,0 0 0,0-2-1,1 0 1,25 5 0,69 2-2263,-32-5 1324</inkml:trace>
</inkml:ink>
</file>

<file path=ppt/ink/ink2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2:09.32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 5 6353,'-11'8'6418,"14"-9"-5906,19-1-736,6 0-432,6-5 392</inkml:trace>
</inkml:ink>
</file>

<file path=ppt/ink/ink23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8:20.07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141 67 7298,'32'-43'3332,"-25"25"-261,-7 18-2959,0 0-1,0-1 0,-1 1 1,1 0-1,0-1 1,0 1-1,0 0 0,0 0 1,-1-1-1,1 1 0,0 0 1,0 0-1,0-1 1,-1 1-1,1 0 0,0 0 1,0-1-1,-1 1 1,1 0-1,0 0 0,-1 0 1,1 0-1,0 0 0,-1-1 1,1 1-1,0 0 1,-1 0-1,1 0 0,0 0 1,-1 0-1,-1 0 103,1 0-1,-1 0 1,0 1-1,1-1 1,-1 0 0,0 1-1,1-1 1,-1 1-1,1-1 1,-1 1-1,1 0 1,-1-1 0,1 1-1,-2 2 1,-11 10 121,0 1 1,-16 23 0,14-16-79,8-11-118,0 1 1,0 0-1,1 1 0,1-1 0,0 1 1,0 1-1,1-1 0,1 1 1,0 0-1,1 0 0,0 0 0,1 0 1,1 0-1,0 1 0,0-1 1,2 0-1,3 27 0,-4-38-135,1 1-1,-1-1 0,1 0 1,0 0-1,0 1 0,0-1 1,0 0-1,0 0 1,0 0-1,0 0 0,1 0 1,-1 0-1,1 0 0,0 0 1,-1-1-1,1 1 1,0-1-1,0 1 0,3 1 1,-1-1 1,0-1 1,0 1-1,0-1 1,0 0-1,0 0 1,0-1-1,1 1 1,-1-1-1,0 0 1,6 0-1,9-3-148,1 0-1,-1-1 1,34-13-1,-42 13-62,6-2-698,0-1-1,-1 0 1,0-1-1,0-1 1,0 0 0,15-14-1,-6 6-342</inkml:trace>
</inkml:ink>
</file>

<file path=ppt/ink/ink23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8:20.64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 28 6905,'0'-1'237,"-1"1"-1,1 0 1,0 0-1,-1 0 0,1-1 1,-1 1-1,1 0 1,0 0-1,-1-1 0,1 1 1,0 0-1,0-1 1,-1 1-1,1 0 0,0-1 1,0 1-1,-1-1 0,1 1 1,0 0-1,0-1 1,0 1-1,0-1 0,0 1 1,0-1-1,0 1 1,0 0-1,-1-1 0,1 1 1,1-1-1,-1 1 0,0-1 1,0 1-1,0 0 1,0-1-1,0 1 0,0-1 1,0 1-1,1 0 1,-1-1-1,0 1 0,0-1 1,1 1-1,-1 0 1,0-1-1,10-7 2357,-5 7-2386,0 0 0,1 1-1,-1 0 1,0-1 0,0 2 0,0-1-1,1 1 1,-1-1 0,0 2-1,0-1 1,0 0 0,7 4 0,-10-3-208,-1 0 1,1 0 0,0 0 0,-1 0-1,0 0 1,1 1 0,-1-1 0,0 0 0,0 1-1,0 3 1,7 14-1,-7-19 1,2 4 0,-1 0 1,1-1-1,-1 1 1,-1 0-1,1 0 1,0 0-1,-1 0 1,0 0-1,-1 0 1,1 1-1,-1-1 1,0 0-1,0 0 1,0 1-1,-1-1 0,0 0 1,0 0-1,-2 6 1,-1 2 16,4-13-17,0 0 0,0 0-1,0 1 1,0-1 0,0 0-1,0 0 1,0 0-1,0 1 1,1-1 0,-1 0-1,0 0 1,0 0 0,0 1-1,0-1 1,0 0-1,0 0 1,0 0 0,1 0-1,-1 0 1,0 1 0,0-1-1,0 0 1,0 0-1,1 0 1,-1 0 0,0 0-1,0 0 1,0 0 0,1 0-1,-1 0 1,0 1-1,0-1 1,1 0 0,-1 0-1,0 0 1,0 0 0,0 0-1,1 0 1,-1 0-1,0-1 1,0 1 0,0 0-1,1 0 1,-1 0 0,0 0-1,0 0 1,39-14-16,-32 13 20,0 0-1,1 0 1,-1 0 0,0 1 0,1 0 0,-1 1-1,10 1 1,-14-1 19,1 0 0,-1 0 0,1 1 0,-1-1 0,0 1 0,1 0 0,-1 0 1,0 0-1,0 0 0,0 0 0,-1 1 0,1-1 0,-1 1 0,1 0 0,-1 0 0,0-1 0,0 2 0,3 4 0,-2-2 90,-1 0-1,0 0 1,0 0 0,-1 0 0,0 0-1,0 1 1,0-1 0,-1 0-1,0 0 1,0 1 0,0-1-1,-1 0 1,0 0 0,0 0 0,-1 1-1,1-1 1,-1 0 0,-1-1-1,1 1 1,-1 0 0,0-1 0,0 1-1,-5 5 1,1-2-15,0 0 1,-1 0 0,1 0-1,-2-1 1,1-1-1,-1 1 1,0-1-1,-1-1 1,0 0-1,0 0 1,-20 8-1,27-13-191,0 0 0,-1 0-1,1-1 1,0 1-1,-1-1 1,1 1-1,-6-2 1,8 1 7,0 0 0,0 0-1,0 0 1,0 0 0,1 0 0,-1-1 0,0 1 0,0 0 0,0-1-1,0 1 1,1 0 0,-1-1 0,0 1 0,0-1 0,1 0 0,-1 1-1,0-1 1,1 1 0,-1-1 0,0 0 0,1 0 0,-1 1 0,1-1-1,0 0 1,-1 0 0,1 0 0,-1 1 0,1-1 0,0 0-1,0 0 1,0 0 0,-1 0 0,1 0 0,0 0 0,0-1 0,9-39-1173</inkml:trace>
</inkml:ink>
</file>

<file path=ppt/ink/ink23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8:21.68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 44 8914,'-5'12'5905,"9"-9"-1774,24-10-486,-12 2-3725,18-6 832,54-24-1,-78 35-1415</inkml:trace>
</inkml:ink>
</file>

<file path=ppt/ink/ink23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8:22.16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132 0 8650,'-62'33'2888,"31"-20"-101,27-12-2567,1 0 0,1 1 0,-1-1 0,0 0 0,0 1-1,0-1 1,1 1 0,-5 3 0,6-3-170,0 0-1,0 0 0,0 0 0,0-1 0,0 1 1,1 0-1,-1 0 0,1 0 0,-1 0 0,1 0 1,0 0-1,0 1 0,0-1 0,0 0 0,1 3 1,-3 35 454,2 17 155,1-55-618,-1 0 1,0 0 0,1 0 0,-1 0-1,1 0 1,0 0 0,0 0 0,0 0-1,-1-1 1,2 1 0,-1 0 0,0-1-1,0 1 1,1 0 0,-1-1 0,0 0-1,1 1 1,0-1 0,-1 0-1,1 0 1,0 0 0,-1 0 0,1 0-1,0 0 1,0 0 0,0 0 0,0-1-1,0 1 1,0-1 0,0 0 0,0 1-1,0-1 1,0 0 0,0 0 0,3-1-1,8 0 127,0-1 0,-1 0 0,1-1-1,18-7 1,-8 3-38,-19 5-65,0 1 1,1 0 0,-1 0-1,0 1 1,1-1 0,-1 1-1,1 0 1,-1 0 0,0 1-1,1-1 1,-1 1 0,0 0-1,1 0 1,-1 0 0,0 1-1,0 0 1,0 0 0,7 4-1,-8-4 0,-1 1-1,1-1 1,-1 1-1,0 0 1,0 0 0,0 0-1,0 0 1,0 0-1,-1 0 1,0 1-1,1-1 1,-1 0-1,0 1 1,0-1-1,-1 1 1,1-1 0,-1 1-1,0-1 1,0 1-1,0 0 1,0-1-1,-1 1 1,-1 6-1,1-4-3,-1 0 0,0 0 0,-1 0 1,1 0-1,-1 0 0,0 0 0,-1-1 0,1 1 0,-1-1 0,0 0 0,0 0 0,-1 0 0,0-1 0,1 1 0,-1-1 0,-1 0 0,1-1 0,-8 4 0,4-1-76,-1-2 0,0 0 1,0 0-1,0 0 0,0-1 0,0-1 0,-1 0 0,1 0 0,-1-1 0,-13 0 1,17-1 36,-19-4-1270,21-2-468,11-7-942,7 2 403,15 1 986</inkml:trace>
</inkml:ink>
</file>

<file path=ppt/ink/ink23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8:22.59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226 10 7698,'-2'-1'396,"0"-1"1,0 1 0,-1 0 0,1 0-1,0 1 1,-1-1 0,1 0 0,0 1-1,-1-1 1,1 1 0,-1 0 0,1 0 0,0 0-1,-1 0 1,1 0 0,-1 0 0,1 1-1,-3 0 1,-1 1 20,0 0 0,1 1-1,-1-1 1,1 1 0,0 1-1,0-1 1,-6 5 0,-5 6 232,1 1 1,0 1 0,-13 19 0,21-26-442,0 1 1,1 0 0,1 0-1,0 0 1,0 1 0,1 0 0,0 0-1,1 0 1,0 0 0,1 1 0,0-1-1,0 16 1,1-23-163,1 0 0,1 0 1,-1 1-1,0-1 0,1 0 0,0 0 1,0 0-1,0 0 0,1 0 0,-1 0 0,1 0 1,0-1-1,0 1 0,1 0 0,-1-1 1,1 0-1,-1 1 0,1-1 0,0 0 0,0 0 1,0-1-1,1 1 0,-1-1 0,1 1 1,-1-1-1,1 0 0,0-1 0,0 1 0,0-1 1,0 1-1,0-1 0,0 0 0,0-1 0,0 1 1,0-1-1,7 1 0,6-1 79,1 0 0,0 0 0,-1-2 0,1 0 0,-1-1 0,1-1 0,22-8 0,-3-2-1677,-1-2 0,44-26-1,-49 23 254</inkml:trace>
</inkml:ink>
</file>

<file path=ppt/ink/ink23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8:23.75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74 315 8482,'-20'-2'2327,"15"1"-1795,0 1 0,0-1 0,0 0 0,0 0 0,1 0 0,-1-1 0,0 1 0,-7-5 0,11 5-442,1 1 1,0-1-1,-1 1 1,1-1-1,0 1 1,0-1-1,0 1 1,0-1-1,-1 1 1,1-1-1,0 0 1,0 1-1,0-1 1,0 1-1,0-1 1,0 1-1,0-1 1,1 0-1,-1 1 0,0-1 1,0 1-1,0-1 1,1 1-1,-1-1 1,0 1-1,0-1 1,1 1-1,-1-1 1,0 1-1,1 0 1,-1-1-1,1 1 1,-1-1-1,0 1 1,1 0-1,-1-1 1,2 1-1,22-20 1350,-22 18-1188,7-4 86,155-107 3462,-137 97-3590,1 0 1,0 2 0,1 1 0,42-12 0,-70 25-235,0-1 1,0 1 0,0 0-1,0-1 1,0 1-1,1 0 1,-1 0 0,0 0-1,0-1 1,0 1-1,1 1 1,-1-1 0,0 0-1,0 0 1,0 0-1,1 1 1,-1-1 0,0 0-1,0 1 1,2 0-1,-2 0-25,-1 0-1,0 0 0,1-1 0,-1 1 1,0 0-1,1 0 0,-1 0 0,0-1 1,0 1-1,0 0 0,0 0 0,0 0 1,0 0-1,0-1 0,0 1 0,0 0 1,0 0-1,0 0 0,-1 0 0,1-1 1,-1 3-1,-3 6-459,0 1-1,-1-1 1,-10 14 0,13-20 435,-135 214-1318,135-212 1532,-15 22 421,16-26-465,1 1 0,-1-1 0,1 0 0,-1 0 0,1 0 0,-1 1 1,1-1-1,-1 0 0,1 1 0,0-1 0,0 0 0,0 1 0,0-1 0,0 0 1,0 1-1,0-1 0,1 3 0,-1-4-48,1 1-1,0-1 1,0 0 0,-1 1-1,1-1 1,0 0 0,0 1-1,0-1 1,-1 0 0,1 0-1,0 0 1,0 0 0,0 1-1,0-1 1,0 0 0,-1-1-1,1 1 1,0 0 0,0 0-1,0 0 1,0 0 0,-1-1-1,1 1 1,0 0 0,0-1-1,-1 1 1,1-1 0,0 1-1,0-1 1,-1 1 0,2-1-1,6-3 235,59-27 450,-1-2-1,92-63 1,-22 13-1485,-16 18-2118,0 7-4344,-54 26 4410</inkml:trace>
</inkml:ink>
</file>

<file path=ppt/ink/ink23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8:24.26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219 30 5745,'0'-2'370,"0"1"-1,-1-1 1,1 1-1,-1-1 0,1 1 1,-1-1-1,0 1 1,0 0-1,1-1 1,-1 1-1,0 0 0,0-1 1,0 1-1,0 0 1,-1 0-1,1 0 1,0 0-1,0 0 0,-1 0 1,1 0-1,0 1 1,-1-1-1,-1 0 1,0 1-134,1 0 0,0 0 1,-1 0-1,1 0 0,0 1 1,-1-1-1,1 1 0,0-1 1,0 1-1,-1 0 0,1 0 1,0 0-1,0 0 0,0 0 1,0 1-1,-2 1 0,-14 11 720,0 0 0,2 1-1,0 1 1,-24 30-1,34-40-796,1 1 0,0 0-1,1 0 1,0 1-1,0-1 1,1 1-1,0 0 1,0 0-1,0 0 1,1 0-1,0 0 1,1 0 0,0 1-1,0-1 1,2 16-1,-1-20-125,1 0-1,0 0 1,0-1-1,0 1 1,1 0-1,-1-1 0,1 1 1,0-1-1,0 1 1,0-1-1,0 0 1,1 0-1,-1 0 1,1 0-1,0 0 1,4 3-1,-1-2 5,0 0 1,0-1-1,0 0 0,0 0 1,1-1-1,-1 0 0,1 0 1,12 2-1,-1-2-191,0-1-1,-1 0 1,1-2 0,-1 0 0,1 0-1,29-8 1,-33 4-752,-1 0 0,1 0 1,-1-2-1,-1 1 0,1-1 0,-1-1 0,20-17 0,-23 18 157,22-14-716</inkml:trace>
</inkml:ink>
</file>

<file path=ppt/ink/ink23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8:24.69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123 57 10122,'27'-12'7252,"-1"0"-4964,-3-9-18,-9 9-606,-22 25-1226,-71 68-353,62-66-75,1 1 0,0 0 0,1 1 0,0 1 0,2 0 0,-18 32 0,31-49-3,-1 0 1,1 0-1,0 0 0,-1 0 0,1 0 0,0 0 0,0 1 1,0-1-1,0 0 0,0 0 0,0 0 0,0 0 1,0 0-1,0 0 0,0 1 0,1-1 0,-1 0 0,0 0 1,1 0-1,-1 0 0,1 0 0,-1 0 0,1 0 1,0 0-1,-1 0 0,1 0 0,0 0 0,0-1 1,0 1-1,-1 0 0,1 0 0,0-1 0,0 1 0,0-1 1,0 1-1,0-1 0,0 1 0,0-1 0,1 1 1,-1-1-1,0 0 0,0 0 0,1 0 0,9 3 110,-1-1 1,1 0-1,16 0 0,-19-1-40,-5-1-45,8 0 143,0 1 0,0 0 0,0 1-1,0 0 1,0 1 0,-1 0 0,1 0 0,12 7-1,-22-9-159,0-1 1,0 1-1,0-1 0,0 1 0,-1 0 0,1-1 0,0 1 0,-1 0 0,1-1 0,0 1 0,-1 0 0,1 0 0,-1 0 1,1 0-1,-1 0 0,0 0 0,1 0 0,-1 0 0,0-1 0,0 1 0,0 0 0,0 0 0,1 0 0,-1 0 0,0 0 1,-1 0-1,1 2 0,-1 0 1,0 0 1,0 0-1,0-1 1,0 1-1,-1 0 1,1 0 0,-1-1-1,0 1 1,-2 2-1,-7 7-49,0-1 0,-21 17 0,29-26 16,-9 8-943,-1 0 0,0-1 0,-27 13 0,27-17-283</inkml:trace>
</inkml:ink>
</file>

<file path=ppt/ink/ink23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8:26.26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154 22 7178,'-53'-21'5855,"51"21"-5605,0 0-1,1 0 0,-1 0 0,0 0 1,0 1-1,1-1 0,-1 0 0,0 1 1,1-1-1,-1 1 0,1 0 0,-1 0 1,1 0-1,-1-1 0,1 1 0,-1 1 1,1-1-1,0 0 0,0 0 0,-1 0 1,1 1-1,0-1 0,0 0 0,0 1 1,1-1-1,-1 1 0,-1 2 0,-23 49 1034,21-44-961,-2 6-177,0 1 1,1 0 0,1 1 0,0-1 0,2 1 0,0 0 0,0-1-1,2 1 1,0 0 0,0 0 0,2 0 0,0-1 0,1 1 0,1 0-1,1-1 1,0 0 0,1 0 0,0-1 0,1 1 0,1-2-1,14 21 1,-20-33-95,0 1-1,0-1 1,0 0-1,0 1 1,1-1-1,-1 0 1,1-1-1,-1 1 1,1 0-1,0-1 1,-1 1-1,1-1 1,0 0-1,0 0 1,0 0-1,0 0 1,6 0-1,-3-1 21,0 0 0,1 0 0,-1 0 1,0-1-1,0 0 0,0 0 0,0-1 0,9-3 0,0-2-4,0 0-1,-1 0 0,0-2 1,-1 1-1,0-2 1,15-13-1,-27 22-34,1-1 0,-1 1 0,1-1 0,-1 1-1,1-1 1,-1 1 0,0-1 0,0 0 0,0 1 0,0-1 0,0 0-1,0 0 1,0 0 0,-1 0 0,1 0 0,0-3 0,-5-13-1058,-3 4-2940,6 12 3238</inkml:trace>
</inkml:ink>
</file>

<file path=ppt/ink/ink23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8:26.96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182 27 6777,'5'-8'2885,"2"-5"1232,-7 13-3877,0-1 0,-1 1 1,1 0-1,0-1 0,-1 1 0,1-1 0,0 1 0,-1 0 0,1 0 0,0-1 1,-1 1-1,1 0 0,-1 0 0,1-1 0,0 1 0,-1 0 0,1 0 0,-1 0 1,1 0-1,-1-1 0,1 1 0,-1 0 0,1 0 0,-1 0 0,1 0 0,-1 0 1,1 0-1,0 0 0,-1 0 0,1 1 0,-2-1 0,-17 29 1970,7-15-1925,5-7-127,-1 1 0,2 0 0,-1 1 0,1-1 0,0 1 0,1 1 0,0-1 1,1 1-1,-5 14 0,3 1-44,1-1 0,1 1 1,1 0-1,2 0 0,1 30 0,0-41-87,0 5 48,1 1 0,1-1 0,0 0 0,7 24 0,-7-37-44,0-1-1,0 1 1,1 0 0,0-1 0,0 0-1,0 1 1,0-1 0,1-1 0,0 1-1,0 0 1,1-1 0,-1 0 0,1 0-1,0 0 1,0-1 0,0 1-1,10 4 1,-10-7 7,1 1-1,-1-1 0,1 0 1,0 0-1,0 0 1,-1-1-1,1 0 1,0 0-1,0 0 1,-1-1-1,1 0 0,0 0 1,-1 0-1,1-1 1,-1 0-1,1 0 1,-1 0-1,0-1 1,0 0-1,5-3 0,-1 1 21,-1 0 0,-1 0 0,1-1 0,-1 0 0,0-1 0,0 0 0,-1 0 0,0 0 0,0-1 0,-1 1 0,7-14 0,-11 19-48,0 1 1,0-1-1,0 0 0,-1 0 1,1 0-1,0 1 0,-1-1 1,0 0-1,1 0 0,-1 0 1,0 0-1,0 0 1,0 0-1,0 0 0,0 0 1,0 0-1,-1 0 0,1 0 1,-1 0-1,1 0 1,-1 0-1,0 0 0,0 0 1,0 1-1,0-1 0,0 0 1,0 1-1,0-1 0,0 1 1,-1-1-1,1 1 1,-1-1-1,1 1 0,-1 0 1,1 0-1,-1 0 0,0 0 1,0 0-1,1 0 1,-1 0-1,-4 0 0,-1-2 5,-1 2 0,0-1 0,0 1 0,0 0 0,0 1 0,0 0 0,0 0 0,0 0 0,-9 3 0,-4 1-70,-1 1-1,1 2 1,0 0-1,1 1 1,0 1-1,0 0 1,1 2-1,0 1 1,-18 14-1,35-25 50,0 0-1,0 0 0,0 1 0,0-1 0,0 1 0,0 0 0,1-1 1,-1 1-1,1 0 0,-1 0 0,1 0 0,0 0 0,-1 0 0,1 0 0,0 1 1,0-1-1,1 0 0,-1 1 0,0-1 0,1 0 0,-1 1 0,1-1 1,0 1-1,0-1 0,0 0 0,1 4 0,9 15 99</inkml:trace>
</inkml:ink>
</file>

<file path=ppt/ink/ink2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2:09.7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152 311 10002,'-42'36'6573,"0"6"-4241,33-32-2117,0 0-1,0 2 1,1-1 0,0 1-1,-12 24 1,19-33-205,1-1-1,-1 0 1,0 1 0,1-1 0,-1 0-1,1 1 1,-1-1 0,1 1 0,0-1-1,0 1 1,1-1 0,-1 1-1,0-1 1,1 1 0,-1-1 0,1 0-1,0 1 1,0-1 0,0 0 0,0 0-1,0 1 1,0-1 0,1 0 0,-1 0-1,1 0 1,-1-1 0,1 1-1,0 0 1,0 0 0,2 1 0,7 4-7,0 0 0,1 0 1,0-1-1,20 7 1,-5-2 24,-18-6-104,-2-3 196,-1 1 1,1 1-1,-1-1 1,0 1 0,0 0-1,9 8 1,-14-11-90,0 0 1,0 0-1,-1 0 0,1 0 1,-1 0-1,1-1 0,-1 1 0,1 0 1,-1 0-1,1 1 0,-1-1 1,0 0-1,0 0 0,0 0 1,1 0-1,-1 0 0,0 0 1,0 0-1,0 0 0,-1 2 1,0-1-8,0 0 1,0 0 0,0 0-1,0 0 1,0 0-1,0 0 1,-1 0 0,1 0-1,-1-1 1,0 1 0,1 0-1,-1-1 1,-3 3 0,2-2-40,-49 33-25,49-33-89,0-1 1,1 1 0,-1-1 0,0 0 0,0 0 0,0 0 0,0 0-1,0 0 1,0-1 0,0 1 0,0-1 0,0 0 0,0 0 0,0 0-1,0 0 1,-1-1 0,-3 0 0,6 0 10,0 1-1,0-1 1,0 0 0,0 1-1,0-1 1,0 0 0,0 1-1,0-1 1,0 0 0,0 0-1,0 0 1,1 0 0,-1 0-1,0 0 1,1 0 0,-1 0-1,1 0 1,-1 0 0,1-1-1,-1 1 1,1 0 0,0 0-1,0 0 1,-1 0 0,1-1-1,0 1 1,0 0 0,1-3 0,3-17-903</inkml:trace>
  <inkml:trace contextRef="#ctx0" brushRef="#br0" timeOffset="1">288 0 10562,'1'1'4968,"1"12"-3564,18 116 4038,6 32-3202,53 95-1427,-79-255-970,8 26-419,-7-26 376,-1 0 0,0-1 1,0 1-1,1 0 1,-1 0-1,0-1 0,0 1 1,0 0-1,0 0 1,0-1-1,0 1 0,0 0 1,0 0-1,0-1 1,0 1-1,-1 0 0,1 0 1,0-1-1,0 1 1,-1 0-1,1-1 0,0 1 1,-1 0-1,1-1 1,-1 1-1,1-1 0,-2 2 1,1-2-288</inkml:trace>
</inkml:ink>
</file>

<file path=ppt/ink/ink23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8:30.06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148 6 7874,'-3'-2'7741,"2"2"-7561,1-1 0,0 1 0,0 0-1,0 0 1,-1-1 0,1 1-1,0 0 1,0 0 0,0-1 0,-1 1-1,1 0 1,0 0 0,0 0 0,-1 0-1,1 0 1,0 0 0,-1-1-1,1 1 1,0 0 0,-1 0 0,1 0-1,0 0 1,0 0 0,-1 0-1,1 0 1,0 0 0,-1 0 0,1 0-1,0 0 1,-1 0 0,1 1 0,0-1-1,-1 0 1,-4 2-33,0-1 0,0 1 0,0 0 0,1 1 0,-1-1 0,1 1 0,0 0 0,-1 0 1,1 1-1,0-1 0,1 1 0,-5 5 0,0-1 95,1 1-103,1 0 0,0 0 0,0 1 1,1 0-1,0 1 0,1-1 0,0 1 0,0 0 1,1 0-1,1 0 0,-3 22 0,3-17-32,-1-5-19,2 1 0,0-1-1,0 0 1,1 0 0,0 1-1,1-1 1,0 0 0,4 16-1,-3-22-67,0 0-1,0 0 1,0-1-1,0 1 1,1 0-1,-1-1 1,1 0-1,0 1 1,1-1-1,-1 0 1,1-1-1,0 1 0,0 0 1,0-1-1,0 0 1,0 0-1,1 0 1,-1-1-1,1 0 1,7 3-1,-2-2-82,-1 0-1,0-1 1,1 0 0,0-1-1,-1 0 1,1 0-1,0-1 1,-1 0 0,1-1-1,0 0 1,-1-1 0,1 0-1,-1 0 1,0-1-1,13-5 1,-8 2-406,0-2 0,-1 1 0,0-2 0,0 0 0,0 0 0,-1-1 0,-1-1 0,0 0 0,10-13 0,2-7 1003</inkml:trace>
</inkml:ink>
</file>

<file path=ppt/ink/ink23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8:30.60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20 21 5841,'-20'2'15410,"39"-8"-14636,0 1 0,28-5 0,-45 10-745,-1-1 1,1 1-1,0 0 0,-1 0 1,1 0-1,0 0 0,-1 0 1,1 0-1,0 0 1,0 1-1,-1-1 0,1 1 1,-1-1-1,1 1 0,0-1 1,-1 1-1,1 0 0,-1 0 1,1 0-1,-1 0 0,0 0 1,1 0-1,-1 0 0,0 0 1,0 1-1,0-1 0,0 0 1,0 1-1,0-1 0,0 1 1,0-1-1,-1 1 0,1-1 1,0 1-1,-1-1 1,1 1-1,-1 0 0,0 3 1,1 4-19,0 1 0,-1 0 0,0 0 1,-1 0-1,-2 10 0,2-12 31,-2 11-14,2-14-31,0 0 0,0 1-1,1-1 1,-1 0 0,1 0-1,1 9 1,0-12 1,-1 0-1,1-1 1,0 1 0,-1-1-1,1 1 1,0-1 0,0 1 0,0-1-1,0 1 1,0-1 0,0 0-1,1 1 1,-1-1 0,0 0 0,1 0-1,-1 0 1,1 0 0,-1 0-1,1-1 1,-1 1 0,1 0 0,-1-1-1,1 1 1,3 0 0,40 8-14,-36-8 169,0 0-1,1 1 1,-1 0-1,0 1 1,0 0-1,17 8 1,-26-10-123,1-1 0,0 1 1,0-1-1,-1 1 0,1 0 0,0-1 1,-1 1-1,1 0 0,-1-1 0,1 1 1,-1 0-1,1 0 0,-1 0 0,1-1 0,-1 1 1,0 0-1,0 0 0,1 0 0,-1 0 1,0 0-1,0 0 0,0 0 0,0 0 1,0-1-1,0 1 0,0 0 0,0 0 1,0 0-1,-1 0 0,1 0 0,0 0 1,0 0-1,-1-1 0,1 1 0,-1 1 1,-21 29 353,18-26-317,-68 76 409,62-71-505,-1 0 0,0-1 0,-1-1 1,1 0-1,-19 10 0,29-18-16,0 1 1,0 0-1,0-1 1,0 1-1,0-1 1,0 1 0,0-1-1,0 0 1,0 1-1,-1-1 1,1 0-1,0 0 1,0 0-1,0 0 1,-1 0-1,1 0 1,0 0-1,0 0 1,0 0-1,-1-1 1,1 1-1,0 0 1,0-1-1,0 1 1,-2-2-1,2 1 65,0-1 0,0 1-1,0-1 1,1 1 0,-1-1-1,0 0 1,1 1-1,-1-1 1,1 0 0,0 0-1,-1 1 1,1-1 0,0 0-1,0 0 1,0 1-1,1-4 1,1-35 147</inkml:trace>
</inkml:ink>
</file>

<file path=ppt/ink/ink23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8:32.05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27 30 4609,'-2'-2'1960,"0"1"-1151,1-1-273,-1 0-264,0 1-64,1-1-32,-1 1-16,1-1-88,-1 0-16,0 1-24,1-1-24,-1 0-32,0 1-16,1-1-16,-1 1-64,1-1-280,1 0-136,0 1 288</inkml:trace>
</inkml:ink>
</file>

<file path=ppt/ink/ink23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8:32.50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164 117 5849,'5'-56'6754,"0"4"-4148,-5 52-2513,0 0 1,0-1 0,0 1 0,0 0-1,0-1 1,0 1 0,0 0 0,0-1 0,0 1-1,0 0 1,0 0 0,0-1 0,0 1 0,0 0-1,0-1 1,0 1 0,0 0 0,-1 0-1,1-1 1,0 1 0,0 0 0,0 0 0,-1-1-1,1 1 1,0 0 0,0 0 0,0-1-1,-1 1 1,1 0 0,0 0 0,-1 0 0,1 0-1,0 0 1,0 0 0,-1-1 0,1 1-1,0 0 1,-1 0 0,1 0 0,0 0 0,0 0-1,-1 0 1,0 0 0,1 0 36,-1 1 0,0-1 0,0 1 0,0-1 0,1 0-1,-1 1 1,0 0 0,0-1 0,1 1 0,-1-1 0,0 1 0,1 0 0,-1-1 0,1 1 0,-1 0 0,1 0-1,-1-1 1,1 2 0,-7 11 53,0-1 1,-1 0-1,0 0 0,-11 11 0,8-9 63,0 1 0,-17 28 0,19-28 54,1 1 1,0 1-1,1 0 0,1 0 0,-7 30 1,12-42-243,0 0 0,1 0 1,-1 0-1,1 0 0,0 0 1,0 0-1,1 0 0,-1 0 1,1 0-1,0 0 1,0 0-1,1 0 0,0 0 1,0-1-1,0 1 0,0 0 1,1-1-1,-1 0 1,1 0-1,0 0 0,1 0 1,-1 0-1,1 0 0,7 5 1,-7-6-38,0-1 1,-1 1-1,1-1 0,1-1 1,-1 1-1,0 0 1,0-1-1,0 0 0,1 0 1,-1 0-1,1-1 1,-1 1-1,7-1 0,-2-1-22,-1 0-1,0 0 1,0-1-1,1 0 1,-1-1-1,13-5 1,-5 0-499,0-1 0,-1 0 0,-1-1 0,0 0 0,0-1 1,15-16-1,15-27-4341,-27 32 3442</inkml:trace>
</inkml:ink>
</file>

<file path=ppt/ink/ink23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8:32.93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1 125 10914,'0'-4'4673,"6"0"-2360,7-5-393,7-2-471,4-4-25,2-6-456,4 6-232,-2 1-496,-6 1-168,-5 8-80,-4-3-112,-7 4-592,-2 3-376</inkml:trace>
</inkml:ink>
</file>

<file path=ppt/ink/ink23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8:33.31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127 0 7146,'-87'62'3190,"85"-62"-2882,0 1 1,1 0 0,-1 1 0,0-1 0,1 0 0,-1 0-1,1 1 1,0-1 0,-1 1 0,1-1 0,0 1 0,0 0-1,0-1 1,0 1 0,0 0 0,0 0 0,1-1 0,-1 1-1,1 0 1,-1 0 0,1 0 0,0 0 0,-1 0 0,1 0-1,0 4 1,1 1 471,-2-3-497,1 0-1,-1 0 0,1 0 0,0-1 0,1 1 1,-1 0-1,1 0 0,-1 0 0,1 0 0,1-1 1,-1 1-1,0 0 0,1-1 0,0 1 0,3 4 0,0-2-172,0 0-1,1-1 1,-1 0-1,1 0 1,0 0-1,13 6 1,-8-5-23,0-2 0,0 0 0,0 0 0,0-1 0,23 4 0,-18-4 108,0 0-1,23 9 1,-34-10-112,-1 0 1,0 0-1,0 0 0,0 0 0,-1 1 0,1 0 0,0 0 1,-1 0-1,0 0 0,1 0 0,-1 0 0,-1 1 1,4 5-1,-5-8-36,-1 0 0,1 0 1,-1 0-1,1 0 0,-1 0 1,0 0-1,0 0 0,1 0 1,-1 0-1,0 0 0,0 0 0,0 0 1,0 0-1,0 0 0,-1 0 1,1 0-1,0 0 0,0 0 1,-1 0-1,1 0 0,0 0 1,-2 2-1,-19 21 562,8-15-437,0 0 0,-19 9 1,27-15-113,4-3-61,-26 15 227,-37 13 0,57-25-333,0 0 1,0-1 0,-1 0-1,1-1 1,0 0-1,-1 0 1,0 0 0,1-1-1,-1 0 1,1 0-1,-9-2 1,15 2-39,0 0 0,0-1-1,0 1 1,0 0 0,0-1 0,0 1 0,1-1-1,-1 1 1,0-1 0,0 1 0,0-1 0,0 0 0,0 1-1,1-1 1,-1 0 0,0 1 0,1-1 0,-1 0-1,1 0 1,-1 0 0,1 0 0,-1 0 0,1 0-1,-1 0 1,1 0 0,0 0 0,-1 0 0,1 0-1,0 0 1,0-2 0,7-15-1343</inkml:trace>
</inkml:ink>
</file>

<file path=ppt/ink/ink23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8:34.62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68 46 5089,'-3'-9'6299,"4"-9"-3228,1 6 3422,23 27-14099,-23-14 7570,0 1 1,1-1 0,-1 0-1,0 0 1,1-1 0,0 1-1,-1 0 1,1-1 0,-1 0 0,1 1-1,0-1 1,-1 0 0,1 0-1,0-1 1,-1 1 0,5-2-1,-5-14 8256,-2 15-8135,0 1 0,1 0-1,-1-1 1,0 1 0,0 0 0,0-1 0,0 1 0,0 0 0,0-1 0,0 1 0,0 0 0,0-1 0,0 1-1,0 0 1,0-1 0,-1 1 0,1 0 0,0-1 0,0 1 0,0 0 0,0 0 0,-1-1 0,1 1 0,0 0 0,0-1-1,0 1 1,-1 0 0,1 0 0,0 0 0,0-1 0,-1 1 0,1 0 0,0 0 0,-1 0 0,1-1 0,0 1-1,-1 0 1,1 0 0,0 0 0,-1 0 0,1 0 0,0 0 0,-1 0 0,1 0 0,0 0 0,-1 0 0,1 0-1,-1 0 1,-3 3-38,-1 1-1,1-1 0,-1 1 0,1 0 1,1 0-1,-1 0 0,-4 7 0,-1 0 7,7-8-42,-9 10 123,0 0 1,1 1 0,0 1 0,1 0-1,1 0 1,-11 28 0,18-39-92,0 0 0,0-1 1,0 1-1,0 0 0,0 0 1,1 0-1,-1 0 0,1 0 1,0 0-1,0 0 0,1 0 1,-1 0-1,1-1 0,0 1 1,0 0-1,0 0 0,1 0 1,-1-1-1,1 1 0,0-1 1,0 1-1,0-1 0,0 0 1,1 0-1,-1 0 0,1 0 0,0 0 1,0 0-1,0-1 0,0 0 1,0 1-1,1-1 0,-1 0 1,1 0-1,-1-1 0,1 1 1,0-1-1,-1 0 0,1 0 1,7 1-1,11 2 35,0-1-1,-1-1 0,1 0 1,1-2-1,-1-1 1,0 0-1,-1-2 1,1-1-1,0 0 1,-1-2-1,35-13 1,-51 17-780,0 0 1,-1-1-1,1 0 1,-1 0-1,0 0 1,0-1-1,6-6 1,10-8-4002,-5 8 3358</inkml:trace>
</inkml:ink>
</file>

<file path=ppt/ink/ink23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8:35.05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62 18 11394,'0'0'273,"0"-1"0,0 0 0,-1 0-1,1 1 1,0-1 0,0 0 0,0 0-1,-1 1 1,1-1 0,0 0 0,-1 0-1,1 1 1,-1-1 0,1 1 0,-1-1-1,1 0 1,-1 1 0,1-1 0,-1 1 0,1-1-1,-1 1 1,0-1 0,1 1 0,-1 0-1,0-1 1,0 1 0,1 0 0,-1 0-1,0-1 1,0 1 0,-1 0 0,1 1-86,-1-1 0,1 1 1,0 0-1,-1 0 0,1 0 1,0 0-1,0 0 0,0 1 1,0-1-1,0 0 0,0 0 1,0 1-1,0-1 1,0 1-1,0-1 0,0 3 1,-5 14 159,1 1 1,0-1 0,2 1 0,0 0-1,1 1 1,1-1 0,2 36 0,0-42-275,0 0 0,1-1 0,0 1 0,1-1 0,0 0 0,1 0 0,0 0 0,1 0 0,10 16 0,-13-24-45,0-1 1,0 1-1,1-1 0,-1 0 0,1 0 0,0 0 1,0 0-1,0 0 0,0-1 0,0 1 0,1-1 1,-1 0-1,1 0 0,0 0 0,-1 0 1,1-1-1,0 1 0,0-1 0,0 0 0,0 0 1,0-1-1,0 1 0,0-1 0,1 0 1,-1 0-1,0 0 0,0-1 0,0 1 0,0-1 1,0 0-1,0 0 0,4-2 0,-4 1 21,0 0 0,0 0 1,0 0-1,0 0 0,-1 0 0,1-1 0,-1 1 0,1-1 0,-1 0 0,0 0 1,0-1-1,-1 1 0,1 0 0,-1-1 0,1 0 0,-1 1 0,0-1 0,-1 0 0,1 0 1,2-9-1,-4 11-24,1-1 1,-1 0 0,0 0-1,0 0 1,0 0 0,0 1-1,-1-1 1,1 0 0,-1 0 0,1 0-1,-1 1 1,0-1 0,0 0-1,0 1 1,-1-1 0,1 1-1,-1-1 1,1 1 0,-1 0-1,0-1 1,0 1 0,0 0-1,0 0 1,0 0 0,0 1 0,-1-1-1,1 1 1,-1-1 0,1 1-1,-1 0 1,1-1 0,-4 1-1,3-1-23,0 1 0,-1 0 0,1 1-1,-1-1 1,0 1 0,1-1 0,-1 1 0,1 0-1,-1 0 1,1 1 0,-1-1 0,0 1-1,1 0 1,-1 0 0,1 0 0,0 0 0,-1 0-1,1 1 1,0 0 0,0-1 0,-4 4-1,-3 3-382,0 1-1,0-1 0,1 2 0,-12 13 1,18-18 158,-1-1 1,1 0-1,0 1 1,0-1-1,-4 11 1,5-10 84,1 1 0,0-1 0,0 0 0,1 1 0,0 8-1</inkml:trace>
</inkml:ink>
</file>

<file path=ppt/ink/ink23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8:52.23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12 46 6361,'-12'-16'12944,"42"25"-11518,-16-3-1229,-9-3-85,1 0 0,1-1-1,-1 0 1,0 0-1,0 0 1,1-1 0,-1 0-1,1 0 1,-1-1 0,1 1-1,0-1 1,12-2-1,62-10 1114,106-2 0,86 14-113,-121 1 119,508-31 3817,-648 29-4960,76-4 302,-81 5-383,0 1 0,0 0 0,1 0 0,-1 0 0,0 1-1,0 0 1,0 0 0,0 1 0,9 5 0,-14-8 592</inkml:trace>
</inkml:ink>
</file>

<file path=ppt/ink/ink23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8:53.41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6 194 5345,'-1'-2'203,"0"1"0,1-1-1,-1 1 1,0-1 0,1 1-1,0-1 1,-1 0 0,1 1 0,0-1-1,0 0 1,0 1 0,0-1 0,0 1-1,0-1 1,0 0 0,1 1-1,-1-1 1,0 0 0,1 1 0,0-1-1,-1 1 1,1-1 0,0 1 0,0 0-1,-1-1 1,1 1 0,0 0-1,0-1 1,1 1 0,-1 0 0,0 0-1,0 0 1,1 0 0,-1 0-1,0 0 1,1 0 0,-1 1 0,1-1-1,-1 0 1,3 0 0,5-1 324,1 0 0,0 1 0,0 0 0,0 1 0,16 0 0,-6 0 184,88-2 1886,107-2 493,553-46 2404,-515 24-3991,327-18 747,-415 39-2099,247 24 1,-344-7-144,-46-8-23,-19-4-16,-7-2-22,-3 1-359,0 0 0,0 0 0,0 1 0,0-1-1,0 2 1,-13 1 0,0-1-992,-9 2 23</inkml:trace>
</inkml:ink>
</file>

<file path=ppt/ink/ink2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2:10.19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37 164 10922,'-36'-70'4673,"52"58"-2528,6-2-257,3 1-640,4-4-367,-2 3-529,0 3-168,-5 1-136,0 7-240,-2 3-728,-4 0-705,-7 3-1039,-1-1 1543</inkml:trace>
</inkml:ink>
</file>

<file path=ppt/ink/ink23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8:57.31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121 22 7754,'-17'-16'10170,"2"11"-6426,13 6-3667,0 0-1,0 0 1,0 0-1,0 0 1,1 0-1,-1 0 1,0 1-1,1-1 1,-1 1 0,1-1-1,-1 1 1,1 0-1,0-1 1,0 1-1,-1 0 1,1 0-1,1 0 1,-1 0 0,0 0-1,-1 3 1,-6 13 75,1-4-13,0 1 0,1 0 0,0 0-1,1 0 1,-4 25 0,9-36-104,-4 17 72,1-1 1,2 1 0,0-1-1,1 1 1,3 26 0,-2-42-103,-1-1 1,1 0-1,0 0 1,1 0 0,-1 0-1,1 0 1,0 0-1,0 0 1,0-1-1,0 1 1,1-1 0,-1 1-1,1-1 1,0 0-1,0 0 1,0 0-1,0 0 1,1-1-1,-1 1 1,1-1 0,0 0-1,-1 0 1,1 0-1,0-1 1,0 1-1,0-1 1,0 0 0,1 0-1,-1 0 1,0-1-1,0 0 1,5 0-1,4 0-144,0 0-1,0-1 0,0-1 1,-1 0-1,1-1 0,-1-1 0,1 0 1,-1 0-1,0-1 0,-1-1 1,14-8-1,-15 8-595,0-1 1,0 0-1,-1 0 0,0-1 1,0-1-1,-1 1 0,9-14 1,28-44-2850,-22 36 2879</inkml:trace>
</inkml:ink>
</file>

<file path=ppt/ink/ink23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8:58.03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81 37 10890,'-2'-3'689,"1"0"-1,0 0 0,-1 0 1,1 0-1,-1 0 0,0 0 1,0 0-1,0 1 1,-4-4-1,6 5-571,-1 1 0,1 0 0,-1-1 0,1 1 0,-1-1 1,0 1-1,1 0 0,-1 0 0,1-1 0,-1 1 0,0 0 0,1 0 0,-1 0 0,0 0 1,1 0-1,-1 0 0,0 0 0,1 0 0,-1 0 0,0 0 0,0 0 0,-1 1-36,1 0-1,0-1 1,0 1 0,0 0-1,0 0 1,0 0-1,0 0 1,0 0-1,0 0 1,0 0 0,0 0-1,1 0 1,-1 0-1,0 0 1,0 2-1,-5 10 200,1 0 0,1 0 0,0 0 0,1 0 0,0 1 0,1-1 0,0 1 0,1 0 0,2 24-1,3 13 271,12 62 0,-12-90-511,-3-16-19,1 1-1,0 0 1,0-1-1,0 1 0,1-1 1,0 0-1,0 0 1,1 0-1,0 0 0,6 7 1,-8-12-16,1 1-1,-1-1 1,1 0 0,0 1 0,-1-1-1,1-1 1,0 1 0,0 0-1,1-1 1,-1 1 0,0-1 0,0 0-1,1 0 1,-1 0 0,1-1 0,-1 1-1,0-1 1,1 0 0,-1 0 0,1 0-1,-1 0 1,1-1 0,-1 1-1,7-3 1,57-20 50,-25 7-26,-39 15-25,0-1 0,1 1 0,-1-1 0,0 0 0,-1 0 0,1 0 0,0 0 0,-1 0 0,1-1 0,-1 1 1,0-1-1,1 0 0,-1 0 0,-1 0 0,4-5 0,20-24 2,-22 29 11,0 0-1,-1-1 1,1 0-1,-1 0 1,0 0-1,1 0 0,-2 0 1,1 0-1,0 0 1,-1-1-1,0 1 1,0 0-1,0-1 1,-1 1-1,1-7 1,-1 5 3,1 0 0,-2-1 0,1 1 1,-1-1-1,0 1 0,0 0 0,0 0 0,-1 0 1,0 0-1,-4-8 0,4 11 11,0 1 0,0 0 0,0 0 0,0-1 0,0 1 0,-1 0 0,1 1 0,0-1 0,-1 0 0,0 1 0,1-1 0,-1 1 0,0 0 0,0 0-1,0 0 1,0 0 0,0 1 0,0-1 0,0 1 0,0 0 0,0-1 0,0 1 0,0 1 0,-5 0 0,-2 0 21,0 0 0,0 1 0,0 1 1,0 0-1,0 0 0,-9 5 0,7-2-37,0 1 0,1 0 1,0 1-1,0 0 0,1 0 1,0 1-1,0 1 0,1 0 0,-14 18 1,23-28-44,0 0 0,0 0 1,-1 0-1,1 1 0,0-1 1,0 0-1,-1 1 1,1-1-1,0 0 0,0 0 1,0 1-1,-1-1 0,1 0 1,0 1-1,0-1 1,0 0-1,0 1 0,0-1 1,0 1-1,0-1 0,0 0 1,0 1-1,0-1 0,0 0 1,0 1-1,0-1 1,0 0-1,0 1 0,0-1 1,0 0-1,0 1 0,0-1 1,1 0-1,-1 1 1,0-1-1,0 0 0,0 1 1,1-1-1,-1 0 0,0 0 1,0 1-1,1-1 1,-1 0-1,0 0 0,0 1 1,1-1-1,-1 0 0,0 0 1,1 0-1,-1 0 0,0 1 1,1-1-1,-1 0 1,0 0-1,1 0 0,-1 0 1,1 0-1,0 0 0,25-4-2666,1-13 1372</inkml:trace>
</inkml:ink>
</file>

<file path=ppt/ink/ink23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9:05.26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13 5457,'2'-13'13129,"3"36"-10000,-2-7-3269,11 91 1909,-7-87-1345</inkml:trace>
</inkml:ink>
</file>

<file path=ppt/ink/ink23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9:06.29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28 78 4985,'-19'-15'8878,"11"-4"-4059,8 18-4757,0-1 1,0 0-1,0 0 0,0 0 0,1 1 1,-1-1-1,0 0 0,1 0 1,0 1-1,-1-1 0,1 0 0,0 1 1,0-1-1,0 1 0,0-1 1,0 1-1,0-1 0,0 1 0,1 0 1,-1 0-1,0-1 0,1 1 0,-1 0 1,1 0-1,-1 0 0,1 1 1,0-1-1,-1 0 0,1 1 0,0-1 1,-1 1-1,1-1 0,0 1 1,3 0-1,-4 1-63,1 0 0,-1 0 0,1 1 0,-1-1 0,0 1 0,0-1 0,1 1 1,-1 0-1,0-1 0,0 1 0,-1 0 0,1 0 0,1 3 0,-2-4 0,3 3-1,0 1-1,-1-1 0,0 1 0,0-1 0,0 1 1,-1 0-1,1 0 0,0 7 0,-1-5 0,0-2 2,-1 0 0,0 0 0,0 1 0,0-1 0,-1 0-1,0 0 1,0 0 0,0 0 0,-3 7 0,-3 26-4,7-38 8,0 1 0,0-1 0,0 0 0,0 1 0,0-1 0,0 0 0,0 1 0,0-1 0,0 0 0,0 1 0,0-1 0,0 0 0,1 1 0,-1-1 0,0 0 0,0 1 0,0-1 0,0 0 0,1 0 0,-1 1-1,0-1 1,0 0 0,1 0 0,-1 1 0,0-1 0,0 0 0,1 0 0,-1 0 0,0 0 0,1 1 0,-1-1 0,0 0 0,1 0 0,-1 0 0,0 0 0,1 0 0,-1 0 0,1 0 0,16-5 261,15-14 223,53-35-2124,-64 44-77,-5 8 678</inkml:trace>
</inkml:ink>
</file>

<file path=ppt/ink/ink23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9:07.32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42 1 5889,'-42'38'11695,"48"-49"-9915,-5 10-1752,-1 1-1,1-1 1,0 0-1,-1 0 1,1 1-1,0-1 1,0 1-1,-1-1 1,1 1-1,0-1 1,0 1-1,0-1 1,0 1-1,0 0 1,0-1-1,0 1 1,0 0-1,0 0 1,0 0 0,0 0-1,0 0 1,0 0-1,1 0 1,0 2-33,0 1 0,-1-1 1,1 1-1,-1 0 1,1 0-1,-1-1 1,0 1-1,0 0 1,0 4-1,3 3-72,-2 1 0,1-1 0,-2 1-1,1-1 1,-1 21 0,-1-30 74,1 0-1,-1 0 1,1 0-1,0-1 1,-1 1-1,1 0 1,0 0-1,-1-1 1,1 1-1,0 0 1,0-1 0,0 1-1,-1 0 1,1-1-1,0 1 1,0-1-1,0 0 1,0 1-1,0-1 1,0 0-1,0 0 1,0 1-1,0-1 1,0 0-1,0 0 1,1 0 0,32 2 918,-33 0-890,1 0 1,-1 0 0,0 1 0,0-1 0,0 0-1,0 0 1,0 1 0,0-1 0,0 0 0,-1 1-1,1-1 1,-1 1 0,0-1 0,0 5-1,1 0-58,-1 1 0,0-1 0,-1 1 0,1-1 0,-1 1 0,-1-1 0,0 0 0,0 1 0,0-1 0,-1 0 0,0 0 0,0-1-1,-1 1 1,-4 6 0,-26 45-4034,32-55 3157</inkml:trace>
</inkml:ink>
</file>

<file path=ppt/ink/ink23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9:07.95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40 0 6465,'-40'40'13967,"41"-28"-10919,10 19-4693,-8-21 2794,8 20-1016,0 1-171,1 0 0,28 51 1</inkml:trace>
</inkml:ink>
</file>

<file path=ppt/ink/ink23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9:08.38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94 21 7202,'-12'-9'616,"11"8"-458,0 0 0,0 0 0,0 0 0,0 0 0,-1 1 0,1-1 0,0 0 0,0 0 0,-1 1 0,1-1 0,0 1 0,-1-1 0,1 1 0,-1-1 0,1 1 0,-2 0 0,2 1 41,-1 1 0,1-1 1,0 0-1,0 1 0,0-1 1,0 1-1,0 0 0,1-1 0,-1 1 1,0 0-1,1-1 0,-1 1 0,1 0 1,0 0-1,-1 3 0,-19 46 2378,-1 5-753,20-52-1671,0 0 0,0 0 1,0 1-1,1-1 0,-1 0 1,1 1-1,0-1 0,0 0 0,1 1 1,1 6-1,-1-10-88,-1 1 0,1-1 1,-1 0-1,1 0 0,-1 0 1,1 0-1,0 0 0,-1 0 0,1 0 1,0 0-1,0 0 0,0-1 1,0 1-1,0 0 0,0 0 0,0-1 1,0 1-1,0-1 0,0 1 1,0-1-1,1 1 0,-1-1 0,0 0 1,0 1-1,0-1 0,1 0 1,-1 0-1,0 0 0,0 0 1,0 0-1,1 0 0,-1 0 0,0-1 1,0 1-1,1 0 0,-1-1 1,0 1-1,2-2 0,5-1 229,0 0 0,0-1 0,-1 0 1,10-6-1,7-7-210,38-35 0,-8-1-3700,-39 36 2552</inkml:trace>
</inkml:ink>
</file>

<file path=ppt/ink/ink23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9:08.96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0 6265,'1'2'13972,"13"1"-11140,-11-2-3217,1-1 0,-1 1 0,0-1-1,0 0 1,1 0 0,-1 0 0,0-1 0,5 0 0</inkml:trace>
</inkml:ink>
</file>

<file path=ppt/ink/ink23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9:09.31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43 1 4353,'-19'25'7872,"15"-20"-7180,1 0-1,1 0 0,-1 1 1,1-1-1,0 1 0,0 0 0,1 0 1,-1 0-1,1 0 0,0 8 1,1-12-651,1-1 1,-1 0 0,1 0 0,-1 0 0,1 0 0,0 0 0,-1 0-1,1 0 1,0-1 0,0 1 0,0 0 0,-1 0 0,1 0-1,0-1 1,0 1 0,0-1 0,0 1 0,0 0 0,0-1 0,1 0-1,-1 1 1,1-1 0,3 3 52,39 16 280,-36-16-245,1 1 1,-1 0-1,0 0 1,0 1-1,0 0 1,8 7-1,-15-11-94,-1 0 0,1 0-1,0 1 1,-1-1 0,1 0 0,-1 1-1,0-1 1,1 0 0,-1 1 0,0-1-1,0 0 1,0 1 0,0-1 0,0 1-1,0-1 1,0 0 0,0 1 0,-1-1-1,1 1 1,0-1 0,-1 0 0,1 0-1,-1 1 1,0-1 0,1 0 0,-1 0-1,0 1 1,0-1 0,-1 1 0,-26 35-387,3-17-2262,16-12 1655</inkml:trace>
</inkml:ink>
</file>

<file path=ppt/ink/ink23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9:09.93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10 0 7874,'-9'12'9438,"9"-3"-8379,3 30-283,2 0 0,14 54 1,-15-80-569,0 1-1,1-2 1,1 1 0,11 18 0,-14-25-151,1-1-1,0 1 1,0-1 0,1 0-1,0 0 1,0-1 0,0 1-1,0-1 1,1 0-1,8 4 1,-12-7-27,1 0-1,-1 0 1,1 0 0,0 0 0,0 0-1,-1-1 1,1 1 0,0-1-1,0 0 1,-1 0 0,1 0-1,0 0 1,0-1 0,0 1-1,-1-1 1,1 1 0,0-1 0,-1 0-1,1 0 1,-1 0 0,1-1-1,-1 1 1,1 0 0,-1-1-1,0 0 1,0 1 0,1-1-1,-1 0 1,-1 0 0,1 0 0,0-1-1,2-2 1,-1 0 46,0 1 1,0-1-1,-1 0 0,1 0 1,-1 0-1,0 0 1,0 0-1,-1 0 0,0-1 1,0 1-1,0-1 0,0 1 1,-1-1-1,0 1 1,-1-9-1,1 12-66,-1 0 0,1 1 1,-1-1-1,0 0 0,0 1 0,1-1 0,-1 1 1,0-1-1,0 1 0,-1 0 0,1-1 0,0 1 1,0 0-1,-1 0 0,1 0 0,-1 0 0,1 0 1,-1 0-1,1 0 0,-1 0 0,1 1 1,-1-1-1,0 0 0,1 1 0,-1 0 0,0-1 1,0 1-1,1 0 0,-1 0 0,0 0 0,0 0 1,1 0-1,-1 0 0,0 1 0,0-1 0,-1 1 1,-6 1-235,-1 0 0,1 0 1,0 1-1,0 0 0,-10 6 1,-9 6-1596,5 1 746</inkml:trace>
</inkml:ink>
</file>

<file path=ppt/ink/ink2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2:10.82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113 330 7322,'-2'-2'5345,"2"2"-5173,-1-1 0,1 1 0,0 0 0,-1 0-1,1-1 1,0 1 0,0 0 0,-1 0 0,1 0 0,-1 0 0,1-1 0,0 1-1,-1 0 1,1 0 0,0 0 0,-1 0 0,1 0 0,0 0 0,-1 0 0,1 0-1,-1 0 1,1 0 0,0 0 0,-1 0 0,1 0 0,0 1 0,-1-1 0,1 0-1,0 0 1,-1 0 0,1 0 0,0 1 0,-1-1 0,1 0 0,-21 42 1099,5-20-1075,4-6 21,1 1-1,-13 23 0,22-36-199,0 0 0,0 1 0,0-1-1,1 0 1,-1 1 0,1-1-1,0 1 1,1-1 0,-1 1-1,1 0 1,0-1 0,0 1-1,0-1 1,1 1 0,-1 0-1,3 6 1,-3-11-19,0 1 0,0 0 0,1-1 0,-1 1 0,0-1 0,1 1-1,-1 0 1,1-1 0,-1 1 0,1-1 0,-1 1 0,1-1 0,-1 1 0,1-1 0,-1 0 0,1 1-1,-1-1 1,1 1 0,0-1 0,-1 0 0,1 0 0,0 1 0,-1-1 0,1 0 0,0 0 0,-1 0-1,1 0 1,0 0 0,0 0 0,-1 0 0,1 0 0,0 0 0,-1 0 0,1 0 0,0 0 0,-1-1-1,1 1 1,0 0 0,-1 0 0,1-1 0,0 1 0,-1 0 0,1-1 0,-1 1 0,1-1 0,-1 1-1,1-1 1,-1 1 0,2-2 0,29-29-68,-27 26 69,10-14 11,24-39-1,-31 45 100,1-1 0,1 1-1,0 0 1,1 1-1,0 0 1,1 1 0,14-12-1,-25 22-89,1 1-1,-1 0 0,1-1 0,-1 1 0,1 0 0,-1 0 1,1-1-1,0 1 0,-1 0 0,1 0 0,0 0 1,-1 0-1,1 0 0,-1 0 0,1 0 0,0 0 0,-1 0 1,1 0-1,0 0 0,-1 0 0,1 1 0,-1-1 1,1 0-1,-1 0 0,1 1 0,0-1 0,-1 0 1,1 1-1,-1-1 0,1 0 0,-1 1 0,1-1 0,-1 1 1,0-1-1,1 1 0,-1-1 0,1 1 0,-1-1 1,0 1-1,0-1 0,1 1 0,-1-1 0,0 1 0,0 0 1,0-1-1,1 1 0,-1 0 0,0-1 0,0 1 1,0-1-1,0 2 0,5 41 317,-5-39-269,1 32 55,-1-20-68,0-1-1,2 1 0,-1-1 1,8 27-1,-9-42-52,0 1 0,0-1 0,0 0 0,0 1 0,0-1 0,0 0 0,0 0 0,0 1 0,0-1 0,1 0 0,-1 0 0,0 1 0,0-1 0,0 0 0,0 0 0,1 0 0,-1 1 0,0-1 0,0 0 0,0 0 0,1 0 0,-1 0 0,0 1 0,0-1 0,1 0 0,-1 0 0,0 0 0,0 0 0,1 0 0,-1 0 0,0 0 0,0 0 0,1 0 0,-1 0 0,1 0 0,6-7-2,2-14-11,7-38-80,-5 19-213,18-45 0,-28 81 259,1 1 1,-1 0-1,1-1 1,0 1 0,0 0-1,1 0 1,3-4-1,-5 6 35,-1 1 0,1-1-1,-1 1 1,0 0 0,1 0 0,-1-1-1,1 1 1,-1 0 0,1 0-1,-1-1 1,1 1 0,0 0 0,-1 0-1,1 0 1,-1 0 0,1 0 0,-1 0-1,1 0 1,-1 0 0,1 0-1,0 0 1,0 0 0,0 1-3,0-1-1,-1 1 1,1-1 0,0 1 0,0 0-1,0 0 1,-1-1 0,1 1-1,0 0 1,-1 0 0,1 0 0,0 0-1,-1 0 1,1-1 0,-1 1 0,1 2-1,9 25-95,-6-15 84,1-1 1,0 1-1,8 13 1,-12-24-65,0 0 1,0 0-1,0 0 1,1 0-1,-1 0 1,1-1-1,0 1 1,-1 0-1,1-1 1,0 1-1,0-1 1,0 0-1,0 1 1,0-1-1,0 0 1,0 0-1,0 0 1,1-1-1,-1 1 1,0 0-1,1-1 1,-1 0-1,4 1 0,-2-2-140,0 0-1,0 0 0,-1 0 1,1 0-1,-1-1 0,1 1 1,-1-1-1,0 0 0,0 0 1,1 0-1,-1-1 0,-1 1 1,1-1-1,4-4 0,34-45-1281,-34 42 1335,24-39-103,-25 37 776,2 0 0,-1 0 0,1 1 0,1 0 0,0 1 1,12-12-1,-20 27-89,0-1 1,0 1-1,0-1 0,-1 1 1,0 0-1,0 6 0,0-7-204,0 4-80,1 0 0,1 0 0,-1 0 1,2 0-1,-1 0 0,1 0 0,0 0 1,0-1-1,1 1 0,7 10 0,-9-15-103,-1-1 0,1 0 0,-1 0 0,1 0 0,0 0-1,0 0 1,0 0 0,0 0 0,0 0 0,0-1 0,1 1-1,-1-1 1,0 0 0,1 0 0,-1 0 0,1 0 0,0 0 0,-1 0-1,1 0 1,-1-1 0,1 0 0,0 1 0,0-1 0,-1 0-1,1 0 1,0-1 0,-1 1 0,1 0 0,0-1 0,-1 0 0,1 1-1,0-1 1,-1 0 0,1-1 0,1 0 0,8-5 13,-1-1 1,0 0-1,-1-1 1,0 0-1,0-1 0,-1 0 1,0 0-1,-1-1 1,0 0-1,-1 0 1,0-1-1,10-24 0,-12 22-47,1-1 1,-2 1-1,0-1 0,-1 0 0,0 0 0,-1 0 0,-1 0 0,-1 0 0,0 0 0,-1 0 0,-2-18 1,3 33 6,0 0 1,0-1 0,0 1 0,0 0 0,0-1 0,0 1 0,0 0 0,0-1 0,0 1-1,0 0 1,-1 0 0,1-1 0,0 1 0,0 0 0,0-1 0,0 1 0,0 0-1,0-1 1,-1 1 0,1 0 0,0 0 0,0-1 0,-1 1 0,1 0 0,0 0 0,0 0-1,-1-1 1,1 1 0,0 0 0,0 0 0,-1 0 0,1 0 0,-1-1 0,-5 10-93,-4 20-53,6-6-417,0 0 0,2 0 1,0 1-1,2-1 1,0 0-1,5 27 0,5-20-1784,-10-29 2180,1 0 0,0 0-1,0 0 1,-1 0 0,1 0-1,0 0 1,0-1 0,0 1-1,0 0 1,0-1 0,0 1-1,0 0 1,0-1-1,0 1 1,0-1 0,1 0-1,-1 1 1,0-1 0,0 0-1,0 0 1,0 0 0,1 0-1,-1 0 1,0 0 0,2 0-1,21-6-1085</inkml:trace>
</inkml:ink>
</file>

<file path=ppt/ink/ink23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9:14.230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61 6409,'19'-3'7739,"18"0"-5605,115 10-1228,74 1 573,-57-15-606,-85 2-400,-1 3 0,96 10 0,-51 4 178,0-6 1,248-21-1,-279 11-402,124 11 0,-126-2 2,143-9 0,-128-6 307,137 6 0,-130 6 315,192-21 0,-259 12-667,63-5 318,-35 2-72,-54 6-183,45-2 0</inkml:trace>
</inkml:ink>
</file>

<file path=ppt/ink/ink23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9:15.85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68 4433,'28'-43'10249,"-27"37"-9796,0 5-320,1 0 0,0 0 1,-1 0-1,1 0 0,0 0 0,0 1 0,0-1 0,-1 0 0,1 1 0,0 0 0,0-1 0,4 1 0,-4-1-10,20-2 1,0 0-1,0 2 1,0 0 0,0 1 0,0 2 0,40 6 0,127 44 875,-102-25-768,-57-19-134,0-2-1,0-2 1,0 0 0,39-2-1,126-11 211,-102 3-190,-33 3 194,-1 3 0,110 14-1,-130-8-81,0-3 0,1-1 0,-1-2 0,0-1 0,1-3-1,66-13 1,-40 4 122,0 3-1,85-1 1,79-11 1086,-183 12-1169,-12 3-38,41-3 1,-64 9-183,1 1 0,-1 0 1,1 1-1,0 1 0,-1 0 0,0 0 0,13 5 1,43 17 97,-41-13-107,0-1 0,1-1 1,0-2-1,0 0 0,0-2 1,54 2-1,38-4 369,-72-1 188,-1-1 0,61-8 0,-93 4-384,0 0 0,0-1-1,-1-1 1,1 0-1,-1-1 1,0-1-1,19-12 1,-33 19-208,0 0 0,0 0 0,0 0 0,0 0 1,0 0-1,0 0 0,0 0 0,-1 0 0,1 0 0,0 0 0,0 0 1,0 0-1,0-1 0,0 1 0,0 0 0,0 0 0,0 0 1,0 0-1,0 0 0,0 0 0,0 0 0,0 0 0,0 0 0,0 0 1,0 0-1,0 0 0,0 0 0,0 0 0,0 0 0,0 0 0,0 0 1,0-1-1,0 1 0,0 0 0,0 0 0,0 0 0,0 0 0,0 0 1,0 0-1,0 0 0,0 0 0,0 0 0,0 0 0,0 0 1,0 0-1,0 0 0,0 0 0,0 0 0,0 0 0,0-1 0,0 1 1,0 0-1,0 0 0,0 0 0,0 0 0,0 0 0,1 0 0,-1 0 1,0 0-1,-11 1-830,-26 8-1471,-24 11 1393</inkml:trace>
</inkml:ink>
</file>

<file path=ppt/ink/ink23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9:22.98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 10 13611,'-3'-7'4809,"2"6"-3969,-1-1-632</inkml:trace>
</inkml:ink>
</file>

<file path=ppt/ink/ink23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9:29.31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 1645 5193,'-7'6'3033,"7"-6"-2753,-1 1-1,1-1 1,0 1 0,-1-1 0,0 1 0,1-1 0,-1 0-1,1 1 1,-1-1 0,1 0 0,-1 0 0,0 1-1,1-1 1,-1 0 0,0 0 0,1 0 0,-1 0-1,0 0 1,-2 0 2375,12-21-1088,-2 7-1462,0 0 0,1 1 0,0-1 0,14-15 0,-8 11 86,22-38 1,-25 36-82,0 0 0,2 1-1,0 1 1,1 0 0,1 1 0,0 0 0,2 1-1,-1 1 1,2 1 0,0 0 0,30-16 0,104-51 32,88-51 1137,-44 24-508,-22 13-193,343-165 1433,-458 235-1815,103-26 0,12-4 129,208-105 1637,-77 28-59,-229 91-1313,-48 24-363,31-13 0,-107 6-18695,41 23 18504,2 0 40,1-1 0,-1 2 0,0-1 0,0 0 0,-1 1-1,1 0 1,0 0 0,0 1 0,0 0 0,0-1 0,0 1 0,1 1 0,-1-1 0,-5 6 3182,10-7-3156,19-6 1453,26-12 37,-35 13-1193,-2 1 78,1-1 0,-1 1 0,1 1 1,15-5-1,-22 8-405,0-1 0,-1 1 0,1 0 0,-1 0 0,1 0 0,-1 0 0,1 0 0,0 0 0,-1 0 0,1 0 0,-1 0 0,1 1 0,0-1 0,-1 1 0,1-1 0,-1 1 0,0 0 0,1 0 0,-1-1 0,0 1 0,1 0 0,-1 0 0,0 0 0,0 0 0,0 1 0,1-1 0,-1 0 0,-1 0 0,1 1 0,0-1 0,0 0 0,0 1 0,-1-1 0,2 3 0,0 5 177,1-1-1,-1 1 1,0-1-1,-1 1 1,0 0-1,-1 0 1,1 0-1,-2-1 1,1 1 0,-1 0-1,-1 0 1,-3 13-1,4-18-253,0 0 1,-1-1-1,0 1 0,1 0 1,-1-1-1,0 0 0,0 1 0,-1-1 1,1 0-1,-1 0 0,0-1 0,1 1 1,-1 0-1,0-1 0,-1 0 1,1 1-1,0-1 0,-1-1 0,1 1 1,-1 0-1,0-1 0,1 0 0,-1 0 1,0 0-1,0 0 0,0-1 1,1 1-1,-1-1 0,0 0 0,-6 0 1,9 0-212,0 0 0,0 0-1,0 0 1,0-1 0,0 1 0,0 0 0,0 0 0,0 0 0,0-1 0,1 1 0,-1 0 0,0-1 0,0 1 0,0-1 0,0 1 0,1-1 0,-1 1 0,0-1 0,0 0 0,0-1 0,-1-12-1295</inkml:trace>
</inkml:ink>
</file>

<file path=ppt/ink/ink23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9:30.46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210 206 6297,'-67'-66'4655,"65"64"-4467,0-1 1,1 1 0,-1-1 0,1 0-1,0 1 1,0-1 0,0 0 0,0 0-1,1 0 1,-1 0 0,1 0 0,0 0-1,0 0 1,0 0 0,0 0 0,0 0-1,0 0 1,1 0 0,1-5 0,-1 4 234,0 0 1,-1 0 0,1 0 0,-1 0-1,0 0 1,0 0 0,0 0 0,-1 0-1,-1-6 1,2 10-380,0-1 1,0 1-1,0 0 1,0 0-1,-1-1 0,1 1 1,0 0-1,0-1 0,0 1 1,0 0-1,-1 0 0,1-1 1,0 1-1,0 0 1,-1 0-1,1 0 0,0 0 1,0-1-1,-1 1 0,1 0 1,0 0-1,0 0 0,-1 0 1,1 0-1,0 0 1,-1 0-1,1-1 0,0 1 1,-1 0-1,1 0 0,0 0 1,-1 0-1,1 1 0,0-1 1,-1 0-1,1 0 1,0 0-1,0 0 0,-1 0 1,-15 11 734,-8 18-160,12-11-484,1 1-1,1 1 1,1 0 0,1 0 0,1 1 0,0 0-1,2 0 1,0 1 0,2-1 0,0 1 0,1 30-1,2-47-102,0 1 0,0-1 0,1 1 0,0-1 0,0 1 0,0-1 0,1 0 0,0 1 0,0-1 0,0 0-1,1 0 1,-1 0 0,1-1 0,0 1 0,1-1 0,-1 1 0,1-1 0,0 0 0,0-1 0,6 6 0,-4-6-17,0 0 0,0 0 1,0 0-1,1 0 0,-1-1 1,1 0-1,-1-1 0,1 1 1,0-1-1,0-1 0,0 1 1,0-1-1,-1 0 0,1-1 1,0 1-1,9-3 0,-5 0-27,1 0 0,-1 0-1,0-1 1,0-1 0,0 1 0,0-2-1,-1 0 1,0 0 0,0-1 0,0 0-1,-1 0 1,0-1 0,-1-1-1,0 1 1,0-1 0,-1-1 0,0 1-1,8-16 1,-6 9-480,-2-1 0,0 0 0,-1 0 0,-1 0 0,0-1 0,-2 0 0,0 0 0,-1 0 0,0 0 0,-2-1 0,-1-24 0,-4-6-1636,-2 2 887</inkml:trace>
</inkml:ink>
</file>

<file path=ppt/ink/ink23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9:31.08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 18 5241,'-11'-10'3846,"2"2"2036,11 18-221,1-6-4777,29 36 26,-14-17-491,-1 0 0,-1 1 0,19 35 0,10 19 295,-31-56-564,-1 1 0,-1 0 0,13 33 1,-20-39-100,0-3-14,-1 0-1,2-1 1,12 25-1,-18-38-36,0 0 0,0 0-1,0 0 1,0 0 0,0 0 0,0 0-1,0 1 1,0-1 0,0 0-1,0 0 1,0 0 0,0 0 0,0 0-1,0 0 1,0 0 0,1 0 0,-1 0-1,0 1 1,0-1 0,0 0-1,0 0 1,0 0 0,0 0 0,0 0-1,0 0 1,0 0 0,0 0 0,1 0-1,-1 0 1,0 0 0,0 0-1,0 0 1,0 0 0,0 0 0,0 0-1,0 0 1,0 0 0,1 0 0,-1 0-1,0 0 1,0 0 0,0 0-1,0 0 1,0 0 0,0 0 0,0 0-1,0 0 1,1 0 0,-1 0 0,0 0-1,0 0 1,0 0 0,0 0-1,0-1 1,0 1 0,0 0 0,0 0-1,0 0 1,0 0 0,0 0 0,0 0-1,0 0 1,0 0 0,1 0 0,-1-1-1,0 1 1,0 0 0,1-13 2,-1-17 17,-2-5-18,2 0 0,1 0 1,2 1-1,8-37 0,-11 68 1,1 1 0,-1 0 0,1-1-1,-1 1 1,1-1 0,0 1-1,0 0 1,0 0 0,1 0 0,-1 0-1,0 0 1,1 0 0,-1 0-1,1 0 1,0 0 0,-1 0 0,1 1-1,0-1 1,0 1 0,4-3-1,-4 4 1,0-1 0,0 1 0,0 0 0,0 0 0,0 0 0,1 0 0,-1 0 0,0 0 0,0 1 0,0-1 0,-1 1 0,1-1 0,0 1-1,0 0 1,0 0 0,0 0 0,0 0 0,-1 0 0,1 0 0,0 0 0,-1 1 0,1-1 0,-1 0 0,0 1 0,1-1 0,0 3-1,16 17 32,-12-13-18,0-1 1,0 1-1,1-1 1,0 0-1,1-1 1,11 8 0,-17-12-16,0-2 1,0 1 0,0 0 0,0 0 0,0-1-1,0 1 1,0-1 0,1 1 0,-1-1 0,0 0-1,0 0 1,0 0 0,1 0 0,-1-1 0,0 1 0,0-1-1,0 1 1,0-1 0,1 1 0,-1-1 0,0 0-1,0 0 1,-1 0 0,1-1 0,0 1 0,0 0-1,0-1 1,-1 1 0,1-1 0,-1 1 0,1-1-1,-1 0 1,0 1 0,2-4 0,1-1-52,-1-1 1,0 1 0,0 0-1,-1-1 1,0 1-1,0-1 1,0 0 0,-1 0-1,0 0 1,0-7-1,-1 8-26,1 0-1,-1 0 1,1 0-1,0 0 1,0 1-1,1-1 1,0 0-1,0 1 0,0-1 1,1 1-1,-1 0 1,1 0-1,1 0 1,4-6-1,-7 10 72,0 0-1,0 1 0,0-1 1,0 1-1,-1-1 0,1 1 1,0 0-1,0-1 0,0 1 1,0 0-1,0-1 0,0 1 1,0 0-1,0 0 0,0 0 1,0 0-1,0 0 0,0 0 1,0 0-1,0 1 0,0-1 1,0 0-1,0 0 1,0 1-1,0-1 0,0 1 1,0-1-1,0 1 0,0-1 1,0 1-1,-1-1 0,1 1 1,1 1-1,26 31 28,-19-22-24,-4-6 25,1 0 1,-1 0-1,1-1 1,-1 0-1,1 0 0,1-1 1,-1 1-1,0-1 0,1-1 1,11 4-1,-16-5-129,1 0 0,0 0 0,-1-1 0,1 1 0,0-1 0,0 0 0,-1 1 1,1-1-1,0 0 0,0-1 0,0 1 0,-1 0 0,1-1 0,0 0 0,0 0 0,-1 1 0,1-1 0,0-1 0,-1 1 0,0 0 0,1-1 0,-1 1 0,0-1 1,1 0-1,-1 0 0,0 0 0,0 0 0,2-3 0,7-12-1986,-4-5 892</inkml:trace>
</inkml:ink>
</file>

<file path=ppt/ink/ink23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9:31.5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0 7698,'-2'3'2976,"2"-1"-2112,4-2-808,-4-2-416</inkml:trace>
</inkml:ink>
</file>

<file path=ppt/ink/ink23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9:31.88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0 185 8234,'51'34'6757,"-39"-26"-5384,1 0 1,-1 1 0,0 0 0,16 17-1,-25-22-904,0 0 0,0 0-1,-1 0 1,0 1-1,3 7 1,-3-8 739,-3-16-505,-1-5-667,-2-15 25,-4-67 54,7 85-107,1 0-1,1 0 0,1 1 0,0-1 1,4-17-1,-5 28-230,0-1 0,1 1 0,-1 0 1,1-1-1,0 1 0,0 0 0,0 0 0,0 0 1,0 0-1,1 1 0,-1-1 0,1 0 1,0 1-1,5-4 0,-6 5 45,0 0 0,0 0-1,0 0 1,1 0 0,-1 1 0,0-1-1,0 1 1,0-1 0,0 1 0,1 0-1,-1 0 1,0 0 0,0 0 0,1 0-1,-1 0 1,0 1 0,0-1 0,0 1-1,1 0 1,-1-1 0,0 1 0,0 0 0,0 0-1,3 3 1,11 2-1393,11-7 754</inkml:trace>
</inkml:ink>
</file>

<file path=ppt/ink/ink23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9:32.38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0 661 11130,'67'-48'4543,"-54"32"-1489,-13 16-2956,0-1 0,0 1 0,0-1 1,0 1-1,0 0 0,0-1 0,0 1 0,0 0 1,0-1-1,0 1 0,0-1 0,0 1 1,0 0-1,0-1 0,0 1 0,0 0 0,0-1 1,-1 1-1,1 0 0,0-1 0,0 1 0,0 0 1,0-1-1,-1 1 0,1 0 0,-1-1 1,0 1 79,0-1 1,0 1 0,0-1 0,0 1 0,0-1 0,0 1 0,0 0 0,0-1 0,0 1-1,0 0 1,0 0 0,0 0 0,0 0 0,0 0 0,0 0 0,0 0 0,-3 1 0,1 1-145,1-1 0,-1 1 0,0 0 0,0 0 0,1 1 0,-1-1 0,1 1 0,0-1 0,0 1 0,0 0 0,0-1 0,0 1 0,1 0 0,-1 0 0,1 1 0,0-1 0,-1 0 0,2 0 0,-2 5 0,-1 5-59,1 0 0,0 0 1,0 22-1,2-32 6,2 27-114,-2-29 114,0 0 1,0 0-1,0 0 0,0 0 0,0 0 0,1 0 0,-1 0 0,0 0 0,1 0 0,-1 0 0,1 0 0,-1 0 1,1 0-1,-1-1 0,1 1 0,0 0 0,-1 0 0,1 0 0,0-1 0,0 1 0,-1-1 0,1 1 0,2 1 1,-2-3 0,0 1-1,-1 0 1,1 0 0,0-1 0,0 1 0,0 0 0,-1-1 0,1 1 0,0-1 0,0 1 0,-1-1 0,1 1 0,0-1 0,-1 0 0,1 1 0,-1-1-1,1 0 1,-1 1 0,1-1 0,-1 0 0,1 0 0,-1 0 0,0 1 0,1-1 0,-1 0 0,0 0 0,0 0 0,0 0 0,1-1 0,6-34-269,-6 30 182,2-16-147,-1 6-73,1 0 1,1 1-1,0-1 1,10-23-1,-14 39 316,0 0 1,0 0-1,0-1 1,0 1-1,1 0 1,-1 0-1,0 0 1,0 0-1,0 0 0,1-1 1,-1 1-1,0 0 1,0 0-1,0 0 1,1 0-1,-1 0 1,0 0-1,0 0 0,1 0 1,-1 0-1,0 0 1,0 0-1,0 0 1,1 0-1,-1 0 1,0 0-1,0 0 0,1 0 1,-1 0-1,0 0 1,0 0-1,1 0 1,-1 0-1,0 0 1,0 1-1,0-1 0,1 0 1,-1 0-1,0 0 1,0 0-1,0 0 1,0 1-1,1-1 1,-1 0-1,0 0 0,0 0 1,0 1-1,0-1 1,0 0-1,0 0 1,0 0-1,1 1 1,5 6 6,0 0 0,1 0 0,-1-1 0,2 0 0,-1-1 0,1 1 0,14 6 0,-15-8 3,-4-2 12,0-1-1,0 0 1,0 1 0,0-1 0,0-1 0,1 1-1,-1 0 1,0-1 0,0 0 0,1 0 0,-1 0-1,0 0 1,0 0 0,0 0 0,1-1 0,-1 0-1,0 0 1,0 0 0,0 0 0,0 0-1,0 0 1,0-1 0,0 0 0,0 1 0,-1-1-1,1 0 1,2-3 0,5-4 126,-1 0 0,0-1 0,-1 0 0,13-19 0,-13 16-43,-1 0 0,0-1-1,-1 1 1,0-1 0,-2 0-1,1-1 1,-2 1 0,0-1-1,0 0 1,-1 1 0,-1-1-1,-1 0 1,0 0-1,-1 0 1,-1 0 0,0 0-1,-5-20 1,0 11-79,-2 0 0,0 0-1,-1 1 1,-1 0 0,-1 0 0,-1 1 0,-1 1 0,-1 0-1,-23-23 1,35 40-17,-1 0 1,0 0-1,0 1 0,0 0 0,0-1 1,-1 1-1,1 1 0,-1-1 0,1 1 1,-11-4-1,14 6 4,-1 0 0,0 0 0,1-1 0,-1 1 0,1 0 0,-1 1 1,0-1-1,1 0 0,-1 0 0,1 1 0,-1-1 0,1 1 0,-1-1 0,1 1 0,-1 0 1,1-1-1,-1 1 0,1 0 0,0 0 0,-1 0 0,1 0 0,0 0 0,0 0 0,0 1 0,0-1 1,0 0-1,0 1 0,0-1 0,0 0 0,1 1 0,-1-1 0,0 1 0,1-1 0,-1 1 1,1-1-1,0 1 0,-1 3 0,-2 10 39,0 1-1,2 0 1,-1 0 0,2 0 0,0 0 0,1 0-1,1 0 1,4 19 0,1-4 20,1-2-1,1 1 1,19 41 0,-20-56-49,0 1 1,1-2-1,1 1 1,1-1-1,0-1 1,0 1-1,1-2 1,20 17-1,-9-12-908,29 18 0,31 11-5190,-33-22 3585</inkml:trace>
</inkml:ink>
</file>

<file path=ppt/ink/ink23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9:32.78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138 102 5377,'10'-89'9873,"-10"88"-9796,0 1 0,0 0 0,1-1 0,-1 1 0,0-1-1,0 1 1,0-1 0,-1 1 0,1-1 0,0 1 0,0 0 0,0-1 0,0 1 0,0-1 0,0 1 0,-1 0 0,1-1 0,0 1-1,0-1 1,-1 1 0,1 0 0,0-1 0,0 1 0,-1 0 0,1 0 0,0-1 0,-1 1 0,1 0 0,-1 0 0,1-1 0,0 1-1,-1 0 1,1 0 0,-1 0 0,1 0 0,0-1 0,-1 1 0,1 0 0,-1 0 0,1 0 0,-1 0 0,1 0 0,-1 0 0,1 0-1,0 0 1,-1 1 0,1-1 0,-1 0 0,1 0 0,-1 0 0,1 0 0,0 0 0,-1 1 0,1-1 0,-1 1 0,-22 15 1376,11-2-1113,0 1 0,1 0-1,1 1 1,0 0 0,1 0 0,1 1 0,1 0-1,0 1 1,1 0 0,1 0 0,1 0-1,-3 26 1,7-39-290,0 0-1,-1-1 1,2 1-1,-1 0 1,1 0 0,-1-1-1,1 1 1,1 0-1,-1-1 1,1 1 0,-1-1-1,1 0 1,1 1-1,-1-1 1,0 0 0,1 0-1,0 0 1,0-1-1,4 5 1,-2-4-20,0-1 0,-1 0 0,1 0 0,0 0-1,1 0 1,-1-1 0,0 0 0,1 0 0,0 0 0,-1-1 0,1 0 0,0 0 0,-1 0 0,12-1-1,1 0-52,0-1-1,-1-1 1,1-1-1,-1 0 1,0-1-1,0-1 1,0-1-1,0 0 1,-1-1-1,25-15 1,-24 11-1100,0-1 1,-1-1 0,0 0 0,-1-1-1,18-21 1,-9 7-845,-1 1 790</inkml:trace>
</inkml:ink>
</file>

<file path=ppt/ink/ink2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2:11.2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50 106 11362,'45'-106'5050,"-69"109"-2714,1 5-664,3-1-1120,2-1-239,10-5-1562,7 3 993</inkml:trace>
</inkml:ink>
</file>

<file path=ppt/ink/ink23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9:33.46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81 460 8290,'40'-108'3779,"-39"106"-3445,0-1 0,-1 1 1,1 0-1,0-1 0,-1 1 0,0-1 0,0 1 0,0-1 0,0 1 0,0-1 0,0 1 0,-1-4 0,1 5-180,-1 0 1,1 1-1,0-1 0,-1 1 0,1-1 0,-1 1 0,1-1 0,0 1 0,-1-1 0,1 1 0,-1-1 0,1 1 0,-1 0 0,0-1 0,1 1 0,-1 0 0,1 0 0,-1-1 1,0 1-1,1 0 0,-1 0 0,0 0 0,1 0 0,-1-1 0,1 1 0,-1 0 0,0 0 0,0 1 0,-23 6 2715,3 6-3321,14-6 513,1-1 1,0 1-1,0-1 0,1 2 0,0-1 1,0 1-1,1-1 0,-6 13 0,9-17-44,0 0-1,-1 0 0,1 0 0,1 1 0,-1-1 0,0 0 0,1 0 0,-1 0 0,1 1 1,0-1-1,0 0 0,0 0 0,1 1 0,-1-1 0,1 0 0,0 0 0,-1 0 1,1 1-1,1-1 0,-1 0 0,0 0 0,1-1 0,0 1 0,0 0 0,-1 0 0,2-1 1,-1 1-1,0-1 0,3 3 0,-4-4-17,1 0 0,-1 0-1,0 0 1,0-1 0,0 1 0,1 0 0,-1-1 0,0 1-1,1-1 1,-1 1 0,0-1 0,1 1 0,-1-1 0,1 0-1,-1 0 1,0 0 0,1 0 0,-1 0 0,1 0 0,-1 0 0,1 0-1,-1 0 1,0-1 0,3 0 0,-1-1 2,-1 1 1,1-1 0,-1 0-1,0 0 1,0 0 0,0 0-1,0 0 1,0 0-1,0 0 1,0-1 0,1-3-1,4-7-16,-1-1 0,0 1 0,6-24 0,-12 37 13,5-12-48,-3 10 27,-1 0 0,0-1 0,1 1 0,-1-1 0,0 1 0,0-1-1,-1 0 1,1 1 0,0-1 0,-1-3 0,31 12 47,-24-5-46,0 0 0,-1 0 1,1-1-1,0 0 0,-1 0 0,8-1 1,-7 0-27,-5 1-48,-1 0 0,1 0 0,-1-1 0,0 1 0,1 0 0,-1-1 0,0 1 0,1 0 1,-1-1-1,0 0 0,1 1 0,-1-1 0,0 0 0,0 0 0,0 0 0,0 1 0,0-1 0,0 0 0,0-1 1,0 1-1,0 0 0,0 0 0,0 0 0,-1 0 0,1-1 0,0 1 0,-1 0 0,1-2 0,0-2-274,-1 0-1,1 0 1,-1 0-1,0 1 1,0-1 0,-2-7-1,1-4 62,0-16-250,-1 22 557,2 0 0,0 0 0,0-1 0,0 1 0,2 0 0,-1 0 0,6-18 0,-7 27 52,1 0-1,-1 0 1,0 0 0,1 1-1,0-1 1,-1 0 0,1 0-1,-1 0 1,1 1 0,0-1-1,-1 0 1,1 1-1,0-1 1,0 1 0,0-1-1,0 1 1,-1-1 0,1 1-1,0 0 1,0-1 0,0 1-1,0 0 1,0-1-1,2 1 1,-1 0 77,1 0 0,-1 1 0,1-1 0,-1 1 0,1-1 0,-1 1 0,0 0-1,1 0 1,3 2 0,6 4 597,-1 0 1,21 17-1,-24-17-351,-1-2-208,1 1 1,-1 0 0,-1 1-1,1-1 1,-1 1 0,0 0-1,-1 1 1,1-1 0,3 10-1,-8-16-131,-3-6-45,0 0 0,0 0 1,-1 1-1,1-1 0,-6-7 1,5 8 4,-33-51-158,33 51 134,1 0 0,0 0 0,0 0 0,0 0 0,1-1 0,0 1 0,0 0 0,-1-6 0,2 9 20,0-1 1,-1 0-1,2 0 0,-1 1 0,0-1 0,0 0 0,1 0 0,-1 1 1,1-1-1,-1 0 0,1 1 0,0-1 0,-1 0 0,3-2 0,1 1-112,-1-1-1,1 1 0,0 0 1,0 0-1,1 0 0,-1 0 1,1 1-1,-1-1 0,11-2 1,2-3-769,-12 6 290,-1-1 0,1 0 0,-1 0 0,0-1 0,0 1-1,0-1 1,5-7 0,1 1-539,7-7 82</inkml:trace>
</inkml:ink>
</file>

<file path=ppt/ink/ink23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9:34.0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 9 8202,'-13'-9'9210,"21"16"-2693,23 19-5001,-24-20-1445,51 44 804,61 70 0,3 14-601,-87-96-272,-34-38-11,-1 1 0,1 0-1,-1 0 1,1 0 0,-1-1 0,1 1 0,0 0-1,-1-1 1,1 1 0,0 0 0,0-1 0,-1 1-1,1-1 1,0 1 0,0-1 0,0 0 0,0 1-1,0-1 1,0 0 0,0 1 0,-1-1 0,1 0 0,0 0-1,0 0 1,0 0 0,2 0 0,-3-1-100,0 1 0,0-1 0,0 1 0,0-1 0,-1 1 0,1-1 0,0 1 0,0-1 0,0 1 0,-1-1 0,1 1 0,0 0 0,0-1 0,-1 1 0,1-1 0,0 1 0,-1 0 0,1-1 0,0 1 0,-1 0 0,1-1 0,-1 1 0,1 0 0,0-1 0,-1 1 0,1 0 0,-1 0 0,1 0 0,-1-1 0,1 1 0,-1 0 0,1 0 0,-1 0 0,1 0 0,-1 0 0,1 0 0,-2 0 0,-5-2-340,-1 0 0,1-1 0,-1 0 0,1-1 0,0 0 0,-12-8 0,-5-9-4079,22 20 3770</inkml:trace>
</inkml:ink>
</file>

<file path=ppt/ink/ink23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9:34.44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85 175 5145,'-3'-1'175,"-7"1"985,0 0-1,1 0 1,-1 0-1,1 2 1,-24 1 7384,33-11-6390,12-18-1697,5 3 322,28-28 1,-37 43-478,0 0 1,0 1 0,1 0 0,0 0-1,0 1 1,1 0 0,20-9 0,-29 14-283,1 0 0,0 0 0,0 0 0,0 1 0,0-1 0,-1 1 0,1-1 0,0 1 0,0 0 0,0 0 0,0 0 0,0 0 0,0 0 0,0 0 0,0 1 0,0-1 0,0 1 0,0-1 0,0 1 0,-1 0 0,1-1 1,0 1-1,0 0 0,-1 0 0,1 0 0,0 1 0,-1-1 0,1 0 0,-1 1 0,0-1 0,1 0 0,-1 1 0,0 0 0,0-1 0,0 1 0,0 0 0,0-1 0,-1 1 0,2 3 0,1 6 21,-1 0-1,0 1 1,-1-1-1,0 1 1,-2 18-1,1-7 0,0-6-20,0 1 1,-1-1-1,-1 0 1,-4 19 0,4-29-98,0 1 0,-1-1 0,0 1 0,0-1 1,-1 0-1,1 0 0,-1 0 0,-1-1 0,1 0 1,-1 1-1,-9 7 0,14-14-16,-1 1-1,0 0 1,1-1 0,-1 1 0,0 0-1,0-1 1,0 1 0,0-1 0,1 1-1,-1-1 1,0 0 0,0 1 0,0-1-1,0 0 1,0 1 0,0-1 0,0 0-1,0 0 1,0 0 0,0 0 0,0 0-1,0 0 1,0 0 0,0-1 0,0 1-1,0 0 1,0 0 0,0-1 0,0 1-1,0 0 1,0-1 0,0 1-1,1-1 1,-1 0 0,0 1 0,0-1-1,1 0 1,-1 1 0,0-1 0,1 0-1,-1 0 1,0-1 0,-1 0-336,0-1-1,1 0 1,-1 0 0,1 1 0,0-1 0,0 0-1,0 0 1,0 0 0,0 0 0,1 0-1,-1-1 1,1-4 0,6-17-1089</inkml:trace>
</inkml:ink>
</file>

<file path=ppt/ink/ink23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9:35.15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117 587 9474,'-4'1'961,"0"0"0,1 1 0,-1-1 0,0 1 0,0 0 0,1 0 0,0 0 0,-5 3 0,-25 28 2334,27-24-3039,0-1-1,0 1 1,1-1-1,0 2 0,0-1 1,-4 16-1,7-21-210,2 0 0,-1 0 1,0 0-1,1 0 0,-1 0 0,1 1 0,0-1 0,1 0 0,-1 0 0,1 0 0,0 0 0,0 0 0,0 0 0,0 0 1,1-1-1,-1 1 0,1 0 0,3 4 0,-3-6-12,-1 0 1,1 0-1,0 0 1,0 0-1,0 0 1,1-1-1,-1 1 1,0-1-1,0 0 1,1 1-1,-1-1 0,1 0 1,-1 0-1,1-1 1,0 1-1,-1-1 1,1 1-1,0-1 1,-1 0-1,1 0 1,0 0-1,-1 0 1,1 0-1,0-1 0,-1 1 1,1-1-1,0 0 1,3-1-1,-2 1-11,-1 0-1,1 0 0,0-1 1,-1 0-1,1 1 1,-1-1-1,1 0 0,-1-1 1,0 1-1,0-1 0,0 1 1,0-1-1,-1 0 1,1 0-1,-1 0 0,3-4 1,-4 4-10,0-1 0,0 1 0,0-1 0,0 1 0,-1-1 0,0 1 0,1-1 1,-1 1-1,0-1 0,-1 1 0,1-1 0,-1 1 0,1-1 0,-1 1 0,0-1 0,0 1 1,-1 0-1,-1-5 0,-10-17 8,9 18 12,0 0 0,0-1-1,1 1 1,0-1 0,1 0 0,-2-10-1,3 17-6,1-1 0,0 0 1,0 0-1,0 0 0,1 0 0,-1 1 0,0-1 0,1 0 0,-1 0 0,1 0 0,0 1 1,-1-1-1,1 0 0,0 1 0,0-1 0,0 1 0,0-1 0,0 1 0,1-1 0,-1 1 1,0 0-1,1 0 0,-1 0 0,1-1 0,-1 1 0,1 1 0,-1-1 0,1 0 0,0 0 1,-1 0-1,1 1 0,0-1 0,2 1 0,30-17 542,-30 14-452,0 0 0,1 1 0,-1 0 0,1 0 0,-1 0 0,9-1 0,-11 3-85,0-1-1,0 1 0,1 1 1,-1-1-1,0 0 0,0 0 0,0 1 1,0-1-1,1 1 0,-1 0 0,0 0 1,0 0-1,0 0 0,0 0 0,-1 0 1,1 0-1,0 1 0,0-1 1,1 2-1,2 2 9,-1 0 1,0 0-1,0 0 0,0 0 1,-1 1-1,1-1 1,-1 1-1,-1 0 0,4 8 1,6 13 30,-13-29-70,0 0 0,0 0 0,1 0 1,-1 0-1,1-1 0,-1 1 0,1 0 0,0 0 0,0 0 0,0-1 0,0-2 0,1-12-5,-2 0 7,2-70-85,0 77 50,0 0 0,0 0-1,1 0 1,0 0 0,1 0-1,7-16 1,-10 25 30,1-1-1,0 0 1,0 0-1,0 0 1,0 1-1,0-1 1,1 1-1,-1-1 1,0 1-1,1-1 1,-1 1-1,1 0 0,-1-1 1,1 1-1,0 0 1,-1 0-1,1 0 1,0 0-1,0 1 1,0-1-1,0 1 1,0-1-1,0 1 1,-1-1-1,1 1 1,0 0-1,0 0 1,0 0-1,4 0 1,1 2 21,0 1 0,1-1 1,-1 1-1,-1 0 0,1 1 1,9 6-1,-10-7 62,-1 1 1,1-1-1,0 0 0,1 0 0,6 2 1,-11-5-45,-1 0 0,0 0 0,0 0 1,0-1-1,0 1 0,0 0 1,1 0-1,-1-1 0,0 1 0,0 0 1,0-1-1,0 1 0,0-1 1,0 1-1,0-1 0,0 0 1,0 1-1,0-1 0,-1 0 0,1 0 1,0 0-1,0 0 0,-1 0 1,1 1-1,0-1 0,0-2 0,15-33 766,-12 24-598,4-9 48,0 0 1,-2-1-1,0 1 0,-2-1 0,4-44 1,-7 57-321,-1-1 0,0 0 0,-1 0 1,0 1-1,-1-1 0,0 0 1,-1 1-1,1 0 0,-2-1 1,1 1-1,-1 0 0,-1 1 1,0-1-1,0 1 0,0 0 1,-9-9-1,13 15-150,-1 0-1,1 1 1,-1-1-1,0 1 1,1-1-1,-1 1 1,0 0-1,0 0 1,0 0-1,0 0 1,0 0-1,0 0 1,0 0-1,0 1 1,0-1-1,-1 1 1,1-1-1,0 1 1,0 0-1,0 0 1,-1 0-1,1 0 1,0 0-1,0 1 1,-1-1-1,-1 1 0,-33 9-2024</inkml:trace>
</inkml:ink>
</file>

<file path=ppt/ink/ink23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9:40.91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471 78 6961,'-157'-66'3877,"150"63"-3705,-1 1-1,1 0 1,-1 0-1,1 1 1,-1 0 0,0 0-1,0 1 1,0 0-1,1 1 1,-1 0-1,0 0 1,0 0-1,1 1 1,-1 0-1,1 0 1,0 1-1,0 0 1,-1 1-1,-8 5 1,7-3-52,0 1-1,1 0 1,-1 0 0,1 1-1,1 0 1,-1 0 0,1 1 0,1-1-1,0 2 1,0-1 0,1 1-1,0 0 1,-5 13 0,-3 26 264,2 0 1,2 0-1,-5 87 0,12-107-304,1 1-1,1 0 1,1 0-1,10 50 1,-9-70-32,0-1 0,0 0 0,1 0 0,1 0 0,-1 0 0,1 0 0,1-1 1,0 0-1,0 0 0,0 0 0,1 0 0,0-1 0,1 0 0,0 0 0,0-1 0,0 0 0,1 0 0,14 8 0,-9-8 25,0-1-1,1 0 0,0-1 0,0 0 1,0-1-1,0-1 0,0 0 1,1-1-1,-1-1 0,1 0 0,-1-1 1,0 0-1,1-1 0,-1-1 1,0 0-1,0-1 0,22-9 0,-14 3 52,-1-1 0,0 0 0,-1-2-1,0 0 1,-1-1 0,0-1-1,-1-1 1,-1 0 0,-1-1 0,16-21-1,-7 3 450,31-53 0,-46 69-313,-1 0 0,0 0 0,-2-1 0,10-39 0,-15 53-206,-1 0 0,0-1 0,-1 1 0,1 0-1,-1 0 1,-1 0 0,1-1 0,-1 1 0,0 0 0,0 0-1,-1 0 1,0 0 0,0 0 0,0 1 0,-1-1 0,-4-8 0,2 8-5,0-1 1,-1 1-1,0 0 1,0 1-1,0-1 1,-1 1-1,0 0 1,0 1-1,0 0 1,-15-7-1,-4 1-38,-1 2-1,0 1 1,-1 1-1,1 1 1,-1 2-1,-34-1 1,20 4-1045,0 1 0,-45 7 0,45 0 114</inkml:trace>
</inkml:ink>
</file>

<file path=ppt/ink/ink23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9:42.3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456 139 4545,'-58'-93'2122,"56"89"-1923,-1 1 0,1-1 1,-1 1-1,0 0 0,0 0 1,0 1-1,0-1 0,0 0 0,0 1 1,-1 0-1,1 0 0,-1 0 1,0 0-1,0 0 0,0 1 1,1 0-1,-1 0 0,0 0 1,-1 0-1,1 1 0,0-1 0,0 1 1,0 0-1,0 0 0,0 1 1,0-1-1,0 1 0,0 0 1,-7 2-1,1 1-5,0 1 0,0 0 0,1 1 0,0-1 0,0 2 0,0-1 0,1 1 0,-14 15 0,3 0 113,2 0 0,0 1 0,2 1-1,-24 47 1,16-17 93,-24 76 0,44-121-341,1 1 0,0 0 0,0-1 0,1 1 0,1 0 0,-1 0-1,1 0 1,1 0 0,0 0 0,1 0 0,0 0 0,3 10 0,0-7 18,0 0 0,1 0 1,0-1-1,1 1 1,1-2-1,0 1 0,18 19 1,-6-11 12,1 0 1,1-2 0,0-1-1,2 0 1,0-2 0,1-1-1,0-1 1,28 11 0,-17-11-47,1 0 1,0-3-1,0-1 1,1-2-1,0-1 1,0-3-1,1 0 1,-1-3 0,71-7-1,-87 3 40,0-1 0,-1 0 1,1-2-1,-1 0 0,-1-2 0,1 0 0,34-22 1,-40 20 64,0 0 0,-1 0 0,-1-2 1,0 0-1,0 0 0,-1-1 0,-1-1 1,-1 0-1,0 0 0,12-26 0,-17 30-23,-1-1-1,0 0 0,-1 0 0,0 0 0,-1 0 1,0 0-1,-1 0 0,0-1 0,-1 1 0,-1-1 1,0 1-1,0 0 0,-1-1 0,-1 1 0,0 0 1,0 0-1,-2 1 0,1-1 0,-1 1 1,-8-13-1,3 7-98,-1 1 0,0 0 0,-1 1 0,-1 0 0,0 0 0,-1 2 1,-1 0-1,0 0 0,-1 1 0,0 1 0,0 1 0,-21-10 0,7 8-179,0 1-1,-1 1 1,0 2-1,-1 1 1,0 1-1,0 2 1,0 1-1,-53 2 1,70 2-405,1 0 0,-28 6 0,-12 15-465</inkml:trace>
</inkml:ink>
</file>

<file path=ppt/ink/ink23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9:55.2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7538,'15'88'3328,"-17"-84"-799,7-4-2505</inkml:trace>
</inkml:ink>
</file>

<file path=ppt/ink/ink23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29:56.36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45 1 10018,'-12'13'3569,"1"8"-2873,3 7-1768,-5-2 856</inkml:trace>
</inkml:ink>
</file>

<file path=ppt/ink/ink23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0:21.59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88 6393,'0'0'207,"1"1"-1,-1-1 1,0 1-1,0-1 1,0 1-1,0-1 1,1 1-1,-1-1 1,0 0-1,0 1 1,1-1-1,-1 1 1,0-1-1,1 0 1,-1 1-1,0-1 1,1 0-1,-1 1 1,1-1-1,-1 0 1,0 1-1,1-1 1,-1 0-1,1 0 1,-1 0 0,1 1-1,-1-1 1,1 0-1,-1 0 1,1 0-1,-1 0 1,1 0-1,-1 0 1,1 0-1,0 0 1,27-2 2030,-17 1-2123,78-13 1644,-48 5-781,56-3 1,295-17 1191,171-1 714,-322 55-1882,14 1 292,153-9 578,-322-12-1344,53 6 513,-120-8-1014,0 0 0,0 2 0,-1 0-1,1 2 1,21 10 0,-11-6-1403,-28-11 1239,0 0-1,-1 1 1,1-1-1,0 0 1,0 0-1,-1 0 1,1 0-1,0 0 1,0 0-1,-1 0 1,1 0-1,0 0 1,0 0-1,0 0 1,-1 0 0,1-1-1,0 1 1,-1 0-1,1-1 1,0 1-1,0 0 1,-1-1-1,1 1 1,-1-1-1,1 1 1,0-1-1,-1 1 1,1-1 0,-1 1-1,1-1 1,-1 0-1,0 1 1,1-1-1,-1 0 1,1-1-1,0-14-1421</inkml:trace>
</inkml:ink>
</file>

<file path=ppt/ink/ink23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0:22.3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25 8874,'1'-2'311,"0"0"0,0 1 0,0 0 0,0-1 0,1 1 0,-1-1 0,0 1 0,0 0 0,1 0 0,-1 0 0,1 0 0,-1 0 0,1 0 0,-1 0 0,1 0 0,0 1 0,2-1 0,0 0-9,0 0 0,1 0-1,-1 1 1,1-1 0,-1 1 0,9 1 0,4 2-22,1 0-1,27 10 1,-38-11 34,71 24 492,-7-2-24,99 19 0,-77-30-187,0-4-1,151-4 1,191-36 1678,85 0 657,-442 31-2404,0 4 0,-1 4 0,0 3 0,126 34 0,-138-23-299,-29-9-50,-1-2 0,47 8 0,-72-17-241,-1-1 0,1 0 0,-1 0 0,1-1 0,0-1 0,-1 0 0,1 0 0,-1 0 0,0-2 0,1 1-1,-1-1 1,0 0 0,15-8 0,-22 10-150,0 0-1,0-1 0,0 1 0,0-1 1,0 1-1,0-1 0,0 0 1,-1 1-1,1-1 0,-1 0 0,1 0 1,-1 0-1,0 0 0,1-1 1,-1 1-1,0 0 0,0 0 0,0-5 1,0-24-1224</inkml:trace>
</inkml:ink>
</file>

<file path=ppt/ink/ink2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2:12.22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361 128 4921,'-4'-15'1604,"0"1"0,1-1 0,-1-14 0,1 7-954,3 20-379,-1 1 0,1-1 0,-1 0 0,0 1 0,0-1 0,1 1 0,-1 0 0,0-1 0,0 1 0,0 0 0,0-1 0,-1 1 0,1 0 0,0 0 0,0 0 0,-1 0 0,1 0 0,-1 0 0,1 0 0,-1 1 0,1-1 0,-1 0 0,-2 0 0,0 0-45,-1 0 0,1 1 0,-1-1 1,0 1-1,1 0 0,-1 0 0,1 0 1,-7 2-1,1 0-164,1 0-1,-1 1 1,1 0-1,0 1 1,0 0 0,0 0-1,1 1 1,-1 0-1,1 0 1,-8 8 0,-4 5 155,0 1 1,1 0-1,-19 28 1,30-36-142,0 1 0,0 0 0,2 1 0,-1-1 0,1 1 0,1 0 0,-7 27 1,11-36-53,0 0 1,0 0 0,1 1 0,-1-1-1,1 0 1,0 0 0,0 0 0,1 0-1,-1 0 1,1 1 0,0-1 0,0 0-1,0 0 1,1 0 0,-1-1 0,1 1-1,0 0 1,0 0 0,0-1 0,0 0-1,1 1 1,0-1 0,-1 0 0,1 0-1,0 0 1,1 0 0,-1-1 0,0 1-1,1-1 1,-1 0 0,1 0 0,0 0-1,0-1 1,4 2 0,12 3 28,0-1 0,1-1 0,-1-1 0,1-1 0,29-1 0,-41 0-51,8 0 10,0-1-1,-1-1 1,1 0-1,0-1 0,0-1 1,-1-1-1,22-7 0,-31 8-2,0 0-1,0 0 0,-1-1 0,1 0 0,-1 0 0,0-1 1,0 1-1,-1-1 0,1-1 0,-1 1 0,0-1 1,-1 0-1,1 0 0,-1 0 0,-1-1 0,1 1 1,-1-1-1,0 0 0,2-8 0,-1 3 28,-1 0-1,0 0 1,-1-1-1,0 0 1,-1 1 0,-1-1-1,0 0 1,0 1-1,-1-1 1,-5-21-1,4 28-15,1 0 0,-1 0 0,-1 0 0,1 0 0,-1 1 0,0-1 0,0 1 0,-1-1 0,1 1 0,-1 1 0,0-1 0,-1 0-1,1 1 1,-1 0 0,0 0 0,0 0 0,0 1 0,0-1 0,-1 1 0,1 1 0,-1-1 0,0 1 0,-10-3 0,5 3-18,1 1 0,-1 0 0,0 0 1,1 1-1,-1 0 0,0 1 1,0 0-1,1 1 0,-1 1 0,1-1 1,-1 1-1,1 1 0,0 0 1,0 1-1,1-1 0,-1 2 0,-13 10 1,14-10-393,1 1 1,0 0 0,0 1 0,1 0 0,0 0 0,-8 12-1,-4 12-660</inkml:trace>
</inkml:ink>
</file>

<file path=ppt/ink/ink23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0:26.90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473 886 7610,'-36'19'5180,"25"-17"2449,29 10-6974,27 24-1,-36-27-514,1-1 0,0 0 0,1-1 0,0 0 0,0-1 0,0 0 0,19 7 0,12 0 209,0-1 1,1-3 0,0-1-1,45 1 1,177-3 519,-186-7-754,-21 0 52,-1-2 1,1-3-1,-1-3 0,0-1 0,-1-4 1,68-25-1,-109 34-105,0-2 0,-1 0 0,0 0 1,0-1-1,-1-1 0,0 0 0,-1-1 0,1 0 0,19-24 1,-26 28-18,-1-1 0,0 0 0,-1-1 0,0 1 0,0-1 0,0 0 1,-1 0-1,0 0 0,-1 0 0,0-1 0,0 1 0,-1-1 0,0 1 1,0-1-1,-1 0 0,0 1 0,-1-1 0,0 1 0,-3-16 0,-3 0-35,-1 0 1,-1 1-1,-1 0 0,-2 0 0,0 1 0,-1 1 0,-1 0 0,-26-30 0,-19-14 31,-76-64 0,39 40-27,65 59-49,-1 1 0,-49-34 0,67 53 21,-1 2 1,0-1-1,0 2 0,-1 0 1,0 1-1,-1 1 0,1 0 1,-35-4-1,-22 3-3,-118 5 1,-73 21-123,219-15 57,1 1-1,1 3 1,-1 1 0,-56 22-1,75-22 67,0 1 1,1 1-1,1 1 0,0 1 0,0 2 1,2 0-1,0 1 0,-28 29 1,40-36-2,1 1 0,0 0 1,0 0-1,1 0 1,1 1-1,0 0 0,1 1 1,-8 24-1,8-17 2,1-1-1,1 1 1,1 0 0,1 0-1,2 28 1,4-2 8,2-1 0,1 0 0,3-1 0,25 67 0,-27-85 56,2-1 0,1 0-1,1 0 1,1-1 0,1-1-1,35 43 1,-39-55-4,0 0 0,0 0 0,1-1 0,1 0 0,0-1 0,0-1 0,1 0 0,-1-1 0,2 0 0,-1-1 0,1-1 0,0 0 0,28 5 0,-12-7-158,0-1-1,0-1 1,0-2 0,0-1-1,43-9 1,39-15-2718,-6-7-3468,-23-2 3117</inkml:trace>
</inkml:ink>
</file>

<file path=ppt/ink/ink23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0:30.53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272 861 6609,'-40'15'2694,"31"-15"4945,18-5-6377,13 3-657,0 1 0,0 0 0,-1 2 1,40 6-1,100 25 1639,-108-19-1548,97 10 1,-70-18-84,193 20 803,-236-20-1241,-1-1-1,64-3 0,-78-3-87,1 0 0,-1-2 0,0 0 1,-1-2-1,36-13 0,145-54 228,-75 30-314,-117 38 6,0 0 0,0 0 0,-1-1 1,1 0-1,-2-1 0,1 0 0,0-1 0,-1 0 0,-1 0 0,1 0 1,-1-1-1,-1 0 0,6-10 0,-9 11 4,-1 1 0,1-1 0,-1 0 0,-1 0 0,0 0 0,0 0 0,0 0 0,-1 0 0,-1 0 0,1 0 0,-1 1 0,0-1 0,-1 0 0,0 0 0,0 0 0,-1 1 0,0-1-1,-4-8 1,-10-14-12,0 0 0,-42-54 0,32 48 11,-5-8-63,-1 2 0,-50-49 0,65 75 25,0 0-1,0 2 0,-2 0 0,1 1 1,-2 1-1,0 1 0,-37-15 1,5 11-85,0 1 1,-78-8-1,24 5-192,60 10 261,-1 2 0,1 2 0,-1 2 0,-66 8-1,-189 39 32,288-43 8,-3 0 3,0 0 0,1 2 1,-1 0-1,1 1 0,0 1 0,0 0 0,1 1 0,0 1 0,-22 16 0,-1 3 18,-38 32-31,69-52 19,0 0 0,1 1 1,-1 0-1,1 0 0,1 0 1,-9 17-1,9-13 2,-11 20 5,2 0 0,2 1 1,-14 50-1,24-74 12,1 0 1,1 0-1,0 0 1,0 0-1,1 0 1,0 0-1,1 0 1,0 0-1,0 0 1,1 0-1,1 0 1,0 0-1,0-1 1,0 0-1,1 1 1,1-1-1,7 12 1,0-3 20,1-1 0,1 0 0,0-1 0,1 0 0,0-1 0,1-1 0,1 0 0,0-2 0,1 0 1,1 0-1,0-2 0,0 0 0,1-2 0,41 13 0,-7-10 340,2-2-1,108 2 1,-51-5 492,-112-6-911,1 0 0,-1 0 1,0 0-1,1 0 0,-1 1 0,0-1 0,1 0 0,-1 1 1,0-1-1,1 1 0,-1-1 0,0 1 0,0 0 0,0-1 1,0 1-1,1 0 0,-1 0 0,0 0 0,0 0 0,-1 0 0,1 0 1,0 0-1,0 0 0,0 0 0,-1 0 0,1 0 0,0 1 1,-1-1-1,1 0 0,-1 2 0,4 5-2756</inkml:trace>
</inkml:ink>
</file>

<file path=ppt/ink/ink23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0:36.61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 1 6193,'-10'3'11656,"6"4"-7507,3 18-5307,1-8 2609,1 145 1305,-1-161-2810,-1-1 0,1 1 0,0-1 1,0 0-1,0 1 0,0-1 0,0 1 0,0-1 1,0 1-1,0-1 0,0 1 0,0-1 0,0 0 1,0 1-1,0-1 0,0 1 0,1-1 0,-1 1 1,0-1-1,0 0 0,0 1 0,1-1 1,-1 0-1,0 1 0,0-1 0,1 0 0,-1 1 1,0-1-1,1 1 0,5-11-550</inkml:trace>
</inkml:ink>
</file>

<file path=ppt/ink/ink23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0:49.44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358 6 3769,'-92'32'8108,"66"-29"-6443,23-3-1472,0 0 1,0 0-1,1 0 0,-1 0 0,0 1 1,0-1-1,1 1 0,-1 0 0,0-1 0,1 1 1,-1 1-1,-3 1 0,-20 13 695,-34 26-109,55-38-754,1 0 1,0 0-1,0 0 1,0 1-1,1 0 1,-1-1-1,1 1 1,0 0-1,1 1 1,-4 6-1,-20 57 61,14-39 230,-15 57 1,25-77-253,0 0 1,0 1-1,1-1 0,1 1 0,0-1 1,0 1-1,1-1 0,1 1 1,3 16-1,1-11 110,0 0 1,1-1 0,0 0-1,1 0 1,1-1 0,0 0-1,1-1 1,20 22 0,1-5 412,1-1 0,42 29 1,-55-44-526,2 0 0,0-2-1,44 20 1,-54-28-60,0 0 0,0-1 0,0 0 0,0 0 0,1-1 0,-1-1 0,1 0 0,-1-1 0,1 0 0,15-2 0,-8-3 2,0-1 0,-1 0 0,1-2 0,-1 0 0,27-18 0,30-12 64,-52 28-61,-3 2 141,35-19 0,-51 25-111,0-1 1,0 1 0,0-1 0,-1 0 0,1 0-1,-1 0 1,0-1 0,0 1 0,0-1 0,0 1 0,-1-1-1,1 0 1,-1 0 0,2-7 0,12-33 412,-10 30-241,-1 1-1,-1-2 0,3-15 1,-6 25-128,-1-1 0,0 1 0,0-1 0,0 1 0,0-1 0,-1 0 0,0 1 0,0-1 0,-1 1 0,1 0 0,-6-11 0,7 15-49,-13-28 189,-1 0-1,-2 1 1,0 0 0,-2 2 0,-22-27 0,11 23-213,-1 2 1,-1 0 0,-36-23-1,39 31-6,0 2 0,-1 0 0,-44-18 0,64 32-4,-1 1 1,0-1-1,0 2 0,-1-1 0,1 1 0,-1 1 0,1 0 0,-1 1 0,1 0 1,-1 0-1,1 1 0,-1 0 0,1 1 0,-20 6 0,13-1-72,1 0 0,0 1-1,0 1 1,1 1-1,0 0 1,1 0 0,-22 21-1,36-31-1,0 1 0,-1-1 0,1 0 0,0 0 0,0 0 0,-1 1-1,1-1 1,0 0 0,0 0 0,0 0 0,-1 1 0,1-1 0,0 0-1,0 1 1,0-1 0,0 0 0,0 0 0,-1 1 0,1-1 0,0 0-1,0 1 1,0-1 0,0 0 0,0 1 0,0-1 0,0 0 0,0 0-1,0 1 1,0-1 0,0 0 0,0 1 0,0-1 0,1 0 0,-1 1-1,0-1 1,13 5-3021,13-2 1635</inkml:trace>
</inkml:ink>
</file>

<file path=ppt/ink/ink23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0:53.39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385 144 4129,'2'-4'787,"0"0"-1,0 0 1,-1 0 0,1 0 0,-1 0 0,0-1-1,0 1 1,0 0 0,-1-1 0,1 1-1,-1-1 1,0 1 0,0 0 0,-2-8-1,1 8-533,-1 1-1,0-1 0,1 1 0,-1-1 0,0 1 0,-1 0 0,1 0 0,-1 0 0,1 0 0,-1 0 1,0 1-1,0-1 0,0 1 0,0 0 0,0 0 0,-1 0 0,1 0 0,-7-2 0,-35-13 199,41 17-394,0 0 0,-1 0 0,1 0-1,0 1 1,0-1 0,0 1 0,-1 0 0,1 1-1,0-1 1,0 1 0,1 0 0,-1 0 0,0 0-1,1 0 1,-1 0 0,1 1 0,-1 0 0,-3 4-1,-5 3 60,-11 7 48,0 0-1,-37 40 1,51-47-76,0 1 1,0 1-1,1 0 0,1 0 1,0 0-1,1 1 0,-9 24 1,15-36-85,-8 23 123,0 1-1,-5 40 0,12-57-69,0 0 0,1 1 0,0-1 0,0 0 0,1 0 0,0 0 0,1 0 0,0 0 0,0 0 0,0 0 0,1-1 0,6 13 0,-2-10 24,0 0-1,1-1 1,0 0 0,0 0-1,1-1 1,0 0 0,1-1-1,-1 0 1,1 0 0,1-1 0,-1 0-1,1-1 1,0 0 0,20 5-1,6 1 90,0-2-1,1-1 0,49 3 0,-69-10-130,1 0-1,-1-2 0,0 0 1,0-1-1,0 0 1,0-2-1,0 0 1,0-1-1,-1-1 1,18-8-1,-22 8 43,-1-1 1,1 0-1,-1-1 0,0 0 0,-1-1 0,0 0 0,-1-1 0,1 0 0,-2-1 1,0 0-1,0-1 0,-1 1 0,10-19 0,-13 19 31,-1 0-1,0-1 1,0 1-1,-2-1 1,1 1 0,-1-1-1,-1 0 1,0-16-1,-2-9 151,-7-49-1,5 63-206,2 15-34,0-1 0,-1 1 0,0-1 0,-1 1 1,0 0-1,0 0 0,0 0 0,-1 0 0,0 1 1,-1-1-1,0 1 0,0 0 0,0 1 0,-1-1 1,-7-5-1,5 6-1,0 0 0,0 0 0,-1 1 1,0 0-1,0 0 0,0 1 0,-1 1 0,1-1 0,-1 2 1,0-1-1,0 1 0,-19-1 0,7 2 28,0 2 0,0 0 0,0 2 0,0 0 0,-42 12 0,11 2-1459,-60 29-1,107-41-1041,16-2 1041</inkml:trace>
</inkml:ink>
</file>

<file path=ppt/ink/ink23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1:01.93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5889,'44'36'3833,"-39"-46"8,7 0-1081,-1 0 65,-3 7-344,2 5 1111,-5 7-2559,-2 3-537,-1-4-112,1 5-424,-1-3-360,-1-7-833</inkml:trace>
</inkml:ink>
</file>

<file path=ppt/ink/ink23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1:02.43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 7009,'7'26'2497,"-10"-53"-2289</inkml:trace>
</inkml:ink>
</file>

<file path=ppt/ink/ink23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0:44.05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65 8 5505,'-52'10'3025,"52"-10"-2945,-1 0-1,1 1 1,0-1 0,-1 0 0,1 0 0,0 0-1,-1 0 1,1 0 0,0 0 0,-1 0 0,1 0 0,0 0-1,-1 0 1,1 0 0,0 0 0,-1 0 0,1 0-1,0 0 1,-1 0 0,1 0 0,0-1 0,-1 1-1,1 0 1,0 0 0,-1 0 0,1-1 0,0 1-1,0 0 1,-1 0 0,1-1 0,0 1 0,0 0-1,-1 0 1,1-1 0,0 1 0,0 0 0,0-1-1,0 1 1,-1 0 0,1-1 0,0 1 0,0 0 0,0-1-1,0 1 1,0 0 0,0-1 0,0 1 0,0 0-1,0-1 1,7-8 7984,1 15-7771,0 0-1,-1 0 0,0 1 1,0 1-1,-1-1 1,1 1-1,-1 0 0,5 10 1,-3-7-92,-4-6-171,0 1 0,-1-1 0,1 1 0,-1-1 0,0 1 0,0 0-1,-1 0 1,0 1 0,0-1 0,0 0 0,-1 1 0,0-1 0,0 1 0,-1 0 0,0 6 0,0-13-81,0 1 1,0-1 0,0 0 0,0 0-1,0 0 1,0 0 0,0 0-1,0 1 1,0-1 0,0 0-1,0 0 1,0 0 0,0 0-1,0 0 1,0 0 0,0 1-1,-1-1 1,1 0 0,0 0-1,0 0 1,0 0 0,0 0-1,0 0 1,0 0 0,-1 0 0,1 0-1,0 1 1,0-1 0,0 0-1,0 0 1,0 0 0,-1 0-1,1 0 1,0 0 0,0 0-1,0 0 1,0 0 0,-1 0-1,1 0 1,0 0 0,0 0-1,0 0 1,0 0 0,0-1 0,-1 1-1</inkml:trace>
</inkml:ink>
</file>

<file path=ppt/ink/ink23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0:44.43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99 106 6825,'-40'-77'3229,"29"61"59,3 16 2774,9 10-4976,0 3-783,0-1-155,0 0 0,-1-1 0,0 1 0,0 0 0,-1 0 0,-1 0 0,-6 22 0,-7 0 196,12-29-275,1 0-1,-1 1 0,1-1 0,0 1 0,0-1 0,1 1 0,-2 7 0,3-13-49,0 1-1,0-1 0,0 1 1,0-1-1,0 1 1,0-1-1,1 1 1,-1-1-1,0 0 0,0 1 1,0-1-1,0 1 1,0-1-1,1 1 1,-1-1-1,0 1 0,1-1 1,-1 0-1,0 1 1,0-1-1,1 0 1,-1 1-1,1-1 0,-1 0 1,0 1-1,1-1 1,-1 0-1,1 0 0,-1 1 1,1-1-1,-1 0 1,0 0-1,1 0 1,-1 0-1,1 0 0,-1 0 1,1 0-1,-1 0 1,1 0-1,-1 0 1,1 0-1,-1 0 0,1 0 1,-1 0-1,1 0 1,-1 0-1,1 0 1,-1-1-1,1 1 0,-1 0 1,1 0-1,26-12 561,5-7-275,-2 0 1,0-2 0,-1-1-1,-1-2 1,-1-1 0,-1 0 0,29-39-1,-46 46 158</inkml:trace>
</inkml:ink>
</file>

<file path=ppt/ink/ink23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0:56.18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 59 5593,'-2'0'214,"1"-1"0,0 1 0,0-1-1,0 0 1,0 1 0,-1-1 0,1 0 0,0 0-1,0 0 1,0 0 0,1 0 0,-1 0 0,0 0 0,0 0-1,0 0 1,1 0 0,-1 0 0,1 0 0,-1-1-1,1 1 1,-1-3 0,-2-31 6241,8 41-5350,79 41-133,-75-44-837,-1 0 0,1 0 0,0-1 0,1 0 0,-1-1 0,0 0 0,0 0 0,0-1 0,14-2 0,9 2 274,390 42 1285,-312-27-1509,24 6 319,-57-8 10,98 5-1,61 3 532,-108-6-429,-53-8-32,0-4 0,137-10 0,-209 6-576,37-4 302,0 1 0,1 1 1,-1 3-1,71 8 0,-43 9-61,-55-13-86,0 0 1,0-1-1,0 0 0,1-1 0,-1-1 1,1 0-1,19-1 0,-33-1-253,0 1 0,1 0-1,-1 0 1,0 0 0,0 0-1,0 0 1,1 0 0,-1 0-1,0 0 1,0 0 0,1 0 0,-1 0-1,0-1 1,0 1 0,0 0-1,1 0 1,-1 0 0,0 0-1,0-1 1,0 1 0,0 0 0,0 0-1,1 0 1,-1-1 0,0 1-1,0 0 1,0 0 0,0-1-1,0 1 1,0 0 0,0 0 0,0-1-1,0 1 1,0 0 0,0 0-1,0-1 1,0 1 0,0 0-1,0 0 1,0-1 0,0 1 0,0 0-1,-6-17-9081,2 6 7139,0 1 3929,-13-57-2841</inkml:trace>
</inkml:ink>
</file>

<file path=ppt/ink/ink2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2:15.92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147 120 5065,'26'-49'2295,"-26"48"-2208,0 0-1,0 1 1,0-1 0,0 0-1,0 0 1,0 0 0,0 0-1,0 0 1,0 1-1,0-1 1,0 0 0,-1 0-1,1 0 1,0 0 0,-1 0-1,1 1 1,0-1-1,-1 0 1,1 0 0,-1 1-1,1-1 1,-1 0 0,0 1-1,1-1 1,-1 1-1,1-1 1,-1 0 0,0 1-1,0 0 1,1-1 0,-1 1-1,0-1 1,0 1-1,0 0 1,1 0 0,-1-1-1,0 1 1,0 0 0,-1 0-1,-2-1 267,-1 0 0,1 1 0,0-1 0,0 1 0,-1 0 0,-5 1 0,7 0-207,-1 0-1,0 0 1,1 1 0,-1-1-1,1 1 1,-1 0-1,1 0 1,0 1 0,0-1-1,0 1 1,0-1-1,1 1 1,-1 0 0,0 0-1,1 0 1,0 0-1,0 0 1,0 1-1,0-1 1,1 1 0,-1-1-1,-1 6 1,-3 11 168,1 0 1,-7 40-1,10-47-197,-6 37 30,0-12 28,2 0 1,2 1-1,1-1 0,4 65 0,0-93-119,1 1-1,0-1 1,0 0-1,1-1 1,0 1-1,1 0 1,0-1-1,0 0 1,1 1-1,0-2 0,1 1 1,0-1-1,0 0 1,1 0-1,0 0 1,0-1-1,1 0 1,0-1-1,0 0 1,0 0-1,1-1 1,17 9-1,-4-5 17,1 0-1,-1-2 0,1 0 1,1-2-1,-1 0 0,1-2 0,42 1 1,-50-4-40,1 0 0,-1-2 1,1 0-1,-1-1 0,0 0 0,0-2 1,0 1-1,-1-2 0,1 0 0,-1-1 1,28-18-1,-30 16-22,0-1 0,-1 0 0,0-1 1,-1 0-1,0-1 0,-1 0 0,17-26 0,-23 30 1,0 1 0,0-1 0,-1 0 0,0 0-1,-1-1 1,1 1 0,-2-1 0,1 1 0,-1-1-1,-1 1 1,1-1 0,-1 1 0,-1-1 0,0 0 0,0 1-1,-3-12 1,2 12 17,-37-124 162,33 114-188,-1 1 0,-1 0 0,0 0 0,-1 1 0,-14-19 0,16 27 6,0 1 1,-1-1 0,0 1 0,0 1 0,-15-9-1,12 8 6,0-1 0,1 0 0,-14-13 0,16 12-18,-4-3 32,0-1 0,-22-16 0,30 26-12,-1 0 1,0 0-1,-1 0 0,1 1 1,0-1-1,-1 1 1,1 1-1,-1-1 1,0 1-1,1 0 1,-10-1-1,-6 3-14,0 0 1,1 1-1,-1 1 0,1 1 1,0 1-1,0 1 1,0 1-1,-33 16 0,43-20-207,-7 3-205,13-1-2829</inkml:trace>
</inkml:ink>
</file>

<file path=ppt/ink/ink23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0:56.56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75 3 9018,'-14'-3'9197,"27"9"-4425,11 11-4413,15 28 336,-37-42-606,0 0-1,0 0 1,0 1 0,-1-1 0,0 0-1,0 1 1,0-1 0,0 1-1,0 0 1,0-1 0,-1 1-1,0 0 1,0-1 0,0 1-1,0 0 1,-1-1 0,1 1-1,-1 0 1,0-1 0,0 1-1,0-1 1,-2 5 0,-2 1 151,0 1 0,0-1 1,-1 0-1,0 0 1,-10 10-1,9-11-181,-34 34 662,39-41-833,1 1 0,-1-1 0,0 1 0,0-1 0,-1 0 0,1 0 0,0 0 0,0 0 0,-1 0 0,1 0 0,0 0 0,-1-1 0,1 1 0,0-1 0,-1 0 0,1 0 0,-1 0 0,1 0 0,-4-1 0,1-3-2265,7-2 960</inkml:trace>
</inkml:ink>
</file>

<file path=ppt/ink/ink23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0:57.68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8 343 5281,'-1'-2'414,"1"1"1,-1 0-1,0-1 1,0 1-1,1-1 0,-1 1 1,0-1-1,1 1 0,0-1 1,-1 1-1,1-1 1,0 1-1,0-1 0,0 0 1,0 1-1,0-1 0,0 1 1,0-1-1,0 0 1,1 1-1,-1-1 0,2-1 1,-2 1-151,0 0 0,1 0 0,-1 0 0,1 0 0,0 1 0,0-1 0,-1 0 0,1 1 0,0-1 0,0 1 0,1-1 0,-1 1 0,0-1 0,0 1 0,1 0 0,-1 0 0,1-1 0,-1 1 0,3-1 0,-3 2-201,0 0 0,-1 0-1,1 1 1,0-1 0,-1 0 0,1 0-1,0 1 1,-1-1 0,1 0-1,-1 1 1,1-1 0,0 1-1,-1-1 1,1 1 0,-1-1 0,1 1-1,-1-1 1,0 1 0,1-1-1,-1 1 1,0 0 0,1-1 0,-1 2-1,10 18 463,-8-17-384,35 95 1232,-6-12-1017,-39-110-321,2-1 0,1 1 1,-5-46-1,9 59-33,0 0 0,1 0 0,0 0 1,1-1-1,0 1 0,1 1 0,0-1 0,1 0 0,0 0 0,0 1 0,1-1 0,1 1 0,10-17 0,-14 25 4,0 1 0,0-1 0,0 1 0,1-1 0,-1 1 0,1 0-1,-1 0 1,1-1 0,-1 1 0,1 0 0,0 1 0,-1-1 0,1 0-1,0 0 1,0 1 0,0-1 0,0 1 0,-1 0 0,1-1 0,0 1 0,0 0-1,2 0 1,0 1 10,-1 0 0,0-1 0,1 2 0,-1-1 0,0 0 0,1 1 0,-1-1 0,0 1 0,0 0 0,-1 0-1,5 3 1,4 5 119,-1 1 0,0 0 0,-1 1 0,14 20 0,-17-23-87,-4-7-40,0 1-1,0 0 1,0 0 0,0-1 0,-1 1-1,1 1 1,-1-1 0,0 0 0,0 0-1,1 5 1,-13-34-163,8 12 148,0 1 0,1-1-1,0 0 1,1 1 0,1-1-1,0 0 1,1 0 0,0 0-1,1 1 1,1-1 0,5-17-1,-6 25 10,2-4 28,-1 0-1,1 0 1,0 0 0,12-17-1,-15 25-23,0 1-1,0-1 1,0 1 0,1-1-1,-1 1 1,1 0 0,-1-1-1,1 1 1,-1 0 0,1 0-1,0 0 1,-1 0-1,1 0 1,0 0 0,0 1-1,0-1 1,-1 1 0,1-1-1,0 1 1,0 0 0,0-1-1,0 1 1,0 0-1,0 0 1,0 1 0,0-1-1,0 0 1,0 1 0,0-1-1,0 1 1,-1-1-1,1 1 1,3 1 0,0 2 22,1 0 0,0 0 0,-1 0 0,1 1 0,-1 0 0,0 0 0,-1 0 0,1 1 0,-1-1 0,0 1 0,-1 0 0,1 0 0,3 10 0,-6-14-61,0-1-1,0 1 1,0 0 0,0-1-1,1 1 1,-1-1 0,0 1 0,1-1-1,0 1 1,-1-1 0,1 0-1,0 0 1,-1 0 0,1 0-1,0 0 1,0 0 0,0-1 0,2 1-1,-3 0-140,1-1-1,-1 0 0,0 0 0,0 0 0,0 0 1,0 0-1,0-1 0,1 1 0,-1 0 1,0 0-1,0-1 0,0 1 0,0-1 0,0 1 1,0-1-1,0 1 0,0-1 0,0 0 1,0 1-1,0-1 0,0 0 0,0 0 1,-1 0-1,1 0 0,0 0 0,-1 0 0,1 0 1,0 0-1,-1 0 0,1 0 0,-1 0 1,1-2-1,6-10-2314,3-5 1162</inkml:trace>
</inkml:ink>
</file>

<file path=ppt/ink/ink23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0:58.0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 8130,'2'3'4081,"4"0"-1649,4 7-583,-2 0-65,3 3-368,1 2-136,-1-4-167,2 4-145,4-1-432,-4-1-184,0-1-232,-3-4-40,-4-6-336,-1-2-360,-3-7-632,-6-1-3161</inkml:trace>
</inkml:ink>
</file>

<file path=ppt/ink/ink23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0:58.4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 17 9482,'-5'0'4321,"-3"-2"-2313,6 1-831,2-1-281,0 0-584,0 1-208,0-1-744,0 1-464,18-4 615</inkml:trace>
</inkml:ink>
</file>

<file path=ppt/ink/ink23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0:58.7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1 125 7498,'20'6'712,"54"20"2200,-22-4 2235,-48-20-4884,-1 1-1,1 0 1,-1 0 0,0 0 0,0 0 0,0 0-1,0 0 1,-1 1 0,0 0 0,1-1-1,-1 1 1,0 0 0,-1 0 0,1 0 0,-1 0-1,0 0 1,0 1 0,0-1 0,1 8 0,-2-13-255,-1 1-1,1 0 1,0 0 0,0 0 0,0 0 0,0 0 0,0 0 0,0 0 0,0 0 0,0 0 0,0 0 0,0-1 0,-1 1 0,1 0 0,0 0 0,0 0 0,0 0 0,0 0 0,0 0-1,0 0 1,0 0 0,-1 0 0,1 0 0,0 0 0,0 0 0,0 0 0,0 0 0,0 0 0,0 0 0,-1 0 0,1 0 0,0 0 0,0 0 0,0 0 0,0 0 0,0 1-1,0-1 1,0 0 0,0 0 0,-1 0 0,1 0 0,0 0 0,0 0 0,0 0 0,0 0 0,0 0 0,0 0 0,0 1 0,0-1 0,0 0 0,0 0 0,0 0 0,0 0 0,0 0-1,0 0 1,0 0 0,-1 1 0,1-1 0,0 0 0,0 0 0,0 0 0,0 0 0,1 0 0,-1 1 0,-7-14 330,4-6-300,1 1 0,1-1 0,0 0 0,4-32 0,-3 48-27,1 0 0,-1 0 0,1 0 0,0 1 0,0-1 0,-1 0 0,2 1 0,-1-1 0,0 0 0,1 1 0,-1 0 0,1-1 0,-1 1 0,1 0 0,0 0 0,0 0 0,0 0 0,1 0 0,-1 0 0,0 1 0,1-1 0,-1 1 0,1-1 1,4-1-1,-2 1-27,0-1 1,0 0 0,0 0 0,0 0 0,4-6 0,1-5-1268,-3-2-3325,-6 15 4131,1-7-1274</inkml:trace>
</inkml:ink>
</file>

<file path=ppt/ink/ink23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0:59.11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0 237 8578,'55'-32'4355,"-53"32"-4102,0-1 0,0 1 1,1 0-1,-1 0 0,0-1 0,0 1 0,0 0 0,0 1 0,0-1 0,0 0 0,0 1 0,0-1 0,0 1 0,0-1 0,0 1 0,0 0 0,0 0 0,0 0 0,0 0 0,0 0 0,-1 1 0,1-1 0,2 2 0,1 1 421,9 4 516,-6-3-653,-1-1-1,0 1 0,13 11 0,-19-15-496,0 0-1,0 0 1,1 0 0,-1 1-1,0-1 1,0 1 0,-1-1-1,1 0 1,0 1 0,0 0-1,-1-1 1,1 1 0,-1-1-1,1 1 1,-1 0 0,1-1-1,-1 1 1,0 0 0,0 0-1,0-1 1,0 1 0,0 0-1,-1-1 1,1 1 0,-1 1-1,-18-29 72,12 11-113,0-1 0,-7-30-1,14 46 3,-1-5 0,0 0-1,0 0 1,1-1-1,0 1 0,0 0 1,0 0-1,1-1 0,-1 1 1,1 0-1,1 0 0,2-8 1,3-23 13,-7 35-32,0 0 0,0 0 0,1 0 0,-1 0 0,0 0 0,0 0 0,1 0 0,-1 0 1,0 0-1,1 0 0,-1 1 0,1-1 0,-1 0 0,1 0 0,-1 0 0,1 1 0,0-1 0,-1 0 0,1 0 0,0 1 0,0-1 1,-1 1-1,1-1 0,0 1 0,0-1 0,0 1 0,0-1 0,0 1 0,0 0 0,0 0 0,-1-1 0,1 1 0,2 0 1,10-5-1192,-8-4-3848,0-2 2243,10 2 2226,-5 2 1207,-8-16 5210,-2 19-5921</inkml:trace>
</inkml:ink>
</file>

<file path=ppt/ink/ink23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0:59.48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11 4729,'0'-11'15778,"1"17"-11297,0 25-4624,-1-23 204,-1 5 17,1 0 0,0 0 0,1 1 0,2 12 0,-2-23-66,-1-1 1,1 0-1,0 1 0,0-1 1,0 0-1,0 0 0,0 0 1,0 0-1,0 0 0,1 0 1,-1 0-1,1 0 0,2 2 1,-3-3-9,0-1 0,0 1 0,1 0 0,-1-1 1,1 1-1,-1-1 0,1 1 0,-1-1 0,1 0 1,-1 1-1,1-1 0,-1 0 0,1 0 0,-1 0 1,1 0-1,-1-1 0,1 1 0,-1 0 0,0-1 1,1 1-1,-1-1 0,1 1 0,1-2 0,1 0 0,0 0 0,-1 0-1,1 0 1,0-1-1,-1 1 1,0-1 0,0 0-1,0 0 1,0-1-1,0 1 1,0 0-1,-1-1 1,0 0 0,1 1-1,0-6 1,-2 8-1,0-1 1,-1 1-1,1-1 1,-1 1-1,1-1 1,-1 0-1,0 1 1,0-1-1,0 0 1,0 1-1,0-1 1,0 0-1,0 1 1,-1-1-1,1 0 0,-1 1 1,1-1-1,-1 1 1,1-1-1,-1 1 1,0-1-1,0 1 1,0-1-1,0 1 1,0 0-1,0-1 1,0 1-1,0 0 1,0 0-1,-1 0 1,1 0-1,0 0 1,-1 0-1,1 0 1,-1 1-1,1-1 1,-1 0-1,1 1 1,-1-1-1,-2 0 0,0 0-97,-31-9 48,34 10-138,-1-1 1,1 1-1,-1 0 0,1-1 0,-1 1 0,0 0 0,1 0 0,-1 0 0,1 0 0,-1 1 1,1-1-1,-1 0 0,0 1 0,1-1 0,-1 1 0,1-1 0,-3 2 0</inkml:trace>
</inkml:ink>
</file>

<file path=ppt/ink/ink23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0:59.90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0 183 8610,'39'-47'4239,"-38"47"-4079,0-1 0,-1 0 0,1 1 0,0-1 0,0 0 0,0 1 0,0-1 0,-1 1 0,1-1 0,0 1 0,0 0 0,0-1 0,0 1 0,0 0 0,0 0 0,0 0 0,0-1 0,0 1 0,0 0 0,0 0 0,0 1 0,0-1 0,0 0 0,0 0 0,0 0 0,0 1 0,0-1 0,0 0 0,0 1 0,0-1 0,-1 1 0,1-1 0,0 1 0,0-1 0,0 1 0,-1 0 0,2 1 0,3 1 618,-1-2-601,0 0 0,0 1 1,0 0-1,0 0 0,0 0 0,-1 0 1,1 0-1,-1 1 0,1 0 0,-1 0 1,0 0-1,0 0 0,0 0 0,-1 0 1,1 1-1,-1-1 0,0 1 0,0 0 1,0 0-1,0 0 0,0 0 0,0 4 1,4 19-107,-4-18 253,-3-14 1089,-2-11-1232,1 1 0,1-1-1,0 0 1,1 0 0,1 1 0,1-1 0,0 0-1,7-27 1,-6 37-74,-1 0-1,1-1 1,0 1-1,0 0 1,5-6 0,-7 9-188,1 1 1,0 0 0,-1 0 0,1 0 0,0 0 0,0 0 0,1 0-1,-1 1 1,0-1 0,1 0 0,-1 1 0,1 0 0,-1 0 0,6-2-1,-2 4-409</inkml:trace>
</inkml:ink>
</file>

<file path=ppt/ink/ink23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1:02.83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100 62 11530,'-53'0'4345,"41"-3"-3296,-4-7-569,3-1-944,8-2-449,5-12 553</inkml:trace>
</inkml:ink>
</file>

<file path=ppt/ink/ink23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1:03.21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56 0 9930,'-22'7'4313,"3"-9"-1760,4 2-1633,20 4-1288,2-13 384</inkml:trace>
</inkml:ink>
</file>

<file path=ppt/ink/ink2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2:17.3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239 44 5361,'-41'-13'2249,"39"13"-2059,0 0 0,0 0 0,0 0 0,1 0 0,-1 0 0,0 0 0,0 0 0,0 1 0,1-1 0,-1 1 0,0-1 0,1 1 0,-1 0 0,0-1 0,1 1 0,-3 2 0,-6 2 455,7-3-486,-1-1 0,1 1 1,0 0-1,0 1 0,0-1 0,0 0 0,0 1 0,-3 4 1,-19 14 397,18-16-358,-1 1 0,1-1 0,0 1 0,0 0 0,1 1 0,0-1 0,0 1 0,1 1 0,0-1 0,0 1 0,0 0 0,1 0 0,0 0 0,1 0 0,0 1 0,0-1 0,1 1 0,0 0 0,-1 16 0,2-7-45,1 0 0,0 0 0,2 1 0,0-1 0,1 0 0,1 0 0,1-1 0,12 32 0,-8-27-16,-4-7-32,1 0 0,0 0 0,1 0 0,1 0 0,0-1-1,1-1 1,0 0 0,1 0 0,18 18 0,-8-13 54,0-1 0,1-1 1,1-1-1,0-1 1,1-1-1,43 19 1,-55-30-116,0 0 0,-1 0 0,1-1 0,0 0 0,0-1 0,0 0 0,0 0 0,0-1 0,0-1 0,0 0 0,0-1 0,17-6 0,2-2 53,-2-2 0,1-1 0,31-21 0,-43 23 23,1-1 1,-2 0-1,1-2 0,-2 0 1,0 0-1,-1-2 1,-1 1-1,0-2 0,-1 0 1,13-27-1,-21 37-41,1 1 1,-1 0 1,0-1-1,-1 1 0,1-1 0,-2 1 0,1-1 0,-1 0 1,0 0-1,-1 0 0,1 0 0,-2-1 0,1 1 0,-1 0 0,-1-10 1,-1 7-27,-1 0 1,0 0-1,-1 1 1,0-1-1,-1 1 1,0 0-1,0 0 1,-9-11-1,-14-30 19,22 40-53,0-1 1,-1 1-1,0 0 1,-1 1-1,0-1 0,0 2 1,-1-1-1,-1 1 1,1 0-1,-2 1 0,1 1 1,-1-1-1,-18-8 1,15 9-14,-1 1 0,0 1 0,0 0 0,0 1 0,-1 0 1,0 1-1,1 1 0,-1 1 0,0 0 0,-26 2 1,-3 5-6,1 3 0,1 1 0,0 1 0,-47 21 1,62-23-121,-1-2 0,-32 5 1,28-6-1734,21-3-353,3 3 868</inkml:trace>
</inkml:ink>
</file>

<file path=ppt/ink/ink23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1:04.75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389 848 6729,'77'7'5390,"-2"-8"-3301,-64 0-1911,-1 0 1,0-1 0,1-1-1,-1 1 1,0-2 0,-1 1-1,1-2 1,-1 1 0,1-1-1,-1 0 1,-1-1 0,14-12-1,-4 3 210,-1-2 1,-1 0-1,-1-1 0,20-31 0,-29 40-267,0 0-1,-1-1 0,-1 0 1,1 0-1,-2 0 1,1-1-1,-2 1 0,1-1 1,-1 0-1,-1 1 1,0-1-1,0-13 0,-4 0-49,-1 0 0,-1 1 0,-1-1 0,-1 1 0,-1 0-1,0 1 1,-2 0 0,-1 0 0,-1 1 0,-1 1 0,-20-27-1,11 20 5,-1 1 0,-1 1 0,-1 1 0,-1 1-1,-1 1 1,-1 2 0,-42-24 0,63 40-77,1 1 0,-1-1 0,0 1-1,0 1 1,0-1 0,0 1 0,-1 1 0,1-1 0,-1 1 0,1 0 0,-1 1 0,1 0 0,-1 0 0,1 1 0,-1 0 0,1 0 0,-1 0 0,1 1 0,0 1 0,0-1 0,0 1 0,0 0 0,0 0 0,0 1 0,1 0 0,-8 6 0,-11 12 9,1 1 0,1 2-1,1 0 1,1 1 0,1 1 0,2 1 0,-18 34 0,25-38 74,0 0 1,1 1-1,2 0 1,0 0-1,2 1 1,1 0-1,-4 46 1,8-57 45,1 0 0,0 1 0,1-1 0,1 1 1,0-1-1,1 0 0,1 0 0,0 0 0,1-1 0,0 1 0,1-1 0,1 0 1,0-1-1,14 19 0,-13-23-79,-1-1-1,1-1 1,1 1 0,-1-1 0,1-1 0,1 0-1,-1 0 1,1 0 0,0-2 0,0 1 0,1-1 0,-1 0-1,1-1 1,0-1 0,17 3 0,-1-2-255,0-2 0,-1-1 0,1-1 0,0-1-1,37-7 1,15-11-250</inkml:trace>
</inkml:ink>
</file>

<file path=ppt/ink/ink23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1:09.27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8706,'5'8'3161,"5"7"-2777,-2 3-368</inkml:trace>
</inkml:ink>
</file>

<file path=ppt/ink/ink23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1:27.30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39 0 5185,'-39'69'13761,"63"-50"-13720,-13-11 439,91 98-173,-87-88-94,0 1 0,-2 1 0,17 30 0,-13-22 326,21 29 1,-25-39-399,-1 0 0,-1 1 0,0 0 0,-2 1 0,12 33 0,-12-32-135,0 0-1,2 0 1,18 27-1,-13-24 51,15 33 0,4 23 389,26 55 446,-50-107-888,-10-25-1,1 1-1,-1 0 1,0-1 0,1 1 0,0-1-1,0 1 1,0-1 0,0 0-1,4 4 1,4 6 46,-1-1 0,0 1-1,-1 1 1,-1-1 0,0 1 0,-1 1-1,0-1 1,3 18 0,17 36 133,-23-58-72,0-1 0,0 1 0,-1 0 0,2 20 0,-4-23-49,1 1-1,0 0 1,1-1 0,0 1 0,0 0 0,0-1-1,1 0 1,6 12 0,-8-18-196,1 2 387,1-30-3320</inkml:trace>
</inkml:ink>
</file>

<file path=ppt/ink/ink23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1:33.685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17 0 5993,'-4'50'13962,"2"-39"-13628,1 0 0,0 0 0,1 0 0,2 19 0,1-4-175,-1 0 1,-2-1 0,0 1 0,-7 45-1,3-35 48,1 1 0,2 0 0,1-1-1,2 1 1,8 40 0,-8-63-148,-1 0 0,0 1 0,-1-1 0,-3 26 0,0 27 186,6-38-198,0-20 1117,5-39-1173,2 0-48,-8 25 47,0-4-16,0 1 0,0-1 0,-1 0 1,0 0-1,0 0 0,-1 0 0,-1-11 0,1-2-229,1 1 0,1 0 0,0-1 0,2 1 0,1 0 0,0 1 0,11-27 0,-15 44 24,0 1 1,0-1 0,0 0-1,1 1 1,-1-1-1,0 1 1,1-1 0,0 1-1,0 0 1,2-3 0,7-3-676</inkml:trace>
</inkml:ink>
</file>

<file path=ppt/ink/ink23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1:37.96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80 131 5441,'-23'-131'13098,"16"145"-12798,-1 2-69,2 0 0,0 0 0,1 0 0,0 1 0,1-1 0,1 1 0,1 0 0,0 24 0,-3 79 805,2-66-337,5 90 1,4-108-265,13 51 0,-9-49-198,5 43 0,-10-38 216,-2-1 0,-2 1 0,-7 67-1,-2-82 480</inkml:trace>
</inkml:ink>
</file>

<file path=ppt/ink/ink23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1:48.26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86 0 7634,'-62'36'2938,"39"-26"6702,29-2-8981,1 2-447,0 0 0,1 0 0,0-1 0,10 9 0,29 33 550,-28-27-306,1-1 1,1-1 0,1-2-1,33 25 1,-40-34-385,0-2-1,0 1 1,2-2 0,-1 0 0,1-1 0,0-1 0,0 0 0,28 4 0,-26-9-1624,-18-1 1338,-1-1 1,1 1-1,0 0 1,-1 0-1,1 0 1,-1-1-1,1 1 0,0 0 1,-1-1-1,1 1 1,-1 0-1,1-1 1,-1 1-1,1-1 0,-1 1 1,0-1-1,1 1 1,-1-1-1,1 1 1,-1-1-1,0 1 1,0-1-1,1 0 0,0-2-1175</inkml:trace>
</inkml:ink>
</file>

<file path=ppt/ink/ink23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1:49.43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1 265 6233,'2'-4'14454,"2"29"-14714,2 4 813,-6-29-551,4 19 239,0-1 0,2 0 0,14 32 1,-18-45-166,1 0 0,-1 0-1,1-1 1,1 1 0,-1-1 0,1 0 0,0 0 0,-1 0 0,6 3 0,-7-6-41,1 1 0,-1-1 0,0 0 0,1 0 0,-1 0 0,1 0 0,-1 0 0,1 0 0,-1-1 0,1 0 0,0 1 0,-1-1 0,1 0 0,-1 0 0,1 0 0,0 0 0,-1-1 0,1 1 0,5-3 0,-4 1-10,0 0 0,0 0 0,0-1 0,0 0 0,-1 1 0,1-2 0,-1 1 0,1 0 0,-1-1 0,0 1 0,0-1 0,-1 0 0,1 0 0,-1 0 0,0 0 0,3-9 0,0 1-9,0 0-1,-2-1 0,1 0 0,2-23 1,-4-16 17,-2 48-28,0 1 0,-1 0 0,1 0 0,-1 0 0,1 0-1,-1 0 1,0 0 0,0 0 0,0 0 0,-1 0 0,1 0-1,-1 1 1,-2-5 0,25 48 779,-14-31-782,0 0 0,0-1 0,1 0 0,0-1 0,1 0 0,14 11 0,-20-17-1,0 0 0,0 0 0,0 0 1,0-1-1,0 1 0,0-1 1,0 0-1,1 0 0,-1 0 0,0 0 1,1 0-1,-1-1 0,1 1 1,-1-1-1,1 0 0,-1 0 1,1 0-1,-1-1 0,1 1 0,-1-1 1,1 0-1,-1 0 0,0 0 1,1 0-1,-1-1 0,0 1 0,0-1 1,0 0-1,0 0 0,2-2 1,2-2 9,-1 0 1,-1-1 0,1 1-1,8-15 1,-12 18-9,-1 1 1,1-1-1,0 0 0,-1 0 1,0 0-1,0 0 1,0 0-1,0 0 0,0 0 1,0 0-1,-1 0 1,0 0-1,0 0 0,1-1 1,-2 1-1,1-3 1,0 5-4,0 1 0,-1 0 0,1-1 1,0 1-1,0-1 0,0 1 1,0 0-1,-1 0 0,1-1 0,0 1 1,0 0-1,-1-1 0,1 1 0,0 0 1,0 0-1,-1-1 0,1 1 0,0 0 1,-1 0-1,1 0 0,0-1 1,-1 1-1,1 0 0,0 0 0,-1 0 1,1 0-1,-1 0 0,1 0 0,0 0 1,-1 0-1,1 0 0,0 0 0,-1 0 1,1 0-1,-1 0 0,1 0 1,0 0-1,-1 0 0,1 1 0,0-1 1,-1 0-1,1 0 0,0 0 0,-1 0 1,1 1-1,0-1 0,-1 0 0,1 1 9,0 6-7,0 1 0,1-1 0,1 0 0,-1 1 0,1-1 0,0 0 0,1 0 0,0 0 0,5 9 0,-3-5-1,0 2 5,1-1 0,0 0 0,1-1 0,0 1 0,1-1-1,0-1 1,10 11 0,-18-21-6,0 0 1,0 1-1,1-1 0,-1 0 1,0 1-1,0-1 0,1 0 1,-1 0-1,0 0 0,0 1 1,1-1-1,-1 0 0,0 0 1,1 0-1,-1 0 0,0 1 1,0-1-1,1 0 0,-1 0 1,0 0-1,1 0 0,-1 0 1,0 0-1,1 0 0,-1 0 1,1 0-1,-1 0 0,0 0 1,1 0-1,-1 0 0,0 0 1,1 0-1,-1 0 0,0-1 1,0 1-1,1 0 0,-1 0 0,0 0 1,1 0-1,-1-1 0,0 1 1,0 0-1,1 0 0,-1-1 1,0 1-1,0 0 0,0 0 1,1-1-1,-1 1 0,0 0 1,0-1-1,0 1 0,0 0 1,0-1-1,1 1 0,-1 0 1,0-1-1,3-22 45,-5-6-4,-1-1 0,-2 0 0,-8-29 0,-8-57 34,19 104-33,2 0 0,-1-1 0,2 1 0,0 0 1,0 0-1,1 0 0,5-16 0,-7 27-21,0-1 0,1 1 0,-1-1 0,0 1-1,1-1 1,0 1 0,-1 0 0,1-1 0,0 1 0,0 0-1,0-1 1,0 1 0,0 0 0,0 0 0,0 0 0,0 0-1,0 0 1,2-1 0,-2 2-13,0 0 0,0 0-1,0 0 1,0 0 0,0 0-1,-1 0 1,1 0 0,0 0 0,0 0-1,0 0 1,-1 1 0,1-1 0,0 0-1,0 1 1,0-1 0,-1 1-1,1-1 1,0 1 0,-1-1 0,1 1-1,0-1 1,-1 1 0,1 0-1,5 6-19,-1 0 0,-1-1 0,1 2 0,5 12-1,17 52-904,-9-17-185,3-8 538</inkml:trace>
</inkml:ink>
</file>

<file path=ppt/ink/ink23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0:37.48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46 36 6289,'-46'-36'17572,"50"46"-16780,1 16-416,-1 43-112,-10-40-72,3-3-304,9-5-1800,14-9 1400</inkml:trace>
</inkml:ink>
</file>

<file path=ppt/ink/ink23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0:39.90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82 0 5553,'-23'5'984,"-12"1"5555,28-9-2743,-10 2 3166,41 3-6664,-22-1-297,1 0 0,0 0 1,0 0-1,0 1 0,-1-1 0,1 1 0,0 0 1,-1 0-1,0 0 0,1 0 0,-1 0 1,0 0-1,0 1 0,0-1 0,0 1 1,2 3-1,17 41 7,-19-42-4,-1-2-2,0 0 1,-1 1-1,1-1 0,-1 0 1,0 1-1,0-1 0,0 1 0,0-1 1,0 0-1,-1 1 0,0-1 0,1 0 1,-1 1-1,-2 2 0,-1 11 4,-1 5 86,0-1 0,-1 0 0,-1 0 0,-13 26 0,19-47-88,1 0-1,0 1 1,0-1-1,0 0 1,-1 0-1,1 0 1,0 1-1,0-1 1,0 0-1,0 0 1,0 0-1,-1 1 1,1-1-1,0 0 1,0 0-1,0 1 1,0-1-1,0 0 1,0 1-1,0-1 1,0 0-1,0 0 1,0 1-1,0-1 1,0 0-1,0 0 1,0 1-1,0-1 1,0 0-1,1 0 1,-1 1-1,0-1 1,0 0-1,0 0 1,0 1-1,0-1 1,1 0-1,-1 0 1,0 0-1,0 1 1,0-1-1,1 0 1,-1 0-1,0 0 1,0 0-1,1 0 1,-1 1-1,0-1 1,1 0-1,17-5 82,20-15 14,-18 5-625,-1-1-1,34-35 1,-36 34-453,11-13 46</inkml:trace>
</inkml:ink>
</file>

<file path=ppt/ink/ink23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0:41.38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59 14 5001,'-5'1'2139,"-25"9"5205,29-10-7124,0 0-1,0 1 0,0-1 1,0 0-1,0 0 1,0 1-1,0-1 0,0 0 1,0 0-1,0 0 1,0 0-1,0 0 0,0-1 1,0 1-1,0 0 0,0 0 1,0-1-1,1 1 1,-1 0-1,0-1 0,0 1 1,0-1-1,-1 0 1,2 0-174,0 1 0,0-1 0,0 0 0,1 1 0,-1-1 0,0 0 0,0 1 0,0-1 0,1 0 0,-1 1 0,0-1 0,1 0 0,-1 1 0,1-1 0,-1 1 0,1-1 0,-1 1 1,1-1-1,-1 1 0,1-1 0,-1 1 0,1 0 0,0-1 0,-1 1 0,1 0 0,-1-1 0,1 1 0,0 0 0,-1 0 0,1 0 0,0 0 0,-1-1 0,1 1 0,1 0 0,25-5 262,-26 5-305,-1 0 0,1 0 0,0 0 1,-1 0-1,1 0 0,0 0 0,-1 0 1,1 1-1,0-1 0,-1 0 0,1 0 0,-1 1 1,1-1-1,0 0 0,-1 1 0,1-1 1,-1 1-1,1-1 0,-1 1 0,1-1 1,-1 1-1,0-1 0,1 2 0,7 18 25,-6-10-23,0-4-3,0 1-1,0 0 1,-1 0 0,0 0-1,0-1 1,-1 1-1,0 0 1,0 0-1,0 0 1,-2 9 0,-1-5-7,1-10 3,2-8 3,0 6 2,1 1 0,-1-1-1,1 1 1,0-1-1,-1 1 1,1-1 0,-1 1-1,1 0 1,0-1-1,-1 1 1,1 0 0,0-1-1,0 1 1,-1 0-1,1 0 1,0 0 0,0 0-1,-1-1 1,1 1-1,0 0 1,0 0 0,1 1-1,22-2 82,-22 1-37,-1 0 18,0 0 1,-1 0-1,1 1 1,0-1-1,0 0 1,0 0-1,-1 0 1,1 0-1,0 1 1,0-1-1,-1 0 1,1 1-1,0-1 1,-1 1-1,1-1 0,0 1 1,-1-1-1,1 1 1,0-1-1,-1 1 1,1 0-1,-1-1 1,1 1-1,-1 0 1,0-1-1,1 1 1,0 1-1,2 29 288,-3-24-303,1-5-38,-1 1 0,0 0 1,0 0-1,0 0 0,0-1 1,0 1-1,-1 0 0,1 0 1,-1 0-1,0-1 0,0 1 1,0-1-1,0 1 0,0 0 1,0-1-1,-1 0 0,1 1 1,-1-1-1,0 0 1,0 0-1,-2 3 0,-4 0-191,1-1 0,-1 0 0,0 0-1,-16 5 1,24-9 138,0 1 0,-1-1 1,1 0-1,0 0 0,-1 0 0,1 0 0,0 0 1,-1 0-1,1 0 0,0 0 0,-1 0 0,1 0 1,0 0-1,-1 0 0,1 0 0,0 0 0,-1 0 1,1 0-1,0 0 0,-1 0 0,1 0 0,0-1 1,-1 1-1,1 0 0,0 0 0,-1 0 0,1 0 1,0-1-1,0 1 0,-1 0 0,1-1 0,7-15-769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5:54.71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0 219 6881,'43'-52'3008,"-39"48"-2471,0 0 0,0 0-1,0 1 1,1 0 0,0-1 0,-1 2 0,10-5 0,6-4 745,-14 7-1070,-1 0 0,1 0 1,-1-1-1,0 1 0,0-1 0,-1 0 0,1-1 1,-1 1-1,0-1 0,-1 1 0,1-1 1,-1 0-1,-1-1 0,1 1 0,3-13 0,-6 18-209,0 0 0,0 0 0,1 0 0,-1 0 1,0 0-1,0 0 0,0 1 0,-1-1 0,1 0 0,0 0 0,0 0 0,0 0 0,-1 0 0,1 0 0,0 0 0,-1 0 0,1 0 0,-1 1 0,1-1 0,-1 0 0,1 0 0,-1 1 0,0-1 0,1 0 0,-1 1 0,0-1 0,0 0 0,1 1 0,-1-1 0,0 1 0,0 0 0,0-1 0,0 1 0,1 0 0,-1-1 0,0 1 1,0 0-1,0 0 0,0 0 0,0-1 0,0 1 0,0 0 0,0 1 0,0-1 0,0 0 0,0 0 0,-1 1 0,-1-1 8,0 1-1,1-1 1,-1 1 0,0 0 0,1 0 0,-1 0 0,0 1-1,1-1 1,0 1 0,-1-1 0,1 1 0,0 0-1,0 0 1,0 0 0,0 0 0,-2 2 0,-2 6 134,0 1 0,1 0 0,0 0 0,1 0-1,0 0 1,-3 16 0,6-23-115,1 0 0,-1 0-1,1 0 1,-1 1 0,2-1-1,-1 0 1,0 0 0,1 1-1,-1-1 1,1 0 0,0 0-1,1 0 1,-1 0 0,1 0-1,0 0 1,0 0 0,0-1-1,0 1 1,0-1-1,1 1 1,3 2 0,0 0-107,0-1 0,0-1-1,1 1 1,-1-1 0,1 0 0,0-1 0,0 0 0,0 0 0,1 0 0,-1-1 0,1 0 0,-1-1-1,1 1 1,8-1 0,-2 0-731,0-1 0,0-1-1,0 0 1,0-1 0,-1-1-1,1 0 1,13-5 0,9-5-849</inkml:trace>
</inkml:ink>
</file>

<file path=ppt/ink/ink2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2:19.1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 31 3993,'-15'-1'11838,"28"-3"-7256,17-5-4701,-19 3 132,-8 5-19,0-1 0,0 1 0,0-1 0,0 1 0,0 0 0,1 0 0,-1 1 0,0-1 0,1 0 1,4 1-1,0 4-594</inkml:trace>
</inkml:ink>
</file>

<file path=ppt/ink/ink24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0:42.69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 42 6161,'-13'-41'12825,"14"53"-10740,5 25-2065,74 205 3518,-76-230-3512,-3-8-2535,-3-13-3880,-1-4 5275</inkml:trace>
</inkml:ink>
</file>

<file path=ppt/ink/ink24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0:43.06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63 1 8162,'-1'0'279,"0"-1"1,0 1-1,-1 0 1,1 0-1,0 0 1,-1 1-1,1-1 1,0 0-1,0 0 1,-1 1-1,1-1 1,0 1-1,0-1 0,0 1 1,-1-1-1,1 1 1,0 0-1,0 0 1,0-1-1,0 1 1,0 0-1,0 0 1,1 0-1,-1 0 1,0 0-1,0 0 1,1 0-1,-1 1 1,0-1-1,1 0 1,-1 0-1,1 0 1,0 1-1,-1 1 1,-1 6 292,0 0 1,0 1 0,0 17-1,1-5 744,-7 19-43,5-29-1029,0 0 1,1-1-1,0 1 0,1 0 0,0 0 1,1 0-1,0 0 0,1 0 0,3 12 0,-4-23-210,0 0 0,1 0 0,-1 0 0,1 0 1,-1 0-1,1 0 0,0 0 0,-1 0 0,1-1 0,0 1 0,-1 0 0,1 0 0,0-1 0,0 1 0,0 0 0,0-1 0,0 1 0,0-1 0,0 1 0,0-1 0,0 0 0,0 1 0,0-1 0,0 0 0,0 0 0,0 1 0,0-1 0,0 0 0,0 0 0,0 0 0,0 0 0,0-1 0,0 1 0,0 0 0,1 0 0,-1-1 0,0 1 0,0 0 0,0-1 0,0 1 0,-1-1 0,1 1 0,1-2 0,5-1 99,0-1 0,-1 0 0,0 0 0,9-9 0,-2 2-82,54-53 242,-62 58-726,1-1-1,-1 1 1,-1-1-1,1 0 1,-1 0 0,0 0-1,0 0 1,3-14-1,-6-1-719</inkml:trace>
</inkml:ink>
</file>

<file path=ppt/ink/ink24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1:47.1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 1 6881,'-13'42'3033,"9"-34"-1625,3 6-367,-3 3-641,3-4-368,4-1-56</inkml:trace>
</inkml:ink>
</file>

<file path=ppt/ink/ink24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1:49.97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56 1 4633,'-42'42'2409,"35"-42"-3114,3-5-703,2 4 888</inkml:trace>
</inkml:ink>
</file>

<file path=ppt/ink/ink24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1:50.7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15 4297,'-1'-2'11740,"15"-2"-11060,0 2 0,26-3 0,-23 3-346,-7 2-162,1 0 0,-1 1 0,0 0 0,1 0 0,-1 1 1,0 0-1,0 1 0,0 1 0,0-1 0,-1 1 0,1 1 1,-1 0-1,0 0 0,0 1 0,-1 0 0,0 0 0,9 9 1,8 10 84,-1 0 1,-1 2 0,29 45 0,155 245 842,-166-254-1027,-4 1-1,-2 2 1,-3 1 0,-3 1-1,-3 2 1,-4 1 0,20 102 0,52 635 125,-93-309 118,-41-4 51,39-481-360,-113 805 1674,97-709-1341,-7 52-103,-24 137 72,-74 201 476,76-315-729,42-173-447,0-15-384,-1-30-1162,4 28 1686,-7-59-2389,-1-19 1079</inkml:trace>
</inkml:ink>
</file>

<file path=ppt/ink/ink24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1:51.47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34 21 6721,'-22'8'4793,"21"-8"-4708,1 0 1,-1 0-1,1 0 1,-1 0-1,1-1 1,-1 1-1,1 0 1,-1 0-1,1 0 1,-1-1-1,1 1 1,-1 0-1,1-1 1,-1 1-1,1 0 1,0-1-1,-1 1 1,1-1-1,0 1 1,-1-1-1,1 1 1,0 0-1,0-1 1,-1 1-1,1-1 1,0 1-1,0-1 1,0 0-1,0 1 1,0-1-1,-1 1 1,1-1-1,0 1 1,0-1-1,0 1 1,1-1-1,-1 1 1,0-1-1,0 1 1,0-1-1,1 0 1,-2 0-26,1 1 0,0-1 0,0 1 0,0 0 1,0-1-1,0 1 0,0-1 0,1 1 0,-1 0 0,0-1 1,0 1-1,0 0 0,0-1 0,0 1 0,0 0 1,1-1-1,-1 1 0,0 0 0,0-1 0,1 1 1,-1 0-1,0-1 0,0 1 0,1 0 0,-1 0 1,0-1-1,1 1 0,-1 0 0,0 0 0,1 0 0,-1-1 1,1 1-1,-1 0 0,0 0 0,1 0 0,-1 0 1,0 0-1,1 0 0,-1 0 0,1 0 0,-1 0 1,0 0-1,1 0 0,-1 0 0,1 0 0,-1 0 1,0 0-1,1 0 0,-1 1 0,1-1 0,0 0 9,0 1 1,-1-1-1,1 1 0,0 0 0,0-1 0,-1 1 0,1 0 0,0-1 0,-1 1 0,1 0 1,-1 0-1,1-1 0,-1 1 0,1 0 0,-1 0 0,1 0 0,-1 0 0,0 0 1,1 0-1,-1 0 0,0 1 0,0 2 13,0 1 1,-1-1-1,0 1 0,0-1 1,0 1-1,-3 6 1,3-7-20,-1 0 0,1 0 0,0 0 0,0 0 0,1-1 0,-1 1 0,1 8 0,4-9 106,3-9-85,11-16-20,-13 15-3,0 3 7,0 0 0,0 0 0,0 0 0,1 1 0,-1 0 0,1 0 0,0 0 0,0 1 0,0 0 1,0 0-1,0 0 0,0 1 0,0 0 0,1 0 0,-1 1 0,0 0 0,8 0 0,0 1-204,1 0-1,-1 1 0,1 0 1,-1 1-1,0 1 1,22 9-1,-1 4-1107,2 3 397</inkml:trace>
</inkml:ink>
</file>

<file path=ppt/ink/ink24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1:52.32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58 39 5881,'2'-28'5093,"2"18"-2298,1 18 581,19 96 878,7 26-2681,11-1-1336,-53-147-9983,10 12 9524,0 1 0,-1 0 1,0-1-1,0 1 0,0 0 0,-1 0 1,1 1-1,-1-1 0,0 1 0,-1-1 1,1 1-1,-1 0 0,-7-6 0,-5-7-350,-4-7-320,-23-36-1,39 53 1172,-1-1 1,1 1-1,0-1 0,1 0 0,0-1 0,0 1 0,1-1 0,-2-13 0,4 21-144,0-1 0,0 1 0,0 0 0,0 0 0,0-1 0,0 1 0,0 0 0,0 0 0,1-1 0,-1 1 0,1 0 0,-1 0 0,1 0 0,-1 0 1,1-1-1,-1 1 0,1 0 0,0 0 0,0 0 0,0 0 0,-1 0 0,1 1 0,0-1 0,0 0 0,0 0 0,0 1 0,1-1 0,-1 0 0,0 1 0,0-1 0,0 1 0,0 0 0,1-1 0,-1 1 0,0 0 0,0-1 0,1 1 0,-1 0 0,0 0 1,0 0-1,1 0 0,1 1 0,6 0 395,-1 0 0,0 0 0,1 1 0,-1 0 0,10 4 0,25 13 242,-1 1 0,-1 2 1,-1 3-1,68 52 0,-108-77-822,0 0-1,0 0 1,0 0 0,0 0 0,0 0-1,1 1 1,-1-1 0,0 0-1,0 0 1,0 0 0,0 0 0,0 0-1,1 0 1,-1 0 0,0 0-1,0 0 1,0 0 0,0 0 0,1 0-1,-1 0 1,0 0 0,0 0-1,0 0 1,0 0 0,0 0 0,1 0-1,-1 0 1,0 0 0,0 0-1,0-1 1,0 1 0,0 0 0,0 0-1,1 0 1,-1 0 0,0 0-1,0 0 1,0 0 0,0 0 0,0-1-1,0 1 1,0 0 0,0 0-1,0 0 1,1 0 0,-1 0 0,0-1-1,0 1 1,0 0 0,0 0-1,2-14-3406,-3-21 630,-5-35 1494</inkml:trace>
</inkml:ink>
</file>

<file path=ppt/ink/ink24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1:52.74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 59 5089,'-4'-17'2028,"2"12"-1066,1-1 1,0 1 0,0 0 0,1-1 0,-1-8-1,8 28 5203,6 29-3997,8 67 328,-15-70-1881,11 40 0,-14-68-622,1 0 0,1 0 0,0-1 0,0 1-1,1-1 1,0 0 0,13 15 0,-19-25-91,1 0 0,-1-1 1,1 1-1,0 0 0,-1 0 1,1-1-1,0 1 0,-1 0 0,1-1 1,0 1-1,0-1 0,-1 1 1,1-1-1,0 1 0,0-1 1,0 1-1,0-1 0,0 0 1,0 0-1,-1 1 0,1-1 1,0 0-1,0 0 0,0 0 0,0 0 1,0 0-1,0 0 0,0 0 1,0 0-1,0-1 0,0 1 1,0 0-1,0-1 0,0 1 1,-1 0-1,1-1 0,1 0 1,2-2-82,-1 0 0,0-1 1,0 1-1,0-1 0,0 0 1,3-5-1,-5 7 438,16-26-142</inkml:trace>
</inkml:ink>
</file>

<file path=ppt/ink/ink24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1:53.14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33 119 9970,'18'-4'1277,"-1"1"0,31-2-1,-46 6-1151,0-1-1,0 0 0,0 1 0,-1-1 1,1 1-1,0 0 0,0-1 1,-1 1-1,1 0 0,0 0 0,-1 0 1,1 0-1,-1 0 0,0 1 1,1-1-1,-1 0 0,0 1 1,2 1-1,16 31 1314,-10-16-717,-6-13-520,0 0 0,1 0 0,0 0-1,0-1 1,1 1 0,-1-1 0,1 0-1,0 0 1,7 3 0,-11-6-148,1 0 1,-1-1-1,0 1 0,1-1 1,-1 1-1,1-1 0,-1 1 1,1-1-1,-1 0 1,1 0-1,-1 0 0,1 0 1,-1 0-1,1 0 0,-1 0 1,1-1-1,-1 1 0,1 0 1,-1-1-1,1 1 1,-1-1-1,1 0 0,-1 1 1,0-1-1,0 0 0,1 0 1,-1 0-1,0 0 0,0 0 1,0 0-1,0 0 1,0 0-1,0 0 0,0-1 1,0 1-1,-1 0 0,1-1 1,0 1-1,-1 0 0,1-1 1,-1 1-1,1-1 1,-1-1-1,2 0 33,-1 0 1,0-1 0,0 1-1,0 0 1,0-1 0,-1 1-1,0-1 1,1 1 0,-1-1-1,0 1 1,-1-1-1,1 1 1,0-1 0,-1 1-1,0-1 1,0 1 0,-2-5-1,1 4-21,-1 0-1,1 0 1,-1 0-1,0 1 1,0-1-1,-1 1 1,1 0-1,-1 0 1,1 0-1,-1 0 1,-7-3-1,-10-4-203,0 1-1,0 2 0,-1 0 1,-33-6-1,23 6-540,24 5 409,3 1-112,0 0-1,1-1 1,-1 1-1,0-1 1,1 0-1,-1 0 1,1 0-1,-8-6 1,11 8 330,1 0 1,0 0 0,0 0 0,-1 0 0,1 0 0,0-1-1,0 1 1,0 0 0,0 0 0,-1 0 0,1 0 0,0-1 0,0 1-1,0 0 1,0 0 0,0 0 0,0-1 0,-1 1 0,1 0-1,0 0 1,0-1 0,0 1 0,0 0 0,0 0 0,0-1-1,0 1 1,0 0 0,0 0 0,0-1 0,0 1 0,0 0 0,0 0-1,0 0 1,0-1 0,0 1 0,1 0 0,-1 0 0,0-1-1,0 1 1,0 0 0,0 0 0,0 0 0,0-1 0,1 1-1,17-6-1210</inkml:trace>
</inkml:ink>
</file>

<file path=ppt/ink/ink24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1:53.66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1 270 8362,'1'14'4113,"6"11"-1705,6 8-551,2 2-137,-1 13-608,3-6-320,-4 2-376,1-3-135,-4-9-193,-2-2 8,-3-6-256,-2-7-209,-1-4-631,-2-5-712,-3-11-457,-4 3-159,6-2 1392</inkml:trace>
  <inkml:trace contextRef="#ctx0" brushRef="#br0" timeOffset="1">66 594 6177,'-28'-52'3257,"28"51"-3154,0 0 0,0 0 0,0 1-1,0-1 1,0 0 0,0 0 0,0 1 0,1-1 0,-1 0-1,0 0 1,0 1 0,1-1 0,-1 0 0,0 1 0,1-1 0,-1 0-1,1 1 1,-1-1 0,1 0 0,-1 1 0,1-1 0,-1 1 0,1-1-1,-1 1 1,1-1 0,0 1 0,-1 0 0,1-1 0,0 1-1,0 0 1,-1-1 0,1 1 0,0 0 0,0 0 0,-1 0 0,1 0-1,0-1 1,0 1 0,-1 0 0,1 1 0,1-1 0,4-2 554,82-31 4424,0-3-3324,-46 19-1621,-36 14-380,-1 0 0,1 0 0,0-1 0,-1 1 0,0-1 1,0-1-1,0 1 0,-1-1 0,1 0 0,-1 0 0,0 0 0,-1 0 1,1-1-1,-1 1 0,0-1 0,0 0 0,-1 0 0,0 0 1,2-7-1,2-11-882,-2 0 0,-1 0 1,1-42-1,-3 48 910,-1-1-1,-2 0 0,-4-25 0,5 37 419,-1-1 0,0 1-1,0 0 1,-1-1 0,1 1 0,-2 0-1,1 1 1,-1-1 0,0 1-1,-1-1 1,-5-5 0,10 12-136,0-1 1,0 1-1,0 0 0,-1 0 0,1-1 1,0 1-1,0 0 0,0 0 1,-1-1-1,1 1 0,0 0 1,0 0-1,-1 0 0,1 0 1,0 0-1,0-1 0,-1 1 1,1 0-1,0 0 0,-1 0 1,1 0-1,0 0 0,0 0 0,-1 0 1,1 0-1,0 0 0,-1 0 1,1 0-1,0 0 0,-1 0 1,1 0-1,0 0 0,0 0 1,-1 1-1,1-1 0,0 0 1,0 0-1,-1 0 0,1 0 1,0 0-1,0 1 0,-1-1 0,-4 16 1920,3 23-95,7-10-1041,1 1 0,1 0 0,1-1 0,24 55 0,-13-36-610,-15-38-370,0 0-1,0-1 0,1 1 1,0-1-1,0 0 0,1-1 1,1 1-1,11 12 0,-15-19-79,-1 0 0,1 0-1,0 0 1,0 0-1,-1-1 1,1 1-1,0-1 1,1 0 0,-1 1-1,0-1 1,0-1-1,0 1 1,1 0-1,-1-1 1,0 0 0,0 0-1,1 0 1,-1 0-1,0 0 1,1-1-1,-1 1 1,0-1-1,0 0 1,0 0 0,1 0-1,-1 0 1,0-1-1,0 1 1,-1-1-1,1 0 1,3-3 0,27-23-735</inkml:trace>
</inkml:ink>
</file>

<file path=ppt/ink/ink2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2:19.56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40 0 5737,'-34'48'2411,"28"-27"6598,45-38-7814,-36 16-1483,11-5 328</inkml:trace>
</inkml:ink>
</file>

<file path=ppt/ink/ink24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1:54.06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9090,'15'43'8189,"2"14"-4335,60 167-2122,-74-218-1718,0 0 0,0 0 0,1 0 1,0 0-1,0 0 0,0 0 0,9 7 0,-11-11-12,-1-1 0,1 1-1,0-1 1,0 0 0,0 0 0,0 0-1,0 0 1,0 0 0,0 0 0,0 0-1,1-1 1,-1 1 0,0-1-1,0 1 1,1-1 0,-1 0 0,0 0-1,0 0 1,1 0 0,-1-1 0,0 1-1,0 0 1,1-1 0,-1 0-1,0 1 1,3-3 0,45-27-23,-43 24 28,0 1 0,1 0 0,-1 0 0,1 1 0,0 0 0,1 0 0,-1 1 1,10-3-1,-18 6-2,1 0 1,-1 0 0,1 0 0,-1-1 0,0 1 0,1 0 0,-1 0 0,1 0 0,-1 0 0,1 0 0,-1 0-1,1-1 1,-1 1 0,1 0 0,-1 1 0,1-1 0,-1 0 0,0 0 0,1 0 0,-1 0 0,1 0-1,-1 0 1,1 0 0,-1 1 0,1-1 0,-1 0 0,0 0 0,1 1 0,-1-1 0,0 0 0,1 1-1,-1-1 1,0 0 0,1 1 0,-1-1 0,0 0 0,1 1 0,-1-1 0,0 1 0,0-1 0,0 0-1,0 1 1,1-1 0,-1 1 0,0-1 0,0 1 0,0-1 0,0 1 0,0-1 0,0 1 0,0-1-1,0 1 1,0-1 0,0 0 0,0 1 0,0-1 0,-1 1 0,1-1 0,0 1 0,0-1 0,0 0-1,-1 2 1,-21 36 191,16-30-244,4-6 24,-11 19 12,-31 34-1,40-50-155,0 0 0,-1-1 0,0 1 0,0-1 0,0 0 0,-1-1 0,1 1 0,-1-1 0,0 0 0,0 0 0,0-1 0,0 1 0,-11 1 0,16-3 62,0-1 1,0 0-1,0 0 1,1 0-1,-1 0 1,0 0-1,0 0 1,0 0-1,1-1 1,-1 1-1,0 0 1,0 0-1,1 0 1,-1-1-1,0 1 1,0 0-1,1-1 1,-1 1-1,0-1 1,1 1 0,-1-1-1,1 1 1,-1-1-1,1 1 1,-1-1-1,1 0 1,-1 1-1,1-1 1,-1 0-1,1 1 1,0-1-1,-1 0 1,1 0-1,0 1 1,0-1-1,-1 0 1,1 0-1,0 0 1,0 1 0,0-1-1,0 0 1,0 0-1,0 0 1,0 1-1,0-1 1,1 0-1,-1 0 1,0 1-1,1-2 1,6-21-890</inkml:trace>
</inkml:ink>
</file>

<file path=ppt/ink/ink24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1:55.1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109 613 7922,'-2'4'750,"0"-1"1,0 0 0,0 0 0,0 0-1,-1 0 1,1 0 0,-1-1 0,0 1-1,-5 3 1,-8 8 794,7-4-841,0 0 0,0 0-1,1 1 1,-11 20 0,17-29-653,1 0 1,0 1 0,0-1 0,0 0 0,0 1 0,0-1-1,1 1 1,-1-1 0,1 1 0,-1-1 0,1 1 0,0 0-1,0-1 1,0 1 0,1-1 0,-1 1 0,1-1 0,-1 1 0,1-1-1,0 1 1,0-1 0,0 1 0,0-1 0,0 0 0,0 0-1,1 1 1,-1-1 0,1 0 0,0 0 0,-1 0 0,5 2-1,-4-3-71,0 0 0,1 0 0,-1-1-1,0 1 1,0-1 0,1 0-1,-1 1 1,0-1 0,1 0-1,-1-1 1,0 1 0,1 0 0,-1-1-1,0 1 1,1-1 0,-1 1-1,0-1 1,0 0 0,0 0 0,3-2-1,-1 1-7,0 0-1,-1 0 1,1 0-1,0 0 1,-1 0-1,0-1 1,0 0-1,0 1 1,0-1-1,0 0 1,3-5-1,-2-4 67,1 0-1,-2-1 1,4-14-1,-7 20 91,2 0-1,-1-1 0,1 1 1,0 0-1,0 0 0,1 0 1,0 0-1,0 1 1,1-1-1,0 1 0,0 0 1,0 0-1,1 0 0,8-7 1,-11 11-82,0 1 1,0 0-1,0 0 1,0 0-1,0 0 1,1 1-1,-1-1 1,0 1-1,1-1 1,-1 1-1,0 0 1,1-1-1,-1 1 1,0 1-1,1-1 1,-1 0-1,0 0 1,1 1-1,-1 0 1,0-1-1,0 1 1,1 0-1,-1 0 1,0 0-1,0 0 1,0 0-1,0 1 1,0-1-1,-1 1 1,1-1-1,0 1 0,2 3 1,2 1 20,0 0 1,-1 1-1,0-1 0,0 1 1,-1 0-1,1 0 0,-2 1 1,4 7-1,-7-15-67,8 19 92,-4-29 21,0-3-80,-1 5-32,2-12-7,2 0 1,0 1-1,1-1 0,17-26 1,-24 45-23,0-1 0,0 1 1,0 0-1,0 0 0,0 0 0,1 0 0,-1 0 1,0 0-1,1 0 0,-1 0 0,1 0 1,-1 1-1,1-1 0,-1 1 0,1-1 0,0 1 1,-1-1-1,1 1 0,-1 0 0,1 0 1,0 0-1,-1 0 0,4 0 0,45 11-2059,-12-3 416,-28-9 1347,-1 0 1,0 0 0,0-1-1,0 0 1,-1 0-1,1-1 1,0 0-1,-1-1 1,0 0 0,0 0-1,0-1 1,0 0-1,-1 0 1,12-11-1,-3 1-56,0-1 0,-1 0 0,-1-1 0,24-36 0,-32 42 496,-1-1 0,0 0 0,-1 0 0,0 0 0,3-19 0,-5 19 588,1 1 0,0-1 0,1 0 0,0 1 0,9-16 0,-26 49-403,1 1 0,0 0 1,2 1-1,1 0 0,1 0 1,0 1-1,2 0 1,2 0-1,0 1 0,-1 39 1,5-60-288,0 0 0,1 0 0,0 0 0,0-1 0,0 1-1,0 0 1,1 0 0,3 8 0,-4-12-12,0 0 0,0 0 0,-1 0 0,1 0-1,0 0 1,0 0 0,0 0 0,0 0 0,0 0 0,1-1 0,-1 1-1,0 0 1,0-1 0,0 1 0,1-1 0,-1 1 0,0-1-1,0 0 1,1 0 0,-1 1 0,0-1 0,1 0 0,-1 0 0,0 0-1,1 0 1,-1-1 0,0 1 0,0 0 0,1-1 0,-1 1-1,0 0 1,1-1 0,-1 1 0,0-1 0,0 0 0,0 1 0,0-1-1,2-1 1,5-4 23,0 0-1,0 0 1,-1-1 0,0 0-1,0 0 1,-1-1-1,0 0 1,0 0 0,8-15-1,0-3 99,-2-1 0,11-29 0,-15 34 56,0-2-1,-1 1 1,-2-1-1,0 0 1,-2 0-1,0 0 1,-2 0 0,-1-1-1,-2-26 1,-1 66 91,1 0 0,0 26 1,5-9-113,3-1 0,0 1 0,2-1 0,1 0 0,22 48 0,-27-71-42,0 0 1,0 0 0,1 0-1,0-1 1,12 15 0,-16-20-64,1 0 1,0 0-1,0-1 1,1 1-1,-1 0 1,0-1 0,0 1-1,1-1 1,-1 0-1,1 0 1,-1 0-1,1 0 1,0 0 0,-1-1-1,1 1 1,0-1-1,0 1 1,-1-1-1,1 0 1,0 0 0,0 0-1,-1-1 1,1 1-1,3-2 1,4-2 115,0 0-1,0-2 1,0 1-1,-1-1 1,0 0 0,0-1-1,-1 0 1,0 0 0,7-9-1,10-11 429,28-42-1,-44 58-520,-1-1 1,-1 0-1,0-1 0,-1 0 0,-1 0 1,1-1-1,-2 1 0,0-1 1,-1 0-1,2-18 0,-4 25-198,-1 0 1,0-1-1,-1 1 1,0-1-1,0 1 0,0 0 1,-1 0-1,0-1 1,-3-6-1,1 8-316,1 0-1,0 0 0,-1 0 1,0 0-1,-1 0 1,1 1-1,-1 0 1,0 0-1,0 0 1,-10-6-1,-13-7-1371</inkml:trace>
</inkml:ink>
</file>

<file path=ppt/ink/ink24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1:56.69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80 1 12219,'-60'86'5273,"58"-44"-2769,2 9-687,-8 0-761,3-3-376,0-18-360,7-9-616,18-11-1536,2-2 1312</inkml:trace>
</inkml:ink>
</file>

<file path=ppt/ink/ink24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1:15.7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81 573 5921,'-8'-2'7457,"11"-3"-3872,14-4-2152,-4 8-1208,0 1 0,1 0 0,-1 1 0,0 0-1,0 1 1,0 0 0,0 1 0,0 1 0,21 9 0,-12-6-12,0 0 0,28 4 1,-33-9-65,0-1 1,0-1-1,0 0 1,0-1-1,0-1 1,0 0-1,0-2 1,0 0-1,-1-1 1,0 0-1,0-1 1,0-1-1,25-15 1,-33 17-63,0 0 0,0-1 0,-1 0 0,0 0 0,0-1 1,-1 0-1,1 0 0,-1-1 0,-1 0 0,0 0 0,0 0 0,0 0 0,-1-1 0,0 1 0,-1-1 0,0 0 1,0-1-1,-1 1 0,0 0 0,-1-1 0,0 1 0,-1-1 0,1 1 0,-2-1 0,1 1 0,-3-10 0,0 5-38,0 0 0,-1 0-1,-1 1 1,0-1-1,-1 1 1,0 1 0,-1-1-1,0 1 1,-1 0-1,-13-15 1,4 9-26,0 0 0,-1 1 0,-1 1 0,-1 1 0,-23-15 0,29 23-27,0-1 0,0 2 0,0 0 0,-1 0 1,0 2-1,0 0 0,0 0 0,-1 2 0,1 0 0,-1 0 1,-17 2-1,21 0-1,0 1-1,0 0 1,1 0 0,-1 2 0,1-1 0,-1 2 0,1-1 0,0 2 0,0-1-1,1 1 1,-1 1 0,1 0 0,0 0 0,1 1 0,-12 11 0,9-5 12,1-1 0,0 2 0,1-1 0,0 1-1,1 1 1,1 0 0,1 0 0,-12 31 0,16-35 29,0-1-1,1 1 0,0 0 1,0-1-1,2 1 0,-1 0 0,1 0 1,1 0-1,-1 0 0,2 0 1,0 0-1,0-1 0,1 1 0,8 18 1,-4-13 18,0-1 1,2-1-1,0 0 1,0 0-1,1-1 0,1 0 1,0 0-1,22 18 1,-24-25-303,-1 1 1,1-2-1,1 1 0,-1-1 1,1 0-1,0-1 1,0-1-1,0 1 1,0-1-1,1-1 1,-1 0-1,1-1 0,0 0 1,18 0-1,33-10-1037</inkml:trace>
</inkml:ink>
</file>

<file path=ppt/ink/ink24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1:13.50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268 680 3457,'-35'-21'1552,"34"19"-1266,0 0 0,0 0 0,0 1 0,0-1 0,1 0 0,-1 0 0,1 0 0,-1 0 0,1 0 0,0 0 0,0 0 0,-1 0 0,2 0 0,-1 0 0,0 0 0,0-1 0,1 1 0,5-11 9065,9 17-8367,5 1-913,-6-3 57,-1 0-1,1-1 0,-1-1 1,1 0-1,-1-1 1,1 0-1,-1-1 1,17-5-1,-23 5-66,126-37 991,-113 31-888,0 0 0,-1-1 0,0-1 0,28-19-1,-38 22-127,0 0 1,-1 0-1,0-1 0,-1 0 0,0 0 0,0-1 0,-1 0 0,0 0 0,0-1 0,-1 0 0,0 0 0,6-20 0,-9 22-12,0 1 0,0-1 0,-1 0 0,-1 0-1,1 0 1,-1 0 0,-1 0 0,1 0 0,-1 0-1,-1 0 1,1 0 0,-1 0 0,-1 1 0,1-1 0,-1 1-1,-1-1 1,0 1 0,-6-9 0,-6-4-7,-1 0 0,0 2-1,-2 0 1,0 1 0,-1 1 0,-1 1 0,0 1 0,-1 0 0,-1 2-1,-42-17 1,50 23-15,-1 1 0,1 1-1,-1 0 1,0 1-1,0 1 1,-30 0 0,36 2-2,1 1 0,-1 0-1,1 1 1,0 0 0,0 1 0,0 0 0,0 0 0,0 1 0,1 0 0,0 0 0,-1 1 0,2 0 0,-9 7 0,-12 10 62,1 2 0,1 1 0,2 1-1,-39 53 1,57-71 15,1 2-1,0-1 0,1 1 1,0-1-1,0 1 1,1 0-1,0 0 0,1 1 1,0-1-1,1 1 0,0-1 1,0 1-1,1-1 1,1 1-1,0-1 0,2 13 1,-1-15-67,0-1 1,1 0 0,0 1 0,0-1-1,0 0 1,1-1 0,0 1-1,0-1 1,1 1 0,0-1-1,0-1 1,0 1 0,1-1-1,-1 0 1,1 0 0,1 0 0,-1-1-1,1 0 1,-1 0 0,1-1-1,0 0 1,12 4 0,19 3-724,51 6-1,-56-11-721,0 2 0,43 14 0,-30-1 517</inkml:trace>
</inkml:ink>
</file>

<file path=ppt/ink/ink24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1:14.57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72 450 5449,'-1'0'468,"-1"1"-1,1-1 1,0 1 0,0 0-1,0-1 1,0 1-1,0 0 1,0 0 0,0 0-1,0-1 1,0 1-1,1 0 1,-1 1 0,0-1-1,1 0 1,-1 0-1,0 0 1,0 2 0,1-2-355,0 0 1,0 0 0,0 1 0,0-1 0,1 0 0,-1 0 0,0 1-1,1-1 1,-1 0 0,0 0 0,1 0 0,0 0 0,-1 0-1,1 1 1,0-1 0,-1 0 0,1 0 0,0 0 0,0-1 0,0 1-1,1 1 1,-1-1-56,0 0 0,-1-1 1,1 1-1,0 0 0,0-1 0,0 1 0,0-1 0,0 1 0,0-1 0,0 0 0,0 1 0,0-1 0,1 0 0,0 0 0,21 7 346,-5 4-167,-14-8-150,2 1 0,-1-1 0,0 0 0,1-1-1,-1 1 1,1-1 0,0 0 0,0-1 0,0 1 0,0-1-1,9 1 1,149-5 1796,-139 2-1602,-1-2-1,1-1 0,-1-1 1,39-14-1,-59 17-212,1 0 1,0 0-1,-1-1 1,0 1-1,1-1 0,-1 0 1,0-1-1,-1 1 1,1-1-1,0 1 0,-1-1 1,0 0-1,0 0 1,4-8-1,-3 4-5,0-1 0,-1 1-1,0-1 1,-1 0 0,0 0-1,0 0 1,0-14 0,-1-7-40,-2 0-1,-1 0 1,-12-56 0,13 79-46,-1 0 0,1 1 0,-1 0-1,0-1 1,-1 1 0,0 0 0,0 0 0,0 1 0,-1-1 0,1 0 0,-8-6 0,5 6 14,0 1 0,-1-1 0,0 2 1,0-1-1,0 1 0,-1 0 0,1 0 1,-12-3-1,-117-44 1,127 47 9,0 1 1,0 0-1,0 0 1,0 1-1,0 1 1,0-1-1,-1 1 1,1 1-1,-14 0 1,17 1 1,0 0 0,0 1-1,0-1 1,0 1 0,0 1 0,1-1 0,-1 1-1,0 0 1,1 0 0,0 0 0,0 1 0,0 0 0,0 0-1,-7 8 1,-8 11 98,0 0 1,1 2-1,-26 45 0,38-57-69,1-1 0,0 1 0,1 0 0,0 0 0,1 1 0,1-1 0,0 1 1,1 0-1,0 0 0,1 19 0,1-29-58,0-1 1,0 0 0,1 1 0,0-1 0,-1 0 0,1 0-1,0 1 1,1-1 0,-1 0 0,1 0 0,-1 0-1,1 0 1,0-1 0,0 1 0,0 0 0,0-1-1,1 0 1,-1 1 0,1-1 0,-1 0 0,1 0 0,0 0-1,0-1 1,-1 1 0,1 0 0,1-1 0,-1 0-1,0 0 1,0 0 0,0 0 0,5 0 0,7 1-658,1 0 0,0-2 0,-1 0 1,1 0-1,20-4 0,39-8-733</inkml:trace>
</inkml:ink>
</file>

<file path=ppt/ink/ink24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1:18.71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8562,'16'6'7819,"21"16"-6669,-32-19-485,31 23 144,-1 1-1,-2 2 1,-1 2 0,30 36-1,-43-47-557,77 89 1277,114 169 1,-192-250-1379,-2 1 0,0 0 0,-3 1 0,0 1 0,-2 0 0,-1 1 0,-1 0 1,-2 0-1,-2 1 0,4 66 0,-9-13-89,-1-57-756,1 1-1,5 35 1,-5-63 636,0 0 0,1 0 0,-1 0-1,1 0 1,0 0 0,0 0 0,0 0 0,0 0-1,0 0 1,0 0 0,0 0 0,1 0-1,-1-1 1,0 1 0,1 0 0,0-1-1,-1 1 1,1-1 0,0 0 0,0 0-1,0 0 1,0 0 0,2 1 0,32 10 144</inkml:trace>
</inkml:ink>
</file>

<file path=ppt/ink/ink24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1:19.29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 25 6865,'-18'-24'9748,"41"65"-4039,-2-4-4803,10 27-379,-3 0 0,30 105 0,-54-145-2383,-3-24 1736,-1 1-1,0-1 1,0 0-1,0 0 1,0 1-1,0-1 1,-1 0-1,1 0 1,0 1-1,0-1 1,0 0-1,0 0 1,0 1-1,0-1 1,0 0-1,0 0 1,0 1-1,-1-1 1,1 0-1,0 0 1,0 0-1,0 1 1,0-1 0,-1 0-1,1 0 1,0 0-1,0 0 1,0 0-1,-1 1 1,1-1-1,0 0 1,0 0-1,-1 0 1,1 0-1,0 0 1,0 0-1,-1 0 1,-2-1-393,1 0 0,-1 0 0,1-1 1,-1 1-1,1-1 0,0 1 1,0-1-1,-1 0 0,1 0 0,-3-4 1,-14-15-460</inkml:trace>
</inkml:ink>
</file>

<file path=ppt/ink/ink24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1:19.71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33 526 6025,'-31'-44'3018,"31"44"-2941,0-1 0,-1 1 0,1 0 0,0-1 0,0 1 0,0-1-1,0 1 1,0-1 0,0 1 0,0 0 0,0-1 0,0 1 0,0-1 0,0 1 0,0-1-1,0 1 1,0-1 0,0 1 0,0 0 0,0-1 0,0 1 0,1-1 0,-1 1-1,0 0 1,0-1 0,1 1 0,-1-1 0,0 1 0,0 0 0,1-1 0,-1 1 0,0 0-1,1 0 1,-1-1 0,0 1 0,1 0 0,-1 0 0,1-1 0,-1 1 0,1 0-1,-1 0 1,0 0 0,1 0 0,24-6 1698,-17 5-833,2-1-664,0 0 0,0-1 0,-1 0 0,1-1 0,-1 0 0,0-1 0,0 0 0,-1 0 0,1-1 0,-1 0 0,0 0 0,-1-1 0,1 0 0,-2 0 0,1-1 0,-1 0 0,8-12 0,-7 6-280,-2-1 0,1 0-1,-2 0 1,0 0 0,-1-1 0,0 0-1,-1 1 1,-1-1 0,-1 0 0,0 0 0,-1 1-1,0-1 1,-2 0 0,0 1 0,0-1-1,-1 1 1,-1 0 0,-1 0 0,0 1 0,-11-18-1,17 31 10,0 0 0,-1 0-1,1 0 1,0 1 0,-1-1 0,1 0-1,-1 0 1,1 1 0,-1-1 0,0 0-1,1 1 1,-1-1 0,0 1-1,1-1 1,-1 0 0,0 1 0,0 0-1,1-1 1,-1 1 0,-1-1-1,1 1 17,1 1-1,0-1 0,-1 0 1,1 1-1,-1-1 0,1 1 1,0-1-1,-1 0 0,1 1 0,0-1 1,-1 1-1,1-1 0,0 1 1,0-1-1,0 1 0,-1-1 1,1 1-1,0 0 0,0-1 0,0 1 1,0-1-1,0 2 0,0 40 930,4-14-347,1 0-1,1 0 1,1 0 0,17 41-1,-16-49-487,1-1 0,1 0 0,1-1 0,0 0 0,1-1 0,27 29 0,-36-43-203,0 1 1,1-1-1,0-1 1,0 1-1,0 0 0,0-1 1,0 0-1,0 0 0,8 3 1,-8-5-244,-1 1 1,1 0-1,-1-1 1,1 1-1,0-1 1,-1 0-1,1-1 0,0 1 1,-1 0-1,1-1 1,0 0-1,-1 0 1,1 0-1,-1 0 1,0-1-1,1 1 0,-1-1 1,6-4-1,7-11-1068</inkml:trace>
</inkml:ink>
</file>

<file path=ppt/ink/ink24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1:20.39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50 49 9298,'-40'-42'4661,"32"35"-463,7 12-2267,8 13-761,-6-15-735,45 108 2910,-16-45-2150,39 139 1,-54-138-1167,-17-81-176,0 0 1,1-1-1,1 1 1,0 0-1,1-1 0,1 1 1,0 0-1,1 0 1,0 0-1,1 0 0,9-18 1,-13 30 156,1 0 0,0 0 0,0 0 0,0 0 0,0 0 0,0 0 0,0 0 0,0 0 0,1 1 0,-1-1 0,1 0 0,-1 1 0,1 0 0,-1-1 0,1 1 0,0 0 0,0 0 1,0 0-1,0 0 0,0 0 0,0 0 0,4-1 0,-4 2 20,1 0 1,-1 1-1,0-1 1,1 1 0,-1-1-1,1 1 1,-1 0-1,0 0 1,1 0 0,-1 0-1,0 0 1,0 0-1,0 0 1,0 1-1,0-1 1,3 4 0,2 1 56,-1 1 0,-1-1 0,1 1 0,-1 1 0,0-1 0,-1 1 0,1-1 0,-2 1 0,7 17 1,-10-19-52,1 0 0,-1-1 1,0 1-1,-1 0 1,1 0-1,-1-1 1,-1 1-1,1-1 1,-1 1-1,0-1 0,0 1 1,0-1-1,-1 0 1,1 0-1,-7 7 1,6-5-229,-2-1 0,1-1 1,-1 1-1,0-1 1,0 0-1,0 0 0,-1 0 1,1 0-1,-1-1 0,-1 0 1,-11 5-1,18-9 81,0 1 0,-1-1 0,1 0 0,0 0 0,-1 0-1,1 1 1,-1-1 0,1 0 0,0 0 0,-1 0 0,1 0 0,-1 0 0,1 0-1,0 0 1,-1 0 0,1 0 0,-1 0 0,1 0 0,-1 0 0,1 0 0,0 0 0,-1-1-1,1 1 1,0 0 0,-1 0 0,1 0 0,-1 0 0,1-1 0,0 1 0,-1 0-1,1-1 1,0 1 0,0 0 0,-1 0 0,1-1 0,0 1 0,0 0 0,-1-1-1,1 1 1,0-1 0,0 1 0,0 0 0,0-1 0,-1 1 0,1 0 0,0-1 0,0 1-1,0-1 1,0 1 0,0-1 0,0 1 0,0 0 0,0-1 0,0 1 0,0-1-1,1 1 1,-1 0 0,0-1 0,8-14-1237</inkml:trace>
</inkml:ink>
</file>

<file path=ppt/ink/ink2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2:19.96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45 1 7242,'-44'108'3280,"47"-99"3986,-3-10-6362,11-1-208,4-1-424,-2 0-128,40-5-192,-37 8-248,0-6-1152,1 3-521,2-7 1113</inkml:trace>
</inkml:ink>
</file>

<file path=ppt/ink/ink24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1:21.33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28 774 8706,'-4'38'8218,"-6"-1"-4603,7-29-3402,1 0 0,-1 0 0,1 0 0,1 0 0,0 0 0,0 0 0,1 1 0,0-1 0,0 0 0,0 0 1,3 10-1,-3-18-204,0 1 0,0 0 0,0-1 0,0 1 1,0 0-1,0-1 0,0 1 0,1 0 1,-1-1-1,0 1 0,0-1 0,1 1 0,-1 0 1,0-1-1,1 1 0,-1-1 0,0 1 1,1-1-1,-1 1 0,1-1 0,-1 1 0,1-1 1,-1 0-1,1 1 0,-1-1 0,1 0 0,0 1 1,-1-1-1,1 0 0,-1 0 0,1 1 1,0-1-1,-1 0 0,1 0 0,0 0 0,-1 0 1,1 0-1,0 0 0,-1 0 0,1 0 0,0 0 1,-1 0-1,1 0 0,-1-1 0,1 1 1,0 0-1,0-1 0,1 0-7,0 0 0,0-1 1,-1 1-1,1-1 0,-1 0 0,1 0 0,-1 1 0,1-1 1,-1 0-1,0 0 0,0 0 0,1-4 0,4-15 26,7-42-1,3-15 297,-15 75-240,0 0 1,0 0-1,1 1 0,-1-1 0,1 0 1,-1 1-1,1-1 0,0 1 0,0 0 1,0 0-1,1 0 0,-1 0 1,0 0-1,1 0 0,-1 0 0,1 1 1,-1-1-1,1 1 0,0 0 0,0 0 1,0 0-1,0 0 0,0 0 0,0 1 1,0-1-1,3 1 0,-1 0-30,-1-1-1,0 2 1,1-1-1,-1 0 1,0 1 0,1 0-1,-1 0 1,0 0-1,0 1 1,0-1-1,0 1 1,0 0 0,0 0-1,-1 0 1,1 1-1,0-1 1,5 6-1,17 25 170,-24-50-221,0 0 1,1 0-1,0 1 0,10-26 0,-11 36-6,3-9-68,0 1 0,13-24 1,-16 33 15,1 1 0,-1 0 1,1 0-1,0 0 1,1 0-1,-1 0 0,1 0 1,-1 1-1,1 0 1,8-6-1,-11 9 35,0 0 0,-1 0 0,1 0 0,0 0-1,-1 0 1,1 0 0,-1 0 0,1 0 0,0 0 0,-1 0 0,1 0 0,0 0 0,-1 1-1,1-1 1,-1 0 0,1 0 0,-1 1 0,1-1 0,-1 0 0,1 1 0,-1-1 0,1 0-1,-1 1 1,2 0 0,15 18-253,-14-15 221,0-1 1,-1 0 0,1 0 0,1 0-1,-1 0 1,6 4 0,-4-5-5,-1 0 0,0-1 0,1 1 0,-1-1 0,1 0 0,0 0 0,-1-1 1,1 1-1,0-1 0,-1 0 0,1-1 0,-1 1 0,1-1 0,0 0 0,-1 0 0,1 0 0,5-3 1,-3 1 24,-1-1 0,0 1 0,0-1 0,0-1 0,0 1 0,-1-1 0,1 0 0,-1-1 0,-1 1 0,7-9 0,-3 2 78,-1 0 0,0 0 0,-1-1 0,0 0 1,-1-1-1,0 1 0,-1-1 0,-1 0 0,0 0 0,1-28 1,-7 23 103,3 19-149,0 0 1,0 0-1,0 0 1,-1 0-1,1 0 1,0 0-1,0 0 1,0 0-1,-1 0 1,1 0-1,0 0 1,0 0-1,0 0 1,-1 0-1,1 0 1,0 0-1,0 0 1,0 0-1,-1 0 1,1 0-1,0 0 1,0 0-1,0 0 1,0 0-1,-1 0 1,1 1-1,0-1 1,0 0-1,0 0 1,0 0-1,-1 0 1,1 0-1,0 1 1,0-1-1,0 0 1,0 0-1,0 0 1,0 0-1,0 1 1,0-1-1,-1 0 1,-13 32 3,11-17-8,0-1 0,0 1 0,0 18-1,3-28 6,-1 0 0,1 0 0,1 0 0,-1 0-1,1-1 1,0 1 0,0 0 0,0 0-1,0 0 1,1-1 0,0 1 0,0 0 0,4 5-1,-5-9-1,0 1-1,0-1 1,0 0-1,1 0 1,-1 0-1,0 0 0,0 0 1,1 0-1,-1 0 1,1-1-1,-1 1 1,1-1-1,-1 1 1,1-1-1,-1 1 0,1-1 1,0 0-1,-1 1 1,1-1-1,-1 0 1,1 0-1,0 0 1,-1 0-1,1-1 0,-1 1 1,1 0-1,-1-1 1,1 1-1,0-1 1,-1 0-1,0 1 1,1-1-1,-1 0 1,1 0-1,-1 0 0,0 0 1,0 0-1,1 0 1,-1 0-1,2-3 1,5-4 4,0-1 1,-1 0 0,0 0 0,7-13 0,-4 4 107,-1-1 0,0 0 0,-2 0 1,0-1-1,-1 1 0,-1-2 0,-1 1 1,-1 0-1,2-39 0,-5 40-19,0 1 0,-1 0 1,-1 0-1,-1 0 0,0 0 0,-1 0 0,-1 1 0,-1-1 1,-1 1-1,0 1 0,-13-24 0,-1 18-1,21 22-85,-1 0 0,1-1 0,-1 1-1,1 0 1,-1 0 0,1-1 0,-1 1-1,1 0 1,-1 0 0,0 0 0,1 0 0,-1 0-1,1 0 1,-1 0 0,0 0 0,1 0-1,-1 0 1,1 0 0,-1 0 0,1 0-1,-1 0 1,1 1 0,-1-1 0,0 0-1,1 0 1,-1 1 0,1-1 0,-1 0 0,1 1-1,0-1 1,-1 1 0,1-1 0,-1 0-1,1 1 1,0-1 0,-1 1 0,1-1-1,0 1 1,-1-1 0,1 1 0,0-1 0,0 1-1,0 0 1,0-1 0,-1 1 0,1-1-1,0 1 1,0-1 0,0 1 0,0 0-1,0 0 1,-2 12 66,0 0-1,1 0 1,0 0 0,1 0-1,2 18 1,12 71-4,-11-85-62,10 52-727,3 0 1,3-2-1,27 67 0,-9-32 336,-24-56 593</inkml:trace>
</inkml:ink>
</file>

<file path=ppt/ink/ink24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1:22.28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121 445 7554,'2'-44'3787,"-1"28"-2574,-1 0-1,0 0 1,-3-20-1,3 36-1170,1-1-1,-1 1 1,0-1-1,0 1 1,0-1-1,0 1 0,0-1 1,-1 1-1,1-1 1,0 1-1,0-1 1,0 1-1,0-1 0,0 1 1,-1-1-1,1 1 1,0 0-1,0-1 1,-1 1-1,1-1 0,0 1 1,-1 0-1,1-1 1,0 1-1,-1 0 1,1-1-1,-1 1 0,1 0 1,0 0-1,-1-1 1,1 1-1,-1 0 1,1 0-1,-1 0 0,1 0 1,-1 0-1,0-1 1,-1 2 26,1 0 1,0 0 0,-1-1 0,1 1-1,0 0 1,-1 0 0,1 0 0,0 1 0,0-1-1,0 0 1,-2 3 0,-25 42 708,18-25-570,0 1 0,1 0 0,1 0 0,1 1 0,1 0 0,1 0 0,1 0 0,1 1 0,1-1-1,1 1 1,3 30 0,-2-53-200,0 1 0,0 0 1,0 0-1,0 0 0,1 0 0,-1 0 0,1-1 0,0 1 0,-1 0 0,1 0 0,0-1 0,0 1 0,0-1 0,0 1 0,0-1 1,0 1-1,1-1 0,-1 1 0,3 1 0,-3-3-2,0 1 0,1-1-1,-1 0 1,0 1 0,1-1 0,-1 0 0,1 0 0,-1 0 0,1 0 0,-1 0 0,0 0-1,1 0 1,-1-1 0,1 1 0,-1 0 0,0-1 0,1 1 0,-1-1 0,2-1 0,4-2 4,0 0 1,0-1 0,0 0 0,-1-1-1,0 1 1,0-1 0,7-10 0,1-3-5,-1-2 0,0 0 1,-2 0-1,0-1 0,-1-1 1,-2 1-1,0-1 0,-2-1 1,8-44-1,-11 37 17,-1 0 1,-1 0-1,-1 0 1,-2-1 0,-1 1-1,-2 1 1,-10-40-1,-4 15-2,18 51-1,-1 1-1,1 0 1,-1 0-1,0 0 1,0 0-1,0 0 1,0 0-1,-1 1 1,1-1-1,-1 1 0,0 0 1,1-1-1,-6-2 1,8 5-7,-1 0 1,1 0-1,0 0 1,-1 0-1,1-1 1,0 1-1,-1 0 1,1 0 0,0 0-1,-1 0 1,1 0-1,0 0 1,-1 0-1,1 0 1,0 0-1,-1 0 1,1 0-1,0 0 1,0 0-1,-1 1 1,1-1-1,0 0 1,-1 0-1,1 0 1,0 0-1,-1 0 1,1 1-1,0-1 1,0 0-1,-1 0 1,1 0-1,0 1 1,0-1-1,0 0 1,-1 1-1,-3 14 360,6 19 191,1-20-382,0-1 0,1 0-1,1 0 1,0-1-1,1 0 1,0 1-1,15 20 1,-7-14 97,0-1 0,1 0 0,32 29 0,-42-43-261,-1-1 0,1 1-1,0-1 1,0 1 0,1-2-1,-1 1 1,1 0 0,-1-1 0,1 0-1,0-1 1,0 1 0,0-1 0,0 0-1,0 0 1,0-1 0,0 0 0,11-1-1,-9 0-8,0-1-1,-1 0 1,1-1-1,0 1 1,-1-2-1,1 1 1,-1-1-1,0 0 1,0 0-1,0-1 1,-1 0-1,10-10 1,-10 9-6,0-1 0,-1 1 0,0-1 0,-1 0 1,1 0-1,-1 0 0,6-16 0,-9 18-1,1 0-1,0 0 1,-1 0 0,0 0-1,0 0 1,-1-1 0,1 1-1,-1 0 1,0 0 0,-1 0-1,1 0 1,-1 0 0,-3-10-1,4 14-4,0 1 0,0-1 0,0 1-1,0 0 1,0-1 0,0 1 0,0 0-1,-1-1 1,1 1 0,0 0 0,0-1 0,0 1-1,-1 0 1,1-1 0,0 1 0,0 0-1,-1-1 1,1 1 0,0 0 0,-1 0-1,1 0 1,0-1 0,-1 1 0,1 0-1,0 0 1,-1 0 0,1 0 0,0 0-1,-1-1 1,1 1 0,-1 0 0,1 0-1,0 0 1,-1 0 0,1 0 0,-11 11-198,-3 20-133,13-28 326,1 0 0,-1 0 0,1 0 0,0 0 1,0 1-1,0-1 0,0 0 0,0 0 0,1 0 0,0 0 0,-1 0 0,1 0 0,0 0 0,1-1 1,-1 1-1,0 0 0,1 0 0,-1-1 0,1 1 0,0-1 0,0 1 0,0-1 0,0 0 1,0 0-1,1 0 0,-1 0 0,1 0 0,-1 0 0,1-1 0,0 1 0,0-1 0,-1 0 0,1 0 1,0 0-1,6 1 0,-2-1 5,-1 0 0,1 0 0,0 0-1,0-1 1,0 0 0,0-1 0,-1 1 0,1-1 0,0-1 0,0 1 0,-1-1 0,1 0 0,-1-1 0,0 0 0,9-4 0,-12 5 1,1-1 1,-1 0 0,1 0 0,-1 0-1,0 0 1,0 0 0,0-1 0,-1 0-1,1 1 1,-1-1 0,0 0 0,0 0 0,0 0-1,0 0 1,1-6 0,-2 7 4,-1 1 0,0 0 0,0-1 0,0 1 0,0 0 0,0-1 0,0 1 0,0-1 0,-1 1 0,1 0-1,-1 0 1,0-1 0,1 1 0,-1 0 0,0 0 0,0 0 0,-1 0 0,1 0 0,0 0 0,-1 0 0,1 0 0,-1 1 0,0-1 0,1 0 0,-1 1 0,0-1 0,0 1 0,0 0 0,0 0 0,-3-2 0,0 1-20,1 1-1,0 0 1,-1 0-1,1 0 1,-1 0 0,1 1-1,-1 0 1,1 0-1,-1 0 1,1 0 0,-1 1-1,1-1 1,-1 1-1,1 0 1,-1 1 0,1-1-1,-6 4 1,5-3-164,-1 0 0,2 1 1,-1 0-1,0 0 0,1 0 0,-1 0 1,1 1-1,0 0 0,0 0 1,0 0-1,1 0 0,-1 1 0,-4 7 1,6 2-2046,3-14 2149,-1 0 0,0 1 0,0-1 0,0 0 1,1 0-1,-1 1 0,0-1 0,1 0 0,-1 0 0,0 1 1,1-1-1,-1 0 0,0 0 0,1 0 0,-1 0 0,0 0 1,1 1-1,-1-1 0,0 0 0,1 0 0,-1 0 0,0 0 1,1 0-1,-1 0 0,1 0 0,-1 0 0,0 0 1,1 0-1,-1 0 0,0-1 0,1 1 0,-1 0 0,1 0 1,12-8-898</inkml:trace>
</inkml:ink>
</file>

<file path=ppt/ink/ink24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1:23.75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8 560 6489,'-6'5'13990,"4"1"-12463,7 55-791,-5-61-757,10-2-2788,-1-8 3051,-5-19 2768,-3 18-1555,7 14-1342,-1 0 1,0 0-1,1 1 0,-2 0 1,1 0-1,0 0 1,-1 1-1,0 0 1,10 11-1,-9-10-24,36 39 602,-31-30-346,-12-15-339,1 1 1,-1 0-1,1 0 1,-1-1-1,0 1 1,1 0-1,-1 0 1,0-1-1,0 1 1,0 0-1,0 0 1,1 0-1,-1 0 1,0-1-1,0 1 1,-1 0-1,1 0 1,0 0-1,0-1 1,0 1-1,0 0 1,-1 0-1,1 0 1,0-1-1,-1 1 1,1 0-1,-1 0 1,1-1-1,-1 1 1,1 0-1,-1-1 1,1 1-1,-1-1 1,0 1-1,1-1 1,-1 1-1,0-1 1,1 1-1,-1-1 1,0 0-1,0 1 1,1-1-1,-1 0 1,0 0-1,0 1 1,0-1-1,0 0 1,1 0-1,-1 0 1,0 0-1,0 0 1,0 0-1,0 0 1,1 0-1,-1-1 1,0 1-1,0 0 1,0 0-1,1-1 1,-1 1-1,0 0 1,-1-2-1,-3-2-12,0-1 0,1-1 1,-1 1-1,1 0 0,0-1 0,1 0 0,-1 0 0,1 0 0,0-1 1,-3-12-1,2 9 0,1-1 0,1 0 0,0 0 0,0 0 0,1-22 0,2 25 0,0 0 1,1 0-1,0 1 1,0-1-1,1 0 0,0 1 1,0-1-1,1 1 0,0 0 1,0 0-1,9-11 0,-10 14 33,-1 1 1,1 0-1,0 0 0,-1 0 0,1 0 0,1 1 0,-1-1 0,0 1 1,1 0-1,-1 0 0,1 0 0,-1 0 0,1 1 0,0-1 0,0 1 1,0 0-1,0 0 0,0 1 0,0-1 0,0 1 0,0 0 1,0 0-1,0 0 0,7 1 0,-7 1 21,-1-1 0,1 1 1,-1 0-1,0 0 0,0 0 0,0 0 0,0 1 1,0-1-1,0 1 0,-1 0 0,1 0 0,-1 0 1,0 0-1,0 0 0,0 0 0,3 7 0,2 7 16,0 0 0,5 20 0,-9-25-47,1 5-83,-3-14-53,-1 1-1,1-1 0,0 1 1,0-1-1,0 1 0,0-1 0,1 0 1,-1 1-1,1-1 0,0 0 1,0 0-1,0 0 0,4 4 0,-5-7-8,-1 0 0,1 0-1,0 0 1,0 0 0,0 0 0,-1 0-1,1 0 1,0 0 0,0-1-1,-1 1 1,1 0 0,0 0-1,0-1 1,-1 1 0,1-1-1,0 1 1,-1 0 0,1-1-1,-1 1 1,1-1 0,0 0-1,-1 1 1,1-1 0,-1 1-1,1-1 1,-1 0 0,0 1 0,1-1-1,0-1 1,15-26-2383,-14 24 2042,15-27-2089,5-9-517,16-42 0,-19 18 3484,-17 53 590,-1 0 1,0 0-1,-1-22 1,0 33-931,0 0 1,0 0-1,-1 0 0,1 0 0,0 0 1,0 0-1,0 1 0,0-1 1,0 0-1,-1 0 0,1 0 0,0 0 1,0 0-1,0 0 0,0 0 1,-1 0-1,1 0 0,0 0 0,0 0 1,0 0-1,0 0 0,-1 0 0,1 0 1,0 0-1,0 0 0,0 0 1,0-1-1,0 1 0,-1 0 0,1 0 1,0 0-1,0 0 0,0 0 1,0 0-1,0 0 0,-1 0 0,1-1 1,0 1-1,0 0 0,0 0 1,0 0-1,0 0 0,0 0 0,0-1 1,0 1-1,0 0 0,0 0 0,0 0 1,0 0-1,0-1 0,0 1 1,-1 0-1,1 0 0,0 0 0,1 0 1,-1 0-1,0-1 0,0 1 1,0 0-1,0 0 0,0-1 0,-7 13 1489,4-3-1244,1 0-1,0-1 1,0 1-1,1 0 1,0 0-1,0 0 0,1 0 1,0 0-1,1 0 1,0 0-1,0 0 1,4 10-1,-4-16-297,-1 0 1,2-1-1,-1 1 0,0 0 0,1 0 1,-1 0-1,1-1 0,0 1 0,0-1 0,0 1 1,0-1-1,0 0 0,0 0 0,1 0 1,-1 0-1,1 0 0,0-1 0,-1 1 1,1-1-1,0 1 0,0-1 0,0 0 0,0 0 1,0 0-1,0-1 0,0 1 0,0-1 1,0 0-1,0 0 0,0 0 0,0 0 0,1 0 1,-1 0-1,0-1 0,0 0 0,0 0 1,0 0-1,3-1 0,3-1 41,0-1-1,0 1 1,15-10-1,-22 11-12,1 1 0,-1-1 0,1 1 0,-1-1 0,0 0-1,1 0 1,-1 0 0,0 0 0,0 0 0,-1-1 0,1 1 0,0 0 0,-1-1 0,0 0-1,1 1 1,0-4 0,-2 5-12,0-1 0,0 1 0,0 0 0,0 0 0,-1 0 0,1-1 0,0 1 0,-1 0 0,1 0 0,-1 0 0,1 0 0,-1 0 0,1 0 0,-1 0-1,0 0 1,0 0 0,1 0 0,-1 0 0,0 1 0,0-1 0,0 0 0,0 0 0,-1 0 0,-28-15 174,21 12-119,-4-2-265,0 1-1,0 1 0,-1 0 0,0 1 0,1 0 0,-1 1 0,-17 0 0,26 2-102,35-6-7891,11-11 4408,35-24 2120,-47 20 1771,-20 14 283,0 0 0,1 1 0,11-5-1,-18 9 88,1 1 0,-1-1 0,1 1 0,0 0 0,-1 1-1,1-1 1,7 0 0,-10 3-191,0-1 0,0 1 1,1-1-1,-1 1 0,-1-1 0,1 1 0,0-1 1,0 1-1,0 0 0,-1 0 0,1-1 0,-1 1 1,0 0-1,1 0 0,-1 2 0,1 0-35,-1-1 0,1 1 0,-1-1-1,1 1 1,-1 0 0,0-1 0,-1 1-1,0 5 1,2-32 1708,2 13-1925,1 1-1,0-1 1,0 1-1,1 0 1,0 0 0,10-11-1,-10 12-17,-1 2-21,0 1-1,1-1 0,0 1 1,0 0-1,0 0 1,0 0-1,1 1 0,0 0 1,0 0-1,0 1 1,0-1-1,1 1 0,-1 0 1,1 1-1,0 0 1,0 0-1,0 0 0,10 0 1,-9 0-134,-6 1-14,1 1-1,-1-1 1,0 1 0,0-1-1,-1 0 1,1 0 0,0 0 0,0 0-1,0-1 1,-1 1 0,1 0 0,0-1-1,-1 1 1,0-1 0,2-1-1,15-32-3370,-17 31 3176,15-34-899</inkml:trace>
</inkml:ink>
</file>

<file path=ppt/ink/ink24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2:00.6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10034,'11'2'4897,"-1"14"-1344,0 5-1209,1 22-783,5 9-145,-3 10-424,9 10-184,-9-5-327,-4-5-121,8-4-184,-11-9-40,9-5-296,-2-5-312,-3-13-977,6-1-1143,5-2 1600</inkml:trace>
</inkml:ink>
</file>

<file path=ppt/ink/ink24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2:01.59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40 5 8418,'-31'-1'3918,"23"-3"1962,9 4-5736,1 0 0,0 1 1,0-1-1,-1 0 0,1 0 1,0 1-1,0-1 0,-1 1 0,1-1 1,0 1-1,-1 0 0,1 0 0,-1 0 1,1 0-1,-1 0 0,1 0 0,-1 0 1,0 0-1,2 2 0,5 4 238,3 1-191,-1 0-1,-1 1 1,1 0-1,-1 1 1,-1 0 0,0 0-1,0 1 1,9 18-1,103 290 1825,-97-248-1913,-23-70-101,0 1 1,1-1-1,-1 1 1,1-1 0,-1 1-1,1-1 1,0 1-1,-1-1 1,1 0 0,0 1-1,0-1 1,0 0-1,0 0 1,0 0-1,0 0 1,0 0 0,1 0-1,1 2 1,4-9-5,-4-14-2,-2-11-5,4-64-93,-3 83 81,-1 0-1,2 1 1,-1 0-1,2-1 1,8-18-1,-12 29 22,0-1-1,1 1 0,-1 0 1,1 0-1,-1 0 0,1 0 1,-1 0-1,1 0 0,0 0 1,-1 0-1,1 0 0,0 0 1,0 0-1,0 0 0,0 0 1,0 1-1,0-1 0,0 0 1,0 1-1,0-1 0,0 0 1,1 1-1,-1 0 0,0-1 1,0 1-1,0 0 0,1 0 1,-1-1-1,0 1 0,0 0 1,1 0-1,-1 0 0,0 0 1,0 1-1,0-1 0,1 0 1,-1 1-1,0-1 0,0 0 1,0 1-1,1-1 0,-1 1 1,0 0-1,0-1 0,0 1 1,0 0-1,0 0 0,0-1 1,-1 1-1,1 0 0,0 0 1,0 0-1,0 1 1,8 9-7,0 0 1,-1 0 0,12 24 0,-13-22 9,-4-9 4,-1 0-1,1 0 1,0 0 0,0-1-1,0 1 1,0-1-1,1 0 1,-1 0-1,1 0 1,0 0 0,0-1-1,4 3 1,-5-4 0,0 0 0,-1-1 0,1 1 0,0 0 0,-1-1 0,1 0 0,0 1 1,-1-1-1,1 0 0,0-1 0,0 1 0,-1 0 0,1-1 0,0 1 0,-1-1 0,1 0 1,0 0-1,-1 0 0,1 0 0,-1-1 0,5-2 0,1-3-1,0 0 0,0-1 0,0 0 0,-1 0 0,0-1 1,-1 0-1,9-14 0,-8 11 2,1 0 0,1 0 0,14-15 0,-19 24 4,1-1 1,-1 1-1,1 0 0,0 0 0,-1 1 0,2-1 0,-1 1 0,0 0 0,0 1 0,11-3 0,-13 3 0,1 1 0,-1-1 0,1 1 0,-1 0 1,1 0-1,-1 0 0,1 0 0,-1 1 0,1-1 0,-1 1 0,1 0 0,-1 0 0,0 1 0,1-1 0,-1 0 1,0 1-1,5 3 0,10 10-31,43 33 169,-57-45-180,1 0-1,-1-1 1,1 0-1,0 1 1,-1-2-1,1 1 1,0 0-1,0-1 1,1 0-1,-1 0 1,0-1-1,6 1 1,-10-1-42,-1 0-1,1-1 1,0 1 0,0 0 0,0 0-1,0-1 1,-1 1 0,1 0 0,0-1 0,0 1-1,0-1 1,-1 1 0,1-1 0,0 1-1,-1-1 1,1 0 0,-1 1 0,1-1 0,-1 0-1,1 0 1,-1 1 0,1-1 0,-1 0-1,1 0 1,-1 0 0,1-1 0,3-25-2912,-3 20 1972,3-16-379</inkml:trace>
</inkml:ink>
</file>

<file path=ppt/ink/ink24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2:01.9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 0 10802,'-9'0'832,"7"0"-279,-3 5 495,3-3-448,2-4-1632</inkml:trace>
</inkml:ink>
</file>

<file path=ppt/ink/ink24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2:02.4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107 65 6041,'0'-6'1428,"0"-1"1,0 0-1,-1 1 0,0-1 0,0 1 0,-3-8 0,4 13-1338,0 1 1,-1-1-1,1 0 0,0 1 0,-1-1 0,1 1 0,0-1 1,-1 0-1,1 1 0,-1-1 0,1 1 0,-1-1 0,1 1 1,-1 0-1,1-1 0,-1 1 0,1-1 0,-1 1 0,0 0 1,1-1-1,-1 1 0,0 0 0,1 0 0,-1 0 0,1 0 1,-2-1-1,0 2-25,1-1-1,-1 1 1,0 0 0,1-1 0,-1 1 0,1 0-1,-1 0 1,1 0 0,-1 0 0,1 0 0,0 0-1,-1 0 1,1 1 0,0-1 0,-2 3 0,-5 6 125,1 0 1,0 0 0,1 1-1,0 0 1,1 1 0,-5 13-1,7-19-133,1 0-1,1 1 0,-1-1 0,1 0 0,0 1 1,0-1-1,1 1 0,-1-1 0,2 1 0,-1 0 1,1-1-1,0 0 0,3 12 0,-3-15-53,1-1 0,-1 1 0,1-1 0,0 0 0,-1 0 0,1 1 0,0-1 0,0-1 0,0 1 0,1 0 0,-1 0 0,0-1 0,1 1 0,-1-1 0,1 0 0,-1 0 0,1 0 0,0 0 0,-1 0 0,1 0 0,0-1 0,5 1 0,6 0 168,0-1 1,0 0 0,19-2 0,-22 0 165,-8 2-257,0 0 0,0 0 0,0 0 1,0 0-1,1 1 0,-1-1 0,0 1 1,0 0-1,0 0 0,0 0 1,0 0-1,-1 1 0,1-1 0,0 1 1,0-1-1,3 4 0,-2-1-6,0-1 1,-1 1-1,1 1 0,-1-1 0,0 0 0,0 1 1,0 0-1,4 9 0,-3-2-40,-1-1 0,1 1 0,-2-1 0,0 1 0,0 0 0,-1 0 0,0 0-1,-2 13 1,1-20-78,-8 50 24,8-52-99,0-1-1,-1 0 0,1 0 1,-1 0-1,1 0 0,-1 0 1,0-1-1,0 1 0,0 0 1,0 0-1,0 0 0,-1-1 1,1 1-1,0-1 0,-1 1 0,1-1 1,-1 1-1,1-1 0,-1 0 1,0 0-1,0 0 0,-3 2 1,3-3-117,0 0 1,1-1 0,-1 1-1,0-1 1,1 1-1,-1-1 1,0 1 0,1-1-1,-1 0 1,1 0 0,-1 0-1,1 0 1,-1 0-1,1 0 1,0 0 0,-1-1-1,0-1 1,-14-16-889</inkml:trace>
</inkml:ink>
</file>

<file path=ppt/ink/ink24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2:02.86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15 9594,'0'-1'249,"1"0"0,-1 0 1,0 1-1,0-1 0,1 0 0,-1 0 1,0 1-1,1-1 0,-1 0 0,1 1 0,-1-1 1,1 1-1,-1-1 0,1 1 0,0-1 0,-1 1 1,1-1-1,0 1 0,-1-1 0,1 1 0,0 0 1,0-1-1,-1 1 0,2 0 0,-1 0-38,1-1 0,-1 2 1,1-1-1,-1 0 0,0 0 0,1 0 0,-1 1 0,1-1 0,-1 0 0,0 1 0,1 0 0,1 0 1,1 2 86,1 0 1,-1 0-1,1 0 1,-1 1 0,0-1-1,5 7 1,0 2 15,-1 1 0,0-1-1,-1 1 1,0 1 0,8 24 0,16 75 723,-23-76-612,23 60 0,-31-96-419,0 0-1,0 1 1,1-1 0,-1 0-1,1 0 1,-1 0-1,1 1 1,-1-1-1,1 0 1,0 0 0,-1 0-1,1 0 1,0 0-1,0 0 1,0 0-1,0-1 1,0 1 0,0 0-1,0 0 1,0-1-1,0 1 1,1 0-1,-1-1 1,0 0 0,0 1-1,0-1 1,1 1-1,-1-1 1,0 0-1,0 0 1,1 0 0,-1 0-1,0 0 1,1 0-1,-1 0 1,0 0-1,0-1 1,1 1 0,-1 0-1,0-1 1,2 0-1,4-3 86,1-1 0,-1 0 0,-1 0 0,1-1-1,8-10 1,19-12 605,-32 26-669,1 1-1,0 0 0,0-1 1,0 1-1,0 1 0,0-1 1,0 0-1,0 1 0,0-1 1,0 1-1,0 0 0,0 0 1,0 0-1,0 1 0,0-1 1,0 1-1,0-1 0,0 1 1,0 0-1,0 0 0,0 1 1,0-1-1,-1 0 0,1 1 1,0 0-1,-1-1 0,4 5 1,1 0-305,-1 0 0,-1 0 1,1 1-1,-1 0 0,0 0 1,-1 1-1,0-1 0,5 13 0,6 11-1961,7 2 956</inkml:trace>
</inkml:ink>
</file>

<file path=ppt/ink/ink24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2:03.2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64 37 6457,'8'-20'5103,"-7"20"-4928,-1-1 0,0 1 1,0-1-1,1 1 0,-1 0 0,0-1 0,0 1 0,0 0 0,1-1 0,-1 1 1,0-1-1,0 1 0,0-1 0,0 1 0,0-1 0,0 1 0,0 0 0,0-1 1,0 1-1,0-1 0,0 1 0,0-1 0,0 1 0,0-1 0,0 1 0,-1 0 1,1-1-1,0 1 0,0-1 0,0 1 0,-1 0 0,1-1 0,0 1 1,-1 0-1,1-1 0,0 1 0,-1 0 0,1-1 0,-1 1 0,-8 13 1131,7-8-1091,-8 15 109,1 0 0,0 0 0,2 1 1,0 0-1,2 0 0,-5 31 0,9-45-254,1 0-1,-1 0 1,1 0 0,1 0-1,-1 0 1,4 12-1,-4-18-66,0 0-1,1 0 1,-1 1 0,1-1-1,-1 0 1,1 0-1,-1 0 1,1 0 0,0 0-1,0 0 1,-1 0-1,1-1 1,0 1 0,0 0-1,0 0 1,0 0 0,0-1-1,2 2 1,-2-2-4,1 0 1,-1 1 0,1-1-1,0 0 1,-1 0-1,1 0 1,-1 0 0,1 0-1,0-1 1,-1 1 0,1 0-1,-1-1 1,1 1-1,-1-1 1,1 0 0,-1 1-1,3-2 1,2-2 0,-1 1 1,1 0-1,-1-1 0,0 0 1,-1 0-1,1-1 1,0 1-1,-1-1 0,0 0 1,0 0-1,-1 0 1,3-6-1,2-5 3,-1-1 0,9-32-1,2-7 1,-18 55-2,0 1-1,0 0 1,0 0 0,0-1 0,0 1-1,1 0 1,-1-1 0,0 1 0,0 0-1,0-1 1,0 1 0,0 0 0,0 0 0,0-1-1,1 1 1,-1 0 0,0 0 0,0-1-1,0 1 1,1 0 0,-1 0 0,0 0-1,0-1 1,1 1 0,-1 0 0,0 0-1,0 0 1,1 0 0,-1 0 0,0-1-1,1 1 1,-1 0 0,0 0 0,1 0-1,-1 0 1,0 0 0,0 0 0,1 0 0,-1 0-1,0 0 1,1 0 0,-1 0 0,0 0-1,1 0 1,-1 1 0,0-1 0,0 0-1,1 0 1,-1 0 0,0 0 0,1 0-1,-1 1 1,0-1 0,0 0 0,0 0-1,1 0 1,-1 1 0,0-1 0,0 0-1,0 0 1,1 1 0,-1-1 0,0 0 0,0 1-1,0-1 1,0 0 0,0 0 0,0 1-1,15 31 99,-6-9-45,-6-20-91,-1 0 0,1 0 0,-1 0 1,1-1-1,0 1 0,0-1 0,0 0 0,0 0 0,1 0 0,-1 0 0,0-1 0,1 1 0,0-1 0,-1 0 0,1 0 0,-1 0 1,1 0-1,0-1 0,0 0 0,-1 1 0,1-1 0,0-1 0,0 1 0,0 0 0,-1-1 0,1 0 0,0 0 0,6-3 0,2 0-804,-1 0-1,1-1 1,-1-1-1,0 0 1,-1 0-1,0-1 1,16-14-1,1-6-322</inkml:trace>
</inkml:ink>
</file>

<file path=ppt/ink/ink24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2:03.67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99 56 8650,'-2'-4'801,"1"-3"69,-2 1 1,1 0-1,-1 0 1,-5-9 0,8 14-796,-1 0-1,1 0 1,-1 1 0,1-1 0,-1 0 0,1 1 0,-1-1 0,1 1 0,-1-1 0,0 1 0,1-1 0,-1 1 0,0-1-1,1 1 1,-1-1 0,0 1 0,0 0 0,1 0 0,-1-1 0,0 1 0,0 0 0,0 0 0,1 0 0,-1 0 0,0 0-1,0 0 1,0 0 0,1 0 0,-1 0 0,0 0 0,0 0 0,0 1 0,1-1 0,-1 0 0,0 0 0,0 1 0,1-1 0,-1 1-1,0-1 1,1 1 0,-1-1 0,0 1 0,1-1 0,-1 1 0,1-1 0,-1 1 0,0 1 0,-4 5 219,-1 0 0,2 0 1,-1 0-1,1 1 0,0 0 1,1 0-1,0 0 0,0 1 1,1-1-1,0 0 0,0 1 0,0 15 1,0-4-2,2 0 0,1-1-1,0 1 1,6 31 0,0-21-207,0 0 0,2-1 0,2 0 0,0 0 0,2-1 0,1-1 0,1 0 0,1-1 0,1-1 0,24 27 0,-16-30-799,-15-17-1285,-16-14-2446,4 6 3198</inkml:trace>
</inkml:ink>
</file>

<file path=ppt/ink/ink2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2:20.60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21 6137,'2'0'10200,"12"1"-8023,22-4-2024,-23 0-198,9-3 124,-10-2-5724,-9 6 5056</inkml:trace>
</inkml:ink>
</file>

<file path=ppt/ink/ink24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2:04.07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1 688 6809,'11'8'3353,"14"-7"-776,3 4-1033,4-11-648,4-7-144,-3-2-416,-6-8-183,-5-1-666,-1 1-287,-3-11-888,-4-2 936</inkml:trace>
  <inkml:trace contextRef="#ctx0" brushRef="#br0" timeOffset="1">294 17 5857,'0'0'241,"0"-1"0,0 0-1,0 0 1,0 0 0,0 1-1,0-1 1,-1 0 0,1 0 0,0 1-1,-1-1 1,1 0 0,-1 0-1,1 1 1,-1-1 0,1 1-1,-1-1 1,1 0 0,-1 1-1,1-1 1,-1 1 0,0-1 0,1 1-1,-1-1 1,-1 0 0,1 2-67,0-1 1,1 0 0,-1 1 0,0-1-1,1 1 1,-1-1 0,1 1-1,-1-1 1,0 1 0,1 0-1,-1-1 1,1 1 0,-1 0 0,1-1-1,0 1 1,-1 0 0,1-1-1,0 1 1,-1 1 0,-2 6 412,1 0 1,-1 0 0,1 0-1,0 9 1,0 4-89,2-1 0,1 1 1,0 0-1,2 0 0,0-1 1,1 1-1,10 25 1,8 14-64,31 60 0,-4-14-438,-45-95-291,13 37-895,-16-46 695,-1 1-1,0 0 1,0-1-1,0 1 0,0-1 1,0 1-1,0 0 1,0-1-1,-1 1 1,0 2-1,-4 5-765</inkml:trace>
</inkml:ink>
</file>

<file path=ppt/ink/ink24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2:04.47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0 219 7250,'62'-17'7542,"-50"15"-6816,1 0 0,-1 1 0,19 0 0,-26 1-626,0 0 0,1 1 0,-1-1 0,0 1 1,0 0-1,0 0 0,0 1 0,0 0 0,0 0 1,0 0-1,0 0 0,-1 1 0,1-1 0,-1 1 1,0 0-1,0 1 0,0-1 0,0 1 0,0 0 1,-1 0-1,0 0 0,6 8 0,-1 5 151,-3-6-191,0-1 0,1 0 0,10 13 0,-23-52-5216,-2 6 4016</inkml:trace>
  <inkml:trace contextRef="#ctx0" brushRef="#br0" timeOffset="1">141 1 8034,'-2'6'2864,"4"-1"-2472,3 0-432</inkml:trace>
</inkml:ink>
</file>

<file path=ppt/ink/ink24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2:04.92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0 122 9106,'99'68'3338,"-96"-66"-3015,1 1-1,-1 0 1,1 0-1,-1 0 1,0 0 0,4 6-1,-3 7 1000,-4-8-416,-1-5 179,-3-7-581,-4-8-375,3-9-116,1 0 0,-1-23 0,4 43-13,1 0 0,0-1 0,0 1 1,0 0-1,0 0 0,0 0 1,0 0-1,0 0 0,0 0 0,0 0 1,1 0-1,-1-1 0,0 1 1,1 0-1,-1 0 0,1 0 0,-1 0 1,1 0-1,-1 0 0,1 1 0,0-1 1,-1 0-1,1 0 0,0 0 1,0 1-1,0-1 0,0 0 0,0 1 1,-1-1-1,1 0 0,0 1 1,0-1-1,1 1 0,-1 0 0,0-1 1,0 1-1,0 0 0,0 0 0,0 0 1,0-1-1,0 1 0,0 0 1,0 1-1,1-1 0,-1 0 0,1 0 1,2 1 15,-1 0 0,1 0-1,-1 1 1,0-1 0,0 1 0,1-1 0,-1 1 0,0 0 0,-1 0 0,1 1 0,4 3 0,6 15 274,11 15 119,-23-35-402,-1 0 0,1 0 0,0 0 0,0 0 0,0 0 0,0 0 0,0 0 0,1-1 0,-1 1 0,0 0 0,0-1 0,0 1 0,1-1 0,-1 1 0,0-1 0,0 1 0,1-1 0,-1 0 0,0 0 0,1 0 0,-1 0 0,0 0 1,1 0-1,1 0 0,-1-2 0,-1 1 1,1 0 0,-1-1 0,1 1 0,-1-1-1,0 1 1,0-1 0,0 1 0,0-1 0,0 0 0,0 0-1,0 1 1,-1-1 0,1 0 0,-1 0 0,1 0 0,-1 0-1,0 0 1,1-3 0,4-17 8,21-81 337,-26 100-305,1 1 0,-1-1 0,1 1 0,0 0 1,0-1-1,0 1 0,0 0 0,0-1 0,0 1 0,1 0 0,-1 0 0,1 0 1,-1 0-1,1 1 0,3-4 0,-4 4-26,-1 1 0,1 0 0,0 0 0,-1-1-1,1 1 1,0 0 0,-1 0 0,1 0 0,0-1 0,-1 1 0,1 0 0,0 0 0,0 0 0,-1 0 0,1 0 0,0 1-1,-1-1 1,1 0 0,0 0 0,-1 0 0,2 1 0,0 0 1,0 0 0,-1 1 0,0-1 0,1 0 0,-1 0 0,0 1 0,1-1 0,-1 1 0,0-1 0,0 1 0,1 3 0,43 99 165,-45-103-220,0-1-1,0 1 0,1 0 0,-1-1 1,0 1-1,0 0 0,1-1 0,-1 1 0,1-1 1,-1 1-1,1 0 0,-1-1 0,0 1 1,1-1-1,0 1 0,-1-1 0,1 0 1,-1 1-1,1-1 0,0 0 0,0 1 0,9-7-2049,3-23-2156,-12 28 4115,7-18-965</inkml:trace>
</inkml:ink>
</file>

<file path=ppt/ink/ink24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2:05.32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 1 7346,'-1'0'224,"0"0"1,0 0-1,0 0 1,1 0-1,-1 0 1,0 0-1,0 0 1,0 0-1,0 0 1,1 1-1,-1-1 1,0 0-1,0 1 1,1-1-1,-1 0 1,0 1 0,1-1-1,-1 1 1,0-1-1,1 1 1,-1 0-1,0-1 1,1 1-1,-1 0 1,1-1-1,0 1 1,-2 1-1,2 0 41,0 0-1,-1 0 1,1 0-1,0 0 1,0 0-1,0 1 1,0-1-1,0 0 1,0 0-1,1 0 1,0 2 0,3 10 505,1-1 0,12 22 1,-13-26-198,6 10-29,12 26-230,-1 0 1,-2 1-1,16 66 1,-32-98-1145,4 9-3702,1-14 3324</inkml:trace>
</inkml:ink>
</file>

<file path=ppt/ink/ink24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2:05.75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69 43 11426,'-69'39'4777,"72"-31"-2536,7-6-521,0-5-711,-4-7-129,12-3-536,-3 2-120,-2-4-336,2 4-336,-7-1-777,2-1-927,6 10 1312</inkml:trace>
</inkml:ink>
</file>

<file path=ppt/ink/ink24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2:06.23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51 6585,'13'-15'1535,"4"-2"158,3 5 5879,-11 11-3039,1 7-3412,12 16-1541,-18-19 751,16 18-227,104 114 1058,-101-108-959,-2 2 0,0 1 0,20 40 0,-36-62-199,-2 0-1,1 1 1,-1-1-1,-1 1 1,1 0-1,-1 0 1,-1 0-1,0 0 1,0 0-1,-1 0 1,0 1-1,-1-1 1,1 0 0,-2 0-1,1 0 1,-2 0-1,1 0 1,-1 0-1,0-1 1,-1 1-1,0-1 1,0 0-1,-1 0 1,0 0-1,-11 12 1,14-18-3,0 0 0,0 0 0,0 0 0,0 0 0,-1-1 0,1 1 0,-1-1 0,1 1 0,-1-1 1,1 0-1,-1 0 0,1 0 0,-5 0 0,5-1 0,0 0 0,0 0 0,1 0 1,-1 0-1,0 0 0,0 0 0,1-1 0,-1 1 1,0-1-1,0 1 0,1-1 0,-1 0 0,1 0 1,-1 0-1,1 0 0,-3-1 0,0-2 3,1 0-1,-1 0 0,1 0 0,0 0 0,0-1 1,1 1-1,-1-1 0,1 0 0,0 0 1,0 0-1,1 0 0,-3-9 0,1-7 108,0-1-1,1 0 1,2 0-1,0 0 1,1 1-1,1-1 1,9-37-1,6-6 328,30-72 0,-43 125-433,14-41-780,-9 1-2975</inkml:trace>
</inkml:ink>
</file>

<file path=ppt/ink/ink24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2:08.80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7 9282,'0'-6'10498,"5"21"-8617,11 25-177,22 50-128,-16-43-463,8-1-329,12-4-456,4-9-136,11-10-248,0-10-248,8-15-1065,0-4-239,7-12-744,-3 0 1231</inkml:trace>
</inkml:ink>
</file>

<file path=ppt/ink/ink24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2:09.66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5 963 9978,'-2'-7'805,"1"1"0,0-1-1,1 0 1,0 1 0,0-1 0,0 0-1,1 1 1,0-1 0,4-12 0,24-63 313,-15 46-67,7-23-207,61-188 1472,-69 199-2048,-2 0-1,-2-1 1,3-59-1,-11 87-218,-2-1-1,-3-32 0,3 45-45,-1 0 0,0 0 0,0 0 0,-1 1-1,0-1 1,-1 1 0,0 0 0,-7-11 0,11 18-4,-1 0 0,1-1 0,-1 1 0,0 0 0,0-1 0,0 1 0,0 0 0,0 0 1,0 0-1,0 0 0,0 0 0,0 0 0,0 0 0,0 1 0,-1-1 0,1 0 0,0 0 0,-1 1 0,1-1 0,0 1 0,-1 0 0,1-1 0,-1 1 0,1 0 1,-1 0-1,1 0 0,-1-1 0,1 2 0,-1-1 0,1 0 0,-1 0 0,1 0 0,0 1 0,-1-1 0,1 1 0,-1-1 0,1 1 0,0 0 0,-1-1 1,1 1-1,0 0 0,0 0 0,0 0 0,0 0 0,-2 2 0,-2 2-4,0 1 1,1 0-1,0 0 1,0 0-1,1 0 1,-1 1-1,1-1 0,-2 9 1,-5 22 117,1 0 1,1 0-1,-2 49 1,5 117 545,5-181-499,1 0 0,1 0 0,0 0 0,2 0 0,7 21 0,-9-37-96,1 1-1,-1-1 1,1 0-1,1 0 1,-1 0-1,1 0 1,0-1 0,9 10-1,-10-12-31,1 0 1,-1 0-1,1-1 1,0 1-1,-1-1 0,1 0 1,0 0-1,1 0 1,-1-1-1,0 0 0,0 1 1,1-1-1,-1-1 0,0 1 1,5-1-1,1 0-14,-1 0-1,1-1 0,-1-1 0,0 0 1,0 0-1,0 0 0,0-1 1,0-1-1,0 1 0,-1-2 0,0 1 1,1-1-1,7-7 0,13-10 1,-2-1-1,28-32 1,0 2 6,-53 51-36,0 1 0,0-1 0,0 0 0,0 1 0,1 0 0,-1-1 0,1 1 0,-1 0 0,1 0 0,3-1 0,-5 2 4,-1 0 0,1 0-1,0 0 1,-1 0 0,1 0 0,0 0 0,-1 1 0,1-1 0,0 0 0,-1 0 0,1 1 0,-1-1 0,1 0-1,0 1 1,-1-1 0,1 0 0,-1 1 0,1-1 0,-1 1 0,1-1 0,-1 1 0,1-1 0,-1 1 0,0-1 0,1 1-1,-1-1 1,0 1 0,1 0 0,-1-1 0,0 1 0,0-1 0,0 1 0,1 0 0,-1-1 0,0 1 0,0 0-1,0-1 1,0 1 0,0 0 0,0-1 0,0 1 0,-1 0 0,1 1 0,0 0-10,-1 7-23,1 1 1,1 0-1,0-1 1,0 0-1,0 1 1,6 14-1,-6-22 43,0 0 0,0 1-1,0-1 1,1 0-1,-1 0 1,1 0-1,-1-1 1,1 1-1,0 0 1,0 0 0,0-1-1,0 1 1,0-1-1,0 0 1,0 0-1,0 0 1,1 0-1,-1 0 1,0 0-1,1 0 1,-1-1 0,1 1-1,-1-1 1,1 0-1,-1 0 1,1 0-1,-1 0 1,1 0-1,-1 0 1,5-2-1,-5 2 2,1 0 0,0-1-1,0 1 1,0-1-1,0 0 1,0 0-1,-1 0 1,1 0-1,0 0 1,-1-1-1,1 1 1,-1-1-1,0 1 1,1-1-1,-1 0 1,0 0 0,0 0-1,0-1 1,0 1-1,-1 0 1,1-1-1,2-4 1,-3 4 1,0 1 1,-1 0 0,1-1 0,-1 1-1,0-1 1,0 1 0,0-1 0,0 1-1,0-1 1,0 1 0,-1 0-1,1-1 1,-1 1 0,0-1 0,1 1-1,-1 0 1,0 0 0,0-1 0,-1 1-1,1 0 1,0 0 0,-1 0 0,1 0-1,-1 0 1,0 1 0,0-1-1,-2-2 1,0 1-50,-1 0 0,1 1 1,-1-1-1,0 1 0,0 0 0,0 0 0,0 0 0,0 1 1,0 0-1,0 0 0,0 0 0,-1 1 0,1-1 0,-9 2 0,-9 0-754,0 2 0,-23 5 0,27-4-8,1 0-802,53-12-888,-3-6 2993</inkml:trace>
</inkml:ink>
</file>

<file path=ppt/ink/ink24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2:10.12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0 165 6769,'3'20'7448,"7"10"-3613,3 14-1487,-12 11-198,-2-46-1925,0 0 0,1 0 0,0 0 0,1 0 0,0 0 0,0 0-1,1 0 1,0-1 0,1 1 0,3 9 0,-5-17-218,-1 0 0,1 0 0,-1 0 0,1 0 0,-1 0 0,1 0 0,0 0-1,0 0 1,-1-1 0,1 1 0,0 0 0,0 0 0,0-1 0,0 1 0,0-1 0,0 1 0,0-1 0,0 1 0,0-1 0,0 1 0,0-1 0,0 0 0,0 0-1,0 0 1,0 1 0,0-1 0,2 0 0,-1-1 1,1 0 0,-1 0-1,0 0 1,1 0 0,-1 0-1,0 0 1,0 0 0,0-1 0,0 1-1,0-1 1,-1 1 0,3-3-1,6-7 10,-1 0 0,-1-1 0,9-15-1,-15 24-10,14-24 0,36-53-192,-41 71-31,-4 14 56,1 27-12,-4-11 150,-3-18 24,0-1 0,1 1 0,-1-1 0,0 1-1,1-1 1,-1 0 0,1 0 0,0 0 0,0 0 0,0 0 0,0 0-1,0 0 1,0 0 0,1-1 0,-1 1 0,0-1 0,1 0-1,-1 0 1,1 0 0,-1 0 0,1 0 0,0 0 0,-1-1-1,1 1 1,0-1 0,0 0 0,-1 0 0,1 0 0,0 0 0,0 0-1,-1-1 1,1 1 0,0-1 0,3-1 0,1 0 36,1 0 0,-1-1-1,0 0 1,0 0 0,0-1 0,-1 0 0,1 0 0,-1-1 0,0 0 0,0 0-1,7-7 1,-9 7 40,0 0 0,0-1-1,-1 1 1,0-1-1,0 0 1,0 0 0,0 0-1,-1 0 1,0 0 0,0 0-1,-1-1 1,0 1-1,0 0 1,0-1 0,-1 1-1,0-1 1,0 1 0,-1-1-1,1 1 1,-1-1-1,-1 1 1,-3-10 0,2 7-241,-1 1 0,1 0 1,-2 0-1,1 0 0,-1 1 1,-1 0-1,1 0 0,-1 0 1,0 0-1,-1 1 0,0 0 1,0 1-1,0-1 0,0 1 0,-1 1 1,-9-5-1,-9-2-1914,4 5 911</inkml:trace>
</inkml:ink>
</file>

<file path=ppt/ink/ink24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2:10.78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207 42 6305,'1'-2'556,"0"-1"0,0 1-1,0-1 1,0 1 0,0-1-1,0 1 1,-1-1 0,0 0-1,1 1 1,-1-1 0,0-4 0,0 6-454,-1 1 1,1 0 0,0-1 0,0 1-1,0 0 1,0-1 0,-1 1 0,1 0 0,0-1-1,0 1 1,-1 0 0,1 0 0,0-1-1,0 1 1,-1 0 0,1 0 0,0-1 0,-1 1-1,1 0 1,0 0 0,-1 0 0,1 0 0,0 0-1,-1 0 1,1-1 0,0 1 0,-1 0-1,1 0 1,-1 0 0,-20 7 1501,11 0-1234,0-1 0,1 1 0,0 1 0,0 0-1,1 0 1,0 1 0,0 0 0,-7 11 0,-48 83 925,61-98-1233,-24 53 472,25-54-508,-1-1 0,1 0 0,0 0 0,1 1-1,-1-1 1,1 0 0,-1 1 0,1-1 0,0 1-1,0-1 1,0 1 0,1-1 0,-1 0 0,1 1 0,2 5-1,-3-8-21,1 0 1,0 0-1,0 0 0,0 0 0,0-1 0,0 1 0,1 0 0,-1 0 0,0-1 0,0 1 0,0 0 1,1-1-1,-1 1 0,0-1 0,1 0 0,-1 1 0,0-1 0,1 0 0,-1 0 0,0 0 0,1 0 1,-1 0-1,0 0 0,1 0 0,-1-1 0,1 1 0,-1 0 0,0-1 0,0 1 0,1-1 1,1 0-1,38-23 55,-31 16-61,0 0 0,-1-1 1,-1 0-1,1-1 0,-1 0 0,-1 0 0,0-1 1,0 1-1,6-16 0,-4 5-6,-1 1 1,0-2-1,-2 1 1,6-32-1,-11 108-10,2-17 23,-3-27 17,0 1 0,1-1 0,1 1 1,0-1-1,0 0 0,7 19 0,-8-28-21,0 0 0,0 0 0,1 0 0,-1 0 0,0 0 0,0 0 0,1-1 0,0 1 0,-1 0 0,1-1 0,0 0 0,-1 1 0,1-1 0,0 0 0,0 0-1,4 2 1,-3-2-15,0-1 0,0 1-1,0-1 1,0 0 0,0 0-1,0 0 1,-1-1 0,1 1-1,0 0 1,0-1 0,0 0-1,0 0 1,0 0 0,-1 0-1,1 0 1,3-3 0,6-3-403,0 0 0,-1-1 0,-1-1 0,1 0 1,-1 0-1,13-16 0,48-69-3725,-68 90 3955,31-47-843</inkml:trace>
</inkml:ink>
</file>

<file path=ppt/ink/ink2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2:20.98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32 7 6993,'-2'-1'3025,"0"-1"-1729,1 1-159,-1-1-97,1 2-96,-1 0-64,-6 14-216,2 5-159,-2 39-273,11-39-104,-1-2-88,-2-1-32,0-7-585,1-3-287,10 1-696,2-6 792</inkml:trace>
</inkml:ink>
</file>

<file path=ppt/ink/ink24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2:11.22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178 75 8914,'-2'-4'665,"-1"-5"431,-1 1 0,0 0 0,0 0 0,-10-12 1,13 19-945,0-1 1,0 1 0,-1 0-1,1-1 1,0 1-1,-1 0 1,1 0 0,-1 0-1,1 0 1,-1 0 0,0 0-1,1 0 1,-1 1 0,0-1-1,0 1 1,1-1 0,-1 1-1,0 0 1,0-1-1,0 1 1,1 0 0,-1 0-1,0 0 1,0 0 0,0 1-1,0-1 1,1 1 0,-1-1-1,-3 2 1,1 0 65,0 1 1,-1 0-1,1 0 1,0 0-1,1 0 1,-1 1-1,0-1 0,1 1 1,0 0-1,0 0 1,0 0-1,0 1 1,-3 8-1,0 0 145,0 1 0,1 1 0,-5 22 0,5-10-135,1 1 0,1-1 1,1 1-1,2-1 0,1 1 0,1 0 0,1-1 0,10 39 1,-8-45-206,1 0 1,2-1-1,0 1 0,1-2 1,1 1-1,0-1 1,2-1-1,0 0 1,1 0-1,1-1 1,18 16-1,-14-15-223,-3-4-1066,-52-31-7813</inkml:trace>
</inkml:ink>
</file>

<file path=ppt/ink/ink24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2:11.59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0 789 7882,'9'-3'3304,"17"-12"-1863,10-3-505,16-10-432,-2-6-88,4 3-656,0 2-456,-4-4-728,1 1 735</inkml:trace>
  <inkml:trace contextRef="#ctx0" brushRef="#br0" timeOffset="1">568 6 8074,'-3'-1'390,"0"0"0,-1 0 0,1 0 0,0 1 0,0-1 0,-1 1 0,1 0 0,0 0 0,0 0 0,-1 0 0,1 1 0,0-1 0,0 1 0,-1 0 0,1 0 0,0 0 0,0 0 0,-5 3 0,4-1-102,0 0 0,0 1 1,0-1-1,0 1 0,1 0 1,0 0-1,0 0 0,0 0 1,0 0-1,1 1 0,-3 5 1,-1 5 35,1 0 0,0 1 0,1 0 0,1 0 0,0 0 0,-1 28 1,5-6-33,1 0 1,2 0-1,1 0 1,18 61-1,61 141-317,-82-232-211,-1-5-44,0 1 0,1-1 1,-1 0-1,0 0 0,1 0 0,0 0 0,0 0 0,0 0 0,0 0 0,4 3 0,-6-6 206,0 0 0,0 1 0,0-1 0,0 0 0,0 0 0,0 0 0,0 0 0,1 0 1,-1 0-1,0 0 0,0 0 0,0 0 0,0 0 0,0 0 0,0 0 0,1 0 0,-1 0 0,0 0 0,0 0 0,0 0 1,0 0-1,0 0 0,1 0 0,-1 0 0,0 0 0,0 0 0,0 0 0,0 0 0,0 0 0,0 0 0,0 0 0,1 0 1,-1 0-1,0-1 0,0 1 0,0 0 0,0 0 0,0 0 0,0 0 0,0 0 0,0 0 0,0 0 0,1-1 0,-1 1 0,0 0 1,0 0-1,0 0 0,0 0 0,0 0 0,0 0 0,0-1 0,0 1 0,0 0 0,0 0 0,0 0 0,0 0 0,0 0 1,0-1-1,0 1 0,0 0 0,0-2-1389</inkml:trace>
</inkml:ink>
</file>

<file path=ppt/ink/ink24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2:11.9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1 348 7009,'-1'-34'1534,"4"-40"0,-3 72-1428,0 0 1,1 1-1,-1-1 1,0 0-1,1 0 1,-1 1-1,1-1 0,0 0 1,0 1-1,0-1 1,0 1-1,0-1 1,0 1-1,0-1 1,0 1-1,0-1 1,1 1-1,-1 0 0,1 0 1,-1 0-1,1 0 1,-1 0-1,1 0 1,-1 0-1,1 1 1,0-1-1,0 0 1,-1 1-1,1-1 1,3 1-1,7-4 652,-4 1-305,3-2 435,0 0 0,0 1 1,1 0-1,19-3 0,-27 7-726,0 0-1,0 0 1,0 0-1,0 0 0,0 1 1,0-1-1,0 1 0,0 0 1,0 0-1,-1 1 0,1-1 1,0 1-1,-1 0 1,1 0-1,-1 0 0,0 0 1,1 0-1,2 4 0,0 0-96,0 1 0,0 0-1,0 0 1,-1 1 0,0-1-1,-1 1 1,0 0 0,0 1-1,-1-1 1,0 1 0,0-1-1,-1 1 1,0 0-1,0 0 1,-1 0 0,0 0-1,-1 0 1,0 0 0,-1 0-1,-2 14 1,0-12-614,3-11 479,-1 0 0,1-1-1,0 1 1,0 0 0,0 0 0,0 0-1,0 0 1,0 0 0,0 0-1,0 0 1,-1 0 0,1 0 0,0 0-1,0 0 1,0 0 0,0 0-1,0 0 1,0 0 0,-1 0 0,1 0-1,0 0 1,0 0 0,0 0-1,0 0 1,0 0 0,0 0-1,-1 0 1,1 0 0,0 0 0,0 0-1,0 0 1,0 0 0,0 0-1,0 0 1,0 0 0,-1 0 0,1 0-1,0 0 1,0 0 0,0 0-1,0 1 1,0-1 0,0 0 0,0 0-1,0 0 1,0 0 0,0 0-1,0 0 1,-1 0 0,1 1 0,0-1-1,0 0 1,0 0 0,0 0-1,0 0 1,0-12-990</inkml:trace>
  <inkml:trace contextRef="#ctx0" brushRef="#br0" timeOffset="1">181 1 10530,'-10'5'3857,"5"-2"-2961,8-5-1672,2-1-560,-5 2 768</inkml:trace>
</inkml:ink>
</file>

<file path=ppt/ink/ink24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2:12.42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75 8706,'125'71'3682,"-120"-68"-3392,0 0 0,-1 0 1,1 0-1,-1 1 0,0 0 0,0 0 0,-1 0 1,1 0-1,-1 1 0,0-1 0,0 1 0,0 0 1,-1 0-1,1 0 0,-1 0 0,0 0 1,-1 1-1,1-1 0,-1 1 0,0-1 0,-1 1 1,1-1-1,-1 1 0,-1 8 0,3 19 991,-1-30-1101,1 16 734,-2-19-904,0 0 0,0 0-1,-1 0 1,1 0 0,0-1 0,0 1-1,0 0 1,0 0 0,0 0 0,0 0-1,-1 0 1,1 0 0,0 0 0,0-1-1,0 1 1,0 0 0,-1 0 0,1 0-1,0 0 1,0 0 0,0 0 0,0 0-1,-1 0 1,1 0 0,0 0 0,0 0-1,0 0 1,-1 0 0,1 0 0,0 0-1,0 0 1,0 0 0,0 0 0,-1 0-1,1 0 1,0 0 0,0 1 0,0-1-1,0 0 1,-1 0 0,1 0 0,0 0-1,0 0 1,0 0 0,0 0 0,0 1-1,0-1 1,-1 0 0,1 0 0,0 0-1,0 0 1,0 1 0,0-1 0,0 0-1,0 0 1,0 0 0,0 0 0,0 1-1,0-1 1,0 0 0,0 0 0,0 0-1,0 1 1,-1-5-9,0-1-1,0 1 1,1 0-1,-1-1 1,1 1-1,0 0 1,1-1-1,-1 1 1,1 0-1,1-8 1,-1 10-3,-1 0 3,2-12-29,1-1-1,1 1 0,7-21 1,-10 32 23,0 0 0,0 0 0,0 0 0,1 0 0,-1 1 0,1-1 0,0 0 0,-1 1 0,1 0 0,0-1 0,1 1 0,-1 0 0,0 0 0,1 0 0,-1 0 0,1 0 0,-1 1 0,1-1 0,0 1 0,0 0 0,0 0 0,0 0 0,-1 0 0,1 0 0,6 0 0,-7 1 2,0 0 0,0 1 0,0-1 0,0 1 0,0-1 0,1 1-1,-1 0 1,-1 0 0,1 0 0,0 0 0,0 0 0,0 1-1,0-1 1,-1 0 0,1 1 0,-1-1 0,1 1 0,-1 0-1,0-1 1,1 1 0,-1 0 0,0 0 0,0 0 0,0 0 0,0 0-1,-1 0 1,2 4 0,0 4-1,1-1 1,-2 0-1,1 1 0,-1-1 0,-1 11 1,15-76-455,-10 34 416,3-15-52,24-71 1,-31 106 99,-1 1 0,1-1 0,0 1 0,-1-1 0,1 0 0,0 1 0,0 0 1,0-1-1,0 1 0,0-1 0,0 1 0,1 0 0,-1 0 0,2-1 0,-3 2 6,1 0 0,-1 0 0,0 0 0,1 0 0,-1 0 0,1 0 0,-1 0 1,1 0-1,-1 0 0,0 0 0,1 0 0,-1 1 0,1-1 0,-1 0 0,0 0 0,1 0 0,-1 1 0,0-1 0,1 0 0,-1 1 0,0-1 0,0 0 1,1 1-1,-1-1 0,0 0 0,0 1 0,1-1 0,-1 0 0,0 1 0,0-1 0,0 1 0,1 0 0,1 6 108,0 0 0,0 1 0,-1-1 0,2 11 1,10 64 425,-12-75-517,1 0 0,1 0 0,-1 0-1,1-1 1,0 1 0,1-1 0,-1 0 0,1 0 0,6 7-1,-9-12-79,-1 0 0,1 0 0,0 0-1,-1 0 1,1 0 0,0 0 0,0-1-1,0 1 1,-1 0 0,1 0 0,0-1-1,0 1 1,0-1 0,0 1 0,1-1 0,-1 1-1,0-1 1,0 0 0,0 1 0,0-1-1,0 0 1,0 0 0,1 0 0,-1 0-1,0 0 1,0 0 0,0 0 0,0 0-1,0-1 1,1 1 0,-1 0 0,0-1-1,0 1 1,0-1 0,0 1 0,0-1-1,0 1 1,0-1 0,0 0 0,0 1 0,0-1-1,-1 0 1,1 0 0,0 0 0,0 0-1,-1 1 1,2-3 0,2-4-783,0-1-1,0 0 1,-1 0 0,0 0 0,3-8-1,-4 9 243,8-30-830</inkml:trace>
</inkml:ink>
</file>

<file path=ppt/ink/ink24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2:12.85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1 296 10034,'5'-10'8727,"19"-35"-9111,-9 24-1137,0 0 1,20-41-1,-26 40-525,0-1 0,4-24 0,-3 10-581,-5 29 4605,-3 21 250,-2 25 997,0-35-3078,0 50 2137,3-1 0,2 0 0,14 59 1,-12-76-2017,-2 1 1,1 59-1,-6-92-574,0-1 1,-1 1-1,1 0 0,0 0 1,-1 0-1,0-1 0,0 1 0,0 0 1,0-1-1,0 1 0,0-1 1,-1 1-1,1-1 0,-1 1 0,0-1 1,-3 4-1,-6 0-968</inkml:trace>
</inkml:ink>
</file>

<file path=ppt/ink/ink24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2:13.22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3 163 9458,'-3'-5'7027,"12"0"-5212,15-6-762,0 1-143,0-2-1,-1 0 1,37-27 0,18-26 314,-77 64-1190,1 1 0,-1-1 0,1 1 0,-1-1 1,0 1-1,1 0 0,-1-1 0,1 1 0,-1 0 0,1 0 1,-1 0-1,1 0 0,-1 0 0,1 1 0,-1-1 0,1 0 0,-1 1 1,1-1-1,-1 1 0,0-1 0,1 1 0,-1 0 0,0 0 1,0-1-1,1 1 0,-1 0 0,0 0 0,0 0 0,0 0 0,0 0 1,0 1-1,0-1 0,1 2 0,4 5 145,-1-1-1,1 1 0,7 17 1,-5-8-149,-1 0 1,0 1-1,7 34 1,-13-44-377,1 0 1,-2-1-1,1 1 0,-1 0 0,0 0 1,-1 0-1,0 0 0,0 0 1,0 0-1,-1 0 0,-5 13 1,-19 19-908</inkml:trace>
</inkml:ink>
</file>

<file path=ppt/ink/ink24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2:13.87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2 787 11346,'0'2'323,"0"-1"0,-1 0-1,1 0 1,0 1-1,-1-1 1,1 0-1,0 1 1,0-1 0,0 0-1,0 0 1,0 1-1,1-1 1,-1 0-1,1 3 1,-1-4-238,0 0 0,0 0-1,1 1 1,-1-1 0,0 0 0,1 0-1,-1 1 1,0-1 0,1 0 0,-1 0 0,0 0-1,1 0 1,-1 1 0,0-1 0,1 0-1,-1 0 1,0 0 0,1 0 0,-1 0 0,1 0-1,-1 0 1,0 0 0,1 0 0,-1 0 0,0 0-1,1 0 1,-1-1 0,1 1 0,-1 0-1,0 0 1,1 0 0,2-2 118,1 0 0,-1 0 1,0 0-1,0 0 0,0-1 0,0 1 0,0-1 0,-1 0 1,4-4-1,22-33 394,-1-2 1,-2-1-1,-3 0 1,33-88-1,-43 96-566,-1-1-1,-3 0 1,0 0 0,-3-1-1,-1 0 1,-1 0 0,-3-41-1,-10 1-40,8 71 3,1 0-1,-1 1 1,0-1 0,0 1 0,0-1-1,-1 1 1,0 0 0,0-1-1,0 1 1,-5-6 0,7 11 3,0-1 0,1 0 0,-1 1 0,0-1 1,0 0-1,1 1 0,-1-1 0,0 1 0,0-1 0,0 1 1,0-1-1,0 1 0,0 0 0,0 0 0,1-1 0,-1 1 1,0 0-1,0 0 0,0 0 0,0 0 0,0 0 0,0 0 0,0 0 1,0 0-1,0 1 0,0-1 0,0 0 0,0 0 0,0 1 1,0-1-1,0 1 0,1-1 0,-1 1 0,0-1 0,0 1 1,0-1-1,1 1 0,-1 0 0,-1 1 0,-1 1-8,0 1-1,0 0 0,0 0 1,1 0-1,-5 10 0,0 4 5,1 0-1,1 0 0,1 1 0,0 0 0,1 0 1,1 0-1,1 0 0,2 32 0,2-18 36,1 0 0,2 0 0,1 0 0,12 36 0,-15-59 12,0 1 0,0-1-1,1-1 1,0 1-1,1-1 1,0 0-1,1 0 1,-1 0 0,2-1-1,-1 0 1,1-1-1,0 1 1,1-1-1,12 7 1,-13-10-15,0 0 0,0 0 1,0-1-1,0 0 0,0-1 0,1 0 0,0 0 0,-1 0 0,1-1 1,0-1-1,-1 0 0,1 0 0,0 0 0,0-1 0,-1 0 1,1-1-1,0 0 0,11-5 0,-9 3-15,-1-1 1,0 0-1,0-1 0,0 0 1,-1 0-1,0-1 1,0-1-1,-1 1 0,13-17 1,-10 11-33,-1 0 1,0-1 0,-1-1 0,-1 0-1,12-29 1,-20 44-281,-13 58-313,13-54 613,0 0 1,0 0 0,0-1-1,0 1 1,0 0 0,1 0-1,1 4 1,-2-7 2,0 0-1,1 0 1,-1 0 0,1 0-1,-1 0 1,1-1 0,-1 1 0,1 0-1,-1 0 1,1-1 0,0 1 0,-1 0-1,1 0 1,0-1 0,0 1-1,-1-1 1,1 1 0,0-1 0,0 1-1,0-1 1,0 0 0,0 1 0,0-1-1,0 0 1,0 0 0,2 1-1,-1-1 4,1-1 0,-1 1 0,1-1 0,-1 1 0,1-1 0,-1 0 0,0 0 0,1 0 0,-1 0-1,0 0 1,0-1 0,1 1 0,-1-1 0,2-2 0,25-25 51,-25 25-30,0-1 1,0 0-1,-1 0 1,0 0-1,0-1 1,0 1-1,-1-1 0,0 1 1,0-1-1,0 0 1,0 0-1,-1 0 1,0 0-1,0-6 1,-1 8-27,0-1 0,-1 1 0,0 0 1,1-1-1,-1 1 0,-1 0 0,1 0 0,-1 0 1,1 0-1,-1 0 0,0 0 0,0 0 0,-1 1 1,1-1-1,-1 1 0,0 0 0,0-1 1,0 1-1,0 1 0,-6-5 0,4 3-185,-1 1 0,0-1-1,0 1 1,-1 1 0,1-1 0,-1 1-1,1 0 1,-14-2 0,14 3-702,0 1 1,0-1 0,0 1-1,0 1 1,-11 1-1,13-1-421</inkml:trace>
</inkml:ink>
</file>

<file path=ppt/ink/ink24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2:14.27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102 1 12603,'-3'0'641,"0"0"-1,1 0 1,-1 1 0,0 0 0,0-1 0,0 1-1,0 0 1,-2 2 0,-23 15 1045,21-12-1551,1 0 1,0 0 0,0 0-1,1 1 1,-7 10 0,11-16-113,1 1-1,-1 0 1,1 0 0,-1 0 0,1 0 0,0 0-1,-1 0 1,1 0 0,0 0 0,0 0 0,1 0-1,-1 0 1,0 0 0,1 0 0,-1 0 0,1 0-1,-1-1 1,1 1 0,0 0 0,0 0 0,0-1-1,0 1 1,0 0 0,0-1 0,3 3-1,3 5-24,1 0 0,18 15-1,-23-21 18,35 28 228,-25-22 61,0 1 0,-1 1 0,0 0 0,11 14 0,-21-23-280,-1-1-1,0 1 1,0-1 0,0 1-1,0 0 1,0 0 0,-1 0-1,1-1 1,0 1-1,-1 0 1,1 0 0,-1 0-1,0 0 1,0 0 0,0 0-1,0 0 1,0 0 0,0 0-1,0 0 1,-1 0 0,1 0-1,-1 0 1,1 0 0,-1-1-1,0 1 1,0 0 0,0 0-1,0 0 1,0-1 0,0 1-1,0-1 1,0 1-1,-1-1 1,1 1 0,-1-1-1,1 0 1,-1 0 0,1 0-1,-1 1 1,0-2 0,0 1-1,1 0 1,-4 1 0,2-1-179,1 1 1,-1-1 0,0 0 0,0 0 0,0 0 0,0 0-1,0 0 1,0-1 0,0 1 0,0-1 0,0 0 0,0 0-1,0 0 1,0 0 0,0-1 0,0 1 0,0-1 0,0 0-1,0 1 1,0-2 0,0 1 0,0 0 0,0 0-1,1-1 1,-1 0 0,-2-2 0,-5-15-889</inkml:trace>
</inkml:ink>
</file>

<file path=ppt/ink/ink24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2:14.67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123 1 10890,'-2'0'443,"-1"-1"-1,1 1 0,0 0 0,-1 0 0,1 0 1,-1 0-1,1 1 0,0-1 0,-1 1 0,1-1 1,0 1-1,0 0 0,-1 0 0,1 0 0,0 0 1,-4 3-1,-34 26 280,31-23-76,6-5-578,1 0-1,-1-1 1,1 1 0,0 0-1,0 1 1,0-1-1,0 0 1,0 1-1,0-1 1,1 1 0,-1-1-1,1 1 1,0 0-1,-2 5 1,3-6-38,0 1-1,0-1 1,0 0-1,1 1 1,-1-1 0,1 0-1,0 1 1,-1-1-1,1 0 1,0 0 0,0 0-1,0 0 1,1 0-1,-1 0 1,1 0 0,-1 0-1,1 0 1,-1 0-1,3 1 1,12 12 339,1-1 0,32 21-1,-3-2 916,-45-32-1244,1 0 0,-1 0 0,0 0-1,0 0 1,1 1 0,-1-1 0,0 0 0,0 0 0,0 1 0,0-1 0,-1 1 0,1-1 0,0 1 0,-1-1 0,1 1-1,-1-1 1,1 1 0,-1-1 0,0 1 0,1 0 0,-1-1 0,0 1 0,0 0 0,0-1 0,-1 3 0,0-1-16,0 1 0,0-1 0,-1 0 0,1 0 1,-1 0-1,0 0 0,0-1 0,0 1 0,0 0 1,-1-1-1,-4 5 0,0-1-413,0-1 0,-1 1 0,1-1 0,-1-1-1,0 1 1,-1-1 0,1-1 0,-15 5 0,-5-8-709</inkml:trace>
</inkml:ink>
</file>

<file path=ppt/ink/ink24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2:15.16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210 312 10578,'-15'-3'930,"11"2"-687,0 0 1,0 0-1,1 0 0,-1 0 0,0 1 1,0-1-1,0 1 0,0 0 0,0 0 1,0 1-1,0-1 0,0 1 0,0 0 1,1 0-1,-1 0 0,0 0 0,1 1 1,-1 0-1,0-1 0,1 1 0,-6 5 1,-3 3 75,1 1 0,1 1 0,0 0 0,1 0-1,0 0 1,1 1 0,0 1 0,1 0 0,1 0 0,-7 21 0,12-34-294,1 0 0,0-1 0,-1 1 0,1 0 0,0 0 0,0 0 0,0 0-1,0 0 1,-1 0 0,2 0 0,-1 0 0,0 0 0,0 0 0,0 0 0,0 0 0,1 0-1,-1 0 1,0 0 0,1 0 0,-1 0 0,1 0 0,-1-1 0,1 1 0,-1 0-1,1 0 1,-1 0 0,1-1 0,0 1 0,0 0 0,-1-1 0,1 1 0,0-1 0,0 1-1,0-1 1,0 1 0,-1-1 0,1 1 0,0-1 0,0 0 0,0 0 0,0 1-1,0-1 1,0 0 0,0 0 0,0 0 0,0 0 0,0 0 0,1 0 0,4-1 20,-1 1 1,1-1-1,-1 0 1,0 0-1,1-1 0,-1 0 1,6-2-1,1-3-1,-1 0 0,0-1 1,-1 0-1,0 0 0,0-1 0,0-1 0,-1 0 0,-1 0 0,0 0 0,8-14 0,-2 0-7,0 0 1,-2-1 0,16-46-1,-19 43 42,10-56 1,-17 74-55,-1-1-1,0 1 1,0-1 0,-1 1 0,-1-1-1,0 1 1,0-1 0,-6-18 0,7 27-16,-1 1 0,1 0 1,-1-1-1,1 1 0,-1 0 1,0-1-1,1 1 0,-1 0 1,0 0-1,0 0 0,0-1 1,0 1-1,0 0 0,0 0 1,-2-1-1,3 2 2,-1 0 0,0 0-1,1 0 1,-1 0 0,1 0-1,-1 0 1,1-1 0,-1 1-1,0 1 1,1-1 0,-1 0 0,1 0-1,-1 0 1,1 0 0,-1 0-1,0 0 1,1 1 0,-1-1-1,1 0 1,-1 0 0,1 1 0,-1-1-1,1 0 1,-1 1 0,0 0-1,-1 2 29,-1 0 0,1 0 0,0 1 0,-1-1 0,1 0-1,1 1 1,-1 0 0,1-1 0,-3 9 0,-4 27 25,1 0 0,2 0 0,2 1 0,1 0 0,2 0 0,2-1 0,2 1 0,12 57 0,-9-69-45,1-1 0,1-1 0,21 43-1,-23-56 15,0 1-1,1-1 0,1 0 0,0-1 0,1 0 1,0 0-1,1-1 0,13 11 0,-21-20-4,-1-1 0,0 1 0,0 0-1,1-1 1,-1 1 0,1-1 0,-1 0-1,1 0 1,0 0 0,0 0 0,-1 0 0,1-1-1,0 1 1,0-1 0,0 0 0,-1 0-1,1 0 1,0 0 0,0 0 0,0 0-1,0-1 1,-1 0 0,1 1 0,0-1 0,0 0-1,4-3 1,-5 2 15,1 0 0,-1 0 0,1 0 0,-1 0-1,0-1 1,0 1 0,0-1 0,-1 0 0,1 1 0,-1-1 0,1 0 0,-1 0 0,0 0-1,0 0 1,0 0 0,0 0 0,-1-1 0,1 1 0,-1 0 0,0 0 0,0 0 0,0 0-1,-1-5 1,0 0-48,0 0 1,-1 0-1,0 0 0,0 0 0,-1 0 0,0 0 0,0 1 0,-1-1 0,0 1 0,0 0 1,-1 0-1,0 0 0,0 1 0,0 0 0,-9-7 0,10 9-276,-1 0 0,0 0 0,0 1 0,-1 0 0,1 0 0,-1 0-1,1 1 1,-1-1 0,0 1 0,0 1 0,0-1 0,0 1 0,0 0 0,0 1 0,-1-1 0,1 1-1,0 1 1,0-1 0,0 1 0,-12 3 0,-28 14-1273,-1 11 757</inkml:trace>
</inkml:ink>
</file>

<file path=ppt/ink/ink2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2:21.3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 0 5921,'-15'58'2321,"15"-58"-2206,0 0 0,0 1 0,0-1 0,0 1 0,-1-1 1,1 0-1,0 1 0,0-1 0,0 0 0,0 1 0,0-1 0,0 0 0,0 1 1,-1-1-1,1 0 0,0 1 0,0-1 0,0 0 0,-1 0 0,1 1 0,0-1 1,-1 0-1,1 0 0,0 1 0,0-1 0,-1 0 0,1 0 0,0 0 0,-1 0 1,1 1-1,0-1 0,-1 0 0,1 0 0,-1 0 0,1 0 0,0 0-56,0 0-1,-1 0 0,1 0 1,0-1-1,0 1 0,0 0 1,0 0-1,0 0 1,0 0-1,0 0 0,0 0 1,0-1-1,0 1 0,0 0 1,0 0-1,0 0 0,0 0 1,0 0-1,0-1 1,0 1-1,0 0 0,0 0 1,0 0-1,0 0 0,1 0 1,-1 0-1,0 0 0,0-1 1,0 1-1,0 0 1,0 0-1,0 0 0,0 0 1,0 0-1,0 0 0,1 0 1,-1 0-1,0 0 0,0 0 1,0-1-1,0 1 0,0 0 1,0 0-1,1 0 1,-1 0-1,0 0 0,0 0 1,0 0-1,0 0 0,0 0 1,1 0-1,-1 0 0,0 0 1,0 0-1,0 0 1,0 0-1,0 0 0,0 1 1,1-1-1,-1 0 0,0 0 1,0 0-1,0 0 0,0 0 1,0 0-1,10 0 231,0 0 0,0-1 0,16-4 0,-21 4-874,-1 0-1,0-1 1,0 1-1,0-1 1,0 0 0,6-5-1,-3 2-51</inkml:trace>
</inkml:ink>
</file>

<file path=ppt/ink/ink24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2:15.87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22 196 8378,'-2'1'335,"1"-1"0,0 1 0,-1 0 0,1-1 0,0 1 0,0 0 0,0 0 0,0 0 0,0 0 0,0 0 0,0 0 0,0 0 0,0 1 0,0-1 0,1 0 0,-1 0 0,0 1 0,1-1 0,-1 0 1,1 1-1,0-1 0,-1 1 0,1-1 0,0 0 0,0 1 0,0 1 0,4 46 1793,-2-34-1369,5 39 651,0 13-429,28 115 1,-24-161-1979,-6-19-2841,-3-16-6102,-1-8 6718,-1 10 3394,0-1 3471,6 4 342,16-5-2639,-9 7-504,19-14 448,-1-1 0,-1-2-1,-1-1 1,29-32-1,-40 37-1179,-1-1-1,28-45 0,-40 56-111,0 0 1,0-1 0,-1 1 0,-1-1-1,0 0 1,0 0 0,-1 0 0,0-1-1,0-20 1,-2 16 6,0 1 0,-1-1 0,-1 1 0,-1-1 0,0 1 0,-8-25 0,11 40 2,0 0 0,0-1 0,0 1 0,0 0 0,0-1 0,0 1 0,0 0 0,0-1 0,-1 1 0,1 0 1,0-1-1,0 1 0,0 0 0,0 0 0,-1-1 0,1 1 0,0 0 0,0-1 0,0 1 0,-1 0 0,1 0 0,0-1 0,0 1 0,-1 0 1,1 0-1,0 0 0,-1 0 0,1-1 0,0 1 0,-1 0 0,1 0 0,0 0 0,-1 0 0,-2 12 295,4 25 236,6 7-94,-2 8-146,4-1 0,1-1 0,30 88 0,-38-133-419,1 0 0,-1 1-1,1-1 1,0 0-1,0 0 1,0-1-1,1 1 1,7 7 0,-9-11-46,-1 0 0,1 0 0,-1 0 0,1 0 0,-1-1 0,1 1 0,0 0 1,-1-1-1,1 1 0,0-1 0,-1 0 0,1 0 0,0 1 0,0-1 0,-1 0 1,1 0-1,0-1 0,0 1 0,-1 0 0,1-1 0,0 1 0,-1-1 0,1 1 0,0-1 1,-1 0-1,1 1 0,-1-1 0,1 0 0,-1 0 0,1 0 0,-1-1 0,0 1 1,2-2-1,21-20-1188</inkml:trace>
</inkml:ink>
</file>

<file path=ppt/ink/ink24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2:16.31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2 175 12099,'-2'8'5297,"11"-5"-2817,5 0-815,6-9-945,4-4-280,2-8-528,0-10-232,4 2-600,-7-5-865,4-4-839,3 0 1503</inkml:trace>
</inkml:ink>
</file>

<file path=ppt/ink/ink24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2:16.67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 9426,'-1'9'1531,"1"0"-1,0 1 1,1-1-1,3 16 1,4 5-80,13 34-1,-13-42-631,58 137 2048,-7-20-1869,-55-119-979,0-1 23,-2-17-457,1-10-529,5-32 461,3-19-49,26-74 0,-34 125 572,0 1-1,0-1 0,1 0 0,0 1 1,1 0-1,-1 0 0,11-10 0,-14 15 5,0 0-1,1 1 1,-1 0-1,1-1 0,0 1 1,0 0-1,-1 0 1,1 0-1,0 0 1,0 0-1,0 0 0,0 1 1,0-1-1,0 1 1,0-1-1,0 1 0,0 0 1,0 0-1,0-1 1,0 2-1,0-1 1,1 0-1,-1 0 0,0 1 1,0-1-1,0 1 1,0-1-1,0 1 0,0 0 1,-1 0-1,1 0 1,0 0-1,0 0 1,-1 0-1,1 1 0,1 1 1,1 1 31,0 0-1,-1 0 1,0 0 0,0 1 0,0-1 0,0 1 0,-1 0 0,0 0 0,0 0 0,0 0-1,0 0 1,-1 1 0,0-1 0,0 0 0,-1 1 0,1 8 0,-1 3 102,0-1 0,-2 0 0,0 1 0,-5 20 0,5-26-108,-1 0 0,-1 0 1,0 0-1,-1 0 0,0 0 1,-1-1-1,1 0 0,-10 11 1,13-19-174,0 1 0,0-1 0,0 0 0,0 0 0,-1 0 0,1 0 0,-1 0 1,1 0-1,-1 0 0,0-1 0,0 0 0,0 1 0,0-1 0,0 0 0,0 0 0,0-1 0,0 1 0,0-1 1,0 1-1,0-1 0,0 0 0,0 0 0,-1-1 0,1 1 0,0 0 0,0-1 0,0 0 0,0 0 0,0 0 0,0 0 1,0 0-1,0-1 0,1 1 0,-4-3 0,-10-8-2041,8-3 1001</inkml:trace>
</inkml:ink>
</file>

<file path=ppt/ink/ink24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2:17.66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61 631 9674,'-2'0'667,"1"0"0,-1 0 1,0 1-1,1-1 0,-1 0 0,0 1 0,0-1 0,1 1 1,-1 0-1,1-1 0,-1 1 0,1 0 0,-1 0 0,-1 1 1,-14 21 1982,14-15-2990,0 1 1,0-1-1,-2 18 0,3-18 1161,2-6-803,-1 0-1,1 0 1,0 0 0,-1 1 0,1-1-1,0 0 1,0 0 0,1 0 0,-1 1-1,0-1 1,1 0 0,-1 0 0,2 4-1,-1-5-15,0 0 0,-1 0 0,1 0 0,0 0 1,0 0-1,0 0 0,0 0 0,0 0 0,0 0 0,0-1 0,0 1 0,0 0 0,0-1 0,0 1 0,1-1 0,-1 1 0,2 0 0,0-1-36,1 1-1,-1-1 0,1 0 1,-1 0-1,1 0 0,-1 0 1,1-1-1,-1 0 0,1 1 1,-1-1-1,1 0 0,-1-1 1,5-1-1,1-3 43,1-1 0,-1 1 0,0-1 0,0-1 0,-1 0-1,0 0 1,-1 0 0,0-1 0,0 0 0,-1-1 0,0 0 0,0 1 0,-1-2 0,6-16 0,-11 26 70,0-1 1,0 1 0,0-1-1,0 0 1,0 1-1,-1-1 1,1 0 0,-1 1-1,1-1 1,-1 1 0,1-1-1,-1 1 1,0-1 0,0 1-1,0-1 1,0 1 0,0 0-1,0-1 1,0 1-1,0 0 1,0 0 0,0 0-1,-1 0 1,1 0 0,0 0-1,-3-1 1,2 1 1100,3 0-1159,27-3 623,-1-2-1,1-1 1,50-19 0,-78 25-626,0 1 1,0 0-1,1 0 0,-1-1 1,0 1-1,1 0 0,-1 0 1,0 0-1,1-1 0,-1 1 1,0 0-1,1 0 0,-1 0 1,1 0-1,-1 0 1,0 0-1,1 0 0,-1 0 1,0 0-1,1 0 0,-1 0 1,1 0-1,-1 0 0,0 0 1,1 0-1,-1 0 0,0 1 1,1-1-1,-1 0 0,0 0 1,1 0-1,-1 0 0,0 1 1,1-1-1,-1 0 1,0 0-1,0 1 0,1-1 1,-1 0-1,0 1 0,1-1 1,2 5 137,-2-5-74,0 5-15,3 10-34,-1-3-19,0-1 0,-1 1 0,0 0 0,-1-1 0,0 1 0,-1 0 0,0 0 0,-2 14 0,0-19-7,1-3-6,0 0 0,1 0 1,-1 0-1,1 0 0,-1 0 1,1 0-1,0 0 0,1 0 1,-1 0-1,1 0 0,1 6 0,-2-10 0,1 0-1,-1 0 0,0 0 1,0 0-1,0 0 0,1 0 1,-1 0-1,0 0 0,0 0 1,1 0-1,-1 0 0,0-1 1,0 1-1,0 0 0,1 0 1,-1 0-1,0 0 0,0 0 0,0 0 1,0-1-1,1 1 0,-1 0 1,0 0-1,0 0 0,0 0 1,0-1-1,0 1 0,0 0 1,1 0-1,-1 0 0,0-1 1,0 1-1,0 0 0,0 0 0,0 0 1,0-1-1,0 1 0,0 0 1,0 0-1,0-1 0,0 1 1,0 0-1,0 0 0,0-1 1,5-16-47,-5 16 43,37-117-359,-18 61 42,-15 43 232,0 0 0,1 1 0,1 0 0,0 0 0,0 0 0,2 1 0,0 0 0,10-13-1,-17 25 92,-1-1-1,0 1 0,1-1 0,-1 1 0,1 0 0,-1-1 1,1 1-1,-1 0 0,1-1 0,-1 1 0,1 0 0,0 0 0,-1-1 1,1 1-1,-1 0 0,1 0 0,0 0 0,-1 0 0,1 0 1,0 0-1,-1 0 0,1 0 0,-1 0 0,1 0 0,0 0 0,-1 0 1,2 1-1,10 14 61,2 36 146,-11-36-90,-2-9-64,1 0-1,1-1 1,-1 1 0,1-1 0,-1 1 0,2-1 0,-1 0 0,0 0 0,1 0 0,8 7 0,-11-10-49,1-1 0,0 1 1,0-1-1,0 0 0,0 0 0,0 0 0,0 0 0,0 0 1,0 0-1,0 0 0,0-1 0,1 1 0,-1-1 0,0 0 1,0 0-1,1 0 0,-1 0 0,0 0 0,0 0 0,1 0 1,-1-1-1,0 1 0,0-1 0,0 1 0,1-1 0,-1 0 1,0 0-1,0 0 0,0 0 0,0-1 0,1-1 0,7-4-4,0-1-1,-1-1 1,-1 1-1,1-2 1,-1 1-1,-1-1 1,8-12-1,40-83-19,-25 44 52,-16 32 289,-13 27-155,-2 3-15,-7 16 12,-13 29-20,-17 42-44,35-78-100,0 0 1,0 1-1,1-1 1,1 1-1,-1-1 0,2 21 1,0-29-8,0-1-1,0 0 1,0 1 0,0-1-1,0 1 1,0-1 0,1 0-1,-1 1 1,0-1 0,1 0-1,0 1 1,-1-1 0,1 0-1,0 0 1,-1 0 0,1 1-1,0-1 1,0 0 0,2 1-1,-2-1 0,0-1-1,0 1 0,0-1 0,0 0 1,0 0-1,0 0 0,0 1 0,0-1 1,0 0-1,0 0 0,0-1 0,0 1 1,0 0-1,0 0 0,0 0 0,0-1 1,0 1-1,0 0 0,0-1 0,1 0 1,4-2-20,0-1 1,-1 0 0,1 0-1,-1 0 1,0-1 0,8-9 0,-1-2 27,-1-1 0,-1 1 0,-1-2 0,-1 0 1,0 0-1,-1 0 0,-1-1 0,0 0 0,-2 0 1,0 0-1,1-32 0,-2 12 4,-2 1 0,-2 0-1,-2-1 1,-14-72 0,23 208-91,3-56 382,1 0 0,2-1-1,2 0 1,1-1 0,28 49 0,-41-83-223,1 0 0,0 0 1,1-1-1,-1 1 1,1-1-1,0 0 1,0 0-1,0 0 1,0 0-1,1-1 1,0 0-1,-1 0 1,1 0-1,7 3 1,-8-5-51,1 0 0,-1 0 1,1 0-1,0 0 1,-1-1-1,1 0 1,0 0-1,0 0 1,-1 0-1,1-1 0,0 0 1,-1 0-1,1 0 1,-1-1-1,1 1 1,-1-1-1,5-2 1,7-6-95,0 1 0,-1-2 0,-1 0 0,1-1 0,-2 0 0,1-1 0,16-21 0,-10 7-935,-1 0 1,-1-1 0,20-41 0,9-43-761</inkml:trace>
</inkml:ink>
</file>

<file path=ppt/ink/ink24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2:49.0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261 764 5753,'-11'34'2327,"10"-24"4057,4-3-3400,17 4-2575,6 3 382,18 20-236,-37-30-378,-1 0 0,1-1 0,0 1 1,0-2-1,0 1 0,1-1 0,-1 0 1,0-1-1,1 1 0,0-2 0,-1 1 1,1-1-1,-1 0 0,9-1 0,-8 0-41,200-3 1164,-171-1-1033,-1-2 0,52-15 0,-44 11 62,-7-1-102,0-1 1,-1-2 0,0-2-1,-1 0 1,-1-3 0,55-41-1,-83 55-212,0 0 0,0 0 0,0 0 0,-1-1 0,0 0 0,0 0 0,0 0 0,-1-1 0,-1 0 0,1 1 0,-1-1-1,0-1 1,-1 1 0,3-16 0,-5 20 9,0 0-1,0-1 0,0 1 1,-1 0-1,1 0 0,-1-1 0,0 1 1,-1 0-1,1 0 0,-1 0 1,1 0-1,-5-5 0,4 4-12,-1 0 0,1-1-1,0 1 1,0-1-1,-2-9 1,4 6-3,0 1-1,-1-1 1,0 1-1,-1-1 1,0 1 0,0 0-1,-1 0 1,0 0 0,0 0-1,-1 0 1,0 1-1,-1-1 1,-9-12 0,-18-20-13,23 27 16,0 1-1,-1 1 1,-1-1-1,-12-9 1,-99-76-54,108 87 37,1 0 0,-2 1 0,1 0 0,-1 1 0,0 1 0,-20-7 0,-101-24-19,40 13 80,87 23-57,1 0 0,-1 0-1,1 1 1,-1 0 0,0 1 0,0 0-1,1 0 1,-1 1 0,0 0 0,1 0-1,-1 1 1,1 0 0,-11 4 0,-5 5-10,1 0 1,0 2 0,-22 16-1,-33 17-11,58-36 25,1 1-1,0 1 1,1 0-1,0 2 1,1 0-1,0 0 1,1 2-1,1 0 1,1 1 0,0 0-1,-12 21 1,15-19-27,0 0 1,1 2 0,1-1-1,-9 34 1,14-40 27,1 1 0,1-1 0,0 1 0,1 0 0,1 0 0,0 0 0,4 27 0,-1-28 13,0 0-1,1 0 1,0-1-1,1 0 1,1 1-1,0-2 0,0 1 1,1-1-1,1 0 1,0 0-1,15 15 1,-11-14 57,1-1 0,0-1 0,1 0 0,0-1 0,1 0 0,0-1 0,1-1 0,31 12 0,-13-7 242,2-2 0,0-1-1,0-1 1,1-3 0,0-1 0,0-1-1,43-2 1,-75-2-255,-1-1 0,1 1 0,-1-1-1,0 0 1,1 0 0,-1-1 0,0 1 0,0-1 0,7-4-1,-9 5-169,-1 0 0,1 0-1,0 0 1,-1-1 0,1 1 0,-1 0-1,1-1 1,-1 0 0,0 1-1,1-1 1,-1 0 0,0 0-1,0 1 1,-1-1 0,1 0-1,0 0 1,0 0 0,-1 0 0,1 0-1,-1 0 1,0-4 0,5-5-5705,-5 9 4169</inkml:trace>
</inkml:ink>
</file>

<file path=ppt/ink/ink24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2:53.61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278 1337 1512,'-1'7'105,"1"0"361,-1 0 0,0 0 0,-1 0 0,1-1 0,-1 1 0,-1 0 0,1 0 0,-1-1 0,-7 12 0,3-16 4876,7-2-5097,0-1 0,0 0 0,-1 1 0,1-1 0,0 1 0,0-1 0,-1 1 0,1-1 0,0 1 0,-1-1 0,1 1 0,-1 0 0,1-1 0,0 1 0,-1 0 0,1-1 0,-1 1 0,1 0 0,-1-1-1,1 1 1,-1 0 0,1 0 0,-1-1 0,0 1 0,1 0 0,-1 0 0,1 0 0,-1 0 0,1 0 0,-2 0 597,35 8 54,-25-9-796,0 0 0,-1 0 1,1-1-1,-1 0 0,0 0 1,0-1-1,0 0 0,0 0 1,0 0-1,0-1 1,11-9-1,-11 8-53,136-99 1130,-113 77-1043,-2-1 1,-1-2-1,-1-1 0,29-45 0,-40 52 70,0-2-1,12-31 1,11-19 267,-29 58-381,-1 0 0,0-1 0,-2 0 0,0 0 0,3-23 0,9-101 83,-17 108-144,-2 0 0,-1 0-1,-2 0 1,-1 0 0,-2 1-1,-1 0 1,-2 0 0,-1 1 0,-2 0-1,-1 1 1,-2 1 0,-27-43 0,35 62-26,0 0 1,-1 1 0,-1 0 0,1 0 0,-2 1 0,1 0 0,-2 1 0,1 0 0,-1 1 0,0 0 0,-1 1-1,0 0 1,-18-6 0,24 11-6,0 1 0,0 0 0,0 0 0,-1 1 0,1 0 0,0 1 0,0-1 0,0 1 0,0 1 0,0-1 0,0 1 0,0 0 0,-11 6 0,-1 1-12,1 0 0,0 1 0,-25 20 0,30-20 12,0 0-1,1 1 0,0 1 1,0 0-1,2 1 0,0 0 1,0 1-1,1 0 0,0 0 1,-8 22-1,-46 81 7,42-81-18,-32 73 0,38-68 25,3 1 0,2 0-1,1 0 1,-2 46 0,6-17 25,7 118-1,-1-168-44,2-1-1,0 0 0,1 0 1,1 0-1,1 0 0,0-1 1,17 32-1,-21-45 49,2 0 0,-1 0 0,1 0 0,0-1 1,0 0-1,0 0 0,1 0 0,-1 0 0,1-1 0,1 1 0,-1-1 0,1-1 0,-1 1 0,1-1 0,0 0 1,0 0-1,0 0 0,1-1 0,-1 0 0,1-1 0,-1 1 0,1-1 0,0 0 0,-1-1 0,1 0 1,0 0-1,7-1 0,9-2 253,1-1 0,-1-1-1,0-1 1,0-1 0,-1-1 0,28-14 0,-48 21-362,-1 0-48,0 1 1,-1-1 0,1 0-1,0 1 1,0-1 0,0 1-1,0 0 1,0-1 0,0 1 0,1 0-1,-1-1 1,0 1 0,0 0-1,0 0 1,0 0 0,0 0-1,1 0 1,-2 8-732</inkml:trace>
</inkml:ink>
</file>

<file path=ppt/ink/ink24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2:59.64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64 0 12587,'-8'5'5057,"0"8"-3705,-5 5-96,-3 6-1008,-1 1-1008,16-10 560</inkml:trace>
</inkml:ink>
</file>

<file path=ppt/ink/ink24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3:01.02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55 1 13387,'-13'0'5705,"-5"0"-3953,9 3 33,5 2-1169,-3-5-608,4-8 24</inkml:trace>
</inkml:ink>
</file>

<file path=ppt/ink/ink24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3:11.95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 0 7090,'-1'1'257,"0"0"0,0 0 0,0-1 0,0 1 0,0 0 0,0 0 0,0 0 0,1 0 0,-1 0 0,0 0 0,1 0 0,-1 0 0,1 1 0,-1-1 0,1 0-1,0 0 1,-1 0 0,1 0 0,0 1 0,0-1 0,0 0 0,0 0 0,0 1 0,0-1 0,0 0 0,1 2 0,9 38 1167,-8-38-1127,19 49 728,2-2 1,3-1 0,2-1 0,35 47-1,24 40-484,-70-107-511,-12-21-31,0 0 0,0 1 0,-1 0 0,0 0-1,0 0 1,-1 0 0,0 0 0,0 1 0,-1-1 0,0 1 0,0 11 0,-2-20-25,1 0-1,-1 0 1,0 1 0,0-1-1,0 0 1,0 1 0,0-1-1,0 0 1,0 0-1,0 1 1,0-1 0,0 0-1,0 1 1,0-1-1,0 0 1,0 1 0,0-1-1,0 0 1,0 1-1,0-1 1,0 0 0,0 0-1,-1 1 1,1-1-1,0 0 1,0 0 0,0 1-1,0-1 1,-1 0 0,1 0-1,0 1 1,0-1-1,-1 0 1,1 0 0,0 0-1,0 1 1,-1-1-1,1 0 1,0 0 0,-1 0-1,1 0 1,0 0-1,0 0 1,-1 0 0,1 0-1,0 0 1,-1 0 0,1 0-1,0 0 1,-1 0-1,1 0 1,0 0 0,-1 0-1,1 0 1,0 0-1,0 0 1,-1 0 0,1 0-1,0 0 1,-1-1-1,1 1 1,0 0 0,0 0-1,-1 0 1,1-1 0,0 1-1,-14-19-3507,12 13 3308,0 0 0,0 0 0,-1 0 0,0 0 1,0 0-1,0 1 0,-1-1 0,-6-7 0,-5-7-246,3-10-177</inkml:trace>
</inkml:ink>
</file>

<file path=ppt/ink/ink24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3:12.42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0 121 6921,'3'-1'10564,"24"-15"-9204,4-8-911,-12 8 231,40-24 0,-54 37-581,1-1 0,0 2-1,-1-1 1,1 1 0,0 0-1,0 0 1,0 0-1,1 1 1,-1 0 0,0 0-1,0 1 1,1 0 0,6 0-1,-10 1-64,0 1-1,0-1 1,0 0-1,0 1 1,-1 0-1,1-1 1,-1 1-1,1 0 1,-1 0-1,0 1 1,1-1-1,-1 0 1,0 1-1,-1-1 1,1 1-1,0 0 1,-1 0-1,1-1 1,-1 1-1,0 0 1,0 0-1,0 0 1,0 0-1,0 5 1,1 2 76,0 0-1,0 1 1,-1-1 0,-1 1 0,0-1-1,-1 15 1,-2-11-59,-1 1-1,0-1 1,-1 0 0,-1 0-1,0-1 1,-1 0 0,0 0-1,-1 0 1,-13 15 0,21-27-106,-1 0 1,1 0 0,-1 0-1,0 0 1,1 0-1,-1-1 1,0 1 0,0 0-1,0-1 1,1 1-1,-1 0 1,0-1-1,0 1 1,0-1 0,0 0-1,0 1 1,0-1-1,-2 1 1,3-1-79,-1 0 1,1-1-1,-1 1 1,1 0-1,-1 0 0,1 0 1,-1 0-1,1-1 0,-1 1 1,1 0-1,-1 0 1,1-1-1,0 1 0,-1 0 1,1-1-1,-1 1 1,1-1-1,0 1 0,-1 0 1,1-1-1,0 1 0,0-1 1,-1 1-1,1-1 1,0 0-1,-1-1-146,1 0 0,-1 0 0,1 0 0,0 1 0,-1-1 0,1 0 0,0 0-1,0 0 1,0 0 0,1 0 0,-1 0 0,0 0 0,1 0 0,-1 0 0,1 1 0,0-1 0,-1 0 0,1 0 0,0 1 0,1-3 0,17-14-700</inkml:trace>
</inkml:ink>
</file>

<file path=ppt/ink/ink2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2:21.76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27 0 7218,'-3'0'4480,"1"0"-3295,1 2-193,-6 9-136,1-2-208,3 2-128,0 2-232,1-2-104,2 4-592,8 34-320,-5-35-896,5-4 888</inkml:trace>
</inkml:ink>
</file>

<file path=ppt/ink/ink24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3:13.47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33 782 8546,'-10'5'6888,"3"8"-3391,-2 21-2142,7-28-1276,1-1 0,0 1-1,0-1 1,0 1 0,1 0 0,0-1 0,0 1 0,0 0 0,1-1 0,0 1 0,0-1 0,1 1 0,-1-1 0,1 1 0,0-1 0,0 0 0,1 0 0,0 0-1,0 0 1,4 5 0,-3-6-57,0 1 0,1-1-1,0 0 1,0 0 0,1 0 0,-1-1-1,0 0 1,1 0 0,9 3-1,-13-5-30,0 0-1,0-1 0,0 1 0,0 0 0,0-1 1,0 0-1,1 0 0,-1 1 0,0-1 0,0 0 0,0-1 1,0 1-1,1 0 0,-1-1 0,0 1 0,0-1 0,0 1 1,0-1-1,0 0 0,0 0 0,0 0 0,0 0 0,0 0 1,-1-1-1,1 1 0,0-1 0,-1 1 0,1-1 0,-1 1 1,0-1-1,2-2 0,-2 2-14,0 0-1,0-1 1,0 1 0,-1 0-1,1-1 1,-1 1 0,0 0-1,1-1 1,-1 1 0,0 0-1,-1-1 1,1 1 0,0-1-1,-1 1 1,1 0 0,-1-1-1,1 1 1,-1 0 0,0 0-1,0-1 1,0 1 0,-1 0-1,1 0 1,0 0 0,-4-3-1,-4-6 34,-1 0-1,0 1 0,-12-10 0,14 12 116,7 8-93,0-1 1,1 0 0,-1 1-1,0-1 1,1 0-1,-1 0 1,1 0 0,0 0-1,-1 1 1,1-1-1,-1 0 1,1 0-1,0 0 1,0 0 0,0 0-1,-1 0 1,1 0-1,0 0 1,0 0-1,0 0 1,1 0 0,-1 0-1,0 0 1,0 0-1,0 0 1,1 1-1,-1-1 1,0 0 0,1 0-1,-1 0 1,1 0-1,-1 0 1,1 1 0,-1-1-1,1 0 1,0 0-1,0 0 1,36-32 488,-16 16-201,9-23 232,-21 27-253,2 0 0,13-15 1,-23 27-273,0 0 1,0 0 0,0 0-1,0 0 1,0 0-1,1 0 1,-1 0 0,0 0-1,0 0 1,1 1 0,-1-1-1,0 1 1,1-1-1,-1 1 1,0-1 0,1 1-1,-1 0 1,1-1 0,-1 1-1,1 0 1,-1 0 0,3 0-1,-3 1-8,0 0-1,0-1 1,0 1 0,0 0-1,0 0 1,0 0 0,0 0-1,0 0 1,0 0 0,0 0-1,0 0 1,0 0 0,-1 0-1,1 1 1,-1-1 0,1 0-1,-1 0 1,1 1-1,-1 0 1,3 9 23,-1 1 0,0-1 0,-1 0 0,-1 16 1,-3 43 38,6-94-114,0 0 0,2 0 1,0 1-1,2 0 1,17-40-1,-22 58 23,0-1-1,0 1 0,1 0 1,-1 0-1,1 1 0,0-1 1,1 1-1,-1-1 0,1 1 1,0 0-1,7-6 0,-9 9-24,1-1-1,0 1 1,0-1-1,0 1 0,1 0 1,-1 0-1,0 1 1,0-1-1,1 0 1,-1 1-1,0 0 1,1 0-1,-1 0 0,0 0 1,0 1-1,1-1 1,-1 1-1,0 0 1,0 0-1,1 0 1,3 2-1,0 0-171,0-1 0,0 1 0,0-1 0,0-1 0,1 0 0,-1 0 0,1 0 0,-1-1 0,1 0 0,10-1 0,-13 0 43,-1 0-1,0 0 1,1-1-1,-1 1 1,0-1-1,0 0 1,0-1-1,-1 1 1,1 0-1,-1-1 1,1 0 0,-1 0-1,0 0 1,0 0-1,0-1 1,0 1-1,0-1 1,-1 1-1,3-6 1,14-25-771,30-61-457,-44 83 1479,0 0-1,-1 0 0,0-1 1,-1 0-1,-1 0 0,1-14 1,-2 18 184,0 6-115,0 0-1,-1 0 1,1 0 0,-1 0-1,0 0 1,0 0-1,0 0 1,-1 0 0,1 0-1,0 0 1,-3-5 0,2 10-11,-1-1 0,0 1 0,1 0 0,-1 0 0,1 0 0,-1 0 0,1 0 0,0 0 0,0 0 0,0 1 0,-1 3 0,-1 7 34,1-1 0,0 1 0,1 0 0,0-1 1,2 24-1,-1-28-152,1 0 0,0 0 1,1 0-1,0-1 1,0 1-1,0 0 0,1 0 1,0-1-1,1 0 1,5 9-1,-9-15-27,1 1-1,0-1 1,0 0 0,0 0 0,0 0-1,0 0 1,0 0 0,0-1 0,0 1 0,0 0-1,0 0 1,0-1 0,0 1 0,1 0-1,-1-1 1,0 1 0,1-1 0,-1 0-1,0 1 1,1-1 0,-1 0 0,0 0-1,1 0 1,-1 0 0,0 0 0,2 0 0,0-1-1,-1 0 0,1 0 0,-1-1 1,1 1-1,-1-1 0,0 1 1,1-1-1,-1 1 0,0-1 0,0 0 1,0 0-1,1-3 0,4-4 4,-1 1 0,0-2 0,-1 1 0,0 0 0,6-17 0,-7 8 14,0-1 1,-1 0-1,0 0 0,-2 0 1,0 0-1,-1 0 0,-1 0 1,-1 0-1,-1 0 0,0 0 1,-1 1-1,-2-1 0,1 1 1,-2 0-1,-1 1 1,0 0-1,-1 0 0,-16-23 1,24 38 0,-1 0 0,1 0 0,-1 0 0,0 0 0,1 0 0,-1 1 0,0-1 1,0 0-1,0 1 0,0 0 0,0 0 0,0-1 0,0 1 0,-1 0 0,1 1 1,-3-2-1,4 2-3,1 0 1,-1 0 0,1 0 0,-1 0 0,0 1-1,1-1 1,-1 0 0,0 0 0,1 0 0,-1 1-1,1-1 1,-1 0 0,1 1 0,-1-1-1,1 0 1,-1 1 0,1-1 0,-1 1 0,1-1-1,0 1 1,-1-1 0,1 1 0,-1 0-1,-5 26 327,6-9-292,1 1-1,0-1 0,2 0 0,0 0 0,1-1 0,1 1 0,0-1 0,1 0 0,1 0 0,13 23 0,-4-14-822,0-1 1,1 0-1,2-1 1,0-1-1,37 33 1,-43-45-488,-1 1 0,12 15 0,-1 3 141</inkml:trace>
</inkml:ink>
</file>

<file path=ppt/ink/ink24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3:13.93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1 211 9122,'19'15'5825,"2"-2"-3305,-13-9-1932,-1 0-1,0 1 0,13 10 0,-9-3-42,0 0 0,0 1 0,17 26 0,-23-31-449,-1-1 1,0 1 0,-1 0-1,1 1 1,-2-1 0,1 0-1,-1 1 1,0-1 0,0 11-1,-2-18-91,0 0 1,0 0-1,1-1 0,-1 1 0,0 0 1,0 0-1,-1 0 0,1-1 0,0 1 1,0 0-1,0 0 0,0 0 0,-1-1 1,1 1-1,0 0 0,-1 0 0,1-1 1,0 1-1,-1 0 0,1-1 0,-2 2 1,2-2-1,-1 0 1,1 0 0,-1 0 0,1 0-1,-1 0 1,0 0 0,1 0-1,-1 0 1,1 0 0,-1 0 0,1 0-1,-1 0 1,1 0 0,-1 0-1,1 0 1,-1-1 0,0 1 0,1 0-1,-1 0 1,1-1 0,0 1-1,-2-1 1,-1-1 20,0-1-1,-1 0 1,1 0-1,0 0 1,0-1-1,-4-5 1,1-2-6,0 0 1,1 0-1,0 0 1,1-1 0,0 1-1,1-1 1,0 0-1,1 0 1,0-1 0,1 1-1,1 0 1,0 0-1,0-1 1,4-19 0,-2 22-118,0-1 1,1 1 0,1 0-1,0 0 1,0 1-1,1-1 1,0 1 0,1 0-1,0 0 1,0 0 0,1 1-1,0 0 1,0 0 0,1 1-1,0 0 1,0 1-1,12-8 1,68-39-6591,-73 45 5647</inkml:trace>
</inkml:ink>
</file>

<file path=ppt/ink/ink24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3:14.45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 14 6617,'46'-4'3344,"-45"4"-3044,-1 0 0,1 0 0,-1 0 0,1 0 0,0 1 0,-1-1 0,1 0 0,0 0 0,-1 1 0,1-1 0,-1 0 0,1 1 0,-1-1 0,1 1 0,-1-1 0,1 1 0,-1-1 0,1 1 0,-1-1 0,0 1 0,1-1 0,-1 1 0,0-1 0,1 1 0,-1 0 0,0-1 0,0 1 0,0-1 0,1 2 0,2 20 3859,-2-18-4832,1 3 794,1 0-1,0-1 0,0 1 0,0-1 0,1 0 0,0 0 1,9 10-1,-10-13-57,-3-2-56,0 0 0,0-1 0,1 1 0,-1-1 0,0 1 0,1-1 0,-1 1 0,0-1 1,1 1-1,-1-1 0,1 1 0,-1-1 0,1 0 0,-1 1 0,1-1 0,-1 0 0,1 1 0,-1-1 0,1 0 1,0 0-1,-1 1 0,1-1 0,-1 0 0,1 0 0,0 0 0,-1 0 0,1 0 0,0 0 0,-1 0 0,1 0 1,-1 0-1,1 0 0,0 0 0,-1 0 0,1-1 0,0 1 0,-1 0 0,1 0 0,-1-1 0,1 1 0,-1 0 1,1-1-1,-1 1 0,1 0 0,-1-1 0,1 1 0,-1-1 0,1 1 0,-1-1 0,0 1 0,1-1 0,-1 1 1,0-1-1,1 1 0,-1-1 0,0 0 0,0 1 0,0-1 0,1 1 0,-1-1 0,0 0 0,0 1 0,0-1 1,0 0-1,6-38 263,-6 37-255,0-1 0,0 0 1,0 0-1,-1 0 1,1 0-1,-1 1 1,1-1-1,-1 0 0,0 0 1,0 1-1,-1-1 1,1 1-1,0-1 1,-1 1-1,1 0 1,-1-1-1,0 1 0,0 0 1,0 0-1,0 0 1,0 0-1,-1 1 1,1-1-1,0 0 1,-6-1-1,5 1-48,0 1 0,0 1 1,-1-1-1,1 0 0,-1 1 0,1-1 1,0 1-1,-1 0 0,1 0 0,-1 1 0,1-1 1,0 1-1,-1 0 0,1-1 0,0 1 1,-1 1-1,1-1 0,0 0 0,0 1 1,-5 3-1,-17 13-794,17-11-918,17-11-3517,12-8 1551,8-5 1558</inkml:trace>
</inkml:ink>
</file>

<file path=ppt/ink/ink24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3:14.85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6 9842,'-1'-5'13253,"7"14"-10818,18 26-2614,-6-12 691,0 1 1,-2 1-1,22 44 1,52 158 425,-88-223-1284,-12-21-6611</inkml:trace>
  <inkml:trace contextRef="#ctx0" brushRef="#br0" timeOffset="1">107 299 10250,'-24'-3'4641,"40"8"-2136,4-8-137,7-9-383,-5-7-449,2-3-632,-1-2-272,-7-2-712,0 3-488,1 0-1320,-3-3-945,1-2 1649</inkml:trace>
</inkml:ink>
</file>

<file path=ppt/ink/ink24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3:15.29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1 13483,'88'46'5825,"-104"-25"-3424,8 2-841,-10-12-872,0-9 1681,-13-22-1785</inkml:trace>
</inkml:ink>
</file>

<file path=ppt/ink/ink24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3:21.00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723 162 5793,'-39'31'2259,"38"-31"-2151,1 1 0,-1-1 0,1 0 0,-1 0 0,0 1-1,1-1 1,-1 0 0,0 0 0,1 0 0,-1 0 0,0 0-1,1 0 1,-1 0 0,0 0 0,1 0 0,-1 0 0,0 0-1,1 0 1,-1-1 0,0 1 0,1 0 0,-1 0 0,0-1-1,1 1 1,-1 0 0,1-1 0,-2 0 0,-13-14 1076,11 10-841,0 2-174,-1 0 0,0 1 1,1 0-1,-1 0 0,0 0 1,0 1-1,0-1 0,0 1 1,-1 0-1,1 1 0,0-1 1,0 1-1,-7 1 0,-11 0 807,-35 7 0,40-5-784,0 1 1,0 1-1,1 0 0,0 2 1,0 0-1,0 1 1,1 0-1,1 2 0,-1 0 1,1 0-1,-25 24 0,-9 11 248,-48 56 0,81-81-332,0 0 0,1 2 1,1-1-1,1 2 0,-19 47 0,29-60-47,0 1 0,1-1 0,0 1 1,1-1-1,0 1 0,1 0 0,0 0 0,0-1 1,1 1-1,1 0 0,0-1 0,0 1 1,1-1-1,0 1 0,1-1 0,0-1 0,1 1 1,0 0-1,12 16 0,2-1 193,0-1 0,1 0 0,1-2 0,1-1 0,45 34 0,-52-45-99,1 0 0,-1-1 0,1-1 0,1 0-1,-1-1 1,19 4 0,105 21 915,-59-17-648,-49-7-301,-1-2 1,1-2 0,0 0 0,0-3 0,0 0 0,0-2 0,0-2 0,0 0 0,-1-2 0,1-2 0,55-19 0,-61 18-10,0 0 0,1 2 0,38-4 1,-43 8-76,-1-1 0,1-2 1,-1 0-1,0-1 1,0-1-1,29-13 0,-27 5-11,-1-1 0,0-1 0,-1-1 0,-1 0 0,0-2-1,-2 0 1,30-43 0,-37 47 29,-1-1 0,-1 0 1,-1-1-1,0 0 0,-1 0 0,-1-1 0,-1 0 0,-1 0 1,0 0-1,1-32 0,-5 36-18,-1 0-1,-1 0 1,0 0 0,-1 0 0,-1 0-1,0 1 1,-1 0 0,-1-1 0,0 2-1,-1-1 1,0 1 0,-13-17 0,1 4-26,-1 1-1,-1 1 1,-1 1 0,-46-36 0,38 37-9,-1 2-1,-59-28 1,5 4 0,64 31-81,-1 2 0,0 0 0,0 1 0,-1 2 0,0 0 1,-1 1-1,0 2 0,0 0 0,0 2 0,0 0 0,-1 2 0,1 0 1,-1 2-1,1 1 0,-38 8 0,23-1-56,-203 59-358,214-58 454,1 2 0,0 1 0,1 1 1,1 1-1,0 1 0,-34 30 0,34-24-107,1-2-279,1 1 0,1 1 0,0 1 1,-23 33-1,43-46-761,14-7 958,13-2-41</inkml:trace>
</inkml:ink>
</file>

<file path=ppt/ink/ink24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3:24.65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14 389 7274,'-14'-4'8994,"18"12"-6493,-1-3-2855,3 5 438,0 1 1,0-2 0,1 1-1,16 16 1,18 24 137,-12-14 106,1-1 0,1-2 0,2-1 0,52 38 0,158 96 701,-155-109-720,-22-19-13,1-3-1,135 50 1,-193-81-291,3 0 59,1 0 1,0-1-1,0 0 0,0-1 0,0-1 0,0 0 1,0-1-1,0 0 0,0-1 0,0 0 0,0-1 1,0 0-1,0-2 0,13-4 0,4-3 75,-1-2 1,-1-1-1,0-1 0,45-32 0,-57 34-120,-1-1-1,0 0 1,0-1-1,-2-1 1,0 0-1,17-29 1,-21 30 83,-1-1-1,-1-1 1,0 1 0,-1-1 0,-1 0 0,-1 0 0,0-1 0,-2 1 0,1-1 0,-2 1 0,-1-30-1,-2 28-41,0-1 0,0 1-1,-2 0 1,-1 1 0,0-1-1,-1 1 1,-1 0 0,-1 0-1,0 1 1,-16-24 0,-20-24 4,-77-84 1,90 120-84,-1 1 0,-49-33-1,42 33 13,30 21 10,0 1 0,-1 0 0,0 1 0,-1 0 0,1 0 0,-1 1 1,0 1-1,0 0 0,0 0 0,-15-1 0,-4 2 13,0 2-1,-46 4 1,33-1-12,-79-4-10,94-1 3,0 0 0,0 3 0,0 0 0,0 2 0,-49 10 0,55-7-5,1 1-1,0 0 1,0 2 0,0 0-1,1 2 1,1 0 0,-27 20-1,25-15 2,1 1 0,0 0 0,1 2-1,1 0 1,1 1 0,-15 22 0,22-27 5,0 0 0,1 1 0,1 0 0,0 0 1,1 0-1,1 1 0,0 0 0,2 1 0,0-1 1,-3 27-1,6-25 26,1 0 1,0 0 0,2 0 0,0-1 0,1 1 0,1-1-1,10 32 1,-11-43-75,0 0 1,0 0-1,1 0 0,-1-1 0,2 1 1,-1-1-1,1 0 0,0 0 0,0-1 1,0 1-1,1-1 0,0 0 0,0-1 1,0 1-1,0-1 0,1-1 0,0 1 1,0-1-1,0 0 0,0 0 0,13 2 0,3 1-1064,8 3 376</inkml:trace>
</inkml:ink>
</file>

<file path=ppt/ink/ink24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3:30.7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39 0 7290,'-18'13'3632,"5"-2"-815,12-1-1753,-6-2-160,7-1-336,7-1-664,7 1 96</inkml:trace>
</inkml:ink>
</file>

<file path=ppt/ink/ink24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3:31.91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 8 5961,'-12'0'12683,"11"0"-11459,-1 0-280,1 0-399,-1 0-177,0-1-256,1-1 88,-1 1-616,2-3-1617</inkml:trace>
</inkml:ink>
</file>

<file path=ppt/ink/ink24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3:33.09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208 594 6545,'-1'-3'6834,"7"1"-4087,18 2-3155,-3-1 1204,-7 0-583,-1 0 1,1-2-1,0 0 0,0 0 0,-1-1 0,0-1 0,0 0 0,0-1 1,-1 0-1,1-1 0,13-11 0,-14 9-52,-1-1 0,0 0 0,-1-1 0,0 0 0,-1-1 0,0 0 0,-1-1 0,0 1 0,11-25 0,-16 30-123,0 0 1,-1-1-1,1 1 0,-1-1 0,-1 1 1,1-1-1,-1 0 0,-1 1 0,1-1 0,-1 0 1,-1 0-1,0 1 0,0-1 0,0 0 0,-1 1 1,0-1-1,0 1 0,-1-1 0,0 1 0,-5-9 1,-9-11-14,-2 0 0,0 2 0,-37-38 0,47 55-20,1 0-1,-1 1 1,0 0-1,-1 0 0,0 1 1,0 0-1,0 1 1,-1 0-1,0 1 1,0 0-1,0 0 0,0 1 1,-18-2-1,25 5 2,1 0-1,-1 0 0,1 0 1,0 1-1,-1-1 0,1 1 1,0 0-1,-1 0 0,1 0 1,0 0-1,0 0 0,0 1 1,0 0-1,0-1 0,-3 4 1,-3 3 2,1 0 0,-1 0 0,-7 11 1,-5 5-1,7-8 67,0 0-1,1 1 1,0 1 0,1 0-1,2 1 1,0 0 0,1 1-1,0 0 1,-7 27-1,9-19 187,2 0-1,0 1 1,2-1-1,1 1 1,1 0-1,5 42 1,-5-68-215,2 0 0,-1-1 0,0 1 0,1 0 0,-1-1 0,1 1 0,0 0 0,0-1 0,0 1 0,0-1 0,0 1 0,0-1 0,1 0 0,0 1 0,-1-1 0,1 0 0,0 0 1,0 0-1,0 0 0,0 0 0,0-1 0,0 1 0,1-1 0,4 3 0,-2-2 21,1-1 0,-1 0-1,1 0 1,-1-1 0,1 1 0,0-1 0,-1-1 0,1 1 0,-1-1 0,1 0 0,7-2 0,49-13-1424,90-36 1,-90 27 152</inkml:trace>
</inkml:ink>
</file>

<file path=ppt/ink/ink2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2:22.1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0 6545,'-3'3'8522,"8"0"-7690,9 5-295,-1-1-113,-2-3-200,36 17-80,-39-21-80,-2-2-104,-1 2-560</inkml:trace>
  <inkml:trace contextRef="#ctx0" brushRef="#br0" timeOffset="1">71 25 6241,'-2'-1'2801,"1"-1"-1433,-1 1-288,1-1-23,-1 0-161,0 2-40,1 0-152,-1 5-88,2 14-272,2 1-96,12 35-600,-5-42-464,2 1 536</inkml:trace>
</inkml:ink>
</file>

<file path=ppt/ink/ink24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4:06.11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0 169 9898,'18'-13'4409,"12"-10"-2016,2-3 39,4 5-399,-2-2-433,1 10-800,-3 3-344,4 7-328,-2-4 64,4 4-480,1 0-1448,-16-20 1256</inkml:trace>
</inkml:ink>
</file>

<file path=ppt/ink/ink24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4:10.80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26 354 7498,'-25'75'2968,"32"-80"2211,26-30-3209,-6 5-910,15-11-174,2 1 1,2 2-1,1 3 1,76-45 0,-88 60-764,94-49-486,-129 69 329,24-14-1389,-24 14 1248,1-1 0,-1 1 1,1 0-1,-1-1 0,1 1 0,-1-1 1,0 1-1,1-1 0,-1 1 0,1-1 0,-1 0 1,0 1-1,0-1 0,1 1 0,-1-1 1,0 0-1,0 1 0,0-1 0,1 0 1,-1 1-1,0-1 0,0 1 0,0-1 0,0 0 1,0 1-1,0-1 0,-1 0 0,1 1 1,0-1-1,0 0 0,0 1 0,-1-1 0,1 1 1,-1-2-1,0 1-956</inkml:trace>
</inkml:ink>
</file>

<file path=ppt/ink/ink24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4:11.2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69 1 5833,'-7'9'1542,"1"1"0,0 0 1,0 0-1,1 0 0,-6 20 0,8-20-929,1 1 0,0 0 0,0 0-1,1 0 1,1 0 0,0 13 0,1-22-538,-1 0-1,0 1 1,0-1-1,0 0 1,0 1-1,-1-1 0,1 0 1,-1 1-1,1-1 1,-1 0-1,0 1 1,0-1-1,0 0 1,0 0-1,0 0 1,0 0-1,-1 0 1,-1 2-1,2-3-49,1-1-1,0 1 0,-1-1 1,1 1-1,0-1 1,-1 1-1,1-1 1,0 1-1,-1-1 1,1 1-1,0-1 1,0 1-1,0-1 0,0 1 1,0 0-1,0-1 1,0 1-1,0-1 1,0 1-1,0 0 1,0-1-1,0 1 0,0-1 1,0 1-1,0-1 1,0 1-1,1 0 1,-1-1-1,0 1 1,0-1-1,1 1 1,-1-1-1,0 1 0,1-1 1,-1 0-1,1 1 1,-1-1-1,1 1 1,-1-1-1,0 0 1,1 1-1,-1-1 0,2 1 1,-1 0 19,1-1 0,-1 1 0,1 0 0,-1-1 0,1 1 0,-1-1 0,1 1 0,0-1 0,-1 0 0,1 0 0,0 0 0,-1 0 0,1 0 0,0 0 0,-1 0 0,4-1 0,22-10 409,1-2-1,-2 0 0,33-22 1,-33 18-1626,2 1 0,57-23 0,-70 33-33</inkml:trace>
</inkml:ink>
</file>

<file path=ppt/ink/ink24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4:12.19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56 1 4457,'-11'0'9536,"3"1"-4647,6 0-4741,0-1 0,1 1 0,-1 0 0,1 0 0,-1 0 0,1 0 0,-1 0 1,1 0-1,0 0 0,0 1 0,-2 1 0,0 0 63,-6 3-1349,4-3-2905</inkml:trace>
</inkml:ink>
</file>

<file path=ppt/ink/ink24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4:13.22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4 8194,'-3'-4'10892,"5"14"-8548,11 24-2367,66 90 1772,-76-117-1709,1 1 0,1-1 0,-1 0 0,1-1 1,0 1-1,1-1 0,-1 0 0,1 0 1,1-1-1,-1 0 0,1 0 0,7 4 0,-14-9-60,0 1 0,1-1 0,-1 0 0,0 0 0,1 0 0,-1 0-1,0 0 1,1 0 0,-1 1 0,0-1 0,1 0 0,-1 0 0,0 0 0,1 0-1,-1 0 1,0 0 0,1-1 0,-1 1 0,0 0 0,1 0 0,-1 0 0,0 0-1,1 0 1,-1 0 0,0-1 0,0 1 0,1 0 0,-1 0 0,0 0 0,1-1-1,-1 1 1,0 0 0,0 0 0,0-1 0,1 1 0,-1 0 0,0-1 0,0 1-1,0 0 1,0-1 0,1 1 0,-2-8-2132,-5 0-4323,-8-3 5096</inkml:trace>
</inkml:ink>
</file>

<file path=ppt/ink/ink24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4:13.66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5 5961,'20'-3'7197,"17"7"-3703,-13 0-1197,74 8 2035,-67-7-4021,0-1 0,-1-1 0,44-3 0,-47-6-1376,-26 6 852,-1 0-1,1-1 1,0 1-1,0 0 1,-1-1-1,1 1 1,0-1-1,-1 1 1,1-1-1,0 1 0,-1-1 1,1 1-1,-1-1 1,1 0-1,-1 1 1,1-1-1,-1 0 1,1 1-1,-1-1 1,0 0-1,0 1 0,1-1 1,-1 0-1,0 0 1,0 0-1,0 1 1,1-1-1,-1-1 1,-1-8-1028</inkml:trace>
</inkml:ink>
</file>

<file path=ppt/ink/ink24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4:14.0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74 121 9098,'-31'-35'1920,"-8"-9"-901,35 36 2004,18 17 3572,14 15-5533,0 0 0,-2 2 0,35 44 0,-49-55-1020,-6-6-172,2 0 0,-1 0-1,10 8 1,-16-17-3,0 0 0,-1 0 0,1 1 0,0-1 0,-1 0 0,1 0 0,0 0 0,0 0 0,-1 0 0,1 0 0,0 0 0,-1 0 0,1 0 0,0-1 0,-1 1 0,1 0 0,0 0 0,-1-1 0,1 1 0,0 0 0,-1-1 0,1 1 0,-1 0 0,1-1 0,0 1 0,-1-1 0,1 1 0,-1-1 0,0 1 0,1-1 0,-1 0 0,1 0 0,17-24-3115,-16 21 2505,11-16-1530,4-2 1041</inkml:trace>
  <inkml:trace contextRef="#ctx0" brushRef="#br0" timeOffset="1">296 81 6865,'6'-5'282,"-4"3"-22,0 1 0,-1-1-1,1 1 1,0 0-1,0-1 1,0 1 0,0 0-1,0 0 1,1 0-1,-1 1 1,5-2 0,-5 2 34,-1 1 0,1 0 1,0 0-1,0 0 0,0 0 1,0 0-1,-1 0 0,1 0 1,0 1-1,-1-1 0,1 1 1,-1-1-1,0 1 0,3 3 1,1 0 197,1 0-1,-1-1 1,1 1 0,1-1 0,-1-1 0,0 1-1,1-1 1,0 0 0,0 0 0,0-1 0,7 2-1,-10-3-365,1 0 0,-1 0-1,0 0 1,1 0-1,-1-1 1,0 0-1,1 0 1,-1 0-1,0-1 1,1 1-1,-1-1 1,0 0 0,0 0-1,0-1 1,0 1-1,0-1 1,0 0-1,0 0 1,7-5-1,-10 7-105,0-1-1,-1 0 1,1 0-1,0 1 1,0-1-1,-1 0 1,1 0-1,0 0 1,-1 0-1,1 0 1,-1 0-1,1 0 1,-1 0-1,0 0 1,1 0-1,-1 0 1,0 0-1,0 0 1,0 0-1,0 0 1,0 0-1,0-1 1,0 1-1,0 0 1,0 0-1,0 0 1,0 0-1,-1 0 1,1 0-1,-1 0 1,1 0-1,-1 0 1,1 0-1,-1 0 1,1 0-1,-1 0 1,0 0-1,1 0 1,-1 1-1,0-1 1,0 0-1,0 0 1,0 1-1,1-1 1,-1 1-1,0-1 1,-2 0-1,-6-4-2,0 0 0,0 0-1,-19-6 1,22 9-28,-24-8-1029,-1 2 0,-36-6 0,32 7-2672,29 7 2513</inkml:trace>
</inkml:ink>
</file>

<file path=ppt/ink/ink24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4:14.52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 1 7570,'-2'0'1290,"-6"4"3889,10 5-2446,2 0-1422,8 14-84,1-1 1,1 0-1,18 22 1,22 33-39,-28-34-882,1-1 0,38 42 0,-51-73-856,-14-11 478,0 0 0,1 0 0,-1 0 0,0 0 0,0 0 0,0 0 0,1 0 0,-1 0 0,0 0 0,0 0 0,0 0 0,1 0 0,-1 0 0,0 0 0,0 0 0,0-1 0,1 1 0,-1 0 0,0 0 0,0 0 0,0 0 1,0-1-1,0 1 0,1 0 0,-1 0 0,0 0 0,0 0 0,0-1 0,0 1 0,0 0 0,0 0 0,0 0 0,0-1 0,0 1 0,0 0 0,0 0 0,0 0 0,0-1 0,0-1-378,0 0 0,0 0 0,0 0 1,-1 0-1,1 0 0,-1-1 0,1 2 0,-1-1 0,0 0 0,0 0 0,-1-4 1,-10-6-861</inkml:trace>
  <inkml:trace contextRef="#ctx0" brushRef="#br0" timeOffset="1">17 294 17716,'11'5'680,"4"-8"176,11-5 640,13-7-311,-1-13-193,4 2-440,1 0-248,-6 2-960,-1 1-872,-7 5 919</inkml:trace>
</inkml:ink>
</file>

<file path=ppt/ink/ink24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4:15.09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138 0 5625,'-3'0'578,"1"0"1,-1 0-1,0 1 0,0-1 0,1 0 0,-1 1 0,0 0 1,1 0-1,-1-1 0,-3 3 0,-27 19 2489,23-11-2365,-1-1 1,2 2-1,-10 12 0,16-20-615,0 0-1,1 1 0,0-1 1,-1 1-1,2-1 1,-1 1-1,0-1 1,1 1-1,0 0 0,0 0 1,1 0-1,-1 0 1,1-1-1,0 1 1,0 0-1,1 0 1,-1 0-1,1 0 0,0 0 1,0-1-1,1 1 1,0 0-1,-1-1 1,2 1-1,-1-1 0,0 0 1,1 1-1,0-1 1,3 4-1,-1-2-2,1 0-1,-1 0 1,1-1-1,0 0 1,1 0-1,-1 0 1,1-1 0,0 0-1,0 0 1,0-1-1,0 0 1,1 0-1,-1 0 1,1-1-1,0-1 1,-1 1-1,12 0 1,-11-2-89,0-1-1,0 1 1,1-1-1,-1-1 1,0 0 0,0 0-1,0 0 1,-1-1 0,1 0-1,0-1 1,-1 0-1,0 0 1,0 0 0,0-1-1,-1 0 1,1 0 0,-1-1-1,6-7 1,-3 2-558,0 0 0,-1-1 0,-1 0 0,1-1 0,-2 1 0,0-1 0,-1 0 0,0-1 0,5-23 0,-3 3-572</inkml:trace>
</inkml:ink>
</file>

<file path=ppt/ink/ink24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4:15.6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7170,'0'1'436,"0"0"0,0 1 0,0-1 1,0 0-1,0 0 0,0 0 0,0 0 1,1 0-1,-1 0 0,0 1 0,0-1 1,1 0-1,-1 0 0,1 1 1,13 17 2731,25 16-1567,-28-25-755,24 24 38,-3 1-1,30 42 0,-20-24-681,-34-43-191,-3-5-61,-6-8-115,-8-14 106,1 0 0,1 0-1,-6-21 1,10 28 38,2 7 20,0 0 0,0 1 0,0-1 0,1 0-1,-1 0 1,1 0 0,-1 0 0,1 0 0,0 0-1,0 0 1,1 0 0,-1 0 0,1 0 0,-1 0-1,1 0 1,0 0 0,0 1 0,2-4 0,-2 4 20,1 0-1,-1 0 1,1 0 0,0 0 0,0 0 0,0 1 0,0-1 0,0 1 0,0-1 0,1 1-1,-1 0 1,0 0 0,1 0 0,-1 0 0,0 0 0,6 0 0,-1 0 27,0 0 1,0 1-1,1 0 1,-1 0-1,0 0 1,1 1-1,-1 0 1,0 1-1,0 0 1,0 0-1,0 0 1,11 6-1,-8-2-23,-2 1 0,1 0 0,-1 0 1,15 16-1,-17-15-44,1-1 1,1 1-1,0-1 1,0-1-1,0 0 1,11 6-1,-19-11-20,1-1 0,0 0-1,-1 0 1,1 1 0,0-1-1,0 0 1,-1 0 0,1 0 0,0 0-1,0 0 1,0 0 0,-1 0-1,1 0 1,0 0 0,0 0 0,0 0-1,-1 0 1,1-1 0,0 1 0,-1 0-1,1 0 1,0-1 0,0 1-1,-1-1 1,1 1 0,-1-1 0,1 1-1,0-1 1,-1 1 0,1-1-1,0 0 1,14-26-1788,-8 13 564,9-7 36,1-9 498</inkml:trace>
</inkml:ink>
</file>

<file path=ppt/ink/ink2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2:27.15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700 10 5857,'8'-3'9179,"1"2"-8462,7 0 1261,-20-1-403,-36 0-1078,29 1-499,0 1 1,-1 1 0,1 0-1,-1 0 1,1 1-1,0 1 1,0 0-1,0 0 1,0 1-1,-12 7 1,-11 11-14,-50 44 1,-12 8 26,38-33 62,1 3 1,-97 100 0,108-90 425,43-49-398,0-1 0,1 0 0,-1 1 0,1-1 0,0 1 0,0 0 0,0 0 0,1 0 0,-1 0 0,1 0 0,0 7 0,1-9-66,1 0 0,0 0 0,0-1 0,0 1 0,1 0 0,-1-1 1,1 1-1,-1 0 0,1-1 0,0 0 0,0 1 0,0-1 0,0 0 0,0 0 0,1 0 0,-1 0 0,5 2 0,-5-5-36,0-21-6539,-1 19 6014,0-31-4186,-2-10 3385</inkml:trace>
</inkml:ink>
</file>

<file path=ppt/ink/ink24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4:15.99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135 152 9562,'-2'-2'8042,"4"6"-6698,4 5-256,2-5-456,7 2-143,-2 2-313,-2-3-120,40 23-248,-41-28-185,-5-7-727,-2-1-648,-3-3-377,-2 3 1113</inkml:trace>
  <inkml:trace contextRef="#ctx0" brushRef="#br0" timeOffset="1">120 65 7682,'-119'-37'4697,"124"32"-4073,13-1-104,-2-1-696,-4-1-488,1 6 432</inkml:trace>
</inkml:ink>
</file>

<file path=ppt/ink/ink24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4:16.37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75 6137,'78'18'3029,"-73"-17"-2484,1 1-1,0 0 1,0 1 0,-1-1 0,0 1-1,1 0 1,-1 1 0,0-1-1,7 7 1,9 7 1140,-3-7-494,29 21 698,-45-29-1827,1 0 0,-1 0 0,0 0 0,0 1 0,0-1-1,-1 0 1,1 1 0,0-1 0,-1 1 0,0 0 0,1 0 0,-1-1 0,0 1 0,0 0-1,0 5 1,-1-7-55,0-1 1,0 0-1,1 1 0,-1-1 0,0 0 0,0 1 0,0-1 0,0 0 0,0 1 0,-1-1 1,1 1-1,0-1 0,0 0 0,0 1 0,0-1 0,0 0 0,0 1 0,-1-1 0,1 0 1,0 0-1,0 1 0,0-1 0,-1 0 0,1 1 0,0-1 0,0 0 0,-1 0 0,1 1 1,0-1-1,-1 0 0,1 0 0,0 0 0,-1 1 0,-14-3 149,-14-14 48,23 10-170,-1 0 1,1 0 0,0-1-1,1 1 1,-1-1-1,1 0 1,1-1-1,-1 0 1,1 1 0,1-1-1,-1 0 1,-2-14-1,5 19-22,0-1-1,0 0 0,1 1 1,-1-1-1,1 1 0,0-1 1,0 0-1,0 0 0,1 1 1,-1-1-1,1 1 0,0-1 1,0 1-1,0-1 0,1 1 1,-1-1-1,1 1 0,0 0 1,0 0-1,0 0 0,0 0 1,0 0-1,1 0 0,-1 0 1,1 1-1,0 0 0,-1-1 1,1 1-1,1 0 0,-1 0 1,5-2-1,-2 1-201,0 1-1,0 0 1,0 0-1,0 1 1,0-1 0,0 1-1,10 0 1,23 6-5903,-24-1 4322</inkml:trace>
</inkml:ink>
</file>

<file path=ppt/ink/ink24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4:17.07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70 405 8362,'-16'0'8139,"5"8"-4207,-6 28-2493,15-32-1412,-2 6 68,1-3-21,0 0 0,0 0 0,0 0 1,1 1-1,0-1 0,1 1 0,0-1 1,0 1-1,0-1 0,1 13 0,13 27 106,-12-46-189,-1 0 0,0 0 0,1 0 0,-1 0 0,1 0 0,-1 0 0,1 0 0,0 0 0,0 0 0,-1 0 0,1-1 0,0 1 0,0 0 0,0 0 0,1 0 0,-1-1-10,-1 0 0,1 0 0,0 0 0,-1-1 0,1 1-1,-1 0 1,1 0 0,0-1 0,-1 1 0,1 0 0,-1-1 0,1 1 0,-1 0 0,1-1 0,-1 1 0,1-1-1,-1 1 1,1-1 0,-1 1 0,0-1 0,1 1 0,-1-1 0,0 0 0,0 1 0,1-1 0,-1 1-1,0-1 1,0 0 0,0 1 0,1-2 0,0-6-226,0 0 0,0-1 0,-1 1 0,0 0 0,0 0 0,0-1 0,-4-14 0,3 15 35,-1-1-94,2-1-1,-1 0 1,1 1 0,1-1-1,0 0 1,3-13-1,-4 23 302,1 0 1,-1-1-1,0 1 0,1 0 0,-1 0 1,1 0-1,-1 0 0,1 0 0,-1 0 1,0 0-1,1 0 0,-1 0 0,1 0 1,-1 0-1,0 0 0,1 0 0,-1 0 1,1 0-1,-1 0 0,0 0 0,1 1 1,-1-1-1,1 0 0,-1 0 0,0 0 1,1 1-1,-1-1 0,0 0 0,1 1 0,-1-1 1,0 0-1,0 1 0,1-1 0,13 12 49,-9-7-10,1 0-1,-1-1 1,1 0-1,0 0 1,1-1-1,-1 1 1,0-2-1,1 1 1,0 0-1,-1-1 1,1 0-1,0-1 1,14 2-1,-18-3-6,1 0 0,-1 0 0,0-1 0,1 1 0,-1-1 0,0 0 1,1 0-1,-1 0 0,0 0 0,0 0 0,0-1 0,0 1 0,0-1 0,0 0 0,-1 0 0,1 0 0,-1 0 0,1-1 0,-1 1 0,0-1 0,0 1 0,0-1 1,0 0-1,0 0 0,0 1 0,-1-1 0,1-1 0,-1 1 0,0 0 0,0 0 0,1-6 0,1-9 113,0 1 1,-1-1-1,-1 0 0,0 0 1,-1 0-1,-1 0 0,-1 0 1,-5-21-1,0 9-54,-1 1-1,-2 1 1,-1 0 0,-15-30-1,19 45-58,6 8 5,-1 0 0,0 1 0,-1-1 0,1 1 0,-1 0 0,1 0 0,-1 0 0,-1 0 0,1 0 0,0 1 0,-1 0 0,-6-5 0,10 8-17,-1-1 0,0 1 0,1 0 1,-1-1-1,0 1 0,1 0 0,-1 0 0,0-1 0,1 1 1,-1 0-1,0 0 0,0 0 0,1 0 0,-1 0 1,0 0-1,0 0 0,1 0 0,-1 1 0,0-1 0,1 0 1,-1 0-1,0 0 0,1 1 0,-1-1 0,0 0 0,1 1 1,-2 0-1,1 0 6,0 0-1,1 0 1,-1 1 0,0-1 0,0 0-1,1 1 1,-1-1 0,1 1-1,-1-1 1,1 1 0,-1-1 0,1 3 0,0 44 217,4-26-79,0-1-1,1 1 0,1-1 1,2 0-1,0 0 0,1-1 0,0 0 1,2 0-1,1-1 0,25 32 1,-31-45-90,0-1 0,0 1 1,0-2-1,0 1 1,1-1-1,-1 0 1,1 0-1,0-1 1,1 0-1,-1 0 1,1 0-1,-1-1 1,1 0-1,-1-1 1,1 0-1,0 0 1,0-1-1,0 0 0,0 0 1,0 0-1,8-3 1,-14 3-97,1-1 0,-1 0-1,0 0 1,1 0 0,-1 0 0,0 0 0,0-1 0,0 1-1,0-1 1,0 1 0,0-1 0,0 0 0,0 1 0,-1-1-1,1 0 1,-1 0 0,1 0 0,-1-1 0,0 1 0,2-4-1,0-4-760,1 0-1,-1-1 0,2-17 0,-1 7-513,0-5 1069</inkml:trace>
</inkml:ink>
</file>

<file path=ppt/ink/ink24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4:17.49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12763,'7'8'6265,"-1"-1"-2888,-4 1-1289,1 5-559,1-5-1113,5 7-640,-18-4 152</inkml:trace>
</inkml:ink>
</file>

<file path=ppt/ink/ink24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4:53.81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264 686 6409,'-41'35'2761,"41"-34"-2649,0 0 0,-1-1 0,1 1 0,-1-1-1,1 1 1,-1-1 0,1 0 0,-1 1 0,1-1 0,-1 1 0,1-1 0,-1 0 0,0 1-1,1-1 1,-1 0 0,1 0 0,-1 0 0,0 1 0,1-1 0,-1 0 0,0 0 0,1 0 0,-1 0-1,0 0 1,1 0 0,-1 0 0,0 0 0,1 0 0,-1-1 0,0 1 0,1 0 0,-1 0-1,1-1 1,-1 1 0,0 0 0,1-1 0,-1 1 0,1 0 0,-1-1 0,1 1 0,-1-1 0,1 1-1,-1-1 1,1 1 0,0-1 0,-1 1 0,0-2 0,1 1-2,0 0 0,0 1 0,-1-1-1,1 0 1,0 0 0,0 0 0,0 0 0,0 0 0,0 0 0,0 0 0,0 0 0,1 0 0,-1 1 0,0-1-1,0 0 1,1 0 0,-1 0 0,0 0 0,1 0 0,-1 1 0,1-1 0,-1 0 0,1 0 0,0 1-1,-1-1 1,1 0 0,0 1 0,-1-1 0,1 1 0,1-1 0,9-7 942,-9 7-907,-1 0-1,0 0 1,1 0-1,-1 0 1,1 0-1,0 0 1,-1 0-1,1 1 1,0-1-1,-1 1 1,1-1-1,0 1 1,-1-1-1,1 1 1,0 0-1,3 0 1,-4 0 395,13 0 45,153-8 1178,-31-2-1085,57-7-568,-177 15-51,0-1 0,-1-1 0,1-1 0,-1 0 0,0-1 0,0 0 0,0-1-1,25-17 1,-32 18 14,0 0-1,-1 0 1,0-1-1,0 0 1,0 0-1,0 0 1,-1-1-1,-1 0 1,1 0-1,-1-1 1,-1 0-1,1 0 1,-2 0-1,1 0 1,3-14-1,-5 13-26,2-10 17,0 0-1,-1 0 1,-1 0 0,-1-24-1,-2 37-41,0-1 0,0 1 0,-1 0 0,0 0-1,0 0 1,-1 0 0,0 0 0,0 0 0,0 1-1,-1-1 1,0 1 0,0 0 0,-1 0 0,0 0-1,-6-5 1,-8-5-4,-1 1-1,0 0 1,-1 2-1,-1 1 1,0 0-1,-45-16 1,-8-5-19,59 26-2,0 2 1,0 0 0,-1 0 0,-23-2 0,-30-8 9,62 13-6,-1 0 0,1 1 1,-1 0-1,1 0 0,-1 1 0,1 0 0,-1 1 0,-8 1 0,-66 18-20,73-17 18,0 1 0,0 0 1,1 0-1,0 1 0,-1 0 1,2 0-1,-13 10 0,-45 45 9,51-46-1,-1 4-9,1 1 1,0 0-1,1 2 0,1-1 0,-16 36 1,-19 30 32,40-74-31,1 1 0,1-1 0,0 1 0,0 0 0,1 1 0,1-1 0,-5 26 0,9-33 37,-1 0 0,0 0 0,1 0 0,0 0 0,1 0 0,-1 0 0,1 0 0,0-1 0,0 1 0,1 0 0,0 0 0,0-1 1,0 1-1,1-1 0,0 0 0,0 0 0,0 0 0,0 0 0,1 0 0,0-1 0,6 6 0,-2-3 58,1-1 0,0 0 0,0-1-1,1 0 1,-1-1 0,1 0 0,0 0 0,0-1 0,1 0 0,-1-1-1,1 0 1,-1-1 0,1 0 0,10-1 0,10-1-153,0-1 0,-1-1 0,49-12 0,-8-3-2592,-53 15 2306</inkml:trace>
</inkml:ink>
</file>

<file path=ppt/ink/ink24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4:56.3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41 41 6337,'-41'-15'6714,"49"12"-5042,4 0-112,12-2-143,6 0-97,10 0 160,8 2-7,7 1-65,4 2-136,3 4-376,1-3-239,-6 1-329,-9-1-104,-11-2-656,-8-2-697,1 6 697</inkml:trace>
</inkml:ink>
</file>

<file path=ppt/ink/ink24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5:08.9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742 381 3169,'4'-51'2796,"-2"40"-2356,-1 1 0,-1 0 0,0 0 0,0 0 0,0-1 0,-4-12 0,0 11 210,0 0 0,-1 1 0,0-1 0,-1 1 1,-12-17-1,-7-13 1074,21 32-1344,-2 0 1,1 1 0,-1-1-1,-1 1 1,1 1 0,-1-1-1,-1 1 1,1 0-1,-1 1 1,-12-8 0,13 10-232,1 1-1,-1 0 1,1 0 0,-1 0 0,0 1 0,0 0 0,0 0 0,0 1 0,-1 0 0,1 0 0,0 1 0,0 0-1,-1 0 1,1 0 0,-12 3 0,7 1-80,0 0 0,0 0 0,1 1 0,0 1 0,0 0 0,0 0 0,1 1 0,-18 16 0,-70 74 668,91-89-674,-28 31 257,-49 71 1,69-86-202,0 1 0,2 0-1,1 1 1,-15 45-1,16-37-4,1 1-1,2 0 1,2 1-1,1-1 0,2 1 1,1 0-1,2 0 0,1 0 1,12 69-1,-7-78-42,1 0-1,2 0 1,0-1-1,1-1 1,28 49-1,-26-57-8,0 0 1,0-1-1,2 0 0,0-1 0,1 0 0,0-1 1,1-1-1,30 19 0,-11-12 94,1-1 1,1-2-1,0-1 1,60 16-1,-68-24-27,-1-2 0,1-1 0,0-1 0,0-2 0,0 0 1,58-6-1,-71 0-91,0-1 0,0 0 1,0-1-1,0 0 0,-1-1 0,19-13 1,-18 11 2,-4 3 15,-1 0-1,0-1 1,0-1 0,0 0 0,-1 0-1,-1-1 1,1 0 0,-1-1 0,-1 0-1,0-1 1,0 1 0,-1-2-1,10-21 1,1-8 81,-3 0 0,-1-1 0,14-75 0,-25 94-77,0-1-1,-1 1 1,-2-1 0,0 0 0,-2 0-1,0 1 1,-2-1 0,-10-36 0,-5 1 19,-3 0 0,-3 2 0,-50-87 1,56 113-78,-1 1 0,-2 0 0,-1 2 0,-2 0 0,0 2 0,-2 0 0,-44-32 0,60 51 0,0 0 1,0 1-1,0 0 1,-1 1-1,0 0 0,0 1 1,-1 0-1,1 1 0,-14-1 1,-3 1 3,1 2 0,-57 5 1,64-3-103,-126 6-105,130-8-489,0 0 0,1-1 0,-1 0-1,1-2 1,-1 0 0,-24-10 0,16 6-1980,1 6 1240</inkml:trace>
</inkml:ink>
</file>

<file path=ppt/ink/ink24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5:11.33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73 81 4465,'-16'-2'2422,"-12"-2"-885,27 3-1414,1 1 1,-1-1-1,0 1 1,0-1-1,1 1 1,-1-1-1,0 1 1,0-1 0,1 0-1,-1 1 1,1-1-1,-1 0 1,1 1-1,-1-1 1,1 0-1,-1 0 1,1 0-1,-1 1 1,1-1-1,0 0 1,0 0-1,-1 0 1,1 0-1,0 0 1,0 0-1,0 0 1,0-1 0,0 2 14,0-1 0,0 1 0,0-1-1,-1 1 1,1-1 0,0 1 0,0-1 0,-1 1 0,1-1 0,0 1 0,0-1 0,-1 1 0,1-1 0,-1 1 0,1-1 0,0 1 0,-1 0 0,1-1 0,-1 1 0,1 0 0,-1 0 0,1-1 0,-1 1 0,1 0 0,-1 0 0,0 0 0,1-1 0,-1 1 0,0 0 0,-3 0 2950,12 3-2315,53 9-277,24 6-75,-61-12-287,0-1 0,1-1-1,0-2 1,-1 0 0,1-1-1,0-2 1,0 0 0,0-2-1,-1 0 1,1-2 0,-1-1-1,0-1 1,24-10 0,-21 6 56,0 2 0,1 1 1,0 0-1,58-5 1,-62 11-148,-1 2 0,1 0 0,0 2 0,0 0 0,0 2 0,44 12 0,-52-12 5,1 0-1,-1-1 1,1-1-1,0 0 1,21-1-1,83-13 359,-102 10-330,4 1 97,1 1-1,0 1 1,0 1 0,-1 1-1,1 1 1,-1 2 0,28 9-1,-17-5 391,1-2-1,45 6 1,-15-10 73,-31-3-441,53 9 0,-86-10-1029</inkml:trace>
</inkml:ink>
</file>

<file path=ppt/ink/ink24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5:12.52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10 283 8530,'-8'4'7411,"7"-3"-7115,1-1 1,0 0-1,0 1 1,0-1-1,0 1 1,0-1-1,-1 1 0,2 18 1766,16 27-2166,1-12 238,-8-23 108,-1-16 65,3-25 136,-8 19-465,7-19 130,26-63 106,-32 81-143,1 1 0,0 1-1,1-1 1,0 1 0,0 0 0,11-10-1,-18 19-52,1 1-1,0-1 1,0 0-1,0 0 1,0 1-1,0-1 1,0 0-1,0 1 1,0-1-1,0 1 0,0 0 1,0-1-1,0 1 1,1 0-1,-1 0 1,0-1-1,0 1 1,0 0-1,0 0 1,1 0-1,-1 0 0,0 1 1,0-1-1,0 0 1,0 0-1,0 1 1,1-1-1,-1 1 1,0-1-1,0 1 1,0-1-1,0 1 0,0 0 1,0-1-1,0 1 1,-1 0-1,1 0 1,0-1-1,0 1 1,0 0-1,-1 0 1,1 1-1,6 7 29,-2 0-1,1 0 1,7 20 0,-3-10-23,-1-4-34,-1-1 1,-1 1 0,11 27-1,-15-61 10,1 0-1,1 0 1,1 1-1,0 0 1,1 0-1,1 0 1,1 1-1,21-31 1,-21 36 8,-6 7-6,1 0 0,-1 0 0,1 1 0,0-1 0,6-4 0,-10 8 0,1 0-1,0 1 1,0-1 0,0 1-1,0-1 1,0 1-1,0-1 1,0 1-1,0 0 1,0-1-1,0 1 1,0 0-1,0 0 1,0 0-1,0 0 1,1 0-1,-1 0 1,0 0-1,0 0 1,0 0 0,0 1-1,0-1 1,0 0-1,0 1 1,0-1-1,0 1 1,0-1-1,0 1 1,0-1-1,0 1 1,-1 0-1,1-1 1,0 1-1,1 1 1,16 16 31,-12-12-24,0 1 1,0-1-1,1-1 0,13 10 0,-18-14-9,1 0 0,-1 0-1,0 0 1,1 0 0,-1 0 0,1-1 0,-1 1-1,1-1 1,-1 0 0,1 1 0,0-1 0,-1 0-1,1-1 1,-1 1 0,1 0 0,-1-1 0,1 1-1,-1-1 1,1 0 0,-1 0 0,3-1 0,12-8-53,0-1 1,0 0-1,20-19 1,-24 19-132,-10 8 156,-1 0 1,1 0-1,-1 0 1,0 0 0,0 0-1,0-1 1,1-4-1,-2 5 25,0 0-1,1 1 0,-1-1 1,0 1-1,1-1 1,-1 1-1,1 0 0,0 0 1,-1 0-1,1-1 1,5-2-1,-7 5 296,4 1-250,0 0 0,-1 0 0,1 0 1,0 1-1,-1 0 0,1 0 0,-1 0 0,6 4 1,56 54-6,-60-57-139,-1-1 1,0 1 0,1-1-1,0 0 1,0-1 0,-1 1 0,1-1-1,7 1 1,-10-1-5,0-1-1,0 0 1,1 0 0,-1 0 0,0 0 0,0 0-1,0-1 1,1 1 0,2-2 0,-4 2 103,0 0 1,-1-1-1,1 1 1,0-1 0,-1 1-1,1-1 1,0 1-1,-1-1 1,1 1-1,-1-1 1,1 1 0,0-1-1,-1 0 1,0 1-1,1-1 1,-1 0 0,1 0-1,-1 1 1,0-1-1,0 0 1,1 0 0,-1 1-1,0-1 1,0 0-1,0-1 1,0-13 710</inkml:trace>
</inkml:ink>
</file>

<file path=ppt/ink/ink24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5:12.9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35 0 8458,'-20'4'3601,"7"0"-1673,12 5-2488,1-3-352,4 7 440</inkml:trace>
</inkml:ink>
</file>

<file path=ppt/ink/ink2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2:27.56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129 11 5545,'-1'-1'283,"0"0"0,0 0 1,0 0-1,0 0 0,0 1 0,0-1 0,0 0 0,0 1 1,0-1-1,0 1 0,0-1 0,0 1 0,0 0 0,0-1 1,-1 1-1,1 0 0,0 0 0,0 0 0,0 0 0,-1 0 0,1 0 1,0 0-1,0 0 0,0 0 0,-1 0 0,1 1 0,0-1 1,0 0-1,0 1 0,0-1 0,0 1 0,0 0 0,0-1 1,0 1-1,0 0 0,-1 0 0,-3 4 163,0 0-1,0 1 1,1-1 0,0 1-1,-6 10 1,1-3-237,-24 42 649,31-50-741,0-1 1,0 0-1,1 0 1,0 1-1,-1-1 1,2 1-1,-1-1 1,0 1-1,1 0 0,0-1 1,0 1-1,0-1 1,2 6-1,-2-9-84,0 1-1,1-1 1,-1 0-1,1 0 1,-1 0-1,1 1 1,0-1-1,0 0 1,-1 0-1,1 0 1,0 0-1,0 0 1,0 0 0,0 0-1,0-1 1,0 1-1,0 0 1,0 0-1,1-1 1,1 2-1,0-1 6,1 0-1,-1-1 1,1 1 0,-1 0-1,1-1 1,-1 0-1,7 0 1,5-2-58,1 0 1,25-9-1,-35 10-14,24-8-916,48-21 0,-19 0 228</inkml:trace>
</inkml:ink>
</file>

<file path=ppt/ink/ink24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5:13.27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1 125 8234,'1'16'4663,"-1"-12"-4195,0-1-1,0 1 1,0 0-1,1 0 1,0-1 0,0 1-1,0 0 1,0-1-1,2 4 1,-3-6-4,3-11-277,0-1 0,1 1 0,0 0 1,1 0-1,0 0 0,11-17 0,-4 8-7,-2-4 113,-8 17-109,0 0-1,1 1 1,0 0 0,0-1-1,0 1 1,6-6 0,-9 10-163,1 0 1,0 1 0,0-1 0,0 0 0,0 1-1,1-1 1,-1 1 0,0-1 0,0 1 0,0-1-1,0 1 1,0 0 0,1 0 0,-1 0 0,0 0-1,0-1 1,0 1 0,1 1 0,-1-1 0,0 0-1,0 0 1,0 0 0,1 1 0,-1-1 0,0 1-1,0-1 1,0 1 0,0-1 0,0 1 0,0-1-1,0 1 1,0 0 0,0 0 0,2 1 0,20 13-815,-5-9-3976</inkml:trace>
</inkml:ink>
</file>

<file path=ppt/ink/ink24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5:13.68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0 218 10210,'115'-31'4217,"-112"30"-3991,-1 0 0,1 1 1,0 0-1,-1-1 0,1 1 0,0 0 0,-1 0 0,1 1 1,0-1-1,3 2 0,7 9 1100,-9-6-802,5 4 270,35 36 1672,-42-43-2393,0 0-1,0 1 1,0-1 0,-1 1-1,1-1 1,-1 1 0,1-1-1,-1 1 1,0 0 0,0 0-1,-1-1 1,1 1 0,0 0-1,-1 0 1,0 0 0,1 0-1,-1 4 1,-1-6-81,1 0 0,0 0 0,0 0 0,0 0-1,-1 0 1,1 0 0,0 0 0,-1 0 0,1 0 0,-1-1 0,1 1 0,-1 0 0,1 0-1,-1 0 1,1-1 0,-1 1 0,0 0 0,0-1 0,1 1 0,-1 0 0,0-1 0,0 1-1,0-1 1,0 1 0,1-1 0,-1 0 0,-2 1 0,2-1-29,-1 0 0,0 0 0,0 0 0,0-1 0,1 1 0,-1-1 1,0 1-1,0-1 0,1 0 0,-1 1 0,0-1 0,1 0 0,-3-2 0,-4-2-122,1-1 0,0-1 0,0 1 0,-9-13 0,12 15 148,0-1 1,0 0-1,1 0 1,0 0-1,0 0 1,1-1-1,-1 1 1,1-1-1,0 0 1,0 0-1,1 1 1,0-1-1,0 0 0,0 0 1,1 0-1,0 0 1,0 0-1,1 0 1,-1 0-1,1 0 1,0 0-1,1 0 1,0 0-1,0 0 0,0 1 1,0-1-1,1 1 1,0 0-1,0-1 1,8-8-1,-2 3-182,1-1 0,1 2 1,0-1-1,0 1 0,23-14 0,-19 13-880,-7 5 632</inkml:trace>
</inkml:ink>
</file>

<file path=ppt/ink/ink24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5:14.14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133 128 10138,'-3'-2'582,"0"1"0,0 0 0,0 0 0,1 0 0,-1 0 0,0 0 1,0 0-1,-1 1 0,1-1 0,0 1 0,0 0 0,0 0 0,0 0 0,-4 1 0,6 0-517,0 0 0,-1 0 1,1 0-1,0 0 0,0 0 0,-1 1 0,1-1 1,0 0-1,0 1 0,1-1 0,-1 1 1,0-1-1,0 1 0,1-1 0,-1 1 0,1 0 1,-1-1-1,1 1 0,0 0 0,-1-1 1,1 1-1,0 0 0,0-1 0,0 1 0,1 0 1,-1-1-1,1 3 0,-1 12 108,2-1-1,0 0 1,1 0-1,0 0 1,8 22-1,-8-29-132,1 1-1,0-1 1,0 0-1,1 0 1,0 0-1,0-1 1,1 0-1,-1 0 1,2 0-1,11 9 1,-18-15-33,0-1 0,0 0 0,1 1 0,-1-1 0,0 1 0,1-1 0,-1 0 0,0 1 0,1-1 0,-1 0 0,0 0 0,1 1 0,-1-1 0,1 0 0,-1 0 0,1 0 0,-1 1 0,1-1 0,-1 0 0,0 0 0,1 0 0,-1 0 0,1 0 0,-1 0 0,1 0 0,-1 0 1,1 0-1,-1 0 0,1 0 0,-1 0 0,1 0 0,-1-1 0,1 1 0,-1 0 0,0 0 0,1 0 0,-1-1 0,1 1 0,-1 0 0,0 0 0,1-1 0,-1 1 0,0 0 0,1-1 0,-1 1 0,0-1 0,1 1 0,-1 0 0,0-1 0,0 1 0,0-1 0,1 1 0,-1-1 0,0 1 0,0-1 0,0 1 0,0-1 0,-1-28 342,-2 20-303,0 0 0,-1 0 0,0 0 0,-1 0 0,0 1 0,0-1 0,-1 1 0,0 1 1,-11-11-1,12 12-378,0 1 0,-1 0 1,0 0-1,0 1 1,0-1-1,0 2 0,-1-1 1,0 1-1,1-1 1,-1 2-1,-1-1 0,-13-2 1,5 5-1870,13 7 958</inkml:trace>
  <inkml:trace contextRef="#ctx0" brushRef="#br0" timeOffset="1">292 105 10802,'19'23'6171,"-11"-13"-5383,1-1 0,0-1 0,15 12-1,-22-18-724,0 1-1,-1-1 1,1 0-1,0 1 1,-1 0 0,1-1-1,-1 1 1,0 0-1,1 3 1,1 0 31,-2-15 60,-1-14-122,1 0 0,5-31 0,-5 49 6,0-1 0,1 0 0,-1 1 0,1-1 1,1 1-1,-1 0 0,1 0 0,0 0 0,0 0 0,0 0 1,1 1-1,-1-1 0,1 1 0,0 0 0,1 0 0,6-5 0,-9 8-69,1-1 0,-1 1 0,1-1 0,-1 1 0,1 0-1,0 0 1,-1 0 0,1 0 0,0 1 0,0-1-1,-1 1 1,1 0 0,0 0 0,0 0 0,0 0-1,0 0 1,-1 0 0,1 1 0,0-1 0,0 1 0,-1 0-1,1 0 1,0 0 0,-1 0 0,1 1 0,-1-1-1,1 1 1,-1-1 0,0 1 0,0 0 0,4 3-1,-1 3-1569,-5 4 646</inkml:trace>
</inkml:ink>
</file>

<file path=ppt/ink/ink24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5:14.59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 1 12435,'-13'3'3792,"4"2"-3776</inkml:trace>
</inkml:ink>
</file>

<file path=ppt/ink/ink24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5:16.0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322 101 5881,'-128'-83'2293,"125"81"-2142,0 0 0,-1 0 0,1 0 0,0 0 0,-1 1 0,0 0 0,1-1 0,-1 1 0,0 1 0,1-1 0,-7 0 0,9 1-58,-1 0 0,1 1 1,-1-1-1,1 1 0,0-1 1,-1 1-1,1-1 0,0 1 1,0 0-1,-1 0 0,1 0 1,0 0-1,0-1 0,0 2 1,-2 0-1,-3 5 436,-2 0-180,0 1 1,1 1-1,0-1 0,0 1 0,1 1 1,0-1-1,1 1 0,0 0 1,0 0-1,-5 19 0,-1 12 693,-9 62-1,16-82-773,-1 30-13,2-1 1,3 1-1,2 0 0,13 81 0,-13-116-180,0 1 0,2 0 0,0-1 0,1 1 0,1-1 0,0 0 0,1-1-1,1 0 1,1 0 0,0 0 0,0-1 0,2-1 0,-1 0 0,2 0 0,0-1-1,0 0 1,1-1 0,1-1 0,0 0 0,22 12 0,-19-12 81,2 0-1,-1-2 1,1 0 0,0-1 0,1-1 0,-1-1-1,1 0 1,1-2 0,29 2 0,-33-5-4,1-1 0,-1 0 0,1-1-1,-1-1 1,0-1 0,0 0 0,0-1 0,-1-1 0,1-1 0,-1 0 0,19-13 0,-28 17-77,0-1 0,-1-1 1,0 1-1,0-1 0,0 0 1,-1 0-1,1-1 0,-1 0 1,-1 0-1,1 0 0,-1 0 1,0-1-1,0 1 0,-1-1 1,0 0-1,0 0 0,2-12 1,5-19 143,-2 0-1,-1-1 1,-3 0 0,1-61 0,-6 81-179,-1 0 0,0 0 0,-1 1 1,-1-1-1,-1 1 0,0 0 0,-2 0 0,0 0 1,-1 1-1,0 0 0,-18-25 0,11 24-35,-1 0-1,0 0 0,-1 2 1,0 0-1,-2 1 1,0 0-1,-34-18 1,23 17 105,-1 0 0,0 3 0,-1 0 1,-57-13-1,72 23-86,0 1 1,0 0-1,0 1 1,1 1-1,-1 1 1,0 0-1,0 1 1,0 1-1,1 0 1,-1 2-1,1 0 1,0 0-1,1 2 1,-1 0-1,1 0 1,-21 16-1,34-22-129,1-1-1,0 1 0,0 0 1,-1 0-1,1 1 1,0-1-1,0 0 1,0 0-1,1 0 1,-1 1-1,0-1 1,-1 3-1,2-4 102,0 1 0,0 0 1,0-1-1,1 1 0,-1 0 0,0-1 0,0 1 1,0 0-1,0-1 0,1 1 0,-1-1 0,0 1 0,1 0 1,-1-1-1,0 1 0,1-1 0,-1 1 0,1-1 0,-1 1 1,1-1-1,-1 1 0,1-1 0,-1 0 0,1 1 1,0-1-1,-1 0 0,2 1 0,19 10 43</inkml:trace>
</inkml:ink>
</file>

<file path=ppt/ink/ink24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5:05.25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912 51 4329,'-90'5'1935,"89"-5"-1763,-1 0 1,0 0-1,0 0 1,0 0-1,0 0 1,0 0-1,0-1 1,0 1-1,1-1 0,-1 1 1,0-1-1,0 0 1,1 0-1,-1 1 1,0-1-1,1 0 1,-1-1-1,1 1 0,-1 0 1,1 0-1,-1-1 1,1 1-1,-2-3 1,3 3-74,-1 1 1,1-1 0,-1 0 0,1 1-1,-1-1 1,1 0 0,-1 1 0,0-1-1,1 1 1,-1-1 0,0 0 0,0 1 0,0 0-1,1-1 1,-1 1 0,0 0 0,0-1-1,0 1 1,0 0 0,1 0 0,-1 0-1,0-1 1,0 1 0,0 0 0,0 0-1,0 0 1,0 1 0,1-1 0,-1 0-1,0 0 1,-1 1 0,-25 13 1155,15-3-268,12-11-953,0 0 0,0 0-1,-1 0 1,1 1 0,0-1 0,0 0-1,0 0 1,0 0 0,0 1 0,0-1 0,0 0-1,0 0 1,0 0 0,0 0 0,0 1 0,0-1-1,0 0 1,0 0 0,0 0 0,0 1 0,0-1-1,0 0 1,0 0 0,0 0 0,0 1-1,0-1 1,0 0 0,0 0 0,0 0 0,1 0-1,-1 1 1,0-1 0,0 0 0,0 0 0,0 0-1,0 0 1,0 0 0,1 0 0,-1 1 0,0-1-1,0 0 1,0 0 0,0 0 0,1 0-1,-1 0 1,0 0 0,0 0 0,0 0 0,1 0-1,12-11 2376,2 2-2123,-1 0 0,33-12 0,-45 20-265,1 0-3,0 0 0,0-1-1,0 1 1,1 0 0,-1 1 0,0-1 0,1 0 0,-1 1 0,0 0 0,1 0-1,-1 0 1,0 0 0,1 1 0,-1-1 0,1 1 0,-1 0 0,0 0 0,0 0-1,0 0 1,1 0 0,-1 1 0,0-1 0,0 1 0,-1 0 0,1 0 0,4 4-1,0 3-15,0 0-1,0 0 1,-1 1-1,0-1 1,0 2-1,4 11 0,6 9 63,110 167 852,-115-179-863,-1 2 0,-1-1 0,-2 1 0,0 0 0,-1 1 0,0 0-1,-2 0 1,1 25 0,-1 28 136,-5 79-1,0-131-102,1-8-37,-1 0-1,0-1 1,-1 1 0,0-1-1,-1 1 1,-1-1 0,-1 0-1,0 0 1,0-1 0,-1 1-1,-1-1 1,0-1 0,-13 17-1,-6 10 247,17-24-103,-1-1-1,-17 19 1,15-19-176,0-2 1,-1 0-1,0 0 1,-1-1-1,-1-1 1,1 0-1,-2-1 1,1 0-1,-1-2 0,0 0 1,-29 8-1,-132 46-3,145-49-11,20-8-3,1 0-1,-1-1 1,0 0-1,-1-1 1,1 0-1,0-1 1,0 0-1,-24-2 1,27 0 0,1-1 0,-1 0 0,0 0-1,1-1 1,-1 0 0,1 0 0,0-1 0,0 0 0,0-1-1,0 1 1,1-2 0,-12-9 0,-17-19 5,-147-145 44,169 162-52,1-2-1,1 0 1,0 0 0,2-1 0,0 0-1,1-1 1,1 0 0,1-1 0,0 1-1,-3-32 1,-2-26 6,-1-124-1,12 178 3,1 6-12,0 1 1,1-1-1,0 1 0,2 0 0,0 0 1,12-35-1,-11 42 24,1 1 0,0-1 0,0 1 0,1 0 0,1 1 0,0-1 0,0 1 0,1 0 0,0 1 1,0 0-1,1 0 0,9-6 0,-9 7 54,0 1 1,1 1 0,-1-1-1,1 2 1,0-1 0,12-2-1,-17 5-46,1 1 0,-1 0 0,1 1 0,0-1 0,-1 1 0,1 0 0,0 0 0,-1 1 0,1 0 0,-1 0 0,1 0 1,-1 1-1,9 3 0,2 2-211,0 0 0,1-1 0,-1 0 1,1-2-1,1 0 0,-1-1 1,0-1-1,29 1 0,25-5-4223,-42 0 3123</inkml:trace>
</inkml:ink>
</file>

<file path=ppt/ink/ink24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5:05.77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51 105 7570,'-46'42'3416,"41"-43"-1343,9-1-17,5-8-127,9 2-49,10-5-480,1-2-375,4 1-553,-10-7-296,6-1-880,-4 3-993,-1-2 1049</inkml:trace>
</inkml:ink>
</file>

<file path=ppt/ink/ink24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5:06.56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203 373 10882,'0'-2'222,"0"1"-1,0 0 0,0 0 1,0-1-1,0 1 0,0 0 1,0 0-1,0 0 0,-1-1 1,1 1-1,0 0 0,-1 0 1,1 0-1,-1 0 0,1 0 1,-1-1-1,0 1 0,1 0 1,-1 0-1,0 1 0,0-1 1,0 0-1,0 0 0,-1-1 1,1 2-103,-1 0 0,1-1 0,0 1 0,-1 0 0,1 0 0,-1 0 0,1 0 0,-1 0 0,1 0 0,-1 0 0,1 0 0,-1 1 0,1-1 0,-1 1 0,1-1 0,-3 2 0,-3 2 12,0 0 0,0 0-1,0 1 1,0 0-1,1 0 1,-7 7-1,-1 3 44,1 0 0,1 2-1,0-1 1,-17 35 0,24-41-94,0 0 0,1 0 0,1 1 1,0-1-1,0 1 0,1 0 0,0 0 1,1 0-1,0 0 0,1 19 1,0-28-72,0 0 0,0 0 0,1-1 1,-1 1-1,0 0 0,1 0 1,-1 0-1,1-1 0,-1 1 1,1 0-1,0 0 0,0-1 1,0 1-1,0-1 0,0 1 1,0-1-1,0 1 0,0-1 1,1 1-1,-1-1 0,0 0 1,1 0-1,-1 0 0,1 0 1,0 0-1,-1 0 0,1 0 1,0-1-1,-1 1 0,1 0 1,0-1-1,2 1 0,0-1-3,-1 0 0,1-1 0,-1 1 0,1-1 0,-1 0 0,1 0 0,-1 0 0,0 0-1,0-1 1,1 1 0,-1-1 0,0 0 0,0 0 0,0 0 0,-1 0 0,5-4 0,5-7 5,0-1 1,-1 0 0,0-1 0,-1 0 0,-1 0 0,0-1 0,-1 0 0,-1-1-1,-1 1 1,0-1 0,-1-1 0,-1 1 0,0-1 0,-1 0 0,0-29 0,-3 20-7,0 1 0,-2-1 0,-1 1 1,-1 0-1,-1-1 0,-1 2 1,-1-1-1,-2 1 0,-23-48 0,29 68 13,1 0 15,0 1-1,0-1 1,0 1 0,-1-1-1,0 1 1,0 0-1,0 0 1,0 1-1,-1-1 1,1 1 0,-1 0-1,-7-5 1,10 7-16,1 1 1,-1 0 0,0 0-1,1 0 1,-1 0-1,1 0 1,-1 0 0,0 0-1,1 0 1,-1 1-1,1-1 1,-1 0 0,0 0-1,1 0 1,-1 1-1,1-1 1,-1 0 0,1 1-1,-1-1 1,1 0-1,-1 1 1,1-1 0,-1 1-1,1-1 1,0 0-1,-1 1 1,1-1 0,0 1-1,-1-1 1,1 1-1,0 0 1,0-1 0,-1 1-1,1-1 1,0 1-1,0-1 1,0 2 0,-6 25 339,6-25-326,-2 15 89,0 0 0,2 1-1,0-1 1,1 0 0,1 0 0,1 0-1,0 0 1,1 0 0,1 0-1,0-1 1,13 27 0,-14-36-87,0 0 1,0 0 0,0 0 0,1-1 0,0 0-1,0 0 1,1 0 0,0 0 0,0-1-1,0 0 1,0 0 0,1-1 0,0 0-1,0 0 1,0 0 0,0-1 0,1 0 0,0-1-1,-1 1 1,1-1 0,0-1 0,0 0-1,0 0 1,0 0 0,0-1 0,0 0-1,9-2 1,-10 1-15,0 0 0,-1 0-1,1-1 1,-1 0 0,1-1-1,-1 1 1,0-1 0,0 0-1,0-1 1,0 1 0,-1-1-1,10-8 1,-2-2-3,0 0 1,-1-1-1,11-17 1,4-5-15,-23 36-309,-2 12 25,7 24 208,-7-30 76,1 0-1,-1 0 1,1 0-1,0 0 1,0-1-1,0 1 1,5 4-1,-6-7 2,0 0 0,0-1-1,0 0 1,0 1 0,0-1 0,0 0-1,0 0 1,0 0 0,0 0 0,1 0 0,-1-1-1,0 1 1,0-1 0,1 1 0,-1-1-1,1 0 1,-1 0 0,0 0 0,1 0-1,-1 0 1,0-1 0,1 1 0,-1-1 0,0 1-1,3-2 1,0 0 12,-1 0 0,1-1 0,0 1 0,-1-1 0,0 0 0,1 0 0,-1 0 0,0-1 0,-1 0 0,1 1 0,-1-1 0,1 0 0,-1-1 0,-1 1 0,1-1 0,4-8 0,-6 10-2,0 0 1,0 0 0,0-1 0,0 1-1,0 0 1,-1-1 0,1 1 0,-1 0-1,0-1 1,0 1 0,0 0-1,-1-1 1,1 1 0,-1 0 0,0-1-1,0 1 1,0 0 0,0 0-1,0 0 1,-1 0 0,0 0 0,1 0-1,-1 0 1,0 0 0,0 1-1,-1-1 1,-2-2 0,-1 0-80,-1 0 0,0 1 0,-1-1 1,1 1-1,-1 1 0,1 0 0,-1 0 0,0 0 0,0 1 1,-1 0-1,-9-1 0,14 2-122,0 1 1,0-1-1,0 1 0,1 0 1,-1 0-1,0 0 1,0 0-1,0 1 0,0 0 1,1 0-1,-1 0 0,0 0 1,0 0-1,1 1 1,-1-1-1,1 1 0,0 0 1,-1 0-1,1 0 0,0 1 1,0-1-1,0 1 1,1 0-1,-1 0 0,1 0 1,-3 3-1,4-4-84,0-1 1,1 1-1,-1 0 0,0-1 1,1 1-1,0 0 0,-1 0 1,1 0-1,0 0 1,0-1-1,0 1 0,0 0 1,0 0-1,0 0 0,1 2 1,10 13-891</inkml:trace>
</inkml:ink>
</file>

<file path=ppt/ink/ink24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5:07.34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12 300 7042,'-11'-23'15679,"12"30"-15587,-1 0-1,2 1 1,-1-1 0,1 1 0,0-1-1,0 0 1,1 0 0,0 0 0,1-1 0,-1 1-1,1-1 1,0 0 0,1 0 0,0 0-1,9 9 1,-13-13-80,1-1-1,-1 1 1,1-1-1,0 0 1,-1 0-1,1 1 1,0-1-1,0-1 1,0 1-1,0 0 1,0 0-1,0-1 0,0 1 1,0-1-1,0 1 1,0-1-1,0 0 1,0 0-1,0 0 1,0 0-1,0 0 1,0 0-1,0-1 1,0 1-1,1-1 1,-2 0-1,1 1 1,0-1-1,0 0 1,0 0-1,0 0 1,0 0-1,-1 0 1,1-1-1,2-1 1,4-6 10,-1 1-1,0-1 1,-1 0 0,1 0 0,6-15 0,-7 14 8,-6 9-28,0 1-1,1-1 1,-1 0 0,0 1 0,1-1-1,-1 0 1,0 1 0,0-1 0,0 1-1,1-1 1,-1 0 0,0 0-1,0 1 1,0-1 0,0 0 0,0 1-1,0-1 1,0 0 0,0 1 0,-1-1-1,1 0 1,0 1 0,0-1-1,0 0 1,-1 1 0,1-1 0,0 1-1,-1-1 1,1 1 0,-1-1 0,1 0-1,-1 1 1,1-1 0,-1 1 0,1 0-1,-1-1 1,1 1 0,-1-1-1,1 1 1,-1 0 0,0 0 0,1-1-1,-1 1 1,0 0 0,1 0 0,-2-1-1,2 1 47,25-2 68,-20 0-70,0 0 0,0 0 0,0-1-1,-1 1 1,1-1 0,-1 0-1,1-1 1,-1 1 0,0-1 0,-1 0-1,1 0 1,0 0 0,2-5-1,8-8 40,3-4 269,24-24 1,-39 43-309,0 0 0,0 0 1,0 0-1,0 0 0,0 1 0,1-1 0,-1 1 0,1-1 1,-1 1-1,1 0 0,-1 0 0,1 0 0,-1 1 0,1-1 1,0 0-1,-1 1 0,1 0 0,0 0 0,0 0 0,-1 0 1,5 0-1,-5 1-20,1 0 1,-1 1-1,1-1 1,-1 0-1,0 1 0,0-1 1,1 1-1,-1 0 1,0 0-1,-1 0 1,1 0-1,0 0 1,0 0-1,-1 0 1,1 0-1,-1 1 0,0-1 1,0 1-1,0-1 1,0 1-1,1 2 1,2 15 54,-3-17-74,-1 0 0,1 0 1,-1 0-1,1 0 0,0-1 0,0 1 1,0 0-1,1-1 0,-1 1 0,0 0 1,1-1-1,0 0 0,2 3 0,-2-7 4,-1 0-1,1 0 0,-1 0 0,1 0 0,-1 0 0,0-1 1,0 1-1,0-1 0,0 1 0,1-3 0,9-22 2,2 5 19,1 1 0,24-31 0,-29 41 135,1 1 0,0-1 0,0 2 0,1-1-1,0 1 1,22-12 0,-30 19-125,0 1-1,-1-1 1,1 1 0,0 0-1,0 0 1,0 1 0,0-1-1,0 0 1,0 1 0,4 0-1,-6 0-11,0 0 0,1 0 0,-1 0 0,1 1 0,-1-1 0,0 1 0,0-1 0,1 1 0,-1-1 0,0 1 0,0 0 0,0-1 0,1 1 0,-1 0 0,0 0 0,1 1 0,1 3-84,0 0-1,0 1 0,0-1 1,-1 0-1,0 1 0,0 0 0,0-1 1,1 8-1,9 27-2718,-11-39 2598,-1 0 0,1 0-1,-1 0 1,1 0 0,0 0 0,-1 0 0,1 0 0,0 0 0,0 0 0,0 0-1,-1 0 1,1-1 0,0 1 0,0 0 0,2 0 0,-1 0 42,0-1 1,-1 0-1,1 0 1,0-1-1,-1 1 0,1 0 1,0 0-1,-1-1 1,1 1-1,-1-1 0,4-1 1</inkml:trace>
</inkml:ink>
</file>

<file path=ppt/ink/ink24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5:27.09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90 933 7418,'-3'3'262,"-43"36"2944,12-15 2121,28-19-2961,11-5-825,16-6 62,-20 5-1513,1 1-22,8-4 167,-1 1 0,0-1 0,15-9 0,329-211 2492,-49 16-711,253-159 1347,-268 198-2048,-276 165-1081,-24 17-296,-34 30-1556,35-34 523,-16 20-1894,11 3 1274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5:55.18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120 446 7506,'-6'2'691,"0"1"0,0-1 0,1 1 1,0 0-1,-1 0 0,1 0 0,0 1 0,0 0 1,-6 7-1,4-5-233,1 2 0,0-1 0,1 1 0,-1-1 0,1 1-1,-5 13 1,7-15-313,1 1-1,0-1 1,0 1-1,0 0 1,1 0-1,0 0 1,0-1 0,0 15-1,2-17-69,-1 0 0,1 0 0,-1 0-1,1 0 1,1 0 0,-1 0 0,0 0 0,1 0 0,0 0 0,0-1-1,0 1 1,0-1 0,1 1 0,0-1 0,3 4 0,-3-5-66,0 1 1,0-1 0,0 0-1,1-1 1,-1 1-1,0 0 1,1-1 0,-1 0-1,1 0 1,-1 0 0,1 0-1,-1-1 1,1 1 0,0-1-1,-1 0 1,1 0-1,0 0 1,-1-1 0,1 1-1,0-1 1,-1 0 0,1 0-1,-1 0 1,0 0 0,6-3-1,3-2 1,-1 0 0,0 0-1,0-1 1,-1 0 0,0-1 0,10-10-1,-9 8-42,-2 0-1,1-1 0,-2-1 1,1 0-1,-2 0 0,0 0 1,0-1-1,-1 0 0,0 0 1,-1 0-1,-1-1 0,0 0 1,2-20-1,-3 5-194,-1 1 0,-2 0 0,0-1 0,-2 1 0,-11-52 0,13 78 210,-6-32-260,-1 1 0,-2 0 0,-1 0 0,-19-41 0,29 73 287,0 0 0,0 0-1,0 1 1,0-1 0,-1 0 0,1 1 0,0-1 0,-1 1-1,1-1 1,0 0 0,-1 1 0,1-1 0,-1 1 0,1-1-1,-1 1 1,1-1 0,-1 1 0,1-1 0,-1 1 0,1 0-1,-1-1 1,0 1 0,1 0 0,-1-1 0,0 1 0,1 0-1,-1 0 1,0 0 0,-1-1 0,1 2 22,1 0 0,-1 0 0,0 0 0,0 0 0,1 0 0,-1 0 0,1 0 0,-1 0 0,1 0 0,-1 0 0,1 0 0,-1 0 0,1 0 0,0 0 0,0 3 0,-4 52 838,10-19-401,1 1 1,2-1-1,2-1 0,29 69 1,10 29 452,-49-131-894,14 35 184,-15-37-209,0-1 1,1 1 0,-1 0 0,0-1-1,1 1 1,-1-1 0,0 1-1,1-1 1,-1 1 0,1-1-1,-1 1 1,1-1 0,-1 1-1,1-1 1,-1 0 0,1 1-1,-1-1 1,1 0 0,0 1-1,-1-1 1,1 0 0,-1 0 0,1 1-1,0-1 1,-1 0 0,1 0-1,0 0 1,-1 0 0,1 0-1,0 0 1,-1 0 0,1 0-1,0 0 1,-1 0 0,1-1-1,0 1 1,-1 0 0,1 0 0,-1-1-1,1 1 1,0 0 0,-1-1-1,1 1 1,-1 0 0,1-1-1,-1 1 1,1-1 0,-1 1-1,1-1 1,-1 1 0,0-1-1,1 0 1,8-12-38,-2-1 1,1 1-1,-2-1 0,0 0 1,6-21-1,4-10-284,-13 38 243,0 0 0,1 0-1,0 0 1,0 0-1,7-9 1,-10 15 70,0 0 1,0 0-1,0 0 1,-1 0-1,1 1 1,0-1-1,0 0 1,0 0-1,0 1 1,0-1-1,0 1 1,1-1-1,-1 1 1,0-1-1,0 1 0,0 0 1,0-1-1,1 1 1,-1 0-1,0 0 1,0 0-1,0 0 1,1 0-1,-1 0 1,0 0-1,0 1 1,0-1-1,1 0 1,-1 0-1,0 1 1,0-1-1,0 1 1,0-1-1,0 1 1,0 0-1,0-1 0,0 1 1,0 0-1,0 0 1,0 0-1,0 0 1,0 0-1,1 2 1,18 24-309,-17-22 70,0 0 0,0 0 0,1 0-1,0-1 1,-1 0 0,1 0 0,1 0-1,-1 0 1,1 0 0,-1-1 0,1 0 0,0 0-1,9 4 1,6-2 943</inkml:trace>
</inkml:ink>
</file>

<file path=ppt/ink/ink2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2:27.96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87 127 6241,'-2'-27'1067,"1"22"-783,1-1 0,-1 0 0,1 1 0,0-1 0,1 1 0,-1-1 0,1 1 0,0-1 0,0 1 0,1 0 0,4-10 0,0-4 1656,-9 13 514,1 7-2286,1 0-1,-1 1 1,0-1 0,1 0 0,-1 1-1,1-1 1,-1 1 0,1-1 0,0 1-1,-1-1 1,1 1 0,0 0 0,-1 3-1,-10 18 210,0 1 0,2 0 0,1 1 0,1 0 0,1 1 0,1 0 0,1 0 0,2 0 0,-1 48 0,4-32-88,2 1 0,2-1 1,1 1-1,3-1 0,17 56 1,-19-79-384,0 0 1,1-1-1,1 0 1,1-1-1,0 1 1,1-2-1,1 1 1,1-2-1,23 26 1,-32-38-2056,-7-5 20,-4-4 808,-13-7 102</inkml:trace>
</inkml:ink>
</file>

<file path=ppt/ink/ink25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5:30.54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17 366 6329,'-2'-1'492,"1"0"0,0 0-1,-1 0 1,1 0 0,0 0-1,0-1 1,0 1 0,0 0-1,0 0 1,0-1 0,0 1-1,0-1 1,0-1 0,1 2-71,0 0 0,1 0 0,-1 1 0,1-1 0,-1 0 0,1 1 0,0-1 0,-1 0 0,1 1 0,-1-1 0,1 1 0,0-1 1,0 1-1,-1-1 0,1 1 0,0 0 0,0-1 0,1 1 0,27-18-307,9-14 1131,56-66 0,-53 54-1005,72-62 0,-64 72-5321,-42 30 3773</inkml:trace>
</inkml:ink>
</file>

<file path=ppt/ink/ink25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5:31.06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185 24 7634,'-1'-2'359,"1"1"0,0 0 1,-1 0-1,1 0 0,-1-1 0,1 1 1,-1 0-1,0 0 0,1 0 1,-1 0-1,0 0 0,0 0 1,0 0-1,0 0 0,0 0 1,0 0-1,0 1 0,0-1 1,0 0-1,0 1 0,-3-2 0,3 2-158,-1 0-1,1 0 1,-1 0-1,0 0 1,1 0-1,-1 0 0,1 1 1,-1-1-1,0 0 1,1 1-1,-1 0 0,1-1 1,0 1-1,-1 0 1,-1 1-1,-6 4 3,0 1 1,0 1-1,1-1 0,-8 11 0,8-9 507,-4 3-333,2 1 1,-1-1-1,-9 18 1,16-23-290,0-1 1,1 1-1,0-1 1,0 1-1,1 0 1,0 0 0,0 1-1,1-1 1,-1 10-1,2-15-85,-1-1-1,1 1 0,0-1 1,1 0-1,-1 1 0,0-1 0,0 1 1,0-1-1,1 0 0,-1 1 1,1-1-1,-1 0 0,1 1 1,0-1-1,-1 0 0,1 0 1,0 1-1,0-1 0,0 0 1,0 0-1,0 0 0,0 0 1,0 0-1,2 1 0,0-1-8,-1 0 0,1 0 0,0 0 0,-1-1-1,1 1 1,0 0 0,0-1 0,0 0 0,-1 0 0,1 0-1,6-1 1,-3 1-61,0-1 0,-1 0 0,1-1-1,0 0 1,0 0 0,-1 0 0,1 0-1,-1-1 1,0 0 0,1 0 0,7-7-1,-9 5 36,-1 0-1,0 0 1,-1 0-1,1 0 0,-1-1 1,0 1-1,-1-1 1,1 0-1,-1 1 0,0-1 1,0-7-1,0 7 36,3-3 26,-4 9 0,0 0 0,0 0 0,0 0 0,0 0 0,0 0 0,0 0 0,-1 0 0,1 0-1,0 0 1,0 0 0,0 0 0,0 0 0,0 0 0,0 0 0,0 0 0,-1 0-1,1 0 1,0 0 0,0 0 0,0-1 0,0 1 0,0 0 0,0 0 0,0 0 0,0 0-1,0 0 1,-1 0 0,1 0 0,0 0 0,0 0 0,0 0 0,0 0 0,0-1-1,0 1 1,0 0 0,0 0 0,0 0 0,0 0 0,0 0 0,0 0 0,0 0 0,0 0-1,0-1 1,0 1 0,0 0 0,0 0 0,0 0 0,0 0 0,0-1 861,21 6-742,-16-3-224,0-1 0,0 1-1,0 0 1,-1 1 0,1-1-1,0 1 1,-1 0-1,0 0 1,5 4 0,6 5-302,-14-11 253,0 0-1,0-1 1,0 1 0,0 0 0,0-1-1,0 1 1,0-1 0,1 1-1,-1-1 1,0 0 0,0 0 0,0 1-1,0-1 1,0 0 0,1 0 0,-1 0-1,0 0 1,0 0 0,0 0 0,0 0-1,1-1 1,-1 1 0,0 0-1,0-1 1,0 1 0,0-1 0,0 1-1,0-1 1,2-1 0,6-3-1832,5 3 702</inkml:trace>
</inkml:ink>
</file>

<file path=ppt/ink/ink25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5:31.69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0 605 10522,'32'-48'3958,"-29"52"-3347,-1-1 0,1 1 0,-1 0-1,0 1 1,0-1 0,-1 0-1,1 1 1,0 5 0,6 11 156,6 2-347,-8-14-391,-6-12-212,-2-5 147,1 1 1,0-1-1,1 0 1,0 0-1,0 1 1,0-1-1,1 0 1,0 1-1,3-9 1,-2 2-21,-1 7 19,1 0 0,-1 0 0,1 0 0,0 0 1,1 0-1,-1 1 0,7-11 0,-8 16 36,-1 0 1,1 0-1,-1 0 0,1 0 1,-1 0-1,1 0 0,0 0 1,0 0-1,-1 1 0,1-1 1,0 0-1,0 0 1,0 1-1,0-1 0,0 1 1,0-1-1,0 1 0,0-1 1,0 1-1,0-1 0,0 1 1,0 0-1,0 0 0,1-1 1,-1 1-1,0 0 1,0 0-1,0 0 0,0 0 1,0 1-1,1-1 0,-1 0 1,0 0-1,0 1 0,0-1 1,0 1-1,0-1 0,0 1 1,0-1-1,0 1 1,0-1-1,0 1 0,0 0 1,0 0-1,-1-1 0,1 1 1,0 0-1,1 2 0,1 0 9,0 1 0,0-1 1,0 0-1,1 0 0,0-1 0,-1 1 0,1 0 0,0-1 0,6 3 0,-7-5-6,-1 1-1,0-1 1,0 0 0,0 1-1,1-1 1,-1 0-1,0 0 1,1-1 0,-1 1-1,0 0 1,0-1-1,0 1 1,1-1 0,-1 0-1,0 0 1,0 1-1,0-1 1,0-1 0,0 1-1,0 0 1,2-2-1,1-2 0,0-1 1,0 1-1,0 0 0,0-1 0,-1 0 0,0 0 0,-1-1 0,1 1 0,-1-1 0,0 0 0,-1 0 0,0 1 0,0-2 0,2-10 1,0-11 6,-1 0 1,0-35 0,-3 17 34,-2 1 0,-15-93 0,16 136-15,0 0 0,0 0-1,0 0 1,0 0-1,0 0 1,-1 0 0,1 0-1,-1 0 1,0 1-1,1-1 1,-1 1 0,-3-3-1,5 4-11,-1 1-1,1 0 0,0 0 1,-1-1-1,1 1 0,-1 0 1,1 0-1,0-1 0,-1 1 1,1 0-1,-1 0 1,1 0-1,-1 0 0,1 0 1,-1 0-1,1 0 0,-1 0 1,1 0-1,-1 0 0,1 0 1,0 0-1,-1 0 0,1 0 1,-1 0-1,1 0 0,-1 1 1,1-1-1,-1 0 0,-1 2 21,1-1-1,0 0 1,0 0-1,0 1 1,0-1-1,0 1 1,1-1-1,-1 1 0,0-1 1,1 1-1,-1-1 1,1 1-1,-1 1 1,-2 7 71,1 1 1,0-1 0,1 0 0,0 0 0,0 1 0,1-1-1,0 1 1,1-1 0,1 0 0,-1 1 0,2-1 0,-1 0-1,1 0 1,1 0 0,0-1 0,0 1 0,1-1 0,0 0-1,1 0 1,-1-1 0,2 1 0,-1-1 0,1-1-1,1 1 1,-1-1 0,11 7 0,21 14 30,59 45-445,-90-69-1322</inkml:trace>
</inkml:ink>
</file>

<file path=ppt/ink/ink25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5:32.09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103 122 6729,'-90'-42'3001,"84"40"-1209,-1-1-351,9 0-121,-2 1-152,0 1-400,0-1-111,0 0-329,16-7-72,7-4-104,42-18-48,-39 24-200,-6 4-160,-4 1-600,2 2-281,-3 3-191,-4 6 664</inkml:trace>
</inkml:ink>
</file>

<file path=ppt/ink/ink25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5:32.50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57 40 6465,'31'-39'6394,"-31"39"-6329,-11 4 1565,-14 9-259,20-9-1094,-1-1 0,0 1 0,1 1 0,0-1 0,0 1 0,-7 8 0,11-13-267,1 1 0,-1 0 0,0 0 0,1 0 0,-1 0 0,1 0 0,-1 0-1,1 0 1,-1 0 0,1 0 0,0 0 0,-1 0 0,1 0 0,0 0 0,0 0 0,0 0 0,0 0 0,0 1 0,0-1 0,0 0 0,0 0 0,0 0-1,1 0 1,-1 0 0,0 0 0,1 0 0,-1 0 0,1 0 0,-1 0 0,1 0 0,-1 0 0,1 0 0,0 0 0,0-1 0,-1 1 0,1 0 0,0 0-1,0-1 1,0 1 0,0 0 0,0-1 0,-1 1 0,1-1 0,0 1 0,0-1 0,1 0 0,-1 1 0,0-1 0,0 0 0,1 1 0,33 8-76,-25-7 184,0 1 1,0 0 0,0 0 0,-1 1-1,17 9 1,-24-12-79,0 1 0,0-1 0,-1 1 0,1-1-1,-1 1 1,1-1 0,-1 1 0,0 0 0,1 0 0,-1 0-1,0 0 1,0 0 0,0 0 0,-1 0 0,1 0 0,0 0 0,-1 0-1,1 0 1,-1 0 0,0 0 0,0 1 0,1-1 0,-2 0 0,1 0-1,0 0 1,0 1 0,-1-1 0,1 0 0,-1 0 0,0 0 0,1 0-1,-3 4 1,2-5-23,0 4-22,-1 1 1,0-1 0,0 0-1,0 0 1,-1-1-1,0 1 1,0 0 0,0-1-1,-1 0 1,1 1-1,-1-2 1,0 1-1,-7 5 1,11-9-123,-1 1 0,1-1-1,-1 0 1,0 0 0,1 0 0,-1 0-1,0 0 1,1 0 0,-1 0 0,0 0-1,1 0 1,-1 0 0,0 0 0,1 0-1,-1 0 1,0 0 0,1 0 0,-1-1-1,1 1 1,-1 0 0,0-1 0,1 1-1,-1 0 1,1-1 0,-1 1 0,1-1-1,-1 1 1,0-1 0,0-1-819</inkml:trace>
</inkml:ink>
</file>

<file path=ppt/ink/ink25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5:32.91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 15043,'111'1'5953,"-118"-1"-4128,4 2-777,-4-5-984,6 1-472</inkml:trace>
</inkml:ink>
</file>

<file path=ppt/ink/ink25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5:40.77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16 335 5801,'-13'-6'13606,"20"24"-10122,6 6-4280,3 0 1045,-7-12-100,-1 0 0,-1 0 1,0 0-1,8 23 0,65 224 869,-76-246-998,-11-26-4,-5-14-80,-24-42-150,-32-91 1,57 129 179,2 0 0,1 0 0,2 0 0,1-1 0,1 0 1,1-37-1,4 47 21,0 0-1,2 1 1,5-28 0,-6 42 14,0 0 1,0 0-1,1 0 0,0 0 1,0 0-1,1 0 0,0 1 0,0-1 1,0 1-1,1 0 0,0 1 0,0-1 1,6-5-1,-9 10 5,-1-1-1,1 1 1,0 0 0,-1 0-1,1 0 1,0 0 0,0 0-1,0 0 1,0 0-1,0 1 1,0-1 0,0 1-1,0-1 1,0 1 0,0 0-1,0 0 1,0 0 0,0 0-1,0 0 1,0 0 0,0 1-1,0-1 1,0 0 0,0 1-1,0 0 1,0 0-1,0-1 1,0 1 0,0 0-1,-1 0 1,1 1 0,0-1-1,-1 0 1,1 1 0,-1-1-1,1 1 1,-1-1 0,1 1-1,1 3 1,0 0 25,1 1 1,-1 0-1,0 0 0,0 0 1,-1 0-1,0 0 1,0 1-1,0-1 1,-1 1-1,0-1 0,0 10 1,-1-8 5,-1 1 0,0-1 0,0 1 0,-1-1 0,0 0 1,-1 0-1,1 0 0,-2 0 0,1 0 0,-1-1 0,-8 13 0,16-21-19,0 1 0,0-1-1,1 1 1,-1 0 0,0 1-1,0-1 1,1 1 0,-1-1 0,0 1-1,7 3 1,-3-1-10,1 0-1,-1 1 1,0 0-1,0 1 1,0-1 0,0 2-1,-1-1 1,12 12-1,-16-15 29,-1 1 0,1 0 0,-1 0 0,1 0 0,-1 1 0,0-1 0,0 0 0,-1 1 0,1-1 0,-1 1 0,1 0 0,-1-1 0,0 1 0,-1 0 0,1 0 0,-1 0 0,1 0 0,-1-1 0,0 1 0,-1 0 0,1 0 0,-1 0 0,1 0 0,-1 0 0,0-1 0,-2 5 0,-1 0 135,0-1 1,-1 1-1,0-1 0,0 0 0,0 0 0,-1 0 1,0-1-1,-1 0 0,1 0 0,-1 0 1,0-1-1,0 0 0,-16 7 0,14-7-118,0-1-1,-1 0 0,1-1 0,-1 0 1,1 0-1,-1-1 0,0-1 1,0 1-1,0-2 0,0 1 1,-20-3-1,13-3-3342,16 8 1920</inkml:trace>
</inkml:ink>
</file>

<file path=ppt/ink/ink25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5:43.16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616 1041 7050,'36'0'2687,"-1"-2"1,51-10 0,-57 5-1957,1 0-1,-1-2 0,31-14 1,-37 12-581,-1 0 1,0-2-1,-1 0 1,0-2-1,-1 0 0,0-1 1,-2-1-1,0-1 1,0-1-1,21-30 1,-26 30-86,0-1 0,-2 0 0,0 0 0,-1-1 1,-1-1-1,-1 1 0,-1-1 0,7-42 0,-12 48-56,0 1-1,-2 0 1,0 0-1,-1-1 1,0 1-1,-1 0 1,-1 0-1,0 0 0,-1 0 1,-1 1-1,0 0 1,-1 0-1,-1 0 1,-11-18-1,0 5-12,-1 2 1,-1 0-1,-1 1 1,-1 2-1,-1 0 1,-1 1-1,-1 1 1,-1 2-1,0 0 1,-1 2-1,-1 1 1,-1 1-1,-33-11 1,42 19 5,-1 1-1,1 1 1,-1 1 0,0 0 0,-1 2 0,1 0 0,0 2 0,0 0 0,-41 8 0,34-2 2,0 1 0,1 1 0,0 1 0,1 2 0,0 0 0,-45 31 0,40-22 92,2 2 1,0 1-1,2 2 0,0 0 1,2 2-1,1 1 0,2 1 0,1 0 1,1 2-1,1 0 0,-24 60 1,35-69 46,1-1 0,0 1 0,2 0 0,1 1 0,1-1 0,0 1 0,2 0 0,1-1 0,3 30 0,-1-42-58,0 1 0,0-1 0,1 0-1,1 0 1,0 0 0,0 0 0,1 0 0,0-1 0,1 0 0,0 0 0,1-1-1,0 0 1,0 0 0,1 0 0,0-1 0,1 0 0,-1 0 0,2-1 0,-1-1-1,19 11 1,-9-9 24,1 0 0,0-1 1,0-1-1,1 0 0,0-2 0,29 3 0,132-1 167,-129-6-273,179-4-1737,-123 7 1085</inkml:trace>
</inkml:ink>
</file>

<file path=ppt/ink/ink25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7:06.89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197 1 5937,'-37'33'2668,"37"-33"-2546,-1 0 0,1 0 1,0 0-1,0 0 1,0 0-1,-1 0 1,1 0-1,0 0 0,0 0 1,-1 0-1,1 0 1,0 0-1,0-1 1,0 1-1,-1 0 1,1 0-1,0 0 0,0 0 1,0 0-1,0 0 1,-1-1-1,1 1 1,0 0-1,0 0 0,0 0 1,0 0-1,0-1 1,-1 1-1,1 0 1,0 0-1,0 0 1,0-1-1,0 1 0,0 0 1,0 0-1,0-1 1,0 1-1,0 0 1,0 0-1,0 0 0,0-1 1,0 1-1,0 0 1,0 0-1,0-1 1,0 1-1,0 0 1,-7-15 5754,6 15-5841,1-1 0,-1 1 0,1 0 0,0 0 0,-1 0 0,1 0 0,-1-1 0,1 1 0,-1 0 0,1 0 0,-1 0 0,1 0 0,-1 0 0,1 0 0,-1 0 0,1 0 0,-1 0 0,1 1 0,-1-1 0,1 0 0,-1 0 0,1 0 0,-1 1 0,-7 3 20,0 1-1,1 0 0,0 1 1,0 0-1,0 0 0,1 0 1,0 1-1,0 0 1,1 0-1,-8 12 0,8-12-24,-1 3 16,-1 1 0,1-1 0,1 1 0,0 1 0,1-1 0,0 1 0,0-1-1,2 1 1,-1 0 0,0 15 0,2-23 22,1 1 1,0-1-1,0 1 0,0-1 1,1 0-1,0 1 0,-1-1 1,1 0-1,1 1 0,-1-1 1,1 0-1,-1 0 0,1 0 0,0 0 1,1 0-1,-1 0 0,1-1 1,0 1-1,0-1 0,0 0 1,0 0-1,0 0 0,1 0 1,-1 0-1,1-1 0,0 1 1,0-1-1,6 3 0,-4-3 30,-1-1 0,1 1 0,0-1 0,0 0 0,0-1-1,0 1 1,-1-1 0,1 0 0,12-2 0,50-16 363,-51 13-599,0 0-1,19-3 1,-26 6-948,0 0 0,-1-1 0,1 0 0,-1 0 0,0-1 0,13-7 0,-15 7-56,12-3-92</inkml:trace>
</inkml:ink>
</file>

<file path=ppt/ink/ink25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7:07.4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95 31 7450,'-1'-2'564,"0"0"-1,0 0 1,0 0 0,0 0 0,0 0 0,0 1 0,0-1 0,-1 0 0,1 1 0,-1-1 0,1 1 0,-3-2 0,3 2-439,1 1 1,-1-1-1,1 1 1,-1-1 0,1 1-1,-1-1 1,1 1-1,-1 0 1,1-1 0,-1 1-1,0 0 1,1-1-1,-1 1 1,0 0 0,1 0-1,-1-1 1,0 1-1,1 0 1,-1 0 0,0 0-1,1 0 1,-1 0-1,0 0 1,1 0 0,-1 0-1,0 0 1,1 1-1,-1-1 1,0 0 0,1 0-1,-1 1 1,0-1-1,1 0 1,-1 1-1,1-1 1,-1 0 0,0 1-1,0 0 1,-6 27 2224,-1-10-2005,1-1 0,1 1 0,0 0 1,1 0-1,1 1 0,-3 36 0,6-43-240,0 0-1,1 0 1,1 0-1,0 0 1,1 0-1,0 0 1,1-1-1,0 1 0,1 0 1,0-1-1,12 21 1,-12-24-52,1 0 1,1-1-1,-1 1 1,1-1-1,10 8 1,-12-11-26,1-1 0,-1 0 0,1 0 0,0-1 0,0 1 0,0-1 0,0 0 0,0-1 0,0 1 0,8 0 0,-6-1 16,-1-1 1,1 1-1,0-2 0,-1 1 0,1-1 0,0 0 0,-1 0 0,1-1 1,-1 0-1,1 0 0,-1-1 0,0 1 0,0-1 0,0-1 0,0 1 1,-1-1-1,0 0 0,1 0 0,-1-1 0,-1 1 0,1-1 0,-1 0 0,1-1 1,-1 1-1,-1-1 0,1 1 0,-1-1 0,0 0 0,-1-1 0,4-10 1,-6 15-22,0 0 0,-1-1 1,1 1-1,-1 0 0,0 1 1,1-1-1,-1 0 0,0 0 1,0 0-1,0 0 0,-1 1 1,1-1-1,0 0 0,-1 1 1,1-1-1,-4-2 0,-27-23 152,31 26-170,-1-1-1,-1 0-1,1 0 1,-1 1 0,0-1 0,0 1 0,1-1 0,-1 1 0,0 0 0,0 0 0,0 1 0,0-1-1,0 0 1,0 1 0,0 0 0,0 0 0,0 0 0,0 0 0,0 0 0,-1 1 0,1-1-1,0 1 1,0 0 0,1 0 0,-1 0 0,0 0 0,0 0 0,0 1 0,1-1 0,-1 1-1,-2 2 1,-7 6-106,1 0 0,0 0 0,1 1 0,-16 22 0,19-25-70,6-6 31,-1 0 0,1-1-1,0 1 1,0 0 0,0 0-1,0 0 1,0 0 0,0 0-1,1 0 1,-2 3 0,2-4 44,0-1-1,0 1 1,1 0 0,-1 0 0,0 0-1,0-1 1,0 1 0,1 0 0,-1 0-1,0-1 1,1 1 0,-1 0 0,1-1-1,-1 1 1,1 0 0,-1-1 0,1 1-1,-1-1 1,1 1 0,-1-1-1,1 1 1,0-1 0,-1 1 0,1-1-1,0 1 1,-1-1 0,1 0 0,0 0-1,0 1 1,0-1 0,-1 0 0,1 0-1,1 0 1,40 4-1276</inkml:trace>
</inkml:ink>
</file>

<file path=ppt/ink/ink2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2:28.37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0 201 10322,'7'0'4353,"13"-7"-2400,11-7-1,12-10-224,4-1-239,8-3-537,0 1-320,-2 3-424,-4 9-96,-10 4-368,-3 0-328,-9 6-760,-4-3-865,2 7-663,1 2-713,-1 10 2208</inkml:trace>
</inkml:ink>
</file>

<file path=ppt/ink/ink25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3:57.8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0 492 8354,'7'16'4836,"15"8"-3065,-10-11-613,-6-5-936,-1 0 0,0 0 0,0 0 0,-1 0 0,0 1 0,-1 0 0,0-1 0,0 1 0,-1 1 0,0-1 0,0 0 0,-1 0 0,0 1 0,-1 10 0,0-60-169,8-65 0,-6 92-49,1 0-1,0 0 1,0 0 0,2 1-1,-1 0 1,2-1 0,-1 2-1,16-23 1,-20 32 6,0 1 1,0-1-1,0 0 0,0 1 0,1-1 0,-1 1 0,1-1 1,-1 1-1,1 0 0,-1 0 0,1 0 0,0 0 0,0 0 1,-1 0-1,1 0 0,0 0 0,0 1 0,0-1 1,3 0-1,-3 2 8,0-1 0,-1 0 0,1 1 0,0-1 0,-1 1 1,1-1-1,-1 1 0,1 0 0,-1 0 0,1 0 0,-1 0 0,1 0 0,-1 0 1,0 0-1,1 0 0,-1 1 0,0-1 0,1 2 0,6 9 154,-1 1 1,0 0-1,-1 0 0,7 21 0,-4-10 120,-5-16-220,-1-1 1,1 0 0,1 0 0,-1 0-1,8 9 1,-11-15-65,0 0 0,0 0-1,0 1 1,0-1 0,1 0-1,-1 0 1,0 0 0,1 0-1,-1-1 1,0 1 0,1 0-1,-1 0 1,1-1 0,-1 1 0,1-1-1,-1 1 1,1-1 0,0 0-1,-1 0 1,1 1 0,-1-1-1,1 0 1,0-1 0,-1 1-1,1 0 1,-1 0 0,1-1 0,0 1-1,-1-1 1,1 1 0,-1-1-1,1 1 1,-1-1 0,0 0-1,3-2 1,8-7 55,-1-1 1,0 0-1,-1-1 0,0-1 1,-1 1-1,0-1 0,-1-1 1,0 0-1,-2 0 1,1 0-1,3-16 0,15-52 471,-25 80-510,0 1 0,0-1 0,-1 1 0,1-1 0,-1 1 0,1-1 0,-1 1 0,1-1 0,-1 1 0,0-1 1,0 1-1,-1-2 0,2 2-11,-1 1 1,1-1-1,0 1 1,0-1-1,-1 1 1,1-1 0,0 1-1,-1-1 1,1 1-1,0 0 1,-1-1-1,1 1 1,-1 0-1,1-1 1,0 1-1,-1 0 1,1 0 0,-1-1-1,1 1 1,-1 0-1,1 0 1,-1 0-1,1 0 1,-1-1-1,0 1 1,1 0-1,-1 0 1,1 0 0,-1 0-1,1 0 1,-1 1-1,1-1 1,-1 0-1,1 0 1,-1 0-1,1 0 1,-1 0-1,1 1 1,-2-1-1,1 4 11,-1 0-1,1-1 1,0 1-1,0 0 1,0 0-1,0 0 1,0 0-1,1 0 1,0 0-1,0 0 1,0 0-1,1 6 1,-1-7-19,0 1 0,0-1 0,1 0 0,-1 0 0,1 0 0,-1 0 0,1 0 0,0 0 0,0 0 0,1 0 0,-1 0-1,0-1 1,1 1 0,0 0 0,0-1 0,0 1 0,0-1 0,0 0 0,0 0 0,0 1 0,1-2 0,-1 1 0,1 0 0,-1 0 0,1-1 0,0 1 0,0-1 0,3 1 0,2 0-2,0-1 0,0 0 0,-1-1 0,1 1 0,0-2 0,0 1 0,0-1 0,0 0 0,0-1-1,0 0 1,-1 0 0,1-1 0,-1 1 0,0-2 0,1 1 0,11-9 0,-10 6 0,1 0 0,-1-1 0,0 0 0,-1 0 0,0-1 0,0 0 0,-1-1 0,0 0-1,0 0 1,-1 0 0,8-15 0,-11 8 6,-3 15-8,0 1-1,-1 0 1,1-1 0,0 1 0,0-1-1,0 1 1,-1 0 0,1-1 0,0 1 0,-1 0-1,1-1 1,0 1 0,-1 0 0,1-1-1,0 1 1,-1 0 0,1 0 0,-1 0 0,1-1-1,-1 1 1,1 0 0,0 0 0,-1 0-1,1 0 1,-1 0 0,1 0 0,-1 0 0,1 0-1,-1 0 1,1 0 0,-1 0 0,-2 3 52,9 5 4,9 4 15,-9-10-63,0 0 1,1-1-1,-1 0 0,0 0 0,1 0 0,-1-1 0,0 0 0,1 0 0,-1 0 0,9-3 0,-12 2-7,1-1 0,-1 0-1,0 0 1,0 0 0,1 0 0,-1 0-1,0-1 1,-1 0 0,1 1-1,0-1 1,-1 0 0,0 0-1,0-1 1,0 1 0,0 0 0,0-1-1,2-6 1,3-3-2,20-27 9,-26 41-26,3 0 0,18 9 17,43 14 0,-62-23 5,0-1-1,0 0 1,0 1 0,0-1 0,1 0 0,-1 0-1,0-1 1,0 1 0,0-1 0,0 0 0,0 0 0,0 0-1,0 0 1,0 0 0,0 0 0,0-1 0,0 1 0,-1-1-1,1 0 1,-1 0 0,1 0 0,-1 0 0,0-1 0,0 1-1,3-4 1,0 0 74,-1-1-1,0 0 0,0 0 1,0 0-1,-1 0 0,0-1 1,-1 1-1,3-9 1,-5 11-134,0 1 1,0-1 0,0 1 0,0-1 0,-1 1 0,1-1-1,-1 1 1,0 0 0,-1-1 0,1 1 0,-1 0 0,0 0 0,0 0-1,0 0 1,0 0 0,-1 0 0,1 1 0,-1-1 0,0 1-1,0 0 1,-1-1 0,1 2 0,-1-1 0,1 0 0,-1 1 0,0-1-1,0 1 1,0 0 0,0 0 0,0 1 0,-1-1 0,-5 0-1,9 2-107,-1-1-1,1 1 1,-1 0-1,0-1 1,1 1-1,-1 0 1,1 0-1,-1 1 1,0-1-1,1 0 1,-1 0-1,1 1 1,-1-1-1,1 1 1,-1-1-1,1 1 0,-1 0 1,1 0-1,-1-1 1,1 1-1,0 0 1,0 0-1,-1 0 1,1 1-1,0-1 1,0 0-1,0 0 1,0 0-1,0 1 1,-1 2-1,-12 33-1373</inkml:trace>
</inkml:ink>
</file>

<file path=ppt/ink/ink25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3:58.81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84 442 6097,'-5'-37'5507,"5"3"-3340,1 19-1608,-1 14-495,0 1 0,0-1 1,0 1-1,0-1 0,0 0 1,0 1-1,0-1 0,0 0 0,0 1 1,0-1-1,0 1 0,0-1 1,0 0-1,0 1 0,0-1 1,-1 1-1,1-1 0,0 0 1,0 1-1,-1-1 0,1 1 0,-1-1 1,1 1-1,0-1 0,-1 1 1,1 0-1,-1-1 0,1 1 1,-1-1-1,1 1 0,-1 0 0,1-1 1,-1 1-1,1 0 0,-1 0 1,0-1-1,1 1 0,-1 0 1,1 0-1,-1 0 0,0 0 1,1 0-1,-1 0 0,0 0 0,1 0 1,-1 0-1,1 0 0,-1 0 1,0 0-1,1 0 0,-1 1 1,1-1-1,-1 0 0,1 0 0,-1 1 1,0-1-1,1 0 0,-1 1 1,1-1-1,-1 1 0,1-1 1,-1 1-1,-3 2 106,0 0 0,1 0 0,-1 0 0,1 0 0,-1 1 0,-2 3 0,2 0-73,1 0 1,-1 0 0,1 0-1,1 1 1,-1-1 0,1 1-1,0-1 1,1 1 0,0 0-1,0 0 1,1 0-1,0-1 1,0 1 0,3 14-1,-2-18-84,0 0-1,0 0 1,1 1-1,-1-1 0,1 0 1,0 0-1,0-1 1,0 1-1,1 0 0,-1-1 1,1 1-1,0-1 1,0 0-1,0 0 1,0 0-1,0 0 0,1-1 1,0 1-1,-1-1 1,1 0-1,0 0 0,0 0 1,0-1-1,0 1 1,0-1-1,1 0 0,-1 0 1,6 0-1,-4 0-19,1-1 1,-1 0-1,1 0 0,0 0 0,-1-1 0,1 0 0,-1-1 1,1 1-1,-1-1 0,0 0 0,0-1 0,1 1 1,8-7-1,-6 3-56,-1 0-1,1-1 1,-1 0 0,0 0 0,-1-1 0,0 0 0,12-18 0,-10 12-99,-1 0 1,0 0-1,-2-1 0,1 0 1,-2-1-1,0 1 0,-1-1 0,0 0 1,-2 0-1,0 0 0,1-21 1,-6 16-135,0-1 0,0 2 0,-2-1-1,-1 0 1,-1 1 0,0 0 0,-1 0 0,-2 1 0,-21-34 0,5 22 45,26 31 269,0-1 1,-1 1 0,1-1 0,0 1-1,-1-1 1,1 1 0,-1-1-1,1 1 1,-1 0 0,1-1 0,-1 1-1,1-1 1,-1 1 0,1 0-1,-1 0 1,0-1 0,1 1-1,-1 0 1,0 0 0,1 0 0,-1 0-1,1-1 1,-1 1 0,0 0-1,1 0 1,-1 0 0,0 1 0,1-1-1,-1 0 1,0 0 0,1 0-1,-1 0 1,1 0 0,-1 1-1,0-1 1,1 0 0,-1 1 0,1-1-1,-1 0 1,1 1 0,-1-1-1,1 1 1,-1-1 0,1 1 0,-1-1-1,1 1 1,0-1 0,-1 1-1,1-1 1,0 1 0,0-1 0,-1 2-1,0 4 147,-1 0 0,2 0 0,-1 0 0,1 1 0,0-1 0,0 0 0,0 0 0,1 0 0,0 0 0,1 0 0,-1 0 0,1 0 0,0 0 0,0-1 0,6 10 0,4 7 379,1-1 1,22 30-1,-14-23-205,1 0 0,1-2-1,2 0 1,43 35 0,-68-61-339,0 0 1,1 0 0,-1 0-1,0 1 1,1-1 0,-1 0-1,0 0 1,1 0 0,-1 0-1,0 0 1,1 0 0,-1 0-1,0 0 1,1 0 0,-1 0-1,0 0 1,1 0 0,-1 0-1,0 0 1,1 0-1,-1 0 1,0-1 0,1 1-1,-1 0 1,0 0 0,1 0-1,-1 0 1,0-1 0,1 1-1,-1 0 1,0 0 0,0-1-1,0 1 1,1 0 0,-1-1-1,0 1 1,0 0-1,0 0 1,1-1 0,-1 1-1,0 0 1,0-1 0,0 1-1,0 0 1,0-1 0,0 1-1,0-1 1,0 1 0,0-1-1,6-29-5,-3 10-5,1-7-3,11-46-50,-15 73 64,1-1-1,-1 0 1,0 0-1,0 0 1,0 0-1,1 1 1,-1-1-1,0 0 1,1 0-1,-1 1 1,1-1-1,-1 0 1,1 0-1,-1 1 1,1-1-1,-1 1 1,1-1-1,0 0 1,-1 1-1,1-1 1,0 1-1,-1 0 1,1-1-1,0 1 1,0-1-1,0 1 1,-1 0-1,1 0 1,0-1-1,0 1 1,0 0-1,0 0 1,-1 0-1,1 0 1,0 0-1,0 0 1,0 0-1,0 0 1,-1 1-1,1-1 1,0 0-1,0 0 1,0 1-1,-1-1 1,1 0-1,0 1 1,0-1-1,-1 1 1,1-1-1,0 1 1,-1-1-1,1 1 1,0 0-1,-1-1 1,2 2-1,6 7 29,0 0 0,0 1 0,12 18 1,-15-20-17,0 0 0,1 0 0,0-1 0,0 1 0,1-1 0,0-1 0,12 10 1,-18-15-27,0-1 1,-1 0 0,1 0-1,0 1 1,0-1 0,0 0 0,0 0-1,0 0 1,0 0 0,0 0-1,0 0 1,0 0 0,0 0 0,0-1-1,0 1 1,0 0 0,0 0 0,0-1-1,0 1 1,0-1 0,0 1-1,-1-1 1,1 1 0,0-1 0,0 0-1,-1 1 1,1-1 0,0 0 0,-1 1-1,1-1 1,0 0 0,-1 0-1,1 0 1,-1 0 0,1 1 0,-1-1-1,0 0 1,1-1 0,13-36-1349,-9 16 293,8-27-2387,-12 46 3087,0 0-1,1 1 0,-1-1 0,1 0 1,-1 1-1,1-1 0,0 1 0,0 0 0,0-1 1,1 1-1,-1 0 0,0 0 0,5-2 0,1 1-207</inkml:trace>
</inkml:ink>
</file>

<file path=ppt/ink/ink25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3:59.19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4985,'8'1'10516,"1"4"-9764,-1-1 1,0 2-1,12 10 1,50 60 939,-67-74-1719,8 7-175,-7-4-2639,-6-5 2848</inkml:trace>
</inkml:ink>
</file>

<file path=ppt/ink/ink25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3:59.59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58 39 11522,'-58'-39'4441,"58"43"-3208,2-3-441,5 3-256,-2-3-3457,11 7 2201</inkml:trace>
</inkml:ink>
</file>

<file path=ppt/ink/ink25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3:59.97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61 8458,'4'2'173,"20"18"2252,1-2 1,39 23-1,-30-25 22,-24-12-1916,-1 0 0,1 1 1,-1 0-1,0 1 0,0 0 0,11 11 1,-5-7 23,-15-10-549,0 1 0,0-1-1,0 0 1,0 0-1,1 0 1,-1 0-1,0 0 1,0 0-1,0 0 1,0-1-1,0 1 1,1 0 0,-1 0-1,0 0 1,0 0-1,0 0 1,0 0-1,0 0 1,1 0-1,-1 0 1,0 0 0,0 0-1,0 0 1,0-1-1,0 1 1,0 0-1,1 0 1,-1 0-1,0 0 1,0 0-1,0 0 1,0-1 0,0 1-1,0 0 1,0 0-1,0 0 1,0 0-1,0 0 1,0-1-1,0 1 1,0 0-1,0 0 1,0 0 0,0 0-1,0-1 1,0 1-1,0 0 1,-7-34 48,2 16-71,2 7 1,0 3-5,0 0 0,1-1 0,1 1 0,0-1-1,0 1 1,0-1 0,1 0 0,0 1 0,3-17 0,-2 22-53,1 0 1,-1 0 0,1 0-1,0 0 1,0 0 0,0 1-1,0-1 1,0 1 0,0 0-1,1-1 1,-1 1 0,1 0-1,0 0 1,4-2 0,-5 3-117,0 0 0,-1 0 0,1 1 0,0-1 0,-1 0 0,1 1 0,0-1 0,0 1 0,0 0 0,0 0 0,-1 0 0,1-1 1,0 2-1,0-1 0,0 0 0,0 0 0,0 0 0,-1 1 0,1-1 0,0 1 0,0 0 0,-1-1 0,1 1 0,0 0 0,-1 0 1,1 0-1,-1 0 0,3 2 0,8 13-976</inkml:trace>
</inkml:ink>
</file>

<file path=ppt/ink/ink25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4:00.4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63 335 8642,'-3'-2'10314,"3"2"-10164,-8 9 1748,-11 24-2635,18-30 738,-4 5-3,1 0 0,0 0 1,1 0-1,0 0 0,0 0 0,1 1 1,0-1-1,-1 16 0,2-20-161,-1-6-401,3-12-168,8-8 471,17-33 0,-10 24 193,-15 31 67,-1-1 0,0 0 0,1 0 0,-1 0 1,1 1-1,-1-1 0,1 0 0,0 0 0,-1 1 1,1-1-1,0 1 0,-1-1 0,1 1 1,0-1-1,0 1 0,0-1 0,-1 1 0,1-1 1,0 1-1,0 0 0,0 0 0,0-1 1,0 1-1,0 0 0,0 0 0,-1 0 0,1 0 1,0 0-1,0 0 0,0 0 0,0 0 0,0 1 1,0-1-1,1 1 0,35 20-32,-34-19 41,1 1-1,-1-1 1,1 0-1,-1 0 0,1 0 1,0 0-1,0-1 1,4 2-1,-6-3 9,0 0 0,0 0 1,0 0-1,-1 0 0,1-1 0,0 1 0,0 0 0,0-1 0,0 0 0,-1 1 0,1-1 0,0 0 1,-1 0-1,1 0 0,-1 0 0,1 0 0,-1 0 0,1 0 0,1-2 0,-1-1 15,1 1 0,-1-1-1,1 1 1,-1-1 0,0 0 0,-1 0-1,1 0 1,1-5 0,0-4 34,0-1-1,-1 0 1,-1 1 0,0-19 0,-1 18-44,-1-1 0,-1 0 0,0 0 0,-1 1 0,0-1 1,-1 1-1,-1 0 0,-1 0 0,0 1 0,0-1 0,-1 1 0,-1 1 0,0-1 0,-15-16 0,22 28 1,0 0 0,1 0 1,-1 0-1,0 1 0,0-1 0,1 0 0,-1 0 0,0 1 1,0-1-1,0 0 0,0 1 0,0-1 0,0 1 0,0-1 1,0 1-1,0 0 0,0-1 0,0 1 0,-1 0 0,1 0 1,0 0-1,0 0 0,0 0 0,0 0 0,0 0 0,-1 0 0,0 0 1,0 1 6,1 0 0,0 1 0,0-1 0,0 0 0,0 0 0,0 1 0,0-1 0,0 0 0,1 1 0,-1-1 0,0 1 0,1-1 0,-1 1 1,1-1-1,-1 1 0,1 2 0,-2 7 64,1 1 0,0 0 0,2 21 0,1-13-85,2 1 0,1-1-1,0 0 1,1 0 0,2 0-1,17 35 1,75 105-2924,-76-126 1340,11 21 442</inkml:trace>
</inkml:ink>
</file>

<file path=ppt/ink/ink25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4:00.81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59 27 7418,'-7'-8'2411,"-6"-8"1942,13 16-4236,-1-1 1,1 1 0,0 0-1,-1 0 1,1 0-1,0 0 1,-1-1-1,1 1 1,0 0-1,-1 0 1,1 0-1,0 0 1,-1 0-1,1 0 1,-1 0-1,1 0 1,0 0-1,-1 0 1,1 0 0,0 0-1,-1 0 1,1 0-1,-1 1 1,1-1-1,0 0 1,-1 0-1,1 0 1,0 0-1,-1 1 1,1-1-1,0 0 1,0 0-1,-1 1 1,1-1 0,0 0-1,0 1 1,-1-1-1,1 0 1,0 1-1,0-1 1,0 0-1,0 1 1,-1-1-1,1 1 1,-4 8 130,0 1 1,0 0 0,1 0-1,0 1 1,1-1 0,0 1-1,1-1 1,0 1 0,1-1-1,0 1 1,0 0 0,1-1-1,1 1 1,-1-1 0,2 1-1,0-1 1,0 0 0,1 0-1,5 10 1,-6-15-256,1 0 0,-1 0 1,2 0-1,-1-1 0,0 0 0,1 0 1,0 0-1,0 0 0,0-1 0,0 0 1,1 0-1,-1 0 0,1 0 0,-1-1 1,1 0-1,0 0 0,0-1 0,0 0 1,0 0-1,0 0 0,8-1 0,14 1-1568,-1-2-1,1-1 1,36-6-1,-51 6 149,14 0 80</inkml:trace>
</inkml:ink>
</file>

<file path=ppt/ink/ink25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4:01.63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30 656 8042,'6'-24'7826,"7"2"-4830,21-14-3167,-24 25 1104,-6 7-805,1-1 0,-2 0 0,1 0 0,0-1 1,-1 1-1,0-1 0,0 1 0,-1-1 1,0 0-1,0 0 0,0 0 0,-1 0 1,0-1-1,0 1 0,0 0 0,-1-1 1,0 1-1,-1-10 0,1 15-134,0-1 0,-1 1 0,1 0-1,-1 0 1,1-1 0,-1 1 0,1 0 0,-1 0 0,0 0-1,1 0 1,-1 0 0,0 0 0,0 0 0,0 0 0,0 0-1,0 0 1,0 0 0,0 1 0,0-1 0,0 0 0,0 1-1,-1-1 1,1 1 0,0-1 0,0 1 0,-1-1 0,1 1-1,0 0 1,0 0 0,-1 0 0,1 0 0,0 0 0,-1 0-1,1 0 1,-2 0 0,-1 1-20,1 0-1,0 0 1,-1 0-1,1 0 1,0 0 0,0 0-1,0 1 1,0 0-1,0 0 1,0 0-1,0 0 1,-3 3 0,0 1 19,1 1-1,0 0 1,0 0 0,0 0 0,1 0 0,0 1 0,1 0 0,0 0 0,0 0 0,0 0 0,1 1 0,0-1 0,1 1 0,0-1 0,0 1 0,2 16 0,-1-22 30,0-1 0,1 1 0,0-1 0,0 0 1,0 1-1,0-1 0,0 0 0,0 0 0,0 1 0,1-1 1,-1 0-1,1 0 0,-1-1 0,1 1 0,0 0 1,0-1-1,0 1 0,0-1 0,0 1 0,0-1 0,0 0 1,1 0-1,-1 0 0,0 0 0,1 0 0,-1 0 1,0-1-1,1 1 0,-1-1 0,1 0 0,-1 0 1,1 0-1,-1 0 0,1 0 0,3-1 0,3 0 62,-1 0-1,1-1 0,0-1 1,0 1-1,-1-1 0,0-1 1,0 0-1,14-8 0,24-23 252,-37 27-229,0 0 0,0 0-1,1 1 1,0 1 0,1 0 0,-1 0 0,1 1 0,0 0 0,15-4 0,-26 9-105,1 0 0,0 0 0,-1 0 1,1 0-1,0 0 0,0 0 0,-1 0 1,1 1-1,0-1 0,-1 0 1,1 0-1,0 0 0,-1 1 0,1-1 1,0 0-1,-1 1 0,1-1 0,-1 1 1,1-1-1,-1 1 0,1-1 1,-1 1-1,1-1 0,0 2 0,-1-2-12,0 0 0,0 0 0,0 1 0,1-1 1,-1 0-1,0 0 0,0 1 0,0-1 0,1 0 0,-1 0 0,0 1 0,0-1 0,0 0 0,1 0 0,-1 0 0,0 0 0,1 0 0,-1 1 0,0-1 0,0 0 0,1 0 0,-1 0 0,0 0 0,1 0 0,-1 0 0,0 0 0,1 0 0,-1 0 0,0 0 0,0 0 0,1 0 0,-1 0 0,0 0 0,1 0 0,-1-1 0,0 1 0,0 0 0,1 0 1,-1 0-1,0 0 0,1 0 0,-1-1 0,0 1 0,0 0 0,0 0 0,1 0 0,-1-1 0,0 1 0,0 0 0,0 0 0,0-1 0,1 1 0,-1 0 0,0-1 0,0 1 0,0 0 0,0 0 0,0-1 0,0 1 0,30-54-349,-24 46 317,3-6-62,1 1-1,0 0 0,1 0 0,1 1 0,18-15 1,-29 25 73,1 1 1,0 0 0,-1 0 0,1 0 0,0 0 0,0 1 0,0-1-1,0 0 1,0 1 0,0 0 0,0-1 0,0 1 0,0 0 0,0 0-1,0 0 1,0 0 0,0 0 0,0 0 0,0 1 0,0-1-1,0 1 1,0-1 0,2 2 0,2 2-22,0-1 0,0 2 0,0-1 0,-1 0 0,7 8 0,-7-8 48,-1 1 0,1-1 1,0 0-1,0-1 0,0 1 0,10 4 1,-13-7 8,0-1 0,0 1 1,0-1-1,0 0 0,0 0 0,0 0 1,0 0-1,0 0 0,0 0 1,0 0-1,0-1 0,0 1 1,0 0-1,0-1 0,0 0 0,-1 0 1,1 1-1,0-1 0,0 0 1,-1 0-1,1-1 0,0 1 0,-1 0 1,1 0-1,1-3 0,4-4 45,0 0-1,-1 0 0,-1-1 0,1 0 0,-1 0 0,-1 0 1,0 0-1,0-1 0,-1 1 0,0-1 0,0 0 1,1-13-1,-1 3-9,-1 1 1,-1-1-1,-1 0 1,0 0 0,-5-27-1,3 32-47,-1 1 0,-1-1-1,0 1 1,-1 0 0,0 0 0,-11-18 0,12 28 0,3 12 11,6 15 28,7 9 162,2 0 0,2-1 0,0-1 0,2 0 0,1-1 0,2-1 0,37 40 0,-42-52-498,1 0 1,0-1-1,25 15 0,-45-38-3164,-7-1 2326</inkml:trace>
</inkml:ink>
</file>

<file path=ppt/ink/ink25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4:02.07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113 146 10170,'-112'-44'3921,"127"36"-2897,7-9-248,1-2 25,2-1-241,-1 4-248,-4 5-1144,-2 2-497,1 8 697</inkml:trace>
</inkml:ink>
</file>

<file path=ppt/ink/ink25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4:02.4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0 470 7202,'63'4'4332,"-63"-4"-4100,1 0-1,0 0 1,0 0-1,-1 0 1,1 0-1,0 0 1,-1 0-1,1 0 1,0-1-1,0 1 1,-1 0-1,1-1 0,-1 1 1,1 0-1,0-1 1,-1 1-1,1-1 1,-1 1-1,1-1 1,-1 1-1,2-2 1,3-19 2178,-5 18-1684,0 0-640,0-1-1,0 0 1,0 0 0,-1 0 0,1 0-1,-1 0 1,0 0 0,0 1-1,0-1 1,-1 0 0,1 1 0,-1-1-1,0 1 1,0-1 0,0 1 0,0 0-1,-1 0 1,1 0 0,-1 0-1,0 0 1,0 1 0,0-1 0,0 1-1,0 0 1,-1 0 0,1 0 0,-1 0-1,1 1 1,-1-1 0,1 1-1,-6-1 1,8 2-91,1 0-1,0 0 0,0 0 1,0 1-1,0-1 1,0 0-1,0 0 0,0 1 1,0-1-1,0 0 1,0 0-1,0 0 1,0 1-1,0-1 0,0 0 1,0 0-1,0 1 1,0-1-1,0 0 0,0 0 1,0 1-1,0-1 1,0 0-1,0 0 1,0 1-1,0-1 0,1 0 1,-1 0-1,0 0 1,0 1-1,0-1 0,0 0 1,1 0-1,-1 0 1,0 0-1,0 0 0,0 1 1,1-1-1,-1 0 1,0 0-1,0 0 1,0 0-1,1 0 0,-1 0 1,1 0-1,10 12-36,14 1 94,0-1 0,0-2 0,1 0-1,44 10 1,-29-8 495,-30-9-152,-1 0 0,1-1 0,0 0 0,0 0 0,0-1 0,0-1 1,0 0-1,17-2 0,-24 1-339,1 0 0,-1 0 1,0-1-1,0 1 0,0-1 0,0 0 1,0 0-1,0 0 0,0 0 0,-1-1 1,1 1-1,-1-1 0,0 0 1,1 0-1,-1 0 0,-1-1 0,1 1 1,0-1-1,-1 0 0,0 1 0,0-1 1,0 0-1,3-8 0,-2 0-783,-1 0 1,0 0-1,0 0 0,-1-21 0,2-12-2429,5 2 1639</inkml:trace>
  <inkml:trace contextRef="#ctx0" brushRef="#br0" timeOffset="1">617 0 13411,'0'18'6441,"-4"4"-2968,-4-1-1177,0 3-719,-3-6-1033,-1-1-608,9-11-2209,6-6 1641</inkml:trace>
</inkml:ink>
</file>

<file path=ppt/ink/ink2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2:28.76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131 21 7634,'61'-12'3066,"-49"7"-483,-13 1-802,-18 4 2171,13 3-3830,0 0 0,0-1 0,0 2-1,1-1 1,-1 1 0,1 0 0,-1 0 0,1 0-1,-8 11 1,-4 1 128,4-4 41,0 0 0,1 1 0,-18 24 0,25-30-185,0 1 0,1 0 0,0 0 0,1 0 0,0 0-1,0 1 1,0-1 0,0 10 0,2-17-98,1 0 0,0 1 0,0-1 0,0 0 0,0 0 0,0 0 0,0 1 0,0-1 0,1 0 0,-1 0 0,0 0 0,1 0 0,-1 0 0,1 0 0,-1 1 0,1-1 0,-1 0 0,1 0 0,0-1 0,-1 1 0,1 0 0,0 0 0,0 0 0,0 0 0,0-1 0,0 1 0,0 0-1,0-1 1,0 1 0,0 0 0,0-1 0,0 0 0,0 1 0,0-1 0,0 0 0,0 1 0,1-1 0,-1 0 0,0 0 0,0 0 0,0 0 0,1 0 0,1-1 0,2 1 0,1 0 0,-1 0 0,1-1-1,-1 0 1,0 0 0,1-1 0,9-3-1,-1-3 7,-1-1 1,1-1-1,-1 0 0,-1 0 0,0-1 0,-1-1 1,0 0-1,0 0 0,-1-1 0,12-23 0,-25 41 49,0 1 0,0 0 0,0 0 0,0 0 0,1 0 0,-2 8-1,-5 30-32,8-43-55,1 1 1,0-1 0,-1 1-1,1 0 1,0-1 0,0 1-1,0 0 1,0-1-1,0 1 1,0 0 0,1-1-1,-1 1 1,1 0 0,-1-1-1,1 1 1,-1-1 0,1 1-1,0-1 1,0 1 0,0-1-1,0 1 1,0-1-1,0 0 1,0 0 0,0 1-1,0-1 1,1 0 0,-1 0-1,0 0 1,1 0 0,-1-1-1,1 1 1,-1 0-1,1-1 1,-1 1 0,1-1-1,0 1 1,1 0 0,-1-1-228,0 0 0,0 0 0,0 0 1,0-1-1,0 1 0,0 0 1,0-1-1,0 0 0,0 1 0,0-1 1,0 0-1,0 0 0,0 0 0,-1 0 1,1 0-1,0 0 0,2-3 1,21-25-4196,-11 13 3242</inkml:trace>
</inkml:ink>
</file>

<file path=ppt/ink/ink25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3:55.86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7 7050,'1'-6'6649,"3"6"-3832,6 11-1581,5 14-650,3 3 16,-1 1-1,21 54 1,-10-14 120,14 34 83,50 185-1,-82-251-1040,2 0-1,32 68 1,-36-90-2289,-9-24-1755,-2-6 3302,2-6-209</inkml:trace>
</inkml:ink>
</file>

<file path=ppt/ink/ink25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3:56.2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8 7242,'-5'-7'7020,"7"26"-4953,9 203-177,-5-187-1520,0-24-162,-5-11-201,-1-1-1,1 1 1,0 0 0,-1-1 0,1 1 0,-1-1-1,1 1 1,-1-1 0,1 1 0,-1-1 0,0 1-1,1-1 1,-1 1 0,0-1 0,1 0 0,-1 1-1,0-1 1,0 1 0,0-1 0,1 0 0,-1 1-1,0-1 1,0-1 0,4-13 77,-2 0-1,1-1 1,-1-26 0,6-33 26,-7 69-104,1 0-1,-1 0 1,1 0-1,0 0 1,1 0-1,0 0 1,0 1-1,0 0 1,6-8-1,-8 12-3,0-1-1,0 1 0,0 0 1,0 0-1,0 0 0,0 0 1,1 0-1,-1 0 0,0 0 1,1 1-1,-1-1 1,1 0-1,-1 1 0,1-1 1,-1 1-1,1 0 0,-1-1 1,1 1-1,-1 0 1,1 0-1,0 0 0,1 0 1,1 1 3,-1 0 0,0 0 1,0 0-1,0 0 1,0 0-1,-1 1 1,1-1-1,0 1 0,0 0 1,3 3-1,3 3-73,0 1 1,-1 1-1,0 0 0,10 14 0,-4-3-1344,35 40 1,-7-20 297</inkml:trace>
</inkml:ink>
</file>

<file path=ppt/ink/ink25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4:28.37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171 522 4809,'-3'8'13832,"17"-4"-14036,-7 0 322,0-1-1,1 1 1,-1 1-1,-1-1 1,9 8-1,-11-8-53,0-1-1,0 1 1,1-1 0,-1 0 0,1 0-1,0-1 1,0 1 0,0-1 0,0 0-1,0-1 1,0 1 0,0-1-1,1 0 1,-1 0 0,8 0 0,12-1 242,0-1 0,0 0 0,38-9 0,-55 8-255,1-1 1,-1 0-1,1 0 0,-1 0 1,0-1-1,0-1 0,-1 1 1,1-1-1,-1-1 0,0 1 1,0-1-1,-1 0 0,9-11 1,-13 15-45,12-15 28,-1-1-1,0 0 1,16-32-1,-26 45-29,-1-1 0,0 1 0,0-1 0,0 1 0,-1-1 0,0 0 0,0 1 0,0-1-1,-1 0 1,0 0 0,0 0 0,0 1 0,-1-1 0,0 0 0,0 0 0,0 1 0,-1-1 0,0 1 0,-3-7 0,1 4-2,-2 1 0,1-1 1,-1 1-1,0 1 0,0-1 0,-9-6 1,-9-10 13,-101-87 27,77 69-71,38 33 22,0 0-1,0 1 0,0 0 1,-1 0-1,0 1 1,-15-6-1,20 10 5,1 1 0,-1-1 1,0 1-1,0 0 0,1 0 0,-1 1 0,0 0 0,0 0 0,0 0 0,0 1 0,0 0 0,0 0 0,1 0 1,-1 1-1,-7 2 0,-6 4-11,0 1 0,1 1 1,-23 14-1,36-20 12,0 0 0,0 0 1,0 0-1,0 0 0,0 1 0,1 0 0,0 0 1,0 0-1,0 0 0,1 1 0,0-1 0,0 1 0,0 0 1,-3 11-1,-11 54 14,6-33 346,-6 54-1,15-80-202,1-1-1,1 0 1,0 0 0,0 0-1,1 1 1,1-1-1,0 0 1,0 0-1,7 15 1,-7-21-103,0 0 0,0-1 0,0 0 0,1 1 0,0-1 0,0 0 0,0 0 0,1 0 0,-1-1 0,1 1 0,0-1 0,0 0-1,0 0 1,0 0 0,5 2 0,-2-2 0,0 0-1,1-1 0,-1 1 0,1-2 1,-1 1-1,1-1 0,0 0 0,15-1 1,5-3-343,1 0 0,-1-2 0,0-2 0,32-10 0,-55 15 159,40-14-924,-6-5 345</inkml:trace>
</inkml:ink>
</file>

<file path=ppt/ink/ink25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3:39.07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1 550 4377,'-1'8'10594,"16"-17"-5907,0-6-5984,32-53 2683,40-76-1,0 0 45,-81 135-1369,97-160 64,-152 241-9418,32-43 8249</inkml:trace>
</inkml:ink>
</file>

<file path=ppt/ink/ink25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3:39.43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124 1 6593,'-78'48'2638,"75"-46"-2337,0 0 1,0 0-1,0 1 0,1-1 0,-1 1 0,1-1 1,-1 1-1,1 0 0,0 0 0,0 0 0,1 1 0,-1-1 1,0 0-1,1 1 0,0-1 0,0 1 0,0-1 1,0 1-1,1 0 0,-1-1 0,1 1 0,0-1 0,0 6 1,-2 16 976,1-22-1108,0 0 0,0 0 0,1 0 0,-1 0 0,1 0 0,0 1 0,0-1 0,0 0 0,0 0 0,0 0 0,1 0-1,0 1 1,-1-1 0,1 0 0,0 0 0,3 4 0,-3-5-61,1 0 1,0 0-1,0 0 0,0-1 1,0 1-1,1-1 1,-1 1-1,0-1 0,1 0 1,-1 0-1,1 0 0,-1 0 1,1 0-1,-1-1 0,1 1 1,-1-1-1,1 1 0,0-1 1,-1 0-1,6-1 1,1 1-53,0-1 1,-1 0 0,1 0 0,0-1 0,-1 0-1,0-1 1,1 0 0,-1 0 0,0-1-1,-1 0 1,8-5 0,10-9 330</inkml:trace>
</inkml:ink>
</file>

<file path=ppt/ink/ink25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3:39.92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11 7898,'-1'-6'5870,"11"2"-1755,13 4-1107,-14 1-2827,1 2 0,-1-1 0,0 1 0,0 1 0,0-1 0,0 2 0,11 6 0,-15-8-131,-1 1 0,1 0 0,-1 0 0,1 0 0,-1 1 0,0-1 0,-1 1-1,1 0 1,-1 0 0,0 0 0,0 1 0,2 5 0,-3-8-100,-1 0 0,0 0 0,0 1-1,0-1 1,0 1 0,0-1 0,-1 0 0,1 1 0,-1-1 0,0 1 0,0-1 0,0 1 0,-1-1 0,1 1-1,-1-1 1,0 0 0,0 1 0,0-1 0,-2 5 0,3-7-55,-1-1 0,1 1 0,0 0 0,-1-1-1,1 1 1,0 0 0,-1-1 0,1 1 0,-1-1 0,1 1 0,-1-1 0,1 1 0,-1-1-1,1 1 1,-1-1 0,0 0 0,1 1 0,-1-1 0,1 0 0,-1 1 0,0-1 0,1 0-1,-1 0 1,0 0 0,0 1 0,1-1 0,-1 0 0,0 0 0,1 0 0,-1 0 0,0 0-1,0 0 1,1-1 0,-1 1 0,0 0 0,0 0 0,-18-22-4627,15 16 4379,-14-17-552</inkml:trace>
</inkml:ink>
</file>

<file path=ppt/ink/ink25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3:40.37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2 340 5745,'-2'-43'2763,"3"42"-2664,-1 1-1,0-1 1,0 1-1,1-1 0,-1 1 1,0-1-1,1 1 0,-1-1 1,1 1-1,-1-1 0,1 1 1,-1 0-1,0-1 1,1 1-1,0 0 0,-1-1 1,1 1-1,-1 0 0,1-1 1,-1 1-1,1 0 0,-1 0 1,1 0-1,0 0 1,-1 0-1,1 0 0,-1 0 1,1 0-1,0 0 0,0 0 1,23 2 1971,-18-1-1276,7 1 481,3 0-490,1-1 0,0 0 0,-1-1 0,1 0 0,-1-2-1,28-5 1,-42 7-852,-1-1 1,0 1-1,0-1 0,0 1 0,1-1 0,-1 0 1,0 1-1,0-1 0,0 0 0,0 0 0,0 0 1,0 0-1,-1 0 0,1 0 0,0 0 0,0 0 1,-1 0-1,1 0 0,0 0 0,-1-1 0,1-1 1,0-1-239,0 1 1,-1-1 0,1 0 0,-1 0 0,0 1-1,0-1 1,-1-6 0,-1-3-1081,-1 1-1,0 0 1,-8-20 0,-2 4-1335,-3 1 1295</inkml:trace>
  <inkml:trace contextRef="#ctx0" brushRef="#br0" timeOffset="1">160 63 5649,'-26'-28'1367,"2"4"603,16 14 3586,60 107 896,33 46-3330,-58-98-2981,-26-43-277,-1-1 0,1 1-1,0-1 1,0 1 0,0-1 0,0 0-1,1 1 1,-1-1 0,0 0-1,0 0 1,1 0 0,2 2 0,-3-3-65,0 0 1,-1 0 0,1 0-1,0-1 1,0 1 0,0 0-1,-1-1 1,1 1-1,0 0 1,-1-1 0,1 1-1,0-1 1,-1 1 0,1-1-1,0 1 1,-1-1 0,1 0-1,-1 1 1,1-1 0,-1 0-1,0 1 1,1-1 0,-1 0-1,0 0 1,1 1 0,-1-1-1,0 0 1,1-1 0,6-14-1105</inkml:trace>
</inkml:ink>
</file>

<file path=ppt/ink/ink25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3:40.72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1 268 8066,'4'-2'464,"0"-1"0,0 1-1,0 0 1,0 0 0,1 0 0,6-2 0,12-1 3300,-22 5-3524,2-1 10,1-1 0,-1 1 0,0-1 1,0 0-1,1 0 0,-1 0 0,-1 0 1,1-1-1,0 1 0,0-1 1,-1 0-1,0 0 0,1 0 0,-1 0 1,0 0-1,2-6 0,25-56 811,-26 57-1021,0-1 0,0 1-1,-1-1 1,-1 1 0,1-1-1,-1 0 1,-1-10-1,0 17-40,0-1-1,0 1 0,0 0 0,-1-1 0,1 1 0,-1 0 0,0-1 0,0 1 1,0 0-1,0 0 0,0 0 0,0 0 0,0 0 0,-1 0 0,1 0 0,-1 0 0,0 0 1,1 0-1,-1 1 0,0-1 0,0 1 0,0 0 0,0-1 0,0 1 0,0 0 1,0 0-1,-1 0 0,1 0 0,0 1 0,-5-2 0,5 2-2,-1 0 0,1 0-1,-1 0 1,1 0 0,0 0-1,-1 1 1,1-1 0,0 1 0,-1 0-1,1-1 1,0 1 0,0 0-1,0 0 1,-1 0 0,1 1 0,0-1-1,1 1 1,-1-1 0,0 1-1,0-1 1,1 1 0,-1 0 0,1 0-1,-1 0 1,1 0 0,0 0-1,-1 0 1,0 2 0,-1 4 21,-1-1 1,1 1-1,0-1 0,1 1 1,-1 0-1,-1 16 0,4-19 21,-1 0-1,1 0 0,0 0 0,1 0 0,-1 0 1,1 0-1,0 0 0,0 0 0,1 0 0,-1 0 0,1-1 1,0 1-1,0-1 0,1 1 0,0-1 0,-1 0 1,1 0-1,1 0 0,-1 0 0,1 0 0,-1-1 1,1 1-1,0-1 0,0 0 0,5 3 0,-1-2-8,0 0-1,0-1 1,0 0-1,1 0 1,-1 0-1,1-1 1,0-1-1,-1 1 1,1-1-1,0-1 1,0 0-1,-1 0 1,16-3-1,-12 1-214,-1-1 0,-1 0 0,1 0 0,0-2-1,15-7 1,23-17-4401,-42 25 3472,8-4 35</inkml:trace>
</inkml:ink>
</file>

<file path=ppt/ink/ink25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3:41.47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52 154 7266,'-52'40'14381,"85"36"-14203,-32-74-176,0 0 0,0 1 0,1-1 0,-1 0 0,0-1 0,1 1 0,0 0 0,-1 0 0,1-1 0,3 3 0,-5-3-8,1-1 0,-1 0 0,1 0 1,-1 0-1,1 0 0,-1 1 0,1-1 0,-1 0 1,1 0-1,-1 0 0,1 0 0,-1 0 0,1 0 1,-1 0-1,1 0 0,-1 0 0,1-1 0,-1 1 1,1 0-1,-1 0 0,1 0 0,-1-1 1,1 1-1,-1 0 0,1 0 0,-1-1 0,0 1 1,1 0-1,0-1 0,2-3-94,-1-1 0,1 1 0,0-1 0,-1 0 0,0 1 0,0-1 0,1-6 0,6-12-626,-7 21 703,0 1 0,0-1 1,0 0-1,0 1 0,1-1 0,-1 1 1,0 0-1,1-1 0,-1 1 0,1 0 1,-1 1-1,1-1 0,-1 0 0,1 1 1,0-1-1,-1 1 0,1 0 0,0 0 1,-1 0-1,1 0 0,5 1 0,-5 0 46,1-1 1,0 0-1,0 0 0,0 0 0,0 0 0,0-1 0,-1 0 1,1 0-1,0 0 0,0 0 0,5-3 0,-4 1 41,-1 0 1,0 0-1,0 0 0,0-1 0,-1 0 1,0 0-1,1 0 0,-1 0 0,0 0 1,4-9-1,-7 12-30,1-1 0,0 1 0,-1-1 0,1 1 1,-1-1-1,0 0 0,0 1 0,0-1 0,1 1 0,-1-1 0,-1 0 1,1 1-1,0-1 0,0 1 0,-1-1 0,1 1 0,0-1 1,-1 1-1,0-1 0,1 1 0,-1-1 0,0 1 0,0-1 1,0 1-1,0 0 0,0 0 0,0-1 0,0 1 0,0 0 0,0 0 1,-1 0-1,1 0 0,0 0 0,-1 1 0,1-1 0,-1 0 1,-2 0-1,1-1-59,-8-3 237,-1-1 1,-18-13-1,28 18-382,0 0-1,1 0 1,-1 0-1,0-1 1,1 1-1,-1 0 1,1-1 0,0 1-1,-1-1 1,1 0-1,0 1 1,0-1-1,0 0 1,0 0-1,0 0 1,1 1-1,-1-1 1,1 0-1,-1 0 1,1 0-1,-1 0 1,1 0-1,0 0 1,0 0-1,0 0 1,1-4-1,8-12-1043</inkml:trace>
</inkml:ink>
</file>

<file path=ppt/ink/ink25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3:42.16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4 8474,'-8'-4'9075,"10"8"-8145,24 55 575,72 106 98,54 81-1400,-151-245-266,-1-1 0,0 1 0,0-1 0,0 1-1,1 0 1,-1-1 0,0 1 0,1-1 0,-1 0 0,0 1 0,1-1 0,-1 1-1,1-1 1,-1 1 0,1-1 0,-1 0 0,1 1 0,-1-1 0,1 0 0,-1 0-1,1 1 1,-1-1 0,1 0 0,-1 0 0,1 0 0,0 0 0,-1 0 0,1 0 0,-1 0-1,1 0 1,0 0 0,4-17-2534,-8-25-1537,-3 19 1588,1 1 1151</inkml:trace>
</inkml:ink>
</file>

<file path=ppt/ink/ink2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2:29.18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1 498 5409,'44'-87'5123,"-44"87"-5042,0-1 0,0 1 1,0 0-1,1 0 0,-1-1 1,0 1-1,0 0 0,0 0 1,0-1-1,1 1 1,-1 0-1,0 0 0,0 0 1,1 0-1,-1-1 0,0 1 1,0 0-1,1 0 0,-1 0 1,0 0-1,0 0 1,1 0-1,-1 0 0,0 0 1,0 0-1,1 0 0,-1 0 1,0 0-1,1 0 0,-1 0 1,0 0-1,0 0 0,1 0 1,-1 0-1,0 0 1,1 0-1,-1 0 0,0 0 1,0 1-1,1-1 0,-1 0 1,0 0-1,0 0 0,0 0 1,1 1-1,-1-1 1,10 11 1373,3 8-180,-4-5-649,0 0 0,1-1 0,1 0 0,0 0-1,20 16 1,-28-26-569,0-1 0,0 0 0,1 0 0,-1 0-1,0-1 1,1 1 0,-1-1 0,1 0 0,-1 0 0,1 0-1,0 0 1,-1-1 0,1 1 0,0-1 0,-1 0-1,1 0 1,0 0 0,0-1 0,-1 1 0,1-1 0,0 0-1,-1 0 1,1 0 0,-1 0 0,1-1 0,-1 0-1,0 1 1,0-1 0,0 0 0,0-1 0,5-3 0,-1 0 4,-1-1 1,1 0-1,-1-1 1,0 1 0,-1-1-1,1 0 1,-2-1 0,1 1-1,-1-1 1,-1 0 0,1 0-1,-1 0 1,-1 0 0,2-15-1,-1 9-25,-2 0-1,0 0 0,-1 0 1,0 0-1,-1 0 0,-1 0 1,0 0-1,-6-20 0,0 10-1045,0 0 0,-21-42 0,14 40 646</inkml:trace>
  <inkml:trace contextRef="#ctx0" brushRef="#br0" timeOffset="1">572 1 11602,'-6'7'4649,"0"6"-2952,9 1-1697,11-4 56</inkml:trace>
</inkml:ink>
</file>

<file path=ppt/ink/ink25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3:42.59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34 120 2977,'-31'-24'2111,"31"24"-1984,-1-1 1,1 1 0,0 0-1,0-1 1,-1 1-1,1-1 1,0 1-1,0 0 1,0-1 0,0 1-1,-1-1 1,1 1-1,0 0 1,0-1 0,0 1-1,0-1 1,0 1-1,0-1 1,0 1-1,0 0 1,1-1 0,-1 1-1,0-1 1,0 1-1,0-1 1,0 1-1,0 0 1,1-1 0,-1 1-1,0 0 1,0-1-1,1 1 1,-1 0 0,1-1-1,12-13 1171,-10 11-504,-1 1-596,5-6 583,1 0 0,-1 0 1,1 1-1,1 0 0,16-10 0,-23 16-692,0 0 0,1 0 0,-1 0-1,1 0 1,-1 0 0,1 1 0,0-1 0,-1 1 0,1-1 0,0 1 0,-1 0 0,1 0 0,0 0 0,-1 1 0,1-1 0,-1 1-1,1-1 1,0 1 0,-1 0 0,1 0 0,-1 0 0,0 0 0,1 1 0,-1-1 0,0 1 0,0-1 0,0 1 0,0 0-1,4 3 1,-1 2 28,0 0-1,0 1 0,-1-1 0,0 1 0,0 0 0,-1 0 1,0 0-1,0 0 0,-1 1 0,0-1 0,0 1 0,-1-1 0,0 1 1,-1 10-1,0-13-148,0-1-1,-1 0 1,1 0 0,-1 0 0,0 1 0,-1-1 0,1 0-1,-1 0 1,0 0 0,0-1 0,-3 6 0,3-7-148,0-1 0,0 0 1,0 1-1,0-1 0,-1 0 1,1 0-1,-1 0 0,1-1 1,-1 1-1,1 0 0,-1-1 1,0 0-1,0 0 0,0 1 1,0-2-1,0 1 1,0 0-1,0-1 0,0 1 1,-3-1-1,-4 1-1616,12 0 838</inkml:trace>
</inkml:ink>
</file>

<file path=ppt/ink/ink25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3:43.02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85 1 7946,'-5'2'738,"1"1"0,-1 0 0,1 0 0,0 1 0,0-1 1,0 1-1,1 0 0,-1 0 0,1 0 0,-5 8 0,1 0-86,0 0-1,-10 25 1,16-34-608,0-1-1,0 1 1,0-1 0,1 1 0,-1-1 0,1 1 0,0 0-1,-1-1 1,1 1 0,0-1 0,1 1 0,-1 0-1,0-1 1,1 1 0,0 0 0,-1-1 0,1 1 0,0-1-1,0 1 1,0-1 0,1 0 0,-1 0 0,1 1-1,-1-1 1,3 2 0,-2-2-21,0-1-1,0 1 1,1-1-1,-1 1 1,1-1-1,-1 0 1,1 0-1,-1 0 1,1 0-1,0-1 1,-1 1-1,1-1 1,0 1-1,-1-1 1,1 0-1,0 0 1,0 0-1,-1-1 1,1 1-1,0-1 1,-1 1-1,1-1 1,0 0-1,4-2 1,5-3 121,1-1 0,-2-1 0,1 0 1,-1-1-1,0 0 0,0 0 1,-1-1-1,-1-1 0,13-17 1,-20 27-129,-1-1 0,1 0 1,-1 0-1,0 0 1,1-1-1,-1 1 1,0 0-1,-1 0 1,1-1-1,0 1 0,-1-1 1,1 1-1,-1 0 1,1-1-1,-1 1 1,0-1-1,0 1 1,-1-5-1,0 5-22,1 1 0,-1-1-1,0 1 1,0 0 0,0-1 0,0 1 0,0 0 0,0-1-1,0 1 1,0 0 0,0 0 0,0 0 0,-1 0-1,1 0 1,-1 0 0,1 0 0,0 1 0,-1-1-1,1 0 1,-1 1 0,0-1 0,1 1 0,-1 0-1,1-1 1,-1 1 0,0 0 0,1 0 0,-1 0-1,-3 0 1,-6 2-490,0 0 0,0 0-1,0 1 1,0 0 0,0 1 0,1 0-1,-17 10 1,-7 1-2458,21-11 982,11-7 1043</inkml:trace>
</inkml:ink>
</file>

<file path=ppt/ink/ink25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3:43.65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1 248 7746,'77'18'3128,"-74"-17"-2837,0 1 0,0-1 0,0 0-1,0 1 1,0-1 0,-1 1 0,1 0-1,0 0 1,-1 0 0,0 0 0,1 0-1,-1 1 1,0-1 0,3 5 0,5 5 994,-6-8-962,-1-1 1,1 1-1,0-1 1,-1 1-1,0 0 1,1 0-1,-2 1 1,1-1-1,0 0 1,-1 1-1,0 0 1,0 0-1,1 6 1,-4-12-277,1 0 0,-1 1 1,0-1-1,0 0 0,0 0 0,0 0 1,1 0-1,-1 1 0,0-1 1,1 0-1,-1 0 0,1-1 0,-1 1 1,1 0-1,-1 0 0,1 0 0,0-2 1,-2-10-51,2 1 0,-1-1 0,4-20 0,-3 26 1,0 5 3,1 0-1,-1-1 0,0 1 0,1 0 0,-1-1 0,1 1 1,0 0-1,0 0 0,0-1 0,0 1 0,0 0 1,0 0-1,0 0 0,3-3 0,-3 4 2,0 1-1,0-1 1,0 0 0,0 1-1,0-1 1,0 1 0,0-1-1,1 1 1,-1 0-1,0-1 1,0 1 0,0 0-1,0 0 1,1 0 0,-1 0-1,0 0 1,0 0 0,0 0-1,1 0 1,0 1 0,3 0 6,-1 0 0,0 1 0,-1 0 0,1 0 1,0 0-1,0 0 0,-1 1 0,1 0 1,-1-1-1,0 1 0,0 0 0,3 4 0,10 16 18,-12-17-26,0 0-1,0 0 1,1 0-1,0-1 1,10 10-1,-14-14-58,1 0 1,0 0-1,0 0 0,-1 0 0,1 0 0,0-1 0,0 1 1,0-1-1,0 1 0,0-1 0,-1 0 0,1 0 0,0 1 1,0-1-1,0-1 0,0 1 0,0 0 0,0 0 0,0-1 1,0 1-1,0-1 0,0 0 0,-1 1 0,1-1 0,0 0 1,2-2-1,12-9-1142,-1 0-1,-1-1 1,0 0 0,-1-1 0,0-1 0,-1 0 0,14-25 0,-16 26 1118,-8 10 191,1-1 1,-1 1-1,0-1 0,-1 0 0,3-8 0,-3 11 51,-1 1 0,1-1 0,-1 0 0,0 1 0,1-1-1,-1 1 1,0-1 0,0 0 0,0 1 0,0-1 0,-1 0 0,1 1-1,0-1 1,-1 1 0,1-1 0,-1 0 0,1 1 0,-1-1-1,0 1 1,-1-3 0,1 4-68,1 0-1,-1 0 1,1 0-1,-1 0 0,1 0 1,-1 0-1,1 0 1,-1 0-1,0 0 1,1 0-1,-1 0 1,1 0-1,-1 0 1,1 1-1,-1-1 0,1 0 1,-1 0-1,1 0 1,-1 1-1,1-1 1,0 0-1,-1 1 1,1-1-1,-1 1 1,1-1-1,0 0 1,-1 1-1,1 0 0,-14 15 782,13-14-694,-4 5 8,0 0 1,1 0-1,0 1 0,0 0 1,1-1-1,0 1 0,1 0 1,0 1-1,-2 10 0,3-15-154,0 0 0,1 0 0,0 0 0,-1 0 0,2 0 0,-1 0-1,0 0 1,1 0 0,0 1 0,0-1 0,0-1 0,0 1 0,0 0-1,1 0 1,0 0 0,0-1 0,0 1 0,0-1 0,1 1 0,5 5-1,-8-8-29,1 0 0,0-1 0,0 1 0,0 0 0,0-1-1,0 1 1,1 0 0,-1-1 0,0 0 0,0 1-1,0-1 1,0 0 0,1 1 0,-1-1 0,0 0 0,0 0-1,1 0 1,-1 0 0,0 0 0,0 0 0,0 0 0,1-1-1,-1 1 1,1-1 0,1 0-3,-1 0 0,1-1 0,-1 1 0,1-1 0,-1 0 0,0 1-1,0-1 1,0 0 0,0-1 0,2-1 0,2-4 0,0-1 0,-1 1 0,0-1 0,-1 0-1,4-11 1,-4 8 43,-1 0 1,0 0-1,-1-1 0,0 0 0,0 1 0,-2-1 1,0 0-1,0 1 0,-1-1 0,0 0 0,-1 1 1,-1-1-1,0 1 0,-1 0 0,0 0 0,-6-13 1,9 24-24,1 0 0,-1 0 0,1 0 1,-1 1-1,1-1 0,-1 0 0,0 0 1,0 0-1,1 0 0,-1 1 1,0-1-1,0 0 0,0 1 0,1-1 1,-1 1-1,-1-1 0,1 1-7,1 0 0,0 0 0,-1 0 0,1 0 0,0 0 0,-1 0 0,1 0 0,0 0 0,-1 1 0,1-1 1,0 0-1,0 0 0,-1 0 0,1 0 0,0 1 0,0-1 0,-1 0 0,1 0 0,0 1 0,0-1 0,-1 0 0,1 0 0,0 1 0,0-1 0,0 0 0,0 1 0,0-1 0,-1 0 0,1 1 0,0-1 0,0 1 0,0 2 22,-1 0-1,1-1 1,-1 1-1,1 0 0,0 0 1,0 0-1,0 0 1,1 0-1,-1 0 0,2 5 1,8 19 242,1 0 0,2-2-1,18 31 1,-23-44-18,0 0 0,1 0 0,0-1-1,0 0 1,1-1 0,1 0 0,0 0-1,17 10 1,-25-18-183,0 0 0,0 0 0,0-1-1,0 1 1,0-1 0,1 0 0,-1 0 0,0 0-1,1 0 1,-1 0 0,1-1 0,-1 0 0,1 0-1,0 0 1,-1 0 0,1 0 0,-1-1 0,1 1-1,-1-1 1,4-1 0,-3-1-32,0 1-1,1-1 1,-2 0-1,1 0 1,0 0 0,0 0-1,-1-1 1,0 1-1,0-1 1,0 0 0,0 0-1,-1 0 1,5-8-1,30-69-1651,-21 25-3134,-11 35 3240</inkml:trace>
</inkml:ink>
</file>

<file path=ppt/ink/ink25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3:51.53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2 203 6729,'-1'-7'9790,"8"1"-6276,22-5-4012,-18 7 1629,64-26 59,183-61 915,-98 47-7394,-119 34 4117</inkml:trace>
</inkml:ink>
</file>

<file path=ppt/ink/ink25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3:51.92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1 266 13395,'37'-25'5585,"9"-1"-3272,6-1-177,12-3-400,6-2-223,8-3-489,2 9-216,-10 7-440,-3 3-176,-15 4-80,-5 1-152,-1 7-496,-7 1-680,0 18 744</inkml:trace>
</inkml:ink>
</file>

<file path=ppt/ink/ink25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4:29.73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364 648 5273,'-34'39'2373,"34"-38"-2252,0-1 0,-1 0 0,1 1 1,0-1-1,-1 0 0,1 1 0,0-1 1,0 0-1,-1 1 0,1-1 0,0 1 0,0-1 1,0 1-1,-1-1 0,1 0 0,0 1 1,0-1-1,0 1 0,0-1 0,0 1 1,0-1-1,0 1 0,0-1 0,0 1 1,0-1-1,0 1 0,0-1 0,0 1 0,1-1 1,-1 0-1,0 1 0,0-1 0,0 1 1,1-1-1,-1 0 0,0 1 0,1-1 1,-1 1-1,0-1 0,1 0 0,-1 1 1,0-1-1,1 0 0,-1 0 0,0 1 1,1-1-1,-1 0 0,1 0 0,-1 0 0,1 1 1,0-1-1,26 4 2898,-21-3-3338,22 5 838,-14-3-263,0 0 0,0-1 0,0 0 0,0-1 0,24-2 0,33-6 717,-23 2-318,52 0-1,-91 6-580,-1-1 0,1 0-1,0 0 1,0-1 0,0 0-1,0-1 1,-1 0 0,1 0 0,0-1-1,-1 0 1,0-1 0,0 0 0,0 0-1,0 0 1,-1-1 0,1 0-1,6-7 1,5-5 157,-1 0 1,23-28-1,-33 35-149,-1 1 0,-1-1 0,1 0 0,-2-1 1,1 0-1,-1 0 0,4-15 0,-7 18-64,-1 0 0,-1 0 1,0 0-1,0 0 0,0-1 0,-1 1 0,0 0 0,-1 0 0,1 0 1,-2 1-1,1-1 0,-4-8 0,-6-11-11,-30-48 1,29 53-72,-2 1 0,0 1 0,-1 0 0,-1 2 1,-1-1-1,-1 2 0,0 1 0,-1 0 0,-35-20 0,37 26-20,0 1 0,0 1 0,-1 0 0,0 2 0,-1 0 0,1 1 0,-1 1 0,0 1 0,0 0 0,0 2 0,-1 0 0,-30 4 0,20 1-108,-1 1 0,1 1 0,-54 18 0,70-18 140,1 1 0,-1 0 0,1 0 1,1 1-1,-1 1 0,2 1 0,-1 0 1,1 0-1,-17 19 0,15-12 52,-1 1 1,2 0-1,0 1 0,2 1 1,0 0-1,1 0 1,1 1-1,-8 26 0,14-35 41,0 1 0,1 0-1,1 0 1,0 0 0,0 0 0,1 0-1,1 0 1,0 0 0,1 0 0,0 0-1,1-1 1,0 1 0,1-1-1,1 1 1,11 20 0,-5-14 181,0-1 1,2 0-1,0-1 0,1 0 1,1-1-1,1 0 0,0-2 0,28 20 1,-30-24-105,1 0 0,1-1 0,0-1 0,0 0 0,1-2 0,-1 1 0,1-2 0,1-1 0,-1 0 0,35 3 0,-45-7-253,1 0 0,0 0 1,-1-1-1,1 0 0,-1 0 0,1-1 0,-1 0 0,0 0 0,1-1 0,-1 0 0,0 0 0,-1 0 0,1-1 0,0 0 0,-1-1 0,7-5 0,2-12-299</inkml:trace>
</inkml:ink>
</file>

<file path=ppt/ink/ink25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4:31.19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 9 8066,'-7'-7'9978,"5"5"-8834</inkml:trace>
</inkml:ink>
</file>

<file path=ppt/ink/ink25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4:49.02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172 510 4065,'-19'16'6754,"10"0"1282,14-16-8005,-1 1 0,1 0 1,0 0-1,0 1 0,0 0 0,8 4 0,35 24 95,-42-28-110,0 0 0,0 0-1,0 0 1,0-1 0,0 0 0,0 0 0,0-1 0,0 0 0,0 0-1,0 0 1,0 0 0,1-1 0,-1 0 0,0-1 0,9-2 0,-1 0 38,5 0 40,1-1 0,-1-1 1,-1-1-1,1 0 0,-1-2 0,0 0 1,-1-1-1,0-1 0,-1 0 0,0-1 0,19-19 1,-31 25-56,0 1 1,0-1-1,-1 1 1,0-1-1,0 0 1,-1 0 0,1-1-1,-1 1 1,-1 0-1,1-1 1,-1 1-1,0-1 1,-1 1-1,1-1 1,-2-11-1,0 8-1,1 1 0,-2 0-1,1-1 1,-1 1-1,-1 0 1,0 0-1,0 1 1,0-1-1,-1 1 1,-10-15-1,7 14-14,0 0 0,-1 0 0,0 1 0,-1 0 0,0 1 0,0 0 1,-18-10-1,-3 1 66,-42-14 1,19 8 54,37 14-67,0-1 0,-25-18 0,31 19-58,0 0 0,-1 1 0,0 1 0,-1 0 0,1 0 0,-21-6 0,29 12-9,0 0 0,0 0 0,0 1 0,0-1-1,1 1 1,-1-1 0,0 1 0,0 0 0,0 0-1,1 0 1,-1 0 0,0 1 0,1-1 0,-1 1-1,1-1 1,0 1 0,-1 0 0,1 0-1,0 0 1,0 0 0,0 0 0,0 1 0,1-1-1,-3 5 1,-7 9 50,1 0-1,-11 27 0,18-36-45,-10 22 122,1 0 1,2 1-1,-8 38 0,14-48 46,0-1-1,2 1 1,1 0-1,0 0 1,1 0-1,4 24 1,-4-40-155,1-1 1,0 1-1,-1 0 0,1 0 1,1 0-1,-1-1 0,0 1 1,1-1-1,0 1 0,0-1 1,0 1-1,0-1 0,0 0 1,1 0-1,-1 0 1,1-1-1,0 1 0,0 0 1,0-1-1,0 0 0,1 0 1,-1 0-1,0 0 0,1 0 1,0-1-1,-1 1 0,1-1 1,5 1-1,6 0-413,1-1 0,-1 0 0,1-1-1,-1-1 1,27-5 0,-2 2-1998,1 3 1064</inkml:trace>
</inkml:ink>
</file>

<file path=ppt/ink/ink25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4:50.3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38 5033,'-4'11'8717,"16"-8"-5091,-4-4-4617,7-1 1383,-4 0-30,1 0-1,0 0 1,-1 1-1,1 1 1,0 0-1,0 1 1,0 0-1,-1 0 1,1 1-1,-1 1 1,20 7-1,-24-7-338,-1-1 54,-1 1 0,0-1 0,1 0 0,0 0 0,-1-1 0,1 1 0,0-1 0,0-1 0,-1 1 0,1-1 0,0 0 0,0 0 0,0-1 0,9-1 0,10-5 420,1 2 1,-1 1-1,1 2 0,26-1 1,-22 2-55,-1-1 0,35-8 1,5-7 188,34-8 609,-100 25-1219,0 0 0,-1 0 0,1 1 0,-1-1 1,1 1-1,-1-1 0,1 1 0,-1 0 0,0 0 0,1 0 0,-1 0 0,0 1 0,0-1 0,0 0 0,0 1 0,0 0 0,0-1 0,0 1 0,2 3 0,9 6 44,-9-20-5903</inkml:trace>
</inkml:ink>
</file>

<file path=ppt/ink/ink25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7:12.77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 8290,'0'0'8426,"2"0"-7322,7 1-224,-2-1-592,-1 0-104</inkml:trace>
</inkml:ink>
</file>

<file path=ppt/ink/ink2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2:31.07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2051 10226,'39'-58'5683,"26"-13"-4230,-14 17-618,162-173 1940,345-286-1,27 57 212,37 58-1047,-483 326-1573,244-91-1,-370 158-359,-2 1 4,0-1 0,1 1 0,-1 1 0,1 0 0,-1 1 0,1 0 0,0 1 0,0 0 0,21 1 0,-32 0-20,0 0 1,0 0 0,0 0-1,0 0 1,0 1 0,0-1-1,0 0 1,0 0 0,0 1-1,0-1 1,0 0 0,0 1-1,0-1 1,-1 1 0,1 0-1,0-1 1,0 1 0,0-1-1,-1 1 1,1 0 0,0 0-1,-1-1 1,1 1 0,-1 0-1,1 0 1,0 1 0,-3-2-306,1 0 1,0 0 0,-1 0-1,1 0 1,-1 0 0,1 0-1,0-1 1,-1 1 0,1 0-1,-1-1 1,1 1-1,0-1 1,0 0 0,-1 1-1,1-1 1,-2-1 0,-20-13-1281</inkml:trace>
</inkml:ink>
</file>

<file path=ppt/ink/ink25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5:59.71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13715,'5'0'5153,"12"10"-3073,0-2-2792,16-11 576</inkml:trace>
</inkml:ink>
</file>

<file path=ppt/ink/ink25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6:01.28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56 1 7778,'-48'41'2979,"48"-41"-2924,0 0-1,-1 0 1,1 0 0,-1 0 0,1 1-1,0-1 1,-1 0 0,1 1 0,-1-1-1,1 0 1,0 0 0,-1 1 0,1-1-1,0 1 1,0-1 0,-1 0 0,1 1-1,0-1 1,0 1 0,-1-1 0,1 0-1,0 1 1,0-1 0,0 1 0,0-1-1,0 1 1,0-1 0,0 1 0,0-1-1,0 1 1,0-1 0,0 1 0,0-1-1,0 1 1,0-1 0,0 0 0,0 1-1,1-1 1,-1 1 0,0-1 0,0 1-1,1-1 1,-1 0 0,0 1 0,0-1-1,1 0 1,-1 1 0,0-1 0,1 0-1,-1 1 1,1-1 0,-1 0 0,0 0-1,1 1 1,0-1 0,1 2 385,2 1-128,0 1 0,1-1-1,0 0 1,-1 0 0,1-1 0,0 1 0,0-1 0,0 0-1,1 0 1,-1-1 0,0 0 0,8 1 0,7 0 179,1-1 0,22-2 1,-18 1 53,576-29 5283,-597 29-5846,14-2 101,0 1 0,0 1 1,0 1-1,20 3 0,-34-3-257,1 0-1,-1 0 1,0 1-1,1-1 1,-1 1 0,0 0-1,0 0 1,0 1-1,0-1 1,-1 1 0,1 0-1,-1 0 1,1 0-1,-1 0 1,0 0 0,0 1-1,0-1 1,-1 1-1,1 0 1,2 7 0,4 13-961</inkml:trace>
</inkml:ink>
</file>

<file path=ppt/ink/ink25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6:07.64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1 11570,'-2'1'6202,"28"1"-5106,56 41-416,-40-43-464,13 0-1000,-12-5 584</inkml:trace>
</inkml:ink>
</file>

<file path=ppt/ink/ink25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6:11.31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118 1 5153,'-34'33'2291,"33"-33"-1982,1 1 0,-1-1 0,1 0 0,0 1 0,-1-1 0,1 0 0,-1 0 0,1 1 0,-1-1-1,1 0 1,-1 0 0,1 0 0,-1 0 0,0 0 0,1 0 0,-1 0 0,1 0 0,-1 0 0,1 0 0,-1 0 0,1 0 0,-1 0-1,1 0 1,-1 0 0,1 0 0,-2-1 0,-3 1 2305,4 13-1904,1 9-181,-2 0-1,0 0 1,-1 0-1,-7 26 0,10-44-483,-1 0 1,1 0-1,0 1 0,0-1 0,0 0 0,1 0 0,-1 1 0,1-1 0,2 6 1,-2-7-35,0 0 0,0 0 0,-1 0 0,1 0 0,-1 0 0,1 0 0,-1 0 0,0 0 0,0 0 0,-1 0 0,1 0 1,-1 0-1,1 0 0,-3 6 0,3-9-10,0 0-1,0 0 1,0 0 0,0 0 0,0 0-1,0 1 1,0-1 0,0 0 0,0 0-1,0 0 1,0 0 0,0 0 0,0 0-1,0 0 1,0 1 0,0-1 0,-1 0-1,1 0 1,0 0 0,0 0 0,0 0-1,0 0 1,0 0 0,0 0 0,0 0-1,0 0 1,-1 0 0,1 0 0,0 0-1,0 0 1,0 0 0,0 0 0,0 0-1,0 1 1,-1-1 0,1 0 0,0-1-1,0 1 1,0 0 0,0 0 0,0 0-1,0 0 1,-1 0 0,1 0 0,0 0-1,0 0 1,0 0 0,0 0 0,0 0-1,0 0 1,0 0 0,-1 0 0,-3-9 13,0-9-15,3 8 5,-1 1 0,0-1 0,0 1 0,-1 0 0,-5-12 0,-7-25 8,14 43 48,0 0 1,1 0-1,-1 0 1,1-1-1,0 1 0,0 0 1,0 0-1,0 0 0,1-1 1,-1 1-1,1 0 0,0 0 1,0 0-1,0 0 0,1 0 1,-1 0-1,0 0 0,1 0 1,2-3-1,-1 45 1780,0 110-915,-8-114-787,5-35-138,0 0-1,0 0 1,0 0 0,0 0-1,0 1 1,0-1 0,0 0-1,0 0 1,0 0-1,0 0 1,0 0 0,0 0-1,0 0 1,0 0 0,0 0-1,0 1 1,0-1 0,0 0-1,0 0 1,0 0 0,0 0-1,-1 0 1,1 0 0,0 0-1,0 0 1,0 0 0,0 0-1,0 0 1,0 0-1,0 0 1,0 0 0,0 1-1,0-1 1,-1 0 0,1 0-1,0 0 1,0 0 0,0 0-1,0 0 1,0 0 0,0 0-1,0 0 1,0 0 0,0 0-1,-1 0 1,1 0 0,0 0-1,0 0 1,0-1-1,0 1 1,0 0 0,0 0-1,0 0 1,0 0 0,0 0-1,-1 0 1,1 0 0,0 0-1,0 0 1,0 0 0,0 0-1,0 0 1,0 0 0,0 0-1,0-1 1,0 1 0,0 0-1,0 0 1,-4-20-1,2 4-10,1-1 0,1 1 0,1 0 0,0 0 1,5-23-1,-1 13 18,-1 10 17,0-1-1,1-32 0,-5 49-11,3 12-25,20 99 96,-20-95-62,-2-1-1,0 1 1,-1 1-1,0-1 1,-3 18-1,3-33-18,0-1 0,0 1 0,-1 0 0,1-1 0,0 1 0,0-1 0,0 1-1,0-1 1,0 1 0,-1-1 0,1 1 0,0-1 0,0 1 0,-1-1 0,1 1-1,0-1 1,-1 1 0,1-1 0,0 1 0,-1-1 0,1 0 0,-1 1 0,1-1-1,-1 0 1,1 1 0,-1-1 0,1 0 0,-1 0 0,0 1 0,1-1-2,-1-1 0,0 1 0,1 0 0,-1-1 0,1 1 1,-1 0-1,1-1 0,0 1 0,-1-1 0,1 1 0,-1 0 0,1-1 0,0 1 1,-1-1-1,1 1 0,0-1 0,0 0 0,-1 1 0,1-1 0,0 1 0,0-1 1,0 1-1,0-1 0,0 0 0,-1 1 0,1-1 0,0 1 0,1-2 0,-15-152-53,17 137 119,0 16-22,-2 10-25,-1 7-17,1 0-1,5 22 0,0 25 6,-5-42-1,0-16 0,-1 0 1,0 0-1,0 0 0,0 0 1,-2 8-1,2-13-5,0 0-1,0-1 1,0 1 0,0 0-1,0 0 1,0-1 0,0 1-1,0 0 1,-1 0 0,1 0-1,0-1 1,0 1 0,0 0-1,0 0 1,0 0 0,-1-1-1,1 1 1,0 0 0,0 0-1,0 0 1,-1 0-1,1-1 1,0 1 0,0 0-1,0 0 1,-1 0 0,1 0-1,0 0 1,0 0 0,-1 0-1,1 0 1,0 0 0,0 0-1,-1 0 1,1 0 0,0 0-1,0 0 1,-1 0 0,1 0-1,0 0 1,0 0 0,-1 0-1,1 0 1,0 0 0,0 0-1,-1 1 1,1-1 0,0 0-1,0 0 1,0 0-1,-1 0 1,1 1 0,4-19 0,-2-1 1,0 1-1,-1-1 1,0 1-1,-5-35 1,1-14 2,1 43 7,2 22-22,1 6 0,4 16 6,0-2 10,-1 1 0,-1 1 0,-1-1 0,0 0 0,-2 22-1,1-11 57,-1-19-25,1-20 19,-1-8-52,-1-16-7,1 0 1,2 0 0,2 0-1,11-48 1,-15 80 3,4-11 5,-5 17 7,-3 23 15,4 18 4,1 0 0,9 55 0,0-3 16,-8-88-165,0-17-1517,-2 5 1091</inkml:trace>
</inkml:ink>
</file>

<file path=ppt/ink/ink25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6:17.97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109 98 6777,'-81'-40'2840,"53"21"8752,34 19-9972,21-4-665,0 0 1,41-14-1,-20 5-182,-44 14-2046</inkml:trace>
</inkml:ink>
</file>

<file path=ppt/ink/ink25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6:18.5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165 0 6153,'-49'34'2874,"37"-28"4131,7-5-4031,0 5-1993,2 9-525,2-12-326,1 1 0,-1-1-1,0 1 1,0-1 0,0 0 0,0 0 0,-1 0-1,-3 5 545,10-4-444,0-1 0,0 0 0,1 0 0,-1 0 0,1-1 0,-1 0 0,1 0 1,0 0-1,0-1 0,0 0 0,-1 0 0,11 0 0,-7 0-28,0 0 0,0 1 1,-1-1-1,1 2 1,11 4-1,-17-5-149,-1 0 0,1 0 0,0 1 0,0-1 0,-1 1-1,0 0 1,1-1 0,-1 1 0,0 0 0,0 0 0,-1 1 0,1-1-1,0 0 1,-1 1 0,1 4 0,1 0-16,-1-1 0,-1 1 0,1 0 0,-1 15 0,-1-21-25,0 0-1,-1 0 1,0 0 0,1 0-1,-1 0 1,0 0-1,0 0 1,0 0 0,0 0-1,0 0 1,0 0 0,-1-1-1,1 1 1,-1-1-1,1 1 1,-1-1 0,0 1-1,-2 1 1,-35 19 184,33-20-154,-7 4 107,-1 0-1,0-1 1,0-1-1,-30 6 1,40-9-115,-1-1-1,0 1 0,1-1 1,-1 1-1,0-2 1,1 1-1,-1 0 1,0-1-1,1 0 1,-1 0-1,1 0 1,-1 0-1,1-1 1,-1 0-1,1 0 0,0 0 1,0-1-1,0 1 1,-6-6-1,9 7-85,1 1 0,-1-1-1,1 1 1,-1-1 0,1 1-1,0-1 1,-1 1 0,1-1-1,0 1 1,-1-1-1,1 0 1,0 1 0,0-1-1,0 0 1,0 1 0,-1-1-1,1 1 1,0-1 0,0 0-1,0 1 1,0-1 0,0 0-1,1 1 1,-1-1 0,0 0-1,0 1 1,0-1 0,0 1-1,1-1 1,-1 0 0,0 1-1,1-1 1,-1 1 0,0-1-1,1 1 1,0-2 0,21-13-2873,-21 15 2867,5-3-1232</inkml:trace>
</inkml:ink>
</file>

<file path=ppt/ink/ink25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6:21.64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99 9562,'4'1'3830,"3"1"-2966,0-1-1,1 0 1,-1 0 0,15-1-1,-5-3-218,-1 1 0,27-9 1,-12 2 622,16-1 150,0 1 1,69-3 0,99 8 518,-17 1-530,411-39 2109,-582 43-2782,-17 1-3230,-1 0-2723,-3 0 3687</inkml:trace>
</inkml:ink>
</file>

<file path=ppt/ink/ink25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6:24.92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64 7154,'-3'-4'17946,"8"3"-18709,45-12 2111,-9 2-291,1 2-1,48-4 0,53 1 320,-156 22-4932,1 4 3064</inkml:trace>
</inkml:ink>
</file>

<file path=ppt/ink/ink25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6:27.94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1 133 9098,'0'-1'429,"0"-1"-1,-1 1 1,1-1-1,0 1 1,0 0 0,0-1-1,0 1 1,1-1-1,-1 1 1,0-1 0,1 1-1,-1 0 1,1-1-1,-1 1 1,1 0 0,-1-1-1,2-1 1,13-24 1601,-13 25-1887,-1 0 1,1 1-1,0-1 1,0 0-1,-1 1 1,1-1-1,0 1 1,0 0-1,0-1 1,0 1-1,1 0 1,-1 0-1,0 1 1,0-1-1,1 0 1,-1 1-1,0-1 1,1 1-1,-1 0 1,1 0-1,-1 0 1,0 0-1,4 1 1,7 0 303,1 2 0,-1 0 0,15 5 0,14 3 406,-23-9-550,-1-1-1,1-1 1,-1-1 0,34-5 0,75-23 758,-43 9-458,78-11 1005,-234 45-1645,-74 3-1,83-12-31,0 3 0,-75 20 0,137-28 74,-14 4-28,13-10-7,2 4 44,6 0 149,291-6 1812,-198 7-1352,-72 0-484,18 0 18,0 2-1,64 8 0,-79 2-19,-16-2-571,-14-9 380,0 0 0,1 0 0,-1 1 1,0-1-1,0 0 0,0 0 0,0 0 0,1 0 1,-1 1-1,0-1 0,0 0 0,0 0 0,0 0 1,0 1-1,0-1 0,0 0 0,1 0 1,-1 0-1,0 1 0,0-1 0,0 0 0,0 0 1,0 1-1,0-1 0,0 0 0,0 0 0,0 0 1,0 1-1,0-1 0,0 0 0,0 0 0,-1 1 1,1-1-1,0 0 0,0 0 0,0 0 0,0 1 1,0-1-1</inkml:trace>
</inkml:ink>
</file>

<file path=ppt/ink/ink25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6:38.91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71 10322,'103'-14'8273,"54"9"-5358,-94 4-1736,195-4 1517,574-32 3203,-809 34-5789,3 0 20,0 1-1,33 2 1,-59 0-140,1 0 0,0 0 0,-1-1 0,1 1 0,0 0 0,-1 0 0,1 0 0,0 0 1,0 0-1,-1 1 0,1-1 0,0 0 0,-1 0 0,1 0 0,0 1 0,-1-1 0,1 0 0,-1 1 0,1-1 0,0 0 0,-1 1 1,1-1-1,-1 1 0,1-1 0,-1 1 0,1-1 0,-1 1 0,1-1 0,-1 1 0,0 0 0,1-1 0,-1 1 0,0-1 0,0 1 1,1 0-1,-1-1 0,0 1 0,0 0 0,0 0 0,0-1 0,0 1 0,0 0 0,0 0 0,-1 3-391,-1 0 0,1 0 0,-1-1 0,0 1 0,0-1 0,-4 5 0,-4 9-2889,7 0 1502</inkml:trace>
</inkml:ink>
</file>

<file path=ppt/ink/ink2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2:32.14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34 248 7650,'-13'-35'5298,"1"-6"-3658,10 31 480,2 17 369,-3 22-2052,0 1 0,2 0-1,3 31 1,-1-44-267,1-1 0,1 0 0,1 0 0,0 0 1,1 0-1,0 0 0,12 21 0,-16-34-160,1 0 0,0 0 0,0 0 0,1-1 1,-1 1-1,0 0 0,1-1 0,0 0 0,-1 0 0,1 1 1,3 0-1,-4-2-10,0 0 1,-1 0 0,1-1-1,-1 1 1,1-1 0,0 1-1,-1-1 1,1 0 0,0 0-1,-1 0 1,1 0-1,0 0 1,-1 0 0,1 0-1,0 0 1,-1-1 0,1 1-1,0-1 1,-1 1 0,1-1-1,-1 1 1,1-1 0,-1 0-1,1 0 1,1-2-1,3-2-6,0-1 0,0-1-1,-1 1 1,0-1-1,-1 0 1,1 0-1,-1-1 1,-1 1 0,5-11-1,22-77-313,-11-3-505,-19 98 817,0 0 0,0-1 0,0 1 0,-1 0 0,1 0 0,0-1 0,0 1 0,0 0 0,0 0-1,0-1 1,0 1 0,0 0 0,1 0 0,-1-1 0,0 1 0,0 0 0,0 0 0,0-1 0,0 1 0,0 0 0,0 0 0,0 0 0,1-1 0,-1 1 0,0 0 0,0 0 0,0 0 0,1-1 0,-1 1 0,0 0 0,0 0 0,0 0 0,1 0-1,-1 0 1,0 0 0,0-1 0,1 1 0,-1 0 0,0 0 0,0 0 0,1 0 0,-1 0 0,0 0 0,0 0 0,1 0 0,-1 0 0,0 0 0,0 0 0,1 0 0,-1 0 0,0 0 0,0 0 0,1 1 0,-1-1 0,0 0 0,0 0 0,0 0 0,1 0-1,-1 0 1,0 1 0,16 17-99,1 1 99,-14-18 11,-1 0 0,1 0 0,0 0 1,-1-1-1,1 1 0,0-1 0,0 0 0,0 0 0,0 0 0,-1 0 0,1 0 0,0 0 0,0-1 0,0 0 0,-1 1 0,1-1 0,0 0 0,-1 0 0,1-1 0,-1 1 0,1 0 0,-1-1 0,0 0 0,1 1 0,-1-1 0,0 0 0,0 0 0,0 0 0,2-4 0,-1 3 30,0 0 0,-1 0 0,0 0 0,0 0 0,0 0 0,0 0 0,0-1 0,0 1 0,-1-1 0,0 1-1,1-1 1,-1 1 0,-1-1 0,1 0 0,-1 0 0,1 1 0,-1-1 0,0 0 0,0 0 0,-1 0 0,1 1 0,-2-6 0,-6-7-33,-1 1 0,0 0 1,-1 1-1,-14-15 0,-12-19-3039,36 48 2913,-1 0 1,1 0 0,0-1-1,0 1 1,0 0 0,-1-1-1,1 1 1,0 0 0,0-1-1,0 1 1,0 0 0,-1-1 0,1 1-1,0-1 1,0 1 0,0 0-1,0-1 1,0 1 0,0 0-1,0-1 1,0 1 0,0-1-1,0 1 1,0 0 0,0-1-1,1 1 1,-1 0 0,0-1-1,0 1 1,0-1 0,8 0-970</inkml:trace>
</inkml:ink>
</file>

<file path=ppt/ink/ink25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6:15.08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121 36 4553,'-80'4'2078,"62"-6"9,14-3-775,4 5-1179,0 0-1,0 0 1,0-1-1,0 1 1,0 0-1,0 0 1,-1 0-1,1-1 0,0 1 1,0 0-1,0 0 1,0 0-1,-1-1 1,1 1-1,0 0 1,0 0-1,0 0 1,-1 0-1,1 0 1,0-1-1,0 1 1,-1 0-1,1 0 1,0 0-1,0 0 0,0 0 1,-1 0-1,1 0 1,0 0-1,0 0 1,-1 0-1,1 0 1,0 0-1,0 0 1,-1 0-1,-11-2 5131,15-2-3327,26-7-1513,-24 9-394,38-6 259,-41 7-272,-1 1 0,1 0 0,0 0 0,0 0 0,0 0 0,0 0 0,0 0 0,-1 1 0,1-1 0,0 0 1,0 1-1,0 0 0,-1-1 0,1 1 0,0 0 0,-1 0 0,1 0 0,0 0 0,-1 0 0,1 0 0,-1 1 1,2 0-1,0 6-5,-1 0 1,0 0 0,0 0-1,0 0 1,-1 1 0,0-1-1,-1 16 1,0-16-1,0 3 38,-1 0 1,0 0-1,0 0 1,-1 0-1,-1 0 1,0 0-1,0-1 1,-1 1-1,0-1 1,-11 17-1,-4 16 430,19-43-416,0 0 0,1 1 0,-1-1 0,0 0 0,1 1 0,-1-1 0,0 0 0,1 1 0,-1-1 0,1 0 0,-1 0 0,1 1 0,-1-1 0,1 0 0,-1 0 0,0 0 0,1 0 0,-1 1 0,1-1 0,-1 0 0,1 0 0,-1 0 0,1 0 0,-1 0 0,1 0 0,-1 0 0,1-1 0,-1 1 0,1 0 0,0 0 0,25-2 49,-11 0-37,0-1 0,-1-1 0,1 0 0,18-9 0,-17 5-299,25-8-4928,-24 12 3529</inkml:trace>
</inkml:ink>
</file>

<file path=ppt/ink/ink25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6:16.20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85 48 5505,'-65'32'2699,"65"-32"-2584,0 0 0,-1 1 0,1-1-1,-1 0 1,1 0 0,0 1 0,-1-1 0,1 0-1,-1 0 1,1 1 0,-1-1 0,1 0-1,-1 0 1,1 0 0,-1 0 0,1 0-1,-1 0 1,1 0 0,-1 0 0,1 0-1,-1 0 1,1 0 0,-1 0 0,1 0 0,-1-1-1,1 1 1,-1 0 0,1 0 0,0 0-1,-1-1 1,1 1 0,-1 0 0,1 0-1,0-1 1,-1 1 0,1 0 0,0-1-1,-1 1 1,1-1 0,0 1 0,-1 0 0,1-1-1,0 1 1,0-1 0,0 1 0,-1-1-1,1 1 1,0-1 0,0 1 0,0-1-1,0-1 285,0 1-1,0 0 1,0 0-1,0-1 1,0 1-1,0 0 1,1 0-1,-1 0 1,0 0-1,1-1 1,-1 1-1,1 0 1,0 0-1,0-1 1,15-9 19,0 0 0,0 2 0,21-9 0,-36 18-403,0-1-1,0 0 0,0 1 1,0 0-1,0-1 1,0 1-1,0 0 0,1-1 1,-1 1-1,0 0 0,0 0 1,0 0-1,0 0 1,1 0-1,-1 0 0,0 0 1,0 1-1,0-1 1,0 0-1,1 1 0,-1-1 1,0 1-1,0-1 0,0 1 1,0-1-1,0 1 1,0 0-1,0-1 0,0 1 1,-1 0-1,1 0 0,0 0 1,0 0-1,-1 0 1,1 0-1,0 0 0,-1 0 1,1 0-1,-1 0 1,1 0-1,-1 0 0,0 0 1,1 0-1,-1 2 0,2 4 4,-1 0 0,0 0-1,-1 0 1,1 0 0,-2 7-1,1-13-12,-11 97 80,11-97-122,12-3-107,-8 2 200,-1 0 1,1-1-1,-1 1 1,1 1-1,-1-1 1,1 0-1,-1 1 1,1 0-1,-1 0 1,0 0 0,1 0-1,3 2 1,-5-1-10,-1-1 0,1 1 0,-1-1 0,1 1 0,-1 0 0,0 0 0,0 0 0,0 0 1,0 0-1,0 0 0,0 0 0,-1 0 0,1 0 0,0 0 0,-1 0 0,0 0 0,0 1 0,1-1 1,-1 0-1,0 0 0,-1 0 0,1 1 0,0-1 0,-1 3 0,0 1-128,0 1 0,0-1 0,-1 0 1,0 1-1,0-1 0,0 0 0,-1 0 0,0 0 0,0 0 0,0-1 0,-1 1 0,1-1 0,-2 0 1,1 0-1,0 0 0,-1-1 0,-10 8 0,14-11-241,1-1 300,-1 0 0,1 0-1,0 1 1,0-1 0,-1 0 0,1 0 0,0 0 0,-1 0-1,1 0 1,0 1 0,0-1 0,0 0 0,-1 0-1,1 0 1,0 1 0,0-1 0,0 0 0,-1 0-1,1 1 1,0-1 0,0 0 0,0 0 0,0 1-1,0-1 1,0 0 0,0 0 0,0 1 0,0-1-1,-1 0 1,1 1 0,0-1 0,0 0 0,1 0-1,-1 1 1,0-1 0,0 0 0,0 1 0,0-1-1,0 0 1,5 4 84</inkml:trace>
</inkml:ink>
</file>

<file path=ppt/ink/ink25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6:16.92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 6777,'7'14'10536,"1"2"-4507,3 4-3215,20 44-4984,-19-32 4039,-5-12-1806,-1-7-214,-1 1 1,-1 0-1,0 1 0,-1-1 0,2 23 0,-15-56-8154</inkml:trace>
</inkml:ink>
</file>

<file path=ppt/ink/ink25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6:17.34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111 94 6873,'-41'-86'3096,"41"85"-3009,0 1 0,0 0 0,0-1 0,-1 1 0,1-1 1,0 1-1,0 0 0,-1-1 0,1 1 0,0 0 0,-1-1 0,1 1 1,0 0-1,-1-1 0,1 1 0,0 0 0,-1 0 0,1 0 0,-1-1 0,1 1 1,-1 0-1,1 0 0,0 0 0,-1 0 0,1 0 0,-1 0 0,1 0 0,-1 0 1,1 0-1,-1 0 0,1 0 0,0 0 0,-1 0 0,0 0 0,-12 13 1902,-2 21 385,15-34-2334,-6 15 946,2-7-561,0 1 0,1 0 1,0 1-1,1-1 0,0 0 1,0 1-1,1 0 0,0-1 0,0 1 1,1 0-1,2 13 0,-2-22-346,0 0 0,1 1 0,-1-1-1,1 1 1,-1-1 0,1 0 0,-1 1 0,1-1-1,0 0 1,0 0 0,0 1 0,-1-1-1,1 0 1,0 0 0,0 0 0,1 0 0,-1 0-1,0-1 1,0 1 0,0 0 0,1 0-1,1 0 1,0 0 8,-1-1-1,0 0 1,0 0-1,0 0 1,0 0-1,0 0 1,1 0-1,-1-1 1,0 1-1,0-1 0,0 0 1,0 1-1,3-3 1,7-4 155,-1 0 0,0 0-1,20-19 1,-26 22-231,32-29-100,42-35-5755,-58 52 4494</inkml:trace>
</inkml:ink>
</file>

<file path=ppt/ink/ink25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6:29.52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200 21 4849,'-10'-8'11501,"-1"-2"-4555,11 9-6853,0 1-1,-1 0 0,1 0 1,0 0-1,0 0 0,0-1 1,-1 1-1,1 0 1,0 0-1,0 0 0,-1 0 1,1 0-1,0 0 0,-1 0 1,1 0-1,0 0 0,0 0 1,-1 0-1,1 0 0,0 0 1,0 0-1,-1 0 0,1 0 1,0 0-1,0 0 1,-1 0-1,1 1 0,0-1 1,0 0-1,-1 0 0,1 0 1,0 0-1,0 1 0,-1-1 1,1 0-1,0 0 0,0 0 1,0 1-1,0-1 0,0 0 1,-1 1-1,-35 63 667,-35 55-160,47-75-503,20-35-81,0-1 0,-1 1 0,-11 15 0,12-19-970,3-18-8412,-2-11 5075,3 17 3220</inkml:trace>
</inkml:ink>
</file>

<file path=ppt/ink/ink25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6:29.93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46 84 5753,'-45'-74'7434,"45"74"-7266,0 0-1,0 0 1,1 1 0,-1-1 0,0 0-1,0 0 1,1 0 0,-1 0-1,0 0 1,1 0 0,-1 0 0,0 0-1,0 0 1,1 0 0,-1 0 0,0 0-1,1 0 1,-1 0 0,0 0 0,0 0-1,1 0 1,-1 0 0,0 0 0,1 0-1,-1 0 1,0-1 0,0 1 0,1 0-1,-1 0 1,0 0 0,0 0 0,1-1-1,-1 1 1,0 0 0,0 0-1,0-1 1,1 1 0,-1 0 0,0 0-1,0-1 1,0 1 0,0 0 0,0 0-1,0-1 1,0 1 0,0 0 0,1-1-1,-1 1 1,0 0 0,0 0 0,0-1-1,0 1 1,0 0 0,0-1 0,-1 1-1,1 0 1,0 0 0,0-1 0,0 1-1,0 0 1,0-1 0,0 1 0,-1 0-1,27 11 3543,-26-10-3933,28 15 1086,-11-6-459,0-1 1,1 0-1,0-2 0,22 8 0,-19-9-11,-1 2 0,20 10 1,29 11-1194,-20-19-3610,-30-9 4265</inkml:trace>
</inkml:ink>
</file>

<file path=ppt/ink/ink25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6:31.03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50 0 6977,'-9'2'6457,"3"4"-4225,-5 16-1529,8-17 22,-14 41 824,16-42-1318,0 0 0,0 0 1,1 0-1,0 0 0,0 0 1,0 0-1,0 0 0,1 0 1,-1 0-1,1 0 0,0 0 1,0 0-1,0 0 0,3 4 1,2 3 602,0 0-1,14 19 1,-12-18-124,-5-8-576,0 0 1,-1 0-1,0 0 0,0 1 1,0-1-1,0 1 0,-1-1 0,1 1 1,-1 0-1,0-1 0,-1 1 1,1 5-1,-2 0-475,0 1 1,0-1 0,-1 0-1,-4 11 1,2-5-1088,6-9-755,12-5 982</inkml:trace>
</inkml:ink>
</file>

<file path=ppt/ink/ink25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6:31.7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70 13 4673,'-42'-12'16346,"46"20"-14822,-1 6-1302,0 1 0,0-1-1,-1 1 1,-1-1-1,-1 1 1,0 0-1,-1 0 1,-2 14-1,-4 8 38,-1-1-1,-15 38 0,23-73-259,-1 1 0,1-1 0,0 1 0,0-1 0,0 1 1,0 0-1,0-1 0,0 1 0,0-1 0,0 1 0,1 2 0,-1-3-19,0-1 1,1 0-1,-1 0 0,0 1 0,0-1 1,0 0-1,0 0 0,0 1 1,0-1-1,1 0 0,-1 0 1,0 1-1,0-1 0,0 0 0,1 0 1,-1 0-1,0 1 0,0-1 1,1 0-1,-1 0 0,0 0 1,0 0-1,1 0 0,-1 0 0,0 0 1,0 0-1,1 1 0,-1-1 1,0 0-1,1 0 0,-1 0 1,0 0-1,0 0 0,1 0 0,-1 0 1,0-1-1,0 1 0,1 0 1,-1 0-1,0 0 0,1 0 1,-1 0-1,0 0 0,0 0 0,1-1 1,-1 1-1,0 0 0,0 0 1,0 0-1,1-1 0,-1 1 1,0 0-1,0 0 0,0 0 0,0-1 1,1 1-1,-1 0 0,0 0 1,0-1-1,0 1 0,0 0 1,0-1-1,1-2-558,-1 1 1,1-1 0,-1 0-1,0 1 1,1-1 0,-1 0-1,-1 1 1,1-1 0,-1-3-1,0-13-734,2-30-631,0 13 699</inkml:trace>
</inkml:ink>
</file>

<file path=ppt/ink/ink25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6:32.20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30 59 9546,'-28'-50'3778,"28"50"-3728,0-1 0,0 1-1,0 0 1,-1 0 0,1 0 0,0 0-1,0 0 1,0-1 0,0 1-1,0 0 1,0 0 0,0 0 0,0-1-1,0 1 1,0 0 0,0 0 0,-1 0-1,1-1 1,0 1 0,0 0-1,1 0 1,-1 0 0,0-1 0,0 1-1,0 0 1,0 0 0,0 0 0,0 0-1,0-1 1,0 1 0,0 0-1,0 0 1,0 0 0,0 0 0,1-1-1,-1 1 1,0 0 0,0 0-1,0 0 1,0 0 0,0 0 0,1-1-1,-1 1 1,0 0 0,0 0 0,0 0-1,0 0 1,1 0 0,-1 0-1,13 4 2240,9 11 660,-8 5-1931,-2 0-1,0 0 1,-2 1 0,10 25-1,-11-23-822,1-1 0,2 1 0,16 24 0,-26-44-238,0 0 0,0-1 0,0 1 0,0-1 0,0 0 0,0 1 0,1-1-1,-1 0 1,1-1 0,0 1 0,0 0 0,-1-1 0,1 1 0,0-1 0,0 0 0,0 0-1,0 0 1,1 0 0,-1-1 0,0 1 0,0-1 0,0 0 0,6 0 0,-9 0-21,1 0 1,-1 0 0,1-1 0,-1 1-1,1 0 1,-1 0 0,0 0 0,1-1-1,-1 1 1,1 0 0,-1-1 0,0 1-1,1 0 1,-1-1 0,1 1 0,-1 0-1,0-1 1,0 1 0,1 0 0,-1-1-1,0 1 1,0-1 0,1 1 0,-1-1-1,0 1 1,0-1 0,0 1 0,0-1-1,0 1 1,0-1 0,0 0 0,-5-18-2072,-16-12-2352,7 20 2193,5 2 1003</inkml:trace>
</inkml:ink>
</file>

<file path=ppt/ink/ink25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6:32.60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115 184 9354,'-115'35'7138,"119"-35"-4626,9-10-464,11-8-255,7-7-265,3-6-272,-1 2-511,-8 1-249,-3 2-824,0 7-352,-1 4-937,-8 4-1223,6 4 1863</inkml:trace>
</inkml:ink>
</file>

<file path=ppt/ink/ink2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2:32.82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1 740 5961,'80'50'3372,"-79"-49"-3136,0 0-1,0-1 1,0 1 0,0 0 0,0-1 0,1 1 0,-1-1 0,0 1-1,0-1 1,0 0 0,1 1 0,-1-1 0,0 0 0,0 0 0,1 0 0,1 0-1,1-8 399,-3 5-6,11-21 1280,0-1 0,12-38 0,-20 51-1753,-1 0 0,0 0 0,-1 0 0,0 0 0,-1 0 0,0-1 1,-2-23-1,1 35-153,0 0 0,0 0 0,0-1 0,0 1 0,-1 0 0,1 0 1,0-1-1,-1 1 0,1 0 0,0 0 0,-1 0 0,0 0 0,1 0 1,-1 0-1,0 0 0,1 0 0,-1 0 0,0 0 0,0 0 0,0 0 1,0 0-1,-1 0 0,1 1-4,1 0 1,-1 0-1,0 0 1,0 0-1,0 0 1,0 0-1,0 1 0,0-1 1,1 0-1,-1 1 1,0-1-1,0 0 1,0 1-1,1-1 1,-1 1-1,0-1 0,0 1 1,1 0-1,-1-1 1,1 1-1,-1 0 1,0 0-1,-3 4-13,0 1 1,0-1-1,0 1 0,1-1 1,0 1-1,-4 11 0,6-11 14,0 0 0,0-1 0,0 1 0,0 0 0,1 0 0,0-1-1,1 1 1,-1 0 0,1 0 0,0-1 0,0 1 0,1 0 0,0-1 0,0 0-1,0 1 1,1-1 0,-1 0 0,1 0 0,0 0 0,5 4 0,-6-6 0,1 0 1,0-1 0,-1 1 0,1-1 0,0 0 0,0 0 0,1 0 0,-1 0-1,0-1 1,1 1 0,-1-1 0,1 0 0,-1 0 0,1 0 0,0 0-1,-1-1 1,1 1 0,0-1 0,0 0 0,-1 0 0,1-1 0,0 1 0,-1-1-1,1 0 1,0 1 0,-1-2 0,1 1 0,-1 0 0,1-1 0,-1 1 0,0-1-1,4-3 1,0 0 0,0-1 1,0 1-1,0-2 0,-1 1 0,0-1 1,-1 0-1,1 0 0,-1 0 0,0-1 1,-1 0-1,0 0 0,0 0 0,-1 0 0,0-1 1,2-9-1,-1 3 1,-1-1-1,0 1 1,-1-1 0,-1 1-1,0-1 1,-1 0 0,-5-29 0,4 36-2,-15-63-39,15 66 35,-1 0 0,0 0-1,0 0 1,-1 1 0,0-1-1,0 0 1,0 1 0,-8-10 0,11 16 3,0-1 1,0 1-1,1-1 0,-1 0 1,0 1-1,0-1 1,0 1-1,0-1 1,-1 0-1,1 1 1,0-1-1,0 0 1,0 1-1,0-1 1,0 0-1,0 1 1,-1-1-1,1 0 1,0 1-1,0-1 1,0 0-1,-1 1 1,1-1-1,0 0 1,0 1-1,-1-1 0,1 0 1,0 0-1,-1 0 1,1 1-1,0-1 1,-1 0-1,1 0 1,0 0-1,-1 0 1,1 0-1,-1 1 1,1-1-1,0 0 1,-1 0-1,1 0 1,0 0-1,-1 0 1,1 0-1,-1 0 1,1 0-1,0-1 1,-1 1-1,1 0 0,0 0 1,-1 0-1,1 0 1,0 0-1,-1-1 1,1 1-1,0 0 1,-1 0-1,1 0 1,0-1-1,-1 1 1,1 0-1,0-1 1,0 1-1,-1 0 1,1-1-1,0 1 1,0 0-1,0-1 1,1 31-62,3-14 56,0 0 1,1 0 0,0-1 0,1 0 0,1 0 0,0 0-1,1-1 1,1 0 0,0 0 0,1-1 0,1 0 0,12 11 0,-21-22 5,0 0 1,-1 0 0,2 0-1,-1-1 1,0 1 0,0-1 0,0 1-1,1-1 1,-1 0 0,1 0 0,-1 0-1,1 0 1,-1-1 0,1 1 0,-1-1-1,1 1 1,0-1 0,-1 0 0,1 0-1,0 0 1,2-1 0,-1 0-1,0 0 0,-1-1 0,1 0 0,-1 1 0,0-1 0,1 0 1,-1-1-1,0 1 0,0-1 0,0 1 0,-1-1 0,1 0 0,2-3 0,3-6-2,0 1 0,-1-2 0,0 1 1,-1-1-1,-1 0 0,8-27 0,-7 14 5,-1 0 0,-2 0 0,0 0 0,-2-1-1,-3-41 1,1 52 2,-1 0 0,-1 0 0,0 0 0,-2 1-1,1-1 1,-2 1 0,0 0 0,-1 1 0,0-1-1,-13-18 1,18 31-3,1 0-1,-1 0 0,0 0 1,0 0-1,0 0 0,0 0 1,0 1-1,0-1 0,0 1 1,-4-3-1,5 4 0,0 0 1,0 0-1,1 0 0,-1 0 1,0 0-1,0 0 0,0 0 0,0 0 1,0 0-1,1 0 0,-1 0 1,0 1-1,0-1 0,0 0 0,1 1 1,-1-1-1,0 0 0,0 1 1,1-1-1,-1 1 0,0-1 1,1 1-1,-1 0 0,0-1 0,1 1 1,-1 0-1,1-1 0,-1 1 1,1 0-1,-1-1 0,1 1 0,0 0 1,-1 0-1,1 0 0,0-1 1,-1 3-1,-1 5 18,0 0 0,0 0 0,0 0 0,1 0 0,0 1-1,1-1 1,0 0 0,0 0 0,1 1 0,0-1 0,0 0 0,1 0 0,0 0 0,1 0 0,-1 0 0,7 11 0,-3-6-121,1 1-1,1-1 1,0 0 0,1 0 0,0-1-1,1 0 1,1-1 0,13 12 0,10 3-1210,-1-3 524</inkml:trace>
</inkml:ink>
</file>

<file path=ppt/ink/ink25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6:33.32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142 41 8530,'-41'-34'3651,"41"33"-3398,0 1-1,0 0 1,-1-1-1,1 1 1,0 0-1,0-1 1,0 1-1,-1 0 1,1-1-1,0 1 1,-1 0 0,1-1-1,0 1 1,-1 0-1,1 0 1,0 0-1,-1-1 1,1 1-1,-1 0 1,1 0-1,0 0 1,-1 0-1,1 0 1,-1 0-1,1 0 1,0 0-1,-1 0 1,1 0-1,-1 0 1,1 0-1,0 0 1,-1 0-1,1 0 1,-1 0-1,1 0 1,0 0-1,-1 1 1,1-1 0,0 0-1,-1 0 1,0 1-1,1 11 3625,1-10-4687,-3 26 1064,0-1 1,-2 1-1,0-1 1,-14 40 0,8-24-211,6-29-50,-3 26-561,6-71-9878,-11-60 6357,1 41 2728,0-28 14461,21 77-10168,21 12-3921,-26-8 1843,3 0-791,2 1 32,-1 0-1,1 0 0,-1 1 1,-1 1-1,1-1 0,-1 1 1,0 1-1,10 9 1,9 7 46,-23-21-333,-1 0 1,0 1-1,1-1 1,-1 1-1,0 0 1,0 0-1,-1 0 1,5 7-1,-7-10 78,0 0 0,0 0 0,0 0 0,0 0 0,0 0 0,0 0 0,0 1 0,-17-1-11256</inkml:trace>
</inkml:ink>
</file>

<file path=ppt/ink/ink25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6:33.6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134 80 8794,'-124'25'4081,"115"-25"-1529,13-2-215,6-1-169,8-2-183,13-7-297,-5-1-144,5 0-559,0 2-281,-8 1-456,3 2-112,-5-2-296,-4-1-304,-8 4-1897,3 7-2008,-4 7 2705</inkml:trace>
</inkml:ink>
</file>

<file path=ppt/ink/ink25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6:45.7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 25 6849,'-9'-2'10113,"14"8"-8479,-4-5-1521,0 0 0,0 0-1,1-1 1,-1 1 0,0 0 0,0 0 0,1-1-1,-1 1 1,0-1 0,1 1 0,-1-1 0,1 1 0,-1-1-1,1 0 1,1 0 0,1 1 15,0-1 0,0 1 0,0 0 0,0 0 1,-1 1-1,1-1 0,3 3 0,10 7 167,-13-8-229,-1 0 0,1-1 0,0 1 0,0-1 0,0 0 0,0 0 0,0 0 0,0 0 0,1-1 0,-1 0 0,0 0 0,1 0 0,-1 0 0,1-1 0,7 0 0,82-10 1042,-64 5-679,0 1 0,59 2 0,-22 17-100,-67-15-322,0 0-1,0 0 1,0 0-1,0 0 1,0 0-1,0 1 1,0-1-1,0 0 1,0 0-1,0 0 1,0 0-1,0 0 1,0 0-1,0 0 1,0 0-1,0 0 1,0 0-1,0 0 1,0 0-1,0 0 1,1 1-1,-14-3 129,-5-1-135,0 0 1,1 1-1,-1 0 1,0 2-1,-32 2 1,-90 22-8,120-20 30,16-3-1,1 0 0,-1 0 1,0-1-1,1 1 1,-1-1-1,0 0 0,0 0 1,1 0-1,-1 0 1,0-1-1,1 0 1,-1 1-1,1-1 0,-1-1 1,-5-1-1,9 3 7,0 0 0,0 0 0,0 0 0,0 0 0,0 0 0,0-1 0,0 1 0,0 0-1,0 0 1,0 0 0,-1 0 0,1 0 0,0 0 0,0 0 0,0 0 0,0 0 0,0-1 0,0 1 0,0 0 0,0 0-1,0 0 1,0 0 0,0 0 0,0 0 0,0 0 0,0 0 0,0-1 0,0 1 0,0 0 0,0 0 0,0 0 0,0 0-1,0 0 1,0 0 0,0 0 0,1 0 0,-1 0 0,0-1 0,0 1 0,0 0 0,0 0 0,0 0 0,0 0 0,0 0-1,0 0 1,0 0 0,0 0 0,0 0 0,0 0 0,1 0 0,-1 0 0,0 0 0,0 0 0,0 0 0,0 0 0,0 0-1,0 0 1,0 0 0,0 0 0,1 0 0,-1 0 0,0 0 0,0 0 0,0 0 0,0 0 0,0 0 0,15-2 442,25 1-295,16 0 240,0-2 0,75-13 0,-100 11-494,-20 3 50,1 0-1,-1 0 1,21-8 0,-28 8-653,0 0 0,1-1 1,-1 1-1,0-1 0,-1 0 0,1 0 1,6-6-1,11-11-1130</inkml:trace>
</inkml:ink>
</file>

<file path=ppt/ink/ink25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6:48.6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1538 4429 5593,'7'-1'8941,"34"1"-8208,-22-1-527,0 0-1,0-2 1,0-1-1,0 0 1,-1-1 0,0-1-1,22-10 1,109-47 630,160-65 57,-110 31-672,48-21 515,-185 92-305,0-3 0,-2-2 1,-1-3-1,-2-3 1,83-68-1,239-204 1986,-267 221-2032,-65 49 18,-1-3 0,51-61 1,65-105 478,-96 107-682,-4-2 0,79-179-1,-122 230 38,-2-1 0,-2 0 0,9-62 0,-7 31-194,-1 8-25,-3 0-1,-4 0 1,0-92 0,-27-20-22,4 59 17,9 87-13,-1 1 0,-2 0-1,-2 0 1,-1 1 0,-20-46 0,12 50-32,-2 0 0,-1 2 1,-2 0-1,-43-47 0,-9-14-103,59 73 93,-1 1 0,-1 1 0,0 0 0,-2 2-1,0 0 1,-1 1 0,-1 1 0,0 1 0,-1 2 0,-28-13-1,-55-24-4,61 27 18,-1 1 0,-1 2-1,0 3 1,-73-17 0,-230-19 40,-191-37 65,387 55-93,-33-8 74,-206-20 0,138 44-12,-278 16 1,345 0 44,-12 0 32,122 4-74,0-3 1,-78-13-1,87-1 187,56 12-166,-1 0-1,1 1 1,-1 0-1,-23-1 1,38 4 1,-21 4-82,20-3 14,0 0-1,0 0 0,1 1 0,-1-1 1,0 0-1,0 1 0,1-1 0,-1 1 0,1-1 1,-1 1-1,1-1 0,-1 1 0,1 0 0,0-1 0,0 1 1,0-1-1,0 1 0,0 0 0,0-1 0,1 3 1,-1-1-3,1 0 1,0 0 0,-1-1 0,1 1-1,0 0 1,0-1 0,1 1 0,-1 0-1,1-1 1,-1 0 0,1 1 0,0-1-1,-1 0 1,1 0 0,1 0 0,-1 0-1,0 0 1,0 0 0,1-1 0,-1 1-1,1-1 1,3 2 0,9 7 35,195 153 484,-130-92-465,-121-91-92,0-5-168,0-2 1,-59-52-1,81 63 136,1-2 1,1-1-1,0 0 0,1-1 0,2-1 0,0 0 1,-14-28-1,28 49 69,-1-1 1,1 1 0,0-1-1,-1 0 1,1 1 0,0-1-1,-1 1 1,1-1 0,0 0-1,0 1 1,-1-1 0,1 0-1,0 1 1,0-1 0,0 0-1,0 1 1,0-1 0,0 0-1,0 1 1,0-1 0,0 0-1,1 1 1,-1-1 0,0 0-1,0 1 1,0-1-1,1 1 1,-1-1 0,0 0-1,1 1 1,-1-1 0,1 0-1,26-4-13,-18 5 13,18-3-1,7 0 41,1 1-1,58 4 0,-58 2 41,-27-4-51,1 0 0,-1 1-1,0 0 1,0 0-1,0 1 1,0 0 0,-1 1-1,1-1 1,-1 1-1,1 1 1,-1 0 0,0 0-1,10 7 1,-3 1 43,-8-8-34,-1 0 1,1 0-1,-1 1 1,0 0-1,0 0 1,-1 0-1,0 0 1,5 8-1,-9-12-28,0 0 0,0 0 0,0-1 0,0 1 0,0 0 0,0 0 0,0 0 0,-1-1 0,1 1 1,0 0-1,0 0 0,-1-1 0,1 1 0,-1 0 0,1-1 0,0 1 0,-1 0 0,1-1 0,-1 1 0,1 0 0,-1-1 0,0 1 0,1-1 0,-1 1 0,0-1 0,1 0 0,-2 1 0,-24 12 153,18-10-97,-229 114 1091,213-110-1251,17-8-669,14-7-949,10-1-560,9 2 958</inkml:trace>
</inkml:ink>
</file>

<file path=ppt/ink/ink25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7:29.78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134 38 6529,'-8'-19'6505,"6"19"-6354,1-1-68,0 1 0,-1 0 0,1 0-1,0 1 1,-1-1 0,1 0 0,0 0 0,0 1 0,-1-1-1,1 1 1,0-1 0,0 1 0,-1-1 0,1 1 0,0 0-1,0-1 1,0 1 0,0 0 0,-1 1 0,-6 7 31,1-1 1,0 1 0,0 1-1,1-1 1,-7 14 0,6-11-23,1 3-17,-1 0 0,2 0 1,0 1-1,0 0 0,2-1 0,0 1 0,-1 20 0,2-19-21,0 3 7,1-1 1,1 1-1,0-1 1,2 1-1,0-1 1,2 1-1,0-1 1,1 0-1,8 20 1,-10-29 13,1-1 0,0 0 1,1 1-1,0-1 0,1-1 0,-1 1 0,2-1 1,-1 0-1,1 0 0,0-1 0,1 0 1,0 0-1,0-1 0,0 0 0,1 0 1,-1-1-1,2 0 0,17 6 0,-21-9-38,1 0 0,-1-1 0,1 0 0,0 0 0,-1-1 0,1 0 0,0 0 0,-1 0 0,1-1 0,0 0 0,-1 0 0,1-1 0,-1 0 0,0 0 0,1 0 0,-1-1 0,0 0 1,-1 0-1,1 0 0,0-1 0,-1 0 0,0 0 0,10-10 0,2-6 201,0 0-1,-1-2 1,-1 0 0,19-37 0,-31 53-193,6-11 42,0-1 1,-2 0-1,0 0 0,-1-1 0,-1 1 0,-1-1 0,0-1 0,1-32 1,-5 39-79,0 0 0,0 0 0,-2 0 1,1 0-1,-2 0 0,1 1 0,-2-1 0,0 1 1,0 0-1,-1 0 0,-1 0 0,0 0 1,-14-19-1,18 27-6,-1 0 0,0 1 0,0-1 0,0 1 0,-1 0 0,1 0 0,-1 0 0,1 1 0,-1-1 1,0 1-1,0 0 0,0 0 0,0 0 0,-1 1 0,1-1 0,0 1 0,-1 0 0,1 0 0,-6 0 0,2 2 21,1 0 0,-1 0 0,1 0 0,0 1 0,-1 0 0,1 1 0,0-1 0,0 1 0,0 1 0,-8 5 0,-7 3 14,1 2 0,0 0-1,2 1 1,-28 26-1,39-33-29,1 1-1,0-1 0,1 1 1,0 1-1,0-1 1,1 1-1,0 0 0,1 0 1,0 0-1,0 1 1,1-1-1,-2 19 0,1-2 7,2 0 0,1 0 0,1 0 0,5 32 0,-3-47-10,0 1 1,0-1-1,2 0 1,-1 1 0,1-2-1,1 1 1,0 0-1,1-1 1,0 0-1,1 0 1,8 10-1,-10-16 22,-1-1 0,1 1 0,0-1 0,0 0 0,0-1-1,0 1 1,1-1 0,0 0 0,-1 0 0,1-1 0,0 0 0,0 0-1,1 0 1,-1-1 0,0 0 0,1 0 0,-1 0 0,0-1 0,1 0-1,8-1 1,-6 0 44,-1-1 0,0 0 0,0 0-1,0 0 1,0-1 0,0 0 0,0-1 0,-1 0-1,1 0 1,-1-1 0,0 0 0,-1 0-1,1 0 1,10-13 0,-3 2 27,-1 0 0,0-2 1,-1 1-1,-2-2 0,0 1 0,0-1 0,8-28 0,-14 35-63,-1 0-1,0 0 1,-1-1 0,-1 1-1,0 0 1,-1-1-1,0 1 1,0 0-1,-2-1 1,1 1-1,-2 0 1,0 0-1,0 0 1,-5-12-1,4 15-19,0 0 0,0 0 0,-1 0 0,0 1 0,-1-1 0,0 2 0,0-1 0,-1 0 0,0 1 0,0 0 0,0 1 0,-1 0 1,0 0-1,0 0 0,-11-4 0,9 5 1,-1 2 1,1-1 0,-1 1 0,0 1 0,0 0 0,0 0 0,0 1 0,0 0 0,0 1 0,0 0-1,0 1 1,0 1 0,-14 3 0,10-3-180,-1 2 1,1 0-1,0 1 1,1 0-1,-1 1 0,1 1 1,0 1-1,1-1 0,-20 17 1,19-5-1514,13 2 707</inkml:trace>
</inkml:ink>
</file>

<file path=ppt/ink/ink25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7:31.42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283 169 4721,'-23'-5'810,"18"5"-579,1-1-1,-1 0 1,0 0 0,1-1 0,-1 0 0,1 1 0,0-1 0,-1-1 0,1 1 0,0-1 0,0 1 0,-5-6-1,7 6 18,-1-1-1,1 1 1,-1 0-1,0 0 0,0 0 1,0 1-1,0-1 0,0 1 1,0-1-1,-1 1 0,1 0 1,0 0-1,-1 1 0,1-1 1,0 1-1,-1-1 0,1 1 1,-1 0-1,1 0 0,-1 1 1,1-1-1,0 1 0,-1 0 1,1-1-1,-6 4 0,3-1-57,0 1 0,0-1 0,1 1-1,0 0 1,-1 1 0,2-1 0,-1 1 0,0 0-1,1 1 1,0-1 0,0 0 0,-4 11-1,1-3-111,1 1 0,0 0 1,1 0-1,0 1 0,2-1 0,0 1 0,0 0 0,1 0 0,1 0 0,1 22 0,0-30-45,1 0 1,-1 0-1,1-1 1,1 1-1,0 0 1,0-1-1,0 1 1,0-1-1,1 0 0,0 1 1,1-1-1,-1-1 1,1 1-1,0 0 1,0-1-1,1 0 1,0 0-1,0 0 1,0-1-1,0 0 0,1 0 1,0 0-1,0 0 1,0-1-1,7 3 1,17 4 141,2-1 0,-1-2 0,1-1 0,1-1 1,53 1-1,-80-6-172,-1-1 1,0 1-1,0-1 1,0 0-1,0 0 1,0 0-1,0-1 0,0 0 1,0 0-1,-1 0 1,1 0-1,-1-1 1,1 0-1,-1 0 1,0 0-1,0 0 1,0-1-1,-1 1 1,6-8-1,-3 3 27,0 0 0,-1-1-1,0 0 1,-1 0 0,0 0 0,0 0-1,-1-1 1,0 1 0,2-16-1,-4 13 38,0 1-1,-1 0 0,0-1 0,-1 1 0,-1 0 1,0-1-1,0 1 0,-1 0 0,0 0 0,-1 1 1,0-1-1,-7-11 0,-9-15 78,-47-63-1,65 96-138,-17-24 26,14 19-30,-1 0-1,0 0 1,0 0-1,-1 1 0,-13-12 1,18 18-1,-1 0 0,1 1 1,0-1-1,-1 1 0,1 0 0,-1 0 0,1 0 1,-1 0-1,1 0 0,-1 0 0,0 1 0,0 0 1,1-1-1,-1 1 0,0 0 0,0 0 0,1 0 1,-1 1-1,0-1 0,1 1 0,-1-1 0,0 1 1,1 0-1,-1 0 0,1 0 0,-1 0 0,-2 2 1,-2 2 6,0 0 0,1 0 0,-1 1 1,1 0-1,0 0 0,1 0 0,-1 1 0,1 0 1,0 0-1,1 0 0,0 0 0,-6 16 1,-1 5-25,1 1 1,-8 37 0,14-49 15,1-1 1,1 1-1,0 0 1,1 0-1,1 0 0,0 0 1,1 0-1,1 0 1,5 21-1,-5-31 1,1 0 0,-1 0 1,1 0-1,0 0 0,1 0 0,-1-1 0,1 0 1,1 0-1,-1 0 0,1 0 0,0 0 0,0-1 1,1 0-1,0 0 0,0-1 0,0 0 0,0 0 1,1 0-1,-1 0 0,1-1 0,0 0 0,0-1 0,11 3 1,-8-3 23,0 0 0,0-1 0,0 0 1,0-1-1,0 0 0,0-1 0,0 0 0,0 0 1,0-1-1,-1-1 0,1 1 0,0-2 0,-1 1 1,0-1-1,0-1 0,0 1 0,0-2 0,-1 1 1,0-1-1,0 0 0,0-1 0,-1 0 1,0 0-1,0 0 0,-1-1 0,0 0 0,0-1 1,-1 1-1,0-1 0,-1 0 0,0 0 0,0-1 1,-1 1-1,0-1 0,0 1 0,-1-1 0,-1 0 1,1-18-1,-2 23 6,0 0-1,0-1 1,-1 1-1,1 0 1,-1-1 0,-1 1-1,1 0 1,-1 0 0,0 0-1,0 0 1,0 0 0,-1 1-1,1-1 1,-5-4 0,2 2-3,-1 1 0,0 0 0,0 0 0,0 1 0,-1 0 0,1 0 0,-1 0-1,-13-5 1,10 5-54,0 1-1,0 0 1,0 1-1,-1 0 1,1 0-1,-1 1 1,0 1-1,0 0 1,0 0-1,0 1 1,1 0-1,-1 1 1,0 0-1,-14 4 1,-49 23 1543,46-13-787</inkml:trace>
</inkml:ink>
</file>

<file path=ppt/ink/ink25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7:39.69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 0 5745,'-12'8'4534,"12"-8"-4448,0 0 0,-1 1 0,1-1 0,0 0 0,0 0 0,0 0 1,-1 1-1,1-1 0,0 0 0,0 0 0,0 0 0,0 1 0,0-1 0,-1 0 1,1 0-1,0 1 0,0-1 0,0 0 0,0 0 0,0 1 0,0-1 0,0 0 0,0 0 1,0 1-1,0-1 0,0 0 0,0 0 0,0 1 0,0-1 0,0 0 0,0 0 0,0 1 1,1-1-1,-1 0 0,0 0 0,0 1 0,0-1 0,0 0 0,0 0 0,1 0 1,-1 1-1,0-1 0,0 0 0,0 0 0,1 0 0,-1 0 0,0 1 0,0-1 0,0 0 1,1 0-1,-1 0 0,0 0 0,0 0 0,1 0 0,-1 0 0,0 0 0,0 0 0,1 0 1,-1 0-1,0 0 0,0 0 0,1 0 0,-1 0 0,0 0 0,0 0 0,1 0 1,-1 0-1,1 0 0,96 11 1984,1-4 1,162-8-1,85 3 509,-309 3-2475,37 9 1,16 3-41,-84-17-195,1 1-1,-1-1 1,1 0-1,-1 0 1,1-1-1,-1 1 1,0-1-1,1 0 1,5-3-1,18-10-336</inkml:trace>
</inkml:ink>
</file>

<file path=ppt/ink/ink25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7:50.757"/>
    </inkml:context>
    <inkml:brush xml:id="br0">
      <inkml:brushProperty name="width" value="0.3" units="cm"/>
      <inkml:brushProperty name="height" value="0.6" units="cm"/>
      <inkml:brushProperty name="color" value="#A9D8FF"/>
      <inkml:brushProperty name="tip" value="rectangle"/>
      <inkml:brushProperty name="rasterOp" value="maskPen"/>
    </inkml:brush>
  </inkml:definitions>
  <inkml:trace contextRef="#ctx0" brushRef="#br0">217 2 6521,'-6'-1'833,"-1"1"-1,0 0 0,1 0 0,-1 0 1,-12 2-1,16-1-717,0 0 0,0 1 0,0-1 0,0 1 0,0-1 1,1 1-1,-1 0 0,0 0 0,1 0 0,-1 0 0,1 1 0,0-1 0,0 1 0,-2 2 1,-8 14 209,1 0 0,1 1 0,1 0 1,0 1-1,-6 25 0,-4 9 37,11-35-227,1 0 1,1 0-1,1 1 0,0 0 0,-2 41 0,7-55-70,0 0-1,0-1 1,1 1-1,-1 0 1,2-1 0,-1 1-1,1-1 1,0 1-1,0-1 1,1 0 0,0 1-1,0-2 1,0 1-1,1 0 1,-1 0 0,2-1-1,-1 0 1,0 0-1,1 0 1,0-1 0,0 1-1,10 5 1,1-1 25,1-1 1,-1-1-1,1 0 0,0-1 1,0-1-1,1-1 1,0 0-1,0-1 0,0-1 1,0-1-1,0-1 1,0 0-1,0-1 0,0-1 1,32-8-1,-38 7-80,0-1 1,0 0-1,-1 0 0,0-2 0,0 1 1,0-1-1,-1-1 0,1 0 0,-2 0 1,15-14-1,-18 13 1,1 1 0,-1-1-1,-1 0 1,0 0 0,0-1 0,0 1 0,-1-1 0,-1 0-1,1 0 1,-2 0 0,1-1 0,-1 1 0,0-1 0,0-15 0,-2 11-1,0 0 1,-1 0 0,-1 0-1,0 1 1,-1-1 0,0 0-1,-1 1 1,-1 0 0,0 0 0,-1 0-1,0 0 1,-1 1 0,0 0-1,-1 1 1,-1-1 0,0 1 0,0 1-1,-1 0 1,0 0 0,-14-9-1,15 11 2,-1 2 0,0-1-1,0 1 1,0 1 0,-1 0-1,0 1 1,0 0 0,0 0-1,0 1 1,0 0 0,-1 1-1,0 1 1,1 0 0,-1 0-1,0 1 1,1 1-1,-1 0 1,0 0 0,1 1-1,0 1 1,-1 0 0,1 0-1,0 1 1,-17 8 0,22-7-10,0-1 1,-1 0 0,2 1-1,-1 0 1,0 1 0,1-1-1,0 1 1,1 0 0,-1 0-1,1 1 1,0-1 0,0 1-1,1 0 1,0 0 0,1 0-1,-1 1 1,1-1 0,0 0-1,1 1 1,0 0 0,0-1-1,1 1 1,0 0 0,1 9-1,-1-15-22,0-1 1,0 1-1,1-1 0,-1 1 0,0-1 0,1 1 0,-1-1 1,1 1-1,-1-1 0,1 1 0,0-1 0,0 0 0,0 0 1,0 1-1,0-1 0,0 0 0,0 0 0,0 0 1,0 0-1,0 0 0,0 0 0,1 0 0,-1 0 0,0-1 1,1 1-1,-1 0 0,1-1 0,-1 1 0,1-1 0,1 1 1,20 0-231</inkml:trace>
</inkml:ink>
</file>

<file path=ppt/ink/ink25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7:51.999"/>
    </inkml:context>
    <inkml:brush xml:id="br0">
      <inkml:brushProperty name="width" value="0.3" units="cm"/>
      <inkml:brushProperty name="height" value="0.6" units="cm"/>
      <inkml:brushProperty name="color" value="#A9D8FF"/>
      <inkml:brushProperty name="tip" value="rectangle"/>
      <inkml:brushProperty name="rasterOp" value="maskPen"/>
    </inkml:brush>
  </inkml:definitions>
  <inkml:trace contextRef="#ctx0" brushRef="#br0">135 12 4249,'-16'-1'1895,"11"1"-1383,1 0 1,-1-1 0,1 1-1,-1-1 1,1 0 0,-1 0-1,1 0 1,-1-1 0,1 0 0,0 1-1,-17 2 2176,21 0-2629,0 0 0,-10 24-222,7-19 348,-5 21 45,0 0-1,2 1 1,-5 46 0,10-58-100,0 0 0,1 0 0,0 0 0,1-1 0,1 1 1,1 0-1,0-1 0,9 28 0,-10-40-102,0 1 1,0 0-1,0-1 1,0 0-1,0 1 1,1-1-1,0 0 1,-1 0 0,1-1-1,0 1 1,1-1-1,-1 1 1,0-1-1,1 0 1,-1 0-1,1 0 1,-1-1-1,1 1 1,0-1-1,0 0 1,0 0-1,0 0 1,0-1-1,0 1 1,0-1-1,0 0 1,0 0-1,0 0 1,0-1-1,0 1 1,0-1-1,0 0 1,4-2-1,0 1-15,0-1 1,0 0-1,0 0 0,-1-1 0,1 0 0,-1 0 0,0-1 0,0 1 0,-1-2 0,0 1 0,0-1 0,0 0 1,0 0-1,-1-1 0,7-9 0,-10 11 0,-1 0-1,1 1 1,-1-1 0,0 0 0,0 0 0,0 0-1,-1 1 1,0-1 0,0 0 0,0 0-1,-1 0 1,1 0 0,-1 0 0,0 1 0,-1-1-1,1 0 1,-1 1 0,0-1 0,0 1 0,0-1-1,-1 1 1,-4-6 0,0-1 30,-1 0 0,-1 1 0,1 0 0,-2 0 0,1 1 0,-1 1 1,-12-9-1,-40-10-1558,46 15 1019</inkml:trace>
</inkml:ink>
</file>

<file path=ppt/ink/ink25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7:16.07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311 47 6897,'-8'6'492,"6"-4"-255,0-1 1,0 1-1,-1 0 0,1-1 1,0 0-1,-1 0 0,1 1 1,-1-1-1,-3 0 0,6-1-177,-1 0-1,1 0 1,0 0-1,-1 0 1,1 0-1,0 0 0,0 0 1,-1 0-1,1 0 1,0-1-1,-1 1 1,1 0-1,0 0 1,-1 0-1,1-1 1,0 1-1,0 0 0,0 0 1,-1 0-1,1-1 1,0 1-1,0 0 1,0-1-1,-1 1 1,1 0-1,0-1 0,0 1 1,0-1-1,-2-20 2222,3 20-2165,-1-1 0,0 1 0,0-1-1,0 1 1,0-1 0,0 1 0,0-1 0,0 1 0,-1-1 0,1 1 0,-1 0-1,1-1 1,-1 1 0,1-1 0,-1 1 0,0 0 0,1 0 0,-1-1 0,0 1-1,0 0 1,0 0 0,0 0 0,0 0 0,-1-1 0,0 1-31,-1 0-1,1 0 1,0 1 0,0-1 0,0 1 0,0-1-1,0 1 1,-1 0 0,1 0 0,0 0 0,0 0-1,-1 0 1,1 0 0,-3 1 0,-2 1-24,-1 0 0,1 0 0,0 1 0,-1 0 0,1 0 0,0 1 0,1 0 0,-9 6 0,0 4-38,1 0 0,0 0 0,2 2 0,0-1 0,0 2 0,-15 29-1,20-33 1,1 0-1,1 0 0,0 0 0,1 0 0,0 1 1,1 0-1,0 0 0,1 0 0,1 0 0,1 17 0,0-26-9,1 1 0,0-1-1,0 1 1,0-1 0,1 1-1,0-1 1,0 0 0,0 0-1,1 0 1,0 0 0,0 0-1,0-1 1,0 1 0,8 6 0,-4-5 19,0 0 1,0 0 0,1-1 0,0 0-1,0 0 1,0-1 0,0 0 0,13 4-1,-5-4 61,-1 0 0,1 0-1,0-2 1,0 0 0,0 0-1,0-2 1,0 0 0,0-1-1,0 0 1,17-5 0,-24 4 25,-1-1 0,1 0 1,-1-1-1,0 0 1,0 0-1,0-1 0,0 0 1,-1 0-1,0-1 1,0 0-1,0 0 0,-1 0 1,7-10-1,-10 12-48,0 0 0,0 0 0,0-1 0,0 0-1,-1 1 1,0-1 0,0 0 0,0 0 0,-1 0 0,0-1 0,0 1-1,0 0 1,0 0 0,-1-1 0,0 1 0,0 0 0,0-1 0,-1 1-1,0 0 1,0 0 0,0-1 0,-1 1 0,-3-8 0,-1 1-1,-2 0 1,1 0 0,-1 0 0,-1 1 0,-14-14-1,-54-45-59,74 67-18,-88-68-1436,74 59-1909,-33-14 0,33 17 1478</inkml:trace>
</inkml:ink>
</file>

<file path=ppt/ink/ink2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2:33.5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0 376 8666,'33'88'3203,"-30"-88"-1085,0-9-749,4-24 28,0 5-328,-3 15-718,5-14 67,-2 0 0,-1 0 0,0 0-1,-2-1 1,0-48 0,0 109-123,2 0-1,17 61 0,37 83 799,-14-45-388,6 15-249,-97-239-970,5-3 1,3-1-1,-41-173 0,73 244 429,1 0 0,-2-40-1,6 60 86,0-1-1,0 0 1,0 1-1,1-1 1,0 0-1,0 1 1,0-1-1,1 1 1,-1 0-1,1-1 1,1 1-1,-1 0 1,1 0-1,0 0 1,0 1-1,0-1 1,0 1-1,5-5 1,-6 8 12,0-1 1,0 1 0,0-1 0,0 1 0,0 0 0,0 0-1,1 0 1,-1 0 0,0 0 0,0 0 0,1 1 0,-1-1 0,1 1-1,-1 0 1,1-1 0,-1 1 0,0 0 0,1 1 0,-1-1-1,1 0 1,-1 1 0,0-1 0,1 1 0,-1 0 0,0 0-1,1-1 1,-1 2 0,0-1 0,0 0 0,3 3 0,0-1 50,-1 1 0,0 0 0,0-1 1,-1 2-1,1-1 0,-1 0 0,0 1 1,0-1-1,-1 1 0,1 0 0,-1 0 1,3 9-1,0 8 34,-2-1 1,0 0-1,-2 1 1,0-1-1,-1 1 1,-2-1-1,0 1 1,-9 38-1,10-56-114,0-1 0,0 1 0,-1 0-1,0 0 1,1-1 0,-1 1-1,0-1 1,-1 0 0,1 1-1,-1-1 1,1 0 0,-1-1 0,0 1-1,0 0 1,0-1 0,-1 1-1,1-1 1,-7 3 0,8-4-132,0-1 0,-1 1 1,1-1-1,0 1 0,-1-1 1,1 0-1,-1 0 0,1 0 0,0 0 1,-1 0-1,1-1 0,0 1 0,-1-1 1,1 1-1,0-1 0,-1 0 1,1 0-1,0 0 0,0 0 0,0-1 1,0 1-1,0 0 0,0-1 0,0 1 1,1-1-1,-1 0 0,0 0 1,1 1-1,0-1 0,-1 0 0,-1-4 1,-8-19-2077,7-5 1002</inkml:trace>
</inkml:ink>
</file>

<file path=ppt/ink/ink25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7:16.66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35 16 8194,'-8'-4'421,"-15"-7"2753,23 11-3148,-1-1-1,1 1 1,0 0 0,0 0 0,0 0-1,0 0 1,0 0 0,0 0 0,0 0-1,0 0 1,0 0 0,0 0-1,0 0 1,0 0 0,-1 0 0,1 0-1,0 0 1,0 0 0,0 0 0,0 0-1,0 0 1,0 0 0,0 0-1,0 0 1,0 0 0,0 1 0,0-1-1,0 0 1,0 0 0,0 0-1,-1 0 1,1 0 0,0 0 0,0 0-1,0 0 1,0 0 0,0 0 0,0 0-1,0 0 1,0 0 0,0 0-1,0 0 1,0 1 0,0-1 0,0 0-1,0 0 1,0 0 0,0 0 0,0 0-1,0 0 1,0 0 0,0 0-1,0 0 1,0 0 0,0 0 0,0 0-1,0 1 1,0-1 0,0 0-1,0 0 1,0 0 0,0 0 0,0 0-1,0 0 1,0 0 0,0 0 0,0 0-1,1 0 1,-1 0 0,10 13 1367,26 23 1174,43 33 1,112 69 451,-96-72-1539,-39-26-658,157 118 1635,-172-124-2062,-1 3-1,66 75 1,-96-97-278,0 1 0,16 31 0,9 16-1355,-33-60-589,-7-8-1011,-9-11 1235</inkml:trace>
</inkml:ink>
</file>

<file path=ppt/ink/ink25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7:17.46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1309 40 5609,'0'-2'201,"-1"0"0,1 0 0,-1 0 1,1 1-1,-1-1 0,0 0 0,0 0 0,0 0 0,0 1 0,0-1 0,0 1 0,0-1 0,0 1 0,0-1 0,-1 1 0,1 0 1,-1-1-1,1 1 0,-1 0 0,0 0 0,1 0 0,-1 0 0,0 0 0,0 1 0,1-1 0,-1 0 0,0 1 0,0 0 0,0-1 1,0 1-1,0 0 0,0 0 0,0 0 0,0 0 0,0 0 0,0 0 0,0 1 0,1-1 0,-1 1 0,0-1 0,0 1 0,0 0 1,0 0-1,1-1 0,-1 1 0,0 1 0,1-1 0,-3 2 0,-26 22 892,1 2 0,0 1 0,2 1 1,-28 40-1,1-3-644,-90 92 344,-201 172 1,327-315-733,-94 78 332,95-81-381,-127 95 136,109-83-141,-1-2 0,-57 26 1,45-32-911,30-12-3533,37-8 3259</inkml:trace>
</inkml:ink>
</file>

<file path=ppt/ink/ink25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7:18.21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1352 36 6345,'40'-2'1889,"-29"0"-590,-28-2 613,-114-4 3097,43-3-3902,0 4-1,-96 5 1,-4 24 54,132-13-552,-109 3 1,84-14-233,-65 0 962,126 3-1204,0 1-1,0 1 1,1 1-1,0 1 1,-25 9-1,-58 19-335,102-33 140,-1 0 0,0 0 0,1 0 0,-1 1 1,1-1-1,-1 0 0,0 0 0,1 0 0,-1 0 0,1 1 0,-1-1 0,1 0 0,-1 0 1,0 1-1,1-1 0,0 0 0,-1 1 0,1-1 0,-1 1 0,1-1 0,-1 1 1,1-1-1,0 1 0,-1-1 0,1 1 0,0-1 0,-1 1 0,1-1 0,0 1 1,0-1-1,0 1 0,-1 0 0,2 0-63,0-1 1,0 1-1,-1-1 1,1 1-1,0-1 0,0 1 1,0-1-1,-1 1 1,1-1-1,0 0 1,0 0-1,0 1 0,0-1 1,0 0-1,0 0 1,0 0-1,-1 0 1,1 0-1,0 0 0,0 0 1,1-1-1,26-1-1020</inkml:trace>
</inkml:ink>
</file>

<file path=ppt/ink/ink25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7:19.15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133 0 7114,'-100'37'3188,"76"-26"-370,21-6-1220,-2-4 860,10 22-1175,-1-10-1107,1-1-1,1 0 1,0 0 0,0-1 0,15 19 0,-9-13 9,24 30 536,2-2 0,2-1 0,53 44 0,-34-32-82,76 67 567,42 42 172,-142-128-1040,-1 1-1,49 75 1,-59-70-177,-23-41-203,0 0 0,0 0 0,0 0 0,0 1 0,-1-1 0,1 0 1,-1 1-1,1-1 0,-1 1 0,0-1 0,0 0 0,0 1 0,0-1 0,0 1 0,-1-1 0,0 5 0,1-7-1,0 0 0,-1 0 0,1 0 0,0 0 0,0 1 0,0-1 0,-1 0 0,1 0 0,0 0 0,0 0 0,0 0 0,-1 1 0,1-1 0,0 0 0,0 0 0,0 0 0,-1 0 0,1 0 0,0 0 0,0 0 0,-1 0 0,1 0 0,0 0 0,0 0 0,-1 0 0,1 0 0,0 0 0,0 0 0,-1 0 0,1 0 0,0 0 0,0 0 0,0-1 0,-1 1 0,1 0 0,0 0-1,0 0 1,0 0 0,-1 0 0,1-1 0,-13-10-1504,-8-18-1071,8-14 1140</inkml:trace>
</inkml:ink>
</file>

<file path=ppt/ink/ink25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7:19.5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0 954 6153,'4'-5'727,"-1"0"-1,1 1 0,0-1 1,0 1-1,1 0 0,-1 0 1,1 0-1,0 0 0,7-3 0,54-28 533,-36 21-285,90-46 755,7-2 482,221-145 1,-154 62-251,105-74 849,-230 171-2234,-22 15-27,64-35 0,-70 53-432,-40 15-117,-1-1 0,1 1-1,-1 0 1,1 0 0,-1 0 0,1 0-1,-1 0 1,1 0 0,-1 0 0,1 0-1,-1 0 1,1 0 0,-1 0 0,1 0-1,-1 1 1,1-1 0,-1 0-1,1 0 1,-1 0 0,1 1 0,-1-1-1,1 0 1,-1 0 0,1 1 0,-1 0-9,0 0 0,0 0 0,0 0 0,0 0 1,0 0-1,0 0 0,0 0 0,0-1 0,0 1 1,0 0-1,-1 0 0,1 0 0,0 0 0,-1 0 1,1-1-1,-1 1 0,1 0 0,-1 0 0,0 1 1,-41 48-2005,19-15 1258</inkml:trace>
</inkml:ink>
</file>

<file path=ppt/ink/ink25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7:21.70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46 0 6809,'-45'29'18491,"49"-23"-17795,0 1-475,0 0 0,-1 0 0,0 0 0,0 1 0,0-1 0,-1 1 0,2 16 0,-1 58-153,-1-25 259,-1-37-53,1-8-151,-2 0-1,1 0 0,-1-1 0,-1 1 1,0 0-1,-5 18 0,-1 14-118,7-36-5981</inkml:trace>
</inkml:ink>
</file>

<file path=ppt/ink/ink25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7:22.84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80 59 6737,'-68'17'2497,"57"-17"1146,12-6-1043,9-3-1116,67-41 264,-76 49-1727,0 0 1,1 0-1,0 0 0,-1 0 0,1 0 0,-1 0 0,1 0 1,0 1-1,0-1 0,-1 1 0,1-1 0,0 1 0,0 0 0,0-1 1,0 1-1,-1 0 0,1 0 0,0 0 0,0 1 0,0-1 0,0 0 1,-1 1-1,1-1 0,0 1 0,0-1 0,-1 1 0,1 0 1,0 0-1,-1 0 0,1 0 0,-1 0 0,1 0 0,-1 0 0,1 1 1,-1-1-1,0 0 0,0 1 0,0-1 0,0 1 0,1 1 0,0 1 3,0 0 0,0 1-1,-1-1 1,1 0-1,-1 0 1,0 1 0,-1-1-1,1 0 1,-1 1-1,0-1 1,0 0 0,0 1-1,0-1 1,-1 1-1,0-1 1,-1 6 0,-6 12 64,-1 6-63,-1 0-1,-2 0 1,-24 41-1,33-64-29,1 0 0,-1 1 0,1-1 0,-1 1-1,2-1 1,-1 1 0,-1 11 0,2-16 24,1 1 1,0-1 0,0 0-1,0 0 1,0 1 0,0-1-1,0 0 1,0 0 0,0 1-1,0-1 1,0 0 0,1 0-1,-1 0 1,0 1 0,1-1-1,-1 0 1,1 0 0,0 0-1,-1 0 1,1 0 0,0 0-1,0 0 1,-1 0 0,1 0-1,0 0 1,0 0 0,0 0-1,0-1 1,0 1 0,0 0-1,0-1 1,1 1 0,-1-1-1,0 1 1,0-1 0,0 0-1,1 1 1,-1-1 0,0 0-1,0 0 1,1 0 0,1 0-1,-2 0 475,-1-1-375,0 1-1,1-1 1,-1 0 0,1 0 0,-1 0-1,1 1 1,0-1 0,-1 0-1,1 1 1,0-1 0,0 0 0,-1 1-1,1-1 1,0 1 0,0-1-1,0 1 1,0 0 0,-1-1 0,1 1-1,0 0 1,1-1 0,3-1 200,29-18 256,-2-2 1,59-50-1,-49 37-1829,-30 26-725,-3-4 810</inkml:trace>
</inkml:ink>
</file>

<file path=ppt/ink/ink25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7:24.01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 32 6425,'-19'-6'12940,"29"4"-12377,76-20 373,-85 22-918,-1-1 0,1 1 0,0 0-1,0 0 1,-1 0 0,1-1-1,0 1 1,-1 0 0,1 0-1,0 0 1,0 0 0,-1 0 0,1 0-1,0 0 1,0 1 0,-1-1-1,1 0 1,0 0 0,-1 1-1,1-1 1,0 0 0,-1 1 0,1-1-1,0 0 1,-1 1 0,1-1-1,-1 1 1,1-1 0,-1 1-1,1-1 1,-1 1 0,1 0 0,-1-1-1,1 2 1,0 26 210,-2-11-270,-1 93 159,2-109-123,41 0-6,-23-1-4,49 5 341,-63-5-236,0 1 0,0-1 0,0 1 0,-1 0 0,1 0 0,0 1 0,-1-1-1,1 1 1,-1 0 0,1 0 0,-1 0 0,0 0 0,0 0 0,4 4 0,-7-5-60,1 0 1,-1 0 0,0 0-1,1 1 1,-1-1-1,0 0 1,0 0 0,0 0-1,0 1 1,0-1 0,0 0-1,0 0 1,0 0 0,0 1-1,-1-1 1,1 0-1,0 0 1,-1 0 0,1 0-1,-1 0 1,1 0 0,-1 1-1,0-1 1,1 0-1,-3 1 1,-18 23 365,15-20-322,0 0-1,-1 0 0,1-1 1,-1 0-1,0 0 0,0-1 1,-1 1-1,-12 2 0,16-4-171,0-1 0,0 0-1,0 0 1,0-1 0,0 1 0,-1-1-1,1 0 1,0 0 0,0-1-1,0 1 1,-1-1 0,1 0-1,0 0 1,0 0 0,0 0 0,0-1-1,-6-3 1,8 4-11,1-1 0,-1 1-1,1-1 1,-1 0 0,1 1 0,0-1-1,-1 0 1,1 0 0,0 0 0,0 0-1,0 0 1,1 0 0,-1 0 0,0 0-1,1 0 1,-1 0 0,1-5 0,-3-21-174</inkml:trace>
</inkml:ink>
</file>

<file path=ppt/ink/ink25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7:25.07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56 6545,'3'1'232,"0"-1"0,0 0 0,0 0 0,-1 0 0,1-1-1,0 1 1,0-1 0,0 1 0,-1-1 0,6-2 0,-7 2-58,0 0 1,-1-1 0,1 1 0,0 0 0,-1-1-1,1 1 1,0 0 0,-1-1 0,0 1 0,1-1-1,-1 1 1,0 0 0,0-1 0,0 1 0,0-1-1,0 1 1,0-1 0,0 1 0,0-1 0,-1 1-1,1-1 1,-1 1 0,1 0 0,-2-3 0,-1-10 4419,10 33-502,-1 1-4469,16 39 1540,2 0 0,39 68 0,-47-107-1087,-13-18-90,-1 0 1,0 1 0,0-1-1,0 1 1,0-1-1,0 1 1,0 0-1,-1 0 1,3 5-1,-4-8-12,0-1-1,0 1 0,0 0 1,-1 0-1,1 0 1,0 0-1,0 0 0,0 0 1,0 0-1,0 0 0,0 0 1,0 0-1,0 0 1,-1 0-1,1-1 0,0 1 1,0 0-1,0 0 0,0 0 1,0 0-1,0 0 1,0 0-1,-1 0 0,1 0 1,0 0-1,0 0 0,0 0 1,0 0-1,0 0 1,0 0-1,0 1 0,-1-1 1,1 0-1,0 0 0,0 0 1,0 0-1,0 0 1,0 0-1,0 0 0,0 0 1,0 0-1,-1 0 0,1 0 1,0 0-1,0 1 0,0-1 1,0 0-1,0 0 1,0 0-1,0 0 0,0 0 1,0 0-1,0 0 0,0 0 1,0 1-1,0-1 1,0 0-1,0 0 0,0 0 1,0 0-1,0 0 0,0 0 1,0 1-1,0-1 1,0 0-1,0 0 0,-9-8-7349,2-1 6190</inkml:trace>
</inkml:ink>
</file>

<file path=ppt/ink/ink25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7:25.47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73 1 7234,'-6'45'7985,"-14"25"-5208,10-38-1672,1-5-746,3-8 71,0 0-1,2 0 0,0 1 1,1 0-1,-1 22 1,4-41-407,0 0 0,0-1 0,-1 1 1,1 0-1,0-1 0,0 1 0,0-1 1,0 1-1,0 0 0,0-1 0,1 1 1,-1 0-1,0-1 0,0 1 1,0-1-1,1 1 0,-1 0 0,0-1 1,0 1-1,1-1 0,-1 1 0,1-1 1,-1 1-1,0-1 0,1 1 0,-1-1 1,1 0-1,-1 1 0,1-1 0,-1 1 1,1-1-1,0 0 0,-1 0 0,1 1 1,-1-1-1,1 0 0,0 0 0,-1 0 1,1 0-1,-1 1 0,1-1 0,0 0 1,-1 0-1,1 0 0,0 0 0,-1-1 1,1 1-1,0 0 0,-1 0 0,1 0 1,-1 0-1,1-1 0,0 1 0,-1 0 1,1-1-1,0 0 0,38-24 1147,-31 18-931,121-87 1136,-129 94-1410,0 0 1,1 0 0,-1-1 0,1 1-1,-1 0 1,0-1 0,1 1 0,-1 0-1,0-1 1,0 1 0,1 0 0,-1-1-1,0 1 1,0-1 0,0 1 0,1-1 0,-1 1-1,0 0 1,0-1 0,0 1 0,0-1-1,0 1 1,0-1 0,0 1 0,0-1-1,0 1 1,0-1 0,0 1 0,0 0-1,0-1 1,0 1 0,0-1 0,-1 1-1,1-1 1,0 1 0,0 0 0,-1-1-1,1 1 1,0-1 0,0 1 0,-1 0 0,1-1-1,0 1 1,-1 0 0,0-1 0,-15-10-372</inkml:trace>
</inkml:ink>
</file>

<file path=ppt/ink/ink2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2:34.02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1 172 5569,'121'-69'3044,"-116"66"-2584,0 1 1,0-1-1,0 0 1,-1 0-1,0 0 1,1-1 0,-1 0-1,0 1 1,-1-1-1,1-1 1,4-6-1,1-2 882,6-10 1211,-11 10-880,-4 13-1616,0 0 0,0 0-1,0-1 1,0 1 0,0 0 0,0 0 0,0 0 0,0-1 0,0 1-1,0 0 1,0 0 0,0 0 0,-1-1 0,1 1 0,0 0 0,0 0-1,0 0 1,0-1 0,0 1 0,-1 0 0,1 0 0,0 0 0,0 0-1,0 0 1,-1-1 0,1 1 0,0 0 0,0 0 0,0 0 0,-1 0-1,1 0 1,0 0 0,0 0 0,0 0 0,-1 0 0,1 0 0,0 0-1,0 0 1,-1 0 0,1 0 0,-2 1-43,1 0 1,-1 0-1,1 1 0,-1-1 0,1 1 1,0-1-1,-1 1 0,1-1 1,0 1-1,0 0 0,0-1 0,0 1 1,0 2-1,-11 16 9,6-11-13,-2 0-2,1 1-1,1-1 1,0 2 0,0-1 0,1 0-1,1 1 1,-7 21 0,10-24-14,0 0 0,0 1 0,1-1 0,0 1 1,1 8-1,0-15 4,-1-1-1,0 1 1,0-1 0,1 1 0,-1-1 0,1 1 0,-1-1-1,1 1 1,0-1 0,-1 0 0,1 1 0,0-1 0,0 0-1,0 0 1,1 2 0,-1-3 1,0 0-1,0 1 1,0-1 0,0 0-1,0 0 1,0 1-1,0-1 1,0 0 0,0 0-1,0 0 1,0 0 0,0 0-1,0 0 1,0-1 0,0 1-1,-1 0 1,1 0-1,0-1 1,0 1 0,0 0-1,0-1 1,0 1 0,0-1-1,-1 1 1,1-1 0,0 0-1,0 0 1,4-4-44,-1 0-1,1 0 1,-1 0 0,-1 0 0,1-1-1,-1 1 1,0-1 0,0 0 0,0 0 0,-1 0-1,0-1 1,2-11 0,12-28-45,-16 46 89,1 0 0,-1-1 0,1 1-1,-1 0 1,1 0 0,-1-1 0,1 1-1,-1 0 1,1 0 0,0 0 0,-1-1 0,1 1-1,-1 0 1,1 0 0,0 0 0,-1 0-1,1 0 1,-1 0 0,1 0 0,-1 1 0,1-1-1,0 0 1,-1 0 0,1 0 0,-1 0-1,1 1 1,-1-1 0,1 0 0,-1 1 0,1-1-1,-1 0 1,1 1 0,-1-1 0,1 1-1,-1 0 1,23 16-30,-22-15 29,2 0-159,1 1 0,-1 0 0,0-1 0,1 0 0,-1 0 0,1 0 0,0 0 0,0 0 0,0-1 0,0 1 0,0-1 0,0 0 0,0-1 0,4 1 0,-5-1-148,-1 0 1,0-1 0,1 1 0,-1-1 0,0 1-1,1-1 1,-1 0 0,0 0 0,0 0-1,0 0 1,0 0 0,0-1 0,0 1 0,0-1-1,0 1 1,0-1 0,-1 0 0,1 1 0,-1-1-1,1 0 1,-1 0 0,0 0 0,1 0 0,-1 0-1,0-1 1,0-1 0,8-18-759</inkml:trace>
</inkml:ink>
</file>

<file path=ppt/ink/ink25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7:26.3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168 1 7586,'-11'4'14688,"6"1"-12072,-3 7-3287,-10 14 651,-69 56 620,81-76-585,0 1 1,0-1 0,1 1 0,-5 8-1,4-1-3996,6-16 2993</inkml:trace>
</inkml:ink>
</file>

<file path=ppt/ink/ink25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7:41.28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17 6897,'0'0'2705,"0"-17"11031,1 38-13193,2 0 0,0 0 0,1 0-1,12 38 1,41 89 1545,-21-54-1118,-15-39-437,33 109 763,-53-155-1201,0-3-578</inkml:trace>
</inkml:ink>
</file>

<file path=ppt/ink/ink25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7:42.27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132 151 5113,'-6'-32'4208,"4"23"-3757,2 0 1,-1 0-1,1 0 1,0 0-1,1 0 1,2-10-1,-3 19-344,0 0 0,0-1 0,0 1 0,0 0 0,0 0 0,0-1 0,-1 1-1,1 0 1,0 0 0,0-1 0,0 1 0,0 0 0,0 0 0,0 0 0,0-1 0,0 1 0,-1 0-1,1 0 1,0 0 0,0-1 0,0 1 0,0 0 0,-1 0 0,1 0 0,0 0 0,0-1-1,0 1 1,-1 0 0,1 0 0,0 0 0,0 0 0,-1 0 0,1 0 0,0 0 0,0 0-1,-1 0 1,1 0 0,-16 0 3295,13 0-3225,1 0-1,0 1 1,0-1 0,0 1-1,0-1 1,0 1-1,1 0 1,-1 0 0,0 0-1,0 0 1,0 0-1,1 0 1,-1 0 0,-2 3-1,-57 109 370,59-109-535,0 1 0,0 0 0,1 0 1,-1-1-1,1 1 0,0 0 0,0 0 0,1 0 1,0 0-1,0 0 0,0 1 0,0-1 1,1 0-1,0 0 0,0 0 0,0-1 1,0 1-1,1 0 0,0 0 0,0-1 1,0 1-1,1-1 0,-1 1 0,1-1 0,0 0 1,0 0-1,1 0 0,6 5 0,-5-4 10,1 0 1,0 0-1,0-1 0,1 0 0,-1 0 0,1-1 0,0 0 0,0 0 0,0 0 0,0-1 0,1 0 1,-1-1-1,1 1 0,-1-1 0,1-1 0,-1 1 0,12-2 0,-13 0 17,0 0-1,0 0 1,-1-1-1,1 1 0,0-1 1,-1-1-1,1 1 1,-1-1-1,0 0 1,0 0-1,0 0 1,0-1-1,-1 0 1,1 0-1,3-4 1,-3 2 90,-1 0 0,-1 0-1,1-1 1,-1 1 0,0 0 0,0-1 0,-1 0 0,0 0 0,0 0 0,-1 0 0,2-14 0,-1 8 67,-1 0 0,-1 0 0,0 0 0,-1-1 0,0 1 0,-1 0 0,-4-15 0,4 22-172,0 1 1,0 0 0,0 0-1,-1 0 1,0 0-1,0 0 1,-1 1 0,1-1-1,-1 1 1,0 0 0,0 0-1,0 0 1,-1 0 0,1 1-1,-1 0 1,0 0 0,0 0-1,0 1 1,-7-3 0,8 3-70,-1 0 0,1 0 1,0 1-1,-1-1 0,1 1 1,-1 1-1,1-1 0,-1 0 0,1 1 1,-1 0-1,1 0 0,-1 0 1,0 1-1,1 0 0,-1-1 1,1 2-1,0-1 0,-1 0 1,1 1-1,0 0 0,0 0 0,-6 3 1,4-1-903</inkml:trace>
</inkml:ink>
</file>

<file path=ppt/ink/ink25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7:42.74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41 6169,'36'-41'14949,"-33"47"-10352,1 19-5801,-2-8 2508,36 175 330,-36-187-1623,6 29 8,2-1 0,2-1-1,22 46 1,-22-65-725,-21-32-10272</inkml:trace>
</inkml:ink>
</file>

<file path=ppt/ink/ink25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7:43.10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19 246 7146,'-18'-35'2844,"18"34"-2629,0 1 0,0-1 1,0 1-1,0-1 0,-1 1 0,1-1 0,0 1 0,0-1 0,0 1 0,0-1 1,0 1-1,0-1 0,1 1 0,-1-1 0,0 1 0,0-1 0,0 1 0,0-1 1,1 1-1,-1 0 0,0-1 0,0 1 0,1-1 0,-1 1 0,0-1 0,1 1 1,-1 0-1,0-1 0,1 1 0,0-1 0,19-11 4028,-2 2-3780,-10 4-264,0 1 0,-1-1 0,0 0 1,0-1-1,-1 0 0,1 0 0,-2 0 1,1-1-1,5-9 0,-7 11-127,0-1 0,1 1-1,0-1 1,0 1 0,12-10 0,-3 3-1227,-13-3-9387,3-4 9717</inkml:trace>
</inkml:ink>
</file>

<file path=ppt/ink/ink25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7:43.54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6 116 4817,'-1'-92'2821,"-2"69"8355,1 33-7707,2-1-4149,14 68 2209,-3-27-535,73 323 4093,-68-320-5021,-14-46-3073,-12-28-2408,5 12 3798,-4-9 229</inkml:trace>
</inkml:ink>
</file>

<file path=ppt/ink/ink25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7:58.99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 29 5817,'-5'-12'4068,"-2"-1"518,-1 10 1797,9 24-4077,11 55-1032,-6-40-404,4 60 0,-11-36-412,0-33-343,0 0 1,7 46-1,-6-72-178,0-1 0,0 1 1,0-1-1,0 1 0,0-1 1,0 0-1,0 1 0,0-1 1,0 1-1,0-1 0,0 1 1,0-1-1,1 1 0,-1-1 1,0 1-1,0-1 0,0 0 1,1 1-1,-1-1 0,0 1 1,0-1-1,1 0 0,-1 1 1,1-1-1,-1 0 0,0 1 1,1-1-1,-1 0 0,0 0 1,1 1-1,-1-1 0,1 0 0,-1 0 1,1 0-1,-1 0 0,1 1 1,-1-1-1,1 0 0,-1 0 1,0 0-1,2 0 0,16-15-4401,-17 15 4418,18-21-1569</inkml:trace>
</inkml:ink>
</file>

<file path=ppt/ink/ink25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7:59.78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56 110 6745,'-3'-46'7266,"-3"-12"-1798,1 52-4060,4 6-1366,1 0-1,-1 1 1,1-1 0,0 0-1,-1 0 1,1 0 0,0 0 0,-1 0-1,1 1 1,-1-1 0,1 0-1,0 0 1,-1 1 0,1-1-1,0 0 1,0 1 0,-1-1-1,1 0 1,0 1 0,0-1 0,-1 0-1,1 1 1,0-1 0,0 0-1,0 1 1,0-1 0,-1 1-1,1-1 1,0 1 0,0 0-1,-6 13 51,0 0 0,2 0-1,-1 1 1,2 0 0,0 0-1,0 0 1,1 0 0,1 0-1,1 0 1,2 20 0,-2-32-66,0 1 0,1-1 0,0 1 0,0-1 0,0 1 0,0-1 0,0 1 0,1-1 0,-1 0 0,1 0 0,0 0 0,0 0 1,0 0-1,0 0 0,1 0 0,-1-1 0,1 1 0,-1-1 0,1 0 0,0 0 0,0 0 0,0 0 0,0 0 0,1-1 0,3 2 0,-2-2-7,0 0 0,-1-1 0,1 0-1,0 0 1,0 0 0,-1 0-1,1-1 1,0 0 0,-1 0 0,1 0-1,-1-1 1,1 1 0,-1-1 0,1 0-1,-1 0 1,0-1 0,0 1-1,4-5 1,-1 2 65,0-1-1,0 0 0,-1 0 1,0-1-1,0 1 1,0-2-1,-1 1 1,0 0-1,-1-1 1,4-9-1,-6 15-49,-1-1-1,0 0 1,0 0 0,0 0 0,-1 1-1,1-1 1,-1 0 0,1 0 0,-1 0-1,0 0 1,0 0 0,0 0 0,-1 0-1,1 0 1,-1 0 0,0 0-1,1 0 1,-1 0 0,0 1 0,-1-1-1,1 0 1,0 1 0,-1-1 0,0 1-1,1-1 1,-1 1 0,0 0 0,0 0-1,-1 0 1,1 0 0,0 0 0,-5-3-1,-3-1-252,1 0 0,-1 1-1,0 0 1,-1 1-1,1 0 1,-1 0 0,0 1-1,0 1 1,-16-3-1</inkml:trace>
</inkml:ink>
</file>

<file path=ppt/ink/ink25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8:00.26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 1 10034,'-1'1'791,"-1"1"0,1-1 0,0 1 0,0-1 0,0 1 0,0-1 0,0 1 0,1 0 0,-1 0 0,0 3 0,-1 21 2094,13 22-3872,-8-34 1963,20 77 209,2 24-2038,-24-142-7205,8-26 7393,-4 27 324,-4 14 766,2-1-1,-1 1 0,8-19 0,-6 22 472,0 1-1,0 0 0,1 0 1,0 0-1,0 0 1,1 1-1,0 0 0,1 0 1,-1 0-1,1 1 1,1 0-1,-1 0 0,9-4 1,-16 10-874,0 0 0,1 0 0,-1-1 0,0 1 0,0 0 0,0 0 0,1 0 0,-1 0 0,0 0 0,0 0 0,0 0 0,1 0 0,-1 0 0,0-1 0,0 1 0,1 0 0,-1 0 0,0 0 0,0 0 0,0 0 0,1 0 0,-1 0 0,0 1 0,0-1 0,1 0 0,-1 0 0,0 0 0,0 0 0,0 0 0,1 0 0,-1 0 0,0 0 0,0 0 0,0 1 0,1-1 0,-1 0 0,0 0 0,0 0 0,0 0 0,0 1 0,0-1 0,1 0 0,-1 0 0,0 0 0,0 1 0,0-1 1,0 0-1,0 0 0,0 1 0,0-1 0,0 0 0,0 0 0,0 1 0,2 19 98,-1-8-114,0 28-100,4 49-116,-4-81-303,0 1-1,1 0 0,0 0 1,0-1-1,1 1 0,0-1 0,6 12 1,-8-18 287,0-1 0,0 1 1,0-1-1,1 0 0,-1 1 1,0-1-1,0 0 0,1 1 1,-1-1-1,1 0 0,-1 0 1,3 1-1,22-1-1448</inkml:trace>
</inkml:ink>
</file>

<file path=ppt/ink/ink25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8:01.68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 13 6249,'-11'-12'14078,"11"12"-13979,0 13 3918,3 10-4947,0 17 1475,-1 0-1,-5 66 1,2-96-632,-1 0-299,1 1 1,1 0 0,1 17-1,-1-28 279,0 0 1,0 0-1,0 0 0,0 1 0,0-1 0,0 0 0,0 0 0,0 0 0,0 1 0,0-1 0,1 0 0,-1 0 0,0 0 1,0 0-1,0 1 0,0-1 0,0 0 0,1 0 0,-1 0 0,0 0 0,0 0 0,0 0 0,1 0 0,-1 1 0,0-1 1,0 0-1,0 0 0,1 0 0,-1 0 0,0 0 0,0 0 0,0 0 0,1 0 0,-1 0 0,0 0 0,0 0 0,1 0 1,-1 0-1,0 0 0,0-1 0</inkml:trace>
</inkml:ink>
</file>

<file path=ppt/ink/ink2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2:34.47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10 530 3937,'12'-78'2634,"-12"52"318,0 26-2892,0 0 0,0 0 0,0 0 0,0 0 0,0 0 0,0-1 0,0 1 0,0 0 0,0 0 0,0 0 0,0 0 0,-1 0 0,1-1 0,0 1 0,0 0 0,0 0-1,0 0 1,0 0 0,0 0 0,0 0 0,0 0 0,0-1 0,-1 1 0,1 0 0,0 0 0,0 0 0,0 0 0,0 0 0,0 0 0,-1 0 0,1 0 0,0 0 0,0 0 0,0 0 0,0 0 0,0 0-1,-1 0 1,1 0 0,0 0 0,0 0 0,0 0 0,0 0 0,0 0 0,-1 0 0,1 0 0,0 0 0,0 0 0,0 0 0,0 0 0,0 0 0,-1 0 0,1 0 0,0 1 0,-13 20 3524,12-15-3366,0 1 0,1-1 0,-1 1-1,1-1 1,0 1 0,1-1 0,0 1 0,0-1 0,0 1 0,1-1 0,2 8 0,-3-11-184,0 1 0,1 0 0,-1-1 1,1 1-1,0-1 0,0 0 0,0 1 1,0-1-1,0 0 0,1 0 0,0-1 1,-1 1-1,1 0 0,0-1 0,0 0 1,0 1-1,1-1 0,-1 0 0,0-1 1,6 3-1,-6-4-32,0 0 0,1 0 0,-1 0 0,0 0 1,0-1-1,1 0 0,-1 1 0,0-1 0,0 0 0,0 0 0,0-1 1,0 1-1,0-1 0,0 1 0,-1-1 0,1 0 0,-1 0 0,1 0 1,-1 0-1,0-1 0,1 1 0,-1-1 0,0 1 0,1-4 0,4-4-5,0 0 1,-1 0-1,-1-1 0,1 1 0,4-18 0,-4 7 0,-2 0 0,0 0-1,-2-1 1,0 1 0,-1-1 0,-1 0 0,-1 1-1,-1-1 1,-6-24 0,-8-26 55,-34-90 1,50 160-51,0 2 8,0 1 0,0-1 0,0 0 0,-1 0 0,1 0 0,0 0 0,0 0 0,0 0 0,0 0 0,0 0 0,0 0 0,0 0 0,0 0 0,0 0 0,-1 0 0,1 0 0,0 0 0,0 0 0,0 0 0,0 0 0,0 0 0,0 0 0,0 0 0,0 0 0,-1 0 0,1 0 0,0 0 0,0 0 0,0 0 0,0 0 0,0 0 0,0 0 0,0 0 0,0 0 0,0 0 0,0 0 0,-1-1 0,1 1 0,0 0 0,0 22 263,4 33 171,7-2 23,26 117 841,-28-135-1122,2-1 1,26 57-1,-36-89-270,0 0 0,0 0 0,0 1 0,0-1 0,1 0 1,-1 0-1,0 0 0,1-1 0,0 1 0,-1 0 0,1-1 0,0 1 0,0-1 0,0 1 0,0-1 1,0 0-1,0 0 0,0 0 0,4 2 0,-4-3-146,-1-1 1,1 1-1,-1-1 1,1 1-1,-1-1 0,0 1 1,1-1-1,-1 0 1,0 1-1,1-1 0,-1 0 1,0 0-1,0 0 1,0 0-1,0 0 1,0 0-1,0-1 0,0 1 1,0 0-1,0 0 1,0-1-1,-1 1 0,1 0 1,-1-1-1,1 1 1,-1-1-1,1 1 1,-1-1-1,0 1 0,0-3 1,6-22-2779,-1-6 1532</inkml:trace>
</inkml:ink>
</file>

<file path=ppt/ink/ink25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8:02.2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67 27 6289,'-20'30'3293,"20"-29"-3149,0-1-1,-1 0 1,1 1-1,0-1 1,0 0 0,-1 0-1,1 1 1,0-1-1,-1 0 1,1 0-1,0 0 1,-1 1 0,1-1-1,0 0 1,-1 0-1,1 0 1,-1 0-1,1 0 1,0 0 0,-1 0-1,1 0 1,-1 0-1,1 0 1,0 0-1,-1 0 1,1 0 0,-1 0-1,1 0 1,0 0-1,-1 0 1,1-1-1,0 1 1,-1 0 0,1 0-37,-1-1 1,1 1-1,0 0 0,-1 0 1,1 0-1,0 0 1,0 0-1,-1 0 1,1 0-1,0 0 1,-1-1-1,1 1 0,0 0 1,-1 0-1,1 0 1,0 1-1,-1-1 1,1 0-1,0 0 1,-1 0-1,1 0 0,0 0 1,0 0-1,-1 0 1,1 0-1,0 1 1,-1-1-1,1 0 1,0 0-1,0 0 0,-1 1 1,1-1-1,0 0 1,0 0-1,0 0 1,-1 1-1,1-1 1,0 0-1,0 1 0,0-1 1,0 0-1,0 0 1,0 1-1,-1-1 1,1 0-1,0 1 0,-5 12 66,1 1 0,0-1-1,1 1 1,0 0-1,1-1 1,1 1-1,0 27 1,1-37-118,1 1 0,-1-1 0,1 0-1,0 1 1,0-1 0,1 0 0,-1 0 0,1 0 0,0 0 0,0 0 0,0-1 0,1 1-1,3 4 1,-4-6-18,1 0 0,0 1 0,0-1 0,0 0 0,0-1 0,0 1 0,0-1 0,0 1 0,0-1 0,1 0 0,-1 0 0,1 0 0,-1-1 0,1 1 0,-1-1 0,1 0 0,-1 0 0,8-1 0,-7 1 20,1-1 1,0 0-1,0 0 1,-1 0-1,1-1 1,-1 1-1,1-1 0,-1 0 1,1-1-1,-1 1 1,0-1-1,0 1 1,0-1-1,-1-1 1,1 1-1,-1 0 1,1-1-1,-1 0 0,0 0 1,-1 0-1,1 0 1,-1 0-1,0 0 1,0-1-1,0 1 1,0-1-1,-1 1 1,1-1-1,-1-5 0,1 3 1,-1 0 1,0 0-1,-1 1 0,0-1 0,0 0 0,0 0 0,-1 0 0,0 0 0,0 0 0,-1 1 0,0-1 0,0 0 0,-1 1 0,1-1 0,-2 1 0,1 0 0,0 0 0,-1 1 0,-9-11 0,-26-15-1,36 29-265,0 0 1,-1 0 0,1 0 0,0 1-1,-1 0 1,1 0 0,0 0 0,-1 0-1,1 0 1,-1 1 0,0-1 0,-4 1-1,7 0 97,1 0-1,0 0 0,-1 0 0,1 0 0,-1 0 0,1 0 0,0 0 1,-1 0-1,1 1 0,0-1 0,-1 0 0,1 0 0,0 0 0,-1 0 0,1 1 1,0-1-1,-1 0 0,1 0 0,0 1 0,-1-1 0,1 0 0,0 1 1,0-1-1,-1 0 0,1 1 0,0-1 0,0 0 0,0 1 0,0-1 0,0 1 1,-1-1-1,1 0 0,0 1 0,0-1 0,0 0 0,0 1 0,0-1 1,0 1-1,0-1 0,0 0 0,0 1 0,0-1 0,1 1 0,-1-1 0,0 0 1,0 1-1,0-1 0,0 0 0,0 1 0,1 0 0,4 6-1207</inkml:trace>
</inkml:ink>
</file>

<file path=ppt/ink/ink25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8:02.6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8378,'3'53'9833,"4"2"-5098,2-9-3263,22 68 0,-12-70-1563,-13-33-7055,-7-13 5745</inkml:trace>
</inkml:ink>
</file>

<file path=ppt/ink/ink25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8:03.05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0 312 8322,'0'-5'9442,"7"-2"-7370,6-1-864,3 0-287,36-10-465,-42 18-208,-3 3-208,-1-3 8,-1-1-96,-5-1-168,0 0-408,0 1-385,0-24-5776,2-1 5601</inkml:trace>
  <inkml:trace contextRef="#ctx0" brushRef="#br0" timeOffset="1">110 95 7106,'-12'-95'3688,"12"100"-743,2-1-224,6 13-129,-5 5-191,9 14-401,-4 9-232,-5-2-583,5 5-281,-1-7-496,1-5-72,0-8-472,2-9-528,1-10 1840,10-11-1152</inkml:trace>
</inkml:ink>
</file>

<file path=ppt/ink/ink25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8:05.8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101 37 7066,'-10'-8'7601,"2"3"-2225,7 21-4875,1-16-459,0 0-1,0 0 1,0-1-1,0 1 0,-1 0 1,1 0-1,0 0 1,0 0-1,0 0 1,0 0-1,0 0 0,0 0 1,0 0-1,-1 0 1,1 0-1,0 0 0,0 0 1,0 0-1,0 0 1,0 0-1,0 0 1,-1 0-1,1 0 0,0 0 1,0 0-1,0 0 1,0 0-1,0 0 0,-1 0 1,1 0-1,0 0 1,0 0-1,0 0 1,0 0-1,0 0 0,0 0 1,0 0-1,0 0 1,-1 1-1,1-1 0,0 0 1,0 0-1,0 0 1,0 0-1,0 0 1,0 0-1,0 0 0,0 1 1,0-1-1,0 0 1,0 0-1,0 0 0,0 0 1,0 0-1,0 0 1,0 1-1,0-1 1,0 0-1,0 0 0,0 0 1,0 0-1,0 0 1,0 1-1,0-1-28,-1-1 1,1 1-1,0 0 0,0 0 1,0 0-1,-1-1 0,1 1 1,0 0-1,0 0 0,0 0 0,-1 0 1,1 0-1,0 0 0,0 0 1,-1 0-1,1 0 0,0-1 1,0 1-1,-1 0 0,1 0 1,0 0-1,0 0 0,-1 0 0,1 1 1,0-1-1,-1 0 0,1 0 1,0 0-1,0 0 0,0 0 1,-1 0-1,1 0 0,0 0 0,0 1 1,-1-1-1,1 0 0,0 0 1,0 0-1,0 0 0,-1 1 1,1-1-1,0 0 0,0 0 1,0 0-1,0 1 0,0-1 0,0 0 1,-1 0-1,1 1 0,0-1 1,0 0-1,0 0 0,0 1 1,0-1-1,0 0 0,0 0 0,0 1 1,0-1-1,0 0 0,0 0 1,0 1-1,0-1 0,0 0 1,0 0-1,1 1 0,-1-1 1,0 1-1,1-1 7,-1 1 0,1 0 0,-1-1 1,1 1-1,-1 0 0,1-1 0,0 1 0,-1-1 0,1 1 1,0-1-1,0 1 0,-1-1 0,1 1 0,0-1 0,0 0 1,0 0-1,0 1 0,-1-1 0,1 0 0,2 0 0,-3 0 30,1 1 0,-1-1-1,1 0 1,-1 0-1,1 0 1,-1 0 0,1 0-1,0 0 1,-1 0 0,1 0-1,-1 0 1,1 0-1,-1 0 1,1 0 0,0 0-1,-1 0 1,1 0-1,-1-1 1,1 1 0,-1 0-1,1 0 1,-1-1-1,1 1 1,-1 0 0,1-1-1,-1 1 1,0-1-1,1 1 1,-1 0 0,1-1-1,-1 1 1,0-1 0,1 1-1,-1-1 1,0 1-1,1-1 1,-1-1 5,-1 0 1,1 0-1,0 0 1,0 1-1,-1-1 1,1 0-1,-1 0 0,1 1 1,-1-1-1,0 1 1,0-1-1,0 0 0,0 1 1,0-1-1,0 1 1,0 0-1,0-1 1,0 1-1,-1 0 0,1 0 1,0 0-1,-1 0 1,1 0-1,-1 0 1,0 0-1,1 0 0,-1 1 1,0-1-1,-2 0 1,-3-2-40,1 1 1,-1 1-1,0-1 1,0 1-1,-7 0 1,13 1-16,0 0 1,0 0 0,0 0-1,0 0 1,1 0 0,-1 1 0,0-1-1,0 0 1,0 0 0,1 1-1,-1-1 1,0 1 0,0-1-1,1 1 1,-1-1 0,0 1 0,1-1-1,-1 1 1,1 0 0,-1-1-1,0 1 1,1 0 0,0-1-1,-1 2 1,0-2-16,1 1-1,0-1 1,0 0-1,0 1 1,0-1-1,-1 0 1,1 1-1,0-1 1,0 0-1,0 1 1,0-1-1,0 1 1,0-1-1,0 0 1,0 1-1,0-1 1,0 0-1,0 1 1,0-1-1,0 1 1,0-1-1,0 0 1,1 1-1,-1-1 1,0 0-1,0 1 1,0-1 0,1 0-1,-1 1 1,0-1-1,0 0 1,1 0-1,-1 1 1,0-1-1,0 0 1,1 0-1,-1 1 1,0-1-1,1 0 1,-1 0-1,0 0 1,1 0-1,-1 1 1,1-1-1,20-4-101,12-14-57</inkml:trace>
</inkml:ink>
</file>

<file path=ppt/ink/ink25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8:07.84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33 152 5985,'13'-151'15244,"-17"263"-12637,35 546-1048,-9-408-728,-53-571-153,-12-190-1911,31 422 1885,32 311 663,-2-48-688,-9 194-595,-25-422-4049,-7-67-455,7 40 3468</inkml:trace>
</inkml:ink>
</file>

<file path=ppt/ink/ink25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8:08.3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128 3 8706,'-2'-1'417,"-1"1"1,0-1-1,0 1 1,0 0-1,0-1 1,0 1-1,0 1 1,1-1-1,-1 0 1,0 1 0,0-1-1,0 1 1,1 0-1,-1 0 1,0 0-1,-3 2 1,2 0-75,0 0 0,0 0 1,0 0-1,0 0 1,1 1-1,-1 0 1,1-1-1,-5 9 0,2-2-58,1-1 0,0 1 0,1 0 0,0 0 0,0 0 0,1 0 0,1 1 0,-2 14 0,3-16-120,1 0-1,0-1 0,0 1 1,1 0-1,1 0 0,-1-1 1,1 1-1,1-1 0,0 1 1,0-1-1,0 0 0,1 0 1,0 0-1,1-1 0,9 14 1,-10-17-93,0 1 0,1-1 0,-1 0 0,1 0 1,0 0-1,0-1 0,0 1 0,0-1 0,0 0 1,1-1-1,0 1 0,-1-1 0,1 0 0,0-1 1,0 1-1,0-1 0,0-1 0,0 1 0,0-1 1,0 0-1,0 0 0,0 0 0,9-3 1,-8 2-93,0-1 0,0 0 0,-1-1 0,1 1 0,0-1 0,-1-1 1,0 1-1,0-1 0,0 0 0,0 0 0,-1-1 0,0 0 1,0 0-1,7-8 0,-6 4-617,1-1-1,-1 0 1,-1 0 0,0-1-1,0 1 1,-1-1 0,-1 0 0,4-16-1,2-8 1832,4-2-571</inkml:trace>
</inkml:ink>
</file>

<file path=ppt/ink/ink25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8:08.76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1 8506,'-1'4'972,"1"0"0,-1 1 1,1-1-1,0 1 0,0-1 0,1 8 1,9 28 2541,0-15-2548,18 30-1,-6-13 143,-2 9-677,-13-31-868,1 0-1,12 20 0,-20-40 341,0 0 0,0 0 0,0-1-1,0 1 1,0 0 0,0 0 0,0 0 0,1-1-1,-1 1 1,0 0 0,0 0 0,0 0 0,0 0 0,0-1-1,0 1 1,0 0 0,1 0 0,-1 0 0,0 0-1,0 0 1,0-1 0,0 1 0,0 0 0,1 0-1,-1 0 1,0 0 0,0 0 0,0 0 0,1 0 0,-1 0-1,0 0 1,0 0 0,0 0 0,0 0 0,1 0-1,-1 0 1,0 0 0,0 0 0,0 0 0,1 0-1,-1 0 1,0 0 0,0 0 0,0 0 0,1 0 0,-1 0-1,0 0 1,0 0 0,0 0 0,0 0 0,1 1-1,-1-1 1,0 0 0,0 0 0,0 0 0,0-2-1033</inkml:trace>
</inkml:ink>
</file>

<file path=ppt/ink/ink25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8:09.2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35 377 7858,'-33'-30'3276,"33"30"-3164,0-1 0,0 1 0,0 0 0,-1-1 0,1 1 0,0 0 0,0-1 0,0 1 0,0 0 0,0-1 0,0 1 0,0-1 0,0 1 0,0 0 0,0-1 0,0 1 0,0 0 0,0-1 0,0 1 0,0 0 0,1-1 0,-1 1 0,0 0 0,0-1 0,0 1 0,0 0 0,1-1 0,-1 1 0,0 0 0,0 0 0,1-1 0,-1 1 0,0 0 0,0 0 0,1-1 0,13-9 1335,-10 8-827,3-5-269,0 0 0,0 0 0,-1 0 0,1-1 0,-2 0 0,1 0 0,-1-1 1,0 1-1,-1-1 0,0 0 0,0 0 0,4-19 0,-6 16-399,0-1 0,0 0 1,-2 0-1,1 0 0,-2 1 0,0-1 0,0 0 1,-1 0-1,-5-18 0,6 27 38,-1 0 0,1 0-1,-1 0 1,1 0-1,-1 1 1,0-1 0,-1 1-1,1-1 1,-1 1 0,1 0-1,-1 0 1,-6-6 0,9 9 25,0 0 0,0 0 1,0 0-1,-1 0 0,1 0 1,0 0-1,0 0 0,0 0 1,0 0-1,-1 0 0,1 0 1,0 0-1,0 0 0,0 0 1,-1 0-1,1 0 1,0 0-1,0 0 0,0 0 1,0 0-1,-1 0 0,1 0 1,0 0-1,0 0 0,0 0 1,0 0-1,-1 0 0,1 1 1,0-1-1,0 0 0,0 0 1,0 0-1,0 0 1,-1 0-1,1 0 0,0 1 1,0-1-1,0 0 0,0 0 1,0 0-1,0 0 0,0 1 1,0-1-1,0 0 0,0 0 1,0 0-1,0 1 0,0-1 1,0 0-1,0 0 1,0 0-1,0 0 0,0 1 1,0-1-1,0 0 0,0 0 1,0 0-1,0 1 0,0-1 1,0 0-1,0 0 0,0 0 1,0 0-1,0 0 0,1 1 1,-1-1-1,0 0 1,5 16 789,-4-15-874,14 36 578,-3-8-89,15 56-1,-25-77-414,1 0 0,1 1 0,-1-1-1,1-1 1,9 14 0,-11-18-175,-1-1 0,0 0 1,1 0-1,0 0 0,-1 1 0,1-2 0,0 1 1,0 0-1,0 0 0,0-1 0,1 1 0,-1-1 1,0 1-1,1-1 0,-1 0 0,1 0 0,-1 0 0,1 0 1,-1-1-1,1 1 0,0-1 0,3 1 0,4-3-310</inkml:trace>
</inkml:ink>
</file>

<file path=ppt/ink/ink25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8:09.61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19 9210,'62'8'3625,"-46"-9"959,-14-6-1267,-2 8-3294,0-1 1,0 0 0,0 0-1,0 0 1,0 0-1,0 0 1,1 0-1,-1 1 1,0-1-1,0 0 1,0 0-1,0 0 1,0 0-1,0 0 1,0 0-1,1 0 1,-1 0-1,0 0 1,0 1-1,0-1 1,0 0-1,0 0 1,1 0-1,-1 0 1,0 0-1,0 0 1,0 0-1,0 0 1,0 0-1,1 0 1,-1 0-1,0 0 1,0 0-1,0 0 1,0 0-1,0 0 1,1 0-1,-1-1 1,0 1-1,0 0 1,0 0-1,0 0 1,0 0-1,0 0 1,1 0-1,-1 0 1,0 0-1,0 0 1,0-1-1,0 1 1,0 0-1,0 0 1,0 0-1,0 0 1,0 0-1,0 0 1,1-1-1,-1 1 1,0 0-1,0 0 1,0 0-1,0 0 1,0 0-1,0-1 1,0 1-1,1 1-9,1 0 0,-1 0 0,1 0-1,-1 1 1,0-1 0,1 0 0,-1 1-1,0-1 1,0 1 0,0-1 0,0 1-1,0-1 1,1 4 0,10 16 39,22 27 23,-32-44-27,1 1 0,-1-1 0,0 1 0,0-1 0,0 1 0,-1 0 0,1-1 1,-1 1-1,0 0 0,-1 0 0,1 0 0,-1 0 0,0 0 0,0 0 0,-1 0 0,1 0 0,-1-1 0,0 1 1,0 0-1,-3 5 0,-2-5 647,8-13 1175,58-36-1498,-41 30-614,31-26 0,-47 37-115,0-1 1,0 1 0,-1-1-1,1 0 1,-1 1 0,0-1 0,0-1-1,0 1 1,0 0 0,-1 0-1,2-9 1,9-23-4119,2 15 3165</inkml:trace>
</inkml:ink>
</file>

<file path=ppt/ink/ink25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8:10.01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71 79 6553,'-2'0'686,"-1"0"-1,0 0 0,1 0 0,-1 1 1,1-1-1,-1 1 0,1-1 0,-1 1 1,1 0-1,-1 0 0,1 0 0,-3 1 1,2 1-234,-1 0 1,1 0-1,0 1 1,0-1-1,0 1 1,-3 5-1,4-5-359,1-1 0,-1 1 0,1 0 0,0 0 0,0 0 0,0 0-1,1 0 1,-1 0 0,1 0 0,0 0 0,0 0 0,0 0 0,1 0 0,-1 0-1,1 0 1,0 0 0,0-1 0,3 7 0,1 3 62,0 0 0,1-1 0,0 1 1,11 13-1,-14-21-102,1-1 0,0 1 0,0-1 0,0 0 1,0 0-1,1-1 0,0 1 0,0-1 0,-1 0 0,2 0 1,-1-1-1,0 0 0,0 1 0,1-2 0,0 1 0,-1-1 0,9 2 1,-11-3-8,0 0 0,0 0 0,0 0 0,0 0 0,0-1 0,0 1 0,0-1 0,0 0 0,0 0 0,0 0 0,0 0 0,0 0 0,-1-1 0,1 1 0,0-1 0,-1 0 0,1 1 0,-1-1 0,0-1 0,0 1 0,0 0 0,0 0 0,0-1 0,0 1 0,0-1 0,-1 0 0,1 1 0,-1-1 0,0 0 0,0 0 0,0 0 0,0 0 0,0 0 0,0-3 0,0-2 36,-1 0-1,0 0 1,0 0 0,0 0-1,-1-1 1,-1 1 0,1 0 0,-1 1-1,0-1 1,-1 0 0,0 0-1,0 1 1,-1 0 0,-4-7-1,-6-10-149,-2 0 0,-30-35-1,14 31-1021,15 22-790,16 6 1778,1 0-1,0 0 1,-1 0 0,1 0-1,-1 1 1,1-1 0,0 0-1,-1 0 1,1 0-1,0 1 1,-1-1 0,1 0-1,0 1 1,-1-1 0,1 0-1,0 1 1,0-1 0,-1 0-1,1 1 1,0-1 0,0 0-1,0 1 1,0-1-1,-1 1 1,1-1 0,0 0-1,0 1 1,0-1 0,0 1-1,0-1 1,0 0 0,0 1-1,0-1 1,0 1 0,0-1-1,0 1 1,5 4-2156,12-2 1015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5:55.59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183 33 7554,'-2'-2'354,"1"1"1,-1 0-1,0 0 0,1-1 1,-1 1-1,0 0 1,0 1-1,0-1 1,0 0-1,0 0 1,0 1-1,0-1 0,0 1 1,0 0-1,0 0 1,0-1-1,0 1 1,0 1-1,0-1 1,-3 1-1,1 0-39,0 0 0,0 1-1,0 0 1,0 0 0,1 0 0,-1 0-1,1 0 1,0 1 0,-6 5 0,-2 3 87,2 0 0,-1 1 0,1 0 0,-12 23 0,14-21-154,0-1-1,1 1 1,-5 18-1,10-26-186,-1 0 0,1-1 0,0 1 0,0 0 0,1-1 0,0 1 0,0 0 0,0 0 0,1 0 0,0-1 0,2 10 0,-3-14-55,0 0 0,1 0 0,-1 0 1,1 0-1,-1 1 0,1-1 1,-1 0-1,1 0 0,0 0 0,-1 0 1,1-1-1,0 1 0,0 0 0,-1 0 1,1 0-1,0-1 0,0 1 0,0 0 1,0-1-1,0 1 0,0-1 1,0 1-1,1-1 0,-1 1 0,0-1 1,2 1-1,-1-2-2,0 1 0,1 0 0,-1 0 0,0-1 0,0 0-1,0 1 1,1-1 0,-1 0 0,0 0 0,0 0 0,0 0 0,3-3 0,3-2-6,-1 0 0,0 0 1,0-1-1,0 0 0,8-14 0,-9 12-98,-1 0 0,0-1 0,0 1 0,-1-1-1,0 0 1,-1-1 0,0 1 0,-1-1 0,0 1 0,-1-1 0,0 0 0,0-15-1,-2 29 97,0-1 0,1 1 0,-1-1 0,1 1 0,0-1-1,0 1 1,0 0 0,0-1 0,0 1 0,1-1 0,-1 1-1,1-1 1,0 1 0,0-1 0,2 5 0,-1-4 9,0-1 1,1 1 0,-1-1 0,1 0-1,0 0 1,0 0 0,0-1-1,0 1 1,0-1 0,0 1 0,0-1-1,0 0 1,0 0 0,5 0-1,34 4 11,-39-5-14,-1-1-1,0 1 1,1-1-1,-1 0 1,0 1-1,0-1 1,0 0-1,1-1 1,-1 1-1,0 0 1,0 0-1,-1-1 0,1 1 1,0-1-1,0 0 1,-1 0-1,1 1 1,1-5-1,18-33 18,-13 9-8,-8 26-17,1-1 0,0 1 1,0 0-1,0 0 0,0 0 1,1 0-1,0 0 0,-1 0 1,2 0-1,-1 0 0,0 1 1,1-1-1,-1 1 0,1 0 0,5-5 1,-8 8 4,1 0 1,-1-1-1,1 1 1,-1 0 0,1 0-1,-1 0 1,1-1-1,-1 1 1,1 0-1,-1 0 1,1 0-1,-1 0 1,1 0 0,0 0-1,-1 0 1,1 0-1,-1 0 1,1 0-1,-1 0 1,1 1-1,-1-1 1,1 0 0,0 0-1,-1 0 1,1 1-1,-1-1 1,0 0-1,1 1 1,-1-1-1,1 0 1,-1 1 0,1-1-1,-1 1 1,0-1-1,1 0 1,-1 1-1,0-1 1,1 1-1,-1-1 1,0 1 0,0-1-1,0 1 1,1 0-1,-1-1 1,0 1-1,9 33-14,-7-24 15,-1-6-36,15 47 99,-15-48-186,1 1 0,-1-1 0,1 0-1,0 1 1,0-1 0,0 0 0,1 0 0,-1-1-1,1 1 1,-1 0 0,5 3 0,0-6-1216,-5-10 567</inkml:trace>
</inkml:ink>
</file>

<file path=ppt/ink/ink2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2:35.14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37 583 7330,'-15'-48'3279,"15"48"-3221,0 0-1,0-1 1,0 1 0,0 0-1,0 0 1,0-1 0,0 1-1,-1 0 1,1 0 0,0 0 0,0-1-1,0 1 1,0 0 0,0 0-1,0 0 1,-1 0 0,1-1-1,0 1 1,0 0 0,0 0-1,-1 0 1,1 0 0,0 0-1,0 0 1,0-1 0,-1 1 0,1 0-1,0 0 1,0 0 0,-1 0-1,1 0 1,0 0 0,0 0-1,0 0 1,-1 0 0,1 0-1,0 0 1,-1 0 0,-5 9 1304,-1 13 684,6-16-1684,1 0-1,0 0 0,0 0 0,0 0 0,1 1 0,0-1 0,0-1 1,4 12-1,-4-15-330,-1 0 0,1 0 0,-1-1 0,1 1 0,0 0 0,-1-1 1,1 1-1,0 0 0,0-1 0,0 1 0,1-1 0,-1 1 0,0-1 0,0 0 0,1 0 1,-1 1-1,1-1 0,-1 0 0,1 0 0,0 0 0,-1-1 0,1 1 0,0 0 0,-1 0 1,1-1-1,0 1 0,0-1 0,0 0 0,0 0 0,-1 0 0,1 1 0,2-2 0,-1 0-23,-1 0 0,0 0 0,0 0 0,1 0 0,-1-1 0,0 1 0,0-1 0,-1 1 0,1-1 0,0 0 0,0 0 0,-1 0 0,1 0 0,-1 0 0,0 0 0,2-3 0,16-37-8,-15 32-67,-1 0-1,0 0 0,-1 0 0,0-1 0,-1 1 0,0 0 0,0-1 0,-1 1 0,-3-21 1,-1 25-109,2 16 100,2-8 76,-1-1 0,1 1 0,0-1 1,1 1-1,-1-1 0,0 1 1,0-1-1,1 1 0,-1-1 0,1 1 1,-1-1-1,1 1 0,-1-1 1,1 0-1,0 1 0,0-1 0,0 0 1,1 2-1,4 0-4,1 0 1,0 0 0,-1-1-1,1 0 1,0 0 0,0-1-1,0 0 1,0 0-1,1 0 1,9-1 0,-13-1 15,-1 0 1,1-1-1,-1 1 1,1-1 0,-1 0-1,0 0 1,0 0 0,0 0-1,0 0 1,0-1 0,-1 1-1,1-1 1,0 0 0,-1 0-1,0 0 1,0 0 0,0 0-1,2-5 1,0 2 28,86-141 1859,-79 122-1394,-13 27-423,-5 14-101,2 3 9,0 0-1,-4 38 1,8-48 3,0 0 0,1 0 0,0 0 0,1 0 0,0 1 0,0-1 0,1 0 0,4 13-1,-6-21 1,1-1-1,-1 1 0,0-1 0,0 1 1,1 0-1,-1-1 0,0 1 0,1-1 0,-1 1 1,0-1-1,1 1 0,-1-1 0,1 1 0,-1-1 1,1 1-1,-1-1 0,1 0 0,-1 1 0,1-1 1,-1 0-1,1 1 0,0-1 0,-1 0 1,1 0-1,0 0 0,-1 1 0,1-1 0,0 0 1,-1 0-1,1 0 0,-1 0 0,1 0 0,0 0 1,-1 0-1,1 0 0,0-1 0,-1 1 1,1 0-1,0 0 0,-1 0 0,1-1 0,-1 1 1,1 0-1,-1-1 0,1 1 0,0-1 0,-1 1 1,1 0-1,-1-1 0,1 0 0,26-29-275,-24 26 248,7-10-15,-1 0 0,0-1 0,-1 0 1,0-1-1,-1 1 0,6-24 1,19-104 1,-30 128 37,0 0 1,-1 0-1,-1 0 1,-2-29-1,1 37-14,0 0 0,0 1-1,-1-1 1,0 1-1,0-1 1,-1 1 0,1-1-1,-1 1 1,-1 0 0,1 1-1,-1-1 1,-8-9-1,11 14 22,1 1 0,0 0-1,0-1 1,0 1 0,-1 0-1,1 0 1,0-1 0,0 1-1,-1 0 1,1 0 0,0-1-1,-1 1 1,1 0 0,0 0-1,-1 0 1,1 0 0,0-1-1,-1 1 1,1 0-1,0 0 1,-1 0 0,1 0-1,0 0 1,-1 0 0,1 0-1,-1 0 1,1 0 0,0 0-1,-1 0 1,1 0 0,0 0-1,-1 0 1,1 1 0,0-1-1,-1 0 1,1 0 0,0 0-1,-1 0 1,1 1-1,0-1 1,-1 0 0,1 1-1,-7 20-61,5 29-9,2-50 72,1 75-102,-3 165-3670,-8-167 2808</inkml:trace>
</inkml:ink>
</file>

<file path=ppt/ink/ink26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8:10.44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 14 8970,'-1'0'343,"0"1"0,0-1 0,1 0 1,-1 1-1,0-1 0,1 1 0,-1-1 0,1 1 1,-1 0-1,1-1 0,-1 1 0,1-1 0,-1 1 1,1 0-1,-1 0 0,1-1 0,0 1 0,-1 0 0,1 0 1,0-1-1,-1 2 0,6 19 3077,23 21-1959,-19-30-475,5 10-682,0 0-1,-1 1 0,-1 1 0,-1 0 1,-1 0-1,-1 1 0,6 32 0,-16-34-217,-4-16-1583,-2-13-4317,3-2 4581</inkml:trace>
  <inkml:trace contextRef="#ctx0" brushRef="#br0" timeOffset="1">92 252 8202,'0'-34'4133,"0"33"-3829,1 0 1,0 0-1,0 0 1,0 1-1,0-1 1,1 0-1,-1 1 0,0-1 1,0 1-1,0-1 1,0 1-1,1-1 1,-1 1-1,0 0 1,0-1-1,1 1 1,-1 0-1,0 0 1,0 0-1,3 1 1,6-3 1452,-1-1-769,1 0 1,-1-1 0,1-1-1,-1 0 1,16-11 0,-21 13-1011,1-1-1,-1 1 1,0-1 0,-1-1 0,1 1 0,-1 0 0,1-1 0,-1 0 0,0 1 0,-1-1 0,1-1 0,1-5 0,-2 6-248,0-2-879,1-1 0,-1 0-1,0 0 1,-1 0 0,0 0 0,0 0 0,-1-16 0,-4 1-276</inkml:trace>
</inkml:ink>
</file>

<file path=ppt/ink/ink26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8:10.83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74 6177,'11'-62'3868,"-11"62"-3720,0-1 0,0 1 1,0 0-1,0-1 0,0 1 0,0-1 1,0 1-1,0 0 0,0-1 1,0 1-1,0-1 0,0 1 0,1 0 1,-1-1-1,0 1 0,0 0 0,0-1 1,0 1-1,1 0 0,-1-1 1,0 1-1,0 0 0,1-1 0,-1 1 1,0 0-1,1 0 0,-1-1 0,0 1 1,1 0-1,-1 0 0,0-1 1,1 1-1,-1 0 0,0 0 0,1 0 1,-1 0-1,1 0 0,-1 0 0,0 0 1,1 0-1,-1 0 0,1 0 1,-1 0-1,0 0 0,1 0 0,-1 0 1,1 0-1,-1 0 0,0 0 0,1 0 1,-1 0-1,0 1 0,1-1 0,-1 0 1,1 1-1,12 13 4045,18 30-2696,-19-29-1109,-1 1 0,0 1 0,-1 0 1,-1 0-1,12 33 0,-10-11-410,8 64 0,-13-64-4259,-3-34 2835</inkml:trace>
  <inkml:trace contextRef="#ctx0" brushRef="#br0" timeOffset="1">273 347 9818,'83'-7'12971,"-83"10"-10363,-3 1-511,2-4-1585,-1-2-832,0 0 232</inkml:trace>
</inkml:ink>
</file>

<file path=ppt/ink/ink26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8:16.01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2780 38 7922,'2'-3'951,"0"-1"-130,1-1 0,1 1 1,-1 0-1,0 1 0,1-1 0,0 1 0,5-4 0,-14 17 3919,3-6-4659,1 1 0,-1 0 0,0-1 0,0 1 0,-5 6 0,-120 162 1993,3-7-1698,-211 216-1,75-96-364,-107 104 9,-140 134 10,187-187 372,94-101-20,-28 25-251,221-231-89,-4 3 224,2 2 0,-49 60-1,53-62 180,26-29-426,0 0 0,1 1 0,-1 0 0,1 0 0,0 0 0,-3 6 0,-6 10 521,7-16-1503,8-15-4978,3-7 3604,1-1 1059</inkml:trace>
</inkml:ink>
</file>

<file path=ppt/ink/ink26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8:16.67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247 74 5905,'-1'-9'665,"-4"-26"705,-8 6 11670,5 42-10110,-13 27-3704,10-19 1392,-10 20-224,2 1-1,1 0 1,-21 82-1,28-85-274,3-16-29,-1-1 0,-1 0 0,-19 29 0,11-18 7,13-22 74,6-7 325,18-11 502,1-2-1113,7-3 152,14-4-4,0-2 0,53-33 0,-11-8 112,77-73 1,-153 126-132,-1-1 0,0 1 0,0-1 1,7-10-1,-12 15 12,0 1-1,0 0 0,0-1 1,0 1-1,-1-1 1,1 1-1,0-1 1,-1 1-1,1-1 0,-1 1 1,0-1-1,1 0 1,-1 1-1,0-1 1,0 0-1,0 1 1,0-1-1,0 0 0,0 0 1,-1 1-1,1-1 1,0 1-1,-1-1 1,0 0-1,1 1 1,-1-1-1,0 1 0,0-1 1,1 1-1,-1 0 1,-2-3-1,-9-6 81,-1 2 0,0-1 0,0 1-1,0 1 1,-1 0 0,0 1 0,0 1 0,-1 0 0,0 1-1,0 0 1,0 1 0,0 1 0,-29 0 0,38 2-157,-1 0 1,1 1-1,-1-1 1,1 2 0,0-1-1,0 1 1,0 0-1,0 0 1,0 1-1,0-1 1,-6 5-1,12-7-52,0 1-1,-1-1 0,1 0 1,0 1-1,0-1 1,-1 1-1,1-1 0,0 0 1,0 1-1,-1-1 1,1 1-1,0-1 0,0 1 1,0-1-1,0 1 0,0-1 1,0 1-1,0-1 1,0 1-1,0-1 0,0 1 1,0-1-1,0 1 0,0-1 1,0 1-1,1-1 1,-1 0-1,0 1 0,0-1 1,0 1-1,1-1 0,-1 1 1,0-1-1,0 0 1,1 1-1,-1-1 0,1 0 1,-1 1-1,0-1 1,1 0-1,-1 1 0,1-1 1,-1 0-1,0 0 0,1 1 1,-1-1-1,1 0 1,-1 0-1,1 0 0,-1 0 1,1 0-1,0 0 0,15 7-1473</inkml:trace>
</inkml:ink>
</file>

<file path=ppt/ink/ink26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9-10T11:10:05.8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8 1856,'-2'0'1313,"2"0"55,-2 0-248,0-1-16,1 0-71,1-1-33,0 1-16,0-1-40,0 2-24,1 0-39,13 7-217,10-2-120,30 37-248,-25-37-104,1-5-320,-10-6-472,1 1 400</inkml:trace>
</inkml:ink>
</file>

<file path=ppt/ink/ink26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9-10T11:10:06.44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0 101 5009,'29'-76'2273,"-7"74"-921,4 2-320,-4-2-376,1-8-176,1 6-896,-5-3 320</inkml:trace>
</inkml:ink>
</file>

<file path=ppt/ink/ink26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8:52.29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38 0 5617,'-4'2'430,"1"1"-1,0 0 1,-1 0-1,1-1 1,1 2 0,-1-1-1,0 0 1,1 0-1,0 1 1,-4 7-1,5-10-346,1 0 0,0 1 0,-1-1 0,1 0 0,0 0 0,0 1 0,0-1-1,0 0 1,0 1 0,0-1 0,0 0 0,1 1 0,-1-1 0,0 0 0,1 0 0,-1 1-1,1-1 1,-1 0 0,1 0 0,0 0 0,-1 0 0,1 0 0,0 0 0,0 0-1,0 0 1,0 0 0,0 0 0,0 0 0,0 0 0,0-1 0,0 1 0,0 0-1,0-1 1,0 1 0,1-1 0,-1 1 0,0-1 0,0 0 0,3 1 0,23 6 719,1-1 0,0-1 1,0-2-1,1-1 1,48-2-1,-21 0-117,792-5 4849,-725-4-4520,126-4 1166,-240 13-2110,0 0 1,0 1 0,0 0 0,14 4 0,-20-4-127,0 0 1,0 0 0,0 1-1,-1-1 1,1 1 0,0-1-1,-1 1 1,1 0 0,-1 0-1,1 0 1,-1 0 0,0 1-1,0-1 1,0 0 0,0 1-1,2 3 1,-4-5 33,0-1-1,0 0 1,0 1 0,0-1 0,1 0 0,-1 1 0,0-1-1,0 0 1,0 0 0,1 1 0,-1-1 0,0 0 0,0 0-1,1 1 1,-1-1 0,0 0 0,1 0 0,-1 0 0,0 0-1,1 1 1,-1-1 0,0 0 0,1 0 0,-1 0 0,0 0-1,1 0 1,-1 0 0,0 0 0,1 0 0,-1 0 0,1 0-1,-1 0 1,0 0 0,1 0 0,-1 0 0,0-1 0,1 1-1,-1 0 1,0 0 0,1 0 0,-1 0 0,0-1 0,0 1-1,1 0 1,-1 0 0,0 0 0,0-1 0,1 1 0,-1 0-1,0-1 1,0 1 0,1-1 0,4-19-23</inkml:trace>
</inkml:ink>
</file>

<file path=ppt/ink/ink26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8:53.13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8098,'0'2'247,"0"0"0,-1 0-1,1 0 1,0 0 0,0 0 0,0 0 0,0 0 0,1 0 0,-1 0 0,0 0-1,1 0 1,-1 0 0,1-1 0,0 1 0,0 0 0,0 0 0,0-1 0,0 1 0,0 0-1,0-1 1,2 3 0,33 33 1299,-32-33-1184,8 5 45,1 0 0,0 0 0,1-1 0,0-1 1,0 0-1,0-1 0,1 0 0,0-2 0,0 1 1,0-2-1,1 0 0,27 1 0,13-1 473,-1-3 0,68-8 0,173-44 1395,-96 11-1285,-182 39-1190,0 1-1,26 1 1,-29 1 49,1-1 0,21-3 0,-22-2 352</inkml:trace>
</inkml:ink>
</file>

<file path=ppt/ink/ink26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8:57.90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541 869 4697,'2'-9'7269,"4"4"-4355,13 1-3184,-1 2 1134,-4-1-646,1 0 0,-1-1 0,0 0-1,0-1 1,-1 0 0,0-2 0,0 1 0,0-1 0,0-1 0,-1-1 0,-1 1-1,1-2 1,-2 0 0,1 0 0,-1-1 0,-1 0 0,0 0 0,12-21 0,-11 15-99,7-15 263,14-35-1,-26 55-242,-1 0 0,-1-1-1,0 1 1,0-1 0,-2 1 0,2-22-1,-3 16-62,-1 1-1,-1 0 1,0 0 0,-1 0-1,-1 0 1,0 0-1,-1 0 1,-1 1-1,-1 0 1,0 0 0,-11-17-1,12 22-72,-1 0 0,0 0 0,0 1-1,-1-1 1,0 2 0,-1-1 0,0 1 0,-16-12-1,-12-6-4,22 15-1,-1 0 1,0 1-1,-1 1 1,0 1 0,-28-12-1,10 10 22,-45-9 0,68 17 22,0 2 1,1 0 0,-1 0-1,0 1 1,0 0 0,0 1-1,-22 5 1,28-4-36,0 1 0,-1 0 1,1 0-1,1 1 0,-1-1 0,-10 10 1,-17 10-12,19-14 4,1 0 0,1 0 1,-1 1-1,2 1 1,-1 0-1,2 1 1,0 0-1,-9 13 0,-64 114 24,82-137-22,-15 23 2,12-20-4,1 1-1,0-1 0,0 1 1,0 0-1,-3 8 1,6-14 0,-11 34 5,1 0 0,2 0 0,1 1 1,-3 39-1,11-58 22,1 0 1,1 0 0,0 0-1,1 0 1,7 17 0,0 4 134,-6-21-74,1 0 1,0 0-1,1-1 0,1 0 1,1 0-1,0-1 0,0 0 0,2-1 1,-1 0-1,2-1 0,0 0 1,0 0-1,1-2 0,1 1 1,-1-2-1,2 0 0,-1 0 1,30 11-1,-25-11 95,0-2 1,0-1-1,1 0 1,0-1-1,33 3 1,-39-7 25,0-1 0,0 0 1,0-2-1,0 1 0,0-2 0,0 1 0,-1-2 0,27-10 1,-13 3 553,48-27 1,-68 33-682,1 0 0,-1 0-1,0-1 1,0 0 0,-1 0 0,0 0-1,0-1 1,0 0 0,-1 0 0,7-12-1,4 0-603,0 14-2618,-1 6 1776</inkml:trace>
</inkml:ink>
</file>

<file path=ppt/ink/ink26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9:02.71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1480 1116 4841,'0'0'8406,"16"36"684,-5-136-8865,-11 46-51,-15-101 0,14 149-152,-12-65 51,-34-109 0,15 65-42,21 77 211,-1 0 1,-2 0-1,-2 2 0,-33-58 1,36 73-100,-1 0 1,0 2 0,-2-1 0,0 2 0,-1 0 0,-1 1 0,0 1 0,-36-23 0,44 33-85,-1 0-1,0 2 1,0-1-1,0 1 1,-1 1-1,1 0 1,-1 1-1,0 0 1,1 0-1,-17 1 1,-12 2-6,-69 11 0,17-1-12,65-8-10,-36 9 1,36-6 0,-36 3 1,27-7-57,19-1 28,0 0-1,-29 6 1,40-6-1,0 1 1,0 0-1,1 0 1,-1 1-1,1 0 1,-1 0 0,1 0-1,0 0 1,0 1-1,0 0 1,-5 6-1,-44 40 38,36-35-30,1 0 0,-17 21 0,10-9-4,-15 20 26,30-35 96,0 0 0,-1 0 0,-1-1 0,0 0 0,0-1 0,-1 0 0,-23 15 0,29-21-67,0 1 0,1 0 0,0 0-1,0 1 1,0 0 0,0 0 0,1 0 0,0 0 0,1 0 0,-1 1 0,-2 7-1,-8 13 65,11-23 1291</inkml:trace>
</inkml:ink>
</file>

<file path=ppt/ink/ink2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2:36.2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71 324 6193,'-3'-7'1267,"0"-1"0,0 1-1,1-1 1,-3-13 0,-2 38 3789,-3 20-4723,2 6 114,-19 119 1241,26-145-1505,-1 0 1,2-1-1,0 1 0,1 0 0,1 0 0,1-1 0,7 27 1,-9-39-167,0 0 1,0-1-1,1 1 1,0-1-1,0 1 1,-1-1 0,2 0-1,-1 0 1,0 0-1,1 0 1,-1 0-1,1 0 1,0-1 0,0 1-1,0-1 1,0 0-1,1 0 1,-1 0-1,0 0 1,1 0 0,-1-1-1,1 0 1,0 0-1,0 0 1,-1 0 0,1 0-1,0-1 1,0 0-1,0 1 1,0-1-1,-1-1 1,1 1 0,0-1-1,0 1 1,0-1-1,6-2 1,8-4-38,1 0 0,-1-1 0,0-1 0,-1-1 0,29-20 0,-33 20-84,0-1-1,-1 0 1,0-1-1,0 0 0,-2-1 1,1 0-1,-2 0 1,15-27-1,-13 17-123,0 0-1,-2-1 1,0-1 0,9-48-1,-16 66 219,-1-1 1,0 1-1,0-1 0,0 1 0,-1-1 0,0 0 0,0 1 0,-1-1 0,-3-13 1,4 21 9,0-1 0,0 1 1,0 0-1,-1-1 0,1 1 1,0 0-1,0 0 1,0-1-1,0 1 0,0 0 1,0 0-1,-1-1 0,1 1 1,0 0-1,0 0 1,0-1-1,-1 1 0,1 0 1,0 0-1,0 0 0,0 0 1,-1-1-1,1 1 1,0 0-1,-1 0 0,1 0 1,0 0-1,0 0 0,-1 0 1,1 0-1,0 0 1,-1 0-1,1 0 0,0 0 1,0 0-1,-1 0 0,1 0 1,0 0-1,-1 0 1,1 0-1,0 0 0,-1 0 1,-9 13 8,-2 23 83,11-25-9,0 0 1,1 0-1,0 0 1,1-1-1,0 1 1,1 0-1,0 0 1,6 14-1,-7-20-62,1-1 1,0 0-1,0 0 0,0 0 0,0-1 0,1 1 0,-1-1 1,1 1-1,0-1 0,0 0 0,0 0 0,1 0 0,-1 0 0,1 0 1,0-1-1,-1 0 0,1 0 0,0 0 0,0 0 0,0 0 0,1-1 1,-1 0-1,6 1 0,-7-1-17,0-1 0,0 0 1,0 0-1,0-1 0,0 1 1,0-1-1,0 1 0,0-1 0,0 0 1,0 0-1,0 0 0,-1-1 1,1 1-1,0-1 0,-1 1 0,1-1 1,-1 0-1,0 0 0,1 0 0,-1 0 1,0 0-1,0-1 0,-1 1 1,1 0-1,0-1 0,-1 0 0,1 1 1,-1-1-1,0 0 0,1-3 1,0 1 1,0 0 0,-1 1 0,0-1 0,0 0 0,0 0 0,0 0 0,-1 0 0,0 0 0,0 1 0,0-1 0,-1 0 0,1 0 0,-1 0 0,0 0 0,-1 0 0,1 1 0,-5-9 0,-4-1-55,0 2 0,-1-1 1,0 2-1,-1-1 0,-16-12 0,26 24 36,1-1 0,0 0 0,0 0 1,0 0-1,0 0 0,0 0 0,0 0 0,0 0 1,0 0-1,0 0 0,0 0 0,1 0 0,-1 0 1,0-1-1,1 1 0,-1 0 0,1-1 0,-1 1 1,1 0-1,0-1 0,-1 1 0,1-1 0,0 1 1,0 0-1,0-3 0,1 2-5,0 1 1,0-1 0,0 1-1,0-1 1,1 1-1,-1 0 1,0-1-1,1 1 1,-1 0-1,0 0 1,1 0 0,-1 0-1,1 0 1,0 1-1,-1-1 1,1 0-1,1 0 1,8-2-16,0 0 0,1 0 0,-1 1 0,0 1-1,14-1 1,-16 2 114,0 1-1,0 0 0,0 0 0,0 1 1,-1 0-1,1 1 0,0 0 0,-1 0 1,0 0-1,0 1 0,10 7 0,-14-9-29,0 1-1,0 0 0,0 1 0,0-1 1,-1 1-1,1 0 0,-1 0 0,0 0 1,0 0-1,0 0 0,-1 1 0,0-1 1,1 1-1,-2 0 0,1 0 0,0-1 1,-1 1-1,0 0 0,0 0 0,-1 0 1,1 6-1,-1-11-49,0 0 0,1 1 0,-1-1 1,0 0-1,0 0 0,0 1 0,0-1 0,0 0 1,0 1-1,0-1 0,0 0 0,0 0 0,0 1 0,0-1 1,0 0-1,0 1 0,0-1 0,0 0 0,0 0 1,0 1-1,0-1 0,0 0 0,-1 0 0,1 1 1,0-1-1,0 0 0,0 0 0,0 1 0,0-1 1,-1 0-1,1 0 0,0 0 0,0 1 0,-1-1 0,1 0 1,0 0-1,0 0 0,0 0 0,-1 1 0,1-1 1,-8-12 40,-6-24 17,11 12-43,0 0-1,2-1 0,0 1 0,4-34 0,-2 49-89,1-1-1,0 0 1,0 1 0,1-1-1,0 1 1,0 0-1,1 0 1,1 0 0,-1 1-1,2-1 1,-1 1 0,1 0-1,12-13 1,-16 20-169,0-1-1,-1 1 1,1-1 0,0 1-1,0 0 1,0-1 0,0 1-1,0 0 1,0 0 0,0 1 0,0-1-1,0 0 1,0 1 0,1-1-1,-1 1 1,0 0 0,0-1-1,1 1 1,-1 0 0,0 1-1,0-1 1,1 0 0,-1 1 0,0-1-1,0 1 1,0 0 0,0-1-1,1 1 1,-1 0 0,0 0-1,0 1 1,-1-1 0,3 2 0,5 1-744</inkml:trace>
</inkml:ink>
</file>

<file path=ppt/ink/ink26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9:03.57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30 46 6137,'-2'-46'16806,"-1"55"-14483,0 10-4672,1-4 3604,-18 188-200,20-202-1001,0-1 1,0 1-1,0-1 1,0 0 0,0 1-1,0-1 1,1 0-1,-1 1 1,0-1-1,0 1 1,0-1-1,0 0 1,0 1 0,1-1-1,-1 0 1,0 1-1,0-1 1,0 0-1,1 1 1,-1-1-1,0 0 1,1 0 0,-1 1-1,0-1 1,1 0-1,-1 0 1,0 1-1,1-1 1,-1 0-1,0 0 1,1 0 0,-1 0-1,0 0 1,1 0-1,-1 0 1,1 1-1,-1-1 1,0 0 0,1 0-1,-1-1 1,1 1-1,0 0 1,28-3-123,-12 0 244,9-2-155,-1-1 0,0-1 1,38-16-1,-37 13-5,-20 8-1,1 0 1,-1 0-1,0-1 0,-1 1 1,10-7-1,-14 8-4,-1 0-1,1 0 1,-1 0-1,0 1 1,1-1-1,-1 0 1,0 0 0,1 0-1,-1 0 1,0 0-1,0 0 1,0 0-1,0 0 1,0 0 0,0 0-1,0 0 1,0 0-1,0 1 1,0-1 0,-1 0-1,1 0 1,0 0-1,-1 0 1,1 0-1,-1 0 1,1 1 0,-1-1-1,1 0 1,-1 0-1,0-1 1,-27-34 142,25 33-154,3 2 1,-53-56 149,47 51-91,0 1 0,0 0 0,-1 0 1,0 0-1,0 1 0,0 0 0,0 1 0,-15-6 0,5 12 484,8-1-2052</inkml:trace>
</inkml:ink>
</file>

<file path=ppt/ink/ink26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9:16.45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379 15 2897,'-19'-10'16528,"19"10"-16126,0-1-1,0 1 1,-1 0-1,1-1 1,0 1 0,1-3 1639,-2 7-1988,0 0 1,1-1 0,-1 1-1,0 0 1,-1-1 0,1 1-1,-1-1 1,1 0-1,-1 1 1,0-1 0,0 0-1,-1 0 1,1 0 0,-1 0-1,1-1 1,-1 1-1,0-1 1,0 0 0,-5 4-1,2-2-58,1 0 0,0 1 0,0-1 0,1 1-1,0 0 1,-6 8 0,-10 17 2,-2-1 0,-26 28 0,2-2 1,41-48-1,1 1-1,-1 0 1,1-1-1,-3 12 0,-10 14-10,7-18 13,0 1 0,2 0 0,-9 22-1,-13 23-1,26-54 3,1 1-1,1-1 1,-1 1-1,1-1 1,1 1-1,-1 0 1,1 0-1,1 0 1,-1 0-1,3 16 1,-2-11-1,0 1 1,-4 22 0,3-24 60,0-1 1,0 1 0,1 0 0,0 0-1,1 0 1,1 0 0,-1-1 0,6 16-1,-7-26 485,3 4-489,0 0 0,-1 0 1,0 1-1,0-1 1,1 6-1,-2-7-43,0-1-1,0 0 1,1 0-1,-1 0 1,1 0-1,-1 0 0,1 0 1,0-1-1,0 1 1,1 0-1,-1-1 1,0 0-1,1 1 1,-1-1-1,1 0 0,0 0 1,0-1-1,0 1 1,0 0-1,0-1 1,0 0-1,6 2 1,-2-2 8,0 1 0,0-2-1,0 1 1,1-1 0,-1 0 0,0 0 0,1-1 0,-1 0 0,11-3 0,-12 2 25,1-2-1,0 1 1,-1-1-1,0 0 0,0 0 1,8-7-1,6-4 12,72-57 130,-58 38-6,-30 29-117,0 0 0,0 0 1,1 0-1,0 1 0,0 0 0,10-7 1,-9 7-2,0-1 0,0 0 0,0 0 0,10-12 1,10-9-28,-19 20-34,1-1 2,0-1 0,-1 0-1,9-13 1,-15 6 210,-1 10-176,0 0 0,0 1 0,0-1 1,0 1-1,1-1 0,0 1 0,0-1 1,0 1-1,2-6 0,-2-11 37,-1 12-122,-29 17 71,21 1-37,-5 3 20,1-5-1,11-6-10,0 0-1,0-1 1,0 1 0,0 0 0,0-1 0,0 1 0,0-1 0,0 1 0,0-1 0,0 0-1,0 1 1,0-1 0,0 0 0,0 0 0,-1 0 0,1 0 0,0 0 0,-1 0-1,1 0 14,27-8-11,14-11-10,-33 15 24,0 0 1,0 0-1,0 1 1,1 0 0,-1 0-1,10-1 1,-15 3-3,1 1 1,-1 0-1,0 0 0,0 0 1,1 1-1,-1-1 0,0 0 1,0 1-1,1-1 0,-1 1 1,0 0-1,0 0 0,0 0 1,0 0-1,0 0 0,0 0 1,0 1-1,-1-1 0,1 1 1,0-1-1,-1 1 0,1-1 1,-1 1-1,1 0 0,-1 0 1,2 3-1,66 100 195,-68-104-118,-1-1-85,0 0 1,0 0-1,0 0 0,1 0 0,-1 0 1,0 0-1,0 0 0,0 0 1,0 0-1,0 0 0,0 0 1,1 0-1,-1 0 0,0 0 0,0 0 1,0 1-1,0-1 0,0 0 1,0 0-1,0 0 0,0 0 1,0 0-1,1 0 0,-1 0 0,0 1 1,0-1-1,0 0 0,0 0 1,0 0-1,0 0 0,0 0 1,0 0-1,0 1 0,0-1 0,0 0 1,0 0-1,0 0 0,0 0 1,0 0-1,0 0 0,0 1 1,0-1-1,0 0 0,0 0 0,0 0 1,0 0-1,0 0 0,0 0 1,-1 1-1,1-1 0,0 0 1,0 0-1,0 0 0,0 0 0,0 0 1,0 0-1,0 0 0,0 0 1,-1 0-1,1 1 0,0-1 1,0 0-1,0 0 0,0 0 0,0 0 1,-10 8-3,0-3 2,0 0 0,0-1-1,-1 0 1,-11 2 0,18-5-2,0 0 1,1-1-1,-1 0 0,0 1 1,0-2-1,0 1 0,1 0 1,-1-1-1,0 1 1,0-1-1,1 0 0,-1-1 1,0 1-1,1 0 0,-6-4 1,5 1 1,-1 1 1,1-1-1,1 1 1,-1-1-1,0-1 1,1 1-1,0 0 0,-5-9 1,6 8-1,-1 0 0,0 0-1,-1 1 1,1 0 0,-1-1 0,0 1 0,0 0 0,-7-5-1,11 9-49,0 0 0,0 0-1,-1-1 1,1 1 0,0 0-1,-1 0 1,1 0 0,0 0-1,-1 0 1,1 0 0,0 0-1,0 0 1,-1 0 0,1 0 0,0 0-1,-1 0 1,1 0 0,0 0-1,-1 0 1,1 0 0,0 0-1,-1 0 1,1 0 0,0 0-1,-1 0 1,1 0 0,0 1-1,0-1 1,-1 0 0,1 0-1,0 0 1,0 1 0,-1-1-1,1 0 1,0 0 0,0 1-1,0-1 1,-1 0 0,1 0-1,0 1 1,0-1 0,0 0-1,0 1 1,0-1 0,-1 0 0,1 0-1,0 1 1,0-1 0,0 0-1,0 1 1,0-1 0,-1 19-3289,7 17 1773</inkml:trace>
</inkml:ink>
</file>

<file path=ppt/ink/ink26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9:24.20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87 54 5465,'-14'-24'8992,"14"45"-8926,-1-2-18,1-3 69,0 1 0,1 0 0,3 17 0,11-83 1841,-8 30-1923,-4 11-10,1 0 1,-1-1 0,-1 1-1,0-1 1,0 0 0,-1 0-1,1-11 1,-2 20-26,0 0 1,-1-1-1,1 1 1,0 0-1,0-1 1,0 1-1,0 0 1,0 0-1,0-1 1,-1 1-1,1 0 1,0 0-1,0-1 1,0 1-1,-1 0 1,1 0-1,0 0 0,0-1 1,-1 1-1,1 0 1,0 0-1,0 0 1,-1 0-1,1 0 1,0-1-1,-1 1 1,1 0-1,0 0 1,0 0-1,-1 0 1,1 0-1,0 0 0,-1 0 1,1 0-1,0 0 1,-1 0-1,1 0 1,0 0-1,0 1 1,-1-1-1,1 0 1,0 0-1,-1 0 1,1 0-1,0 0 1,0 0-1,-1 1 1,1-1-1,0 0 0,0 0 1,-1 1-1,1-1 1,0 0-1,0 0 1,0 0-1,0 1 1,-1-1-1,1 0 1,0 1-1,-15 15 3,-8 31 24,21-40 61,0 0 0,-1 0 1,0 0-1,-1 0 0,0 0 1,0-1-1,0 0 0,-1 0 1,1 0-1,-2 0 0,-8 8 1,13-15-63,0 1 0,1 0 0,-1-1 0,1 1 0,-1 0 0,1-1 0,0 1 0,-1-1 0,1 1 0,-1-1 0,1 1 0,0-1 0,-1 1 0,1-1 0,0 1 0,0-1 0,-1 0 0,1 1 0,0-1 0,0 1 0,0-1 0,0 0 0,0 1 0,0-1 0,0 0 0,0 1 1,0-1-1,0 1 0,0-1 0,0-1 0,-1-28 15,1 13-18,-2-58 164,2 76-155,10 44 630,-9-42-647,1 1-1,-1-1 1,0 1 0,1-1-1,0 0 1,0 0 0,0 1-1,0-1 1,0 0 0,1-1-1,-1 1 1,1 0 0,0-1-1,3 3 1,-1-2-15,1 0-1,-1 0 1,1-1 0,0 1 0,0-1-1,-1-1 1,1 1 0,0-1 0,13 1-1,-15-3 1,1 0 0,0 1 0,-1-1 0,1-1 0,-1 1 0,1-1 0,-1 0 0,0 0 0,1 0 0,-1 0 0,0-1 0,-1 0 0,1 0 0,0 0 0,-1 0 0,5-5 0,8-6 0,-3 3 1,-9 7 4,1-1 0,-1 2 0,1-1 0,0 0 1,0 1-1,1 0 0,-1 0 0,8-2 0,-11 5-5,-1 0 1,0 0-1,0 0 0,0 1 0,1-1 1,-1 0-1,0 1 0,0-1 1,0 1-1,0-1 0,0 1 1,0-1-1,0 1 0,0 0 0,0 0 1,0 0-1,0-1 0,0 1 1,-1 0-1,1 0 0,0 0 0,-1 0 1,1 0-1,0 0 0,-1 0 1,1 1-1,-1-1 0,0 0 1,1 0-1,-1 0 0,0 0 0,0 2 1,2 3 0,-1-1 0,0 1 0,0-1 0,-1 1 0,0 11 0,-1-10-3,-1 11 35,2-18-32,0 1-1,0-1 1,0 1-1,0-1 1,0 0 0,0 1-1,0-1 1,0 0-1,1 1 1,-1-1-1,0 0 1,0 1 0,0-1-1,0 0 1,1 1-1,-1-1 1,0 0-1,0 1 1,1-1-1,-1 0 1,0 0 0,1 1-1,-1-1 1,0 0-1,1 0 1,-1 0-1,0 0 1,1 1 0,-1-1-1,0 0 1,1 0-1,-1 0 1,0 0-1,1 0 1,-1 0-1,1 0 1,0 0 18,7-3 502,90-3 756</inkml:trace>
</inkml:ink>
</file>

<file path=ppt/ink/ink26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9:26.480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24 227 4609,'-24'28'10156,"25"-23"-10058,0-1-1,0 1 1,0-1 0,0 1-1,1-1 1,0 1-1,2 3 1,2 3 77,0-1 0,1 0 0,0-1 0,1 0 0,-1 0-1,2-1 1,-1 0 0,1 0 0,0 0 0,1-2 0,0 1 0,19 9 0,96 21 1353,-17-6-1149,-64-16-351,1-1 1,0-2-1,70 8 1,-91-18 35,0-1 0,0-1 0,0-1 0,0-1 0,0-1 0,0-1 0,-1-1 1,39-14-1,-20 4 123,-16 7-129,-2-1 1,1-1 0,-1-2-1,38-24 1,-60 35-55,-1-1 1,1 1 0,-1-1-1,0 1 1,0-1 0,1 0-1,-1 0 1,0 1 0,-1-1-1,1 0 1,0 0 0,0 0 0,-1 0-1,1 0 1,-1 0 0,0 0-1,0 0 1,0 0 0,0 0-1,0 0 1,0 0 0,0-1-1,0 1 1,-1 0 0,1 0-1,-2-2 1,-2-7 36,0 0 0,-1 0-1,-7-14 1,8 19-15,-2-6 35,-1 2 1,0-1 0,-1 1-1,0 0 1,-1 0 0,0 1-1,-1 0 1,-14-10 0,-8-3 75,-51-25-1,2 2-118,58 31-20,0 1 0,-2 0-1,1 2 1,-1 1-1,-41-11 1,51 18 5,1 1 0,-1 0 0,0 1 0,1 0 0,-1 1 0,0 1 1,0 0-1,1 1 0,-1 1 0,1 0 0,-26 10 0,20-4 3,0 1 0,1 1 0,0 1 0,-24 21 0,-33 20 0,66-48-9,0 1-1,1 1 1,0 0 0,0 0-1,1 1 1,0 0 0,0 0 0,1 1-1,0 0 1,1 0 0,0 0-1,-6 14 1,8-15 1,1 1 0,1-1 1,-1 1-1,1-1 0,1 1 1,0 0-1,0-1 0,1 1 0,0 0 1,0 0-1,1 0 0,0-1 1,1 1-1,0 0 0,6 16 0,-1-8 6,1 1 0,1-2 0,1 1 0,0-2 0,1 1 0,1-1 0,0-1 0,1 0 0,1-1 0,0 0 0,1-1 0,0-1 1,0 0-1,2-1 0,17 8 0,-17-9 126,1-1 1,0-1 0,0 0-1,0-2 1,1 0 0,0-1-1,0-1 1,0-1 0,0 0-1,1-2 1,-1 0 0,0-1-1,1-1 1,31-7 0,-40 5-73,0 0 0,0 0 1,0-1-1,-1 0 0,0 0 1,0-2-1,0 1 0,-1-1 1,16-14-1,-20 15-54,1-1 0,-1 1 0,0-1 0,0 0 0,0 0 0,-1 0 0,-1-1 0,1 1 0,-1-1 0,0 0 0,-1 0 0,0 0 0,0 0 0,0-9 0,0 6 1,-2 0 1,0 0 0,0 1 0,-1-1 0,0 0 0,-1 0-1,0 1 1,0-1 0,-1 1 0,-1-1 0,0 1 0,0 0-1,-1 1 1,0-1 0,-1 1 0,0 0 0,-1 0 0,1 1-1,-2 0 1,1 0 0,-1 0 0,0 1 0,-10-6 0,5 3-7,-1 1 0,0 0 0,-1 1 0,0 0 0,0 2 0,0-1 0,-1 2 1,0 0-1,0 1 0,-1 1 0,1 0 0,-1 1 0,1 1 0,-1 1 0,0 0 0,1 1 1,-1 1-1,1 0 0,-1 1 0,1 1 0,0 1 0,0 0 0,-18 9 0,10-2-180,1 1 1,0 0-1,2 2 0,-39 32 0,59-46 66,0 0 0,-1 1 0,1-1-1,0 0 1,0 0 0,0 0 0,-1 1 0,1-1 0,1 0 0,-1 1-1,0-1 1,0 1 0,0-1 0,1 1 0,-1 0 0,1-1-1,0 1 1,-1 0 0,1 2 0,15 7-619</inkml:trace>
</inkml:ink>
</file>

<file path=ppt/ink/ink26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9:40.01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28 0 9802,'-10'10'4057,"1"-2"-2729,1-1-216,9-2-1160,4-8 48</inkml:trace>
</inkml:ink>
</file>

<file path=ppt/ink/ink26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9:40.99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0 9250,'7'13'3377,"6"2"-2841,5-1-208,3 16-184</inkml:trace>
</inkml:ink>
</file>

<file path=ppt/ink/ink26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9:32.19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 2978 5225,'-4'-5'7354,"4"4"-7155,3-15 1918,12-25-2588,-13 34 1229,146-329 3215,124-153-2242,96-116 85,98-147 1537,-3 91-2514,-455 649-979,0 0 0,2 1 1,18-18-1,-69 83-6866,20-22 5505</inkml:trace>
</inkml:ink>
</file>

<file path=ppt/ink/ink26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9:32.83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 53 4569,'-4'-15'5803,"4"14"-5527,0-1 1,0 0-1,0 0 1,0 0-1,0 0 1,0 0-1,1 0 1,-1 1-1,1-1 1,0 0-1,-1 0 1,1 0-1,0 1 1,0-1-1,0 1 1,0-1-1,0 0 1,0 1-1,1 0 1,1-2-1,-1 13 2042,-12 123-1116,10-131-1170,0 0 1,0 0 0,0 0 0,0 0 0,0-1 0,0 1 0,1 0-1,-1 0 1,1-1 0,-1 1 0,1 0 0,0-1 0,-1 1-1,1 0 1,0-1 0,0 1 0,1 1 0,-1-3 0,0 1-1,0-1 1,0 1 0,-1-1 0,1 0-1,0 1 1,0-1 0,0 0 0,0 0-1,0 0 1,0 0 0,0 0 0,-1 0 0,1 0-1,0 0 1,0 0 0,0 0 0,0 0-1,0 0 1,0-1 0,0 1 0,-1 0-1,3-1 1,3-3 146,0 0 0,0 0 0,0 0 0,0-1 0,-1 0 0,9-9-1,-12 12-196,1-1-1,-1 0 0,1 1 0,-1-1 0,0 0 0,0 0 1,0 0-1,-1-1 0,1 1 0,-1 0 0,0-1 0,0 1 1,0-1-1,0 1 0,0-1 0,-1 1 0,0-1 0,1 1 1,-1-1-1,-1 0 0,1 1 0,0-1 0,-2-4 0,-1-3-954,5-4 331</inkml:trace>
</inkml:ink>
</file>

<file path=ppt/ink/ink26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9:33.53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39 1 7362,'-35'35'3036,"35"-34"-2953,-1-1-1,1 0 1,0 1-1,-1-1 0,1 1 1,0-1-1,0 1 1,-1-1-1,1 0 1,0 1-1,0-1 1,0 1-1,0-1 0,-1 1 1,1-1-1,0 1 1,0-1-1,0 1 1,0-1-1,0 1 1,0-1-1,1 1 0,-1-1 1,0 1-1,0-1 1,0 1-1,0-1 1,1 1-1,-1-1 1,0 1-1,0-1 0,1 0 1,-1 1-1,0-1 1,1 1-1,-1-1 1,0 0-1,1 1 1,-1-1-1,1 0 0,-1 1 1,0-1-1,1 0 1,-1 0-1,1 0 1,-1 1-1,1-1 1,3 2 552,8 13 170,-1 1 0,0 0-1,-1 0 1,11 26 0,-10-19-591,1-2-1,20 29 1,-30-48-255,0 1-1,-1-1 1,1 1-1,-1 0 1,0 0-1,0 0 1,0-1-1,1 6 0,-2-8 7,0 0 0,1 0-1,-1 1 1,0-1-1,0 0 1,0 1-1,0-1 1,0 0-1,0 0 1,0 1-1,0-1 1,0 0-1,-1 1 1,1-1 0,0 0-1,0 0 1,0 1-1,0-1 1,0 0-1,0 0 1,-1 1-1,1-1 1,0 0-1,0 0 1,0 1 0,-1-1-1,1 0 1,0 0-1,0 0 1,-1 1-1,-14-6-1579,7 0 450,1 0 0,0-1 0,-11-10 0,6 5 37,-8-7 118</inkml:trace>
</inkml:ink>
</file>

<file path=ppt/ink/ink26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9:33.99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43 399 5041,'-41'-40'2935,"40"35"940,9 4-2161,18 4-767,-22-2-340,102 10 3273,-68-8-3319,0-2 1,47-4-1,-83 3-602,-1-1 1,1 1-1,-1 0 0,1 0 0,-1-1 0,0 1 1,1-1-1,-1 1 0,1-1 0,-1 1 1,0-1-1,0 0 0,1 0 0,-1 0 1,0 0-1,0 0 0,0 0 0,0 0 1,0 0-1,0 0 0,0 0 0,0-1 1,0 1-1,0-2 0,0 0-291,0-1-1,-1 1 1,1 0-1,-1 0 1,0-1-1,0 1 1,0 0-1,0 0 1,0 0-1,-2-7 1,-3-6-1054,0 0 0,-2 0 0,-10-21 1,-18-20-444,21 37 1920,-16-33 0,27 47 220,0 1 0,1-1 0,0 0 0,0 1 0,1-1 0,0 0 1,0 0-1,0 0 0,1-1 0,0-11 0,0 18-235,0-1 0,0 1 1,0-1-1,0 1 0,0-1 1,0 1-1,0-1 0,0 1 1,0-1-1,0 1 0,0-1 1,0 1-1,1-1 0,-1 1 1,0 0-1,0-1 1,1 1-1,-1-1 0,0 1 1,0-1-1,1 1 0,-1 0 1,0-1-1,1 1 0,-1 0 1,1-1-1,-1 1 0,0 0 1,1 0-1,-1 0 0,1-1 1,-1 1-1,1 0 0,-1 0 1,1 0-1,-1 0 1,1 0-1,-1 0 0,1-1 1,-1 1-1,1 0 0,-1 1 1,1-1-1,-1 0 0,1 0 1,-1 0-1,1 0 0,-1 0 1,0 0-1,1 1 0,-1-1 1,1 0-1,-1 0 0,1 1 1,-1-1-1,0 0 0,1 0 1,-1 1-1,0-1 1,1 1-1,-1-1 0,0 0 1,1 1-1,-1 0 0,23 25 2186,-8 1-1486,-1 1 0,-1 0 1,10 36-1,7 14-368,-22-51-338,-7-23-174,0 1 0,0-1 0,1 1 0,-1-1 0,1 0 0,4 7 0,-1-8-1227,-2-9-3654,-2-7 3858</inkml:trace>
</inkml:ink>
</file>

<file path=ppt/ink/ink2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2:36.66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0 178 7274,'90'25'2915,"-88"-25"-2776,0 1 0,0-1 0,0 0 0,0 0 0,0 0 0,0 0 0,1-1 0,-1 1 0,0 0 0,0-1 0,0 0 0,0 1 0,0-1 0,0 0 0,0 0 0,-1 0 0,1 0 0,0 0 0,0-1 0,-1 1 0,1 0 0,-1-1 0,1 0 0,-1 1 0,0-1 0,1 0 0,1-3 1,-1-1 286,1 0 1,0 0-1,-1 0 1,0-1-1,1-12 1,-1 9 19,-1-1 0,0 1-1,-1-1 1,0 0 0,-3-16 0,3 24-375,-1 0 0,0 0 0,1 0-1,-1 0 1,-1 0 0,1 0 0,0 1 0,-1-1 0,1 0 0,-4-3-1,4 5-52,0 0-1,0 0 0,-1 0 0,1 0 0,0 0 0,-1 0 0,1 0 1,0 1-1,-1-1 0,1 1 0,-1-1 0,1 1 0,-1-1 0,1 1 0,-1 0 1,0 0-1,1 0 0,-1 0 0,1 0 0,-1 0 0,-2 0 0,1 1-8,0 0-1,0 0 0,0 0 1,1 0-1,-1 1 0,0-1 0,1 1 1,-1-1-1,1 1 0,-1 0 1,1 0-1,0 0 0,0 0 1,0 0-1,0 1 0,0-1 0,0 1 1,1-1-1,-1 1 0,1 0 1,0-1-1,0 1 0,0 0 1,-1 5-1,0-1 42,1-1 1,0 1-1,0-1 0,0 1 1,1-1-1,0 1 0,1-1 1,-1 1-1,1-1 1,4 13-1,-2-9 54,1-1 0,1 1 0,-1-1 0,2 1 0,-1-2 0,1 1 0,1 0 0,-1-1 0,1-1 0,1 1 0,-1-1 0,1 0 0,1-1 0,-1 1 0,1-2 0,0 1 0,1-2 0,-1 1 0,1-1 0,0 0 0,0-1 0,0 0 0,0-1 0,0 0 0,1-1 0,-1 0 0,1 0 0,-1-1 0,1 0 0,-1-1 0,1 0 0,-1-1 0,1 0 0,-1-1 0,0 0 0,0-1 0,0 0 0,-1 0 0,0-1 0,1 0 0,13-11-1,-7 2-352,0-1 0,-1 0 0,-1-1 0,0-1-1,-1 0 1,-1 0 0,11-24 0,6-22-602</inkml:trace>
</inkml:ink>
</file>

<file path=ppt/ink/ink26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9:34.37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0 202 7122,'7'-6'3959,"4"0"-3052,-2 2-190,13-6 50,-3 1 367,0 0 1,0-1-1,18-14 0,-32 21-1036,-1 0 0,0 0 0,0-1 0,0 1 0,-1-1 0,1 0 0,-1-1-1,0 1 1,0 0 0,0-1 0,0 1 0,-1-1 0,0 0 0,0 0 0,0 0 0,-1 0 0,0 0 0,1-9 0,-1 13-96,-1 0 1,0 0 0,0 0 0,1 0-1,-1 0 1,0-1 0,0 1-1,0 0 1,0 0 0,-1 0 0,1 0-1,0 0 1,0 0 0,-1 0 0,1 0-1,-1 0 1,1 0 0,-1 0 0,1 0-1,-1 0 1,1 0 0,-1 0-1,0 0 1,0 0 0,1 1 0,-1-1-1,0 0 1,0 1 0,0-1 0,0 0-1,0 1 1,0-1 0,0 1 0,0-1-1,0 1 1,0 0 0,0 0-1,0-1 1,0 1 0,0 0 0,0 0-1,0 0 1,0 0 0,-1 0 0,1 0-1,-1 0 1,-2 1 0,0 0-1,0 1 0,0-1 1,1 0-1,-1 1 1,0 0-1,1 0 0,-1 0 1,1 1-1,0-1 1,-5 4-1,4-1 47,1 0 0,-1 0 0,1 1 1,0-1-1,0 1 0,0-1 0,1 1 0,0 0 0,0 0 0,1 0 1,-1 0-1,1 0 0,1 0 0,-1 1 0,1-1 0,0 0 0,0 0 1,1 1-1,0-1 0,0 0 0,0 0 0,1 0 0,0 0 0,0 0 1,5 9-1,-5-11-81,0 0 1,0 0 0,0 0-1,0-1 1,1 1 0,-1-1-1,1 1 1,0-1-1,0 0 1,0 0 0,1 0-1,-1 0 1,1-1 0,-1 1-1,1-1 1,0 0 0,0 0-1,0 0 1,0-1-1,0 0 1,0 1 0,1-1-1,-1-1 1,0 1 0,1-1-1,-1 1 1,0-1 0,1 0-1,-1-1 1,1 1-1,-1-1 1,0 0 0,0 0-1,1 0 1,-1-1 0,6-2-1,-6 2-387,-1 0-1,0-1 1,0 1-1,0-1 1,0 1-1,0-1 1,0 0-1,-1 0 1,1 0-1,-1 0 1,0-1-1,0 1 1,0-1-1,0 1 1,-1-1-1,1 0 1,0-4-1,6-14-547</inkml:trace>
</inkml:ink>
</file>

<file path=ppt/ink/ink26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9:34.78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5 330 7442,'-4'-84'3454,"3"83"-3273,1 0 1,0 0 0,0 0-1,0 0 1,0-1 0,0 1-1,1 0 1,-1 0-1,0 0 1,0 0 0,1 0-1,-1 0 1,1 0 0,-1 0-1,1 0 1,-1 1 0,1-1-1,0-1 1,0 2-90,-1-1 0,1 1 0,-1 0 0,1 0 0,-1-1 1,1 1-1,-1 0 0,1 0 0,0 0 0,-1 0 0,1 0 0,-1 0 0,1 0 0,-1 0 0,1 0 0,-1 0 1,1 0-1,0 0 0,-1 1 0,1-1 0,-1 0 0,2 1 0,20 16 2267,-10 4-1605,-10-16-669,0 0-1,1-1 1,0 1-1,0 0 0,0-1 1,7 7-1,-9-10-80,0 0-1,0-1 0,0 1 1,0-1-1,0 1 1,0-1-1,0 0 0,0 1 1,0-1-1,0 0 1,1 0-1,-1 0 1,0 0-1,0 0 0,0 0 1,0 0-1,0 0 1,0 0-1,0 0 0,0-1 1,1 1-1,-1 0 1,0-1-1,0 1 0,0-1 1,0 1-1,-1-1 1,1 0-1,0 1 1,0-1-1,0 0 0,0 1 1,-1-1-1,1 0 1,0 0-1,-1 0 0,1 0 1,0 0-1,0-1 1,4-5 1,-1 0 0,0-1 1,0 1-1,0-1 0,-1 0 0,0 0 1,2-10-1,1-3 18,17 51-4,-19-27-17,0 0 0,0 0 1,1-1-1,-1 1 0,1-1 1,0 0-1,0 0 1,-1 0-1,1-1 0,0 0 1,0 0-1,7 1 0,-10-2 4,0-1 0,1 1 0,-1 0 0,0-1 0,0 1 0,1-1 0,-1 0 0,0 0-1,0 1 1,0-2 0,0 1 0,0 0 0,0 0 0,0-1 0,0 1 0,-1-1 0,3-1-1,22-29 265,-25 31-254,2-3 23,0 0 0,0 0 0,-1-1 0,1 1 0,-1-1 0,0 1 0,0-1 0,0 0 0,-1 0 0,0 0 0,0 1 0,0-1 0,-1-1 0,1 1-1,-1 0 1,0 0 0,-1 0 0,1 0 0,-1 0 0,0 0 0,0 0 0,-1 1 0,1-1 0,-1 0 0,0 0 0,0 1 0,-1-1 0,1 1 0,-1 0-1,0 0 1,0 0 0,-1 0 0,1 0 0,-1 1 0,-6-5 0,3 3-337,0 0 0,0 1 0,0 0 0,-1 1 0,1-1 0,-1 1 0,0 1 0,0-1 0,0 2-1,0-1 1,-12 0 0,6 1-639</inkml:trace>
</inkml:ink>
</file>

<file path=ppt/ink/ink26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9:35.37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0 9218,'1'8'4633,"12"29"-2373,-9-28-1881,75 203 3978,-62-161-3915,-3 1 0,10 64 0,-17-44-368,-11-77-1190,-2-12 609,1-5 339,0-1-1,-1-35 1,5 53 162,1 0 1,0 0-1,0 1 0,0-1 1,1 0-1,0 0 1,0 0-1,0 1 0,0-1 1,1 1-1,0-1 0,0 1 1,0-1-1,0 1 0,1 0 1,0 0-1,-1 0 1,1 0-1,1 1 0,3-4 1,-4 5 22,0 0 1,0 0-1,0 1 1,0-1-1,0 1 0,0 0 1,0 0-1,0 0 1,1 0-1,-1 0 1,0 1-1,1 0 1,-1 0-1,1 0 1,-1 0-1,0 0 1,1 1-1,-1-1 1,0 1-1,0 0 1,1 0-1,-1 0 0,0 0 1,0 1-1,0-1 1,5 4-1,-3-1 65,0-1 0,0 1 0,0 0 0,-1 0 0,1 0 0,-1 0 0,0 1 0,-1 0 0,1 0 0,-1 0-1,0 0 1,0 1 0,0-1 0,-1 1 0,0-1 0,0 1 0,0 0 0,-1 0 0,0 0 0,0 0 0,0 11 0,-1-9-36,-1 1 0,0-1 1,0 1-1,-1-1 1,0 1-1,-1-1 0,1 0 1,-1 0-1,-1 0 1,0-1-1,0 1 0,0-1 1,-1 0-1,0 0 1,-7 7-1,8-10-126,0-1-1,0 0 1,0 0-1,0 0 1,0 0 0,-1-1-1,1 1 1,-1-1 0,0 0-1,1-1 1,-1 1 0,0-1-1,-5 1 1,8-2-72,0 0 1,0 1 0,1-1-1,-1 0 1,0 0 0,0 0-1,1-1 1,-1 1-1,0 0 1,1-1 0,-1 1-1,0-1 1,1 1 0,-1-1-1,0 0 1,1 0-1,-1 0 1,1 1 0,0-2-1,-1 1 1,1 0-1,0 0 1,-1 0 0,1-1-1,0 1 1,0 0 0,0-1-1,0 1 1,0-1-1,1 1 1,-1-1 0,0 0-1,1 1 1,-1-1 0,1 0-1,-1 1 1,1-1-1,0 0 1,0-3 0,0-16-1083</inkml:trace>
</inkml:ink>
</file>

<file path=ppt/ink/ink26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9:36.55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100 731 7458,'0'-2'1315,"-1"-16"3484,1 18-4687,0-1 0,0 1 0,-1 0 0,1-1 0,0 1 0,0 0-1,0-1 1,0 1 0,0 0 0,-1-1 0,1 1 0,0 0 0,0-1 0,0 1 0,-1 0-1,1 0 1,0-1 0,-1 1 0,1 0 0,0 0 0,0 0 0,-1-1 0,1 1 0,0 0 0,-1 0-1,1 0 1,0 0 0,-1 0 0,1 0 0,0 0 0,-1 0 0,1-1 0,-1 1 0,1 1-1,0-1 1,-1 0 0,1 0 0,0 0 0,-1 0 0,1 0 0,0 0 0,-1 0 0,1 0 0,0 0-1,-1 1 1,1-1 0,0 0 0,-1 0 0,1 0 0,0 1 0,-2 0-67,1 0 0,0-1 0,1 1 0,-1 0 0,0 0 1,0 0-1,0 0 0,0 0 0,1 0 0,-1 0 0,1 1 0,-1-1 1,0 0-1,0 2 0,-9 18 118,0-7-88,3-6-37,1 0 0,0 1 0,1-1 0,-1 1 0,2 1 0,-1-1-1,2 1 1,-6 19 0,8-21-34,1 1 0,1 0-1,-1 0 1,1 0 0,1-1 0,0 1-1,0-1 1,0 1 0,1-1 0,0 0-1,1 0 1,0 0 0,0 0 0,1-1-1,7 9 1,-12-15-5,1 0 0,0 0-1,-1 0 1,1 0 0,0 0 0,0 0-1,0 0 1,0 0 0,0 0 0,0-1-1,0 1 1,0 0 0,0-1 0,1 1 0,-1-1-1,0 1 1,0-1 0,0 1 0,1-1-1,-1 0 1,2 0 0,-2 0-2,-1-1 0,1 0 1,-1 1-1,0-1 0,1 0 1,-1 1-1,1-1 0,-1 0 1,0 0-1,0 1 0,1-1 1,-1 0-1,0 0 0,0 1 0,0-1 1,0 0-1,0 0 0,0 0 1,0 1-1,0-1 0,0 0 1,0 0-1,0 0 0,-1 1 1,1-1-1,0 0 0,-1 0 0,1 1 1,0-1-1,-2-1 0,-23-67-27,24 65 38,1 1 1,-1 0-1,1-1 1,0 1-1,-1 0 1,2-1-1,-1 1 1,0 0-1,1-1 0,-1 1 1,1 0-1,0 0 1,0-1-1,0 1 1,1 0-1,-1 0 1,3-4-1,2-2 158,0 1-1,1 0 0,12-12 1,-18 19-143,3-3 80,1 0 1,0 0-1,0 1 0,0-1 0,0 1 0,0 0 0,1 1 1,6-3-1,-11 4-77,1 1 1,-1-1-1,1 1 1,-1-1-1,1 1 0,-1-1 1,1 1-1,-1 0 1,1 0-1,-1 0 1,1 0-1,0 0 0,-1 0 1,1 0-1,-1 1 1,1-1-1,-1 1 0,1-1 1,-1 1-1,1-1 1,-1 1-1,1 0 1,-1 0-1,0 0 0,1-1 1,-1 1-1,0 0 1,0 1-1,0-1 1,0 0-1,0 0 0,0 0 1,1 2-1,5 10 72,-5-10-93,0 0 1,0 0 0,0 1 0,-1-1-1,1 0 1,-1 1 0,1 0 0,-1-1-1,-1 1 1,1 0 0,0 0 0,-1-1-1,0 1 1,0 0 0,0 7 0,11-49-35,-9 28 29,0 1 1,1 0-1,0 0 1,0 1-1,1-1 1,0 1-1,1-1 1,0 1-1,0 0 1,1 1-1,6-7 1,-11 12-1,0 1 1,0 0-1,0 0 0,0 0 1,0 0-1,0 0 0,1 0 1,-1 0-1,0 0 0,1 0 1,-1 0-1,0 1 0,1-1 1,-1 1-1,1-1 0,-1 1 1,1 0-1,-1-1 0,1 1 0,-1 0 1,1 0-1,0 0 0,-1 0 1,1 0-1,2 1 0,-1 1-2,0 0-1,0 0 0,0 0 0,0 0 1,0 0-1,-1 1 0,1 0 0,3 5 1,-4-6-30,0 1 1,1 0 0,-1-1 0,0 1-1,1-1 1,0 0 0,-1 0-1,1 0 1,0 0 0,0 0 0,0 0-1,6 1 1,-7-3-4,1 0 0,-1 0-1,0 0 1,0-1 0,1 1 0,-1-1-1,0 0 1,0 0 0,0 1-1,0-1 1,0-1 0,0 1 0,0 0-1,0 0 1,0-1 0,0 1-1,-1-1 1,1 1 0,-1-1 0,1 0-1,-1 0 1,2-2 0,30-49-224,-29 45 221,23-44 271,-2-2 1,28-84-1,-50 130-139,-2 6-72,-1 1 1,1-1 0,0 1 0,-1-1 0,1 0 0,-1 1-1,0-1 1,0 0 0,1 1 0,-1-1 0,0 0-1,0 0 1,0 1 0,-1-1 0,1 0 0,-1-1 0,0 3-6,0 1-1,0 0 1,0-1 0,0 1 0,0 0 0,0 0 0,1 0 0,-1 0 0,0 0 0,0 0 0,1 0 0,-1 0 0,1 0 0,-1 0 0,1 0 0,-1 2 0,-16 37 23,3 1 1,1 1 0,-10 58-1,20-89-38,2 0-1,-1-1 1,2 2 0,-1 11-1,2-21-1,-1 0 0,0 0 0,0 0 0,1 0-1,-1 0 1,1 0 0,0 0 0,-1 0 0,1 0 0,0-1 0,0 1-1,0 0 1,2 1 0,-2-2-1,0 0 1,-1-1-1,1 1 1,0 0-1,1-1 0,-1 1 1,0-1-1,0 0 1,0 1-1,0-1 0,0 0 1,0 1-1,0-1 1,1 0-1,-1 0 0,0 0 1,0 0-1,0 0 1,0-1-1,1 1 0,-1 0 1,0 0-1,0-1 1,2 0-1,2-1-1,0-1 0,0 1 0,0-1 0,0-1 0,0 1 0,-1-1 0,1 1 0,-1-1 0,0-1 0,6-7 0,31-49 1,-29 41 41,-2 0-1,0 0 1,-1-2-1,10-32 1,-16 43-20,-1 0 1,0-1 0,-1 1 0,0-1 0,0 1 0,-1-1 0,-1 0 0,0 1-1,0-1 1,-6-19 0,-1 15-13,8 16-8,0 0 0,0-1 0,0 1 1,0 0-1,0 0 0,0 0 0,0 0 0,0 0 0,0 0 0,0 0 0,-1-1 1,1 1-1,0 0 0,0 0 0,0 0 0,0 0 0,0 0 0,0 0 0,-1 0 1,1 0-1,0 0 0,0 0 0,0 0 0,0 0 0,0 0 0,-1 0 0,1 0 1,0 0-1,0 0 0,0 0 0,0 0 0,-1 0 0,1 0 0,0 0 1,0 0-1,0 0 0,0 0 0,0 0 0,0 0 0,-1 0 0,1 0 0,0 0 1,0 0-1,0 1 0,0-1 0,-1 2 0,0 0 1,0 1-1,0-1 0,1 0 1,-1 1-1,1-1 0,0 0 0,0 1 1,0-1-1,0 5 0,1 19 11,2 0-1,1 0 1,8 33-1,-8-45 63,0 0-1,1-1 1,1 1 0,0-1-1,0 0 1,2 0 0,12 17-1,-17-26-9,0-1-1,-1 0 0,1 0 1,0-1-1,0 1 1,1 0-1,-1-1 0,1 0 1,-1 0-1,1 0 1,-1 0-1,1-1 0,0 1 1,0-1-1,0 0 1,0 0-1,5 0 0,-3-1 62,-1 0-1,0 0 0,0-1 1,1 0-1,-1 0 1,0-1-1,0 1 0,0-1 1,0 0-1,-1-1 0,10-5 1,6-7 408,-1 0 0,0-2 1,-1-1-1,26-32 0,-24 27-193,10-11 154,-1-1 1,-2-1-1,33-58 1,-51 78-488,-2 1 0,0-2-1,-1 1 1,-1-1 0,3-19 0,-6 26-135,-1 0 0,0 0 0,0 0 0,-1 0 0,-1 0 0,0 0 0,0 0 0,-1 0 0,-6-17 0,8 23-115,-1 0 1,-1 0-1,1 0 1,-1 0-1,1 1 1,-1-1-1,0 0 0,0 1 1,-1 0-1,1-1 1,-1 1-1,1 0 1,-1 0-1,0 1 1,0-1-1,-1 1 0,1-1 1,-5-1-1,-16 1-1427</inkml:trace>
</inkml:ink>
</file>

<file path=ppt/ink/ink26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9:45.69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210 147 6625,'24'-78'2852,"-8"46"382,-7 11-693,-9 21-2436,1-1 0,-1 1 0,0-1 0,0 0 0,0 1 0,0-1-1,0 0 1,0 1 0,-1-1 0,1 0 0,0 1 0,0-1 0,0 1 0,0-1 0,-1 0 0,1 1 0,0-1 0,-1 1 0,1-1 0,0 1 0,-1-1 0,1 1 0,-1-1 0,1 1 0,-1-1 0,-1 1 41,-1 0 1,1 0-1,0 0 0,0 1 0,0-1 0,0 1 1,0-1-1,0 1 0,0 0 0,0 0 1,0 0-1,0 0 0,1 0 0,-1 0 0,-3 3 1,2-2 2,-21 12 2,1 2-1,1 1 1,1 0 0,0 2 0,1 0 0,1 1 0,1 1-1,-21 31 1,38-51-151,0 1 0,0-1 0,0 0 1,0 1-1,1-1 0,-1 1 0,0-1 0,1 1 0,-1 0 0,1-1 0,0 1 0,0 0 0,-1-1 0,1 1 0,0-1 0,1 4 0,-1-5 0,0 1-1,0 0 1,1-1 0,-1 1-1,1 0 1,-1-1-1,1 1 1,-1-1 0,1 1-1,-1-1 1,1 1-1,0-1 1,-1 1-1,1-1 1,0 1 0,-1-1-1,1 0 1,0 0-1,-1 1 1,1-1 0,0 0-1,0 0 1,-1 0-1,2 1 1,3-1-2,0 0 0,1 0 0,-1-1 0,0 1 0,0-1 0,0 0 0,0 0 0,0-1 0,5-2 0,14-7-22,35-22 1,-41 21-43,1 1 1,1 1 0,22-8 0,-41 18 65,0 0 0,0 0 1,0-1-1,0 1 0,0 0 0,0 0 1,0 0-1,0 0 0,0 0 0,1 0 1,-1 1-1,0-1 0,0 0 0,0 1 0,0-1 1,0 0-1,0 1 0,0-1 0,0 1 1,0 0-1,0-1 0,-1 1 0,1 0 1,0-1-1,0 1 0,0 0 0,-1 0 0,1 0 1,-1 0-1,1 0 0,0-1 0,-1 1 1,1 0-1,-1 0 0,0 1 0,1-1 1,-1 1-1,3 7 74,-1 1 0,1-1 0,0 15 0,0-6 138,15 50 862,-11-46-637,-1 0-1,-1 1 1,2 24-1,-6-39-394,-1 0 0,0 0 0,-1 0-1,0 0 1,0 1 0,0-1-1,-1-1 1,-1 1 0,1 0-1,-1 0 1,-1-1 0,-6 12-1,5-11-37,0 0 0,-1 0-1,-1 0 1,1-1 0,-1 1-1,-10 7 1,13-12-201,0 0 1,0-1-1,0 1 1,0-1-1,-1 0 1,1 0-1,0 0 0,-1-1 1,0 1-1,1-1 1,-1 0-1,0-1 1,0 1-1,1-1 1,-6 0-1,9 0 78,0 0 0,1 0 0,-1-1 0,0 1 0,0 0 0,1-1 0,-1 1 0,0-1 0,1 1 0,-1-1 0,1 1 0,-1-1 1,1 1-1,-1-1 0,1 1 0,-1-1 0,1 0 0,-1 1 0,1-1 0,0 0 0,-1 1 0,1-1 0,0 0 0,0 0 0,-1 1 0,1-1 0,0 0 0,0 0 0,0 0 0,0-27-2134,8-11 1076</inkml:trace>
</inkml:ink>
</file>

<file path=ppt/ink/ink26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9:46.38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56 64 10050,'1'-8'1446,"1"-25"1230,-2 32-2517,1 0 1,-1 0 0,0 0 0,0-1 0,0 1-1,-1 0 1,1 0 0,0 0 0,0-1 0,-1 1-1,1 0 1,0 0 0,-1 0 0,1 0 0,-1 0-1,0 0 1,1 0 0,-2-1 0,1 2-68,0 1 0,1-1 0,-1 1 1,0-1-1,0 1 0,0 0 0,1 0 0,-1-1 1,0 1-1,1 0 0,-1 0 0,1 0 1,-1-1-1,1 1 0,-1 0 0,1 0 1,0 0-1,-1 0 0,1 0 0,0 2 0,-2 0 168,-6 18 162,1 1-1,1 0 0,1 0 1,0 0-1,2 0 1,-1 31-1,4-35-166,0 0 0,1-1 0,0 1-1,2-1 1,0 1 0,1-1 0,1 0 0,11 28 0,-14-41-216,0 1 0,1-1-1,-1 0 1,1 1 0,0-1 0,0-1 0,0 1 0,1 0-1,-1-1 1,1 0 0,0 1 0,0-2 0,0 1 0,0 0-1,1-1 1,-1 0 0,1 0 0,-1 0 0,1 0 0,0-1-1,0 0 1,7 1 0,-5-2-31,-1 0 0,1 0 0,-1-1 0,1 0 1,-1 0-1,1-1 0,-1 0 0,0 0 0,0 0 0,0-1 0,0 0 0,0 0 0,-1 0 0,1-1 1,-1 0-1,9-8 0,-4 2 5,0 0 1,14-19-1,-20 24-42,-1 0 0,0 0 0,0 0 0,-1 0 0,1 0 0,-1 0 0,0-1-1,0 1 1,1-10 0,-3 15 21,0 0 0,0-1 0,0 1 0,0 0-1,0-1 1,0 1 0,0 0 0,0-1 0,0 1 0,0 0-1,0-1 1,0 1 0,0 0 0,0-1 0,0 1 0,0 0 0,-1-1-1,1 1 1,0 0 0,0-1 0,0 1 0,0 0 0,-1 0 0,1-1-1,0 1 1,0 0 0,-1 0 0,1 0 0,0-1 0,-1 1 0,1 0-1,0 0 1,0 0 0,-1 0 0,1-1 0,0 1 0,-1 0-1,1 0 1,0 0 0,-1 0 0,1 0 0,0 0 0,-1 0 0,1 0-1,0 0 1,-1 0 0,1 0 0,0 0 0,-1 0 0,1 1 0,0-1-1,-1 0 1,1 0 0,0 0 0,-1 1 0,-4-1-144,5 0 116,5 5-19,12-2 42,14 4 5,23 20-5,-51-26 11,0 0 0,0 0 1,0 0-1,0-1 1,1 1-1,-1-1 1,0 0-1,1 0 0,-1 0 1,0-1-1,0 1 1,1-1-1,-1 1 1,0-1-1,0 0 0,0 0 1,0 0-1,0-1 1,0 1-1,0-1 1,0 0-1,4-3 0,-1 0-7,0-1-1,0 1 0,0-1 1,-1 0-1,0-1 1,-1 1-1,5-8 0,-4 0 14,-1 7-11,4 22-10,5 22 136,-2 1 0,-1 0 1,5 47-1,-12-61-59,-1 0 1,-1 0 0,-1 0 0,-1 0-1,-1 0 1,-8 35 0,8-54-50,1 1 1,-1-1-1,0 0 0,0 0 1,0 0-1,-1 0 0,-5 7 1,8-12-15,-1 1 0,1 0 0,-1-1 1,1 1-1,-1-1 0,0 1 0,1-1 0,-1 1 0,0-1 1,1 0-1,-1 1 0,0-1 0,0 0 0,1 1 1,-1-1-1,0 0 0,0 0 0,1 0 0,-1 0 0,0 0 1,0 0-1,-1 0 0,1 0-19,0-1 1,-1 0-1,1 1 1,-1-1-1,1 0 1,0 0-1,0 0 1,-1 0-1,1 0 1,0 0-1,0 0 0,0 0 1,0 0-1,0-1 1,0 1-1,0-2 1,-8-11-750,0-1 0,2 0 1,0 0-1,0 0 0,-5-21 1,10 28 303,1 1 0,-1-1 0,1 1 1,1-1-1,-1 1 0,1-1 0,1 0 1,-1 1-1,1-1 0,1 1 1,-1-1-1,1 1 0,6-14 0,14-19-806</inkml:trace>
</inkml:ink>
</file>

<file path=ppt/ink/ink26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9:46.84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32 172 5465,'1'-30'11372,"-1"30"-11307,0 0 0,0 0 1,0 0-1,0 0 0,-9 17 1668,-11 40 701,19-53-2345,0 0 0,1 0 1,-1 0-1,1 0 1,0 1-1,0-1 0,0 0 1,0 0-1,1 0 0,0 0 1,-1 0-1,4 7 0,-3-10-71,0 1-1,0-1 0,1 1 1,-1-1-1,0 0 0,1 0 0,-1 0 1,1 0-1,0 0 0,-1 0 1,1 0-1,0 0 0,-1-1 0,1 1 1,0-1-1,0 1 0,0-1 1,0 0-1,-1 1 0,1-1 0,0 0 1,0 0-1,0 0 0,0-1 0,0 1 1,-1 0-1,1-1 0,2 0 1,7-2 11,0 0 0,0 0 1,13-6-1,4-4-10,0-1-1,40-28 0,-57 34-15,0 0 0,0-1-1,-1 0 1,0-1-1,-1 0 1,0-1 0,0 1-1,7-14 1,-11 8 12,-13 17-13,-17 18-19,24-18 16,-1 1 0,1 0-1,-1-1 1,1 1 0,0 0 0,0 0 0,0 0 0,0 0 0,0 0-1,0 0 1,0 0 0,1 0 0,-1 0 0,1 0 0,-1 1 0,1-1-1,0 0 1,0 0 0,0 0 0,0 1 0,0-1 0,1 0-1,-1 0 1,1 0 0,-1 0 0,1 0 0,0 0 0,0 0 0,1 3-1,0-3 2,-1 0 0,1 0 0,0 0 0,0-1 0,0 1-1,0-1 1,0 1 0,1-1 0,-1 0 0,0 1 0,1-1-1,-1 0 1,1-1 0,-1 1 0,1 0 0,-1-1 0,1 1 0,-1-1-1,1 0 1,-1 0 0,1 0 0,0 0 0,-1-1 0,1 1-1,4-2 1,8-2 10,0 0 0,0-1-1,-1-1 1,17-9 0,-25 12 7,0 0 0,-1-1 0,1 1 0,-1-1 0,0 0 0,0-1 0,0 1 0,-1-1 0,1 0 0,-1 0 0,0-1 0,6-11 0,-9 16-5,-1-1-1,1 0 1,0 0 0,-1 0 0,1 0 0,-1 1 0,0-1 0,0 0-1,0 0 1,0 0 0,0 0 0,0 0 0,0 0 0,0 0 0,-1 0-1,1 1 1,-1-1 0,1 0 0,-1 0 0,0 0 0,-1-2 0,0 1-16,-1 1 1,1-1 0,0 1 0,-1 0 0,0 0 0,1 0-1,-1 0 1,0 0 0,0 0 0,0 1 0,-4-2 0,-6-1-320,0 0 1,0 1-1,0 0 1,-26-1-1,32 3-75,3 1 51,1-1-1,-1 1 1,1 0-1,-1 0 1,1 0-1,-1 0 1,0 0-1,1 1 1,-1 0-1,1 0 1,-6 2-1,6 4-686</inkml:trace>
</inkml:ink>
</file>

<file path=ppt/ink/ink26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9:47.25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256 10 8594,'-1'-1'310,"-1"0"1,0 0-1,0 0 1,0 0-1,-1 0 1,1 0-1,0 0 1,0 1-1,0-1 0,0 1 1,-1 0-1,1 0 1,0-1-1,-1 1 1,1 1-1,0-1 1,0 0-1,0 1 1,-1-1-1,1 1 1,-3 0-1,-46 23 787,49-23-970,-16 9 246,-55 34 819,66-40-1040,0 2 0,1-1 0,-1 1 1,1-1-1,0 2 0,1-1 1,-9 12-1,14-17-137,-1 0 0,1 0-1,0 0 1,-1 0 0,1 0 0,0 0 0,-1 0 0,1 0 0,0 0-1,0 0 1,0 0 0,0 0 0,0 0 0,0 0 0,0 0-1,0 0 1,0 0 0,0 0 0,1-1 0,-1 1 0,0 0 0,1 0-1,-1 0 1,1 0 0,-1 0 0,1 0 0,0 0 0,1 2 2,1-1 0,-1 1 1,1-1-1,-1 0 0,1 0 1,0 0-1,0-1 0,4 3 1,8 2 112,0-1 0,23 6 0,-37-11-113,39 6 549,-33-6-336,0 1 0,-1 0-1,1 0 1,0 0 0,0 1-1,-1 0 1,1 0 0,-1 0-1,10 6 1,-16-8-207,1 1 1,-1-1-1,0 0 1,1 1-1,-1-1 0,0 1 1,1-1-1,-1 1 1,0-1-1,1 1 0,-1 0 1,0-1-1,0 1 1,0-1-1,0 1 0,0 0 1,1-1-1,-1 1 1,0-1-1,0 1 1,0 0-1,0-1 0,-1 1 1,1-1-1,0 1 1,0-1-1,0 1 0,0 0 1,-1-1-1,1 1 1,0-1-1,0 1 0,-1-1 1,1 1-1,-1-1 1,1 1-1,0-1 0,-1 1 1,1-1-1,-2 1 1,-22 19 130,19-17-105,-4 5-156,-1-1 1,0 0 0,-1-1-1,0 0 1,0-1 0,0 0-1,0-1 1,-18 4-1,28-7 10,0-1 0,1 0 0,-1 0 0,0 0 0,0 0-1,0 0 1,1 0 0,-1 0 0,0 0 0,0 0 0,0 0-1,1-1 1,-1 1 0,0 0 0,0-1 0,1 1 0,-1 0-1,-1-2 1,2-9-2637,18-16-1289,3 5 2855</inkml:trace>
</inkml:ink>
</file>

<file path=ppt/ink/ink26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9:47.64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1 354 5953,'114'-106'3585,"-109"118"-232,3 1-1289,-2 2-175,4-1-649,0-6-400,0 5-536,-1-3-152,-2 0-360,-2-4-656,-2-1-512,-3-1 735</inkml:trace>
  <inkml:trace contextRef="#ctx0" brushRef="#br0" timeOffset="1">167 12 6833,'-2'-2'2905,"4"-1"-1257,6-2-2568,-8 4 600</inkml:trace>
</inkml:ink>
</file>

<file path=ppt/ink/ink26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9:48.09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1 222 8986,'14'19'907,"-8"-13"-580,-1 0 0,-1 1 0,1-1 0,4 11 0,-8-14-234,0-1 1,0 1-1,-1 0 0,1-1 0,-1 1 0,1 0 0,-1-1 1,0 1-1,0 0 0,0 0 0,0 0 0,-1-1 1,1 1-1,-1 0 0,1-1 0,-1 1 0,-1 2 0,0 1 84,-4 6 231,2 0-1,-7 24 0,11-34-361,-1-1-1,1 1 0,0 0 1,0 0-1,0-1 1,0 1-1,0 0 0,0-1 1,0 1-1,1 0 0,-1-1 1,1 1-1,0 2 1,0-3-26,-1-1 0,1 1 0,0-1 0,-1 1 0,1-1 0,0 1 0,-1-1-1,1 1 1,0-1 0,0 1 0,-1-1 0,1 0 0,0 0 0,0 1 0,0-1 0,-1 0 0,1 0 0,0 0 0,0 0 0,0 0 0,0 0 0,-1 0 0,1 0 0,0 0 0,0 0 0,0-1 0,0 1 0,1-1 0,3-1-9,0 0 0,0 0-1,-1-1 1,1 0 0,-1 0-1,1 0 1,-1 0 0,0-1-1,0 1 1,0-1 0,-1 0-1,1 0 1,-1-1 0,0 1-1,0-1 1,-1 1 0,4-10-1,-1 2-3,0 0 0,-1-1 1,0 1-1,-1-1 0,0 0 0,0-15 0,1-161 121,-4 184-89,-1-29 70,1 32-78,0 1 0,0-1 0,-1 1 0,1-1 0,0 1 1,-1-1-1,1 1 0,-1 0 0,0-1 0,0 1 1,1 0-1,-1-1 0,0 1 0,0 0 0,0 0 0,0 0 1,0 0-1,-2-2 0,3 3-19,0 0 0,-1 0 0,1 0 0,0 0 0,0 0 0,0 0 0,0 0-1,-1 0 1,1 0 0,0 0 0,0 0 0,0 0 0,-1 0 0,1 0 0,0 0 0,0 0 0,0 0 0,-1 0 0,1 0 0,0 0 0,0 0 0,0 0-1,0 1 1,-1-1 0,1 0 0,0 0 0,0 0 0,0 0 0,0 0 0,0 0 0,-1 1 0,1-1 0,0 0 0,0 0 0,0 0 0,0 0 0,0 1 0,0-1-1,0 0 1,0 0 0,0 1 0,-4 12 217,3 15 10,2-5-61,0 0-1,2 0 0,1-1 0,0 1 0,2-1 0,1 0 0,0 0 0,17 33 0,-22-52-137,-1 0 0,1 0 1,0-1-1,0 1 0,0 0 0,0-1 0,0 1 0,1-1 0,-1 1 0,1-1 1,0 0-1,-1 0 0,1 0 0,0-1 0,0 1 0,0-1 0,1 1 0,-1-1 1,0 0-1,0 0 0,1-1 0,-1 1 0,0-1 0,1 1 0,-1-1 0,1 0 1,-1 0-1,0-1 0,5 0 0,-2 0 19,0-1 0,-1 0 0,1 0 0,-1 0 0,0-1 0,0 1 0,0-1 0,0-1-1,0 1 1,-1 0 0,1-1 0,-1 0 0,0 0 0,0-1 0,-1 1 0,6-8 0,63-126 522,-72 137-567,0 1 0,0-1-1,1 0 1,-1 1 0,0-1-1,1 1 1,-1-1 0,0 1-1,1-1 1,-1 1 0,0 0-1,1-1 1,-1 1 0,1-1-1,-1 1 1,1 0 0,-1-1-1,1 1 1,-1 0 0,1 0-1,-1-1 1,1 1 0,0 0-1,-1 0 1,1 0 0,-1 0 0,2-1-1,7 14 353,2 33 113,-10-37-448,2 6-9,-3-10-180,1-1 1,0 1-1,0 0 0,0-1 0,0 1 0,1-1 0,0 0 1,0 1-1,4 6 0,-5-11 37,-1 1-1,1-1 1,-1 0 0,1 1-1,0-1 1,-1 0 0,1 0-1,-1 0 1,1 1-1,0-1 1,-1 0 0,1 0-1,-1 0 1,1 0 0,0 0-1,-1 0 1,1 0 0,0 0-1,-1 0 1,1-1-1,-1 1 1,1 0 0,0 0-1,-1-1 1,1 1 0,-1 0-1,1 0 1,-1-1 0,1 1-1,-1-1 1,1 1 0,-1 0-1,1-1 1,-1 1-1,1-1 1,-1 1 0,0-1-1,1 1 1,-1-1 0,0 0-1,0 1 1,1-1 0,-1 1-1,0-1 1,0 0 0,11-17-1100</inkml:trace>
</inkml:ink>
</file>

<file path=ppt/ink/ink2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3:44.76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8 155 5409,'0'0'167,"-1"-1"1,0 1-1,1-1 0,-1 0 1,1 1-1,-1-1 0,1 0 1,-1 0-1,1 1 0,-1-1 0,1 0 1,0 0-1,-1 1 0,1-1 1,0 0-1,0 0 0,-1 0 1,1 0-1,0 1 0,0-1 1,0 0-1,0 0 0,0 0 0,0 0 1,0 0-1,1 1 0,-1-3 1,1 2 30,0-1 1,0 1 0,0 0-1,1-1 1,-1 1-1,0 0 1,0 0 0,1 0-1,-1-1 1,1 1 0,-1 1-1,4-3 1,0 1 123,1-1 0,0 1 0,0 0 0,0 1 0,1-1 0,9 0 0,40-1 1507,108-19-1,-106 11-1039,97-4 1,-7 14-180,299-12 632,104-14 664,-515 25-1694,22-3 464,0 3-1,100 9 1,-153-6-976,-1 0 0,1-1 0,-1 2 1,1-1-1,7 4 0,-12-7-299</inkml:trace>
</inkml:ink>
</file>

<file path=ppt/ink/ink26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9:48.49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39 8290,'6'-4'519,"-1"0"1,1 1-1,0 0 1,0 0-1,1 0 1,-1 1 0,8-2-1,-4 2-638,0 1-1,0 0 1,1 1 0,-1 0-1,0 1 1,18 3-1,-22-4-45,0 0 0,0 0-1,1 0 1,-1-1 0,0 0-1,0 0 1,9-3 0,25-3 235,-40 8-1,0-1 1,1 0-1,-1 0 0,0 0 0,1 1 0,-1-1 1,0 0-1,1 0 0,-1 1 0,0-1 0,0 0 1,0 0-1,1 1 0,-1-1 0,0 0 0,0 1 1,0-1-1,1 0 0,-1 1 0,0-1 0,0 1 1,0-1-1,0 0 0,0 1 0,0-1 0,0 0 1,0 1-1,0-1 0,0 1 0,0-1 0,0 0 0,0 1 1,0-1-1,-2 14 1626,-3 4 150,3-11-1232,1-1 1,-1 0-1,1 1 0,1-1 1,-1 0-1,1 1 1,0 6-1,1-11-535,-1 0 1,1 0-1,-1 0 0,1-1 1,0 1-1,0 0 0,0-1 0,0 1 1,0-1-1,0 1 0,0-1 0,1 1 1,-1-1-1,0 0 0,1 1 1,-1-1-1,1 0 0,0 0 0,-1 0 1,1 0-1,0 0 0,-1-1 0,1 1 1,0-1-1,0 1 0,0-1 1,0 1-1,-1-1 0,5 0 0,3 1-71,0-1-1,0-1 1,0 1-1,0-1 1,0-1-1,0 0 1,12-4 0,-8 3-239,-1 0 0,1 1 0,13-2 1,-4 5-140</inkml:trace>
</inkml:ink>
</file>

<file path=ppt/ink/ink26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9:49.14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 10922,'4'28'4609,"10"11"-2361,-1-6-987,20 81 1698,-18-56-2403,2-2 0,36 80-1,-50-131-549,-1 0-5,0 1 1,1-1-1,0 0 0,0 0 1,0 0-1,0 0 0,1 0 1,0-1-1,0 0 0,0 0 0,10 7 1,-14-11-5,0 1 0,1-1 1,-1 0-1,0 0 0,1 0 1,-1 0-1,1 0 0,-1 0 0,0 0 1,1 0-1,-1 0 0,1 0 1,-1 0-1,0 0 0,1 0 1,-1 0-1,1 0 0,-1-1 1,0 1-1,1 0 0,-1 0 0,0 0 1,1-1-1,-1 1 0,0 0 1,1 0-1,-1-1 0,0 1 1,0 0-1,1 0 0,-1-1 0,0 1 1,0 0-1,1-1 0,-1 1 1,0-1-1,5-16-138,-5 15 118,8-45-285,7-38-17,-14 80 310,1-1 1,0 0-1,0 1 0,1-1 1,-1 1-1,1 0 1,0 0-1,1 0 0,-1 0 1,1 1-1,5-6 1,-7 8 19,1 0 0,-1 1 0,1-1 0,-1 1 0,1-1 0,0 1 0,0 0 0,-1 0 1,1 0-1,0 0 0,0 0 0,0 1 0,0 0 0,0-1 0,0 1 0,0 0 1,0 0-1,0 1 0,0-1 0,0 1 0,0-1 0,0 1 0,0 0 0,0 0 0,0 0 1,-1 1-1,1-1 0,0 1 0,-1-1 0,1 1 0,-1 0 0,0 0 0,1 0 1,1 3-1,1 0 27,0 0 0,0 0 0,-1 0 0,0 1 0,0 0 1,0 0-1,-1 0 0,0 0 0,0 0 0,0 1 0,-1 0 1,0-1-1,0 1 0,0 8 0,-2-7-1,-1 0 1,0 0-1,-1 0 1,0 0-1,0 0 1,0-1-1,-1 1 1,-1-1-1,1 1 1,-1-1-1,0 0 0,-1 0 1,1-1-1,-2 1 1,1-1-1,-11 9 1,8-6-140,0-2 0,-1 1 0,0-1 1,-1-1-1,1 0 0,-1 0 0,0-1 0,-1 0 1,0 0-1,1-2 0,-16 5 0,25-8-35,-1 1 0,1-1 0,-1 0 0,1 0 0,0 1 0,-1-1 0,1 0 0,-1 0 0,1 0 0,-1 0 0,1-1 0,0 1 0,-1 0 0,1-1 0,0 1 0,-1-1-1,1 1 1,0-1 0,-1 1 0,1-1 0,0 0 0,0 0 0,0 0 0,0 0 0,0 0 0,0 0 0,0 0 0,0 0 0,0 0 0,0 0 0,0 0 0,1 0 0,-1-1 0,0 1 0,1 0 0,-1-1 0,1 1 0,-1-2 0,4-23-1194</inkml:trace>
</inkml:ink>
</file>

<file path=ppt/ink/ink26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9:50.05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78 621 7986,'-1'-2'306,"1"1"0,-1-1 1,1 1-1,-1-1 0,1 1 0,-1 0 1,0-1-1,0 1 0,0 0 1,0-1-1,0 1 0,0 0 1,0 0-1,0 0 0,0 0 0,-1 0 1,1 0-1,0 0 0,-1 1 1,1-1-1,0 0 0,-1 1 0,1-1 1,-1 1-1,1 0 0,-1-1 1,1 1-1,-1 0 0,-2 0 0,2 0-201,-1 1 0,1 0-1,0 0 1,0 0-1,0 0 1,0 0-1,0 0 1,1 0-1,-1 0 1,0 1-1,0-1 1,1 1-1,-1 0 1,1-1-1,0 1 1,-1 0-1,1 0 1,0 0-1,0 0 1,-2 4-1,2-2-63,0 0-1,0 0 1,0 0-1,1 0 0,-1 1 1,1-1-1,0 0 1,0 0-1,1 1 0,-1-1 1,1 0-1,0 0 1,0 0-1,0 0 0,1 0 1,-1 0-1,1 0 1,0 0-1,0 0 0,1-1 1,-1 1-1,1-1 1,3 4-1,-4-4-47,0 0 0,0 0 1,1-1-1,0 1 0,-1-1 0,1 0 0,0 0 0,0 0 1,0 0-1,0 0 0,1 0 0,-1-1 0,0 0 1,1 1-1,-1-1 0,1-1 0,-1 1 0,1 0 1,-1-1-1,1 0 0,0 0 0,-1 0 0,1 0 1,0 0-1,-1-1 0,1 0 0,3 0 0,-5-1-1,0 1-1,1-1 0,-1 1 1,0-1-1,0 0 1,0 1-1,-1-1 0,1 0 1,0 0-1,-1 0 0,1-1 1,-1 1-1,0 0 0,0 0 1,2-5-1,11-44 79,-8 28 104,-3 11-25,-1 5 29,0 0 0,0 0 0,0 0 0,1 1 0,0-1 0,4-6 1,-6 12-132,0 0 0,0-1 0,1 1 0,-1 0 0,0 0 1,0 0-1,1 0 0,-1 0 0,0 0 0,1 0 0,-1 0 1,1 1-1,-1-1 0,1 1 0,-1-1 0,1 1 0,0-1 1,-1 1-1,1 0 0,0 0 0,-1 0 0,1 0 1,0 0-1,-1 0 0,1 0 0,-1 1 0,1-1 0,0 0 1,-1 1-1,1-1 0,-1 1 0,3 1 0,-1-1-3,-1 1 0,0-1 0,0 1 0,0-1-1,0 1 1,0 0 0,0 0 0,0 0-1,0 0 1,-1 0 0,1 0 0,-1 0 0,0 1-1,1-1 1,-1 0 0,0 1 0,0-1 0,-1 1-1,1-1 1,0 1 0,-1 0 0,0-1 0,1 4 0,-1-3-6,0 0 0,1 1 0,-1-1 0,1 0 0,0 0 1,0 0-1,0-1 0,1 1 0,-1 0 0,1 0 0,-1-1 1,1 1-1,3 3 0,-5-6-33,1 1 0,-1-1 0,1 0 0,-1 1 0,1-1 0,-1 0 0,1 1 0,0-1 0,-1 0-1,1 0 1,-1 1 0,1-1 0,0 0 0,-1 0 0,1 0 0,0 0 0,-1 0 0,1 0 0,0 0 0,-1 0 0,1 0 0,0 0 0,-1 0 0,1-1 0,-1 1 0,1 0 0,0 0 0,-1-1 0,1 1 0,-1 0 0,1-1-1,-1 1 1,1 0 0,-1-1 0,1 1 0,-1-1 0,1 1 0,-1-1 0,1 1 0,-1-1 0,0 1 0,1-1 0,-1 0 0,17-35 9,-10 21-14,4-5-138,1 0-1,1 0 1,29-32-1,-35 44 115,1 0-1,0 1 1,0-1-1,1 2 1,0-1-1,0 1 1,1 1 0,-1 0-1,1 0 1,17-5-1,-24 9 87,-1 1 0,1-1-1,-1 1 1,1 0 0,-1 0-1,1 0 1,0 0 0,-1 0-1,1 1 1,-1-1 0,1 1-1,-1 0 1,1-1 0,-1 1-1,1 0 1,-1 1 0,0-1-1,1 0 1,-1 1 0,0-1-1,0 1 1,0-1 0,0 1-1,0 0 1,-1 0 0,1 0 0,-1 0-1,1 0 1,-1 0 0,1 1-1,-1-1 1,0 0 0,0 1-1,0-1 1,-1 1 0,1-1-1,-1 1 1,1-1 0,-1 4-1,2-4 353,2-6-236,8-16-180,-3 4 22,3-4-15,-1-1 1,0 0 0,-2 0-1,11-38 1,-10 6-39,-3-1 0,-2 0 1,-2-75-1,-4 118-3,-2 11-23,-2 22-35,1 8 77,2 1-1,1-1 1,2 1 0,1-1 0,1 0 0,1 0-1,2 0 1,1 0 0,19 48 0,-22-67 55,1-1 0,0 0 0,1-1 0,0 1 0,1-1 0,0 0 1,0-1-1,1 0 0,10 9 0,-16-15-31,1 1 0,0-1 0,0 0 0,0 0 0,0 0-1,1-1 1,-1 1 0,0-1 0,1 0 0,-1 0 0,1 0 0,0 0 0,-1 0 0,1-1 0,-1 0 0,1 0 0,0 0 0,-1 0 0,1 0 0,0-1 0,-1 1-1,1-1 1,-1 0 0,1 0 0,-1-1 0,1 1 0,-1-1 0,0 1 0,0-1 0,6-5 0,3-4-621,0-1 1,-1-1-1,-1 0 1,0-1 0,-1 0-1,0 0 1,13-30-1,12-19-751,6 0 640</inkml:trace>
</inkml:ink>
</file>

<file path=ppt/ink/ink26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39:50.45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123 0 14395,'-21'33'6065,"3"-9"-3768,3-9-617,-5-13-912,1-6-696,3-10-1128,3-3-1304,14-18 1415</inkml:trace>
</inkml:ink>
</file>

<file path=ppt/ink/ink26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0:03.32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68 667 5393,'0'-6'2641,"1"-32"2119,2 27 2141,-2 10-6827,-1 0 0,1-1 0,0 1-1,0 0 1,-1 0 0,1 0 0,0 0 0,0 0 0,0 0 0,0 1 0,0-1 0,1 0 0,-1 0-1,0 1 1,0-1 0,0 1 0,1-1 0,-1 1 0,0-1 0,1 1 0,-1 0 0,0 0 0,1-1-1,-1 1 1,0 0 0,1 0 0,-1 1 0,3-1 0,3 2 141,1-1 1,-1 2-1,0-1 1,8 5-1,8 1 431,22 4-297,79 16 746,-114-27-977,0-1 0,0 0 0,-1-1 0,1 0 0,0 0 0,15-5 0,15-2 237,-33 7-306,0 0 0,0 0 1,0-1-1,0 0 1,0 0-1,0-1 1,-1 0-1,1 0 0,-1-1 1,0 1-1,0-1 1,0-1-1,-1 1 1,1-1-1,-1 0 0,9-11 1,-9 10-44,1 0 0,-1-1 0,-1 0 0,1 0 1,-1 0-1,0-1 0,-1 1 0,1-1 0,-2 0 0,1 0 0,-1 0 1,0 0-1,-1-1 0,0 1 0,0 0 0,-1-1 0,0 1 1,0-1-1,-1 1 0,0 0 0,0 0 0,-1-1 0,0 1 1,-1 0-1,-4-10 0,-13-25 1,-1-2 22,-33-54 0,45 85-24,-1 0 0,-1 1 0,0 0 0,-1 0 0,0 1 0,-1 1 0,-21-16 0,12 11-7,12 8-1,0 1 1,0 0-1,-18-8 0,25 13 2,0 1 1,1 0 0,-1 0-1,0 1 1,1-1-1,-1 0 1,0 1-1,0 0 1,0 0-1,0 0 1,0 0 0,1 0-1,-1 0 1,0 1-1,0-1 1,0 1-1,1 0 1,-1 0-1,0 0 1,-4 2-1,1 1-3,-93 62-55,88-56 59,0-1 0,1 2 0,-1 0 0,2 0 0,0 0 0,-9 16-1,2 0 0,-26 56 0,37-68-1,0 0-1,1 0 1,1 0-1,0 0 0,1 0 1,-1 18-1,2-17 8,1 1 0,1-1 0,0 1 0,1-1-1,5 20 1,-6-30 23,1 0 0,1-1 1,-1 1-1,1-1 0,0 1 0,0-1 0,1 0 0,0 0 0,0-1 0,0 1 0,0-1 1,1 0-1,-1 0 0,1 0 0,0 0 0,0-1 0,9 4 0,-4-1 114,2 0-1,-1 0 1,1-2 0,0 1-1,0-1 1,0-1 0,0 0-1,1-1 1,-1-1-1,1 1 1,0-2 0,-1 0-1,1 0 1,-1-2-1,14-1 1,-12-1-59,-10 3-102,1 1 1,-1-1-1,0 0 0,0 0 0,0 0 1,0-1-1,0 0 0,-1 0 1,1 0-1,0 0 0,-1 0 1,1 0-1,-1-1 0,0 0 1,0 0-1,0 0 0,0 0 1,0 0-1,4-7 0,11-23-2453,-8 15 1648</inkml:trace>
</inkml:ink>
</file>

<file path=ppt/ink/ink26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0:08.46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36 1 4777,'-11'5'1672,"2"0"-1600,3 0-392,-1-2-696,4 2 640</inkml:trace>
</inkml:ink>
</file>

<file path=ppt/ink/ink26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0:08.85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34 4145,'1'-15'10360,"1"1"-3549,0 10-3406,-1 17-3259</inkml:trace>
</inkml:ink>
</file>

<file path=ppt/ink/ink26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0:09.27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 9 8986,'-4'-3'6201,"8"1"-4784,-1-1-1121</inkml:trace>
</inkml:ink>
</file>

<file path=ppt/ink/ink26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0:12.21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36 0 5849,'-3'5'3789,"-5"12"1502,6-14-4834,0 1 1,0-1-1,0 1 0,0-1 0,0 0 1,-1 0-1,0 0 0,1 0 0,-2 4 4444,33-3-4403,3-1 141,1-2 1,52-6 0,-59 4-325,1 0 0,0 2 1,-1 1-1,39 8 1,34 2 367,-97-12-795,-1 0 0,1 0 1,-1-1-1,0 1 0,1-1 0,-1 1 0,1-1 0,-1 1 0,0-1 0,1 0 1,-1 0-1,0 1 0,0-1 0,0 0 0,1 0 0,-1 0 0,0 0 1,0-1-1,-1 1 0,1 0 0,0 0 0,0-1 0,0 1 0,0-2 1,5-7-974</inkml:trace>
</inkml:ink>
</file>

<file path=ppt/ink/ink26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0:19.98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161 129 6433,'-43'-93'2577,"25"62"-597,18 30-1834,0 1 0,-1 0 0,1-1 0,-1 1-1,1 0 1,-1-1 0,1 1 0,-1 0 0,1-1-1,-1 1 1,1 0 0,-1 0 0,1 0 0,-1-1-1,1 1 1,-1 0 0,0 0 0,1 0 0,-1 0-1,1 0 1,-1 0 0,0 0 0,-2 1 1731,10 117 1628,0 12-2464,-39 242 1125,14-210-1533,4 241 590,8-38-942,-1-151 177,4-123-269,1 91 25,3-108-206,-10 89-1,0-51 5,9-73 30,5 44 0,0-23 136,-6-28 379,0-20-1273,1-18-4142,4-69-2203,-2 42 6070,0 2 163</inkml:trace>
</inkml:ink>
</file>

<file path=ppt/ink/ink2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3:45.79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38 204 3561,'-4'-2'774,"0"-1"1,1-1-1,-1 1 1,1 0 0,-1-1-1,1 0 1,0 0-1,-4-7 1,7 11-658,-1-1 0,1 1 1,0-1-1,0 0 0,0 1 0,-1-1 1,1 1-1,0-1 0,0 0 0,0 1 1,0-1-1,0 1 0,0-1 0,0 0 1,0 1-1,0-1 0,0 0 0,1 1 1,-1-1-1,0 1 0,0-1 0,0 0 1,1 1-1,-1-1 0,0 1 0,1-1 1,0 0-1,1 0 98,-1 0 0,1 0 0,0 0 0,0 0 1,0 1-1,-1-1 0,1 1 0,0-1 0,0 1 0,0 0 1,0-1-1,0 1 0,0 0 0,3 1 0,122 0 3205,209-7-677,-284 6-2639,-35 1-95,1-2 1,25-2-1,-43 3-113,0 0 1,1-1 0,-1 1-1,0 0 1,1 0-1,-1 0 1,0 0-1,0-1 1,1 1-1,-1 0 1,0 0-1,0-1 1,0 1-1,1 0 1,-1 0-1,0-1 1,0 1-1,0 0 1,0 0-1,0-1 1,1 1-1,-1 0 1,0-1-1,0 1 1,0 0-1,0-1 1,0 1-1,0 0 1,0-1-1,0 1 1,0 0 0,0-1-1,0 1 1,-1 0-1,1 0 1,0-1-1,0 1 1,0 0-1,0-1 1,0 1-1,0 0 1,-1 0-1,1-1 1,0 1-1,-1-1 1,-13-22-4245,4 8 3950,-19-37-1337,14 21 825</inkml:trace>
</inkml:ink>
</file>

<file path=ppt/ink/ink26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0:20.43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30 92 5777,'-7'-3'4150,"6"3"-3711,1 0-1,-1-1 1,0 1 0,1 0 0,-1-1-1,0 1 1,0 0 0,1 0-1,-1-1 1,0 1 0,0 0 0,1 0-1,-1 0 1,0 0 0,0 0 0,0 0-1,1 0 1,-1 0 0,0 0 0,0 1-1,1-1 1,-2 0 0,-2 29 812,3-22-1138,1 1 1,1 0-1,-1 0 1,1-1-1,3 12 1,-2-7 5,0-8-55,-1 0-1,1 0 1,-1 0 0,1 0 0,0 0 0,1-1-1,-1 1 1,1-1 0,-1 1 0,1-1 0,0 0-1,0 0 1,0 0 0,1 0 0,-1-1 0,1 1 0,0-1-1,-1 0 1,8 3 0,10 8 3,-20-12-67,0 0 1,1-1-1,-1 1 1,0 0-1,0 0 1,1-1-1,-1 1 1,0 0-1,1-1 1,-1 0-1,0 1 1,1-1-1,-1 0 1,1 0-1,-1 1 1,1-1-1,-1 0 1,0-1-1,1 1 1,-1 0 0,1 0-1,-1 0 1,1-1-1,-1 1 1,0-1-1,2 0 1,-1-1 9,1 0 1,-1 0 0,0 0 0,0 0-1,0 0 1,-1 0 0,1 0 0,0-1-1,-1 1 1,1-1 0,-1 1 0,1-5-1,1-1 104,0 0 0,-1 1 0,0-1 0,-1 0 0,0 0 0,0 0-1,-1 0 1,0-1 0,-1-7 0,-1 6-164,-2 0 1,1 0-1,-2 0 0,1 0 1,-1 1-1,-1 0 0,1 0 1,-2 0-1,1 1 0,-1 0 1,0 0-1,-13-10 0,11 10-1993,4-4 816</inkml:trace>
</inkml:ink>
</file>

<file path=ppt/ink/ink26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0:21.39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119 3 7114,'-3'0'258,"-1"-1"0,1 0 1,0 1-1,0-1 1,-1 1-1,1 0 1,0 0-1,-1 1 1,1-1-1,0 1 0,0-1 1,-1 1-1,1 0 1,0 0-1,0 1 1,0-1-1,0 1 1,0-1-1,-4 4 0,3-1-25,1-1 0,-1 1 0,1 0 0,0 1 0,0-1 0,0 0 0,1 1 0,-1 0 0,1-1 0,0 1 1,-1 7-1,-2 11 349,0 1 0,2 0 1,1 0-1,1 32 1,1-43-337,1 0 0,0 0 0,0-1 0,2 1 0,-1 0 0,1-1 0,1 0 0,0 0 0,8 15 0,-10-23-222,0-1 0,1 1 0,-1-1 0,1 1 0,-1-1 0,1 0 0,0 0 0,1 0 0,-1 0 0,0-1 0,1 1 0,0-1 0,-1 0 0,1 0 0,0 0 0,0-1 0,0 1 0,0-1 0,0 0 0,0 0 0,1 0 0,-1-1 0,0 0 0,0 0 0,1 0 0,-1 0 0,0 0 0,0-1 0,1 0 0,-1 0 0,5-2 0,5-1-173,-1-1 0,0-1-1,0 0 1,0-1 0,-1 0 0,0-1 0,11-10-1,-3 2-779,-1-2 1,-1 0-1,18-22 0,-8 0 2802,-2-2-924</inkml:trace>
</inkml:ink>
</file>

<file path=ppt/ink/ink26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0:22.08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88 568 6705,'0'-83'2874,"1"83"-2811,-1-1-1,0 1 0,0-1 1,0 1-1,0-1 0,0 1 0,0 0 1,0-1-1,0 1 0,0-1 1,0 1-1,0 0 0,-1-1 0,1 1 1,0-1-1,0 1 0,0 0 1,0-1-1,-1 1 0,1-1 1,0 1-1,0 0 0,-1-1 0,1 1 1,0 0-1,-1 0 0,1-1 1,0 1-1,-1 0 0,1 0 0,0-1 1,-1 1-1,1 0 0,-1 0 1,1 0-1,0 0 0,-1 0 1,1-1-1,-1 1 0,1 0 0,-1 0 1,1 0-1,0 0 0,-1 0 1,1 0-1,-1 0 0,1 1 0,-1-1 1,1 0-1,0 0 0,-1 0 1,1 0-1,0 0 0,-1 1 1,1-1-1,-1 0 0,1 0 0,0 1 1,-1-1-1,1 0 0,-1 1 1,-17 16 1498,17-17-1458,-5 6 232,1 1 0,-1-1 0,1 1 1,0 0-1,1 1 0,0-1 0,0 1 0,0 0 1,-2 8-1,6-13-288,-1 0 0,1-1 0,-1 1 0,1 0 0,0 0 0,0 0 0,0-1 0,0 1 0,0 0 0,1 0 0,0-1 0,-1 1 0,1 0 0,0-1 0,0 1 0,0 0 0,0-1 0,1 0 0,-1 1 1,1-1-1,0 0 0,-1 0 0,1 1 0,0-2 0,0 1 0,0 0 0,1 0 0,-1 0 0,0-1 0,1 0 0,2 2 0,-3-2-45,0 1 0,1-1 0,-1 0-1,1 0 1,-1 0 0,1 0 0,-1 0 0,1-1 0,0 1 0,-1-1 0,1 1 0,0-1-1,-1 0 1,1 0 0,0-1 0,-1 1 0,1 0 0,0-1 0,-1 1 0,1-1 0,-1 0-1,1 0 1,-1 0 0,1 0 0,-1-1 0,0 1 0,1-1 0,1-1 0,-1-1 0,1 1 1,-1-1 0,0 0-1,0 0 1,-1 0 0,1 0-1,-1 0 1,0-1 0,0 1-1,0-1 1,-1 1 0,1-1-1,-1 0 1,0-6 0,2-13 96,-2 1 1,-1-1 0,-1 0 0,-4-24-1,4 47-37,1-1 0,0 0 0,0 1 0,0-1 0,0 1 0,0-1 0,0 0-1,0 1 1,1-1 0,-1 1 0,1-1 0,-1 1 0,1-1 0,-1 1 0,1-1 0,0 1-1,-1 0 1,1-1 0,0 1 0,0 0 0,0 0 0,2-2 0,-1 1-15,0 1 0,1 0 0,-1 0 0,0-1 0,1 2 0,-1-1 1,1 0-1,-1 0 0,1 1 0,-1-1 0,1 1 0,4 0 0,-1 0-12,0 0 1,-1 0-1,1 1 0,0 0 0,0 0 0,-1 1 0,1-1 1,-1 1-1,1 1 0,-1-1 0,9 6 0,-13-7-28,0 0 0,1 0 0,-1 0-1,1 0 1,0 0 0,-1 0 0,1 0 0,0 0 0,-1-1-1,1 1 1,0-1 0,0 1 0,0-1 0,0 0-1,2 1 1,-3-2-3,1 1-1,-1 0 1,0-1-1,0 1 0,0 0 1,0-1-1,0 1 1,0-1-1,0 0 1,0 1-1,0-1 1,0 0-1,-1 0 1,1 1-1,0-1 0,0 0 1,-1 0-1,1 0 1,0-1-1,3-6 7,-1 0 0,0 0 0,0 0 0,-1 0 0,3-15-1,1-4 1,-5 23-10,0 0 0,0 1 0,1-1 1,0 0-1,-1 1 0,2-1 0,-1 1 0,0-1 0,5-4 1,-6 7-3,1 0 0,-1 0 1,0 0-1,0 0 1,1 1-1,-1-1 0,0 0 1,1 1-1,-1-1 1,0 1-1,1-1 0,-1 1 1,1 0-1,-1 0 1,1 0-1,-1 0 0,1 0 1,-1 0-1,1 0 1,-1 0-1,1 0 0,-1 1 1,1-1-1,-1 0 1,0 1-1,1 0 0,-1-1 1,0 1-1,1 0 1,1 1-1,1 1 5,1-1 0,0 1 0,0-1 1,0 0-1,0 0 0,1 0 0,-1-1 0,1 0 0,-1 0 1,0 0-1,1-1 0,-1 0 0,11-1 0,-12 1-47,0-1-1,0 0 0,0-1 0,-1 1 0,1-1 0,0 1 1,-1-1-1,1 0 0,-1-1 0,0 1 0,0 0 0,1-1 1,-2 0-1,1 0 0,0 0 0,0 0 0,-1 0 0,0 0 1,3-5-1,4-8-964,-2 0-1,1-1 1,-2 1 0,0-1 0,-1-1 0,-1 1 0,0-1 0,-2 1-1,2-28 1,-3-2-186</inkml:trace>
</inkml:ink>
</file>

<file path=ppt/ink/ink26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0:22.58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66 32 6401,'-2'-3'391,"0"0"0,0 0-1,0 0 1,0 1 0,0-1-1,0 1 1,-1 0 0,1 0-1,-1 0 1,-4-3-1,7 5-298,-1-1-1,0 1 0,0 0 0,0 0 0,1 0 1,-1 0-1,0-1 0,0 1 0,0 0 1,0 0-1,1 1 0,-1-1 0,0 0 0,0 0 1,0 0-1,0 0 0,1 1 0,-1-1 0,0 0 1,0 1-1,1-1 0,-1 1 0,0-1 0,0 1 1,1-1-1,-1 1 0,1-1 0,-1 1 1,0 0-1,1-1 0,-1 1 0,1 0 0,0 0 1,-1-1-1,1 1 0,0 0 0,-1 0 0,1-1 1,0 1-1,0 0 0,-1 0 0,1 1 0,-2 7 368,-1 0 0,2 0-1,-1 1 1,1-1 0,1 1-1,0-1 1,0 1 0,1-1-1,0 0 1,4 17 0,5 11 369,18 47 0,-17-55-425,6 23 55,20 51 120,-32-90-534,1-1 1,0 1-1,1-1 1,1 0-1,11 14 1,-18-26-45,-1 0 0,0 0 1,0 0-1,0 0 0,1 1 1,-1-1-1,0 0 1,0 0-1,0 0 0,1 0 1,-1 0-1,0 0 1,0 0-1,1 0 0,-1 0 1,0 0-1,0 0 0,1 0 1,-1 0-1,0 0 1,0 0-1,1 0 0,-1 0 1,0 0-1,0 0 0,0 0 1,1 0-1,-1-1 1,0 1-1,0 0 0,0 0 1,1 0-1,-1 0 1,0 0-1,0-1 0,0 1 1,0 0-1,1 0 0,-1 0 1,0-1-1,0 1 1,0 0-1,0 0 0,0 0 1,0-1-1,0 1 0,0 0 1,0 0-1,0-1 1,1 1-1,-1 0 0,0 0 1,0-1-1,-1 1 0,7-19 7,-6 16-4,9-33-14,2 0 0,1 1 0,20-42 0,-31 75 14,0 0 0,0 0 0,0 0 0,0 1 0,0-1 0,1 0-1,-1 0 1,1 1 0,-1-1 0,1 1 0,0-1 0,-1 1 0,1 0 0,0-1 0,0 1 0,3-1-1,-4 1 0,0 1 0,1 0 0,-1 0 0,0 0-1,0 0 1,1 0 0,-1 0 0,0 1-1,0-1 1,0 0 0,1 0 0,-1 1 0,0-1-1,0 1 1,0-1 0,0 1 0,0 0-1,0-1 1,0 1 0,0 0 0,1 1 0,2 2 18,0 1 0,-1-1-1,1 1 1,-1 0 0,0 0 0,-1 0 0,1 0 0,-1 1 0,0-1 0,2 10 0,-2-2 31,-1 0-1,-1 0 1,0 0 0,-1 0-1,0 0 1,-1 0-1,-1 0 1,0-1 0,0 1-1,-2-1 1,1 0-1,-1 0 1,-1 0 0,0-1-1,-15 20 1,18-27-73,0-1-1,0 0 1,0 1 0,0-1 0,-1-1-1,1 1 1,-1 0 0,-6 2 0,10-4-46,-1-1 0,0 1 0,0-1 1,0 0-1,0 1 0,1-1 0,-1 0 1,0 1-1,0-1 0,0 0 0,0 0 0,0 0 1,0 0-1,0 0 0,0 0 0,0 0 1,1 0-1,-1-1 0,0 1 0,0 0 1,0 0-1,0-1 0,0 1 0,0-1 0,1 1 1,-1-1-1,0 1 0,0-1 0,1 1 1,-1-1-1,0 0 0,1 1 0,-1-1 1,1 0-1,-1 1 0,1-1 0,-1 0 0,1 0 1,-1 0-1,1 1 0,0-1 0,-1 0 1,1 0-1,0 0 0,0 0 0,0 0 1,-1 0-1,1-1 0,-1-4-424,1 0 0,-1 0 0,1 1 0,0-1 0,0 0-1,1 0 1,0 0 0,2-8 0,15-27-607</inkml:trace>
</inkml:ink>
</file>

<file path=ppt/ink/ink26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0:23.10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38 78 7802,'-4'5'625,"1"-1"1,-1 0-1,1 1 1,0 0-1,0 0 1,1 0-1,0 0 0,-1 0 1,2 0-1,-1 1 1,1-1-1,-2 10 1,1 6-167,1 0 0,1 23 0,1-13 198,-1-27-601,0-1 1,0 1 0,1-1 0,0 1 0,-1-1-1,1 1 1,3 6 0,-4-10-51,0 0 0,0 1-1,1-1 1,-1 0 0,0 1 0,0-1 0,0 0 0,1 0-1,-1 1 1,0-1 0,0 0 0,1 0 0,-1 0-1,0 1 1,0-1 0,1 0 0,-1 0 0,0 0 0,1 1-1,-1-1 1,0 0 0,1 0 0,-1 0 0,0 0-1,1 0 1,-1 0 0,0 0 0,1 0 0,-1 0-1,0 0 1,1 0 0,0-1-1,0 0 0,0 1 0,0-1 0,0 0 0,0 0 0,0 0 0,0 0 0,0 0 0,0 0 0,-1 0 0,1 0-1,-1 0 1,1 0 0,0-2 0,2-5 82,0-1 0,0 0 0,-1 0 0,0 0-1,1-12 1,-3 14 116,1 1 1,0-1-1,0 0 0,1 1 0,-1-1 0,1 1 1,1 0-1,-1-1 0,1 1 0,1 0 0,5-8 1,-7 12-173,-1 1 1,1 0 0,0 0-1,0 0 1,0 0 0,0 0-1,0 0 1,0 1 0,0-1-1,0 1 1,0-1 0,0 1-1,0 0 1,0 0 0,1 0-1,-1 0 1,0 0-1,0 0 1,0 1 0,0-1-1,0 1 1,3 0 0,-4-1-36,-1 1-3,0 0 10,0-1 17,1-1-13,1 0-1,0-1 1,-1 1 0,0 0 0,1-1 0,-1 0-1,0 1 1,0-1 0,0 0 0,2-2-1,-1 0 1,4-5-2,0 1 0,0 0 0,1 0 0,0 1 0,13-12-1,-16 15-1,-2 3 1,-1 0-1,1 0 0,-1 0 1,1 0-1,0 0 1,-1 0-1,1 1 0,0-1 1,0 0-1,0 1 0,0-1 1,0 1-1,0 0 1,-1 0-1,1 0 0,0 0 1,0 0-1,0 0 1,0 0-1,0 0 0,0 1 1,0-1-1,2 2 1,2 0 18,0 1 1,-1 0-1,1 0 1,9 8 0,-8-6 4,0 0-33,24 12 13,-30-17-58,0 1 0,0-1 1,1 0-1,-1 0 0,0 0 1,0 0-1,1 0 1,-1 0-1,0 0 0,0 0 1,0-1-1,1 1 1,-1 0-1,0-1 0,0 1 1,0-1-1,0 1 0,0-1 1,0 1-1,0-1 1,0 0-1,0 0 0,0 1 1,0-1-1,0 0 0,0 0 1,0-1-1,3-3-489,0-1-1,-1 1 1,0-1-1,0 1 1,0-1-1,2-8 1,7-21-556</inkml:trace>
</inkml:ink>
</file>

<file path=ppt/ink/ink26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0:23.51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7 337 10954,'0'0'233,"-1"1"0,1-1 0,-1 1 0,1 0-1,-1-1 1,1 1 0,-1-1 0,1 1 0,0 0 0,-1-1-1,1 1 1,0 0 0,0-1 0,-1 1 0,1 0-1,0 0 1,0-1 0,0 1 0,0 0 0,0 0 0,0-1-1,0 1 1,0 0 0,0 0 0,0-1 0,0 1 0,1 0-1,-1 1 1,1-2-111,0 0-1,0 0 1,-1 0-1,1 0 1,0 0-1,-1-1 1,1 1-1,0 0 1,0 0-1,-1 0 1,1-1-1,0 1 1,-1 0-1,1-1 1,-1 1-1,1-1 1,0 1-1,-1-1 1,1 1-1,-1-1 1,1 1-1,-1-1 1,1 1-1,-1-1 1,0 0-1,1 1 1,-1-1-1,0 0 1,1 1-1,-1-2 1,9-16 412,-1-1 1,0 1-1,-2-1 1,6-24-1,-3 10-420,-1-9-78,-3 0 1,1-69 0,23 256 945,87 253 1,-114-391-1154,0-1 1,-1 1-1,1-1 1,-1 1-1,0 10 1,-1-11-606,-1-1 0,0 1 0,0-1 0,0 1 0,0-1 0,-4 11 0,1-6 1897,4-5-500</inkml:trace>
</inkml:ink>
</file>

<file path=ppt/ink/ink26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0:23.92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20 79 11338,'-16'79'5194,"13"-70"-2394,4-3-1063,6-1-217,1-15-696,3-1-280,4-17-408,1-8-544,4-11-1592,-5 1 1359</inkml:trace>
</inkml:ink>
</file>

<file path=ppt/ink/ink26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0:26.04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234 196 3369,'-17'-17'2309,"-24"-31"-1,37 42-2082,0 0-1,0 1 0,1-1 0,0-1 0,0 1 1,1 0-1,0-1 0,0 1 0,0-1 0,-1-10 1,3 14-131,0 1 0,0 0 0,0 0 0,-1 0 0,1 0 0,-1 0 0,0-1 0,1 1 0,-1 0 0,0 0 0,0 1 0,0-1 0,-1 0 0,1 0 0,0 0 0,-1 1 0,1-1 0,-1 1 0,1-1 0,-1 1 0,0 0 0,1-1 0,-1 1 0,0 0 0,0 0 0,0 0 0,-4-1 0,2 1 3,0 1 0,-1-1 0,1 1-1,0 0 1,0 0 0,0 0 0,0 1 0,0-1-1,0 1 1,-1 0 0,1 0 0,1 0 0,-1 1-1,-4 2 1,5-3-8,1 0 0,-1 0 0,1 0 0,-1 1 1,1-1-1,0 1 0,0 0 0,-1 0 0,1-1 0,1 1 0,-1 1 0,0-1 0,0 0 0,1 0 0,-1 1 0,1-1 1,0 1-1,0-1 0,0 1 0,0-1 0,0 1 0,0 0 0,1 0 0,-1-1 0,1 1 0,0 0 0,0 0 1,0 4-1,2 1 166,-1 0 1,2-1 0,-1 1-1,1-1 1,0 1 0,1-1-1,-1 0 1,10 12 0,4 8 361,-1 0 0,-1 2 0,16 44 0,21 94-188,-40-124-364,32 84 309,104 210 0,-104-244-241,192 356 955,-190-378-589,2-2 0,79 85 1,135 105 1342,-228-231-1596,2-1 0,0-2 0,2-1 0,1-2 1,79 32-1,220 54 892,-177-62-695,-157-44-474,9 2 92,0 0 0,0 1 0,18 10 0,-29-14-94,0 0 0,0-1 0,-1 1 1,1 0-1,-1 0 0,1 0 0,-1 1 0,1-1 0,-1 0 1,1 0-1,-1 1 0,0-1 0,0 1 0,0-1 1,0 1-1,0 0 0,0-1 0,0 1 0,-1 0 0,1-1 1,-1 1-1,1 0 0,-1 0 0,1 0 0,-1 0 0,0-1 1,0 1-1,0 0 0,0 0 0,0 0 0,-1 0 1,1 0-1,0 0 0,-2 3 0,2-4-27,-1 0 1,1 0-1,-1 0 0,0-1 1,1 1-1,-1 0 0,0 0 1,1 0-1,-1 0 0,0-1 1,0 1-1,0 0 0,0-1 1,0 1-1,0-1 0,0 1 1,0-1-1,-1 1 0,-2-2-165</inkml:trace>
</inkml:ink>
</file>

<file path=ppt/ink/ink26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0:26.83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48 111 7298,'82'-54'3410,"-81"53"-3251,1 0 0,-1 0 0,0 0 1,0 0-1,1-1 0,-1 1 0,0 0 0,0-1 1,0 1-1,0-1 0,0 1 0,-1-1 1,1 0-1,0 1 0,-1-1 0,1 0 0,-1 1 1,0-1-1,1 0 0,-1 0 0,0 1 1,0-1-1,0 0 0,0 0 0,-1-1 0,1 2-52,0 0-1,-1 0 0,1 0 0,0 0 1,-1 0-1,1 1 0,-1-1 0,1 0 1,-1 1-1,0-1 0,1 0 0,-1 1 0,0-1 1,1 0-1,-1 1 0,0-1 0,0 1 1,1-1-1,-1 1 0,0 0 0,0-1 1,0 1-1,0 0 0,0 0 0,1-1 1,-1 1-1,0 0 0,0 0 0,0 0 1,0 0-1,0 0 0,0 0 0,0 0 1,0 1-1,-1-1 0,-5 4 70,0-1 0,0 1 0,0 0-1,0 0 1,1 1 0,0 0 0,0 0 0,0 0 0,0 1-1,1 0 1,0 0 0,0 1 0,1-1 0,0 1 0,0 0 0,0 0-1,1 0 1,0 0 0,-2 12 0,2-11-78,0 1-1,1-1 1,0 1 0,1 0-1,0 0 1,1 0-1,-1 0 1,2 0 0,-1 0-1,1 0 1,1 0 0,-1 0-1,2-1 1,-1 1 0,1 0-1,0-1 1,6 9-1,-4-8-89,1-1 0,0 0 0,1 0 0,0 0 0,0-1 0,1-1 0,0 1 0,0-1 0,1 0 0,-1-1 0,1 0-1,0 0 1,1-1 0,-1 0 0,1-1 0,0 0 0,-1 0 0,13 1 0,-13-3-360,0 0-1,1-1 1,-1 0 0,0-1 0,0 0-1,0 0 1,0-1 0,0 0 0,0-1-1,0 0 1,-1 0 0,17-9 0,6-8-1768,0-5 973</inkml:trace>
</inkml:ink>
</file>

<file path=ppt/ink/ink26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0:27.91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139 644 7114,'-6'0'1459,"-1"-1"1,0 0 0,1-1 0,-11-3 0,12 4-864,0-1-1,0 1 0,-1 0 1,1 0-1,0 0 1,-7 1-1,10 0-461,0 0 1,0 1-1,0-1 1,0 1-1,0-1 1,0 1-1,0 0 1,0 0-1,0 0 1,0 0-1,0 1 0,1-1 1,-1 0-1,0 1 1,1-1-1,-1 1 1,1-1-1,0 1 1,0 0-1,-2 1 1,1 1-45,0 0 1,0 0 0,0 1-1,1-1 1,0 0 0,0 1-1,0-1 1,0 0 0,0 1 0,1-1-1,0 1 1,0-1 0,0 1-1,1-1 1,1 10 0,-1-11-90,-1 0 0,1 0-1,0 1 1,1-1 0,-1 0 0,0 0 0,1 0 0,0 0 0,0 0-1,0-1 1,0 1 0,0-1 0,0 1 0,1-1 0,-1 0 0,1 1-1,0-1 1,-1-1 0,1 1 0,0 0 0,0-1 0,4 2 0,-6-2 1,1-1 0,-1 1 0,0-1 0,1 0 0,-1 1 0,1-1 0,-1 0 1,0 0-1,1 0 0,-1 0 0,1 0 0,-1 0 0,0-1 0,1 1 0,-1 0 1,0-1-1,1 1 0,-1-1 0,0 1 0,1-1 0,-1 0 0,0 1 0,0-1 1,0 0-1,0 0 0,0 0 0,0 0 0,0 0 0,0 0 0,0 0 0,0 0 0,0 0 1,-1 0-1,2-3 0,1-3 11,-1 0 0,0 0 1,0 0-1,-1 0 0,2-11 0,0-5 44,-2 22-54,-1 1-1,1-1 0,-1 0 1,1 0-1,-1 1 0,1-1 1,-1 0-1,1 1 0,-1-1 1,1 0-1,0 1 0,0-1 1,-1 1-1,1-1 1,0 1-1,0 0 0,-1-1 1,1 1-1,0 0 0,0-1 1,0 1-1,0 0 0,0 0 1,1 0-1,1-1 6,1 0 1,-1 0-1,0 0 0,0-1 1,1 1-1,-1-1 0,4-3 1,78-61 287,-54 35 50,9-8-119,-38 37-217,1 0 0,-1 1 0,1-1 0,-1 1 0,1-1 0,-1 1 0,1 0 0,0 0 0,0 0 0,0 0 0,0 0 0,0 1 0,0 0 0,4-1 0,-5 2-2,0-1 1,0 1-1,0 0 1,0 0-1,0 0 1,0 0-1,0 0 1,0 0-1,0 0 1,-1 1-1,1-1 1,0 1 0,-1-1-1,1 1 1,-1 0-1,1 0 1,-1-1-1,0 1 1,0 0-1,0 0 1,0 0-1,0 0 1,0 1 0,-1-1-1,1 3 1,0-2-1,0 0 0,0-1 0,0 1 1,0-1-1,0 1 0,0 0 0,1-1 1,-1 0-1,1 1 0,0-1 0,0 0 1,0 0-1,0 0 0,0 0 1,0 0-1,0-1 0,1 1 0,-1 0 1,0-1-1,1 0 0,0 0 0,3 2 1,-3-3-7,0 0 1,0 1 0,0-1-1,0 0 1,0-1 0,0 1-1,0 0 1,0-1 0,0 0-1,0 0 1,0 0 0,0 0 0,-1 0-1,1 0 1,0-1 0,2-1-1,1-1 1,-1-1-1,0 1 1,0-1-1,-1 0 1,1 0-1,-1-1 1,4-5-1,0-3-13,0-1-1,0 0 1,-2 0 0,0-1-1,6-22 1,-2-17-259,-2-1 0,0-63 0,-4 51-110,-4 67 372,2-70-411,-2 66 399,0 1 1,0 0-1,-1-1 1,1 1-1,-1 0 0,0-1 1,0 1-1,-1 0 1,0 0-1,1 0 1,-1 0-1,0 0 0,-3-4 1,4 8 19,1-1 0,-1 1 0,1-1 0,-1 1 0,1-1 0,-1 1 1,1 0-1,-1-1 0,1 1 0,-1 0 0,0-1 0,1 1 0,-1 0 0,1 0 0,-1 0 0,0-1 1,1 1-1,-1 0 0,0 0 0,1 0 0,-1 0 0,0 0 0,1 0 0,-1 0 0,0 0 0,1 1 0,-1-1 1,1 0-1,-1 0 0,0 0 0,1 1 0,-1-1 0,1 0 0,-1 1 0,1-1 0,-1 0 0,1 1 1,-1-1-1,1 1 0,-1-1 0,1 1 0,-1-1 0,1 1 0,0-1 0,-1 1 0,1 0 0,0-1 1,-1 1-1,1-1 0,0 2 0,-2 2 15,0 0 0,1 0 0,-1 0 0,1 0-1,0 0 1,0 6 0,0 11 125,1 0-1,1 1 0,1-1 0,1 0 1,9 37-1,39 97 800,-16-71-503,9 28-154,-43-110-296,4 11 19,-2-33-1140,-3 16 1092,1-48-609,17-96 0,-17 141 628,1 0 1,0-1 0,1 1-1,0 0 1,0 0 0,6-9-1,-8 15 31,-1 0-1,1 0 1,-1 0-1,1 0 0,0 0 1,-1 0-1,1 0 0,0 0 1,0 0-1,0 1 1,0-1-1,0 0 0,0 1 1,0-1-1,0 0 0,0 1 1,0 0-1,0-1 1,0 1-1,0-1 0,0 1 1,1 0-1,-1 0 0,0 0 1,0 0-1,0 0 1,1 0-1,-1 0 0,0 0 1,0 0-1,0 0 1,0 1-1,0-1 0,1 0 1,-1 1-1,0-1 0,0 1 1,0-1-1,0 1 1,0 0-1,0-1 0,0 1 1,0 0-1,-1 0 0,1 0 1,0-1-1,0 1 1,1 2-1,2 3 77,1 1 0,-1-1 1,-1 1-1,1 0 0,-1 0 1,0 0-1,-1 0 0,1 1 0,-2-1 1,1 1-1,-1 0 0,0-1 0,0 1 1,-1 0-1,0-1 0,-1 1 0,0 0 1,0-1-1,0 1 0,-1-1 1,0 1-1,0-1 0,-1 0 0,0 0 1,-1 0-1,1 0 0,-1 0 0,-1-1 1,1 0-1,-1 1 0,-7 5 0,9-9-163,0-1-1,0 0 0,0-1 0,-1 1 0,1-1 1,-1 1-1,0-1 0,1 0 0,-1 0 0,0-1 0,1 1 1,-1-1-1,-7 0 0,9 0-88,1 0 0,-1 0 0,1 0 0,-1 0 0,1 0 0,0 0 0,-1-1 0,1 1 0,-1 0 0,1-1 0,0 0 0,-1 1 0,1-1 0,0 0 0,0 1 0,0-1 0,-1 0 0,1 0 0,0 0 0,0 0 0,0 0 0,0 0 0,0 0 0,1-1 0,-1 1 0,0 0 0,0 0 0,1-1 0,-1 1 0,1 0 0,-1-1 0,1 1 0,0-1 0,-1 1 0,1 0 0,0-1 0,0 1 0,0-1 0,0-1 0,4-20-1041</inkml:trace>
</inkml:ink>
</file>

<file path=ppt/ink/ink2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3:46.1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9 4049,'-2'-4'6535,"10"1"-4004,16 2-2044,-7 0 200,-1 1 1,1 1 0,-1 1 0,0 0 0,0 1 0,1 1 0,-2 1-1,24 9 1,-36-12-598,0 0-1,0 1 1,0-1-1,-1 1 1,0-1-1,1 1 1,-1 0-1,0 0 1,0 0-1,0 0 1,-1 0-1,1 0 1,-1 1-1,0-1 1,0 0-1,0 1 1,0-1-1,0 1 0,-1-1 1,0 1-1,1 0 1,-1-1-1,-1 1 1,1-1-1,-2 8 1,1-1-43,-2 0 1,1 0-1,-1 0 0,0-1 1,-1 1-1,0-1 0,-1 0 1,-5 9-1,-5 4-283,-1 0 0,0-1 1,-32 29-1,33-42-1403,15-8 1424,-1 0-1,1 0 1,-1-1 0,1 1 0,-1 0-1,1 0 1,-1 0 0,1 0-1,-1-1 1,1 1 0,-1 0-1,1-1 1,-1 1 0,1 0-1,-1-1 1,1 1 0,0 0-1,-1-1 1,1 1 0,-1-1 0,1 1-1,0-1 1,0 1 0,-1 0-1,1-1 1,0 0 0,-1-1-908</inkml:trace>
</inkml:ink>
</file>

<file path=ppt/ink/ink26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0:28.41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103 7 8170,'-3'0'9041,"-10"3"-6488,6 2-2370,0 0 1,0 1-1,0-1 0,0 2 1,1-1-1,0 1 0,1 0 0,-8 11 1,7-10-57,4-5-98,0-1 0,1 1 1,-1 0-1,1 0 0,-1 0 1,1 0-1,0 0 0,0 1 1,0-1-1,0 0 1,1 1-1,0-1 0,-1 0 1,1 6-1,0-8-22,1 0-1,-1-1 1,0 1-1,0 0 1,0 0-1,0 0 1,1-1 0,-1 1-1,0 0 1,1-1-1,-1 1 1,1 0 0,-1 0-1,1-1 1,-1 1-1,1-1 1,-1 1-1,1-1 1,0 1 0,-1-1-1,1 1 1,0-1-1,-1 1 1,1-1 0,0 0-1,-1 1 1,1-1-1,0 0 1,0 0 0,0 1-1,-1-1 1,1 0-1,0 0 1,0 0-1,0 0 1,-1 0 0,1 0-1,0 0 1,0-1-1,0 1 1,-1 0 0,1 0-1,0 0 1,0-1-1,-1 1 1,1-1-1,0 1 1,-1 0 0,1-1-1,1 0 1,18-11 262,-1 0 1,0-2 0,27-24-1,5-3 1485,-47 38-1599,0 1-1,1-1 1,0 1-1,-1 0 1,1 0-1,0 0 1,0 1-1,0 0 1,0 0-1,0 0 1,0 1-1,1-1 1,-1 1-1,0 0 1,0 1-1,0-1 1,0 1-1,10 3 1,23 1-129,-34-5-313,-1-1 0,1 1 0,0-1 0,-1 1 0,1-1 1,-1 0-1,0-1 0,1 1 0,5-3 0,10-4-3221,-10 6 2138</inkml:trace>
</inkml:ink>
</file>

<file path=ppt/ink/ink26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0:28.88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 6 9658,'0'0'67,"0"0"-1,0 0 0,0 0 1,0 0-1,-1 0 1,1 0-1,0 0 1,0 0-1,0 0 1,0 0-1,0 0 1,0 0-1,0 0 1,-1-1-1,1 1 1,0 0-1,0 0 1,0 0-1,0 0 1,0 0-1,0 0 0,0 0 1,0 0-1,0 0 1,0-1-1,-1 1 1,1 0-1,0 0 1,0 0-1,0 0 1,0 0-1,0 0 1,0 0-1,0-1 1,0 1-1,0 0 1,0 0-1,0 0 1,0 0-1,0 0 0,0 0 1,0-1-1,0 1 1,0 0-1,0 0 1,0 0-1,1 0 1,-1 0-1,0 0 1,0-1-1,0 1 1,0 0-1,0 0 1,0 0-1,0 0 1,0 0-1,0 0 1,0 0-1,0 0 0,1 0 1,-1 0-1,0 0 1,0-1-1,1 1 188,-1 0-1,0 1 0,1-1 0,-1 0 1,1 0-1,-1 0 0,1 0 1,-1 0-1,0 1 0,1-1 1,-1 0-1,0 0 0,1 1 0,-1-1 1,0 0-1,1 0 0,-1 1 1,0-1-1,1 0 0,-1 1 0,0-1 1,0 1-1,0-1 0,1 0 1,-1 1-1,0 0 0,35 86 1876,-3 1 0,34 160 0,-55-193-2044,13 75-442,-24-130 296,0 1 0,0-1 0,0 0 0,1 0 0,-1 1 0,0-1 1,0 0-1,0 0 0,0 1 0,0-1 0,0 0 0,0 0 0,0 1 0,0-1 1,0 0-1,0 1 0,0-1 0,0 0 0,0 0 0,0 1 0,0-1 0,0 0 1,0 1-1,0-1 0,0 0 0,0 0 0,0 1 0,-1-1 0,1 0 0,0 0 0,0 1 1,0-1-1,0 0 0,-1 0 0,1 0 0,0 1 0,0-1 0,-1 0 0,1 0 1,0 0-1,0 0 0,-1 1 0,1-1 0,0 0 0,-11-12-2242,-10-24-957,9-4 1781</inkml:trace>
</inkml:ink>
</file>

<file path=ppt/ink/ink26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0:29.26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196 1 8658,'-4'4'1084,"-1"0"-1,1 1 1,0-1 0,0 1 0,-5 8-1,-26 56 1720,17-29-1722,-12 13-107,9-16-296,-17 40 1,33-66-537,1 0 0,1-1 1,-1 2-1,2-1 0,0 0 1,0 1-1,1-1 0,1 20 1,0-28-96,0 1 0,1-1 1,-1 1-1,1-1 1,0 0-1,0 1 0,0-1 1,1 0-1,-1 0 1,1 1-1,0-1 0,0 0 1,0-1-1,0 1 1,0 0-1,1-1 0,-1 1 1,1-1-1,0 1 1,-1-1-1,1 0 0,0-1 1,0 1-1,1 0 1,-1-1-1,0 1 0,0-1 1,1 0-1,-1 0 1,1-1-1,6 2 0,5-1 125,0-1 0,0 0 0,0 0-1,0-2 1,0 0 0,16-4 0,32-11 388,0-3 0,85-41 0,-101 40-309,-28 13-528,-1-1 0,0-1 0,27-19 0,-32 20-260</inkml:trace>
</inkml:ink>
</file>

<file path=ppt/ink/ink26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0:32.28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445 43 7210,'-1'-42'2967,"3"80"5870,0-23-8690,-1-1 1,-1 0-1,0 0 0,-1 0 0,-3 16 1,-4 13 118,-1-2 0,-2 1 0,-18 40 0,18-56-216,-1 0 0,-2-1 0,0 0 1,-2-1-1,-28 34 0,39-53-45,1 0 0,-1 0 1,0-1-1,0 1 0,-1-1 0,1 0 0,-1 0 0,0-1 0,0 0 1,0 0-1,0 0 0,-1-1 0,-6 2 0,8-3-6,1-1 0,0 0 0,0 0 0,0 0 0,-1 0 0,1 0 0,0-1 0,0 0 0,0 0 0,-1 0 0,1-1 0,0 1 0,1-1 0,-1 0 0,0 0-1,0 0 1,1 0 0,-1-1 0,1 0 0,0 1 0,0-1 0,-3-4 0,-7-7-55,1 0 0,1-1 0,0 0 0,1-1 0,-12-27-1,18 36 47,1 1 0,1-1 0,-1 0-1,1 0 1,1 0 0,-1 0 0,1 0-1,0 0 1,1-1 0,0 1 0,0 0-1,0 0 1,1-1 0,0 1 0,0 0-1,1 0 1,4-10 0,-4 13 17,0 0 1,1 1-1,0-1 1,0 1-1,0 0 1,0 0-1,0 0 1,1 0-1,-1 1 1,1-1-1,-1 1 1,1 0-1,0 0 1,0 0-1,0 1 1,0-1-1,1 1 1,-1 0-1,0 0 1,5 0-1,14-2 194,-1 1 0,38 2 0,-35 0 34,-3 0 63,0 1 0,0 1 0,0 0 1,0 2-1,0 1 0,0 0 0,-1 2 1,0 0-1,-1 1 0,33 19 0,-48-25-308,0 2-19,0-2 1,0 1-1,1 0 1,-1-1-1,11 3 1,-14-5-130,-1 1 0,1-1 0,0 0 0,-1 0 0,1 0 0,-1 0 0,1-1 0,-1 1 0,1 0 0,-1-1-1,1 1 1,-1-1 0,1 1 0,-1-1 0,1 0 0,-1 0 0,0 1 0,1-1 0,-1 0 0,0 0 0,0 0 0,0 0 0,0-1 0,0 1 0,0 0 0,0 0 0,1-3 0,8-14-2036,2-7 1021</inkml:trace>
</inkml:ink>
</file>

<file path=ppt/ink/ink26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0:32.67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88 0 9666,'-3'1'333,"1"0"-1,0 0 0,-1 0 1,1 0-1,0 0 1,0 1-1,0-1 1,-1 0-1,2 1 0,-1 0 1,0-1-1,0 1 1,0 0-1,1 0 1,-1 0-1,1 0 1,0 0-1,-1 1 0,0 2 1,-17 50 1286,16-47-1242,-5 24 188,2 0 0,1 0 0,1 1-1,2-1 1,1 1 0,1 0 0,2-1 0,1 1 0,10 39 0,-8-51-396,0 0 0,1 0-1,2-1 1,0 0 0,1 0 0,1-1-1,0 0 1,2-1 0,0 0-1,1-1 1,1 0 0,0-1 0,1 0-1,33 24 1,-40-34-164,1 0 0,0-1 0,0 0-1,0-1 1,1 0 0,-1 0 0,16 3 0,-20-6-208,-1 0 1,1-1-1,0 0 1,-1 1-1,1-2 0,-1 1 1,1-1-1,0 1 1,-1-1-1,1 0 1,-1-1-1,0 1 0,1-1 1,-1 0-1,0 0 1,0 0-1,0-1 0,6-4 1,10-11-2316,4-2 991</inkml:trace>
</inkml:ink>
</file>

<file path=ppt/ink/ink26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0:33.04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13 5 7050,'-9'-5'10984,"6"12"-7560,3 21-4079,0-21 1578,5 48 103,2-1-1,29 107 1,-34-156-1361,6 18 468,-7-16-5706</inkml:trace>
</inkml:ink>
</file>

<file path=ppt/ink/ink26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0:33.41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0 175 9602,'0'0'4377,"13"-3"-1952,4-4-65,6-3-376,4-4-255,-1 1-449,2 1-288,-8-1-536,-1 2-200,-4 1-152,3 0-136,-5-1-832,2-1-312,3-2-1593,1-4-31,14 1 1728</inkml:trace>
</inkml:ink>
</file>

<file path=ppt/ink/ink26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0:33.74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9 39 10418,'-1'-5'1190,"-7"-22"3711,9 20-2243,6 13 92,-2 8-823,-4-9-1609,0 3-172,1-1 0,0 0 0,0 0 0,0 1 0,1-1 0,0-1 0,0 1-1,1 0 1,0-1 0,9 11 0,-6-7 32,0 1 0,0-1 1,-1 1-1,0 0 0,4 13 0,79 182 1712,-85-193-1908,0 0 0,-1 1 0,-1-1 0,2 23-1,-8-23-1132,0-15-1265,-2-7-4931,-1-6 5861</inkml:trace>
</inkml:ink>
</file>

<file path=ppt/ink/ink26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0:34.16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29 1 10834,'-2'0'496,"1"1"0,0 0-1,0-1 1,0 1-1,0 0 1,0 0 0,0 0-1,0 0 1,0 0-1,0 0 1,1 0 0,-1 0-1,-1 3 1,-6 20 2239,3 25-861,5-42-1678,1 0-1,0 0 0,0 0 1,0 0-1,1 0 1,0 0-1,0-1 0,1 1 1,0-1-1,0 1 1,1-1-1,-1 0 0,1 0 1,6 6-1,-7-9-193,-1 0-1,1-1 0,0 1 0,0-1 0,0 0 1,0 1-1,0-2 0,0 1 0,1 0 1,-1-1-1,0 1 0,1-1 0,-1 0 1,1 0-1,0 0 0,-1-1 0,1 1 1,0-1-1,-1 0 0,1 0 0,0 0 1,0-1-1,-1 1 0,1-1 0,-1 0 1,1 0-1,0 0 0,6-3 0,-7 2-248,1-1 0,-1 0-1,0 1 1,1-1 0,-1 0-1,0 0 1,-1-1 0,1 1-1,0 0 1,-1-1 0,2-4 0,23-47-4436,-25 49 4188,14-35-1042</inkml:trace>
</inkml:ink>
</file>

<file path=ppt/ink/ink26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0:34.57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0 11018,'41'18'5097,"9"8"-1976,1 8-192,1 9-281,-1 6-175,-11 13-425,-9 1-351,-19 21-793,-12-1-280,-17 3-480,-10 2-80,-12-10-64,-6 2 0,-3-14-448,4-8-496,21-27 944,10-23-352</inkml:trace>
</inkml:ink>
</file>

<file path=ppt/ink/ink2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3:46.62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0 8898,'-6'10'4137,"6"5"-1769,2 4-7,1 5-401,0-1-335,3 1-673,4-1-304,2-7-416,4 1-272,4-4-1536,9 1-2289,-3-2 2464</inkml:trace>
</inkml:ink>
</file>

<file path=ppt/ink/ink26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0:59.87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831 1324 2304,'-4'-2'291,"-4"-3"511,1 1-1,-1-1 1,1-1-1,-7-6 0,11 9-552,0 0 0,1-1-1,-1 1 1,1-1 0,0 1-1,0-1 1,1 0 0,-1 0-1,1 0 1,0 0-1,-1-5 1,1 5-108,-8-26 2504,8 29-2394,1 0-1,-1 0 0,1 0 1,-1 0-1,0 0 1,1 0-1,-1 1 1,0-1-1,0 0 1,0 0-1,0 1 1,0-1-1,1 0 0,-1 1 1,0-1-1,0 1 1,0 0-1,-1-1 1,1 1-1,0 0 1,0-1-1,0 1 0,0 0 1,-2 0-1,42-10 1292,41-4-1138,0 3 0,1 3 0,160 8 0,251 49 1004,-420-40-918,172 12-22,-61-7-421,-150-11 28,0-3 1,0-1 0,-1-1-1,1-2 1,0-1 0,-1-1-1,0-2 1,-1-2-1,32-13 1,223-60 719,-161 50-758,-55 15-6,58-17 5,-109 29-35,-1-2 1,1 0-1,-2-1 0,27-18 1,-25 14 11,-5 4 7,-2-1 0,17-14 0,-24 19-18,-1 1 1,0-1-1,-1 0 1,1 0 0,-1-1-1,0 1 1,0-1-1,-1 1 1,3-11-1,-2 4 4,0-1 0,-1 1 1,-1-1-1,0 0 0,-1 0 0,0 0 0,-1 0 0,0 0 0,-1 1 0,0-1 0,-2 1 0,1-1 0,-1 1 1,-1 0-1,-6-12 0,-5-5-15,-1 0 0,-1 1-1,-2 1 1,-38-42 0,35 47 4,0 1 0,-1 1 0,-1 1 1,-1 1-1,-1 1 0,0 1 0,-1 2 0,0 1 0,-2 1 0,1 1 0,-1 2 0,-47-9 0,7 6-8,0-4-1,1-2 0,-94-40 1,104 34 3,-1 2 1,-1 3-1,-102-18 1,72 24-239,-177-3 1,196 18 141,0 3 0,0 3 0,1 4-1,1 3 1,-88 29 0,149-41 103,-535 154-1109,510-151 969,-50 2-1,56-7 137,1 2 0,0 1-1,-28 7 1,41-6 4,0 1-1,0 0 1,1 1 0,0 0-1,0 1 1,1 0 0,-13 11-1,-74 77-14,53-50 26,21-21-5,1 0 0,2 2 1,0 1-1,2 0 0,-29 55 1,39-62 17,1 0 1,1 1-1,1 1 1,0-1 0,2 1-1,1 0 1,1 1-1,1-1 1,1 38 0,1-51 9,1 0 1,0 0-1,1 0 1,0 0-1,0 0 1,1-1-1,1 1 1,0-1-1,0 0 1,0 0-1,1 0 1,1 0-1,10 12 0,-7-11 29,1 0-1,0-1 0,0-1 1,1 1-1,1-2 0,-1 1 1,1-2-1,0 0 0,14 5 0,14 2 174,0-2-1,0-1 1,1-3-1,0-1 1,70 1-1,39-8 645,0-7 0,277-51 0,-407 56-890,9-3 16,0 1 0,54-1 0,-76 6-131,-1 0 0,1 1 0,-1 0 1,1-1-1,-1 2 0,1-1 0,-1 1 1,0 0-1,0 1 0,0-1 0,0 1 0,0 0 1,0 1-1,-1-1 0,0 1 0,1 0 0,-1 0 1,6 8-1,9 26-670</inkml:trace>
</inkml:ink>
</file>

<file path=ppt/ink/ink26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1:09.40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 73 6801,'-5'-9'7370,"11"4"-3782,20 2-2612,329-12 2786,29 20-2275,-88 4-238,296-58 2851,-581 48-3992,-4-1-19,-1 1 0,0 1-1,0-1 1,1 1-1,-1 0 1,1 0-1,-1 1 1,0-1-1,0 2 1,1-1 0,-1 1-1,0-1 1,6 4-1,-6-4-39</inkml:trace>
</inkml:ink>
</file>

<file path=ppt/ink/ink26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1:10.61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 7 8570,'-6'-5'4573,"11"4"-1290,22 2-1017,-23-1-2451,280 44 4473,-67-6-2120,611 8 3944,-719-52-5330,-100 5-889,-10 1-255,-32 7-4039,16 2 2707</inkml:trace>
</inkml:ink>
</file>

<file path=ppt/ink/ink26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1:14.10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48 1 5561,'-45'47'11131,"42"-40"-6963,3-5-4184,0-1-1,0 1 0,0 0 0,1-1 0,-1 1 0,0-1 1,0 1-1,1 0 0,-1-1 0,1 1 0,1 2 1,4 12 1062,-2 2-580,0 0 0,-1 0 1,1 37-1,-6 51 928,0-97-2014</inkml:trace>
</inkml:ink>
</file>

<file path=ppt/ink/ink26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1:14.96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15 13 6617,'-15'-13'12599,"54"102"-10988,-10-28-416,-15-25-648,-2 1 1,-2 0-1,8 55 0,-12-58-501,-1-22-1635,-6-26-6162,0 0 6461</inkml:trace>
</inkml:ink>
</file>

<file path=ppt/ink/ink26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1:15.45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150 8 7906,'-5'-7'6359,"-1"10"-3500,-3 14-2170,-1 12-233,-11 51 0,5-12 238,7-40-58,-21 43 0,18-46-117,-15 51 0,24-55-318,3-21-185,0 0-1,-1 1 1,1-1-1,0 1 0,0-1 1,0 0-1,0 1 0,0-1 1,0 1-1,0-1 0,0 0 1,0 1-1,0-1 1,0 1-1,0-1 0,0 1 1,0-1-1,1 0 0,-1 1 1,0-1-1,0 0 0,0 1 1,0-1-1,1 1 1,-1-1-1,0 0 0,1 0 1,-1 1-1,0-1 0,0 0 1,1 1-1,-1-1 0,1 0 1,97-39 1807,-59 21-882,67-19-1,-94 34-1194,0 0-1,0 1 1,1 0-1,-1 1 1,1 0-1,-1 1 0,1 1 1,0 0-1,-1 0 1,13 4-1,8 6-801</inkml:trace>
</inkml:ink>
</file>

<file path=ppt/ink/ink26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1:17.62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51 94 6529,'4'-18'10571,"-2"23"-7937,3 8-2983,37 73 1315,-26-56-599,-1 1 0,17 48-1,-16-23 36,45 127 938,-60-182-1319,0 0 0,0 1 0,-1-1-1,1 1 1,0-1 0,-1 1 0,0-1 0,1 1 0,-1 0 0,0-1-1,0 1 1,0-1 0,0 1 0,0 0 0,0-1 0,0 1 0,0-1 0,-1 1-1,1 0 1,-1-1 0,0 3 0,0-3-15,0-1 1,0 1-1,0-1 0,-1 1 1,1-1-1,0 1 0,0-1 1,0 0-1,0 0 0,-1 1 1,1-1-1,0 0 0,0 0 1,0 0-1,-1-1 0,1 1 1,0 0-1,0 0 0,0-1 0,0 1 1,-1 0-1,1-1 0,0 1 1,0-1-1,0 0 0,0 1 1,-2-2-1,1 0-24,0 1-1,0 0 1,0-1-1,0 1 1,0-1-1,1 1 1,-1-1-1,0 0 1,1 0 0,-2-2-1,-3-3-19,-9-12-180,0-2 0,1 0 0,1-1 0,1 0-1,-12-31 1,15 29-43,2-1 0,0 1 0,1-1 0,2-1 0,-2-25-1,7 39 224,-2 0 0,0-1-1,0 1 1,-1 0 0,-1 0 0,0 0-1,0 0 1,-1 1 0,-1-1-1,-9-16 1,1 14 24,8 7 62,19-4 51,9 0 186,0 0-1,24-7 1,-25 9 62,-20 9-328,-1-1 1,1 0 0,-1 1 0,1-1 0,-1 1-1,1 0 1,0 0 0,-1-1 0,1 1-1,0 0 1,-1 0 0,1 0 0,0 0 0,-1 1-1,1-1 1,0 0 0,-1 1 0,1-1-1,-1 1 1,1 0 0,-1-1 0,1 1 0,-1 0-1,1 0 1,-1 0 0,0 0 0,0 0 0,1 0-1,-1 0 1,0 1 0,0-1 0,0 0-1,0 1 1,1 2 0,2 5 30,0 0-1,-1 0 1,0 0-1,-1 0 1,2 11-1,1 4 42,-4-19-71,0-1 0,0 1 0,0-1 1,0 1-1,-1-1 0,0 1 0,0 0 1,0-1-1,0 1 0,-1 0 0,1-1 0,-4 9 1,12-11 26,-1 0 0,1 0 0,-1-1 0,15 0 1,-4-1-32,-10 0 10,1 0 0,-1 0 0,1 1 0,-1 0 0,1 0 0,14 6 0,-22-7-11,0 0-1,0 1 1,0-1-1,-1 1 1,1-1-1,0 1 1,0 0-1,-1-1 1,1 1-1,0 0 1,-1-1-1,1 1 1,-1 0-1,1 0 1,-1-1-1,1 1 1,-1 0-1,0 0 1,1 0 0,-1 0-1,0 0 1,0-1-1,1 1 1,-1 0-1,0 0 1,0 0-1,0 0 1,0 0-1,0 0 1,-1 0-1,1 0 1,0 0-1,0 0 1,0-1-1,-1 1 1,1 0-1,-1 0 1,1 0-1,-1 1 1,-2 2 27,0 1 1,1-1-1,-1 0 0,-1 0 1,-5 6-1,-10 9 43,0-2-1,-2-1 1,0 0-1,0-2 0,-35 18 1,53-31-123,1 0-1,-1 0 1,1 0 0,-1 0-1,0 0 1,1-1 0,-1 1-1,-4-1 1,6 0-8,0 0 0,1 0 0,-1-1 1,1 1-1,-1 0 0,1 0 0,-1-1 0,1 1 0,-1 0 1,1-1-1,0 1 0,-1 0 0,1-1 0,-1 1 0,1 0 1,0-1-1,-1 1 0,1-1 0,0 1 0,0-1 0,-1 1 1,1-1-1,0 1 0,0-1 0,0 1 0,-1-1 0,1 1 1,0-1-1,0 0 0,0 1 0,0-1 0,0 1 0,0-1 1,0 1-1,0-1 0,1 1 0,-1-1 0,0 1 0,0-1 1,0 0-1,0 1 0,1-1 0,-1 1 0,0 0 0,1-1 1,0 0-1,9-29-914</inkml:trace>
</inkml:ink>
</file>

<file path=ppt/ink/ink26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1:21.40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47 746 3681,'-46'6'10769,"49"-21"-8962,19-24-2015,-14 27 250,6-8 107,-1-1-1,-2 0 1,0-1-1,-1 0 1,10-31-1,-17 38-66,0 0 0,1 1 0,1-1 0,1 1 0,0 0 0,0 0-1,2 1 1,-1 0 0,20-23 0,65-96 22,-74 105-79,37-74 86,-36 72-79,-8 11-51,20-39 0,-97 213 508,25-38-525,29-79-8,-2 0 0,-24 47 0,12-35-102,2 2-1,-25 80 1,40-109 153,-17 33 1,25-57-3,1 0-7,7-26-19,71-119 20,48-133-216,-124 272 215,0-1 1,1 1-1,0 0 1,0-1-1,0 1 1,1 0-1,0 1 0,0-1 1,0 1-1,1 0 1,-1 0-1,9-7 1,-10 10-26,-1 0-1,0 0 1,1 0 0,-1-1 0,-1 1 0,1-1 0,3-4-1,-5 8-68,-5 19 90,2-10 8,0 0 0,-1 1 1,0-1-1,-1-1 0,0 1 1,-1-1-1,1 1 0,-9 7 1,-5 12 26,-119 171 351,125-177-664,14-12 138</inkml:trace>
</inkml:ink>
</file>

<file path=ppt/ink/ink26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1:35.7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1051 5190 7458,'11'-3'857,"1"-1"1,-1 2 0,1 0 0,21-2-1,-3 4-335,-1 2 0,31 5-1,40 2 256,-31-10-240,0-3 0,0-2 0,113-27 0,199-76 2008,-380 109-2541,161-47 891,3 6 0,325-35 0,-343 63-427,-1-6 1,190-51 0,-165 24-103,-46 14-56,-1-5-1,130-60 0,-113 39-214,42-21 3,-160 66-76,0 0 1,-1-2 0,0 0-1,-1-1 1,28-29 0,251-263 257,-201 204-267,-28 32-22,-3-3-1,81-117 1,-121 149-34,-2-2 0,-1 0-1,-3-1 1,19-55 0,-36 84 35,112-369-58,-96 303 67,-5 0-1,10-147 1,0-405-311,-26 481 312,-26-212-1,16 269-5,-4-23 14,-5 1 0,-5 1 0,-47-135 0,61 225-23,-1 0 1,-1 1-1,-20-34 0,23 47 5,0 1 0,-1 0 0,-1 0 0,0 1 0,0 0-1,-1 1 1,-25-17 0,-12-1-2,-2 2-1,-88-34 0,11 6 23,15-5-5,-43-17 0,133 68-13,0 0 0,-1 2 0,-1 1 0,1 0 1,-27-1-1,5 5-13,-1 2 0,0 1 0,-82 15 0,-139 43-5,187-39 12,-61 17-139,2 6 0,-165 75 1,74-19-28,55-25 17,-233 134 1,-206 204-659,349-224 688,-105 83 29,314-218 97,-63 73 1,66-66-33,-61 53 0,12-22-50,-110 126 0,151-144 52,4 2 0,-81 136 0,122-181 23,-179 347-42,166-300 63,-38 146 0,33-84-69,-20 89 72,46-179-11,2 0 0,-1 85 0,10-82-8,1-1 0,16 81 0,-11-99 8,1-1-1,1 0 0,2-1 1,1 0-1,17 29 0,139 213 152,-126-213-128,3-1 0,68 67 0,-86-100 77,1-2-1,0-1 1,2-1-1,1-2 0,0-1 1,2-1-1,0-2 1,1-1-1,60 16 1,-52-20 49,1-2 0,0-2 0,1-2 0,-1-2 1,1-2-1,0-2 0,81-12 0,143-43-2410,-161 25 1475</inkml:trace>
</inkml:ink>
</file>

<file path=ppt/ink/ink26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1:43.42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32 568 4113,'-8'0'2608,"-11"-2"5713,18 1-8225,1 1-1,-1-1 1,1 1 0,0-1 0,-1 1 0,1-1-1,0 1 1,0-1 0,-1 1 0,1-1 0,0 1-1,0-1 1,0 0 0,0 1 0,0-1-1,0 1 1,0-1 0,0 0 0,0 1 0,0-1-1,0 1 1,0-1 0,0 0 0,0 1 0,1-1-1,-1 1 1,0-1 0,0 1 0,1-1-1,-1 1 1,0-1 0,1 1 0,0-1 0,2-6-10,0 0 1,1 1 0,-1-1 0,2 1 0,-1 0-1,1 0 1,7-7 0,-6 8-36,-1-1 0,0 0 0,0 0 0,-1-1 1,0 1-1,5-11 0,35-61 482,11-24-207,31-101 1015,-77 185-1175,-7 15-146,0 0 1,-1 0 0,1-1 0,-1 1 0,1 0 0,-1 0 0,0-1 0,0-5 0,-1 9 200,10 0 168,-1 1 0,1-1 1,-1 2-1,1-1 0,-1 1 0,0 1 0,0-1 0,0 2 0,13 5 1,-19-6-313,1-1 0,-1 0-1,0 1 1,0 0 0,0 0 0,5 6 0,15 14 57,-13-15-106,0 0 0,0 1 0,-1 0 0,0 1 0,7 11 0,-9-12-19,0 0 18,0 1-1,0 0 1,5 12-1,-10-17 9,1 0-1,-1 0 1,1 0-1,0-1 1,1 1-1,-1-1 1,1 0-1,0 0 1,0 0-1,0-1 1,6 5-1,-3-4-10,-1 1-1,1 0 1,-1 0-1,0 0 1,-1 0-1,0 1 1,0 0-1,0 0 1,0 1-1,-1-1 1,0 1-1,0 0 1,-1 0-1,0 0 0,0 1 1,-1-1-1,2 9 1,-2-10 43,0 1 0,1-1 1,0 0-1,0 0 0,1-1 0,-1 1 1,1 0-1,1-1 0,-1 0 0,1 0 1,-1-1-1,7 5 0,27 33 479,-38-41-10,2 18 1445,1-10-5449</inkml:trace>
</inkml:ink>
</file>

<file path=ppt/ink/ink2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3:47.9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222 431 7370,'7'-32'1602,"-2"12"-53,-1-1 0,0 1 1,1-41-1,-5 60-1506,0 0 1,-1 1 0,1-1 0,0 0 0,0 0-1,0 0 1,-1 0 0,1 0 0,0 0 0,-1 1-1,1-1 1,-1 0 0,1 0 0,-1 0 0,1 1-1,-1-1 1,1 0 0,-1 1 0,0-1 0,1 1-1,-1-1 1,0 0 0,0 1 0,1 0-1,-1-1 1,0 1 0,0-1 0,0 1 0,0 0-1,0 0 1,1-1 0,-1 1 0,0 0 0,0 0-1,0 0 1,0 0 0,0 0 0,0 0 0,0 0-1,0 0 1,-1 1 0,-3 0 40,0 0 0,0 0 0,1 1 1,-1 0-1,0-1 0,-6 6 0,-1 1-8,1 0 1,0 1-1,0 0 0,1 1 1,0 1-1,1-1 1,0 1-1,-9 16 0,4-5-5,2 1-1,0 1 1,-13 38 0,21-53-36,1 1 1,1 0-1,0 0 0,0 0 1,1 0-1,0 0 1,1 0-1,2 17 1,-2-24-26,0-1 0,1 1 0,-1-1 0,1 0 1,0 1-1,0-1 0,0 0 0,0 1 0,0-1 0,0 0 1,1 0-1,-1 0 0,1 0 0,-1 0 0,1-1 0,0 1 1,0 0-1,-1-1 0,1 1 0,0-1 0,1 1 0,-1-1 1,0 0-1,0 0 0,1 0 0,-1 0 0,0-1 1,1 1-1,-1-1 0,0 1 0,1-1 0,-1 0 0,1 0 1,-1 0-1,1 0 0,-1 0 0,1-1 0,-1 1 0,1-1 1,1 0-1,13-3 3,-1-1 0,1 0 1,-1-1-1,-1-1 0,1-1 0,-1 0 1,14-10-1,-8 3-11,-1 0 1,0-1-1,-2-1 1,20-22-1,-27 25 0,0-1-1,-2 0 1,1-1-1,-2 0 0,0 0 1,-1-1-1,-1 0 0,0 0 1,4-24-1,-3 4 23,-2-2-1,-2 1 1,-1-48 0,-2 84-17,0-12 2,-1-1 0,-3-21 1,3 34 10,1 0-1,0-1 1,-1 1 0,0 0 0,1-1 0,-1 1 0,0 0 0,0 0 0,0 0-1,-1 0 1,1 0 0,0 0 0,-1 0 0,1 0 0,-1 1 0,1-1 0,-1 0-1,0 1 1,0 0 0,0-1 0,0 1 0,0 0 0,-3-1 0,4 1 11,0 1 0,0 0 0,0 0 0,0 0 0,0 0 0,0 0 0,0 0 0,0 0 0,0 1 0,0-1 0,0 0 1,-1 0-1,1 1 0,0-1 0,0 1 0,1-1 0,-1 1 0,0-1 0,0 1 0,0 0 0,0-1 0,0 1 0,1 0 0,-1 0 0,0 0 1,1-1-1,-1 1 0,0 0 0,1 0 0,-1 0 0,1 0 0,-1 0 0,1 0 0,0 1 0,-11 41 719,11-37-659,-3 17 196,1 0-1,2 0 1,0 0 0,1 0-1,9 44 1,-6-49-196,0 0-1,2-1 1,0 1-1,0-1 1,2-1-1,0 1 1,1-1 0,11 15-1,-16-26-88,0 0-1,1 0 1,0-1-1,-1 1 1,2-1 0,-1 0-1,0-1 1,1 1-1,-1-1 1,1 0-1,0 0 1,0-1 0,1 0-1,-1 0 1,10 1-1,-12-2-2,-1-1 0,1 0-1,0 1 1,0-2 0,-1 1-1,1 0 1,0-1 0,-1 0-1,1 0 1,-1 0 0,1 0-1,-1-1 1,1 1 0,-1-1-1,0 0 1,0 0 0,0 0-1,0 0 1,0 0 0,0-1-1,-1 0 1,1 1 0,-1-1 0,1 0-1,-1 0 1,0 0 0,0 0-1,2-6 1,9-22-22,9-19 5,-21 47 19,1 0 1,0 0-1,0 0 0,1 0 1,-1 0-1,0 1 1,1-1-1,0 1 1,-1 0-1,1-1 0,0 1 1,3-1-1,-5 2 1,-1 1-1,1 0 0,-1 0 1,1 0-1,-1-1 0,1 1 1,-1 0-1,1 0 0,-1 0 1,1 0-1,-1 0 0,1 0 1,-1 0-1,1 0 0,-1 0 1,1 0-1,-1 0 0,1 0 1,-1 0-1,1 0 0,-1 1 1,1-1-1,-1 0 0,1 0 1,-1 0-1,1 1 1,-1-1-1,0 0 0,1 1 1,-1-1-1,1 0 0,-1 1 1,0-1-1,1 1 0,-1-1 1,0 0-1,0 1 0,1-1 1,-1 2-1,6 22 96,-5-16-42,2 5 41,0-1 1,1 0-1,0-1 1,1 1 0,0-1-1,1 0 1,9 14-1,-12-20-174,1 0-1,0 0 1,0-1-1,0 0 1,0 0-1,1 0 0,0 0 1,-1-1-1,1 1 1,1-1-1,-1 0 1,0-1-1,1 0 0,-1 1 1,1-2-1,0 1 1,8 1-1,-11-3-215,-1 0 1,1 0-1,0 0 1,-1-1-1,1 1 0,-1-1 1,1 0-1,-1 1 0,1-1 1,-1 0-1,0 0 0,1-1 1,-1 1-1,0 0 0,0-1 1,0 0-1,0 1 0,0-1 1,0 0-1,-1 0 0,1 0 1,0 0-1,-1 0 0,0 0 1,3-5-1,7-10-1061</inkml:trace>
</inkml:ink>
</file>

<file path=ppt/ink/ink26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1:44.7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144 389 6145,'-38'21'2624,"38"-21"-2536,0 0 0,0 1 0,0-1 1,-1 0-1,1 0 0,0 0 0,0 0 1,0 0-1,0 0 0,-1 0 0,1 0 1,0 0-1,0 0 0,0 0 0,0 0 1,-1 0-1,1 0 0,0 0 0,0 0 1,0 0-1,-1 0 0,1 0 0,0 0 1,0 0-1,0 0 0,0 0 0,-1 0 1,1 0-1,0 0 0,0 0 0,0 0 1,0-1-1,-1 1 0,1 0 0,0 0 1,0 0-1,0 0 0,0 0 0,0 0 1,0-1-1,-1 1 0,1 0 0,0 0 1,0 0-1,0 0 0,0-1 0,0 1 1,0 0-1,0 0 0,0 0 0,0-1 1,0 1-1,0 0 0,0 0 0,0 0 1,0 0-1,0-1 0,0 1 0,0 0 1,0 0-1,0 0 0,0-1 0,0 1 1,0 0-1,1 0 0,-1 0 0,8-13 2184,2 7-2106,0 0 0,0-1-1,-1 0 1,0 0 0,13-15 0,-18 18-114,-1 0 1,0-1 0,0 1-1,-1-1 1,1 0-1,-1 0 1,0 0 0,0 0-1,-1 0 1,1 0 0,0-11-1,0 3 48,-1 0 1,-1 0-1,-1-15 0,-1 11-32,-1 0 0,0 1 0,-1-1 0,-7-17-1,8 26-51,-1-1-1,0 0 1,0 1-1,-1 0 1,0 0-1,0 0 1,-1 1-1,-11-12 1,16 17-11,-1 1 0,1-1 0,-1 1 0,0 0 0,1-1 1,-1 1-1,0 0 0,0 0 0,0 0 0,0 1 0,0-1 0,0 0 1,0 1-1,0-1 0,0 1 0,0 0 0,0 0 0,0-1 0,0 1 1,0 1-1,0-1 0,0 0 0,0 0 0,0 1 0,0-1 0,0 1 0,0 0 1,0 0-1,0-1 0,0 1 0,0 0 0,1 1 0,-1-1 0,0 0 1,1 0-1,-1 1 0,1-1 0,-3 3 0,0 2 31,-1-1-1,1 1 1,0 0-1,1 1 1,-1-1 0,1 1-1,0-1 1,1 1-1,-3 12 1,1-4 31,-1 5 131,1 0 1,0 1-1,2-1 1,0 1-1,2-1 1,1 24-1,-1-42-186,1 0-1,-1 0 1,1 0 0,-1 0-1,1 0 1,0 0 0,0 0-1,0 0 1,0 0-1,0 0 1,0 0 0,1 0-1,-1-1 1,0 1-1,1-1 1,0 1 0,-1-1-1,1 0 1,0 1-1,0-1 1,-1 0 0,1 0-1,0 0 1,0 0-1,0 0 1,0-1 0,0 1-1,1-1 1,-1 1-1,0-1 1,0 0 0,0 0-1,3 0 1,7-1-596,-1 0-1,1 0 1,-1-1-1,22-7 1,-24 6-185,25-7-274</inkml:trace>
</inkml:ink>
</file>

<file path=ppt/ink/ink26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1:45.49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24 293 6409,'-23'55'10546,"25"-50"-7182,12 4-4296,-12-8 1925,7 3-854,-1 1-1,0-1 0,0 2 0,-1-1 1,0 1-1,10 9 0,35 28 503,-26-22-369,-1 1 0,0 1 0,-2 1 0,31 40 0,9 10 421,-30-43-239,-32-29-417,1-1-1,0 0 0,-1 0 0,1 0 0,0 0 0,0 0 0,-1 0 0,1 0 0,0 0 1,0-1-1,0 1 0,0-1 0,0 1 0,0-1 0,0 0 0,0 0 0,0 0 1,4 0-1,0-30 472,6-14-508,2 0 1,2 0-1,2 2 1,42-73-1,-41 83-25,101-157 860,-94 153-382,1 1-1,63-62 1,-71 83-355,-19 14-73,-10 7-44,-10 6-382,16-10-62,-1 1 0,0-1 0,0 0 0,0 0 0,0-1 0,0 1 0,0-1 0,-1 0 0,1-1 0,-11 3 0,-8-8-851</inkml:trace>
</inkml:ink>
</file>

<file path=ppt/ink/ink26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1:51.62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55 786 5457,'-39'34'2193,"26"-27"2597,10-13-2884,8-13-1269,3 1-377,0 0-1,1 0 1,19-27 0,0 2 275,118-229 2140,-101 179-2129,111-168-1,-136 232-1314,-19 25-1436,-12 16-91,4-4 1965,0 0 1,0-1 0,-1 0 0,0 0 0,-13 8 0,6-5-13,7-3 88,-1-1-1,-1 0 0,1 0 0,-1-1 0,-20 7 0,29-12 256,1 0 44,1 0-1,-1 0 0,0 0 0,0-1 0,0 1 0,0 0 0,1 0 0,-1 0 0,0-1 0,0 1 1,0 0-1,0 0 0,0 0 0,0-1 0,0 1 0,1 0 0,-1 0 0,0 0 0,0-1 1,0 1-1,0 0 0,0 0 0,0-1 0,0 1 0,0 0 0,0 0 0,0-1 0,0 1 0,-1 0 1,1 0-1,0 0 0,0-1 0,0 1 0,0 0 0,0 0 0,0 0 0,0-1 0,-1 1 1,1 0-1,0 0 0,0 0 0,0 0 0,0-1 0,-1 1 0,1 0 0,0 0 0,0 0 0,0 0 1,-1 0-1,1 0 0,0 0 0,0-1 0,0 1 0,-1 0 0,1 0 0,0 0 0,0 0 1,-1 0-1,1 0 0,0 0 0,-1 0 0,80-57 1443,-73 52-1260,1 2 0,1-1 0,-1 1 0,0 0 1,1 0-1,0 1 0,-1 0 0,1 0 0,0 1 1,0 0-1,0 0 0,9 1 0,-16 0-185,1 0-1,-1 0 1,0 0-1,0 1 1,0-1 0,1 0-1,-1 1 1,0-1-1,0 1 1,0-1-1,0 1 1,0-1-1,0 1 1,0 0-1,0-1 1,0 1 0,0 0-1,0 0 1,-1 0-1,1 0 1,0 0-1,0 0 1,-1 0-1,1 0 1,-1 0-1,1 0 1,-1 0 0,1 0-1,-1 0 1,0 0-1,1 1 1,-1-1-1,0 0 1,0 0-1,0 0 1,0 1-1,0-1 1,0 0 0,0 0-1,-1 2 1,0 6-409,0 0 1,-1-1-1,0 1 1,-3 8 0,2-8-276</inkml:trace>
</inkml:ink>
</file>

<file path=ppt/ink/ink26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1:53.2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28 700 3961,'-2'0'890,"0"-1"-1,-1 1 1,1-1 0,0 1 0,0-1 0,0 0-1,0 0 1,0 0 0,1 0 0,-1 0-1,-3-2 1,5-7 3421,12-7-3851,29-28 317,58-73 618,72-127 1294,-26 36-1567,-140 202-1114,-3 3-12,0 1-1,0-1 1,1 1 0,0 0-1,-1 0 1,1 0 0,0 0-1,0 1 1,1-1-1,5-3 1,-10 9-283,0 0 1,0 0-1,0 0 0,-1 0 0,0 0 1,1 0-1,-5 4 0,-39 47-3531,-24 32-1967,47-52 4741</inkml:trace>
</inkml:ink>
</file>

<file path=ppt/ink/ink26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1:53.75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252 0 5081,'-112'82'2671,"109"-79"-2393,0-1 0,0 0 0,-1 0 0,1-1 0,0 1 0,-1-1 0,-4 2 0,7-3-204,1 0 0,-1 0 1,1 0-1,-1 0 0,1 0 0,-1 0 0,1 0 1,-1 0-1,1 0 0,-1-1 0,1 1 0,-1 0 0,1 0 1,0 0-1,-1-1 0,1 1 0,-1 0 0,1 0 1,-1-1-1,1 1 0,0 0 0,-1-1 0,-10 2 7845,4 20-8232,6-14 881,-11 32-272,6-17-14,-1-1 0,-19 40 0,22-53-210,0-1-41,0 0 0,1 0 0,0 0 1,0 0-1,1 1 0,-2 8 0,4-15-23,0 0-1,0 1 0,0-1 0,0 1 0,0-1 0,0 0 1,0 1-1,1-1 0,-1 1 0,1-1 0,-1 0 1,1 1-1,-1-1 0,1 0 0,0 0 0,-1 1 1,1-1-1,0 0 0,0 0 0,0 0 0,0 0 1,0 0-1,0 0 0,0 0 0,1-1 0,-1 1 1,0 0-1,0-1 0,1 1 0,-1-1 0,0 1 1,1-1-1,-1 1 0,0-1 0,1 0 0,-1 0 0,1 0 1,-1 0-1,0 0 0,3 0 0,6 0 108,0 0 0,0 0 0,1-1 0,-1-1 0,0 0 0,0 0-1,0-1 1,-1 0 0,1-1 0,18-9 0,-17 7-4,1-1-1,0-1 1,-1 0 0,-1 0 0,1-1 0,-2 0-1,18-20 1,-27 28-95,1 0 0,0 1 0,-1-1 0,1 0 0,0 0 0,-1 0 1,1 0-1,-1 0 0,1 0 0,-1 0 0,0 0 0,1 0 0,-1 0 0,0-1 0,0 1 0,0 0 0,1 0 0,-1 0 0,0 0 0,-1 0 1,1 0-1,0 0 0,0-1 0,0 1 0,-1 0 0,1 0 0,-1 0 0,1 0 0,0 0 0,-1 0 0,0 0 0,1 0 0,-1 0 1,0 1-1,1-1 0,-1 0 0,0 0 0,0 1 0,0-1 0,0 0 0,0 1 0,0-1 0,0 0 0,0 1 0,0 0 0,0-1 0,0 1 1,0 0-1,0-1 0,-2 1 0,-8-3 58,0 0 1,-1 0-1,-20 0 0,25 2-89,-29 1 67,29 1-275,0-1 0,-1 0 1,1-1-1,0 1 0,-11-3 0,17 3 185,1 0 0,0 0 0,0 0 0,0-1-1,-1 1 1,1 0 0,0 0 0,0 0 0,0 0-1,0 0 1,-1 0 0,1 0 0,0-1 0,0 1 0,0 0-1,0 0 1,-1 0 0,1 0 0,0 0 0,0-1-1,0 1 1,0 0 0,0 0 0,0 0 0,0-1-1,0 1 1,0 0 0,0 0 0,-1 0 0,1-1-1,0 1 1,0 0 0,0 0 0,0 0 0,0-1 0,0 1-1,1 0 1,-1 0 0,0-1 0,0 1 0,0 0-1,0 0 1,0-1 0,14-15-972</inkml:trace>
</inkml:ink>
</file>

<file path=ppt/ink/ink26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1:56.26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111 356 7578,'-93'29'2934,"77"-26"-578,14-7-1118,13-4 3731,-8 9-4936,-1-1 0,0 1-1,0 0 1,0 0 0,0 0 0,0 0 0,0 0 0,0 0 0,0 1 0,0-1 0,-1 1 0,1-1 0,0 1 0,-1 0-1,1-1 1,-1 1 0,0 0 0,0 0 0,1 0 0,-1 0 0,-1 0 0,1 0 0,0 1 0,0-1 0,-1 0-1,1 0 1,-1 4 0,6 5-32,-1-14-21,3-26-13,-1-21 5,7-37-45,-12 77 69,0 1 0,1 0-1,0 0 1,1 0-1,0 0 1,0 1 0,7-10-1,-10 17 11,0-1 0,0 1 0,0 0-1,0 0 1,0 0 0,0 0 0,1 0-1,-1 0 1,0 0 0,0 0 0,1 0-1,-1 1 1,1-1 0,-1 1 0,1-1-1,-1 1 1,1-1 0,-1 1 0,1 0-1,-1 0 1,1-1 0,-1 1 0,1 0 0,-1 1-1,1-1 1,0 0 0,-1 0 0,1 1-1,-1-1 1,1 1 0,-1-1 0,1 1-1,1 0 1,5 4 43,0 0 0,-1 0 0,1 1 0,10 10 0,3 2 89,-20-17-132,1 0 1,-1 0-1,0 0 0,0-1 1,1 1-1,-1 0 0,1-1 1,-1 1-1,0-1 0,1 0 1,-1 1-1,1-1 0,-1 0 0,1 0 1,-1 0-1,1 0 0,-1 0 1,1 0-1,-1 0 0,1 0 1,-1-1-1,3 0 0,-1-1 5,0 1-1,-1-1 1,1 0-1,-1 0 1,1 0 0,-1 0-1,0 0 1,0 0-1,0-1 1,3-4-1,2-5 62,0-2 0,0 1 0,6-23 0,-11 31-33,14-48 281,-16 53-319,0 0 0,0 0-1,0 0 1,0 0-1,0 0 1,0 0 0,0-1-1,0 1 1,0 0 0,0 0-1,0 0 1,0 0 0,1 0-1,-1 0 1,0 0 0,0 0-1,0 0 1,0-1 0,0 1-1,0 0 1,0 0 0,1 0-1,-1 0 1,0 0 0,0 0-1,0 0 1,0 0 0,0 0-1,0 0 1,1 0 0,-1 0-1,0 0 1,0 0 0,0 0-1,0 0 1,0 0-1,0 0 1,0 0 0,1 0-1,-1 0 1,0 0 0,0 0-1,0 0 1,0 1 0,0-1-1,0 0 1,0 0 0,1 0-1,-1 0 1,0 0 0,0 0-1,0 0 1,0 0 0,0 0-1,0 1 1,0-1 0,0 0-1,0 0 1,0 0 0,0 0-1,0 0 1,0 0 0,0 1-1,0-1 1,9 14 33,6 9-9,-12-20-14,0-1 0,0 0 0,1 0 0,-1 0 0,1-1 0,0 1 0,-1-1 0,1 0 0,0 0 0,0 0 0,0 0 0,0-1 0,0 0 0,0 1 1,6-2-1,-8 1-2,0-1 1,1 1 0,-1-1-1,0 0 1,0 0 0,0 0-1,1 0 1,-1 0 0,0 0-1,0-1 1,-1 1-1,1-1 1,0 1 0,0-1-1,-1 0 1,1 0 0,-1 1-1,1-1 1,-1 0 0,0 0-1,0-1 1,0 1 0,0 0-1,0 0 1,1-4 0,-1 4-5,-1 1-1,1-1 1,0 1 0,-1-1 0,0 1 0,1-1 0,-1 0 0,0 1 0,1-1 0,-1 1-1,0-1 1,0 0 0,0 1 0,-1-1 0,1 1 0,0-1 0,-1 0 0,1 1 0,-1-1-1,1 1 1,-1-1 0,0 1 0,1 0 0,-1-1 0,0 1 0,0 0 0,0-1 0,0 1-1,0 0 1,-1 0 0,1 0 0,0 0 0,0 0 0,-1 0 0,1 0 0,-1 0 0,1 1-1,0-1 1,-1 0 0,1 1 0,-1-1 0,0 1 0,1 0 0,-3-1 0,-12-2-372,1 1 0,-1 0 1,-29 0-1,14 1-1312,18-1 43,13 2 1565,-1 0 0,1 0 0,0-1 0,0 1 0,-1 0 0,1 0 0,0 0-1,0 0 1,-1 0 0,1-1 0,0 1 0,0 0 0,0 0 0,-1 0 0,1 0 0,0-1 0,0 1-1,0 0 1,0 0 0,-1-1 0,1 1 0,0 0 0,0 0 0,0-1 0,0 1 0,0 0 0,0 0-1,0-1 1,0 1 0,0 0 0,0-1 0,0 1 0,0 0 0,0 0 0,0-1 0,0 1 0,0 0-1,0 0 1,0-1 0,0 1 0,0 0 0,0-1 0,1 1 0,-1 0 0,0 0 0,0 0 0,0-1-1,0 1 1,1 0 0,8-10-922</inkml:trace>
</inkml:ink>
</file>

<file path=ppt/ink/ink26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1:56.66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8242,'1'5'866,"-1"-1"1,1 1-1,0-1 1,0 0-1,1 1 1,-1-1-1,1 0 1,0 0-1,0 0 1,5 7-1,34 41 1539,-20-27-1186,22 29-152,-16-22-821,39 63 0,-65-95-310,-1 0 0,0 0 0,0 0-1,1 0 1,-1 1 0,0-1 0,0 0 0,1 0 0,-1 1 0,0-1 0,0 0 0,1 0 0,-1 1 0,0-1 0,0 0 0,0 1 0,0-1 0,0 0 0,0 1 0,0-1 0,1 0 0,-1 1 0,0-1 0,0 0 0,0 1 0,0-1 0,0 0 0,0 1 0,0-1 0,-1 0 0,1 1 0,0-1 0,0 0 0,0 0 0,0 1 0,0-1 0,0 0 0,-1 1 0,1-1 0,0 0 0,0 0 0,0 1 0,-1-1 0,1 0 0,0 0-1,0 1 1,-1-1 0,1 0 0,0 0 0,-1 0 0,1 0 0,0 1 0,0-1 0,-1 0 0,1 0 0,0 0 0,-1 0 0,-21-5-365,6-1 996</inkml:trace>
</inkml:ink>
</file>

<file path=ppt/ink/ink26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1:57.0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3 213 8866,'-3'0'3977,"14"-2"-1753,4-8-143,6-3-113,9-6-432,4-6-759,3-1-209,4-5-712,-2 2-320,-3 3-1481,3-5 1225</inkml:trace>
</inkml:ink>
</file>

<file path=ppt/ink/ink26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1:57.42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139 18 6713,'-1'-2'462,"-1"1"-1,1 0 0,0-1 0,0 1 0,0 0 0,-1 0 0,1 0 0,0 0 0,-1 0 0,1 0 1,-1 1-1,0-1 0,1 0 0,-1 1 0,1-1 0,-3 0 0,2 1-202,-1 0 1,0 0-1,1 0 0,-1 0 0,1 1 0,-1-1 1,1 0-1,0 1 0,-5 1 0,1 1-108,0 0-1,0 0 0,0 0 1,1 1-1,-9 6 1,11-6-26,-1 0 1,1-1-1,-1 1 1,1 1 0,1-1-1,-1 0 1,0 1-1,1-1 1,0 1 0,0 0-1,1 0 1,-1-1-1,1 1 1,-1 6 0,1 0 89,0 0 0,0 0 1,1 1-1,2 18 0,-2-26-188,1 1 0,-1-1 0,1 0 0,0 1 0,0-1 0,1 0 0,-1 0-1,1 0 1,0 0 0,0 0 0,0 0 0,0 0 0,1-1 0,-1 1 0,1-1 0,0 0 0,0 0 0,0 0 0,1 0-1,-1 0 1,1-1 0,0 1 0,-1-1 0,1 0 0,0 0 0,0-1 0,0 1 0,1-1 0,-1 0 0,0 0 0,1 0-1,-1 0 1,0-1 0,1 0 0,-1 0 0,0 0 0,1 0 0,-1-1 0,0 0 0,1 0 0,-1 0 0,0 0 0,8-4-1,7-3-507,-1-1 0,-1-1-1,24-16 1,-28 16-736,0 0 0,-1-1 0,0-1 1,16-20-1,-12 11 198</inkml:trace>
</inkml:ink>
</file>

<file path=ppt/ink/ink26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1:58.25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71 149 7266,'54'-47'2715,"-47"37"-983,-13 9-447,-11 7 396,-13 15 319,21-16-1503,0 2 1,0-1 0,0 1 0,-10 11 0,16-15-445,1 0-1,0 0 1,-1 1-1,1-1 1,1 1-1,-1-1 1,0 1-1,1 0 0,0-1 1,0 1-1,0 0 1,0 0-1,0 0 1,1 0-1,0 0 1,0 5-1,0-4-48,1 0 0,0 0-1,0 0 1,0 0 0,1 0-1,0 0 1,0-1 0,0 1-1,0-1 1,4 5-1,-5-7-8,0 0-1,0 0 0,1-1 0,-1 1 1,0-1-1,1 1 0,-1-1 0,1 0 1,-1 1-1,1-1 0,0 0 0,0 0 0,-1 0 1,1 0-1,0 0 0,0-1 0,0 1 1,0-1-1,0 1 0,0-1 0,0 1 1,0-1-1,0 0 0,0 0 0,0 0 0,0 0 1,3-1-1,-3 0-2,0 0 0,0 0 0,0 0 0,0 0 0,0 0 0,0-1 0,-1 1 0,1-1 0,0 1 0,-1-1 0,1 0 0,-1 1 0,1-1 0,-1 0 0,0 0 0,0 0 0,0 0 0,0 0 0,0 0 0,1-4 0,0-1-12,-1 0 0,1 0 0,-1 0 1,0 0-1,0-9 0,2-6 42,1-5 40,-4 27-60,-1-1 0,1 0 0,0 1-1,0-1 1,-1 0 0,1 1 0,0-1 0,-1 0-1,1 1 1,-1-1 0,1 1 0,-1-1 0,1 0-1,-1 1 1,1-1 0,-1 1 0,1 0-1,-1-1 1,0 1 0,1-1 0,-1 1 0,0 0-1,1 0 1,-1-1 0,0 1 0,1 0 0,-1 0-1,0 0 1,0 0 0,1 0 0,-2 0 0,1 0 7,1 0 0,0 0 1,-1 0-1,1 0 0,0 0 1,-1 0-1,1 0 0,0 0 1,-1 0-1,1 1 1,0-1-1,-1 0 0,1 0 1,0 0-1,-1 1 0,1-1 1,0 0-1,0 0 0,-1 1 1,1-1-1,0 0 0,0 1 1,0-1-1,0 0 1,-1 1-1,1-1 0,0 0 1,0 1-1,0-1 0,0 0 1,0 1-1,0-1 0,0 0 1,0 1-1,0-1 0,0 0 1,0 1-1,0-1 1,0 0-1,0 1 0,0-1 1,0 0-1,0 1 0,0-1 1,1 0-1,-1 1 0,0-1 1,0 0-1,0 1 1,0-1-1,1 0 0,-1 1 1,1-1-1,36 16 0,-29-12-6,0 0-1,0 0 0,17 4 0,-23-7-19,0-1-1,0 1 1,0-1-1,0 0 1,0 0-1,0 0 1,0 0-1,0 0 1,0-1-1,1 1 1,-1 0-1,0-1 1,0 0-1,0 1 1,0-1-1,-1 0 1,1 0-1,0 0 1,0 0-1,0-1 1,1 0-1,1-3-192,0 0 0,-1-1 0,0 1-1,0-1 1,0 1 0,0-1 0,-1 0-1,0 0 1,0 0 0,2-9 1777,15 30-553,-19-15-1014,0 0 0,0 1 0,1-1 0,-1 0 0,0 0 0,0 1 0,1-1 0,-1 0 0,0 0 0,1 1 0,-1-1 0,0 0 0,1 0 0,-1 0 0,0 0 0,1 1 0,-1-1 0,0 0 0,1 0 0,-1 0 0,1 0 0,-1 0 0,0 0 0,1 0 0,-1 0 0,1 0 0,-1 0 0,0 0 0,1 0 0,-1 0 0,0-1 0,1 1 0,-1 0 0,0 0 0,1 0 0,-1 0 0,0-1 0,1 1 0,-1 0 0,0 0 0,1-1 0,-1 1 0,0 0 0,0-1 0,1 1 0,-1 0 0,0-1 0,0 1 0,0 0 0,0-1 0,1 1 0,-1 0 0,0-1 0,1-5 1,0 0 1,1 1-1,-1-1 0,1 0 1,0 1-1,1 0 0,4-9 1,-4 10-2,0-1 0,-1 0 0,0 0 0,0 0 0,0 0 0,0-1 1,-1 1-1,0 0 0,0-1 0,0-5 0,-1 10-130,0 0 0,-1 0 0,1 0 0,0 0 0,0 0 0,1 0 0,-1-1 0,0 1 0,0 0 0,0 0 0,1 0 0,-1 0 0,0 0 0,1 0 0,-1 1 0,1-1-1,-1 0 1,2-2 0,20 0-2947,-22 3 3072,17-1-846</inkml:trace>
</inkml:ink>
</file>

<file path=ppt/ink/ink2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3:48.3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33 8370,'0'-5'3144,"6"-1"-2503,3 1-185,7 1-528,6 1-560,11-7 399</inkml:trace>
</inkml:ink>
</file>

<file path=ppt/ink/ink26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1:58.77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7506,'1'8'4894,"8"10"-3172,-7-16-1136,87 138 5617,-47-77-4683,55 108-1,-92-161-1420,2 6-479,-8-24-555,-7-37 148,6 35 724,0-3-125,1 1 1,0-26 0,1 35 164,0 0 1,0-1-1,1 1 1,-1-1-1,1 1 0,0 0 1,0 0-1,0-1 1,1 1-1,-1 0 0,1 0 1,-1 0-1,1 1 1,0-1-1,0 0 0,0 0 1,5-3-1,-5 5 34,0 0-1,0 1 1,-1-1-1,1 0 1,0 1-1,0 0 0,0-1 1,0 1-1,0 0 1,0 0-1,0 0 1,0 0-1,0 1 1,0-1-1,-1 1 1,1-1-1,0 1 1,0-1-1,0 1 1,-1 0-1,1 0 1,0 0-1,0 0 1,-1 0-1,1 0 0,2 3 1,4 2 215,-1 1 1,1-1-1,11 15 0,-17-18-181,0 0-1,0-1 1,-1 1-1,1 0 1,-1 0-1,1 0 0,-1 0 1,0 0-1,0 1 1,0-1-1,0 0 1,-1 0-1,0 1 0,1-1 1,-1 0-1,0 1 1,0-1-1,-1 0 0,1 1 1,-1-1-1,0 0 1,0 0-1,0 0 1,0 1-1,0-1 0,-1 0 1,1 0-1,-1-1 1,0 1-1,0 0 1,-2 2-1,1-2-187,1-1 0,-1 1 0,0-1 0,0 0 0,0 0-1,0 0 1,0 0 0,0-1 0,0 1 0,-1-1 0,1 0 0,0 0 0,-1 0 0,1 0 0,-1-1-1,0 1 1,1-1 0,-1 0 0,-3 0 0,6 0-87,0 0 0,-1-1 1,1 1-1,0 0 0,0 0 0,0-1 0,-1 1 0,1-1 0,0 1 1,0-1-1,0 0 0,0 1 0,0-1 0,0 0 0,0 0 0,-1-1 1,-1-7-996</inkml:trace>
</inkml:ink>
</file>

<file path=ppt/ink/ink26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1:59.46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32 7242,'41'-18'2703,"-41"18"-2616,0-1 0,1 1 0,-1 0 0,1 0 0,-1 0 0,0 0 0,1 0 0,-1-1 0,0 1 0,1 0 0,-1 0 0,0 0 1,0-1-1,1 1 0,-1 0 0,0 0 0,0-1 0,1 1 0,-1 0 0,0-1 0,0 1 0,0 0 0,1-1 0,-1 1 0,0 0 0,0-1 0,0 1 0,0 0 0,0-1 1,0 1-1,0-1 0,0 1 0,0 0 0,0-1 0,0 1 0,0 0 0,0-1 0,0 1 0,0-1 0,-1 1 11,1 0-1,0-1 1,0 1-1,0 0 1,-1 0-1,1 0 1,0 0 0,0 0-1,-1 0 1,1 0-1,0 0 1,0-1-1,-1 1 1,1 0 0,0 0-1,0 0 1,-1 0-1,1 0 1,0 0-1,0 0 1,-1 0 0,1 1-1,0-1 1,0 0-1,0 0 1,-1 0-1,1 0 1,0 0 0,0 0-1,-1 0 1,1 0-1,0 1 1,0-1-1,0 0 1,0 0 0,-1 0-1,1 1 1,0-1-1,0 0 1,0 0-1,0 0 1,0 1-1,-1-1 1,1 0 0,0 0-1,0 1 1,0-1-1,0 0 1,-4 11 66,-1 0 0,2-1 1,0 1-1,0 1 0,1-1 0,-1 21 0,5-25-136,0-1-1,1 0 1,0 0-1,0 0 1,1-1-1,-1 1 1,8 7-1,-5-4-14,-6-9-13,1 1 1,-1 0-1,0 0 1,1 0 0,-1 0-1,1 0 1,-1 0-1,1-1 1,0 1 0,-1 0-1,1-1 1,0 1-1,0 0 1,-1-1 0,1 1-1,0-1 1,0 1 0,0-1-1,0 1 1,0-1-1,-1 0 1,1 1 0,0-1-1,0 0 1,0 0-1,0 0 1,0 1 0,2-1-1,-2-2 3,-1 1-1,1 0 0,0 0 1,-1-1-1,1 1 1,-1 0-1,1-1 0,-1 1 1,0-1-1,0 1 1,1-1-1,-1 1 0,0 0 1,0-1-1,0 1 1,-1-1-1,1 1 0,0-1 1,0 1-1,-1-2 1,0-2 32,0-1 1,1 1-1,0 0 1,0 0-1,0 0 1,1-1 0,0 1-1,0 0 1,0 0-1,0 0 1,1 0 0,0 0-1,0 0 1,0 0-1,1 1 1,0-1-1,0 1 1,0 0 0,0 0-1,0 0 1,7-5-1,-10 8 0,1 0 0,0 1 0,0-1 0,0 0-1,0 1 1,0-1 0,0 1 0,0-1 0,0 1 0,0-1-1,0 1 1,0 0 0,0-1 0,0 1 0,0 0-1,0 0 1,0 0 0,0 0 0,0 0 0,0 0 0,0 0-1,0 0 1,1 0 0,-1 1 0,0-1 0,0 0-1,0 1 1,0-1 0,0 1 0,0-1 0,-1 1 0,1-1-1,0 1 1,0 0 0,0-1 0,0 1 0,-1 0-1,2 2 1,3 3 110,0 1 0,-1 0 0,0 0-1,5 13 1,8 12 221,-16-31-339,0 0 0,0 0 1,0-1-1,0 1 1,1 0-1,-1-1 1,0 1-1,0-1 1,0 1-1,0-1 1,1 0-1,-1 1 1,0-1-1,0 0 0,1 0 1,-1 0-1,0 0 1,0 0-1,1 0 1,-1 0-1,0-1 1,0 1-1,1 0 1,-1-1-1,0 1 1,0-1-1,0 1 1,1-1-1,-1 0 0,0 1 1,0-1-1,0 0 1,1-1-1,6-5 207,0 0 0,0-1 0,8-10 0,3-2 246,-11 12-234,1 1 0,0 1 0,1 0 0,-1 0 0,1 1 0,0 0 0,0 0 0,15-3 0,-21 7-322,-1 0 0,1 0 0,-1 0 0,1 1 0,0-1 0,-1 1 0,1 0 0,0 1 0,0-1 0,-1 0 0,1 1 0,-1 0 0,1 0 0,0 0 0,-1 0 0,0 1 0,1-1 0,-1 1 0,0 0 0,0 0 0,0 0 0,0 0 0,0 1 0,0-1 0,-1 1 0,1 0 0,-1 0 0,3 4 0</inkml:trace>
</inkml:ink>
</file>

<file path=ppt/ink/ink26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1:59.8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101 0 11963,'-15'25'6057,"-11"-2"-2096,15-10-2241,6-7-208,0 1-1624,-19 16-728,14-7 800,5-8-376</inkml:trace>
</inkml:ink>
</file>

<file path=ppt/ink/ink26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2:12.36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437 1585 7178,'3'2'343,"0"0"1,0 0-1,0 0 1,0 0-1,1-1 1,-1 1-1,0-1 0,1 0 1,-1 0-1,1 0 1,-1 0-1,1-1 1,-1 1-1,1-1 1,5 0-1,57-7 955,4-10 101,0-2 0,100-43 0,-86 29-215,93-22 0,-43 29 277,219-13-1,-177 24-1003,-19 0-190,0 6-1,240 19 0,-286-4-190,158-13 0,-132 1 86,-30 9 42,-73-1-163,1-1 0,41-4 0,-64 1-27,0 0 0,-1 0 0,1-1 0,-1-1 0,1 0-1,-1 0 1,-1-1 0,1-1 0,-1 0 0,14-9 0,-10 3 67,0-1 0,-1 0-1,0 0 1,-2-1 0,1-1 0,-1 0 0,11-23 0,-8 12-1,-2 0 0,-1-1 1,-1 0-1,7-31 0,-13 41-77,-1 0 0,0 0 0,-1-1 1,-1 1-1,-2-27 0,0 34 4,0 0 0,-1 0 0,0 0 0,-1 1 0,0-1 0,-1 1 0,0-1 0,0 1 0,-1 0 0,-11-16 0,-3 2 1,-2 0 0,0 2 0,-2 0 0,0 1 0,-1 2-1,-37-23 1,-170-81-128,214 114 98,-52-21-196,-118-32-1,109 38 126,-81-36 1,29-2 5,-75-32-31,155 73 20,-1 3 0,-64-13 0,63 21 28,-2 2-1,1 3 1,0 2 0,-98 10 0,-211 50 54,248-37-8,-124 24-93,-235 76 1,439-110 102,0 2 0,0 2 1,2 1-1,0 1 0,1 2 1,1 1-1,-48 41 0,58-42-37,1 0-1,1 1 1,1 0-1,1 2 1,1 0-1,1 1 0,1 0 1,1 1-1,1 0 1,1 1-1,-8 33 0,8-19 26,2 1-1,2 0 0,2 1 0,2 0 0,2 45 0,2-55 36,2 1 0,0 0 0,3-1 0,0 0-1,2-1 1,1 1 0,16 30 0,-19-47 23,0 0 1,2-1 0,0 0-1,0 0 1,1-1 0,0-1 0,1 0-1,1 0 1,0-1 0,0 0-1,1-1 1,0 0 0,0-1-1,1-1 1,0 0 0,1-1-1,0-1 1,-1 0 0,2-1-1,-1 0 1,0-1 0,1-1-1,-1 0 1,1-2 0,17 0-1,16-3 172,0-2 0,0-2 0,-1-2-1,73-25 1,184-81-194,-262 97-195,113-44-1883,-83 35 1376</inkml:trace>
</inkml:ink>
</file>

<file path=ppt/ink/ink26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2:29.64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265 1161 7154,'26'-1'8083,"5"-3"-5057,0 0-2317,52 1-1,196 14 2161,280 50-1,-495-50-2526,0-3-1,1-3 1,0-2-1,-1-4 0,86-11 1,-116 8-286,-12 2-61,1-1 0,-1-2 0,1 0 0,-1 0 0,-1-2 0,1-1 0,30-16 0,26-25-134,104-86-1,-154 113 107,59-53-28,-77 65 83,-1 0-1,0-1 1,-1 0 0,0-1-1,-1 0 1,8-17-1,-6 9 175,-1 0-1,-1 0 0,7-29 0,-13 40-129,0 1 0,0-1 0,0 1 0,-1-1 0,-1 1 0,0 0 0,0-1 0,0 1 0,-1 0 0,0-1 0,-5-11 0,-10-12-55,-1 0-1,-1 2 1,-2 0 0,-1 1 0,-38-39 0,24 26-6,18 22-2,-83-91-18,86 96-48,-1 1 0,-1 0 0,0 2 1,-38-22-1,44 29 43,-1 0 0,0 1 1,0 0-1,0 1 0,-1 0 1,1 1-1,-1 0 0,1 1 1,-19 1-1,-5 3-5,-69 14-1,-3 1-96,96-18 59,-1-1 0,0 0 0,1 0 0,0-1 0,-1-1 0,1 0 1,0-1-1,-15-7 0,-46-11-152,-30 2 180,-123-7-1,147 22 0,-103 8-1,145 0 29,-1 2 1,1 1-1,1 3 1,-71 24-1,51-10-21,-77 44-1,106-51-18,0 2 0,1 1 0,1 1 1,-34 34-1,35-27 40,0 0 1,2 1 0,1 2-1,1 0 1,2 1-1,1 1 1,1 0 0,2 1-1,1 1 1,2 0 0,1 1-1,2 0 1,1 0-1,-3 61 1,8-67 55,2 1-1,2-1 1,0 1 0,10 43-1,-9-62 13,1 1 0,0-1-1,0 0 1,1-1 0,1 1-1,-1-1 1,2 0 0,-1 0-1,2-1 1,-1 0 0,1 0 0,0 0-1,1-1 1,14 10 0,7 2 130,1-2 1,1-1 0,0-1 0,50 16 0,-26-14 315,115 20-1,-122-30-168,1-3-1,91-2 0,-120-4-339,0-1-1,0 0 0,0-2 0,0-1 0,0 0 1,-1-2-1,0 0 0,-1-1 0,25-14 0,-36 16-517,-1 0 0,0 0 0,0-1 0,0 0 0,9-11 0,24-24-3388,-9 19 2724</inkml:trace>
</inkml:ink>
</file>

<file path=ppt/ink/ink26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2:39.33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454 165 6017,'-87'24'5171,"68"-17"-4368,-1-2 0,1 0-1,-1 0 1,-32 1 0,45-6-652,-1 0 0,0 1-1,1 0 1,-1 0 0,0 0 0,1 1 0,-1 0 0,1 1-1,0 0 1,0 0 0,0 0 0,0 1 0,1 0 0,-1 0 0,1 1-1,0 0 1,0 0 0,-7 8 0,3-2-84,1-1-1,0 2 1,0-1 0,1 1-1,1 0 1,0 1 0,1 0-1,0 0 1,1 1 0,0-1-1,1 1 1,0 0 0,2 0-1,0 0 1,0 1 0,1 24-1,2-13 58,1 0-1,1 0 1,1 0-1,1 0 0,2 0 1,0-1-1,2 0 0,0-1 1,17 29-1,-14-32 22,2-1 0,0 0 0,1-1 0,1-1 0,0-1 0,2 0 0,0-1 0,0 0 0,2-2 0,25 15 0,-15-12 93,2-1-1,0-2 1,1-1 0,0-1-1,0-2 1,57 9 0,-29-11 66,-1-3 1,121-6 0,-98-6-181,1-3 1,-1-5 0,-1-3-1,158-56 1,-192 57-1,-6 3-52,-1-2-1,-1-2 1,54-30 0,-85 42-45,1-1-1,-1 0 1,0 0-1,0-1 1,-1 0-1,0 0 1,0-1-1,-1 0 1,0 0-1,-1-1 1,0 0-1,0 0 1,-1 0-1,0-1 0,-1 0 1,0 0-1,4-21 1,-5 10 28,-1 0 1,-1-1-1,-1 1 0,-1 0 0,-1 0 1,-1 0-1,0 0 0,-2 0 1,-1 1-1,0 0 0,-2 0 1,0 0-1,-2 1 0,0 1 1,-1-1-1,-17-22 0,8 15-46,-1 2-1,-1 0 1,-1 2 0,-1 0-1,-1 1 1,-1 2 0,-1 1 0,0 1-1,-2 1 1,0 1 0,-43-16-1,43 21-11,-1 1-1,-1 1 1,1 2 0,-1 1-1,-1 2 1,1 0-1,-1 3 1,1 0 0,-1 2-1,1 1 1,-1 2 0,-31 8-1,10 2-240,1 2 0,1 3 1,0 2-1,1 2 0,2 2 0,-46 31 0,70-44-1709,24-12 1868,0-1 0,-1 0 1,1 0-1,0 1 0,0-1 0,0 0 0,0 1 1,0-1-1,0 0 0,0 0 0,0 1 0,0-1 1,1 0-1,-1 1 0,0-1 0,0 0 0,1 1 1,-1-1-1,0 0 0,1 1 0,-1-1 0,0 1 1,1-1-1,-1 1 0,1-1 0,-1 1 0,2-2 1,15-25-965</inkml:trace>
</inkml:ink>
</file>

<file path=ppt/ink/ink26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2:39.91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 1 7410,'-14'0'15886,"17"11"-16781,3 11 1170,1 0 1,0 0-1,2-1 0,1 0 1,0-1-1,2 0 1,0 0-1,1-1 0,29 31 1,-37-44-961,-8-13-5785,1-1 5314</inkml:trace>
</inkml:ink>
</file>

<file path=ppt/ink/ink26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2:40.2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1 195 7354,'1'1'450,"1"-1"1,-1 0 0,1 1 0,-1-1-1,1 0 1,-1 0 0,1 0 0,-1 0-1,0-1 1,1 1 0,-1 0 0,1 0-1,-1-1 1,1 1 0,1-2 0,22-17 2828,14-30-1238,-35 43-1493,9-10-208,0 2-1,1-1 1,0 1 0,1 1 0,18-12 0,-13 10-338,-8 8-440,-14 16-3546,0-5 4415</inkml:trace>
</inkml:ink>
</file>

<file path=ppt/ink/ink26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2:40.6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47 1 6449,'-38'108'3054,"30"-82"5877,17-46-5057,-8 17-4383,3-4 577,1 0 1,0 1-1,0 0 0,1-1 0,0 2 0,11-10 0,-2 2-5,-11 10-49,-1 0-1,0 0 0,1 1 0,0-1 0,-1 1 0,1 0 0,6-2 0,-9 3-38,0 0 0,1 1 0,-1 0-1,1-1 1,-1 1 0,1 0-1,-1 0 1,1 0 0,-1 0-1,1 0 1,-1 0 0,1 1-1,-1-1 1,1 0 0,2 2-1,-2-1-215,0 0-1,0 1 0,-1 0 0,1-1 0,0 1 0,0 0 0,-1 0 0,1 0 1,-1 0-1,0 0 0,0 0 0,0 0 0,0 1 0,0-1 0,0 0 0,0 1 1,-1-1-1,1 1 0,-1-1 0,0 1 0,1 2 0,3 26-3883,0-16 3174</inkml:trace>
  <inkml:trace contextRef="#ctx0" brushRef="#br0" timeOffset="1">150 192 6873,'-39'127'3937,"47"-117"-920,5-7-793,3-5-183,5-4-465,4-4-264,1-3-535,2-2-113,1-3-808,-6 2-1137,1-10 945</inkml:trace>
</inkml:ink>
</file>

<file path=ppt/ink/ink26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2:43.59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732 932 6353,'-10'12'735,"1"1"0,1 0-1,0 1 1,1-1 0,0 2 0,1-1-1,0 1 1,1 0 0,-4 25-1,8-37-629,1-1-1,0 1 1,0 0-1,0-1 0,0 1 1,1 0-1,-1-1 1,1 1-1,-1-1 1,1 1-1,0 0 0,0-1 1,0 0-1,0 1 1,1-1-1,-1 0 1,1 1-1,2 3 1,0-3 39,0 1 0,1-1 0,-1 0 1,0 0-1,1 0 0,0 0 1,-1-1-1,1 0 0,5 2 1,9 1 193,-1 0 0,1-2 0,0 0 0,25 1 1,19-5 201,0-2 1,90-17 0,-74 9-304,285-51 778,-307 48-820,0-2-1,-2-3 1,0-2 0,66-36-1,-103 46-142,1 0-1,-2-1 1,0-1-1,-1-1 1,0 0 0,-1-1-1,0-1 1,-1 0-1,19-31 1,-27 38-9,-1 0-1,0 0 1,-1-1 0,0 1-1,0-1 1,-1 0 0,-1 0-1,1 0 1,-2-1 0,1 1 0,-2-1-1,1 1 1,-1 0 0,-1-1-1,0 1 1,0-1 0,-1 1-1,0 0 1,-1 0 0,0 0-1,-7-15 1,-2 4-26,-1-1 0,0 2 0,-1 0 0,-2 0 1,0 2-1,-36-33 0,0 8-13,-74-47 0,67 52-32,-1 2 0,-2 4 1,-1 2-1,-2 2 0,-130-35 0,143 51 2,0 2-1,-1 3 1,1 2-1,-2 2 1,1 3-1,0 2 1,0 2-1,-75 16 1,77-9-2,1 3 0,1 2 1,1 2-1,0 2 0,-86 50 0,108-53 21,0 1 0,0 1-1,2 1 1,0 2 0,2 0 0,0 1-1,2 2 1,1 0 0,0 1-1,-27 52 1,31-44 42,1-1-1,2 2 1,2-1-1,1 2 1,1-1-1,-4 55 1,10-61 49,2 0 0,0 0 0,2 0 0,1 0 1,2 0-1,0-1 0,2 0 0,16 44 0,-16-56-37,1 0 1,0-1-1,1 0 0,1 0 1,0-1-1,1 0 0,0-1 0,1 0 1,24 19-1,-18-18-4,1-1-1,1-1 1,0-1-1,1-1 1,0-1-1,37 12 1,-6-8-220,1-3 0,0-2 1,1-2-1,0-3 0,87-5 1,25-8-741,17-2 284</inkml:trace>
</inkml:ink>
</file>

<file path=ppt/ink/ink2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3:48.73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145 1 8098,'-25'12'3637,"-31"22"0,49-30-3388,1 1 0,-1 0 0,1 1 0,0-1 0,1 1 0,-1 1 0,1-1 0,0 1 0,-4 9 0,8-15-230,1 0-1,0 0 1,-1 0 0,1 1-1,0-1 1,0 0-1,0 0 1,0 0-1,0 1 1,1-1-1,-1 0 1,0 0-1,0 1 1,1-1-1,-1 0 1,1 0-1,-1 0 1,1 0-1,-1 0 1,1 0-1,0 0 1,0 0-1,-1 0 1,1 0-1,0 0 1,0 0-1,0 0 1,0-1-1,0 1 1,0 0-1,0-1 1,0 1-1,0-1 1,3 2-1,41 16 56,-16-11-50,19 5 151,-45-11-122,0 0 1,0 0 0,0 0-1,-1 1 1,1-1 0,0 1-1,-1-1 1,0 1 0,1 0-1,-1 0 1,0 0-1,3 4 1,-4-4-14,0 0 1,0 0-1,-1 0 0,1 1 0,-1-1 0,1 0 1,-1 0-1,0 0 0,0 0 0,0 1 1,0-1-1,0 0 0,-1 0 0,1 0 0,-1 1 1,1-1-1,-1 0 0,0 0 0,0 0 0,1 0 1,-2 0-1,1 0 0,0 0 0,0-1 1,-1 1-1,1 0 0,-1-1 0,1 1 0,-4 2 1,-5 5 11,0 0 0,-1 0 0,-17 9 0,-17 8-107,41-25-221,0 1 1,0 0 0,0-1 0,0 0 0,0 0 0,0 0 0,0 0 0,0 0-1,0-1 1,-6 0 0,8-3-1459,7-1 690</inkml:trace>
</inkml:ink>
</file>

<file path=ppt/ink/ink26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2:44.8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159 36 5697,'-60'-14'2577,"18"-5"2062,41 19-4448,1 0 0,-1-1 0,0 1-1,0-1 1,0 1 0,0 0 0,0 0-1,0-1 1,0 1 0,0 0-1,1 0 1,-1 0 0,0 0 0,0 0-1,0 0 1,0 1 0,0-1 0,0 0-1,0 0 1,0 1 0,0-1 0,0 0-1,0 1 1,-1 0 0,1 0 9,-1 1 0,1-1-1,-1 1 1,1 0 0,0 0 0,0-1 0,-1 1 0,1 0 0,0 0 0,-1 4 0,-1 6 167,0 0 0,0 0 1,-1 15-1,4-22-130,-3 28-6,1 0 0,2 0 0,2 0 0,1 0 0,1 0 0,2-1 0,1 1-1,2-1 1,1-1 0,1 0 0,2 0 0,1-1 0,1-1 0,25 37 0,-34-58-231,0 0 0,1-1 0,-1 0 0,1 0 0,1 0 0,-1-1 0,1 0 0,0-1 0,1 0 1,9 5-1,-14-8-93,0 0 1,0-1 0,0 1 0,1-1 0,-1 0 0,0 0 0,0-1-1,1 1 1,-1-1 0,0 0 0,0 0 0,1 0 0,-1-1-1,0 0 1,1 1 0,-1-1 0,0-1 0,0 1 0,0-1-1,0 1 1,0-1 0,0 0 0,-1-1 0,1 1 0,4-4 0,-1-2-508,1 0 1,-1-1-1,-1 0 1,0 0-1,8-15 1,7-17-472</inkml:trace>
</inkml:ink>
</file>

<file path=ppt/ink/ink26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2:45.20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10130,'6'25'4953,"6"2"-1672,-3 1-1457,4 5-535,-6-1-385,4 3-312,6 4-360,-1 0-104,0-10-88,1-3-40,-9-9-288,0-8-280,-3-7-656,-5-5-665,0-14-671,1-2 1519</inkml:trace>
</inkml:ink>
</file>

<file path=ppt/ink/ink26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2:45.57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1 163 8474,'0'7'4201,"11"-17"-921,10-8-839,13-6-697,-1-4-223,3 3-729,-3 4-296,-11 3-432,4 5-48,-6 7 40,-7-1-160,-6 7-640,-1 5-360,-6 0-1201</inkml:trace>
  <inkml:trace contextRef="#ctx0" brushRef="#br0" timeOffset="1">89 284 10226,'1'-3'4529,"12"-7"-2312,10-2-265,0-5-624,-3 2-423,4 0-433,-3 1-224,-1-1-176,1 2 8,-8 6-304,-2 6-232,-2-1-537,-1 4-695,-3-2 1648</inkml:trace>
</inkml:ink>
</file>

<file path=ppt/ink/ink26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2:46.0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8 160 8842,'-8'16'4177,"13"-4"-1513,-3-7-335,12-5-505,1-5-135,3-8-449,5 1-208,0-1-536,3 2-240,-3 3-192,-4-5-104,4 3-392,-2-2-392,0 1-648,-1 3-233,-4-13-895,1-2 3152,-1-10-752</inkml:trace>
</inkml:ink>
</file>

<file path=ppt/ink/ink26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2:46.40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198 3 8122,'-15'-1'7736,"3"0"-4367,-14 8-2552,7 2-408,0 1 1,-20 13-1,32-18-286,0 0 0,0 0 0,0 1 0,1 0 0,0 0 0,0 0 0,1 1 0,-10 14 0,15-21-120,-1 1-1,1 0 0,0-1 0,0 1 0,0 0 0,0-1 1,0 1-1,0-1 0,0 1 0,0 0 0,0-1 0,0 1 1,0 0-1,0-1 0,0 1 0,0 0 0,1-1 0,-1 1 1,0-1-1,0 1 0,1 0 0,-1-1 0,0 1 0,1-1 1,-1 1-1,1-1 0,-1 1 0,1-1 0,-1 0 0,1 1 1,-1-1-1,1 1 0,-1-1 0,1 0 0,-1 0 0,1 1 1,-1-1-1,1 0 0,0 0 0,-1 0 0,1 1 0,0-1 0,-1 0 1,1 0-1,0 0 0,-1 0 0,2 0 0,32 1-12,-21-3-20,2-1 150,-1 1 0,0 1 0,1 0 0,-1 1 1,24 2-1,-34-1-38,0 0 0,0 0 1,0 1-1,0-1 1,0 1-1,-1 0 0,1 0 1,0 0-1,-1 0 0,1 1 1,-1-1-1,0 1 0,0 0 1,0 0-1,0 0 0,-1 1 1,1-1-1,-1 1 1,0-1-1,0 1 0,0 0 1,0 0-1,-1-1 0,2 6 1,-1-1 55,0 1 0,-1-1-1,0 1 1,0 0 0,-1-1 0,0 1 0,0 0 0,-1-1 0,0 1 0,-1-1 0,-3 11-1,4-13-104,-1 0-1,0-1 0,0 1 1,0-1-1,-1 0 0,0 0 1,0 0-1,0 0 0,-1 0 1,0-1-1,1 1 0,-2-1 1,1 0-1,0 0 0,-1-1 1,0 1-1,-6 3 0,9-6-51,0 0-1,1-1 0,-1 1 0,0-1 1,0 1-1,1-1 0,-1 0 1,0 1-1,0-1 0,1 0 1,-1 0-1,0 0 0,0-1 1,0 1-1,1 0 0,-1-1 0,0 1 1,0-1-1,1 1 0,-1-1 1,-2-1-1,1-1-211,0 1 0,0 0-1,0-1 1,1 0 0,-1 0-1,1 0 1,0 0 0,0 0 0,-4-6-1,1-4-1107,0 1-1,0-1 1,1 0-1,-4-25 1,3 4 463</inkml:trace>
</inkml:ink>
</file>

<file path=ppt/ink/ink26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2:46.81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9546,'20'0'5201,"3"3"-976,9 8-1784,6 6-409,2 12-272,-2 5-279,-7 17-289,-3 8-232,-10 12-384,-7 4-176,-11 0-200,-5-1-48,-3-11-528,-2-6-344,-3-13-2088,13-6-2634,5-22 3490</inkml:trace>
</inkml:ink>
</file>

<file path=ppt/ink/ink26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2:54.7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 6 7074,'-10'-5'12365,"9"5"-11871,-3 10 2678,5 29-4510,-1-34 2201,6 34-494,1-1 0,3 0-1,16 44 1,93 279 1297,-86-255-1475,-30-96-193,1-1 0,-1 1 0,-1 0 0,0 0 0,0 0 0,-1 0 0,0 0 1,-1 1-1,-1 10 0,1-21-39,0 0 0,0 0 0,0 1 0,0-1 0,0 0 0,0 0 0,0 0 0,0 1 0,-1-1 0,1 0 0,0 0 0,0 0 0,0 0 0,0 1 0,0-1 0,0 0 0,0 0 0,-1 0 1,1 0-1,0 0 0,0 0 0,0 0 0,0 1 0,0-1 0,-1 0 0,1 0 0,0 0 0,0 0 0,0 0 0,-1 0 0,1 0 0,0 0 0,0 0 0,0 0 0,0 0 0,-1 0 0,1 0 0,0 0 0,0 0 0,0 0 0,-1 0 0,1 0 0,0 0 0,0 0 0,0 0 0,0 0 0,-1 0 1,1-1-1,0 1 0,0 0 0,0 0 0,0 0 0,0 0 0,-1 0 0,1 0 0,0-1 0,0 1 0,0 0 0,0 0 0,0 0 0,0 0 0,0-1 0,0 1 0,-1 0 0,-8-17-4872,4-12 3798</inkml:trace>
</inkml:ink>
</file>

<file path=ppt/ink/ink26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2:55.1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33 9 10098,'-2'2'455,"0"0"1,0 0-1,-1 0 0,1 1 0,1-1 0,-1 1 1,0-1-1,1 1 0,-1 0 0,1-1 0,0 1 1,0 0-1,0 0 0,0 0 0,0 0 0,0 3 1,-5 56 1161,6-47-1109,0 107 677,0-145-1148,1-1 0,2 1 0,7-33 0,-9 48-7,1 0-1,1 0 1,-1 0 0,1 1-1,1-1 1,-1 1-1,1 0 1,1 0 0,-1 0-1,1 1 1,0-1-1,1 1 1,-1 0 0,14-10-1,-16 14 39,1 0 0,-1 1 0,1-1 0,-1 1-1,1 0 1,-1 0 0,1 0 0,0 0 0,0 1-1,0-1 1,-1 1 0,1 0 0,0 0 0,0 1-1,0-1 1,0 1 0,-1 0 0,1 0 0,0 0-1,-1 0 1,1 0 0,-1 1 0,1 0 0,-1 0-1,0 0 1,0 0 0,4 3 0,3 3 71,-1 0 0,0 1 0,0 0 0,-1 1-1,0-1 1,-1 1 0,7 13 0,-4-7-41,3 8-283,23 29 0,-31-46-236,0-1-1,1 1 1,0-1 0,0-1 0,1 1-1,0-1 1,0 0 0,13 6 0,19 1-765</inkml:trace>
</inkml:ink>
</file>

<file path=ppt/ink/ink26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2:55.65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11130,'-1'7'6128,"7"8"-4435,-3-6-714,11 30 1210,26 52 1,65 95-1024,-89-160-1213,-9-10-905</inkml:trace>
</inkml:ink>
</file>

<file path=ppt/ink/ink26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2:56.09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21 462 8586,'-8'-10'678,"7"9"-424,-1 1-1,1-1 0,1 0 0,-1 0 1,0 0-1,0 0 0,0 0 0,0-1 0,1 1 1,-1 0-1,1 0 0,-1 0 0,1-1 0,-1 1 1,0-2-1,2 2-8,0 0 1,1 0-1,-1 1 1,0-1-1,0 0 1,0 0-1,1 1 1,-1-1-1,0 0 1,1 1-1,-1-1 1,0 1-1,1 0 1,-1-1-1,0 1 1,1 0-1,1 0 0,6-3 350,0 0-1,0-1 0,0 0 1,0 0-1,-1-1 0,1 0 1,10-9-1,2-3 209,28-29 1,-41 38-744,-1 0 1,0 0-1,-1-1 1,1 0-1,-1 0 1,-1-1-1,7-15 1,-10 19-195,0-1 0,0-1 1,-1 1-1,0 0 1,0 0-1,-1 0 1,1-1-1,-2 1 1,1 0-1,-1 0 1,0 0-1,-3-11 1,3 16 53,-1-10-355,-1-1 0,-1 1 0,0 0 1,-1 0-1,0 1 0,-1-1 0,0 1 0,-11-14 1,17 25 455,0-1 0,0 1 0,0-1 1,-1 1-1,1 0 0,0-1 0,0 1 1,-1 0-1,1-1 0,0 1 0,-1 0 1,1-1-1,0 1 0,-1 0 0,1 0 1,0-1-1,-1 1 0,1 0 0,-1 0 1,1 0-1,-1 0 0,1-1 0,0 1 1,-1 0-1,1 0 0,-1 0 0,1 0 1,-1 0-1,1 0 0,-1 0 0,1 0 1,0 0-1,-1 0 0,1 1 0,-1-1 1,1 0-1,-1 0 0,1 0 0,0 0 1,-1 1-1,1-1 0,-1 0 0,1 1 1,0-1-1,-1 0 0,1 0 0,0 1 1,0-1-1,-1 0 0,1 1 0,0-1 1,0 1-1,-1-1 0,1 0 0,0 1 1,0-1-1,0 1 0,0-1 0,0 1 1,-1-1-1,1 0 0,0 1 0,0-1 1,0 1-1,0 0 0,0 32 1652,4-22-1285,0 0-1,1 0 0,0 0 1,0-1-1,1 1 1,0-1-1,1-1 1,1 1-1,9 9 1,24 35 701,-15-9-584,-17-27-442,1-1 0,1 0 0,1 0 0,26 27 0,-38-43-134,1 0-1,0 0 1,0 0 0,0 0 0,0 0-1,0-1 1,0 1 0,0 0 0,0-1-1,0 1 1,0-1 0,0 1 0,0-1-1,0 1 1,0-1 0,1 0 0,-1 1-1,0-1 1,0 0 0,1 0-1,-1 0 1,0 0 0,0 0 0,1 0-1,-1 0 1,0-1 0,0 1 0,0 0-1,1-1 1,-1 1 0,0-1 0,0 1-1,0-1 1,0 1 0,0-1 0,1-1-1,3-2-762,-1-1 0,0 0-1,-1 0 1,1 0 0,-1-1 0,3-6-1,3-6-642,12-13 173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5:56.04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 0 9802,'-13'10'3361,"13"-3"-3465,0-3-216,5-3-616,-5-2-385</inkml:trace>
</inkml:ink>
</file>

<file path=ppt/ink/ink2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3:49.49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191 16 6409,'2'-3'9696,"-17"9"-7868,2 1-1645,0 2 0,1-1-1,0 2 1,1 0 0,0 0 0,-10 13-1,14-15-95,-7 6 74,1 2 1,-18 25 0,29-37-145,-1 1 0,1-1-1,0 0 1,0 1 0,0-1 0,0 1 0,1 0 0,0 0 0,0 0 0,0-1 0,0 1-1,1 0 1,0 10 0,1-13-10,0 1 0,-1-1 0,1 1 0,0-1 0,1 1 0,-1-1-1,0 0 1,1 1 0,-1-1 0,1 0 0,-1 0 0,1 0 0,0 0 0,0-1 0,0 1-1,0 0 1,0-1 0,1 1 0,-1-1 0,0 0 0,1 0 0,-1 0 0,1 0 0,-1 0-1,1 0 1,3 0 0,4 1-3,1-1 0,-1 0-1,0 0 1,0-1 0,16-2-1,-17 1 2,1-1 0,-1-1 0,0 1-1,0-1 1,0-1 0,0 0-1,-1 0 1,1-1 0,-1 1 0,15-13-1,-20 15 19,-1-1-1,1 1 1,-1 0-1,1-1 1,-1 1 0,0-1-1,0 0 1,0 1-1,0-1 1,0 0-1,-1 0 1,1-1-1,-1 1 1,0 0-1,0 0 1,0-1-1,-1 1 1,1 0-1,-1-1 1,1 1-1,-1-1 1,0 1-1,-1-1 1,1 1-1,0 0 1,-1-1-1,0 1 1,0 0-1,0-1 1,0 1-1,-1 0 1,1 0-1,-1 0 1,-2-3 0,1 2 30,-1 0 1,1 0 0,-1 0-1,0 1 1,-1-1-1,-6-4 1,-9-7 279,44 30 139,49 20 1,-4-14-38,21 8 183,-82-26-574,0 1-1,-1 0 1,0 0-1,1 1 1,-2-1-1,1 1 1,0 1-1,8 9 1,-12-8-13,-9-16 158,2-3-198,1 0 0,0 0 1,0 0-1,1 0 0,1 0 1,0 0-1,1-1 1,0 1-1,1 0 0,0 0 1,1-1-1,4-14 1,-4 21 8,1 1 1,-1-1-1,1 0 1,1 1 0,-1 0-1,1 0 1,-1 0-1,2 0 1,6-6 0,-10 9-41,0 1 0,1 0 1,-1 0-1,0 0 1,1 0-1,-1 1 1,1-1-1,-1 0 1,1 1-1,0-1 1,-1 1-1,1-1 1,0 1-1,-1 0 1,1-1-1,0 1 0,-1 0 1,1 0-1,0 1 1,-1-1-1,1 0 1,0 0-1,-1 1 1,1-1-1,0 1 1,-1-1-1,1 1 1,-1 0-1,1 0 0,-1 0 1,1 0-1,-1 0 1,0 0-1,1 0 1,-1 0-1,0 0 1,1 2-1,49 46-5441,-26-33 6840,-7-9-435</inkml:trace>
</inkml:ink>
</file>

<file path=ppt/ink/ink27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2:56.64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8314,'0'0'3111,"0"1"-2630,0 0 1,0-1-1,0 1 0,0-1 0,5 9 7219,-4-8-7218,9 0-160,0-1 1,0-1-1,0 1 1,0-2-1,16-3 1,-12 2-194,-13 3-102,1 0 0,0 0-1,-1 0 1,1 0 0,-1 0-1,1 0 1,0 0 0,-1 1-1,1-1 1,-1 1 0,1-1-1,-1 1 1,1-1 0,-1 1 0,1 0-1,-1 0 1,0 0 0,0 0-1,1 0 1,-1 0 0,0 0-1,0 0 1,0 1 0,0-1-1,0 0 1,0 1 0,0-1 0,-1 0-1,1 1 1,0-1 0,-1 1-1,1-1 1,-1 3 0,3 4-3,-2 1 1,1-1-1,-1 1 0,0 11 1,-1-3-1,-2 0 1,0-1-1,0 1 1,-2-1 0,-9 28-1,-4 19 457,16-62-435,1 0 0,0-1 0,0 1-1,-1-1 1,1 1 0,0 0 0,0-1 0,0 1 0,0-1 0,0 1 0,0 0 0,0-1 0,0 1-1,0 0 1,0-1 0,0 1 0,0 0 0,0-1 0,0 1 0,0-1 0,1 1 0,-1 0 0,0-1-1,1 1 1,-1-1 0,1 2 0,15-8 1320,-9 2-1477,18-16 265,-17 12-136,0-1 14,0 1-1,1-1 1,1 2 0,-1-1-1,1 1 1,0 1-1,22-10 1,-11 4-25,-19 10-437,0 0 0,0 0 0,0 0 0,-1 0 0,1-1 1,0 1-1,-1-1 0,0 1 0,2-4 0,0-4-987,-1 1 0,0 0-1,-1 0 1,1-12 0,-1 13 1435,1-19-412</inkml:trace>
</inkml:ink>
</file>

<file path=ppt/ink/ink27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2:57.04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155 45 10162,'-7'2'1001,"0"1"0,-1 0 0,1 0-1,0 1 1,1 0 0,-13 10 0,13-10-473,1 2 0,0-1 1,0 0-1,0 1 1,1 0-1,-8 12 0,9-11-406,0 0 0,0 0 0,0 0 0,1 0 0,0 1 0,1-1-1,0 1 1,0-1 0,0 1 0,1 0 0,0-1 0,0 1 0,1-1-1,0 1 1,1-1 0,0 1 0,0-1 0,0 0 0,1 1 0,0-1 0,0-1-1,1 1 1,0 0 0,6 8 0,-5-9-72,-1-1 1,1 1-1,0-1 1,1 0-1,-1-1 0,1 1 1,0-1-1,0 0 0,1-1 1,-1 1-1,1-1 0,-1-1 1,1 1-1,0-1 1,0 0-1,0-1 0,9 2 1,-10-3 37,-1 0-1,1 0 1,-1 0 0,1-1 0,-1 0 0,1 0 0,-1 0 0,0-1 0,1 0 0,-1 0 0,0 0 0,0-1 0,0 1 0,-1-1-1,1 0 1,-1-1 0,1 1 0,-1-1 0,0 0 0,0 0 0,-1 0 0,1 0 0,2-5 0,-1 1 112,0 0 1,-1 0-1,0-1 0,-1 0 1,0 1-1,0-1 0,0 0 1,-1 0-1,-1-1 1,0 1-1,1-12 0,-2 14-138,-1 1-1,1 0 0,-1 0 0,0-1 1,0 1-1,-1 0 0,0 0 0,0 0 1,-1 0-1,1 0 0,-1 1 1,0-1-1,-1 1 0,1 0 0,-1 0 1,0 0-1,-8-7 0,2 4-65,0 0 0,-1 1-1,0 0 1,-1 0 0,0 1-1,0 1 1,0 0 0,0 1-1,-17-4 1,7 3-935,0 2 0,-33-2 0,17 0-2018,14-9 1270</inkml:trace>
</inkml:ink>
</file>

<file path=ppt/ink/ink27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2:58.64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58 1066 7330,'36'-4'5189,"23"11"-2761,-35-3-1446,257 51 3067,-28-4-3073,-120-33-768,0-5 0,0-6 0,208-15 0,-286 1 31,0-2 0,0-2 0,-1-2 1,86-35-1,-97 30-143,-2-2 1,0-1 0,-1-2-1,-2-2 1,0-2 0,36-33-1,-61 47-84,1 0 0,-2-1 0,0-1 0,-1 1 0,0-2 0,-1 0 0,-1 0 0,0-1 0,-1 0 0,9-29 0,-14 34 2,-1 1 0,1-1 1,-2 0-1,0 0 0,0 0 0,-1 0 1,-1 0-1,0 0 0,0 0 0,-1 0 1,-1 1-1,0-1 0,-1 1 0,0-1 1,0 1-1,-1 0 0,-12-18 0,-2 1-5,-2 2-1,-1 0 1,-1 1-1,-1 1 1,-1 1-1,-47-32 0,0 8-87,-113-57-1,133 79 43,-1 2-1,-1 2 1,-1 3-1,0 2 1,-76-12-1,85 22 26,0 2-1,-1 2 1,1 2-1,-1 2 1,1 2-1,0 2 1,-52 14-1,5 6-4,1 4-1,2 5 1,-151 80 0,206-95 13,0 2 0,1 2 0,1 1-1,1 1 1,1 2 0,2 1 0,1 1 0,1 2 0,-25 37 0,41-50 3,0 0 0,1 1 1,1 0-1,1 1 0,0 0 0,2 0 0,0 0 0,-2 23 0,6-27 4,1 0 0,1 1 0,1-1 0,0 1-1,1-1 1,1 0 0,0 0 0,1 0 0,1 0-1,1-1 1,9 18 0,-9-20-43,1-1 1,1 0-1,0 0 1,0-1-1,1 0 1,1-1-1,0 0 1,1 0-1,0-1 1,0-1-1,1 0 1,0 0-1,1-1 1,0-1-1,0 0 0,16 6 1,16 1 141,-1-2-1,1-2 1,74 6 0,48-2 335</inkml:trace>
</inkml:ink>
</file>

<file path=ppt/ink/ink27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2:59.52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946 1206 8050,'0'4'227,"-1"0"0,1 1-1,0-1 1,0 0 0,1 1 0,-1-1 0,1 0 0,0 0 0,0 0 0,0 0 0,1 0-1,-1 0 1,1 0 0,0 0 0,0 0 0,1-1 0,-1 1 0,1-1 0,0 1 0,-1-1 0,1 0-1,1 0 1,-1-1 0,0 1 0,1-1 0,-1 1 0,1-1 0,6 2 0,9 5 153,0-1 0,0-2 1,1 0-1,33 6 1,9-2 51,0-3 1,0-2 0,1-4 0,76-6 0,-50-5-220,-1-3-1,119-34 0,-162 34 94,-1-2 0,-1-2 0,-1-2 0,60-36 0,-78 40-57,-2 0-1,0-2 1,-1 0 0,-1-2 0,0 0 0,-2-1 0,0-1-1,29-45 1,-40 53-203,-1 0 1,0-1-1,0 0 0,-2 0 0,0 0 0,0 0 1,-1-1-1,-1 1 0,0-1 0,-1 0 0,-1 0 0,0 0 1,-1 0-1,-1 1 0,0-1 0,-1 0 0,-1 1 0,0 0 1,-1 0-1,-7-16 0,-6-6-37,-1 1-1,-2 0 1,-1 2-1,-2 0 1,-1 2-1,-39-38 1,24 30-11,-2 2 0,-1 2 0,-2 2 0,-1 2 0,-2 2 0,-1 2 0,-1 2 0,-1 2 0,-1 3 0,-1 2 0,0 2 1,-103-16-1,85 23-41,0 3 0,0 3 1,-1 3-1,1 3 1,0 4-1,0 2 1,1 4-1,1 2 1,-113 42-1,103-26-5,-81 45 0,115-51 32,0 2 1,2 3-1,-49 42 1,71-53 27,1 0-1,1 2 1,0 0-1,2 1 1,0 1 0,2 0-1,-16 33 1,23-37 19,0-1-1,2 1 1,0 1 0,1 0-1,1-1 1,1 1 0,0 1-1,2-1 1,0 0-1,1 0 1,4 23 0,-2-26 21,1-1-1,1 0 1,0 0 0,2 0 0,-1 0 0,2-1 0,0 0 0,1 0-1,0 0 1,14 17 0,-7-15 23,0 0-1,1-1 1,1 0-1,0-1 0,1-1 1,36 21-1,-7-10 23,2-3-1,0-2 0,0-2 0,2-3 0,96 18 0,357 24-2674,-337-44 1637</inkml:trace>
</inkml:ink>
</file>

<file path=ppt/ink/ink27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3:02.73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0 131 6593,'13'3'7608,"-1"3"-4504,-10-5-2640,1 0-1,0 1 1,-1-1 0,1 0 0,0 0 0,-1-1 0,1 1-1,5 0 1,-7-1-294,0 0-1,0 0 1,0 0 0,0 0-1,0 1 1,0-1-1,0 0 1,0 0 0,0 1-1,0-1 1,0 0 0,0 1-1,0-1 1,0 1-1,-1 0 1,1-1 0,0 1-1,0-1 1,-1 1-1,1 0 1,1 1 0,11 27 691,-12-27-841,4 15 344,0 0 0,3 30 0,-7-47-351,-1 1-1,0 0 0,1-1 1,-1 1-1,1 0 1,-1-1-1,1 1 0,-1 0 1,1-1-1,-1 1 0,1-1 1,0 1-1,-1-1 0,1 1 1,0-1-1,-1 0 0,1 1 1,0-1-1,0 0 0,-1 0 1,1 1-1,0-1 0,0 0 1,-1 0-1,1 0 0,0 0 1,0 0-1,0 0 0,-1 0 1,1 0-1,0 0 0,0 0 1,0-1-1,-1 1 0,1 0 1,0 0-1,-1-1 0,2 0 1,32-12 95,-16 3-76,0-1 0,-1-1-1,-1-1 1,24-22 0,56-68-1225,-61 64-51,2-3 465</inkml:trace>
</inkml:ink>
</file>

<file path=ppt/ink/ink27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3:03.32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26 249 9058,'-8'16'3985,"2"2"-2153,2 5-344,3 0-87,-6-1-193,7 1-56,4-5-119,7-3-97,7-17 8,5-11 0,17-21-8,4-12-31,12-14-265,3-5-64,-4-1-736,-3 9-728,-16 18 808,-13 15-385</inkml:trace>
</inkml:ink>
</file>

<file path=ppt/ink/ink27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3:06.25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57 1 7690,'-18'4'2207,"-20"7"1848,95-13-309,-33 1-3507,1 2 0,-1 0 0,1 1 0,-1 2-1,0 0 1,0 2 0,0 1 0,44 18-1,-51-16-223,0 0-1,0 1 0,-1 1 1,0 1-1,-1 0 0,0 1 1,-1 0-1,0 1 0,-1 1 0,-1 0 1,19 31-1,-6-1-18,-2 2 0,-2 0 1,24 84-1,24 158-57,21 251-2,-23-117 214,31-7 929,-65-309-489,-5-23 341,-5 1 0,23 148 1,-45-221-829,0-1 0,0 1 0,-2 0 1,1 0-1,-2 0 0,1-1 1,-2 1-1,1-1 0,-2 1 1,0-1-1,-5 12 0,5-17-80,1 0-1,-1 0 0,1-1 0,-2 0 1,1 0-1,-1 0 0,1 0 1,-1-1-1,0 0 0,-1 0 1,1 0-1,-1 0 0,0-1 0,0 0 1,0-1-1,0 1 0,0-1 1,0 0-1,-1 0 0,1-1 1,-9 1-1,5-1-134,0 0 0,0-1 1,0-1-1,0 1 0,0-2 0,0 1 0,1-1 0,-1-1 1,0 0-1,1 0 0,-13-6 0,15 5-10,1 1 0,0-1 0,-1 0 0,2-1 0,-1 0 0,0 0 1,1 0-1,0 0 0,0-1 0,1 1 0,0-1 0,0-1 0,0 1 0,0 0 0,1-1 0,-3-10 0,-10-47-175</inkml:trace>
</inkml:ink>
</file>

<file path=ppt/ink/ink27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3:07.4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1178 7722,'14'-33'8782,"20"-28"-5919,-2 2-1552,-13 22-713,153-329 2687,-155 321-3199,-1-1 0,-3 0 1,-2-1-1,-2 0 0,-2 0 0,2-65 0,-9 91-97,-1 0 0,-1 0 0,-1 0 0,-6-21 0,8 36-11,-1-1-1,0 1 1,0-1-1,-1 1 0,0 0 1,0 0-1,0 0 1,-1 1-1,0-1 0,0 1 1,0 0-1,-1 0 1,0 0-1,0 1 0,0-1 1,-8-4-1,10 8 12,0-1 1,0 1-1,0 1 0,0-1 0,0 0 1,0 1-1,0 0 0,0-1 0,0 1 0,0 0 1,0 1-1,-1-1 0,1 0 0,0 1 1,0 0-1,0 0 0,0 0 0,1 0 0,-1 0 1,0 1-1,0-1 0,1 1 0,-1 0 0,0-1 1,1 1-1,0 0 0,0 1 0,-1-1 1,1 0-1,0 1 0,1-1 0,-1 1 0,0-1 1,1 1-1,-1 0 0,1 0 0,0 0 0,0 0 1,0 0-1,1 0 0,-1 0 0,1 0 1,-1 0-1,1 0 0,0 6 0,-8 9 159,-7 76 376,28-99-493,12-14-20,-20 14-10,3-2 2,0-1 0,0-1 0,-1 1 0,0-1 0,-1 0 0,1-1 0,5-13 0,-5 8 5,-4 8-1,0 0 0,0 0 0,0 1 0,1-1 0,0 1 0,7-8 0,-11 14-6,0 0 0,0 0 0,1-1 0,-1 1 0,0 0 0,0 0-1,0 0 1,1-1 0,-1 1 0,0 0 0,1 0 0,-1 0 0,0 0 0,0 0-1,1 0 1,-1-1 0,0 1 0,1 0 0,-1 0 0,0 0 0,1 0 0,-1 0-1,0 0 1,1 0 0,-1 0 0,0 0 0,1 0 0,-1 1 0,0-1-1,1 0 1,-1 0 0,0 0 0,0 0 0,1 0 0,-1 0 0,0 1 0,0-1-1,1 0 1,-1 0 0,0 1 0,0-1 0,1 0 0,-1 0 0,0 1 0,0-1-1,0 0 1,0 0 0,1 1 0,-1 0 0,7 19 91,-4-10-21,1-3-1,-1-1-1,1 1 1,1-1-1,-1 0 1,1 0-1,0-1 1,0 1 0,1-1-1,0 0 1,7 5-1,7 2 338,41 20 0,5 3 459,-65-35-876,-1 0 0,0 0 0,1 1 1,-1-1-1,1 0 0,-1 0 0,0 1 1,1-1-1,-1 0 0,1 1 0,-1-1 1,0 0-1,0 1 0,1-1 0,-1 0 1,0 1-1,0-1 0,1 1 0,-1-1 1,0 0-1,0 1 0,0-1 1,0 1-1,1-1 0,-1 1 0,0-1 1,0 1-1,0-1 0,0 1 0,0-1 1,0 1-1,0-1 0,-1 0 0,1 1 1,0-1-1,0 1 0,0-1 0,0 1 1,-1-1-1,1 0 0,0 1 0,0-1 1,-1 1-1,1 0 0,-19 10-4044,5-7 2523</inkml:trace>
</inkml:ink>
</file>

<file path=ppt/ink/ink27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3:10.09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25 1105 6417,'-8'16'2559,"6"-12"-1994,-1 1 0,1-1 0,0 1 0,0 0 0,1 0 0,0 0 0,-1 0 0,2 0 0,-2 6 0,3-11-520,-1 0 1,0 0-1,0 0 1,0 0-1,0 0 0,0-1 1,0 1-1,0 0 1,0 0-1,1 0 1,-1 0-1,0 0 0,0 0 1,0 0-1,0 0 1,0 0-1,0 0 1,1 0-1,-1 0 0,0 0 1,0 0-1,0 0 1,0 0-1,0 0 1,0 0-1,1 0 1,-1 0-1,0 0 0,0 0 1,0 0-1,0 0 1,0 0-1,0 0 1,1 0-1,-1 0 0,0 1 1,0-1-1,0 0 1,0 0-1,0 0 1,0 0-1,0 0 0,0 0 1,0 0-1,1 0 1,-1 1-1,0-1 1,0 0-1,0 0 1,0 0-1,0 0 0,0 0 1,0 0-1,0 1 1,0-1-1,0 0 1,8-18 1611,-6 9-1533,1 0-1,0 0 1,0 0 0,1 0-1,0 0 1,1 1-1,0 0 1,7-10-1,-4 7 13,0-1 1,-1 0-1,0 0 0,7-23 0,-3 6 166,9-44 1,-18 63-285,0-1 1,-1 1-1,0-1 1,-1 1-1,0-1 0,0 1 1,-5-21-1,5 29-19,-1 0-1,1-1 1,-1 1 0,0 0-1,0 0 1,1 0 0,-2 0-1,1 0 1,0 0 0,0 0-1,-1 1 1,1-1 0,-3-2-1,3 3-4,0 0 0,0 1-1,0-1 1,0 1 0,-1-1-1,1 1 1,0 0 0,0-1-1,0 1 1,0 0 0,0 0-1,-1 0 1,1 0-1,0 0 1,0 0 0,0 0-1,0 0 1,0 0 0,-2 1-1,-1 1-10,0-1-1,1 1 0,-1 0 1,1 1-1,-1-1 0,1 0 0,0 1 1,0 0-1,0 0 0,1 0 1,-1 0-1,0 0 0,-2 5 0,-1 3 14,0 1-1,0 1 0,1-1 0,0 1 1,1 0-1,1 0 0,-3 23 0,5-30 9,0 1-1,1-1 0,0 0 0,1 1 0,-1-1 1,1 0-1,1 1 0,2 7 0,-3-11 1,0 0 0,0 0-1,1-1 1,-1 1-1,1 0 1,0-1 0,0 1-1,0-1 1,0 0 0,0 0-1,0 1 1,1-1-1,-1-1 1,1 1 0,-1 0-1,1-1 1,5 3 0,-4-3 13,1 0 0,0 0 0,0 0 0,-1-1 0,1 1 0,0-1 0,0 0 0,-1-1 0,1 1 0,0-1 0,0 0 0,-1 0 0,1 0 0,-1-1 0,1 0 0,-1 0 0,5-3 0,5-2 49,0-1 0,-1-1 0,21-19 0,-19 14 20,-2 0 1,0-2-1,-1 0 0,0 0 0,9-19 1,-11 17 106,1 1 1,1 0 0,0 1-1,24-23 1,-36 38-178,1 0-1,1 0 1,-1 0 0,0 0 0,0 0-1,0 0 1,0 0 0,1 0-1,-1 0 1,0 1 0,1-1-1,-1 1 1,1-1 0,-1 1 0,1-1-1,-1 1 1,1 0 0,-1 0-1,1-1 1,-1 1 0,1 0 0,1 1-1,-1-1-6,-1 1 0,0 0-1,0 0 1,0 0 0,0 0-1,0 0 1,0 0 0,0 0-1,0 0 1,0 0 0,0 0-1,-1 1 1,1-1 0,0 0 0,-1 0-1,1 1 1,-1-1 0,1 3-1,2 9 16,-1 0 1,-1 0-1,0 25 0,-1-33-11,-2 10 11,2-12-20,-1-1 0,0 1-1,1 0 1,0 0 0,0 0 0,0 0-1,0 0 1,0 0 0,0 0 0,1 0-1,-1 0 1,1 0 0,0 0-1,3 5 1,-4-7-4,0-1 0,1 0-1,-1 0 1,1 0 0,-1 0 0,1 0-1,-1 0 1,1 0 0,-1-1 0,1 1-1,-1 0 1,1 0 0,-1 0 0,0 0-1,1-1 1,-1 1 0,1 0 0,-1 0 0,0-1-1,1 1 1,-1 0 0,0 0 0,1-1-1,-1 1 1,0-1 0,1 1 0,-1 0-1,0-1 1,0 1 0,1-1 0,-1 1-1,0 0 1,0-1 0,0 1 0,1-2-1,8-21 4,-7 18-1,11-26 80,1 1 0,2 0 0,1 1 0,1 0 0,34-38 0,-52 66-73,1 1 0,-1-1 1,1 0-1,-1 1 0,1-1 0,-1 1 0,1-1 0,0 1 0,-1 0 1,1-1-1,0 1 0,-1 0 0,1-1 0,0 1 0,0 0 0,-1 0 1,1-1-1,0 1 0,0 0 0,-1 0 0,1 0 0,0 0 0,0 0 0,0 0 1,-1 0-1,1 0 0,0 1 0,0-1 0,-1 0 0,1 0 0,0 1 1,0-1-1,-1 0 0,1 1 0,0-1 0,-1 1 0,1-1 0,0 2 1,24 27 127,-12-12-57,-11-15-74,0 1 0,1 0 0,0-1 0,0 0-1,0 1 1,0-1 0,0-1 0,0 1 0,0 0 0,0-1 0,1 1 0,-1-1 0,1 0 0,-1 0 0,1 0 0,-1-1 0,1 1 0,0-1 0,-1 0 0,1 0 0,4-1 0,-3 0-2,0-1 0,0 0 0,0 0-1,0 0 1,-1-1 0,1 0 0,-1 0 0,0 0 0,0 0 0,0-1 0,0 1-1,0-1 1,-1 0 0,4-6 0,5-5 20,-2-1 0,1-1 0,-2 0 0,14-35 0,-19 40 4,0-1 0,0 1 0,-1-1 0,-1 0-1,0 0 1,-1 0 0,-1 0 0,0-16 0,0 28-26,0-1 0,0 1 0,-1 0 1,1-1-1,0 1 0,0 0 0,-1 0 0,1-1 1,-1 1-1,1 0 0,-1 0 0,0 0 1,1-1-1,-1 1 0,0 0 0,-1-2 0,1 3 0,0 0-1,1 0 0,-1-1 0,1 1 0,-1 0 0,0 0 1,1 0-1,-1 0 0,0-1 0,1 1 0,-1 0 1,0 0-1,1 0 0,-1 0 0,0 1 0,1-1 1,-1 0-1,0 0 0,1 0 0,-1 0 0,1 1 0,-1-1 1,0 1-1,-2 1 3,0 0 0,0 0 0,0 0 0,0 1 0,1-1 0,-1 1 0,1 0 0,0-1 0,0 1 0,-3 4 0,3-1 5,-1-1-1,1 0 0,0 1 1,0-1-1,1 1 0,-1 0 0,1 0 1,1-1-1,-1 1 0,1 0 1,0 0-1,0 0 0,1 0 0,-1-1 1,1 1-1,1 0 0,2 8 1,-3-11 0,1 0 1,-1 1 0,1-1-1,0 0 1,0 0-1,0-1 1,1 1 0,-1 0-1,1-1 1,-1 1 0,1-1-1,0 0 1,0 0 0,0 0-1,0 0 1,0-1 0,0 1-1,1-1 1,-1 1 0,0-1-1,1 0 1,-1-1 0,1 1-1,-1-1 1,1 1 0,-1-1-1,1 0 1,-1 0 0,8-2-1,-4 1 13,1-1 1,-1 0-1,1 0 0,-1-1 0,0 1 0,0-2 0,0 1 1,0-1-1,-1 0 0,1-1 0,-1 1 0,0-1 0,0-1 1,-1 1-1,0-1 0,6-7 0,8-13 172,-2 0 0,24-50 0,-13 24 234,-23 43-331,10-17 144,-15 25-224,0 0 1,1 0-1,-1 0 0,1 1 0,0-1 1,-1 0-1,1 0 0,0 1 1,-1-1-1,1 0 0,0 1 1,0-1-1,-1 0 0,1 1 1,0-1-1,0 1 0,0 0 1,1-1-1,10 25 140,-9-15-144,1 0 0,1 0 0,-1-1 0,2 0 0,-1 0 0,1 0-1,0-1 1,11 12 0,-15-17-12,0-1 0,1 1 0,-1 0 0,0-1 0,0 1-1,1-1 1,-1 1 0,1-1 0,-1 0 0,1 0 0,0-1 0,-1 1 0,1 0-1,0-1 1,-1 1 0,1-1 0,0 0 0,0 0 0,0 0 0,-1-1 0,1 1 0,0 0-1,-1-1 1,1 0 0,0 0 0,-1 0 0,1 0 0,-1 0 0,1 0 0,-1-1 0,1 1-1,-1-1 1,0 1 0,3-4 0,6-7 16,-1 0 0,-1-1 0,0-1 0,-1 1 0,0-2 0,-1 1 0,0-1 0,5-18-1,11-23 117,-6 16-23,-13 28-62,1 1 0,0-1-1,0 1 1,12-16 0,-10 27-36,-8 14-32,-5 17 8,1-8-10,2 0-1,0 0 1,1 1 0,1-1-1,4 44 1,-3-66 14,0 0 0,0 1 1,1-1-1,-1 1 0,0-1 0,1 0 0,-1 1 0,1-1 0,-1 0 1,1 1-1,0-1 0,-1 0 0,1 0 0,0 1 0,0-1 0,1 1 1,-1-2-3,0 1 0,-1-1 1,1 0-1,-1 0 1,1 0-1,-1 0 1,1 0-1,-1 0 1,1 0-1,-1 0 1,1 0-1,-1 0 1,1 0-1,0 0 0,-1-1 1,1 1-1,-1 0 1,1 0-1,-1 0 1,1-1-1,-1 1 1,0 0-1,1-1 1,-1 1-1,1 0 1,-1-1-1,1 0 1,2-3-24,1 0 1,-1 0 0,0-1 0,-1 1 0,1-1 0,-1 1 0,2-6 0,2-10 32,-1 1 0,0 0 0,-2-1 0,2-36 0,-7 42 12,-8 12-47,7 2 12,2 2 24,1 0 1,-1 0-1,1 0 0,0 0 0,-1 0 0,1 0 0,0 1 0,0-1 0,1 0 0,-1 0 1,1 4-1,0 0 3,0 0-1,1 0 1,0-1 0,0 1 0,0-1 0,0 1 0,1-1 0,0 0 0,4 6 0,2 2 5,6 10 68,32 37 1,-37-48-35,0 0 0,0 1 0,-1 0 0,0 0 0,-1 1 1,-1 0-1,6 16 0,-9-17-34,-1 0 1,0 1 0,-1-1 0,0 0-1,-1 1 1,-1-1 0,0 1-1,-3 25 1,1-31-16,1 0 0,-1-1 0,0 1 0,0-1 0,-1 0 0,0 0 1,-1 0-1,1 0 0,-1 0 0,-1-1 0,1 0 0,-1 1 0,0-2 0,-1 1 0,1-1 0,-12 9 0,15-12 1,0-1 0,0 1-1,-1-1 1,1 0-1,0 0 1,-1 0 0,1 0-1,0 0 1,-1 0-1,1-1 1,-1 1 0,1-1-1,-1 1 1,1-1-1,-1 0 1,1 0 0,-4-1-1,4 0 1,1 1 1,-1-1-1,0 0 0,0 0 0,1 0 0,-1 0 0,1 0 1,-1 0-1,1 0 0,-1-1 0,1 1 0,0 0 0,0-1 1,-1 1-1,1-1 0,0 0 0,-1-2 0,-1-3-2,1 0 0,-1 0 0,2 0 0,-1 0 0,1 0-1,0 0 1,0 0 0,1 0 0,0-1 0,1-7 0,9-50 2,22-79 0,-7 40 17,-19 78 1,3-9-2,-2 0-1,-2-1 1,-1 0-1,-1-57 1,-3 93 1,1 0 1,-1 0-1,0 0 0,0 0 1,0 0-1,0 0 1,0 0-1,0 0 0,0 0 1,1 4-8,1 1 0,-1-1 0,1 1 0,0-1 1,1 1-1,-1-1 0,4 5 0,29 28 6,-34-35-9,1 0 0,0 0 1,-1-1-1,1 1 0,0-1 1,0 1-1,0-1 1,1 0-1,-1 0 0,0 0 1,0 0-1,1 0 0,-1 0 1,0-1-1,1 1 0,-1-1 1,1 0-1,-1 0 0,3 0 1,-3 0-1,1-1 1,-1 1 0,0-1 0,0 0 0,0 0 0,0 0 0,0-1 0,0 1-1,0 0 1,-1-1 0,1 1 0,0-1 0,-1 1 0,1-1 0,-1 0 0,2-2 0,4-8 4,-1 0 1,0 0 0,-1 0 0,-1 0 0,4-16-1,-5 19-11,-3 8 6,0 0-1,0 0 0,0-1 1,1 1-1,-1 0 0,0 0 0,1 0 1,-1 0-1,1 0 0,-1 0 1,1 0-1,0 0 0,-1 0 0,1 0 1,0 0-1,0 0 0,0 0 1,0 0-1,0 1 0,-1-1 0,1 0 1,1 1-1,-1-1 0,0 0 1,0 1-1,0 0 0,0-1 0,0 1 1,2-1-1,-1 2 1,1-1-1,-1 1 1,0 0-1,0-1 1,0 1 0,0 0-1,0 0 1,0 1-1,0-1 1,0 0-1,-1 1 1,1-1 0,0 1-1,1 2 1,6 6 4,-1 0 1,0 1-1,-1 0 1,9 17-1,2 12 53,-2 0-1,-2 1 1,-2 1-1,-1 0 0,-2 1 1,-2 0-1,-2 0 1,-2 0-1,-2 1 1,-2-1-1,-6 45 1,6-84-51,-9 44-13,10-47 6,-1 0 0,1 0 0,0 0 0,-1 0 0,1-1 0,-1 1 0,1 0 0,-1 0 0,1 0 0,-1-1 0,1 1 0,-1 0 0,0-1-1,1 1 1,-1 0 0,0-1 0,-1 1 0,2-1 2,-1 0 0,0 0 0,0 0-1,1 0 1,-1 0 0,0 0 0,1-1-1,-1 1 1,0 0 0,1 0-1,-1-1 1,1 1 0,-1-1 0,0 1-1,1 0 1,-1-1 0,1 1 0,-1-1-1,1 1 1,-1-1 0,1 0 0,0 1-1,-1-1 1,1 1 0,-1-1 0,1 0-1,0 0 1,-9-12 8,1 0 1,1-1-1,1 0 0,0 0 0,0-1 1,1 1-1,1-1 0,1 0 1,0 0-1,1-1 0,1 1 1,0 0-1,1-1 0,2-17 0,2 1-17,16-58 0,-16 77 24,1-1-1,0 1 1,1 0-1,0 1 1,1 0 0,16-21-1,-17 24-308,-1 1 0,0-1 1,0 0-1,5-15 0,-6 14-854,0 1 0,1-1 0,0 1 0,9-12 0,11-3-368</inkml:trace>
</inkml:ink>
</file>

<file path=ppt/ink/ink27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3:10.55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44 0 15931,'-11'15'6842,"-1"-7"-3625,3-4-2145,-3-6-1256,20-8 64</inkml:trace>
</inkml:ink>
</file>

<file path=ppt/ink/ink2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3:50.36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163 218 8154,'-1'0'280,"0"-1"0,1 1-1,-1-1 1,1 1 0,-1 0 0,0-1 0,1 1 0,-1 0 0,0-1 0,0 1-1,1 0 1,-1 0 0,0 0 0,1-1 0,-1 1 0,0 0 0,0 0 0,0 0-1,1 0 1,-1 0 0,0 0 0,-1 1 0,-18 9 2151,-14 25-1644,30-31-325,-9 12-53,0 0 1,-20 35-1,29-43-375,0-1 0,1 1 1,0 0-1,0 0 0,0 0 0,1 0 0,0 0 0,1 1 0,-1 13 0,2-20-33,0-1-1,0 1 1,0-1-1,0 1 1,0-1-1,0 1 1,1-1-1,-1 0 0,1 1 1,-1-1-1,1 1 1,-1-1-1,1 0 1,0 0-1,0 1 1,-1-1-1,1 0 1,0 0-1,0 0 1,0 0-1,1 0 1,-1 0-1,0 0 1,0 0-1,0-1 1,1 1-1,-1 0 0,0-1 1,1 1-1,-1-1 1,0 1-1,1-1 1,-1 0-1,1 1 1,-1-1-1,1 0 1,-1 0-1,1 0 1,-1 0-1,1 0 1,-1-1-1,0 1 1,1 0-1,2-1 1,2-1-11,1 0 1,-1 0 0,1 0-1,-1-1 1,0 0 0,0 0-1,0-1 1,7-5 0,-6 2 10,0 0 1,-1 0 0,0 0-1,0-1 1,-1 0 0,0 0 0,0 0-1,-1-1 1,0 0 0,3-10-1,3-14 11,9-50 0,-13 51-16,-2 13 36,0 1 1,-1-1-1,-1 0 0,-1 0 0,-1 0 0,-1 1 0,-3-28 1,4 45-5,0 0 1,0 0 0,0 0-1,0 0 1,-1 0 0,1 0 0,0 0-1,0 0 1,-1 0 0,1 0 0,0 1-1,-1-1 1,1 0 0,-1 0-1,1 0 1,-1 0 0,0 1 0,1-1-1,-1 0 1,0 0 0,0 1-1,1-1 1,-1 1 0,0-1 0,0 1-1,-1-1 1,1 1 27,0 0 0,0 1-1,0-1 1,0 1 0,0-1 0,0 1-1,0-1 1,0 1 0,0 0 0,0-1-1,0 1 1,1 0 0,-1 0 0,0 0 0,1 0-1,-1 0 1,0 0 0,0 1 0,-4 6 211,1 0 0,0 1 0,0 0 1,-3 13-1,4 2 3,0 1 1,2-1-1,1 1 1,1-1-1,1 0 0,1 1 1,10 35-1,-10-46-225,2 0-1,0 0 0,1-1 1,0 1-1,1-1 1,0-1-1,12 16 0,-15-23-41,-1 1 1,2-1-1,-1-1 0,0 1 0,1 0 0,0-1 0,0 0 0,0 0 0,1-1 0,-1 1 0,1-1 0,0 0 0,0-1 0,0 0 0,0 1 0,1-2 0,-1 1 0,12 1 1,-14-4-5,-1 1 1,1-1-1,-1 0 1,0 0 0,0 0-1,1 0 1,-1 0-1,0-1 1,0 0 0,0 1-1,0-1 1,-1 0 0,1 0-1,0-1 1,-1 1-1,3-4 1,39-51-178,-27 32 18,-9 14 83,0-1 0,-1 0-1,0 0 1,8-25-1,-13 33 68,0 0 0,-1 0 0,0-1 0,0 1 0,0 0 0,0-1 0,-1 1 0,0-1 0,0 1 0,0-1 0,0 1 1,-1-1-1,0 1 0,0-1 0,0 1 0,0 0 0,-1 0 0,1-1 0,-4-4 0,5 9 8,-1-1-1,1 0 1,-1 1 0,1-1 0,-1 1 0,1-1 0,-1 1 0,0-1 0,1 1 0,-1-1-1,0 1 1,0 0 0,1-1 0,-1 1 0,0 0 0,0 0 0,1-1 0,-1 1 0,0 0-1,0 0 1,0 0 0,1 0 0,-1 0 0,0 0 0,0 0 0,0 0 0,1 1 0,-1-1-1,0 0 1,0 0 0,0 1 0,1-1 0,-1 0 0,0 1 0,1-1 0,-1 1 0,0-1-1,1 1 1,-1-1 0,1 1 0,-1-1 0,0 1 0,1 0 0,-1-1 0,1 1 0,-1 1 0,-23 34-15,20-28 41,0 1 1,1-1 0,-1 1 0,2 0-1,-1 0 1,1 0 0,1 1 0,0-1-1,0 1 1,1 8 0,0-13-3,0-1 1,1 0 0,-1 0-1,1 0 1,0 0 0,0 0-1,1 0 1,-1-1 0,1 1-1,0 0 1,0-1 0,0 1-1,0-1 1,0 1 0,1-1-1,0 0 1,0 0 0,0 0 0,0-1-1,0 1 1,0-1 0,1 1-1,-1-1 1,1 0 0,5 2-1,-1-1 24,0 0 0,1-1 0,-1 0 0,1-1 0,0 0 0,0 0 0,-1 0-1,1-1 1,0-1 0,0 1 0,-1-1 0,11-3 0,7-4 122,0 0-1,39-20 1,-42 17 138,0 1-1,1 1 1,28-6-1,-46 15-219,1-1 0,-1 1 0,1 0 0,0 1 0,-1 0 1,1 0-1,-1 0 0,1 1 0,-1 0 0,0 0 0,0 0 0,0 1 0,7 4 0,-6-4-27,0 1-1,0-1 0,0-1 0,1 1 1,-1-1-1,1-1 0,0 1 0,7 0 1,-13-3-60,0 1 0,0-1 0,0 1 0,0-1 0,0 0 0,0 1 0,0-1 0,-1 0 0,1 0 0,0-1 0,-1 1 0,1 0 0,-1 0 0,1-1 0,1-1 0,22-28-700,-16 19 96,2-2-939,-1-1 0,0 0 0,10-23 0,0 1 110</inkml:trace>
</inkml:ink>
</file>

<file path=ppt/ink/ink27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4:14.39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9 126 4057,'0'0'159,"0"-1"1,0 1-1,1 0 1,-1 0-1,0 0 1,0-1-1,0 1 1,0 0-1,0 0 1,0-1-1,0 1 1,0 0-1,0 0 1,0-1-1,0 1 1,0 0-1,0 0 1,0-1-1,0 1 1,-1 0-1,1 0 1,0 0-1,0-1 1,-1 0 1116,1 1-1117,0 0 1,-1-1-1,1 1 1,0 0-1,0 0 1,-1 0-1,1 0 1,0 0-1,0 0 0,0 0 1,-1 0-1,1 0 1,0 0-1,0 0 1,-1 0-1,1 0 1,0 0-1,0 0 1,-1 0-1,1 0 1,0 0-1,0 0 1,-1 0-1,1 0 1,0 0-1,0 0 1,0 0-1,-1 0 1,1 1-1,0-1 1,0 0-1,-1 0 1,2-1-1,0 0-1,0 0 1,-1 0 0,1-1 0,0 1-1,0 0 1,0 0 0,0 0 0,0 1-1,0-1 1,1 0 0,1-1 0,8-1 8,1 0 1,-1 1 0,23-1 0,24-4 506,-34 3-492,37-10 97,1 3 0,1 3 0,107-1 0,-150 10-192,52 3 487,82-7 0,90-27 94,-183 24-637,109 2 0,-18 1-12,40 6-20,-111 1 60,90-7 1024,-96 0-500,86 7 0,79 2 607,-157-7-542,-48 1-410,1 2-1,0 1 1,44 10 0,-75-11-151,-5-6-2419,0 3 1587</inkml:trace>
</inkml:ink>
</file>

<file path=ppt/ink/ink27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4:15.47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4 164 5929,'0'0'137,"0"0"0,-1-1-1,1 1 1,0 0 0,0 0-1,-1 0 1,1 0 0,0-1 0,0 1-1,0 0 1,-1 0 0,1 0-1,0-1 1,0 1 0,0 0-1,0 0 1,0-1 0,-1 1-1,1 0 1,0 0 0,0-1 0,0 1-1,0 0 1,0 0 0,0-1-1,0 1 1,0 0 0,0-1-1,0 1 1,0 0 0,0 0 0,0-1-1,0 1 1,0 0 0,0 0-1,1-1 1,-1 1 0,0 0-1,0 0 1,0-1 0,0 1 0,0 0-1,1 0 1,-1-1 0,0 1-1,0 0 1,0 0 0,1 0-1,-1 0 1,0-1 0,0 1-1,1 0 1,-1 0 0,0 0 0,0 0-1,1 0 1,22-5 517,-18 4-478,213-12 2866,182-12-999,-47 0-829,-186 20-975,226 3-51,-207 14-75,-21 0 737,239-13 0,-260-10-124,179-18 730,-98 7-522,-175 20-533,0 2 1,76 11-1,-124-11-487,-1 0 1,1 0 0,0 0-1,-1 0 1,1 0 0,-1 0-1,1 0 1,0 0-1,-1-1 1,1 1 0,-1-1-1,1 1 1,-1-1-1,3-1 1,-2 1-274,-1 0 0,1-1-1,-1 1 1,1 0 0,-1-1 0,0 1 0,1-1-1,-1 0 1,0 1 0,0-1 0,0 0-1,0-2 1,2-14-1016</inkml:trace>
</inkml:ink>
</file>

<file path=ppt/ink/ink27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4:18.8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36 0 6409,'-35'9'2665,"43"-11"-1665,0-1-232,2 6-88,-2 0-47,-2-3-17,4 0 32,-5-3-8,0 0 208</inkml:trace>
</inkml:ink>
</file>

<file path=ppt/ink/ink27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4:29.6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289 715 3777,'7'4'9030,"7"1"-4505,57 16-3686,-42-14-318,1-2 1,46 3 0,-4-1 64,273 17 1345,-254-21-1735,256 21 1019,-276-19-919,-1-3 1,1-3 0,103-16 0,-148 14-170,34-4 77,-1-2 1,0-3 0,69-23-1,-123 34-181,0-1-1,-1 0 1,1-1-1,-1 1 0,1-1 1,-1 1-1,0-1 1,0 0-1,0-1 1,-1 1-1,1-1 1,-1 0-1,0 1 1,0-2-1,0 1 0,0 0 1,-1 0-1,1-1 1,-1 0-1,-1 1 1,1-1-1,0 0 1,-1 0-1,0 0 1,0 0-1,-1 0 0,0 0 1,1 0-1,-2 0 1,1 0-1,0 0 1,-1 0-1,0 0 1,0 0-1,-1 0 1,-2-6-1,-13-50 27,13 44-49,0 0-1,-1 1 1,-1-1-1,-13-23 1,0 12-38,-1 1 0,-1 0 1,-2 2-1,0 0 1,-29-22-1,0-1-143,35 31 140,-1 1 0,-1 1 0,-1 0 0,0 2-1,0 0 1,-2 1 0,1 2 0,-1 0 0,-1 1 0,-34-9 0,9 6 31,0 2 0,-76-6 1,-59 8 21,-1 8 1,-247 30 0,342-20-35,-44 7 10,95-11 1,19-4 6,1 1-1,0 1 1,-1 1 0,1 0-1,1 1 1,-28 14-1,18-5 12,17-11-2,1 1 1,0 0 0,0 0 0,0 1-1,1 0 1,-1 1 0,2 0 0,-1 0-1,1 1 1,-11 14 0,4 3-9,1 0 0,-15 45 0,21-52 7,5-13-7,0 0 0,0 0-1,1 0 1,-1 0 0,1 0-1,0 0 1,1 0 0,-1 1-1,1-1 1,0 0 0,0 1-1,1-1 1,0 6-1,5 3 20,0 1-1,1-1 0,0 0 0,1 0 0,1-1 1,0-1-1,1 1 0,0-1 0,0-1 0,25 21 1,-17-19 13,0-1 1,1-1-1,0 0 1,1-1 0,31 10-1,110 28 351,-102-33-161,-15-6 360,0-2 0,1-2 0,0-1 0,53-4 0,-95 0-493,-7-8-2523,4 6 1605</inkml:trace>
</inkml:ink>
</file>

<file path=ppt/ink/ink27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4:39.43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331 940 6473,'5'4'10824,"4"1"-8090,26 16-2677,-15-8 277,1-1 0,1-1 0,0 0 0,0-2 0,35 10-1,-19-13 235,68 1-1,-10 0-9,38 11-74,-47-5-284,117 2 0,-23-20 227,-146 2-340,0-1-1,-1-2 1,40-13-1,-43 10 152,0-2-1,0-1 0,-2-1 0,32-19 0,-50 25-163,-1 0-1,0-1 1,0 0-1,-1-1 0,0 0 1,0 0-1,-1 0 1,0-1-1,-1-1 1,0 1-1,-1-1 0,0 0 1,8-22-1,-9 17-25,0 0-1,-1 0 1,-1-1-1,0 1 0,-1-1 1,0-19-1,-3 24-32,0 0-1,-1 1 1,0-1-1,0 0 1,-1 1-1,-1-1 1,0 1 0,-1 0-1,-8-14 1,-4-4-16,-1 2 1,-43-50-1,-54-41 8,79 82-19,3 8-5,-1 1-1,-2 1 1,0 2 0,-2 2-1,-44-21 1,26 19 12,0 2 0,-1 2 1,-2 3-1,-103-17 0,131 30 7,0 2 1,0 0 0,-49 5-1,-94 22-40,143-19 37,0 1 1,1 1-1,0 2 1,0 2-1,1 0 1,0 2-1,1 1 0,1 1 1,0 2-1,1 0 1,2 2-1,-1 1 1,-26 30-1,27-24 3,2 0 0,1 2 0,1 0 1,1 2-1,2 0 0,1 0 0,1 2 0,2 0 0,-15 59 0,26-85 2,1 1-1,0 0 0,0-1 0,1 1 0,0 0 1,0-1-1,1 1 0,0 0 0,0-1 1,1 1-1,0-1 0,0 1 0,5 9 1,-3-8 1,2 0 0,-1 0 0,1-1 0,1 1 0,-1-1 1,1-1-1,1 1 0,15 11 0,-1-3 51,1-2 0,1-1 0,0-1 0,0-1 0,1-1 0,49 13 0,-9-9 449,128 13 0,71-15 479,-198-10-769,-40 1-89,-22-2-194,1 0-1,0 0 1,-1 0 0,1-1 0,0 0-1,-1 0 1,10-1 0</inkml:trace>
</inkml:ink>
</file>

<file path=ppt/ink/ink27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4:51.71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119 61 6185,'-4'3'271,"-40"36"1975,9-13 2819,33-24-4913,1 0-1,0 0 1,0 0-1,0 0 1,0 0 0,1 0-1,-1 0 1,0 1-1,1-1 1,-1 0-1,1 0 1,0 0 0,0 1-1,0-1 1,0 0-1,0 0 1,1 0 0,-1 1-1,1-1 1,-1 0-1,1 0 1,1 4 0,-2-5-107,1 1 1,-1 0 0,0-1 0,1 1-1,0 0 1,-1-1 0,1 1-1,0-1 1,0 1 0,-1-1 0,1 1-1,0-1 1,1 1 0,-1-1-1,0 0 1,0 0 0,0 0 0,1 0-1,-1 0 1,1 0 0,-1 0 0,1 0-1,-1 0 1,1 0 0,-1-1-1,1 1 1,0-1 0,-1 1 0,3-1-1,-2-2 57,-1 1-1,1-1 1,0 0-1,-1 0 0,0 0 1,1 0-1,-1-1 1,0 1-1,0 0 0,0 0 1,-1-1-1,2-3 1,2-5 4,12-37 118,-16 45-209,0 1 1,0-1-1,0 1 1,0-1-1,0 0 0,0 1 1,-1-1-1,1 1 1,-1-1-1,0 1 1,0-1-1,1 1 1,-2 0-1,1-1 1,0 1-1,0 0 1,-1 0-1,1 0 1,-1 0-1,0 0 0,0 0 1,0 0-1,0 1 1,0-1-1,0 0 1,0 1-1,0 0 1,0 0-1,-1-1 1,1 1-1,-1 1 1,1-1-1,0 0 1,-1 1-1,0-1 1,1 1-1,-5-1 0,5 1-3,0 0-1,0 0 1,0 0-1,1 0 1,-1 0-1,0 0 0,0 0 1,0 1-1,0-1 1,0 1-1,1-1 1,-1 1-1,0 0 0,0 0 1,1-1-1,-1 1 1,1 1-1,-1-1 0,-2 2 1,3-1 6,0-1 1,1 1-1,-1 0 1,0-1-1,1 1 0,0-1 1,-1 1-1,1 0 1,0 0-1,0-1 1,0 1-1,0 0 0,0 0 1,0-1-1,0 1 1,0 0-1,1-1 0,-1 1 1,1 0-1,-1-1 1,1 1-1,0-1 1,0 1-1,0-1 0,0 1 1,1 1-1,-1-1 18,1 0 0,-1 0 0,1 0 0,-1 0 0,1-1 0,-1 1 0,1 0 0,0-1 0,0 0 0,0 1 0,0-1 0,0 0 0,0 0-1,0 0 1,0 0 0,0 0 0,0-1 0,1 1 0,-1-1 0,0 1 0,1-1 0,-1 0 0,0 0 0,1 0 0,-1 0 0,0 0 0,1-1 0,-1 1 0,0 0 0,0-1 0,1 0-1,-1 0 1,4-1 0,-3 0 17,0 0 0,0 1 0,1-1-1,-1 0 1,0-1 0,0 1 0,-1 0 0,1-1-1,0 0 1,-1 1 0,0-1 0,0 0-1,0 0 1,0-1 0,0 1 0,0 0 0,-1-1-1,1 1 1,-1-1 0,0 1 0,0-4-1,-1 6-40,0 0 0,0 0-1,0 0 1,0 0 0,0 0-1,-1 0 1,1 0-1,0 0 1,-1 0 0,1 0-1,-1 0 1,1 0-1,-1 0 1,1 1 0,-1-1-1,0 0 1,1 0-1,-1 1 1,0-1 0,0 1-1,1-1 1,-1 0-1,0 1 1,0-1 0,0 1-1,0 0 1,0-1 0,0 1-1,1 0 1,-1-1-1,0 1 1,0 0 0,0 0-1,0 0 1,0 0-1,0 0 1,0 0 0,0 0-1,0 0 1,0 0-1,-1 1 1,-2-1-5,1 0-1,-1 1 1,1-1-1,-1 1 1,1 0 0,-1 0-1,1 0 1,-1 0-1,1 1 1,-5 2 0,6-3-5,1 0 1,0 1-1,0-1 1,0 0-1,-1 0 1,1 1 0,0-1-1,1 1 1,-1-1-1,0 1 1,0-1-1,1 1 1,-1-1-1,0 1 1,1 0 0,0-1-1,-1 1 1,1 0-1,0-1 1,0 1-1,0 0 1,0-1 0,1 4-1,-1-4 2,0-1 0,0 1 0,1 0 0,-1-1 0,0 1 1,1-1-1,-1 1 0,0 0 0,1-1 0,-1 1 0,1-1 0,-1 0 0,1 1 0,-1-1 0,1 1 0,-1-1 0,1 0 0,0 1 1,-1-1-1,1 0 0,-1 1 0,2-1 0,0 0 11,-1 0 0,1 0 0,-1 0-1,1 0 1,-1 0 0,1 0 0,0 0 0,-1-1 0,1 1 0,-1-1 0,0 1 0,1-1 0,-1 1-1,2-2 1,1 0 71,0-1 0,-1 1 0,1-1 0,-1 1 0,0-1 0,0 0 0,0 0 0,0-1 0,0 1 0,-1-1 0,1 1-1,1-5 1,-3 6-61,0 1 0,-1-1 0,1 1 0,-1-1-1,1 0 1,-1 1 0,1-1 0,-1 1-1,0-1 1,0 0 0,0 1 0,0-1 0,0 0-1,0 1 1,0-1 0,-1 0 0,1 1 0,-1-1-1,1 0 1,-1 1 0,1-1 0,-1 1 0,0-1-1,0 1 1,0 0 0,0-1 0,0 1-1,0 0 1,0 0 0,0-1 0,-1 1 0,-1-1-1,-16-9-363,19 11 283,0-1 0,-1 1 0,1 0 0,0 0 1,0 0-1,-1-1 0,1 1 0,0 0 0,-1 0 0,1 0 1,0 0-1,-1 0 0,1-1 0,0 1 0,-1 0 0,1 0 0,0 0 1,-1 0-1,1 0 0,0 0 0,-1 0 0,1 0 0,0 0 1,-1 1-1,1-1 0,0 0 0,-1 0 0,1 0 0,0 0 1,-1 0-1,1 0 0,0 1 0,-1-1 0,1 0 0,0 0 0,0 1 1,-1-1-1,1 0 0,0 0 0,0 1 0,0-1 0,-1 0 1,1 0-1,0 1 0,0-1 0,0 0 0,0 1 0,-1-1 0,1 0 1,0 1-1,0-1 0,0 1 0,7 8-1124</inkml:trace>
</inkml:ink>
</file>

<file path=ppt/ink/ink27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5:09.68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32 3 9322,'0'0'165,"-1"0"0,1-1 0,0 1 0,-1 0 0,1 0 0,-1-1 0,1 1-1,0 0 1,-1 0 0,1 0 0,-1-1 0,1 1 0,-1 0 0,1 0 0,0 0 0,-1 0 0,1 0 0,-1 0 0,1 0 0,-1 0 0,1 0 0,-1 0 0,1 0-1,0 0 1,-1 1 0,1-1 0,-1 0 0,1 0 0,0 0 0,-1 1 0,1-1 0,-1 0 0,1 1 0,-9 16 1621,1 24-949,8-21-476,0 0 1,0 0-1,2-1 0,1 1 0,5 21 1,32 93 1098,-11-62-428,3-2 1,62 99 0,-18-34-353,-64-112-792,-1 1 0,10 30 0,-31-78-6758,-11 2 5817</inkml:trace>
</inkml:ink>
</file>

<file path=ppt/ink/ink27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5:10.4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13 186 9338,'0'0'168,"-1"0"0,0 0 1,1 1-1,-1-1 0,0 0 0,0 1 1,1-1-1,-1 1 0,1-1 0,-1 1 0,0-1 1,1 1-1,-1-1 0,1 1 0,-1 0 1,1-1-1,0 1 0,-1 0 0,1-1 0,-1 1 1,1 0-1,0-1 0,0 1 0,-1 0 1,1 0-1,0-1 0,0 1 0,0 0 1,0 0-1,0 0 0,0-1 0,0 1 0,1 1 1,1 34 555,-1-29-261,11 94 1745,39 163 1,-53-274-2138,1 0 1,0-1-1,1 1 0,2-17 1,-2-18-49,-8-97-260,-8-178-904,19 286 1232,-3 33-85,0 1 0,0 0 0,0 0 0,0-1 0,0 1 0,0 0 0,1 0 0,-1-1 0,0 1 0,0 0 0,0 0 0,0 0-1,0-1 1,1 1 0,-1 0 0,0 0 0,0 0 0,0 0 0,1 0 0,-1-1 0,0 1 0,0 0 0,0 0 0,1 0 0,-1 0 0,0 0 0,0 0 0,1 0 0,-1 0 0,0 0 0,0 0 0,1 0 0,-1 0 0,0 0 0,13 11 246,12 18 434,2-1-1,35 30 1,-30-30 306,41 47 1,-64-64-895,0 0-1,-1 1 1,0 0 0,-1 1 0,-1-1 0,0 1 0,-1 0 0,6 20 0,3 32-25,-41-109-10821,-27-11 9503</inkml:trace>
</inkml:ink>
</file>

<file path=ppt/ink/ink27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5:10.90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74 79 8970,'-74'46'4497,"78"-30"-1857,12-13-479,8-4-329,11-21-519,5-5-257,9-6-704,5-1-616,-5 8 96</inkml:trace>
</inkml:ink>
</file>

<file path=ppt/ink/ink27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5:21.49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234 1105 10930,'-3'0'439,"0"1"-1,1-1 0,-1 0 1,0 1-1,1-1 0,-1 1 1,1 0-1,-5 1 1,6-1-355,1-1 0,-1 1 0,1-1 0,-1 1 0,1 0 0,-1-1 0,1 1 0,-1 0 0,1 0 0,0-1 0,-1 1 0,1 0 0,0 0 0,0 0 0,0-1 0,-1 1 0,1 0 0,0 0 0,0 0 0,0-1 0,0 1 0,0 0 0,1 0 0,-1 0 0,0 0 0,0-1 0,0 1 0,1 0 0,-1 0 0,0-1 0,1 1 0,-1 0 0,1-1 0,-1 1 0,1 0 0,-1-1 0,2 2 0,4 7 183,0-1-1,1 0 1,0 0 0,1 0 0,0-1 0,0 0-1,0-1 1,1 1 0,0-2 0,0 1-1,1-1 1,12 4 0,18 7 368,69 17 1,-103-32-583,159 40 868,329 37 0,-356-68-326,1-7 1,257-26-1,-262 5 111,-1-6 0,150-47 0,-214 49-573,0-4 0,-2-2 1,-1-3-1,-1-4 1,102-71-1,-156 98-114,-1 0-1,0-1 0,0 0 0,-1-1 1,0 0-1,12-18 0,-18 23-9,1-1 0,-1 0 0,-1 0 0,1 0-1,-1-1 1,-1 1 0,1 0 0,-1-1 0,0 1 0,0-1-1,-1 0 1,1 1 0,-2-1 0,1 1 0,-3-11 0,-1-2 3,-2-1 0,0 1 1,-1 1-1,-2-1 0,-11-19 1,-58-86 42,44 77-128,-1 1-1,-3 2 1,-2 2 0,-1 1-1,-2 3 1,-2 1 0,-1 2-1,-1 2 1,-3 3 0,0 1-1,-2 3 1,0 2 0,-2 2-1,0 3 1,-2 2-1,0 2 1,0 3 0,-2 3-1,1 1 1,-90 2 0,59 9-264,-91 17 0,-478 102-416,573-100 607,1 4 1,-152 70 0,209-83 140,0 1 1,1 0-1,0 2 1,1 1-1,1 1 1,1 1-1,0 1 1,2 1-1,0 1 1,1 1 0,2 0-1,0 1 1,1 1-1,2 1 1,0 0-1,2 0 1,1 2-1,1-1 1,-6 33-1,10-38 59,2 1 0,1 0 0,1 0 0,0 0 0,2 0 0,1 1-1,6 39 1,-4-49-2,1-1 1,0 0-1,0 0 0,1 0 0,1-1 0,0 0 0,1 0 0,0 0 0,1-1 0,0 0 0,0-1 0,2 0 0,-1 0 0,20 15 1,-6-9 8,2-1 1,0-1 0,1-1 0,0-2 0,1 0 0,0-2 0,0 0 0,1-2 0,0-2 0,53 5-1,-2-6-76,0-3-1,141-18 0,208-58-2579,-354 60 2035,198-40-678</inkml:trace>
</inkml:ink>
</file>

<file path=ppt/ink/ink2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3:50.78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68 14475,'119'15'6257,"-116"-19"-3440,-3-1-392,-6-6-1121,3 0-712,1-3-1376,4-4-1513,-2-2 1425</inkml:trace>
</inkml:ink>
</file>

<file path=ppt/ink/ink27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5:29.45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199 1089 5977,'-1'2'196,"1"0"-1,-1 0 1,1 0-1,-1 0 0,1 1 1,0-1-1,0 0 1,0 0-1,0 1 1,1-1-1,-1 0 0,0 0 1,1 1-1,0-1 1,-1 0-1,1 0 1,0 0-1,0 0 0,0 0 1,0 0-1,3 2 1,-1 0 39,1 0 1,0 0-1,0-1 1,0 1-1,1-1 1,-1 0-1,1-1 0,9 5 1,7 1 345,1 0 1,1-2 0,27 5-1,-50-11-577,91 12 1715,158 2 0,-151-11-1287,315 24 510,153 3-293,547-57 1852,-790-10-1639,-239 22-431,145-47 1,-183 46-359,0-2 0,48-28 0,-68 32-63,-1-2 0,-1-1 0,0-1 0,36-37 1,-56 51-8,0 0 1,0-1-1,-1 1 1,1-1-1,-1 0 1,0 0-1,-1 0 0,1 0 1,-1 0-1,0-1 1,2-6-1,-4 8 1,1 0-1,-1 0 0,0-1 0,0 1 1,0 0-1,0 0 0,-1 0 0,0-1 0,0 1 1,0 0-1,0 0 0,-1 0 0,1 0 1,-1 0-1,-3-5 0,-15-21-11,-2 0 1,0 2-1,-2 0 1,-1 2-1,-1 1 1,-41-31 0,-190-116-298,173 121 203,-195-114-385,225 137 333,-2 2-1,0 4 1,-76-21 0,28 19-11,-151-14-1,-106 16-27,-427 47-418,444 19 370,262-28 204,1 4 1,-88 35-1,127-38 37,1 2-1,0 2 0,2 2 0,0 1 1,2 2-1,1 2 0,1 1 0,1 2 1,2 1-1,-48 61 0,61-67 25,2 1-1,1 1 1,1 0 0,1 0-1,1 2 1,-16 57 0,23-62 26,2 0 0,0 0 0,2 0 1,0 1-1,2-1 0,1 1 1,1-1-1,1 0 0,8 33 0,-7-42-20,1 1-1,1-1 0,0 0 1,2-1-1,-1 1 0,2-1 0,0-1 1,1 0-1,0 0 0,20 19 1,-12-16 17,0-1 1,2-1 0,0-1 0,0-1 0,1 0 0,38 16 0,-13-11-231,0-3 1,74 17-1,91 3-2142,-21-16-2136,0-13 1897</inkml:trace>
</inkml:ink>
</file>

<file path=ppt/ink/ink27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5:42.12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 11 7378,'-1'-1'1857,"1"1"-1725,0 0 1,0 0-1,0 0 0,-1 0 0,1 0 0,0 0 1,0 0-1,0-1 0,-1 1 0,1 0 0,0 0 1,0 0 263,0-1-264,-1 1 1,1 0-1,0 0 0,0 0 0,0 0 0,0-1 1,0 1-1,0 0 0,0 0 0,0 0 0,0-1 1,-1 1-1,1 0 0,0 0 0,0 0 1,0-1-1,0 1 0,0 0 0,0 0 0,0 0 1,0-1-1,1 1 0,-1 0 0,0 0 0,0 0 1,0-1-1,0 1 0,0 0 0,0 0 0,0 0 1,0-1-1,0 1 0,1 0 265,-1 0-265,0 0 0,0-1 0,1 1 0,-1 0 1,0 0-1,0 0 0,0 0 0,0 0 0,1 0 1,27 14 836,-4 3-590,-2 0 0,0 2 1,0 1-1,23 30 0,80 107 1157,-67-81-916,76 97 485,114 141 172,-213-274-1051,2-1 0,61 48 0,94 54 1000,-148-111-404,45 41-1,-74-57-652,0 0 0,-1 1-1,-1 1 1,-1 0 0,0 1 0,10 21 0,-14-24-140,-5-9-29,1 0 1,-1 0 0,-1 1 0,1 0 0,-1-1-1,0 1 1,0 0 0,0 0 0,-1 0 0,0 0-1,0 11 1,-1-17-26,0 0 0,0 1 0,0-1 0,0 0 0,0 0 1,0 1-1,0-1 0,0 0 0,0 1 0,0-1 0,0 0 0,0 1 0,0-1 0,-1 0 0,1 0 0,0 1 0,0-1 0,0 0 0,0 0 0,-1 1 0,1-1 0,0 0 0,0 0 0,0 0 0,-1 1 0,1-1 0,0 0 0,0 0 0,-1 0 0,1 0 1,0 0-1,-1 1 0,1-1 0,0 0 0,0 0 0,-1 0 0,1 0 0,0 0 0,-1 0 0,1 0 0,0 0 0,-1 0 0,1 0 0,0 0 0,-1 0 0,1 0 0,0 0 0,0-1 0,-1 1 0,1 0 0,-15-16-1404,-5-25 675</inkml:trace>
</inkml:ink>
</file>

<file path=ppt/ink/ink27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5:43.9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21 513 7642,'-2'-1'290,"1"-1"1,-1 1 0,0-1 0,1 1 0,0-1 0,-1 0-1,1 0 1,0 0 0,0 0 0,0 0 0,0 0 0,0 0-1,0 0 1,1 0 0,-1 0 0,1-1 0,-1 1-1,1 0 1,0 0 0,0 0 0,0-1 0,0 1 0,1-4-1,1-9 311,0 1-1,7-22 1,-6 23 160,2-7-176,0 1 1,2 0 0,0 0-1,1 0 1,12-19 0,-17 34-481,0 0 1,0 0-1,0 0 1,0 0-1,1 1 1,-1-1-1,1 1 1,0 0 0,0 0-1,0 0 1,8-3-1,-9 5-72,0 0-1,0 0 0,0 0 0,0 1 1,1-1-1,-1 1 0,0 0 1,0 0-1,0 0 0,1 0 0,-1 1 1,0-1-1,0 1 0,0 0 1,0 0-1,0 0 0,0 0 1,0 1-1,5 3 0,0 0-14,0 0 0,-1 0 0,0 1 0,0 0 0,-1 1-1,0-1 1,0 1 0,0 0 0,4 9 0,4 9 30,18 41 0,9 15 156,-39-76-177,1-1 0,0 0-1,0 0 1,0 0 0,1-1 0,-1 1 0,1-1 0,0 0-1,0 0 1,8 4 0,-11-6-22,1 0 1,0 0-1,0-1 0,0 1 0,-1-1 1,1 1-1,0-1 0,0 0 1,0 0-1,0 0 0,0 0 0,0 0 1,0 0-1,0 0 0,0-1 1,0 1-1,-1-1 0,1 1 0,0-1 1,0 0-1,0 1 0,-1-1 0,1 0 1,0 0-1,-1-1 0,1 1 1,-1 0-1,1 0 0,-1-1 0,2-1 1,3-6-2,0 1 0,-1-1 0,0 0 0,0 0 0,-1 0 0,0 0 0,-1-1 0,4-15 0,-2 5-2,-2-1-1,0 0 1,0-23-1,-3 21-24,-1 1-1,-1 0 1,-1 0-1,-10-40 1,11 54 6,-1 0 1,0 0-1,0 0 1,0 0-1,-1 0 1,-1 1-1,1-1 1,-1 1-1,0 0 1,0 1-1,-1-1 1,0 1-1,0 0 1,-1 1-1,-12-9 1,-7 4 59,25 10-30,1 0-1,-1-1 1,0 1-1,1 0 1,-1 0-1,0 0 1,0 0-1,0 0 1,1-1 0,-1 1-1,0 0 1,0 1-1,1-1 1,-1 0-1,0 0 1,0 0-1,0 0 1,1 1-1,-1-1 1,0 0 0,1 1-1,-1-1 1,0 0-1,1 1 1,-1-1-1,0 1 1,1-1-1,-1 1 1,1-1 0,-2 2-1,2-1 13,0 0-1,0 0 1,0 0-1,1 0 1,-1 0-1,0 0 1,0-1 0,1 1-1,-1 0 1,0 0-1,1 0 1,-1 0-1,1 0 1,-1-1 0,1 1-1,-1 0 1,1-1-1,0 1 1,-1 0-1,1-1 1,1 2 0,19 15 376,-17-14-261,24 16 618,42 22 1,-9-6-241,-46-25-543,1-1 0,0 0-1,0-1 1,1 0 0,0-2 0,0 0 0,0-1 0,1-1 0,0 0 0,26 1 0,-43-4-91,0-1 0,0 0 0,0 0 0,0 0-1,0 0 1,0 0 0,-1 0 0,1-1 0,0 1 0,0 0 0,0 0 0,0-1 0,0 1 0,0 0 0,0-1 0,-1 1 0,1-1 0,0 1 0,0-1 0,-1 0 0,1 1 0,0-1 0,-1 0 0,1 1 0,0-2 0,0-1-360,0 1 0,-1-1 0,1 0 0,-1 1 0,0-1 0,0 0 0,0 1 0,-1-6 0,-1-24-909</inkml:trace>
</inkml:ink>
</file>

<file path=ppt/ink/ink27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5:44.42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33 3 6905,'-1'0'-14,"-1"-1"316,0 1 0,0-1 1,0 1-1,0 0 0,0-1 0,-1 1 0,1 0 0,0 0 1,0 0-1,0 1 0,0-1 0,0 0 0,-2 2 0,4-1 72,0 1 0,0 0 0,0 0 0,0-1 0,0 1 0,1 0 0,-1-1 0,1 1 0,-1 0 0,1-1 0,0 1 0,0-1 0,-1 1 0,1-1 0,0 1 0,0-1 0,2 2 0,24 41 3073,53 68 0,-64-92-3346,1-2 0,1 0 0,0-1 0,2 0-1,31 20 1,-32-30-1230,-19-7 1058,1 0-1,-1 0 1,0 0 0,1 0-1,-1-1 1,0 1-1,0 0 1,1 0 0,-1 0-1,0 0 1,0 0-1,1-1 1,-1 1 0,0 0-1,0 0 1,0-1 0,1 1-1,-1 0 1,0 0-1,0 0 1,0-1 0,0 1-1,0 0 1,1-1 0,-1 1-1,0 0 1,0 0-1,0-1 1,0 1 0,0 0-1,0-1 1,0 1-1,0 0 1,0-1 0,-10-35-5056,5 24 4440,-3-18-637</inkml:trace>
</inkml:ink>
</file>

<file path=ppt/ink/ink27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5:44.82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7794,'3'32'12505,"9"15"-9216,-6-26-3373,6 38 0,10 168 1451,-18-182-681,-4-44-655,0 0-1,0 0 0,0-1 1,0 1-1,0 0 0,0-1 1,0 1-1,1 0 0,-1-1 1,0 1-1,0 0 1,1-1-1,-1 1 0,1 0 1,-1-1-1,0 1 0,1-1 1,-1 1-1,1-1 0,-1 1 1,1-1-1,0 1 0,-1-1 1,1 1-1,-1-1 0,1 0 1,0 0-1,-1 1 0,1-1 1,0 0-1,-1 0 0,1 1 1,0-1-1,0 0 0,-1 0 1,1 0-1,0 0 0,-1 0 1,1 0-1,0 0 0,0-1 1,-1 1-1,1 0 0,1-1 1,36-15 750,-28 11-559,18-8 94,0 0-1,1 2 1,0 1-1,0 1 1,44-6 0,-71 15-391,0-1-1,0 1 1,0 0 0,0 0 0,0 1 0,0-1 0,-1 0 0,1 1 0,0-1 0,0 1-1,0-1 1,-1 1 0,1 0 0,0 0 0,-1 0 0,1 0 0,0 0 0,1 2 0,-2-2-143,0 0 0,0 0 0,0 1 0,0-1 0,0 0 0,-1 1 0,1-1 0,0 1 0,-1-1 0,1 0 0,-1 1 0,0-1 0,1 1 0,-1 0 0,0-1 1,0 1-1,0-1 0,0 1 0,0-1 0,0 1 0,-1-1 0,1 1 0,0 0 0,-1-1 0,1 0 0,-1 1 0,0-1 0,1 1 0,-1-1 0,0 0 0,0 1 0,-1 0 1,-13 15-1200</inkml:trace>
</inkml:ink>
</file>

<file path=ppt/ink/ink27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5:45.24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0 674 10218,'20'-20'3856,"26"-37"-1,35-69-277,-31 45-1784,-9 18-216,72-82 0,-88 118-1343,1 0 0,1 2 0,2 1 0,60-40 1,-76 55-32,-5 4-1725</inkml:trace>
  <inkml:trace contextRef="#ctx0" brushRef="#br0" timeOffset="1">338 661 8634,'-8'48'4993,"8"-17"-1136,23-20-777,9-9-415,16-19-521,5-12-159,3-23-529,-2-10-328,-9-8-463,-6 0-321,-6 6-736,-5 7-377,4 6-719,-1-2 808</inkml:trace>
</inkml:ink>
</file>

<file path=ppt/ink/ink27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5:47.6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44 1 15035,'-21'112'5377,"9"-96"-4672,1-3-705,24-16-137</inkml:trace>
</inkml:ink>
</file>

<file path=ppt/ink/ink27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5:49.06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 1 14027,'-17'8'5137,"16"-3"-4121,4-7-576,21 0-1536,12-4 840</inkml:trace>
</inkml:ink>
</file>

<file path=ppt/ink/ink27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5:51.19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1251 198 5185,'-9'-11'540,"0"0"0,-1 1-1,0 0 1,0 1 0,-1 0-1,0 1 1,-1 0 0,0 1 0,0 0-1,-21-8 1,-13-2 304,-79-19 0,91 28-503,-1-1 124,-1 1 0,-61-5-1,84 12-387,1 1-1,0 0 0,-1 1 0,1 1 0,0 0 0,0 0 1,0 1-1,0 1 0,0 0 0,1 0 0,-21 12 0,10 0-29,-1 1 0,2 0 0,0 2-1,2 0 1,-20 24 0,-78 115 22,66-79-64,3 3 0,5 2 0,-55 142 0,81-174 14,3 0 1,1 1 0,3 1 0,2-1-1,-1 74 1,9-82 86,1 0 0,3 0-1,1-1 1,2 1 0,3-2 0,27 81 0,-23-92 34,1-1 1,1 0-1,2-1 1,1 0-1,2-2 1,30 34-1,-12-22 111,1-1 1,2-2-1,56 37 0,-69-56-165,0-1-1,1-2 1,1 0 0,0-3 0,1 0 0,0-2-1,0-2 1,35 5 0,28 0 90,145 0 0,-169-12-89,-1-4 0,0-3 0,119-26 0,-139 19-76,0-2-1,-1-1 1,0-4-1,-2-1 1,76-45-1,-89 42-5,-2-1-1,0-2 1,-1-1-1,-2-1 1,49-63-1,-35 32 6,-2-2-1,45-94 1,-57 95-2,-2-1-1,20-75 1,-37 101 1,-1 0 0,-3 0 0,-1 0 0,-1-1 0,-2-57 0,-4 72-6,-2 1-1,0-1 1,-1 1-1,-1 0 1,-1 1 0,-1-1-1,-1 1 1,0 1-1,-2 0 1,0 0-1,-1 1 1,-1 0-1,-30-31 1,5 12 3,-1 1 0,-2 2 0,-2 1 0,-73-42 0,72 50-38,-1 2 1,-2 2 0,0 2-1,-1 2 1,0 2 0,-2 3 0,1 1-1,-1 3 1,-1 2 0,0 2-1,1 2 1,-1 2 0,0 3-1,0 2 1,1 2 0,0 2 0,1 3-1,-65 23 1,70-19-696,1 2 0,-50 28 0,33-3-119</inkml:trace>
</inkml:ink>
</file>

<file path=ppt/ink/ink27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5:54.69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1 444 4097,'14'-20'1023,"0"0"324,-3 0 4006,-11 20-5250,0 0-1,0 0 1,0 0 0,0 0 0,0 0-1,0-1 1,0 1 0,0 0-1,0 0 1,0 0 0,0 0 0,0 0-1,0-1 1,0 1 0,-1-2 2054,1 2-2055,0 0 1,-1 0 0,1 0 0,0-1-1,0 1 1,0 0 0,0 0-1,0 0 1,-1 0 0,1 0 0,0 0-1,0 0 1,0 0 0,0 0-1,-1 0 1,1 0-19,-1 1 0,1-1 0,0 0 0,-1 0 0,1 0 1,-1 0-1,1 1 0,-1-1 0,1 0 0,0 0 0,-1 1 0,1-1 0,0 0 0,-1 1 0,1-1 0,0 1 0,0-1 0,-1 0 0,1 1 0,0-1 1,0 1-1,-1-1 0,1 1 0,-4 13 204,1 0 0,1 1 0,-1 20 0,3-35-278,0 0-1,0 1 1,0-1-1,0 1 1,0-1-1,0 0 1,0 1-1,0-1 1,0 1-1,0-1 1,0 0-1,0 1 1,0-1-1,0 0 1,1 1-1,-1-1 1,0 0-1,0 1 1,0-1-1,1 0 1,-1 1-1,0-1 1,0 0-1,1 0 1,-1 1-1,0-1 1,1 0-1,-1 0 1,0 0-1,1 1 1,-1-1-1,0 0 1,1 0-1,-1 0 1,1 0-1,-1 0 1,0 0-1,1 0 1,-1 0-1,0 0 1,1 0-1,-1 0 1,1 0-1,14-5 163,-15 5-147,14-9 82,0-1 0,-1 0 0,0-1 0,0 0 0,-2-1 0,16-20 0,-19 24-73,39-51-218,58-92 0,-73 101-141,40-56-3</inkml:trace>
</inkml:ink>
</file>

<file path=ppt/ink/ink2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3:56.83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27 44 5553,'26'-30'2567,"-25"30"-2492,-1 0 0,0 0 0,0-1 0,1 1 0,-1 0 0,0-1 0,0 1 0,0 0 0,0-1 0,1 1 0,-1 0 0,0-1 0,0 1 0,0 0 0,0-1 0,0 1 0,0 0 0,0-1 0,0 1 0,0 0 0,0-1 0,0 1 0,0 0 0,0-1 0,0 1 0,0 0 0,-1-1 0,1 1 0,0 0 0,0-1 0,0 1 0,0 0 0,-1-1 0,1 1 0,0 0 0,0 0 0,-1-1 1,1 1-1,0 0 0,0 0 0,-1-1-1,0 1-4,1 0-1,-1 0 0,1 0 0,-1 0 1,1 0-1,-1 0 0,1 0 0,-1 0 0,1 0 1,-1 0-1,1 0 0,-1 0 0,1 1 1,-1-1-1,1 0 0,-1 0 0,1 0 0,0 1 1,-1-1-1,1 0 0,-1 1 0,1-1 1,0 0-1,-1 1 0,1-1 0,0 0 0,-1 1 1,1-1-1,0 1 0,-1-1 0,1 1 1,-7 11 158,1 0 0,1 1 0,0 0 0,-6 24 0,10-30-105,0 1 1,0-1-1,0 1 1,1 0-1,1 0 1,-1-1 0,1 1-1,0-1 1,1 1-1,0-1 1,0 1-1,1-1 1,-1 0-1,2 0 1,-1 0-1,1 0 1,0-1-1,0 1 1,1-1-1,6 7 1,-8-9-103,0-1 0,0 0 0,1 0 0,-1 0 0,1 0 0,-1-1 0,1 1 0,0-1 0,0 0 0,0 0 0,0 0 0,0-1 0,0 1 0,1-1 0,-1 0 0,0 0 0,1-1 0,-1 1 0,1-1 0,-1 0 0,0 0 1,1-1-1,-1 1 0,1-1 0,-1 0 0,0 0 0,1 0 0,-1-1 0,0 1 0,0-1 0,0 0 0,0-1 0,0 1 0,3-4 0,-2 3 0,0-1 0,0 0 0,-1-1 0,1 1 0,-1-1 0,0 0 0,0 0 0,-1 0 0,0 0 1,0 0-1,0-1 0,0 0 0,-1 0 0,2-7 0,-3 9-6,-1-1 1,0 1 0,1-1-1,-2 1 1,1-1-1,0 1 1,-1-1-1,0 1 1,0 0-1,0-1 1,-1 1 0,1 0-1,-1 0 1,0 0-1,0 0 1,-1 0-1,1 0 1,-1 0 0,0 1-1,-5-6 1,4 5-11,-1 0 0,0 0 0,-1 0 0,1 1 1,-1-1-1,1 1 0,-1 0 0,0 1 0,0 0 1,0 0-1,-1 0 0,1 0 0,0 1 0,-8 0 1,4 0-255,-1 0 0,0 1 0,1 0 0,-1 1 1,0 1-1,1-1 0,-18 6 0,22-3-476,9-2-1192,11 0 1036</inkml:trace>
</inkml:ink>
</file>

<file path=ppt/ink/ink27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5:56.61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108 305 6273,'-82'27'7231,"80"-26"-5685,2-1-1447,-1 0 0,1 0 0,0 1 0,0-1 0,0 0 0,0 0 0,0 0 0,-1 0 0,1 0 0,0 0 0,0 0 0,0 0 0,0 0 0,0 0 0,-1 0 0,1 0 0,0 1 0,0-1 0,0 0 0,0 0 0,0 0 0,0 0 0,0 0 0,0 1 1,-1-1-1,1 0 0,0 0 0,0 0 0,0 0 0,0 0 0,0 1 0,0-1 0,0 0 0,0 0 0,0 0 0,0 0 0,0 1 0,0-1 0,0 0 0,0 0 0,0 0 0,0 0 0,0 1 0,0-1 0,1 0 0,-1 0 0,1 7-301,-1 14 287,0 1 1,-1-1 0,-1 0 0,-1 0 0,-6 22-1,6-29-37,2-8-13,0-1-1,0 0 0,0 0 0,1 0 1,0 1-1,0-1 0,1 0 0,1 10 1,-2-14-24,1 0 1,-1 0 0,1 0-1,-1 0 1,1 0 0,-1 0-1,1 0 1,0 0 0,-1-1-1,1 1 1,0 0 0,0 0-1,0-1 1,0 1 0,0 0-1,0-1 1,-1 1-1,1-1 1,1 1 0,-1-1-1,0 1 1,0-1 0,0 0-1,0 1 1,0-1 0,0 0-1,0 0 1,0 0 0,0 0-1,1 0 1,-1 0 0,0 0-1,0 0 1,0-1 0,0 1-1,0 0 1,0-1 0,0 1-1,0-1 1,0 1-1,0-1 1,2-1 0,7-3 44,0-2-1,-1 1 1,0-1 0,0-1-1,0 0 1,-1 0 0,0 0-1,-1-1 1,0 0 0,12-20 0,1 1 28,223-325-960,-188 260 737</inkml:trace>
</inkml:ink>
</file>

<file path=ppt/ink/ink27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6:10.24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87 1 11474,'-69'80'3745,"58"-43"-4505,4 1 624</inkml:trace>
</inkml:ink>
</file>

<file path=ppt/ink/ink27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6:12.3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1239 3834 5257,'23'-3'5999,"-19"3"-5790,1 0 1,-1 0-1,1-1 1,-1 0-1,0 0 1,1 0 0,6-3-1,27-13-28,-2-2 1,0-1-1,-1-2 1,39-33-1,-23 13 143,-2-2 1,46-54-1,-41 33 429,65-104 0,32-82 239,-113 179-957,-3-2-1,-3-2 0,-4 0 0,36-159 0,-47 164-30,65-336 153,-44 50 709,-35 277-689,-3-1 1,-17-116-1,4 113-126,-4 0-1,-4 2 1,-3 0 0,-40-89 0,35 105-21,-4 3 1,-2 1 0,-3 1-1,-3 2 1,-64-72-1,93 118-23,-144-152 105,132 143-68,-1 1 1,-1 0-1,0 2 0,-55-29 1,62 40-26,-1 1 0,1 1-1,-1 0 1,0 2 0,-1 0 0,1 1 0,-1 2 0,1 0 0,-40 3 0,8 4-12,1 2-1,-86 25 1,111-25-12,0 1 0,1 2 1,0 1-1,1 0 0,1 2 0,0 1 1,0 1-1,-36 34 0,20-11-22,1 2 0,3 2 0,-42 63 0,41-52 14,-252 397-7,232-351 20,5 1 1,-65 184-1,83-174 0,6 2 0,4 0 0,6 2 0,-4 134 0,36 464 10,72-9 24,-77-652 21,3 0 0,2-1 0,24 55 0,-29-84 30,1 0 1,1-1 0,1 0 0,0-1 0,2 0 0,0-2-1,2 1 1,-1-2 0,23 17 0,-19-18 14,1-2 0,1 0 0,0-2 0,1 0 0,0-2-1,0 0 1,2-2 0,-1 0 0,1-2 0,0-1 0,0 0 0,0-2 0,0-1 0,1-2 0,-1 0 0,46-6 0,25-14 119,-1-3 0,112-44 0,-74 22-819,-20 10-939,-17-2 640</inkml:trace>
</inkml:ink>
</file>

<file path=ppt/ink/ink27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6:14.56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132 17 7698,'-85'13'2940,"83"-13"-2789,0 0 0,0 0 0,0-1-1,0 1 1,0 0 0,0-1 0,0 1 0,0-1-1,0 0 1,0 0 0,0 0 0,0 0-1,0 0 1,0 0 0,1 0 0,-1 0 0,1-1-1,-1 1 1,1-1 0,-1 1 0,-1-3 0,-1-4 5664,7 15-5733,1 1 0,0-1 0,0 0 0,1 0 0,0 0 0,0-1 0,0 1 0,1-1 0,10 8 0,2 2 87,10 10 107,1-2 0,0-1 0,2-1-1,1-1 1,0-2 0,1-2 0,36 14-1,27 4 360,119 26-1,-78-25-98,22 11 265,208 55 1629,-340-95-2250,0 0-1,0 1 1,-1 2-1,0 1 1,31 18 0,-49-22 913,-5-1-3411,-3-18-7109,-1-6 7265,2-3 1035</inkml:trace>
</inkml:ink>
</file>

<file path=ppt/ink/ink27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6:15.14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74 82 6369,'-52'-57'3076,"51"56"-2618,-1-1 0,1 1 1,0 0-1,0-1 1,-1 1-1,1 0 0,-1 0 1,1 0-1,-1 0 1,1 0-1,-1 0 0,-3-1 1,5 3-385,0-1-1,0 0 1,0 0 0,0 1 0,0-1 0,0 0 0,0 0 0,0 1 0,0-1 0,0 0-1,0 0 1,0 0 0,1 1 0,-1-1 0,0 0 0,0 0 0,0 1 0,0-1-1,0 0 1,0 0 0,1 0 0,-1 1 0,0-1 0,0 0 0,0 0 0,0 0-1,1 0 1,-1 1 0,0-1 0,0 0 0,0 0 0,1 0 0,-1 0 0,0 0-1,0 0 1,1 0 0,-1 0 0,0 0 0,0 0 0,1 0 0,-1 0 0,0 0 0,0 0-1,1 0 1,-1 0 0,1 0 0,4 2-1,1 1-1,0 0 1,0 0-1,-1 0 1,0 0-1,1 1 1,-1 0-1,-1 0 1,1 0-1,0 1 1,3 5-1,9 8 108,-2-5 125,-1 1 0,0 1 0,-1 0 0,18 29 0,-25-33-112,0 1 1,-1 0-1,0 0 0,-1 1 0,0 0 1,-1-1-1,2 20 0,-5-31-183,2 11 114,0 1 1,-1 0 0,0 0-1,-1-1 1,0 1-1,-1 0 1,0 0-1,-5 19 1,5-31-116,1 0 0,0 0 1,-1 0-1,1 1 0,-1-1 0,1 0 1,-1 0-1,0 0 0,1 0 0,-1-1 1,0 1-1,0 0 0,1 0 0,-1 0 1,0 0-1,0-1 0,0 1 0,0 0 1,0-1-1,0 1 0,0-1 0,0 1 1,-1-1-1,1 0 0,0 1 0,-2-1 1,1 0-27,0-1 1,0 1-1,-1-1 1,1 1 0,0-1-1,0 0 1,0 0 0,1 0-1,-1 0 1,0 0 0,0 0-1,0 0 1,-1-3-1,-6-4-195,1 0 0,1 0 0,0-1 0,-7-11 0,5 4 13,1-1 0,0-1 0,2 1 1,-5-20-1,9 26 166,0 0 1,1 0-1,1 0 0,0-1 0,0 1 1,1 0-1,1 0 0,0 0 0,4-15 1,-2 7-25,4-37 0,-1-26 685,-7 82-619,1 0 1,-1 1 0,0-1-1,0 0 1,0 0 0,0 1-1,0-1 1,0 0 0,0 1-1,0-1 1,0 0 0,0 0-1,0 1 1,0-1 0,-1 0-1,1 1 1,0-1 0,0 0-1,0 0 1,0 1 0,0-1-1,-1 0 1,1 0 0,0 1-1,0-1 1,0 0 0,-1 0-1,1 0 1,0 1 0,0-1-1,-1 0 1,1 0 0,0 0-1,0 0 1,-1 0 0,1 0-1,0 1 1,0-1 0,-1 0-1,1 0 1,0 0 0,-1 0-1,1 0 1,0 0 0,-1 0-1,1 0 1,0 0 0,0 0-1,-1 0 1,1-1 0,0 1-1,-1 0 1,1 0 0,0 0-1,0 0 1,-1 0 0,1 0-1,0-1 1,0 1 0,-1 0-1,1 0 1,0 0 0,0-1-1,0 1 1,0 0 0,-1 0-1,1-1 1,0 1 0,-5 121-623,6-105-659,13-10 509</inkml:trace>
</inkml:ink>
</file>

<file path=ppt/ink/ink27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6:17.87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27 38 10010,'-17'-24'4465,"8"10"-758,21 30-1481,66 88 224,-39-49-1745,79 85 0,-91-112-665,29 27-958,-57-66-2328,-7-11 728,-10-9-1210,-13-3 1529</inkml:trace>
</inkml:ink>
</file>

<file path=ppt/ink/ink27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6:18.29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48 6761,'6'-1'6389,"6"5"-4022,12 8-915,-24-11-1360,77 35 2535,2-4-1,85 24 1,-135-47-2352,-24-7-233,20 6 211,48 9 1,-67-15-250,0-1 0,1-1 0,-1 1 1,0-1-1,0 0 0,0-1 0,0 0 0,1 1 0,-1-2 0,0 1 0,0-1 1,-1 0-1,1 0 0,6-4 0,-10 5-88,0-1 0,0 0 0,1 0-1,-1 0 1,-1 0 0,1 0 0,0-1 0,0 1 0,-1 0 0,0-1 0,1 1-1,-1-1 1,0 0 0,0 1 0,0-1 0,-1 0 0,1 0 0,-1 1 0,1-1 0,-1 0-1,0 0 1,0 0 0,0 0 0,0 1 0,-1-1 0,1 0 0,-2-3 0,-2-9-1054,-1 0 0,0 0 0,-13-24 0,11 24 159,-12-24-222</inkml:trace>
</inkml:ink>
</file>

<file path=ppt/ink/ink27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6:18.64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 9674,'3'5'4975,"8"3"-3627,-5-5-297,18 14 493,-2 1 0,0 1 1,-1 1-1,0 1 0,29 40 0,73 130 256,-13-20-2455,-97-157-710,-13-14 1289,0 0 1,1 0 0,-1 0-1,0 0 1,0 0 0,0 0-1,0 0 1,1 0 0,-1 0 0,0 0-1,0 1 1,0-1 0,1 0-1,-1 0 1,0 0 0,0 0-1,0 0 1,1 0 0,-1 0-1,0 0 1,0-1 0,0 1 0,0 0-1,1 0 1,-1 0 0,0 0-1,0 0 1,0 0 0,1 0-1,-1 0 1,0 0 0,0-1 0,0 1-1,0 0 1,0 0 0,1 0-1,-1 0 1,0 0 0,0-1-1,0 1 1,3-31-5735,-2 23 5452,-1-27-2228,3-7 1114</inkml:trace>
  <inkml:trace contextRef="#ctx0" brushRef="#br0" timeOffset="1">472 192 6161,'1'-1'309,"0"1"0,0-1-1,1 1 1,-1-1 0,0 1-1,0 0 1,0 0 0,1 0-1,-1 0 1,0 0 0,0 0-1,0 0 1,1 0 0,-1 0-1,0 0 1,0 1 0,0-1-1,0 0 1,0 1 0,1-1-1,-1 1 1,0-1 0,0 1-1,0 0 1,0-1 0,0 1-1,0 0 1,0 1 0,25 31 2179,-14-15-1177,-7-9-901,2-2 1,-1 1-1,1-1 0,1 0 1,-1 0-1,1-1 0,16 10 1,-21-14-339,0-1 1,0 0 0,1 0-1,-1 0 1,0 0 0,0 0 0,1-1-1,-1 1 1,0-1 0,1 0-1,-1 0 1,0 0 0,1 0 0,-1-1-1,0 1 1,1-1 0,-1 0-1,0 0 1,0 0 0,0-1 0,0 1-1,0-1 1,0 1 0,0-1-1,0 0 1,0 0 0,3-4 0,-2 2 21,1-1 0,-1 0 0,0 0 1,0 0-1,0 0 0,-1 0 1,0-1-1,0 0 0,0 0 1,0 0-1,-1 0 0,0 0 1,-1 0-1,1 0 0,-1-1 1,0-8-1,-1 11-68,0 1-1,0 0 1,0-1 0,-1 1-1,1-1 1,-1 1 0,0 0-1,0-1 1,0 1 0,-1 0-1,1 0 1,-1 0 0,1 0-1,-1 0 1,0 0 0,0 1-1,0-1 1,-1 0 0,1 1-1,-1 0 1,1 0-1,-1-1 1,0 1 0,0 1-1,0-1 1,0 0 0,0 1-1,0 0 1,0-1 0,-1 1-1,-5-1 1,0 1-114,0-1 0,0 1-1,0 1 1,0 0 0,0 0 0,-1 1 0,1 0-1,-10 2 1,-6 4-2868,-34 13 0,59-20 2899,-8 3-1567</inkml:trace>
</inkml:ink>
</file>

<file path=ppt/ink/ink27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6:20.0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371 1823 8170,'0'0'148,"0"0"-1,0 1 1,0-1 0,0 0 0,0 0-1,0 1 1,0-1 0,0 0 0,0 0-1,0 1 1,0-1 0,0 0 0,0 0-1,0 1 1,0-1 0,0 0 0,0 0-1,0 0 1,0 1 0,1-1 0,-1 0-1,0 0 1,0 0 0,0 1 0,0-1-1,1 0 1,-1 0 0,0 0 0,0 0 0,0 1-1,1-1 1,-1 0 0,0 0 0,0 0-1,1 0 1,-1 0 0,0 0 0,1 0-1,4-10 1905,3-23-319,-4-20-368,-1 0 0,-6-71 1,-2 78-1263,-2 1 1,-1-1 0,-3 2 0,-1-1 0,-30-68-1,-46-58-70,70 142-54,0 1 0,-3 1 0,-37-40-1,53 62 6,0 0 0,-1 0 0,0 0 0,0 1 0,-12-6 0,17 9 13,0 0-1,0 1 0,0-1 1,0 1-1,-1-1 0,1 1 1,0 0-1,0 0 0,-1-1 1,1 1-1,0 0 1,-1 0-1,1 0 0,0 0 1,0 0-1,-1 0 0,1 1 1,0-1-1,-1 0 0,1 1 1,0-1-1,0 1 0,0-1 1,0 1-1,-1 0 0,1-1 1,0 1-1,0 0 1,0 0-1,0 0 0,0 0 1,1 0-1,-1 0 0,0 0 1,0 0-1,1 0 0,-2 1 1,-1 5 6,1-1 0,-1 1 1,1 0-1,1 0 0,-1 0 0,1 0 1,0 0-1,1 0 0,-1 0 0,2 13 1,2 3 72,1 1 1,6 23-1,-3-22 97,2 0 0,0-1 0,1 0 0,1 0 0,1-1 0,2-1 0,0 0 0,1-1 0,1 0 0,1-2 0,1 0 0,0 0 0,2-2 0,0 0 0,1-2 0,0 0 0,1-1 0,1-1 0,0-1 0,38 13 0,-52-22-150,0-1 0,1 1 0,0-1 0,-1-1 0,1 0 1,0 0-1,0-1 0,-1-1 0,1 1 0,0-1 0,0-1 0,14-4 0,-18 4-21,0-1 0,-1 1 1,1-1-1,0-1 0,-1 1 0,0-1 0,0 0 0,0 0 0,0-1 0,0 1 1,-1-1-1,0 0 0,0 0 0,0-1 0,-1 1 0,0-1 0,0 0 0,0 1 1,3-13-1,-4 9 4,0 0 1,0 0-1,-1 0 1,0 0-1,-1-1 0,0 1 1,0 0-1,-1 0 1,0-1-1,-1 1 1,-5-16-1,-1 1-12,-1 1-1,-1 0 1,-16-26 0,22 43 6,0-1 1,0 2-1,0-1 0,-1 0 1,-6-5-1,10 10 1,0 1 0,1-1-1,-1 0 1,0 1 0,0-1-1,0 1 1,0-1 0,0 1-1,1-1 1,-1 1-1,0 0 1,0-1 0,0 1-1,0 0 1,0 0 0,0 0-1,-1 0 1,0 0 0,1 0-1,0 1 0,0-1 0,0 1 0,0 0 0,0-1 0,0 1 0,1 0 0,-1-1 0,0 1 0,1 0 0,-1 0 0,0 0-1,1 0 1,-1 0 0,1 0 0,-1 0 0,1 0 0,0 0 0,-1 0 0,1 0 0,0 0 0,0 2 0,-2 8-3,0 0-1,1 0 1,1 1-1,0-1 1,1 0-1,0 0 1,0 0-1,1 1 1,4 10-1,-5-17 4,0-1 0,0 1 0,1-1 0,0 1 0,0-1 0,0 0 0,0 0 0,1 1 0,-1-2 0,1 1 0,0 0 0,0-1 0,1 1 0,-1-1 0,1 0 0,0 0 0,-1 0 1,1-1-1,1 1 0,-1-1 0,0 0 0,0 0 0,9 2 0,-12-4-5,1 1 0,-1-1 0,1 0 1,0 0-1,-1 0 0,1 0 0,-1-1 1,1 1-1,0 0 0,-1-1 0,1 1 0,-1-1 1,1 1-1,-1-1 0,1 0 0,-1 0 1,0 1-1,1-1 0,-1 0 0,0 0 1,0 0-1,0-1 0,0 1 0,0 0 0,0 0 1,0-1-1,0 1 0,0 0 0,0-1 1,-1 1-1,1-1 0,0 1 0,-1-1 1,0 1-1,1-1 0,-1-2 0,3-8-14,-2 0 0,0 1 0,0-25-1,-1 19 19,-1-6-2,1 17 1,-1-1 0,1 1 0,0 0 0,1 0 0,-1-1 0,1 1 0,0 0 0,1 0 0,-1 0 0,1 0 0,1 0 0,2-6 0,-3 11-47,0 0 0,0 0 0,1 1 0,-1-1 1,0 0-1,0 1 0,1-1 0,-1 1 0,0 0 1,1 0-1,-1 0 0,0 0 0,1 0 0,2 1 1,24-2-813,-25-2 561,1 0 0,0 0 0,-1 0 0,1-1 0,-1 1 0,0-1-1,0 0 1,0 0 0,-1 0 0,1-1 0,-1 0 0,0 1 0,3-8 0,5-9-1676,12-37 1,-14 33 1470,-1 0 0,-1 0 1,-2-1-1,-1 0 0,2-33 0,-10 18 744,4 40-125,0-1 1,0 0 0,0 0-1,-1 0 1,1 1 0,-1-1-1,1 0 1,-1 1-1,0-1 1,1 0 0,-1 1-1,0-1 1,0 1 0,0-1-1,0 1 1,-1 0-1,-1-3 1,1 7 182,0 1 1,0-1-1,1 0 1,-1 0-1,1 1 0,0-1 1,0 1-1,0-1 1,1 1-1,-1 4 0,0-2-144,1 1 0,0-1 0,0 1-1,1-1 1,0 1 0,0-1 0,1 1-1,-1-1 1,2 0 0,-1 0 0,0 0 0,1 0-1,0 0 1,1 0 0,-1-1 0,1 0-1,0 1 1,9 8 0,-10-11-131,1 0 0,-1 0 0,0-1 0,1 1 0,0-1 0,-1 0 0,1 0 1,0 0-1,0 0 0,0-1 0,0 0 0,0 0 0,1 0 0,-1 0 0,0 0 0,1-1 0,-1 0 0,0 0 0,0 0 0,1 0 0,-1-1 1,0 0-1,1 0 0,-1 0 0,0 0 0,0-1 0,0 1 0,0-1 0,6-4 0,-3 1-21,-1 0 0,1 0 0,-1-1 1,0 0-1,0 0 0,-1 0 0,1-1 0,-2 0 0,1 0 0,-1 0 0,0-1 1,0 0-1,-1 1 0,0-1 0,0 0 0,-1-1 0,0 1 0,-1 0 0,0-1 1,0 1-1,0 0 0,-2-10 0,0-10 28,-2 0 0,0 0-1,-2 0 1,-2 0 0,-12-37 0,-1 12 21,-1 1 0,-3 2 1,-2 0-1,-2 2 0,-2 0 1,-69-81-1,93 122 55,0 0 0,-1 1 0,1 0 0,-1 0-1,-12-8 1,19 13-88,-1 1 0,1 0 0,-1 0 0,1-1 0,0 1 0,-1 0 0,1 0-1,-1-1 1,1 1 0,0 0 0,-1 0 0,1 0 0,-1 0 0,1 0 0,-1 0-1,1 0 1,-1 0 0,1 0 0,-1 0 0,1 0 0,-1 0 0,1 0 0,0 0-1,-1 0 1,1 0 0,-1 0 0,1 1 0,-1-1 0,1 0 0,0 0 0,-1 1-1,1-1 1,-1 0 0,1 0 0,0 1 0,-1-1 0,1 0 0,0 1 0,-1-1-1,1 1 1,0-1 0,0 0 0,0 1 0,-1-1 0,1 1 0,0-1 0,0 1-1,0-1 1,0 1 0,0-1 0,0 0 0,0 2 0,2 32 703,5-8-489,1-1 0,1 0 0,1-1 0,2 0 0,0-1 0,2 0 0,0-1 0,31 36 0,-5-12 200,3-1 1,82 66-1,-106-97-1069,1 0 0,1-2 0,40 19 0,-117-55-12437,28 14 11186</inkml:trace>
</inkml:ink>
</file>

<file path=ppt/ink/ink27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6:20.44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144 426 5665,'-107'-10'3289,"105"10"-2973,0 0 0,0 0 1,0-1-1,0 1 0,0 0 0,0 1 1,0-1-1,0 0 0,0 1 0,0-1 1,0 1-1,0-1 0,0 1 1,0 0-1,0 0 0,-3 2 0,8 1 2332,10-7-1225,-2-3-1030,1-1 0,-2 0-1,1-1 1,-1 0 0,0-1 0,0 0-1,-1 0 1,9-13 0,1-4 277,0 0 1,17-35 0,57-126 1078,-82 163-1668,-11 25-81,0-1 0,0 0 0,0 0 1,0 0-1,0 0 0,0 1 0,0-1 1,0 0-1,0 0 0,1 0 1,-1 0-1,0 1 0,0-1 0,0 0 1,0 0-1,0 0 0,1 0 1,-1 0-1,0 0 0,0 0 0,0 1 1,1-1-1,-1 0 0,0 0 1,0 0-1,0 0 0,1 0 0,-1 0 1,0 0-1,0 0 0,0 0 1,1 0-1,-1 0 0,0 0 0,0 0 1,0 0-1,1 0 0,-1-1 0,0 1 1,0 0-1,0 0 0,0 0 1,1 0-1,-1 0 0,0 0 0,0 0 1,0-1-1,0 1 0,0 0 1,1 0-1,-1 0 0,0 0 0,0 0 1,0-1-1,0 1 0,0 0 1,0 0-1,0 0 0,0-1 0,4 23-18,-3-19 16,3 44-8,-3-28 27,1-1 0,1 1-1,0-1 1,1 0 0,13 34-1,-16-50-15,0 0-1,0 0 1,0 0-1,0 0 0,0 0 1,0 0-1,1-1 1,-1 1-1,1 0 1,-1-1-1,1 1 1,0-1-1,0 0 1,-1 0-1,1 1 0,0-1 1,4 1-1,-5-2 2,1 1 1,-1-1-1,1 0 0,-1 0 0,1 0 0,0-1 0,-1 1 0,1 0 0,-1 0 0,1-1 0,-1 1 0,1-1 0,-1 0 1,0 1-1,1-1 0,-1 0 0,0 0 0,1 0 0,0-1 0,2-1 23,0-1 0,0 0-1,0-1 1,-1 1 0,0-1 0,0 1 0,0-1-1,0 0 1,-1 0 0,0 0 0,0-1-1,1-4 1,-2 5 19,0 1-1,0-1 0,-1 0 0,1 1 1,-1-1-1,0 1 0,-1-1 0,1 0 1,-1 1-1,0-1 0,0 1 1,0-1-1,-1 1 0,0 0 0,0 0 1,0-1-1,0 1 0,0 1 1,-1-1-1,-3-4 0,1 3-67,0 0 1,0 1-1,0-1 0,-1 1 0,0 0 1,0 1-1,0 0 0,0 0 0,0 0 0,-1 0 1,1 1-1,-1 0 0,-6-1 0,-40-4-2628,61 1-3596,15-7 3647,3-4 1269</inkml:trace>
</inkml:ink>
</file>

<file path=ppt/ink/ink2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3:57.2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0 138 7754,'13'9'2688,"-9"-7"-2269,0 0 1,-1 1-1,1-1 1,-1 1 0,0-1-1,0 1 1,0 0-1,0 0 1,0 1-1,-1-1 1,1 0-1,-1 1 1,0 0 0,0-1-1,0 1 1,-1 0-1,1 0 1,0 5-1,-1-4-169,3 20 190,-3-24-424,-1 0 1,0-1-1,0 1 1,0-1-1,0 1 1,1-1-1,-1 1 0,0 0 1,0-1-1,0 1 1,0-1-1,-1 1 1,1 0-1,0-1 1,0 1-1,0-1 0,0 1 1,-1 0-1,1-1 1,0 1-1,0-1 1,-1 1-1,1-1 1,0 1-1,-1-1 0,0 1 1,-2-8 614,-2-15-520,1 9-99,1 0 0,0 0 0,1 1 1,1-1-1,0-1 0,0 1 0,1 0 0,1 0 1,1 0-1,3-17 0,-4 26-13,0 1 0,1-1 0,0 0 0,-1 1 0,2-1 0,-1 1 0,0 0 0,0-1 0,1 1 0,0 0 0,0 1 0,0-1 0,0 0 0,0 1 0,0 0 1,0-1-1,1 1 0,-1 1 0,1-1 0,0 0 0,6-1 0,-4 2-261,0-1 1,0 1-1,1 0 1,-1 1-1,10 0 1,32 8-4652,-30-2 3764</inkml:trace>
</inkml:ink>
</file>

<file path=ppt/ink/ink27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6:20.85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8 359 6617,'74'-114'3664,"-62"89"118,-12 25-3741,0 0 0,0 0 1,0 0-1,0-1 0,0 1 0,0 0 0,0 0 1,0 0-1,0 0 0,-1-1 0,1 1 0,0 0 0,0 0 1,0 0-1,0 0 0,0-1 0,0 1 0,0 0 1,0 0-1,0 0 0,-1 0 0,1 0 0,0-1 0,0 1 1,0 0-1,0 0 0,0 0 0,-1 0 0,1 0 0,0 0 1,0 0-1,0 0 0,0 0 0,-1 0 0,1 0 1,0-1-1,0 1 0,0 0 0,0 0 0,-1 0 0,1 0 1,0 0-1,0 0 0,0 1 0,0-1 0,-1 0 1,1 0-1,0 0 0,0 0 0,-17 8 1711,11-5-1455,0 1-1,1-1 1,0 1-1,0 0 1,0 0-1,0 1 1,1-1-1,0 1 1,0 0-1,0 0 1,-4 8-1,6-11-262,1 0 0,0 0 0,0 0-1,0 0 1,0 0 0,1 0 0,-1 0 0,1 1 0,-1-1-1,1 0 1,0 0 0,-1 0 0,1 1 0,0-1 0,1 0-1,-1 0 1,0 1 0,1-1 0,-1 0 0,1 0 0,0 0-1,-1 0 1,1 0 0,0 0 0,0 0 0,1 0 0,-1 0-1,0 0 1,1 0 0,-1-1 0,1 1 0,-1 0 0,1-1-1,0 0 1,2 2 0,9 5 67,1-1 0,0 0-1,1-1 1,23 6 0,-18-6 216,33 16 0,-50-21-297,-1 0 1,1 1-1,-1-1 1,1 1-1,-1 0 1,0 0-1,0-1 1,0 1-1,0 1 1,0-1-1,0 0 1,0 0-1,-1 1 1,1-1-1,-1 1 1,0-1-1,0 1 1,0 0-1,0 0 1,0-1-1,-1 1 1,1 0-1,-1 0 1,1 0-1,-1 0 1,0-1-1,0 1 1,-1 0-1,1 0 1,-1 0-1,0 3 1,-1 0-15,0-1-1,0 1 1,0-1 0,-1 0-1,0 0 1,0 0 0,0 0-1,-1 0 1,1-1 0,-1 0-1,0 0 1,-1 0 0,1 0 0,-9 5-1,13-8-7,-2 0 0,1 0 0,0 0-1,0-1 1,0 1 0,0 0 0,0-1 0,-1 1-1,1-1 1,0 1 0,0-1 0,-1 1 0,1-1 0,0 0-1,-1 0 1,1 0 0,0 0 0,-1 0 0,1 0-1,-1 0 1,1 0 0,0 0 0,0-1 0,-1 1-1,1-1 1,0 1 0,-1-1 0,1 1 0,0-1-1,0 0 1,0 1 0,0-1 0,0 0 0,0 0-1,0 0 1,0 0 0,0 0 0,0 0 0,0 0-1,0 0 1,1 0 0,-1 0 0,0-1 0,1 1 0,-1 0-1,1 0 1,0-1 0,-1 1 0,1 0 0,0-1-1,0-1 1,-2-8-40,0 1 0,1-1 0,0 1 0,1-1 0,2-13-1,26-156-161,3-24 489,-31 203-280,0-49 246,0 47-213,0 0-1,-1 0 1,1 0-1,-1 0 0,0 0 1,0 0-1,0 0 0,0 0 1,0 0-1,-1 0 1,0 1-1,-3-5 0,5 6-27,0 1 0,0 0 0,0 0 0,0-1 0,-1 1 0,1 0 0,0 0 0,0 0 0,-1 0 0,1-1 0,0 1 0,0 0 0,-1 0 0,1 0 0,0 0 0,-1 0 0,1 0 0,0 0 0,0 0 0,-1-1 0,1 1 0,0 0-1,-1 0 1,1 0 0,0 0 0,-1 1 0,1-1 0,0 0 0,0 0 0,-1 0 0,1 0 0,0 0 0,-1 0 0,1 1 0,-8 10 220,-2 22 92,8-18-357,0 0 0,1 0 1,0 0-1,1 0 0,1 0 0,1 0 1,0 0-1,0 0 0,2-1 1,0 1-1,1-1 0,0 0 1,1 0-1,0 0 0,2-1 1,-1 0-1,2 0 0,-1-1 1,18 19-1,111 123-2544,-84-87 2555</inkml:trace>
</inkml:ink>
</file>

<file path=ppt/ink/ink27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6:21.60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44 30 7938,'-41'-29'9347,"40"29"-9166,1 1 0,0 0 0,0-1-1,-1 1 1,1 0 0,0 0 0,0-1 0,0 1 0,0 0 0,0-1 0,0 1-1,0 0 1,0 0 0,0-1 0,0 1 0,0 0 0,1-1 0,-1 1-1,0 0 1,1 1 0,60 153 3010,-18-50-2336,-29-68-601,-1 3-62,2-2 1,2 0-1,43 70 0,-58-104-192,1 0 0,0-1 1,0 1-1,0-1 0,1 0 0,3 3 0,-6-5 0,-1-1-1,1 0 1,-1 1-1,1-1 1,0 0-1,-1 0 1,1 1-1,0-1 1,-1 0-1,1 0 1,0 0-1,-1 0 1,1 0-1,0 0 1,-1 0-1,1 0 0,0 0 1,-1 0-1,1 0 1,0 0-1,-1 0 1,1-1-1,0 1 1,-1 0-1,1 0 1,-1-1-1,1 1 1,0 0-1,-1-1 1,1 1-1,-1-1 1,1 1-1,-1-1 1,1 1-1,-1-1 1,0 1-1,1-1 1,-1 1-1,0-1 1,1 0-1,-1 1 1,0-1-1,0 0 1,1 1-1,-1-1 1,0 0-1,0 1 1,0-1-1,0 0 1,0 1-1,0-2 1,3-19 10,-1 0 1,-1-1 0,0 1-1,-2 0 1,-6-39-1,2 15-22,1 2-3,-4-80-90,8 112 95,1 0 0,0 0 0,0 0 0,1 0 1,1 0-1,0 0 0,0 1 0,8-17 1,-10 25 9,-1 1 0,1 0 0,-1 0 0,1 0 0,-1 0 1,1 0-1,0 0 0,-1 0 0,1 0 0,0 1 0,0-1 1,0 0-1,0 0 0,0 0 0,-1 1 0,1-1 1,1 1-1,-1-1 0,0 1 0,0-1 0,0 1 0,0-1 1,0 1-1,0 0 0,0 0 0,1 0 0,-1-1 0,0 1 1,0 0-1,0 0 0,0 1 0,1-1 0,-1 0 1,0 0-1,0 1 0,0-1 0,0 0 0,0 1 0,0-1 1,0 1-1,1-1 0,-2 1 0,3 1 0,4 4 6,0-1 0,-1 2 0,1-1 0,9 14-1,-6-8 20,7 7 78,1 0 0,1-1-1,26 19 1,-36-31-137,1 1-1,-1-1 1,1-1-1,0 0 1,1 0-1,-1-1 1,1 0-1,0-1 1,0 0-1,12 1 1,-22-4-148,0 0-1,1 0 1,-1 0 0,1 0-1,-1 0 1,1 0 0,-1-1-1,1 1 1,-1 0 0,0-1-1,1 0 1,-1 1 0,0-1-1,1 0 1,-1 1 0,0-1 0,0 0-1,0 0 1,0 0 0,0 0-1,0 0 1,0 0 0,0 0-1,0-1 1,0 1 0,0 0-1,-1 0 1,1-1 0,0 1-1,-1 0 1,0-1 0,1 1-1,0-3 1,4-8-1043,9-10-258</inkml:trace>
</inkml:ink>
</file>

<file path=ppt/ink/ink27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6:22.03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17 159 9706,'2'1'511,"1"-1"-1,-1 1 1,1-1 0,-1 1 0,1-1-1,-1 0 1,1 0 0,-1 0-1,1 0 1,-1-1 0,1 1 0,-1 0-1,1-1 1,-1 0 0,1 0-1,2-1 1,-2 0-130,1 0 1,0-1-1,-1 1 0,1-1 0,-1 0 1,0 0-1,1 0 0,3-7 0,-2 4-217,-1 0 0,0-1 0,0 1 0,-1-1-1,0 0 1,0 0 0,-1-1 0,0 1 0,0 0-1,1-13 1,-3 19-162,0 0 0,1 0 0,-1 0 0,0-1-1,0 1 1,0 0 0,0 0 0,0-1 0,0 1 0,0 0 0,-1 0 0,1-1-1,0 1 1,-1 0 0,1 0 0,-1 0 0,1 0 0,-1-1 0,1 1 0,-1 0 0,0 0-1,0 0 1,0 0 0,1 1 0,-1-1 0,0 0 0,0 0 0,0 0 0,0 1-1,0-1 1,-1 0 0,1 1 0,0-1 0,0 1 0,0 0 0,0-1 0,-1 1-1,1 0 1,0-1 0,0 1 0,-1 0 0,1 0 0,0 0 0,0 0 0,-3 1-1,0 0-17,-1 0 0,1 0 0,-1 0 0,1 1 0,0 0 0,-1 0 0,1 0 0,0 0 0,0 1-1,-6 5 1,6-4 27,-1 1-1,1 0 1,0 0-1,1 0 1,-1 1-1,1-1 0,0 1 1,0 0-1,1 0 1,0 0-1,0 0 1,0 0-1,1 0 0,0 0 1,0 1-1,0-1 1,1 0-1,1 9 1,-1-10 31,0 0 0,1-1 0,0 1 1,0-1-1,0 1 0,1-1 0,-1 1 0,1-1 1,0 0-1,1 0 0,-1 0 0,1 0 1,-1 0-1,1 0 0,0-1 0,1 1 1,-1-1-1,0 0 0,1 0 0,0 0 0,0-1 1,0 1-1,0-1 0,0 0 0,5 2 1,-1-2-10,0 0 1,0 0-1,0-1 1,0 0-1,0 0 1,0-1-1,1 0 1,-1 0 0,0-1-1,0 0 1,0-1-1,0 0 1,0 0-1,14-7 1,-15 7-313,-2-1 1,1 0 0,0 0 0,0-1-1,-1 0 1,0 0 0,0 0 0,0 0-1,0-1 1,-1 0 0,0 0-1,0 0 1,0-1 0,-1 1 0,1-1-1,-1 0 1,-1 0 0,1 0 0,1-7-1,1-15-2236,1-1 1037</inkml:trace>
</inkml:ink>
</file>

<file path=ppt/ink/ink27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6:22.4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0 179 7250,'8'12'10031,"4"-1"-4146,9 7-5325,-3 0-310,4 3 350,26 33 0,-29-18-189,-13-25-308,-5-9-75,-1-5-15,-16-65-276,-1-8-140,-9-89 1,26 162 406,0 0 1,0 0-1,0 0 1,0 0-1,0 0 1,0 1-1,1-1 1,1-6 0,-2 9-31,1-1 0,-1 0 0,1 0-1,0 0 1,-1 0 0,1 1 0,0-1 0,0 0 0,-1 1 0,1-1 0,0 0 0,0 1 0,0-1 0,0 1 0,0 0 0,0-1 0,-1 1 0,1-1 0,0 1 0,0 0 0,0 0 0,0 0 0,0 0 0,0 0 0,0 0 0,2 0 0,12-3-6830,4 1 5554</inkml:trace>
</inkml:ink>
</file>

<file path=ppt/ink/ink27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6:22.78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1 169 9106,'79'2'3657,"-76"-2"-3383,1 0 1,-1 0 0,0-1 0,1 0 0,-1 1-1,0-1 1,0 0 0,0 0 0,0-1-1,0 1 1,0-1 0,0 1 0,0-1-1,-1 0 1,1 0 0,-1 0 0,1-1-1,-1 1 1,0-1 0,0 1 0,0-1 0,0 1-1,0-1 1,0 0 0,-1 0 0,2-5-1,0 1 55,-1 0-1,0 0 0,0 0 0,-1 0 1,0-1-1,0 1 0,0-1 0,-1 1 0,-1-11 1,0 16-313,1 1 1,0-1 0,-1 0 0,1 0-1,-1 1 1,0-1 0,1 0 0,-1 1-1,0-1 1,0 1 0,0-1 0,0 1-1,0-1 1,0 1 0,-1 0 0,1-1-1,0 1 1,-1 0 0,1 0-1,-1 0 1,1 0 0,-1 0 0,0 1-1,1-1 1,-1 0 0,-2 0 0,2 1-18,1 0 0,-1 0 0,1 0 0,-1 0 1,1 0-1,-1 0 0,1 0 0,-1 0 0,1 1 1,0-1-1,-1 1 0,1-1 0,0 1 0,-1 0 1,1-1-1,0 1 0,0 0 0,-1 0 0,1 0 1,0 0-1,0 0 0,0 0 0,0 0 1,0 0-1,1 0 0,-1 1 0,0-1 0,0 0 1,1 1-1,-1-1 0,1 0 0,-1 1 0,1-1 1,-1 2-1,-1 6 0,1 0-1,0 0 1,0 0 0,1 0 0,0 0 0,1 0-1,0 0 1,0 0 0,1 0 0,0 0 0,0-1-1,1 1 1,1-1 0,-1 1 0,8 12 0,-1-5 137,0 1 0,1-2 0,1 1 0,0-2 0,1 1 0,20 16 0,-29-27-67,0-1 0,0 0 0,0 1 0,1-2-1,-1 1 1,1 0 0,0-1 0,-1 0 0,1 0-1,0-1 1,0 1 0,1-1 0,-1 0 0,0 0 0,0-1-1,0 0 1,1 0 0,-1 0 0,5-1 0,-2-1-34,-1 0 0,1-1 0,-1 0 0,0 0 1,0 0-1,-1-1 0,1 0 0,-1-1 0,0 1 0,0-1 1,0-1-1,5-6 0,0 1-159,-1 0 1,-1-1-1,0-1 1,10-19-1,-10 15-986,-1-1-1,-1 0 1,5-19-1,-2-5-408</inkml:trace>
</inkml:ink>
</file>

<file path=ppt/ink/ink27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6:23.23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58 1 18428,'8'47'7338,"-13"8"-5066,-8 6-816,-10-8-1736,5-10-1992,12-37 1544</inkml:trace>
</inkml:ink>
</file>

<file path=ppt/ink/ink27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6:32.1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323 1124 9554,'1'0'257,"0"-1"0,0 0 0,0 0 0,0 1 0,0-1 0,0 0 0,0 1 0,0-1 0,0 1 0,0-1 0,1 1 0,-1 0 0,0 0 0,0-1 0,0 1 0,1 0 0,-1 0 0,0 0 0,0 0 0,0 0 0,1 0 0,-1 1 0,0-1 0,0 0 0,2 1 0,31 9 554,-33-9-717,160 53 2289,-131-46-2150,-1-2 0,1-1 0,51 2 0,12-9 441,1-3-1,-1-4 1,0-5-1,107-30 1,-161 34-378,0-3 0,0-1 0,-2-2 0,0-2 0,-1-1-1,46-32 1,-66 39-216,1-2 0,-2 0 1,1 0-1,-2-1 0,0-1 0,12-20 0,-18 25-57,-2-1 0,1 0 0,-1 0 0,-1-1 0,0 0-1,-1 0 1,0 0 0,-1 0 0,-1-1 0,1-16 0,-3 16-6,0 0-1,-2 0 1,0 1 0,0-1-1,-1 0 1,-1 1-1,0-1 1,-1 1-1,0 1 1,-1-1-1,-1 1 1,-10-16-1,-8-7-16,-1 0 0,-52-50 0,26 33-67,-2 3 1,-92-64-1,110 88-16,-1 2 0,-2 2 0,0 1 0,-1 2 1,-63-19-1,85 33 57,-1 0 0,0 1 0,0 0 1,0 2-1,0 0 0,0 2 1,0 0-1,0 1 0,-34 8 1,26-3 2,1 2 0,0 1 0,1 1 0,0 1 0,1 1 0,-25 18 0,6 0-6,2 2 1,-52 52-1,-55 79-4,113-122 31,2 2 0,2 2 0,2 1 0,2 1 0,-35 86 0,46-89 44,2 0 1,1 1 0,3 0-1,2 0 1,2 1-1,0 90 1,6-112 50,2-1 0,1 0 0,1 0 0,1 0-1,1 0 1,13 36 0,-12-46-11,0 1 1,0-1-1,2 0 0,0 0 0,0-1 0,1-1 0,1 1 0,0-2 0,0 1 0,26 18 1,-13-15-22,0-1 0,1-1 0,1-1 0,0-2 0,1 0 0,0-2 0,0-1 0,1-1 0,0-1 0,0-1 0,41 0 1,-1-5-313,0-3 0,0-2 1,112-26-1,101-34-4254,-147 36 3060</inkml:trace>
</inkml:ink>
</file>

<file path=ppt/ink/ink27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6:35.32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2505,'3'33'1688,"0"-35"8,-1 4-952,3 5 177,-5-3-873,1 13-32,3 4 8,5 38 40,-7-43 8,3-8-16,-5-1-48,3-2-232,0 1-160</inkml:trace>
</inkml:ink>
</file>

<file path=ppt/ink/ink27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6:35.7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 1 6161,'0'5'2433,"-2"3"-1633,-1-2-1104,1-6 200</inkml:trace>
</inkml:ink>
</file>

<file path=ppt/ink/ink27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6:27.28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76 40 7794,'-66'-26'3576,"65"21"-111,-1 5-2217,1-2-327,-1 1-353,0 1-200,1 0-224,17-3-4425,10 1 3641</inkml:trace>
</inkml:ink>
</file>

<file path=ppt/ink/ink2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3:57.65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55 307 5849,'0'0'222,"0"0"0,-1-1 0,1 1 0,0 0 0,-1 0-1,1 0 1,-1-1 0,1 1 0,0 0 0,-1 0 0,1 0 0,-1 0 0,1 0-1,0 0 1,-1 0 0,1 0 0,-1 0 0,1 0 0,-1 0 0,1 0-1,-1 0 1,1 0 0,0 0 0,-1 0 0,1 1 0,-1-1 0,1 0 0,0 0-1,-1 0 1,1 1 0,0-1 0,-1 0 0,1 0 0,0 1 0,-1-1 0,1 0-1,0 1 1,0-1 0,-1 1 0,1-1 0,-10 24 1894,8-17-2233,-2 4 278,-1 4 68,0 0 0,1 0-1,-3 18 1,6-30-216,1-1 0,-1 1-1,1-1 1,0 0 0,0 1-1,0-1 1,0 1 0,0-1-1,0 1 1,1-1 0,-1 1-1,1-1 1,0 0 0,-1 1-1,1-1 1,0 0 0,0 0-1,1 0 1,-1 1 0,0-1-1,1 0 1,-1-1 0,1 1-1,0 0 1,-1 0 0,1-1-1,0 1 1,0-1 0,3 2-1,-4-3-21,1 1 0,-1-1-1,1 0 1,-1 0 0,1 0 0,-1 0-1,1 0 1,0 0 0,-1 0-1,1-1 1,-1 1 0,1-1 0,-1 1-1,1-1 1,-1 1 0,1-1-1,-1 0 1,0 0 0,1 1 0,-1-1-1,0 0 1,0 0 0,0 0 0,2-2-1,24-30-314,-26 32 309,6-11-48,0 0-1,-1-1 1,0 0-1,-1 0 0,-1 0 1,0 0-1,-1-1 0,0 1 1,-1-1-1,-1 0 0,0 0 1,-1 0-1,-1-15 0,-2-3 95,-1 0 0,-2 1 0,-1-1 0,-17-49 0,22 78 48,1 0 0,0 0 0,-1 0 0,1 1 0,-1-1 0,0 0 0,0 0-1,0 1 1,0 0 0,0-1 0,-1 1 0,-4-4 0,7 6-54,0 0 1,-1 0-1,1-1 1,0 1-1,0 0 1,-1 0-1,1 0 1,0 0-1,-1-1 1,1 1-1,0 0 1,-1 0-1,1 0 1,0 0-1,-1 0 1,1 0-1,0 0 1,0 0-1,-1 0 1,1 0-1,0 0 0,-1 0 1,1 0-1,0 0 1,-1 0-1,1 0 1,0 0-1,-1 1 1,1-1-1,0 0 1,-1 0-1,1 0 1,0 0-1,0 1 1,-1-1-1,1 0 1,0 0-1,0 0 1,0 1-1,-1-1 1,1 0-1,0 1 1,0-1-1,0 0 1,0 0-1,-1 1 1,1-1-1,0 0 0,0 1 1,0-1-1,0 1 1,0 18 649,10 11-240,2 0-1,0 0 1,2-1-1,1-1 1,2 0-1,0-1 1,2-1-1,1-1 1,44 44-1,-42-52-1913,-22-17 1307,1 0 0,0 0 0,-1 1 0,1-1 0,0 0 0,-1 0 0,1 0-1,0 0 1,-1 0 0,1-1 0,0 1 0,-1 0 0,1 0 0,0 0 0,-1 0 0,1-1 0,0 1 0,-1 0 0,1-1 0,-1 1 0,1 0-1,-1-1 1,1 1 0,-1-1 0,1 1 0,-1-1 0,1 1 0,-1-1 0,1 1 0,-1-1 0,0 0 0,1 1 0,-1-2 0,9-7-1185</inkml:trace>
</inkml:ink>
</file>

<file path=ppt/ink/ink27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6:27.7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209 66 8282,'23'-53'3742,"-23"52"-3673,0 1 0,1 0 0,-1-1 0,0 1 0,0-1 0,0 1 0,0 0 0,0-1 0,0 1 0,0-1-1,0 1 1,0-1 0,0 1 0,-1 0 0,1-1 0,0 1 0,0 0 0,0-1 0,0 1 0,0-1 0,-1 1 0,1 0 0,0-1 0,0 1 0,-1 0 0,1 0 0,0-1 0,-1 1 0,1 0 0,0 0 0,-1-1 0,1 1 0,0 0 0,-1 0 0,1 0 0,0 0-1,-1-1 1,1 1 0,-1 0 0,1 0 0,0 0 0,-1 0 0,1 0 0,-1 0 0,1 0 0,0 0 0,-1 0 0,1 0 0,-1 0 0,1 0 0,0 0 0,-1 1 0,1-1 0,0 0 0,-1 0 0,-22 7 1641,12-1-1411,0-1 1,0 2-1,1-1 1,0 2 0,0-1-1,1 1 1,-9 10-1,-53 69 548,40-46-9,31-41-830,0 0 1,-1 1 0,1-1 0,0 0 0,0 0-1,0 0 1,-1 0 0,1 1 0,0-1 0,0 0-1,0 0 1,-1 0 0,1 1 0,0-1-1,0 0 1,0 0 0,0 1 0,0-1 0,-1 0-1,1 1 1,0-1 0,0 0 0,0 0 0,0 1-1,0-1 1,0 0 0,0 0 0,0 1 0,0-1-1,0 0 1,0 1 0,0-1 0,0 0-1,1 0 1,-1 1 0,0-1 0,0 0 0,0 0-1,0 1 1,0-1 0,0 0 0,1 0 0,-1 1-1,0-1 1,0 0 0,0 0 0,1 0-1,-1 1 1,0-1 0,0 0 0,1 0 0,-1 0-1,0 0 1,0 0 0,1 0 0,-1 0 0,1 1-1,27 0 477,-9-2-431,17 0-57,-9 0 258,1 1 1,-1 1-1,36 6 0,-56-6-168,0 0 0,-1 1 0,1-1 0,0 2 0,-1-1-1,0 1 1,1 0 0,-1 0 0,0 1 0,0-1 0,-1 1-1,1 1 1,-1-1 0,0 1 0,0 0 0,-1 0 0,1 0-1,-1 1 1,4 7 0,-6-9-28,-1 0-1,1 0 1,-1 0-1,0 0 1,0 1-1,-1-1 1,1 0-1,-1 1 1,0-1 0,0 0-1,-1 1 1,1-1-1,-1 0 1,0 1-1,0-1 1,0 0-1,0 0 1,-1 0 0,0 0-1,0 0 1,0 0-1,0-1 1,-1 1-1,1-1 1,-1 1-1,0-1 1,0 0-1,-4 3 1,0 1 2,0-1 0,0 0-1,-1 0 1,0 0 0,0-1 0,-1 0-1,0-1 1,0 0 0,0 0 0,0-1 0,-15 3-1,19-5-92,-3 1-77,0-1 0,0 0-1,0 0 1,0-1 0,0 0 0,0 0 0,-11-3 0,18 3 34,1 0 1,0 0-1,0 0 0,-1-1 1,1 1-1,0 0 1,-1 0-1,1 0 1,0-1-1,0 1 0,0 0 1,-1 0-1,1-1 1,0 1-1,0 0 1,0 0-1,-1-1 0,1 1 1,0 0-1,0-1 1,0 1-1,0 0 1,0-1-1,0 1 0,0 0 1,0 0-1,0-1 1,0 1-1,0 0 1,0-1-1,24-18-8131</inkml:trace>
</inkml:ink>
</file>

<file path=ppt/ink/ink27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6:28.11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25 0 12083,'-8'11'4553,"5"-4"-3729,-4-2-248,2-5-936,4 0-1025</inkml:trace>
</inkml:ink>
</file>

<file path=ppt/ink/ink27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6:28.7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1 334 11771,'20'21'5791,"13"7"-2441,12 11-1088,-19-4-1268,-1 1-1,37 71 1,-77-143-1016,1-1 1,-17-73-1,15 48-86,-18-86-181,30 123 243,2 1 0,0-1 0,2 1 0,2-30 0,-1 49 42,-1 1-1,1-1 1,0 1 0,1 0 0,-1-1 0,1 1-1,3-6 1,-5 9 7,1 0 1,-1 0-1,1 0 0,0 0 1,-1 1-1,1-1 0,0 0 1,-1 0-1,1 1 0,0-1 0,0 0 1,0 1-1,0-1 0,0 1 1,-1-1-1,1 1 0,0 0 1,0-1-1,0 1 0,0 0 1,0 0-1,0-1 0,1 1 0,-1 0 1,0 0-1,0 0 0,0 0 1,0 1-1,0-1 0,0 0 1,0 0-1,0 0 0,0 1 1,0-1-1,0 1 0,0-1 0,0 1 1,8 6 95,0-1 0,-1 2 0,0-1 1,0 1-1,-1 0 0,0 1 0,10 15 1,6 7 222,27 25 364,69 60 1,-91-91-668,-24-20-43,2-1-22,-1 0 1,0 1-1,-1 0 1,1 0-1,-1 0 1,0 0-1,0 1 1,0-1-1,-1 1 0,4 10 1,-7-16-13,0 0-1,0 1 1,0-1 0,0 0-1,0 1 1,0-1 0,0 0 0,0 1-1,0-1 1,0 0 0,0 1-1,0-1 1,0 0 0,-1 1 0,1-1-1,0 0 1,0 0 0,0 1-1,0-1 1,-1 0 0,1 0 0,0 1-1,0-1 1,-1 0 0,1 0-1,0 0 1,-1 1 0,1-1 0,0 0-1,0 0 1,-1 0 0,1 0-1,0 0 1,-1 0 0,-17 0-2072,-22-11-1935,34 9 2970,-15-3-437</inkml:trace>
</inkml:ink>
</file>

<file path=ppt/ink/ink27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6:29.14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 67 10834,'-6'18'4769,"7"-6"-2392,9-3-473,13-10-367,3-4-273,12-7-480,1-4-200,-3-3-760,-4-4-480,2 2-1817,2 12 1577</inkml:trace>
  <inkml:trace contextRef="#ctx0" brushRef="#br0" timeOffset="1">630 66 15987,'-3'22'7130,"-8"-9"-3937,1 1-833,-10-6-1088,4-7-679,11-4-762,-13 1 169</inkml:trace>
</inkml:ink>
</file>

<file path=ppt/ink/ink27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6:41.35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635 1786 5929,'-1'33'4874,"3"28"-1901,-2-60-2897,1 0-1,0 1 0,-1-1 0,1 0 1,0 0-1,0 0 0,0 0 0,0 0 1,0 0-1,0 0 0,0 0 0,0 0 1,0-1-1,1 1 0,-1 0 1,0-1-1,0 1 0,1-1 0,-1 1 1,0-1-1,1 0 0,-1 1 0,0-1 1,1 0-1,-1 0 0,1 0 1,-1 0-1,0 0 0,1 0 0,-1-1 1,2 0-1,3 1 111,39-2 372,1-2-1,-1-1 0,0-3 0,-1-2 1,81-29-1,-110 32-463,1 0 0,-1-1 0,0-1 1,-1-1-1,0 0 0,-1 0 0,0-2 0,12-12 1,-3 0 82,-1-1 1,-2-1 0,23-38 0,-23 29-120,-2-2 0,-1 0 0,-2 0 0,12-50 0,25-162 389,-38 180-384,-5 20-30,-3 0 0,-1 0 0,-3-1 0,-6-69 0,1 96-27,0 1 0,-1 0 0,-1 0 0,-13-30 0,-44-79 44,16 37-36,26 50-9,-2 0 1,-2 2 0,-1 1-1,-56-65 1,74 98-5,0 0-1,-1 0 1,0 1 0,-1 0-1,0 1 1,0 0 0,0 1 0,0 0-1,-1 1 1,0 0 0,0 0 0,0 1-1,-1 1 1,1 0 0,-1 0 0,1 1-1,-14 1 1,-16 1 48,1 1 0,-1 3 0,-61 15 0,78-14-41,1 0 0,0 2-1,0 1 1,-41 23 0,25-8-2,-61 49 1,65-40 10,2 0-1,1 2 0,-35 50 1,27-26-13,3 2 0,-54 122 1,79-156-4,1 0 0,2 1 0,1 0 0,1 1 0,1 0 0,-2 37 1,6-26-1,2 1 1,2-1 0,1 1 0,10 40 0,57 207 19,-51-232 57,3 0 0,54 102 0,-66-143 57,-1 0 1,2-1-1,0 0 0,1-1 0,0 0 1,1 0-1,0-2 0,1 0 1,0 0-1,1-1 0,0-1 1,0 0-1,1-1 0,0-1 1,1-1-1,0 0 0,0-1 1,0-1-1,0 0 0,1-1 1,-1-1-1,1-1 0,0-1 0,0 0 1,-1-1-1,1-1 0,21-5 1,-14 1-529,0-2 1,-1 0 0,0-2 0,0 0-1,-1-2 1,22-14 0,-38 20 405</inkml:trace>
</inkml:ink>
</file>

<file path=ppt/ink/ink27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6:58.76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668 1238 5593,'0'0'50,"0"0"-1,-1 0 0,1 0 1,0 0-1,0 0 0,0 0 1,-1 0-1,1 0 0,0 1 1,0-1-1,0 0 0,-1 0 1,1 0-1,0 0 1,0 0-1,0 0 0,-1 1 1,1-1-1,0 0 0,0 0 1,0 0-1,0 1 0,0-1 1,-1 0-1,1 0 0,0 0 1,0 1-1,0-1 1,0 0-1,0 0 0,0 0 1,0 1-1,0-1 0,0 0 1,0 0-1,0 1 0,0-1 1,0 0-1,0 0 0,0 1 1,0-1-1,0 0 1,0 0-1,0 0 0,0 1 1,0-1-1,1 0 0,-1 0 1,0 0-1,0 1 0,0-1 1,1 0-1,14 16 829,29 11 98,-29-20-587,1 0-1,0-2 0,0 0 0,0 0 0,20 1 0,89 7 1070,-117-12-1396,101 5 487,1-4 0,-1-5-1,1-5 1,-2-4 0,124-31-1,-165 26-385,-1-3-1,-1-3 0,-1-3 1,-1-2-1,-1-3 1,-2-3-1,-2-2 0,-1-3 1,69-61-1,219-195 712,-330 282-863,-2 0 0,1-1 0,-2-1 0,17-24 0,-26 34-7,0 1 0,0 0 0,-1-1 0,0 1 0,0-1 0,0 0-1,-1 0 1,0 0 0,1 0 0,-2 0 0,1 0 0,-1 0 0,1 0 0,-1 0 0,-1 0 0,1 0-1,-1 0 1,0 0 0,0 0 0,0 0 0,-1 0 0,-3-8 0,-1 4 6,-1 0 0,1 0 0,-2 0 0,1 1 0,-1 1 0,0-1 0,-1 1 0,0 0 0,-12-6 0,-98-50 24,95 51-31,-79-34-9,-2 5-1,-1 4 1,-3 5-1,-190-31 1,157 45-10,-1 5 0,-1 7 0,-185 15 0,197 5-56,2 5 0,0 6-1,-245 82 1,341-94 58,0 0 0,1 3 1,-56 34-1,74-40 8,0 2 1,1 0-1,0 0 1,1 1-1,0 1 0,1 0 1,0 1-1,1 0 1,-10 20-1,9-9 9,1 1-1,1 0 1,1 0-1,2 1 1,0 0-1,2 0 1,2 0 0,0 1-1,2 48 1,5-14 49,2 0 1,3-1 0,22 81-1,-20-102 13,2-1-1,1-1 0,29 57 1,-31-75-31,1 0 1,1-1-1,0 0 1,2-1-1,0 0 1,1-2-1,30 26 1,-17-22-15,1-1 1,1-2-1,1 0 1,0-3-1,1-1 1,0-1 0,1-2-1,49 9 1,-11-7-223,1-3 0,0-4 0,87-3 0,70-15-157</inkml:trace>
</inkml:ink>
</file>

<file path=ppt/ink/ink27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4:56.98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 95 7306,'-12'-4'6351,"35"-1"-3116,-2 1-3379,126-21 3212,275-12 1,-200 27-1487,264 1 1330,-472 10-2979,-2-1-287,0 1-1,0 1 0,22 5 1,-7 1-271</inkml:trace>
</inkml:ink>
</file>

<file path=ppt/ink/ink27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4:58.76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12 117 4145,'-1'-1'123,"1"1"0,-1 0 0,0-1 0,1 1 0,-1-1 0,0 1 0,1 0 0,-1-1 1,0 1-1,1-1 0,-1 0 0,1 1 0,-1-1 0,1 0 0,0 1 0,-1-1 0,1 0 0,0 1 0,-1-1 0,1 0 0,0 1 1,0-1-1,-1 0 0,1 0 0,0 0 0,0 1 0,0-1 0,0 0 0,0-1 0,1 0 58,0 0-1,-1 0 1,1 0 0,0-1-1,0 1 1,0 0 0,1 0-1,-1 0 1,0 0-1,2-1 1,6-6 668,-1 0 1,20-13-1,-22 18-484,1-1-1,0 2 1,0-1-1,1 1 1,-1 0 0,1 1-1,0 0 1,-1 0-1,1 0 1,0 1 0,14 0-1,10 1 628,53 7 0,-19 0-351,139-4 471,-82-2-181,130 17 0,29 28 259,58 8 342,-250-44-641,165-4 0,-191-9-526,38-2 597,148 10-1,-233-4-884,1 1 0,-1 1 0,0 1-1,0 0 1,0 1 0,30 14 0,-65-20-1232,-1 2 355,-39-3-875,13 3 690</inkml:trace>
</inkml:ink>
</file>

<file path=ppt/ink/ink27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5:03.75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10 135 6657,'-7'45'2414,"6"-45"-2263,1 1 0,0-1-1,0 1 1,0-1 0,-1 1-1,1-1 1,0 1 0,0-1 0,0 1-1,0-1 1,0 1 0,0-1-1,0 1 1,0-1 0,0 1-1,0-1 1,0 1 0,0-1-1,1 1 1,-1-1 0,0 1 0,0-1-1,1 1 1,-1-1 0,0 1-1,0-1 1,1 0 0,-1 1-1,0-1 1,1 1 0,-1-1-1,1 0 1,-1 1 0,0-1 0,1 0-1,-1 0 1,1 1 0,-1-1-1,1 0 1,-1 0 0,1 0-1,-1 0 1,1 1 0,-1-1 0,1 0-1,-1 0 1,1 0 0,-1 0-1,1 0 1,-1 0 0,1 0-1,-1-1 1,1 1 0,-1 0-1,1 0 1,-1 0 0,1 0 0,-1-1-1,1 1 1,-1 0 0,1 0-1,-1-1 1,1 0 0,4 0-803,83-18 3622,170-62 1,25-7-997,-281 88-2017,2-1-226,0 0 1,0 0 0,-1 0-1,1 1 1,0 0 0,0-1-1,6 2 1,-5 6-548</inkml:trace>
</inkml:ink>
</file>

<file path=ppt/ink/ink27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5:05.66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46 361 5089,'-8'0'1522,"-28"-3"5875,35 2-7338,1 1 0,0 0-1,0 0 1,0 0-1,0 0 1,0 0 0,0 0-1,0 0 1,0 0-1,0-1 1,0 1 0,0 0-1,0 0 1,-1 0-1,1 0 1,0 0 0,0 0-1,0-1 1,0 1-1,0 0 1,0 0 0,0 0-1,0 0 1,0 0-1,0 0 1,0-1 0,0 1-1,1 0 1,-1 0-1,0 0 1,0 0 0,0 0-1,0 0 1,0-1-1,0 1 1,0 0 0,0 0-1,0 0 1,0 0-1,0 0 1,1 0 0,-1 0-1,0 0 1,0 0-1,0-1 1,0 1 0,0 0-1,0 0 1,0 0-1,1 0 1,-1 0 0,0 0-1,0 0 1,0 0-1,0 0 1,0 0 0,0 0-1,1 0 1,-1 0 0,0 0-1,0 0 1,0 0-1,0 0 1,0 0 0,0 0-1,1 0 1,-1 0-1,0 0 1,0 1 0,38-17 1157,-1-2 1,-1-1-1,65-46 1,166-111-362,-224 149-2425,-16-5 697</inkml:trace>
</inkml:ink>
</file>

<file path=ppt/ink/ink2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3:58.29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0 232 9666,'8'1'723,"-1"-1"0,0 0 0,1-1 0,-1 0 0,0 0 0,1 0 0,10-5 0,-15 5-440,1-1 1,-1 0-1,1 0 1,-1-1 0,1 1-1,-1-1 1,0 1-1,0-1 1,-1 0-1,1 0 1,0 0 0,-1-1-1,0 1 1,0-1-1,3-5 1,-4 7-217,0-1 0,1 1 0,-1-1 1,0 0-1,-1 1 0,1-1 0,0 0 0,-1 0 1,0 1-1,1-1 0,-1 0 0,0 0 0,-1 1 0,1-1 1,0 0-1,-1 0 0,1 1 0,-2-5 0,1 6-68,0 0-1,0-1 1,-1 1-1,1 0 1,0-1-1,0 1 1,-1 0-1,1 0 1,-1 0-1,1 0 1,-1 1-1,1-1 1,-1 0-1,0 1 1,1-1-1,-1 1 1,0-1-1,1 1 1,-1 0-1,0-1 1,0 1-1,1 0 1,-1 0-1,0 1 1,1-1-1,-1 0 1,0 0-1,0 1 1,1-1-1,-3 2 1,1-2-6,-1 1 0,1 0 0,-1 0 0,1 0 1,0 1-1,0-1 0,-1 1 0,1-1 1,0 1-1,0 0 0,1 0 0,-1 1 0,0-1 1,1 1-1,-1-1 0,1 1 0,0 0 1,0 0-1,0 0 0,0 0 0,0 0 1,1 0-1,0 0 0,-1 1 0,1-1 0,0 0 1,0 1-1,1-1 0,-1 1 0,1-1 1,0 1-1,0-1 0,0 1 0,0 0 0,2 4 1,-2-4 40,1 0 1,1 0-1,-1 0 1,1 0-1,-1 0 1,1 0-1,0-1 1,1 1-1,-1 0 1,0-1-1,1 0 1,0 1-1,0-1 1,0 0-1,0-1 1,0 1-1,1-1 1,-1 1-1,1-1 0,0 0 1,0 0-1,0 0 1,0-1-1,0 0 1,0 1-1,0-1 1,0-1-1,0 1 1,7 0-1,-1-2 0,1 0 0,-1 0 0,0-1 0,0-1-1,0 0 1,0 0 0,-1-1 0,1 0 0,-1 0-1,0-1 1,0 0 0,0-1 0,-1 0 0,0-1-1,0 1 1,0-1 0,-1-1 0,0 0 0,-1 0-1,0 0 1,0-1 0,8-16 0,-11 18-98,9-13-103,-12 20 171,1-1 1,-1 1-1,1-1 1,-1 1-1,1-1 0,-1 1 1,1 0-1,-1-1 1,1 1-1,0 0 1,-1 0-1,1-1 0,-1 1 1,1 0-1,0 0 1,-1 0-1,1 0 1,0 0-1,-1 0 0,1 0 1,0 0-1,-1 0 1,1 0-1,0 0 0,-1 0 1,1 0-1,-1 1 1,2-1-1,-1 1 514,2-1-448,-1 0 0,0 1 0,1-1 1,-1 1-1,0-1 0,1 1 0,-1 0 1,0 0-1,0 0 0,0 0 0,0 0 0,0 1 1,0-1-1,0 0 0,0 1 0,-1 0 1,3 2-1,96 88 610,-83-82-612,-16-26 342,-3-7-288,0 0-82,0-52-2,2 69-38,1 0 0,-1 0 0,1 0 0,1 0 0,-1 0 0,1 0 0,0 1 0,0-1 0,0 1 0,4-7 0,-3 9-60,1 0 0,-1 0 1,1 0-1,0 1 0,-1-1 1,1 1-1,0 0 1,1 0-1,-1 1 0,0-1 1,0 1-1,1 0 0,-1 0 1,1 0-1,-1 0 1,1 1-1,-1 0 0,7 0 1,9-1-1510,-18 0 1106,1 1 0,0 0-1,-1 0 1,1 1 0,0-1 0,-1 1 0,1-1 0,4 2 0,-5-1 258,15 5-1026</inkml:trace>
</inkml:ink>
</file>

<file path=ppt/ink/ink27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6:51.52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 10234,'0'3'646,"0"1"0,0 0-1,0-1 1,0 1 0,1 0 0,0-1-1,1 6 1,22 41 557,-16-35-430,17 32-18,2-2 0,2-1 0,2-1 0,2-2 0,49 49 0,-56-66-526,0-1 1,1-2-1,1-1 0,1-1 0,1-1 1,0-2-1,2-1 0,-1-2 0,39 12 1,-39-17 8,1-1 1,0-2 0,0 0 0,0-3-1,50-1 1,-31-5 128,1-2 0,84-22 0,-45 3-197,51-11-1334,-47 21-2689,-41 13 2308</inkml:trace>
</inkml:ink>
</file>

<file path=ppt/ink/ink27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6:53.03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76 1268 8786,'0'4'643,"-1"0"1,1 0-1,0 0 1,0 0-1,0-1 0,0 1 1,0 0-1,2 7 1,-1-11-559,-1 1 1,0-1-1,0 0 1,0 1 0,0-1-1,1 0 1,-1 0 0,0 1-1,0-1 1,0 0-1,1 1 1,-1-1 0,0 0-1,0 0 1,1 1-1,-1-1 1,0 0 0,1 0-1,-1 0 1,0 0-1,1 1 1,-1-1 0,0 0-1,1 0 1,-1 0-1,0 0 1,1 0 0,-1 0-1,1 0 1,-1 0-1,0 0 1,1 0 0,-1 0-1,1 0 1,1-1 67,0 0 1,-1 0-1,1 0 0,0 0 1,0-1-1,-1 1 1,1 0-1,-1-1 0,1 1 1,1-4-1,8-10 288,-1 0 0,0-1 1,-1 0-1,-1-1 0,-1 0 0,0 0 0,-1 0 0,6-30 0,-2-6-128,5-91 0,-12 94-261,-3-1 0,-10-85 0,7 112-52,-1 1 0,-1 0 0,-2 0 0,0 0 0,-1 1 0,-1 0 0,-23-39 0,27 53-4,-1 1 1,0-1-1,0 1 1,0 1 0,-12-10-1,17 14 3,-1 1 0,1 0 0,0 0 0,0 0 0,0 1 0,-1-1 0,1 0 0,0 0 0,-1 1 0,1-1 0,-1 1 0,1-1 0,-1 1 0,1-1 0,-1 1 0,1 0 0,-1 0 0,1 0 0,-1 0 0,1 0 0,-1 0 0,0 0 0,1 0 0,-1 1 0,1-1 0,-1 1 0,1-1 0,0 1 0,-1 0 0,1-1 0,-1 1 0,1 0 0,0 0 0,0 0 0,0 0 0,-1 0 0,1 0 0,0 0 0,0 0 0,-1 2 0,-2 6 1,0 0 0,0-1-1,1 1 1,0 1 0,0-1-1,1 0 1,1 1 0,-1-1-1,1 1 1,1-1 0,1 16-1,1 7 72,2 0 0,8 35-1,-5-37 80,1 0 0,2-1 0,1 0 0,1-1 0,17 28 0,-18-38-68,0-1 0,1 0 0,0 0 0,1-2 1,1 0-1,1 0 0,0-1 0,26 18 1,-32-27-76,-1-1 1,1 0 0,-1 0-1,1-1 1,1 0 0,-1-1 0,0 0-1,0 0 1,1-1 0,-1 0 0,1-1-1,-1 0 1,1 0 0,-1-1 0,1 0-1,-1-1 1,0 0 0,1-1 0,-1 1-1,0-2 1,-1 1 0,1-1 0,-1-1-1,1 0 1,-1 0 0,-1 0 0,1-1-1,-1 0 1,0-1 0,0 1 0,-1-1-1,0-1 1,0 1 0,0-1-1,-1 0 1,-1 0 0,1-1 0,-1 1-1,-1-1 1,3-9 0,-2 3 2,-2 1 0,0 0 0,0-1 0,-1 1 1,-2-17-1,1 27-3,-1 0-1,1 0 1,-1-1 0,0 1-1,-1 0 1,1 0 0,-1 0 0,1 0-1,-4-5 1,3 7-5,1 0 1,-1 1-1,1-1 0,-1 0 1,0 1-1,1-1 0,-1 1 1,0 0-1,0-1 0,0 1 0,0 0 1,0 0-1,0 0 0,-1 0 1,1 1-1,0-1 0,0 1 1,-4-1-1,4 1-2,-1 0 0,1 0 0,-1 1 0,1-1 0,-1 1 0,1 0 0,-1 0 1,1 0-1,0 0 0,0 0 0,-1 0 0,1 0 0,0 1 0,0-1 0,0 1 0,0 0 0,0-1 0,1 1 0,-1 0 0,-2 4 0,-3 4 3,0 0 0,-10 20-1,14-24 5,1 0-1,0-1 1,1 1-1,-1 0 1,1 0-1,1 0 0,-1 0 1,1 0-1,0 0 1,0 0-1,0 1 1,1-1-1,0 0 1,0-1-1,1 1 1,3 10-1,-3-13-4,-1 1 1,0-1-1,1 0 0,0 0 1,0 0-1,0 0 0,0 0 1,0 0-1,1-1 0,-1 1 1,1-1-1,0 1 0,-1-1 1,1 0-1,0 0 0,1 0 1,-1-1-1,0 1 1,0-1-1,1 0 0,-1 0 1,0 0-1,1 0 0,0 0 1,-1-1-1,1 1 0,-1-1 1,1 0-1,5-1 0,-5 0-4,1 0 0,-1-1 0,1 0 0,-1 1 0,0-2 0,0 1-1,0 0 1,0-1 0,0 0 0,-1 0 0,1 0 0,-1 0 0,0 0 0,1-1-1,-2 1 1,1-1 0,0 0 0,-1 0 0,0 0 0,1 0 0,-2-1-1,1 1 1,1-6 0,2-6 9,0 1-1,-1-1 1,-1 0-1,-1 0 1,1-21-1,-3 31-2,-1-27 4,1 32-5,0 0 0,0 0 0,0 0 0,-1 0 0,1 0 0,0 0 0,0 0 0,-1 0 0,1 0 0,-1 0 0,1 0 0,-1 1 0,1-1 0,-1 0 0,0 0 1,1 0-1,-1 1 0,0-1 0,0 0 0,0 1 0,1-1 0,-1 0 0,0 1 0,0-1 0,0 1 0,-1-1 0,1 1-1,1 0 0,-1 0 0,0 0 0,1 0 0,-1 0 0,1 1 0,-1-1 0,0 0 0,1 0 0,-1 0 0,1 1 0,-1-1 0,1 0 0,-1 0 0,1 1 0,-1-1 0,1 1 0,-1-1 0,1 0 0,-1 1 1,1-1-1,0 1 0,-1-1 0,1 1 0,0-1 0,-1 1 0,1-1 0,0 1 0,0 0 0,0-1 0,-1 1 0,1-1 0,0 1 0,0-1 0,0 1 0,0 0 0,0-1 0,0 1 0,0-1 0,0 1 0,0 0 0,0-1 0,1 1 0,-1 0 1,5 33 25,-4-31-20,0 1-12,0 0 0,0 1-1,0-1 1,1 0 0,0 0 0,0 0 0,0-1 0,0 1 0,0 0 0,1-1 0,0 1 0,0-1 0,0 0-1,0 0 1,0 0 0,0 0 0,1-1 0,0 1 0,-1-1 0,1 0 0,0 0 0,0 0 0,0-1 0,0 1 0,0-1-1,6 1 1,-4-1-231,0-1 0,0 1 1,-1-1-1,1 0 0,0-1 0,0 0 0,0 0 0,-1 0 0,1 0 0,0-1 0,-1 0 0,1 0 0,-1-1 0,0 1 0,0-1 0,0 0 0,0-1 1,0 1-1,5-6 0,2-4-1059,0 0 1,-1 0 0,0-1 0,-1 0 0,-1-1-1,0 0 1,10-27 0,-14 30 930,-1 1 0,-1-1 1,0 1-1,-1-1 0,0 0 0,-1 0 0,0-15 1,-1 24 591,-1-1 1,1 1-1,-1-1 1,0 1-1,0 0 1,0-1 0,0 1-1,-1 0 1,1 0-1,-1 0 1,0 0-1,0 0 1,0 0 0,0 0-1,-1 1 1,-3-5-1,5 6-17,0 1 0,0-1 0,0 0 0,0 1 0,-1-1 0,1 1 0,0-1 0,0 1-1,0 0 1,0-1 0,0 1 0,-1 0 0,1 0 0,0-1 0,0 1 0,0 0 0,-1 1 0,1-1 0,-2 0-1,2 1-9,-1 0-1,0-1 1,1 1-1,-1 0 0,1 0 1,0 0-1,-1 1 0,1-1 1,0 0-1,0 0 0,0 1 1,0-1-1,0 0 0,0 1 1,0 0-1,0-1 0,-1 3 1,-1 4 90,1-1 0,-1 1 0,2 0 0,-1 0 0,1-1 0,0 1 0,0 0 0,1 0 0,0 0 0,1 0 0,0 0 0,0 0 0,0 0 0,1 0 0,0-1 0,7 15 0,-7-17-272,0-1-1,0 0 1,0 0 0,1 0-1,-1 0 1,1 0 0,0-1-1,0 1 1,1-1 0,-1 0-1,1 0 1,-1 0 0,1 0-1,0 0 1,0-1 0,0 0-1,1 0 1,-1 0 0,0 0-1,1-1 1,-1 0 0,1 0-1,-1 0 1,1 0 0,0-1-1,-1 0 1,1 1 0,0-2 0,8 0-1,-5-1-24,-1 1-1,0-1 0,1 0 1,-1-1-1,0 0 1,0 0-1,0 0 1,-1-1-1,1 0 0,-1-1 1,0 1-1,0-1 1,0 0-1,-1 0 1,0-1-1,0 0 0,0 0 1,-1 0-1,0 0 1,0-1-1,0 0 1,-1 0-1,0 0 0,0 0 1,-1 0-1,0 0 1,2-14-1,-1-4-29,-1 1 0,0-1 1,-2 0-1,-2 1 0,0-1 0,-1 1 0,-9-36 0,3 28 13,-1-1-1,-1 1 0,-2 1 1,-1 0-1,-1 1 0,-2 0 1,-1 1-1,-24-29 0,34 50 23,0 0-1,0 0 1,0 1-1,-1 0 1,-14-9-1,19 14 13,1 0 1,-1 0-1,0 1 1,0-1-1,1 1 1,-1 0-1,0 0 1,-5 0-1,7 1 8,0 0 0,0 0 0,1 0 0,-1 0-1,0 0 1,0 1 0,1-1 0,-1 1 0,0-1 0,1 1-1,-1 0 1,0-1 0,1 1 0,-1 0 0,1 0 0,-1 0-1,1 0 1,0 0 0,-2 2 0,2-1 15,-1 0 1,1 1 0,0-1-1,0 1 1,0-1 0,1 0-1,-1 1 1,1 0 0,-1-1-1,1 1 1,0-1-1,0 1 1,0-1 0,0 1-1,0 0 1,0-1 0,1 1-1,0-1 1,-1 1-1,1-1 1,0 1 0,0-1-1,2 3 1,3 9 159,1 1-1,13 17 1,1 0 167,2-1 0,2-1 0,41 39 1,93 68 414,-38-34-1136,-109-90-502,-13-7-1866,0-6 2422,0 1-1,0-2 1,-1 1 0,1 0 0,0 0 0,0 0 0,-1 0 0,1-1 0,0 1-1,0-1 1,0 1 0,0-1 0,0 1 0,-1-1 0,1 0 0,-1 0 0,-48-31-5737,13 14 4229</inkml:trace>
</inkml:ink>
</file>

<file path=ppt/ink/ink27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6:53.49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155 235 5937,'-118'-34'3606,"82"39"9276,64-19-12250,9-12-232,-14 8-229,1 2 0,0 1 0,28-13 0,-39 22-177,8-3-1140,0 0 0,1 1 1,30-6-1,-50 14 1112,-1 0-1,1 0 1,-1 0 0,1 0-1,-1 0 1,1 0-1,-1 1 1,1-1 0,-1 1-1,1-1 1,-1 1-1,1-1 1,-1 1 0,0 0-1,1 0 1,-1-1-1,0 1 1,0 0 0,0 0-1,0 0 1,0 1-1,0-1 1,0 0-1,2 2 1,18 41 650,-8-17 347,-10-22-715,1 0-1,0 0 1,-1 0 0,2-1-1,-1 0 1,1 0 0,-1 0 0,8 4-1,-11-7-217,0-1-1,0 1 1,0 0-1,0-1 1,0 1-1,0 0 1,0-1-1,0 0 1,1 1-1,-1-1 1,0 0-1,0 1 1,0-1 0,1 0-1,-1 0 1,0 0-1,0 0 1,1 0-1,-1 0 1,0 0-1,0-1 1,1 1-1,-1 0 1,0-1-1,0 1 1,0-1-1,0 1 1,0-1-1,1 0 1,-1 1-1,0-1 1,0 0-1,-1 0 1,1 0 0,0 0-1,0 0 1,0 0-1,0 0 1,-1 0-1,1 0 1,-1 0-1,1 0 1,-1 0-1,1 0 1,-1 0-1,1-2 1,-1 0 18,1 1 0,-1-1 1,0 0-1,0 0 0,0 1 1,-1-1-1,1 0 0,0 1 1,-1-1-1,0 1 0,0-1 0,0 0 1,0 1-1,0 0 0,0-1 1,0 1-1,-1 0 0,0-1 1,1 1-1,-1 0 0,-4-3 1,-6-8 96,0 2 0,-18-14 0,21 19-142,3 0-121,0 2-1,0-1 0,-1 1 1,0 0-1,0 0 0,0 1 1,0 0-1,0 0 0,-1 1 1,1-1-1,-1 2 0,0-1 0,-14 0 1,30 3-4762,11 2 2224,-3 0 1215,17 5 37</inkml:trace>
</inkml:ink>
</file>

<file path=ppt/ink/ink27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6:54.01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92 101 8130,'0'-1'352,"-1"0"0,0 0 0,1 0 0,-1 0 0,0 0 0,0 0 0,1 0 0,-1 1 0,0-1 0,0 0 0,0 0 0,0 1 0,0-1 0,0 1 0,0-1 1,0 1-1,0 0 0,-1-1 0,1 1 0,0 0 0,0 0 0,0-1 0,0 1 0,0 0 0,-1 0 0,1 0 0,-1 1 0,-1 0-95,1-1 1,-1 1-1,1 1 0,-1-1 1,1 0-1,0 1 0,0-1 1,-1 1-1,1-1 0,0 1 1,-3 4-1,2-3-189,0 1 0,0 0-1,0 0 1,0 0 0,0 0-1,1 0 1,0 1 0,0-1 0,0 1-1,0 0 1,1 0 0,0-1 0,-1 10-1,3-10-33,0-1 1,0 1-1,0 0 0,0-1 0,1 1 0,0-1 0,-1 1 0,1-1 0,1 0 1,-1 0-1,0 0 0,1 0 0,-1 0 0,5 3 0,48 36 512,-47-36-421,16 9 164,-11-7-28,0 1-1,-1 0 0,22 21 0,-34-30-249,0 0 0,0 0 0,1 1 0,-1-1 0,0 0 0,0 1 0,1-1 0,-1 1-1,0-1 1,0 0 0,0 1 0,1-1 0,-1 1 0,0-1 0,0 0 0,0 1 0,0-1 0,0 1 0,0-1 0,0 0 0,0 1 0,0-1 0,0 1 0,0-1 0,0 1 0,-1-1 0,1 0-1,0 1 1,0-1 0,0 1 0,0-1 0,-1 0 0,1 1 0,-16 10 116,-21-1-126,0-9-170,36-1 148,0 0 1,-1 0 0,1 0 0,0 0 0,0 0-1,0 0 1,-1 0 0,1-1 0,0 1 0,0 0-1,0-1 1,0 1 0,-1-1 0,1 1 0,0-1-1,0 1 1,0-1 0,0 0 0,0 0 0,0 0-1,1 1 1,-1-1 0,0 0 0,0 0 0,1 0-1,-2-2 1,3-1-9,1 1 0,0 0 0,0-1 0,0 1 0,0 0 0,1 0 0,-1 0 0,1 0 0,0 1 0,4-4 0,8-9 4,-2-6 85,-1 0-1,-1-1 1,-1 0-1,11-37 1,-19 51-43,0-1 0,0 1 0,-1 0 0,0 0 0,-1-1 0,0 1 0,0 0 0,0-1 0,-1 1 0,-1 0 0,1-1 0,-2 1 0,1 0 0,-1 0 0,0 1 0,0-1 0,-1 1 1,-6-10-1,10 17-15,0 0 0,0-1 1,0 1-1,0 0 1,0-1-1,0 1 1,-1-1-1,1 1 0,0 0 1,0-1-1,-1 1 1,1 0-1,0 0 0,0-1 1,-1 1-1,1 0 1,0-1-1,-1 1 1,1 0-1,0 0 0,-1 0 1,1-1-1,0 1 1,-1 0-1,1 0 0,-1 0 1,1 0-1,0 0 1,-1 0-1,1 0 1,-1 0-1,1 0 0,0 0 1,-1 0-1,1 0 1,-1 0-1,1 0 0,0 0 1,-1 0-1,1 0 1,0 1-1,-1-1 1,1 0-1,-1 0 0,1 0 1,0 1-1,-1-1 1,1 0-1,0 0 0,0 1 1,-1-1-1,1 0 1,0 1-1,0-1 1,-1 0-1,1 1 0,0-1 1,0 0-1,0 1 1,0-1-1,-1 0 0,1 1 1,0-1-1,0 1 1,0-1-1,0 0 1,0 1-1,0-1 0,0 1 1,-7 34 304,7-26-205,0 0 1,0 1-1,1-1 1,1 0-1,-1 1 1,2-1-1,-1 0 1,1 0-1,0 0 1,1-1-1,0 1 1,10 14-1,4 3-456,2-2-1,35 36 0,-9-12-3477,-27-24 2541</inkml:trace>
</inkml:ink>
</file>

<file path=ppt/ink/ink27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6:55.56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51 535 6625,'-3'-3'591,"0"1"-1,0-1 1,0 1 0,0 0-1,-1 0 1,1 0-1,-1 1 1,-3-2-1,6 3-479,1-1 0,-1 1 0,1 0 0,-1 0 0,1 0 0,-1 0 0,1 0 0,-1 0 0,0 0-1,1 0 1,-1 0 0,1 0 0,-1 0 0,1 1 0,-1-1 0,1 0 0,-1 0 0,1 0 0,-1 1 0,1-1 0,-1 0 0,1 1-1,0-1 1,-1 1 0,0 0 36,0 0 1,1 0-1,-1 1 0,1-1 0,0 0 0,-1 0 0,1 1 0,0-1 1,0 0-1,0 1 0,0-1 0,0 0 0,0 0 0,0 1 1,0 1-1,5 16 705,1 1 1,0-1 0,1-1-1,1 1 1,1-1 0,18 29 0,-1-1-25,-13-22-488,132 231 1555,-144-255-1893,-1 1 0,0 0 0,1 0 0,-1 0 0,1-1 0,-1 1 0,1 0 0,-1-1 0,1 1 0,0-1 0,-1 1 0,1 0 0,0-1 0,-1 1 0,1-1 0,0 0 0,-1 1 0,1-1-1,2 1 1,1-13 15,-9-27-54,1 21-30,1 1 0,1-1 1,1 0-1,0 0 0,1 0 0,3-23 1,-2 33 47,0 1 0,1 0 0,0-1 0,0 1 0,0 0 0,1 0 0,0 0 0,0 0 0,1 1 0,0-1 0,0 1 0,1 0 0,-1 0 1,1 1-1,1-1 0,-1 1 0,11-8 0,-15 13 20,1-1 1,-1 0-1,1 1 1,-1-1 0,1 1-1,0 0 1,-1 0-1,1-1 1,0 1-1,-1 0 1,1 0 0,-1 1-1,1-1 1,0 0-1,-1 1 1,1-1 0,-1 0-1,1 1 1,0 0-1,-1-1 1,0 1-1,1 0 1,-1 0 0,1 0-1,1 2 1,38 35 110,-24-22 11,-9-9-58,2 0 0,-1-1 0,1 0 1,0-1-1,0 0 0,0-1 0,1 0 0,14 4 0,-20-7-57,0 1 0,0-1 0,0 0 0,0 0 0,0-1 0,0 0 0,0 0-1,0 0 1,0 0 0,0-1 0,1 0 0,-1 0 0,0 0 0,-1-1 0,1 1 0,0-1-1,0 0 1,-1-1 0,1 1 0,4-4 0,-7 3-6,0 1 1,0-1-1,0 0 1,0 0-1,-1 0 0,1 0 1,-1 0-1,0 0 0,0-1 1,0 1-1,0 0 1,0-1-1,-1 1 0,1 0 1,-1-7-1,-4-52 27,3 60-29,-1-20 2,0 3 5,-1 0 0,-6-27 0,8 43-7,0 0 0,0 0 0,0 0 0,0 0 0,0 0 0,-1 0 0,0 0 1,1 0-1,-1 0 0,0 1 0,0-1 0,0 1 0,-1-1 0,1 1 0,-1 0 0,1 0 0,-1 0 1,0 0-1,1 0 0,-1 1 0,-3-2 0,4 2-2,1 1-1,0-1 1,0 1 0,-1 0-1,1-1 1,0 1 0,-1 0-1,1 0 1,-1 0 0,1 0-1,0 0 1,-1 0 0,1 0-1,0 0 1,-1 1 0,1-1-1,0 0 1,-1 1-1,1-1 1,0 1 0,0 0-1,0-1 1,-1 1 0,1 0-1,0 0 1,0 0 0,0-1-1,0 1 1,0 0 0,0 0-1,1 1 1,-1-1 0,0 0-1,0 0 1,1 0 0,-1 0-1,1 1 1,-1-1 0,1 0-1,-1 1 1,1-1 0,0 0-1,0 1 1,0-1 0,0 0-1,0 1 1,0-1 0,0 0-1,0 1 1,1 1 0,-1 3 12,1 1 1,0-1-1,0 1 1,0-1 0,1 0-1,0 1 1,1-1-1,-1 0 1,6 9 0,-3-9 24,1 0 1,0 0-1,0-1 0,0 1 1,1-1-1,-1 0 1,1-1-1,1 0 1,-1 0-1,0 0 0,1-1 1,0 0-1,0-1 1,0 0-1,0 0 1,0 0-1,0-1 0,0-1 1,16 1-1,-17-1-64,-1-1 0,0 1 0,0-1 0,0 0-1,0 0 1,0 0 0,0-1 0,0 0-1,0 0 1,0-1 0,-1 0 0,1 0 0,-1 0-1,0 0 1,0-1 0,0 0 0,0 0 0,-1 0-1,0-1 1,1 0 0,-2 1 0,1-1-1,0-1 1,-1 1 0,0 0 0,4-12 0,-4 5-80,-1 0 1,0-1 0,-1 1 0,0 0 0,-1-1 0,0 1 0,-1 0-1,-1-1 1,0 1 0,-4-13 0,-3-36 537,8 60-386,1 0-1,0 0 0,0 0 1,0 0-1,0 1 0,0-1 1,0 0-1,0 0 0,1 0 0,-1 0 1,0 1-1,0-1 0,1 0 1,-1 0-1,0 0 0,1 1 0,-1-1 1,1 0-1,-1 1 0,1-1 1,-1 0-1,1 1 0,-1-1 1,1 0-1,0 1 0,-1-1 0,1 1 1,1-1-1,0 0 28,1 0 0,-1 1 0,0-1-1,0 1 1,1 0 0,-1 0 0,0-1 0,1 1 0,-1 1 0,4-1-1,2 2 96,0-1 0,-1 1 0,1 1-1,0 0 1,11 5 0,-7-1-83,0 0 1,-1 1-1,0 1 1,0-1-1,-1 2 1,0-1-1,-1 2 0,0-1 1,0 1-1,-1 0 1,8 17-1,4 2-43,-19-29-35,-1 0 0,1 0 0,0 0-1,0 0 1,0 0 0,0 0 0,0 0-1,0 0 1,0 0 0,0 0-1,0 0 1,0-1 0,0 1 0,1 0-1,-1-1 1,0 1 0,0-1 0,1 1-1,-1-1 1,0 0 0,2 1 0,5-26 84,-4 13-89,1-1 1,-2 0 0,0 0 0,0 0 0,1-25-1,-4 24 16,0 0 0,-1 0 0,-1-1 0,0 1 0,-1 0 0,-6-18 0,5 17-9,2 6-3,2 6 1,-1-1 0,0 1-1,0-1 1,0 1 0,0 0 0,0-1-1,-1 1 1,1 0 0,-1 0 0,0 0 0,0 0-1,0 1 1,-4-5 0,5 7 1,2 5-7,0 0-1,0 0 0,0 1 0,1-1 0,-1 0 0,1 0 0,0 0 0,1-1 0,-1 1 1,1 0-1,0-1 0,0 0 0,1 1 0,-1-1 0,6 4 0,2 4 0,-3-1 17,0-1 1,1 0-1,0-1 0,1 0 1,0 0-1,0-1 0,1 0 1,16 8-1,-23-14 19,0 0 0,1 0 0,-1-1 0,0 0 1,1 0-1,-1 0 0,1 0 0,-1-1 0,1 0 0,-1 0 0,1 0 0,-1 0 0,1-1 1,-1 1-1,0-1 0,1 0 0,-1-1 0,0 1 0,1-1 0,-1 0 0,0 0 0,0 0 1,-1 0-1,1-1 0,0 0 0,4-4 0,-3 2 18,0 0 1,-1-1-1,0 0 0,0 0 0,0-1 1,0 1-1,-1-1 0,0 0 1,-1 1-1,1-1 0,-1 0 1,-1-1-1,1 1 0,0-12 1,0-11 72,-1-1 0,-3-30 0,2 58-118,-1-13-20,-1-1 0,-1 1-1,0-1 1,-6-15 0,7 25-201,0 1 1,0-1 0,-1 1-1,0 0 1,-1 0-1,0 0 1,1 0-1,-2 1 1,1-1-1,-1 1 1,0 0-1,-5-4 1,9 8 23,0 0 1,-1 0 0,1 0-1,0 0 1,-1 1-1,1-1 1,0 0-1,-1 1 1,1-1-1,-1 1 1,1-1 0,-1 1-1,1 0 1,-3-1-1,3 2 100,1-1-1,-1 1 0,0-1 1,0 1-1,0 0 0,1-1 1,-1 1-1,0 0 0,1-1 1,-1 1-1,0 0 1,1 0-1,-1-1 0,1 1 1,-1 0-1,1 0 0,-1 2 1,1-3 89</inkml:trace>
</inkml:ink>
</file>

<file path=ppt/ink/ink27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6:48.92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210 272 2817,'-7'-43'3636,"5"29"-3317,-1 1-1,-1-1 0,0 1 1,-1 0-1,-7-15 0,9 21 35,0-1 0,1 1-1,0-1 1,0 0 0,-1-10-1,3 13 82,0 1 0,-1-1-1,1 0 1,-1 1-1,0-1 1,-1 0 0,1 1-1,-1-1 1,0 1-1,0 0 1,0 0 0,0 0-1,-1 0 1,0 0-1,0 0 1,-3-3-1,5 7-369,1 0 0,0 0 0,-1-1-1,1 1 1,-1 0 0,1 0 0,0 0-1,-1 0 1,1 0 0,-1 0-1,1 0 1,0 0 0,-1 0 0,1 1-1,-1-1 1,1 0 0,0 0-1,-1 0 1,1 0 0,0 0 0,-1 1-1,1-1 1,0 0 0,-1 0 0,1 1-1,0-1 1,0 0 0,-1 0-1,1 1 1,0-1 0,0 0 0,-1 1-1,1-1 1,0 0 0,0 1-1,0-1 1,0 1 0,0-1 0,-1 0-1,1 1 1,0-1 0,0 0 0,0 1-1,0-1 1,0 1 0,0-1-1,0 0 1,0 1 0,-5 33-274,3-21 510,0 5-265,-4 19 418,1 1-1,1 44 0,-2 246 1688,-1-209-1792,14 186 1,22 257-180,-40-304-28,-1 100 228,-5-123-160,0-10 195,20-99 317,0-48-153,-9 100 1,4-167-533,0-1 0,-1 1 1,0-1-1,-1 0 0,0 0 0,-9 17 0,-6 12 26,14-27-1319,5-20-3736,0-5 3859,0-95-3738,0 65 3646</inkml:trace>
</inkml:ink>
</file>

<file path=ppt/ink/ink27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6:49.4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74 185 7017,'-46'-67'3001,"46"67"-2875,-1-1 0,0 0 0,1 0 0,-1 1 0,1-1 0,-1 0 0,0 1 0,1-1 0,-1 1 0,0-1 0,0 1 0,1-1 0,-1 1 0,0 0 0,0-1 0,0 1 0,0 0 0,-1-1 0,-6 8 1721,4 16 920,6-19-2422,0-1-1,0 1 0,0-1 0,1 0 0,-1 0 1,1 0-1,5 4 0,7 9 452,-7-3-468,1-1 0,-2 1 0,0 1 0,0-1 0,-2 1 0,6 16 0,13 84 294,-2-8-171,-13-83-240,-9-22-202,0 0 0,1-1 0,-1 1 0,0 0-1,1-1 1,-1 1 0,0 0 0,1-1 0,-1 1 0,1-1-1,-1 1 1,1-1 0,-1 1 0,1-1 0,0 1 0,-1-1-1,1 0 1,-1 1 0,1-1 0,0 0 0,-1 1 0,1-1-1,0 0 1,0 0 0,-1 1 0,1-1 0,0 0 0,-1 0-1,2 0 1,105-43 239,-94 37-242,0-1 1,-1-1-1,1 0 0,-1-1 0,-1-1 0,0 1 1,0-2-1,-1 1 0,0-2 0,13-19 0,-9 10-2,-2-1 0,0-1-1,-1 0 1,-2 0-1,7-25 1,-10 29 4,-1 1 1,0-1-1,-2 1 0,0-1 1,0-21-1,-3 36-4,0 1 0,0-1 0,0 1 0,-1-1 0,1 0 0,-1 1 1,0-1-1,0 1 0,0 0 0,-1-1 0,1 1 0,-1 0 0,1 0 0,-1-1 0,0 1 0,0 1 0,-1-1 0,1 0 0,-1 0 0,1 1 0,-1 0 0,0-1 0,0 1 0,0 0 0,0 0 0,0 1 0,0-1 0,0 1 0,-1-1 0,1 1 1,-1 0-1,1 0 0,-1 1 0,-3-1 0,-4 0 13,-1 0 1,1 1-1,0 0 1,-1 1-1,1 0 1,0 1 0,0 0-1,-16 5 1,-5 5-37,-45 23-1,36-15-181,41-20 159,0 0-1,0 0 0,0-1 1,0 1-1,0 0 0,0 0 0,1 0 1,-1-1-1,0 1 0,0 0 1,0 0-1,0-1 0,0 1 1,-1 0-1,1 0 0,0-1 0,0 1 1,0 0-1,0 0 0,0-1 1,0 1-1,0 0 0,0 0 1,0 0-1,-1-1 0,1 1 0,0 0 1,0 0-1,0 0 0,0 0 1,-1-1-1,1 1 0,0 0 1,0 0-1,0 0 0,-1 0 0,1 0 1,0 0-1,0 0 0,-1 0 1,1-1-1,0 1 0,0 0 1,-1 0-1,1 0 0,0 0 1,0 0-1,0 0 0,-1 0 0,1 0 1,0 0-1,0 1 0,-1-1 1,1 0-1,0 0 0,0 0 1,-1 0-1,1 0 0,0 0 0,0 0 1,0 0-1,-1 1 0,4-23-1051</inkml:trace>
</inkml:ink>
</file>

<file path=ppt/ink/ink27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7:07.73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 5 7746,'-8'-5'7643,"17"9"-2775,26 14-2686,-10 0-1742,-2 1 0,0 2 0,-1 0 0,-1 1 0,27 37 0,25 65 130,-13-20-1206,-47-89-391,-5-8-1418</inkml:trace>
</inkml:ink>
</file>

<file path=ppt/ink/ink27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7:08.13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77 159 9146,'-66'12'3433,"65"-12"-3372,1 0-1,-1 0 1,1 0 0,-1 1 0,1-1 0,-1 0 0,1 1-1,-1-1 1,1 0 0,-1 1 0,1-1 0,-1 0 0,1 1-1,-1-1 1,1 1 0,0-1 0,-1 1 0,1-1 0,0 1-1,0-1 1,-1 1 0,1 0 0,0-1 0,0 1 0,0-1-1,0 1 1,-1 0 0,1-1 0,0 1 0,0-1 0,0 1-1,0 0 1,1-1 0,-1 1 0,0-1 0,0 1 0,0 0-1,0-1 1,1 1 0,-1-1 0,0 1 0,0-1 0,1 1-1,0 0 1,15 21 1410,-14-20-1245,2 2-55,0-1 0,0 0 0,0 0 0,1 0 0,-1 0 0,1-1 0,0 0 0,-1 0 0,1 0 0,0 0 0,0-1 0,0 0 0,1 0 0,-1 0 0,0-1 0,0 0 0,1 0 0,-1 0 0,0 0 0,0-1 0,0 0 0,0 0 1,0-1-1,9-3 0,-6 3 9,-1-1 1,0 0 0,0 0 0,0 0 0,0-1 0,-1 0-1,0-1 1,1 0 0,-1 0 0,-1 0 0,1 0-1,-1-1 1,0 0 0,0 0 0,-1-1 0,5-7 0,-8 11-124,1 0 0,-1-1 1,0 1-1,-1 0 1,1 0-1,0-1 1,-1 1-1,0 0 1,1-1-1,-1 1 0,-1 0 1,1-1-1,0 1 1,-1 0-1,-1-5 1,-1 1-198,0 0 1,-1 0-1,1 1 1,-2 0-1,-4-7 1,-10-15-2049,15 14-265,0 5 909</inkml:trace>
</inkml:ink>
</file>

<file path=ppt/ink/ink27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7:08.6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78 13 8010,'-1'-1'365,"0"0"1,0 0-1,0 0 1,0 0-1,0 0 1,0 0-1,0 1 1,0-1-1,0 0 1,-1 1-1,1-1 1,0 0-1,-1 1 1,1 0-1,0-1 1,-1 1-1,1 0 1,0-1-1,-2 1 1,1 1-226,1-1 1,-1 1-1,1 0 0,-1 0 1,1 0-1,0-1 1,-1 1-1,1 1 1,0-1-1,0 0 1,0 0-1,-1 0 1,1 1-1,1-1 0,-1 0 1,0 1-1,-1 1 1,-3 7 99,1-1 0,0 1-1,0 0 1,1 0 0,1 0 0,-1 0 0,2 1 0,-1-1 0,1 12 0,1-5 47,0 0 0,1 0 1,1 0-1,7 31 0,-7-40-288,0 0 1,1 0-1,0 0 0,1-1 0,-1 0 0,1 0 0,1 0 1,-1 0-1,1 0 0,1-1 0,-1 0 0,1 0 0,0-1 1,0 1-1,0-1 0,1 0 0,0-1 0,0 0 0,0 0 1,1 0-1,-1-1 0,1 0 0,0-1 0,0 0 0,0 0 1,0 0-1,0-1 0,0 0 0,0-1 0,0 0 0,0 0 0,1-1 1,-1 0-1,0 0 0,0-1 0,0 0 0,0 0 0,-1-1 1,1 0-1,-1-1 0,1 1 0,11-9 0,-6 1-892,0 0-1,-1 0 1,-1-2-1,0 1 1,-1-1-1,0-1 1,14-25-1,-5 2-290</inkml:trace>
</inkml:ink>
</file>

<file path=ppt/ink/ink2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4:00.7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181 389 7210,'5'-1'547,"1"-1"1,-1 0 0,1 0 0,-1 0-1,6-4 1,-10 5-424,0 1 0,0-1-1,0 1 1,0-1 0,-1 0 0,1 0-1,0 1 1,0-1 0,-1 0 0,1 0-1,0 0 1,-1 1 0,1-1 0,-1 0-1,1 0 1,-1 0 0,0 0 0,1 0-1,-1 0 1,0 0 0,0 0 0,1 0-1,-1 0 1,0-1 0,0 1 0,0 0-1,0 0 1,-1 0 0,1 0 0,0 0-1,0 0 1,-1 0 0,1 0 0,0 0-1,-1 0 1,1 0 0,-1 0 0,1 0-1,-1 1 1,0-2 0,0 1-49,0 0 0,0 0 0,1 0 0,-1 0 0,0 0 1,0 1-1,0-1 0,0 0 0,0 0 0,0 1 0,0-1 0,0 1 0,0-1 0,-1 1 1,1 0-1,0-1 0,0 1 0,0 0 0,0 0 0,-1-1 0,1 1 0,0 0 0,0 0 0,-1 1 1,1-1-1,0 0 0,0 0 0,0 1 0,0-1 0,-1 0 0,1 1 0,0-1 0,0 1 0,0-1 1,0 1-1,-1 1 0,-6 3 126,1 0 0,0 1 0,-12 13 1,14-15-77,-12 14 171,1 1 0,0 1 0,-22 37 0,30-43-129,1 0 0,0 1 0,0 0 0,1 1 1,1-1-1,-5 30 0,10-44-159,-1 1 0,1 0-1,-1-1 1,1 1 0,0 0 0,0-1 0,0 1 0,0 0 0,0-1 0,0 1 0,0 0 0,0-1 0,1 1 0,-1 0 0,1-1 0,-1 1 0,1-1 0,0 1 0,0-1 0,-1 1 0,1-1 0,0 1 0,0-1 0,1 0-1,-1 1 1,0-1 0,0 0 0,0 0 0,1 0 0,-1 0 0,1 0 0,-1 0 0,1-1 0,-1 1 0,1 0 0,-1-1 0,1 1 0,0-1 0,-1 1 0,1-1 0,0 0 0,-1 0 0,1 0 0,0 0 0,3 0-1,2-1 2,0 0-1,0 0 0,0-1 0,-1 0 0,1 0 0,0-1 0,-1 0 0,0 0 0,12-7 0,-8 1-2,0 1 0,-1-1 0,0 0 0,-1-1-1,0 0 1,0-1 0,-1 1 0,-1-1 0,0-1-1,0 1 1,-1-1 0,0 0 0,-1 0 0,-1 0 0,0-1-1,2-14 1,1-24-2,-3 0 0,-4-89-1,0 95 2,-1 16-27,-1-1 0,-10-46-1,5 57 26,8 19-1,-1 0-1,1-1 0,0 1 1,0 0-1,-1 0 1,1 0-1,0 0 0,0 0 1,-1-1-1,1 1 0,0 0 1,0 0-1,-1 0 0,1 0 1,0 0-1,-1 0 0,1 0 1,0 0-1,-1 0 0,1 0 1,0 0-1,0 0 0,-1 0 1,1 0-1,0 0 1,-1 1-1,1-1 0,0 0 1,0 0-1,-1 0 0,1 0 1,-1 1-1,0 1 13,-1 0 1,0 0-1,1 0 0,0 0 1,-1 0-1,1 0 1,0 0-1,0 1 0,0-1 1,0 0-1,0 4 0,-4 17 201,1-1-1,0 1 0,2 0 1,1 0-1,1 0 0,5 45 1,-3-54-116,1 0 0,0 0 0,1 0 1,0 0-1,1-1 0,1 0 0,0 0 0,1 0 1,0 0-1,1-1 0,0-1 0,15 17 0,-18-24-90,-1 0 0,1-1 0,0 1 0,0-1 0,0 0 0,0 0 0,0-1 0,1 0 0,-1 0 0,1 0 0,-1 0 0,1-1 0,0 0 0,0 0 0,0-1 0,-1 1 0,1-1 0,0 0 0,0-1 0,0 0 0,0 0 0,-1 0 0,1 0-1,0-1 1,-1 0 0,1 0 0,-1-1 0,0 0 0,6-3 0,-3 1-8,0 0 0,0 0-1,-1-1 1,0 0 0,0 0-1,0 0 1,-1-1 0,0 0 0,0-1-1,0 1 1,-1-1 0,-1 0-1,1-1 1,-1 1 0,-1-1-1,1 0 1,3-15 0,-7 20-3,1 0 1,-1 1 0,0-1-1,0 0 1,-1 1 0,1-1-1,-1 0 1,1 1 0,-1-1-1,-3-5 1,2 65 1,3-49-27,-1 8 97,1 1-1,1-1 1,1 0 0,4 17 0,-6-29-122,0 1 1,0-1-1,1 0 1,-1 0 0,0-1-1,1 1 1,0 0 0,0 0-1,0-1 1,0 1-1,0-1 1,0 1 0,1-1-1,-1 0 1,1 0 0,-1 0-1,1-1 1,0 1 0,0 0-1,0-1 1,0 0-1,0 0 1,0 0 0,0 0-1,0 0 1,4 0 0,-4-1-230,-1-1 0,1 1 1,-1-1-1,1 1 0,-1-1 1,0 0-1,1 0 0,-1 0 1,0 0-1,0 0 0,1-1 1,-1 1-1,0-1 0,0 1 1,-1-1-1,1 0 1,0 0-1,0 0 0,-1 0 1,1 0-1,-1 0 0,0 0 1,0-1-1,2-3 0,9-16-982</inkml:trace>
</inkml:ink>
</file>

<file path=ppt/ink/ink27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7:09.11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68 1 9770,'-2'0'269,"-1"1"1,1-1-1,0 1 0,0 0 0,-1 0 0,1 0 1,0 0-1,0 0 0,0 0 0,0 1 0,0-1 1,0 1-1,0-1 0,1 1 0,-1 0 0,0 0 1,1 0-1,0 0 0,-1 0 0,1 0 0,0 0 1,0 0-1,-1 5 0,-3 3 28,1 1-1,1 0 1,-4 19-1,5-22-161,1 0 0,0 1 0,1-1 0,-1 0 0,2 1 0,-1-1 0,1 0 1,0 0-1,1 1 0,5 13 0,-6-18-113,1 0 0,0 0 0,0-1 0,1 1 0,-1-1 0,1 0 0,0 1 0,0-1 0,0 0 0,0-1 0,0 1 0,1-1 0,-1 1 0,1-1 0,-1 0 0,1 0 0,0-1 0,0 1 0,0-1 0,0 1 0,0-2 0,0 1 0,6 0 0,-1 0-17,0 0 0,-1-1 0,1 0 1,0 0-1,0-1 0,-1 0 0,1-1 0,-1 0 0,1-1 1,-1 1-1,0-1 0,0-1 0,0 0 0,0 0 1,0 0-1,-1-1 0,0 0 0,0-1 0,0 0 1,-1 0-1,0 0 0,0 0 0,-1-1 0,1 0 0,-1 0 1,5-13-1,-8 18-2,0-1-1,-1 0 1,0 1 0,0-1 0,1 0-1,-2 0 1,1 0 0,0 0 0,-1 0-1,1-1 1,-1 1 0,0 0 0,0 0 0,0 0-1,0 0 1,-1 0 0,1 0 0,-1 0-1,0 0 1,0 0 0,-1-3 0,-1 2 3,1 1 1,0 0 0,-1 0 0,0 0-1,0 0 1,0 0 0,0 1-1,0-1 1,-1 1 0,1 0 0,-1 0-1,0 0 1,1 1 0,-5-2-1,-6-2-19,-1 1 0,1 1-1,-1 1 1,0 0 0,0 0-1,0 2 1,-24 1 0,-16 9-464,51-10 193,0 1 0,0 0 0,0 1 0,0-1 0,0 1 0,1 0 0,-1 0 0,1 0 0,-1 0 0,-5 5 0,7 0-2011,6-2 888</inkml:trace>
</inkml:ink>
</file>

<file path=ppt/ink/ink27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7:09.59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7226,'9'8'5721,"7"-1"-2735,0-1-1518,62 31 729,-76-36-2156,1 1 0,-1 0 1,0-1-1,0 1 1,0 0-1,-1 0 0,1 0 1,0 0-1,-1 0 1,1 1-1,-1-1 0,0 0 1,0 1-1,0-1 1,0 1-1,0-1 0,0 1 1,-1 0-1,1-1 1,-1 1-1,1-1 0,-1 6 1,-1 6 36,1 0 1,-2 0 0,-3 16-1,4-21-6,-17 65 311,12-54-27,1 0 1,0 0-1,-2 41 1,7-60-342,0-1 1,0 1-1,0-1 0,0 1 1,0 0-1,0-1 0,0 1 1,0-1-1,0 1 1,1-1-1,-1 1 0,0 0 1,0-1-1,1 1 0,-1-1 1,0 1-1,1-1 0,-1 0 1,0 1-1,1-1 1,-1 1-1,1-1 0,-1 0 1,1 1-1,-1-1 0,1 0 1,-1 1-1,1-1 1,-1 0-1,1 0 0,-1 1 1,1-1-1,-1 0 0,1 0 1,-1 0-1,1 0 0,0 0 1,-1 0-1,1 0 1,-1 0-1,1 0 0,0 0 1,-1 0-1,1 0 0,0-1 1,2 1 10,-1-1 1,1 0 0,-1 0-1,1 0 1,-1 0 0,0 0-1,1 0 1,-1-1 0,3-2-1,61-66 255,-16 16-963,-40 44 267,-6 8-42,-1-1 1,0 1-1,-1-1 0,1 0 1,0 0-1,-1 0 0,0 0 1,3-5-1,-7 8-571</inkml:trace>
</inkml:ink>
</file>

<file path=ppt/ink/ink27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7:10.31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496 1699 10178,'176'-48'5826,"176"-59"-3144,-306 90-2523,-2-3 1,0-1-1,-1-3 0,-1-1 0,58-46 1,-35 15 498,115-124 1,-145 137-374,-1-2-1,-2-1 0,-2-2 0,26-54 1,-36 60-187,-2 0 0,-2-1 0,14-53 0,-26 78-80,-1 0-1,-1 0 1,0-1 0,-1 1 0,-1 0 0,-1 0 0,-1-1 0,0 1 0,-2 0 0,0 0 0,-7-19 0,3 17-16,-1 1 1,-1 0 0,0 1-1,-2 0 1,0 1 0,-1 0-1,-1 1 1,-21-20 0,8 12-9,-1 1 1,0 1 0,-2 1-1,-37-19 1,40 27 25,-2 1-1,1 1 1,-1 2 0,-1 1-1,1 1 1,-1 1 0,-1 2-1,-36-1 1,-35 5 78,-112 13 0,148-7-127,15-2 128,1 2 0,0 2 0,1 3 0,-51 17 0,80-21-85,0 1-1,1 1 0,0 0 0,1 2 0,0 0 1,0 1-1,1 1 0,1 0 0,0 1 0,1 1 0,0 0 1,-17 26-1,-17 39-21,4 1 0,3 3 0,-58 168 0,80-194 113,3 1 1,3 1 0,2 1-1,-5 73 1,15-107 23,1 1 0,2 0 0,0 0-1,2 0 1,1 0 0,2-1 0,0 0 0,2 0 0,1-1 0,1 0 0,20 39 0,-22-53-51,-1-1 0,1 0 1,1 0-1,0-1 0,0 0 0,1 0 0,1-1 1,-1 0-1,1-1 0,1 0 0,12 6 1,-8-7 12,1 0 0,0 0 0,0-2 0,0 0 0,1-1 0,0-1 0,28 2 0,-3-5 26,1-2-1,-1-1 0,1-3 1,-1-1-1,-1-3 0,50-16 1,198-90-27,-202 77-599,-74 33 356,-4 1-361,0 1 0,1-1 0,0 2 0,0 0 1,0 0-1,12-1 0,16 7-817</inkml:trace>
</inkml:ink>
</file>

<file path=ppt/ink/ink27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7:12.63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0 338 7642,'0'0'153,"0"0"1,1 0 0,-1 0 0,0 0 0,3-2 2153,-3 2-2153,0-1 0,0 1 0,0 0 0,0 0-1,0 0 1,0-1 0,1 1 0,-1 0 0,0 0 0,0-1-1,0 1 1,0 0 0,0 0 0,0 0 0,0-1 0,0 1-1,0 0 1,0 0 0,0 0 0,0-1 0,-2-1 2153,1 2-2153,1-1 0,0 1 0,0 0 0,0 0-1,0 0 1,-1 0 0,1 0 0,0 0 0,-1 0-1,37-11 415,0-1-1,-1-1 1,0-2-1,-1-2 1,-1-1-1,-1-2 1,37-28-1,-59 41-751,0-2 0,0 1 0,-1-1 0,0 0 1,0-1-1,-1 0 0,0-1 0,-1 0 0,0 0 0,5-12 0,-11 21-10,-1 0 0,0 0 0,0 1 0,0-1 1,0 0-1,0 0 0,0 0 0,0 1 0,-1-1 0,1 0 0,-1 0 0,1 1 0,-1-1 1,1 0-1,-1 1 0,0-1 0,0 1 0,0-1 0,0 1 0,0-1 0,0 1 0,-1 0 1,1 0-1,0-1 0,-3-1 0,-16-9-681</inkml:trace>
</inkml:ink>
</file>

<file path=ppt/ink/ink27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7:13.06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132 188 6153,'-113'13'2877,"94"-9"-1079,19-4-1772,0 0 1,0 0-1,0 0 0,0 0 0,0 0 1,0 0-1,0 0 0,0 0 0,1 0 1,-1 0-1,0 0 0,0 0 1,0 0-1,0 0 0,0 0 0,0 0 1,0 0-1,0 0 0,0 1 1,0-1-1,0 0 0,0 0 0,0 0 1,0 0-1,0 0 0,0 0 0,0 0 1,0 0-1,0 0 0,0 0 1,0 0-1,0 0 0,0 0 0,0 0 1,0 0-1,0 0 0,0 0 1,14 1 1283,5-7-542,-1 0 0,1-2-1,-1 0 1,-1-1 0,1 0-1,22-18 1,8-2 401,-11 7-418,-6 3 78,0 1-1,55-22 1,-82 39-786,-1 0 0,0 0 1,1 0-1,-1 0 0,1 1 1,-1-1-1,1 1 0,-1 0 0,1 0 1,-1 0-1,7 2 0,-9-2-39,1 1 1,-1 0-1,0-1 0,1 1 1,-1 0-1,0 0 0,0 0 0,1 0 1,-1 0-1,0 0 0,0 0 1,0 0-1,0 0 0,0 0 0,-1 1 1,1-1-1,0 0 0,0 1 1,-1-1-1,1 0 0,-1 1 0,1-1 1,-1 1-1,0-1 0,0 1 1,0-1-1,1 1 0,-1-1 0,0 1 1,-1 1-1,-1 11 0,0-1 0,-1 1-1,-1-1 1,-1 0 0,-8 19 0,2-5-7,-28 60-76,26-61-352,1 0 1,-13 39-1,17-20-1121,15-12 626</inkml:trace>
</inkml:ink>
</file>

<file path=ppt/ink/ink27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7:13.72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119 403 6601,'4'0'11799,"6"17"-10117,-7-11-1560,9 19 292,-1 0 1,-1 1-1,-1 1 0,10 50 0,-13-26 14,-6-47-406,0 0 0,0 0 0,-1 0 0,1-1 0,-1 1-1,1 0 1,-1-1 0,0 1 0,-1 0 0,-2 5 0,4-8-22,0-1 1,-1 0 0,1 1 0,-1-1 0,1 0 0,0 1 0,-1-1-1,1 0 1,-1 0 0,1 0 0,-1 1 0,1-1 0,-1 0 0,1 0-1,0 0 1,-1 0 0,1 0 0,-1 0 0,1 0 0,-1 0 0,1 0 0,-1 0-1,1 0 1,-1 0 0,1 0 0,-1 0 0,1 0 0,-1-1 0,1 1-1,-1 0 1,1 0 0,-1 0 0,1-1 0,0 1 0,-1 0 0,1-1-1,-1 1 1,1 0 0,0-1 0,-1 1 0,1-1 0,0 1 0,0 0-1,-1-1 1,1 1 0,0-1 0,0 1 0,0-1 0,0 1 0,-1-1 0,-12-24-39,-99-303-1659,100 291 1496,2-1 0,2 1 0,1-2 0,2 1 0,-1-49 0,6 84 209,0-1 0,1 0 0,-1 1 0,1-1 0,-1 0 0,1 1 1,0-1-1,0 1 0,1 0 0,-1-1 0,1 1 0,0 0 0,0 0 0,2-4 0,-2 6 14,-1-1-1,1 1 1,0 0 0,-1-1-1,1 1 1,0 0-1,0 0 1,0 0 0,0 1-1,0-1 1,0 0-1,0 1 1,0-1 0,0 1-1,0 0 1,0-1 0,1 1-1,-1 0 1,0 1-1,0-1 1,0 0 0,0 0-1,0 1 1,4 1-1,1 0 99,0 1-1,0 1 0,-1-1 0,1 1 0,-1 0 0,0 0 0,0 1 0,0 0 1,-1 0-1,1 1 0,4 6 0,10 12 514,20 36 1,-30-46-479,0 2 41,99 141 1242,-89-131-1313,1-2 0,1 0 1,45 38-1,-19-33-852,-48-29 618,0 0 0,0 0 0,0 0 0,0 0 0,-1 0 0,1 0 0,0 0 0,0 0 0,0 0 0,0 0 0,-1 0 0,1 0 0,0 0 0,0 0 0,0 0 0,0 0 0,-1 0 0,1 0 0,0 0 0,0 0 0,0-1 0,0 1 0,-1 0 0,1 0 0,0 0 0,0 0 0,0 0 0,0-1 0,0 1 0,0 0 0,0 0 0,0 0 0,-1 0 0,1 0 0,0-1 0,0 1 0,0 0 0,0 0 0,0 0 0,0-1 0,0 1 0,0 0 0,0 0 0,0 0 0,0 0 0,0-1 0,0 1 0,0 0 0,0 0 0,0 0 0,1 0 0,-1-1 0,0 1 0,0 0 0,0 0 0,0 0 0,0 0 0,0-1 0,0 1 0,0 0 0,1 0 0,-1 0 0,0 0 0,0 0 0,0 0 0,0 0 0,0-1 0,1 1 0,-1 0 0,-11-4-1266</inkml:trace>
</inkml:ink>
</file>

<file path=ppt/ink/ink27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7:14.12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13 226 9114,'-13'1'4017,"20"-5"-1537,9-8-743,7-7-369,4-3-184,1-2-656,0-1-184,3 1-368,1 1-160,1 4-528,-4 1-776,-4-2-785,6 4 1273</inkml:trace>
</inkml:ink>
</file>

<file path=ppt/ink/ink27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7:14.53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1 314 9586,'81'-47'3904,"-77"48"-1973,-6 7-509,-10 19 316,-1 2-652,12-26-985,0 0 0,0 0 0,0 0 0,0 1 0,1-1 0,0 0 1,-1 1-1,1-1 0,0 1 0,1-1 0,-1 0 0,1 1 0,-1-1 0,1 0 0,0 0 1,0 1-1,4 5 0,-4-7-52,1 0-1,1 0 1,-1 0 0,0 0 0,0-1 0,1 1 0,-1 0 0,1-1-1,0 0 1,-1 0 0,1 1 0,0-2 0,0 1 0,-1 0 0,1 0 0,0-1-1,0 0 1,0 1 0,0-1 0,5-1 0,2 1-42,1-1-1,-1-1 1,1 1 0,-1-2 0,0 1-1,0-2 1,0 1 0,0-1 0,0-1-1,-1 1 1,0-2 0,0 1 0,12-11-1,-14 10-22,-1 1 0,1-1-1,-1-1 1,-1 1-1,1-1 1,-1 0 0,0-1-1,-1 1 1,0-1-1,0 0 1,0 0 0,-1 0-1,0 0 1,-1-1 0,0 1-1,1-13 1,-3 20 28,0 1 0,0-1 1,0 1-1,0-1 0,0 1 0,0-1 1,0 0-1,0 1 0,0-1 1,0 1-1,1-1 0,-1 1 0,0-1 1,0 1-1,0-1 0,1 1 0,-1-1 1,0 1-1,1-1 0,-1 1 1,0-1-1,1 1 0,-1 0 0,0-1 1,1 1-1,0-1 0,14 8 478,4 3-474,-6-4 36,0 0 0,1-1 0,-1-1 1,27 5-1,-37-9-182,0 1 0,0 0 0,0-1 0,0 0 0,0 0 0,0 0 0,0 0 0,0 0 0,0-1 0,0 1 0,0-1 0,0 0 0,0 0 0,0 0 0,0 0 0,0-1 0,-1 1 0,1-1 0,0 1 0,-1-1 0,0 0 0,1 0 0,-1 0 0,0-1 0,0 1 0,0 0 0,0-1 0,0 1 0,-1-1 0,1 0 0,-1 1 0,2-5 0,3-17-1691,2 0 692</inkml:trace>
  <inkml:trace contextRef="#ctx0" brushRef="#br0" timeOffset="1">337 1 9074,'-5'24'3281,"11"0"-2809,9-4-232,3-10-376,6-4-560,9-7 464</inkml:trace>
</inkml:ink>
</file>

<file path=ppt/ink/ink27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7:15.05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0 254 9042,'9'-4'622,"29"-12"1142,-26 15-663,-12 1-1066,0 0 0,0 0-1,0 0 1,1 0 0,-1 0 0,0 0-1,0 0 1,0 0 0,0 0 0,0 0-1,0 1 1,0-1 0,1 0-1,-1 0 1,0 0 0,0 0 0,0 0-1,0 1 1,0-1 0,0 0 0,0 0-1,0 0 1,0 0 0,0 0-1,0 1 1,0-1 0,0 0 0,0 0-1,0 0 1,0 0 0,0 0 0,0 1-1,0-1 1,0 0 0,0 0-1,0 0 1,0 0 0,0 0 0,0 1-1,0-1 1,-1 0 0,1 0 0,0 0-1,0 0 1,0 0 0,0 0-1,0 0 1,0 1 0,0-1 0,-1 0-1,-4 9 428,1 0 0,0 1-1,0 0 1,1 0-1,0 0 1,0 0-1,-1 15 1,3-19-368,1 0 1,-1 0-1,1 0 1,0 0-1,1 0 1,-1 0-1,1 0 0,0 0 1,1-1-1,-1 1 1,1 0-1,0-1 1,1 1-1,4 7 0,-7-11-92,1-1-1,-1 0 1,1 0-1,0 0 1,0 0-1,-1-1 0,1 1 1,0 0-1,0 0 1,0 0-1,0-1 0,0 1 1,0 0-1,0-1 1,0 1-1,0-1 1,0 1-1,0-1 0,1 1 1,-1-1-1,0 0 1,0 0-1,0 0 1,1 0-1,-1 1 0,0-2 1,0 1-1,0 0 1,1 0-1,-1 0 0,0 0 1,0-1-1,0 1 1,0-1-1,0 1 1,1-1-1,-1 1 0,0-1 1,0 1-1,0-1 1,0 0-1,-1 0 0,1 0 1,0 1-1,0-1 1,0 0-1,-1 0 1,1 0-1,0 0 0,0-2 1,4-4-1,-1 0 1,0 0-1,-1 0 1,0-1-1,0 1 1,3-13-1,-3 5 7,-1 0-1,-1 0 1,0 0-1,-1 0 0,-1-1 1,0 1-1,-1 0 1,0 0-1,-2 0 1,-5-15-1,-4-8 82,-2 0 0,-30-55-1,45 93-68,0-1 0,-1 0 0,1 0-1,0 0 1,-1 1 0,1-1 0,-1 0 0,1 1-1,-1-1 1,1 0 0,-1 1 0,1-1 0,-1 0-1,1 1 1,-1-1 0,0 1 0,1-1 0,-1 1-1,0 0 1,0-1 0,0 0 0,-2 15 538,7 29 117,0-31-596,-1 0 1,2 0-1,0-1 1,0 1-1,1-1 1,0 0-1,1-1 1,0 1-1,1-1 1,0-1-1,11 11 1,-13-15-39,0 1 0,1-1 0,0 0 0,-1 0-1,2-1 1,-1 1 0,0-2 0,1 1 0,0-1 0,0 0 0,0-1 0,0 0 0,0 0 0,1-1 0,-1 0 0,0 0 0,15-2 0,-19 0-23,0 0 0,1-1 0,-1 1 0,0-1 0,0 0 0,0 0 0,0-1 0,0 1 0,-1-1 0,1 0 0,-1 0 0,0 0 0,1 0 0,-1-1 0,-1 1 0,1-1 0,4-7 0,-3 4 46,1 1 0,0 0 0,1 0 1,7-7-1,-11 12-37,0-1 0,0 1 0,0-1 0,0 1 0,1 0 0,-1 0 0,0 0 0,1 1 0,-1-1 0,0 0 0,1 1 0,-1 0 1,1-1-1,-1 1 0,1 0 0,-1 0 0,6 1 0,-7 0-1,1-1 0,0 1-1,-1 0 1,1-1 0,-1 1 0,1 0 0,-1 0 0,1 0 0,-1 0 0,0 0-1,1 0 1,-1 0 0,0 1 0,0-1 0,0 0 0,0 1 0,0-1 0,0 1-1,0-1 1,0 1 0,-1-1 0,1 1 0,-1 0 0,1-1 0,-1 1 0,1 0-1,-1 0 1,0-1 0,0 1 0,0 0 0,0 0 0,0 1 0,-1 4 33,1 0 1,-1-1-1,0 1 1,0-1-1,-1 1 1,0-1-1,-3 9 0,-3-1-34,1 0-1,-2-1 0,0 1 0,-1-2 0,-15 17 0,19-23-167,0 1 0,0-2-1,-1 1 1,0-1 0,0 0 0,0-1 0,-1 1 0,1-1-1,-1-1 1,0 0 0,-14 4 0,19-6-86,-1 0 1,1-1-1,-1 0 1,1 0-1,0 0 1,-1 0-1,1-1 1,-5 0-1,-27-15-910</inkml:trace>
</inkml:ink>
</file>

<file path=ppt/ink/ink27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7:15.46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103 0 15235,'-41'59'5497,"8"-10"-6521,4-7 760</inkml:trace>
</inkml:ink>
</file>

<file path=ppt/ink/ink2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4:01.09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50 10074,'-3'3'3937,"4"-3"-2937,9 0-280,-10-2-536,0 1-456,25-9-488,42-18-472,-29 17 648</inkml:trace>
</inkml:ink>
</file>

<file path=ppt/ink/ink27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7:24.1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975 3638 6857,'153'-93'5815,"80"-20"-3108,3-1-904,463-251 829,-57 30 11,-406 205-1838,148-75-83,-154 86-583,-170 85-132,95-74-1,32-53 83,251-281-1,-399 396-8,-2-1-1,-2-2 1,-2-2-1,50-107 1,72-234-28,-151 381-50,4-12 4,-1 1 0,-1-1-1,-1-1 1,4-40 0,-8 53-4,-1 1 0,-1 0 0,0-1 0,0 1 0,-1-1 0,0 1 0,-1 0-1,0 0 1,0 0 0,-1 1 0,-1-1 0,0 1 0,-7-12 0,-3 2 2,-1 0-1,-1 1 0,0 0 0,-1 2 1,-27-20-1,-108-64 12,140 92-15,-22-12 8,-1 3-1,0 1 1,-1 1 0,0 3 0,-1 0 0,-1 3-1,1 1 1,-2 2 0,1 1 0,0 3-1,-43 2 1,-50 8-17,-256 51 0,232-31 31,-630 142-156,252 20-167,377-128 198,-14 8-238,-219 123 1,103-22 35,208-118 164,-107 93-1,-143 152-515,280-254 588,2 1 0,-77 96 0,97-104 42,1 2 1,2 1-1,1 1 0,-30 79 1,41-88 26,-120 345 12,99-267-6,-28 165 0,56-238 15,1 0 0,2-1 0,1 1 1,3 0-1,10 69 0,-7-80 2,2 0-1,1 0 1,1-1-1,0 0 1,2-1 0,2 0-1,0 0 1,27 36-1,-32-51 11,-1 0 0,1-1 0,1 0-1,0 0 1,0-1 0,0 0-1,1 0 1,0-1 0,0-1 0,18 8-1,-11-7 21,1-1-1,0 0 0,0-2 1,0 0-1,1-1 1,18 0-1,22-4 121,-1-3 0,1-2 0,65-18 0,-102 21-122,625-167 1342,-479 123-1188,-11-4-241,19-5-4082,-144 51 2969</inkml:trace>
</inkml:ink>
</file>

<file path=ppt/ink/ink27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7:45.91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2212 2200 15419,'24'-6'286,"-1"-2"0,0 0-1,-1-2 1,0 0 0,0-1-1,-1-2 1,-1 0 0,0-1 0,0-1-1,-2-1 1,0 0 0,18-23-1,-14 12-88,-2-1 1,-1 0-1,-1-1 0,-1-2 0,-2 1 0,-1-2 0,-1 0 0,8-35 0,-12 28-74,-2 0 0,-1-1-1,-2 0 1,-2 0 0,-1 0-1,-8-68 1,-57-238-75,56 309-16,-15-60 217,-69-184 0,72 236-172,-1 1-1,-2 0 1,-2 2-1,-1 0 1,-64-73 0,68 93-77,-2 1 1,0 1-1,-1 2 1,-1 0-1,0 2 1,-1 0-1,-1 2 1,-1 2-1,0 0 1,-48-12-1,-27-1-22,-181-19-1,280 44 23,-87-9-31,-1 3 1,0 5 0,0 4 0,0 4 0,1 4 0,-144 35 0,201-36 11,-1 2 0,1 1 0,1 1 0,1 2 0,0 1 0,1 2 0,1 2 0,0 0 0,2 2 0,1 1 0,1 1 0,-39 46 0,25-18 15,1 1 0,3 2 0,2 1-1,3 2 1,3 2 0,2 0 0,-19 66 0,38-97 30,1 0 1,1 1-1,2 0 1,1 0-1,2 0 1,0 0-1,2 1 1,2-1-1,1 0 1,1-1 0,1 1-1,2-1 1,1 0-1,2-1 1,0 0-1,2 0 1,28 43-1,-9-24 101,3-2-1,2-2 0,1-1 1,2-2-1,2-2 1,2-1-1,2-3 0,92 56 1,-67-52 10,2-2 0,1-4 0,2-4 0,1-2 0,134 27 1,-130-41-41,116 5 1,80-15-914,-189-3-188,24 4-3477,-19 7 1999</inkml:trace>
</inkml:ink>
</file>

<file path=ppt/ink/ink27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8:02.94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2471 3351 5065,'-1'5'398,"0"-1"0,0 0 0,1 1 0,0-1 0,0 0 0,0 1-1,0-1 1,1 6 0,3 4-29,0 1-1,10 23 1,-3-10 928,-10-25-1106,-1 0 1,1-1-1,0 1 1,1 0-1,-1-1 1,0 0-1,1 1 1,-1-1-1,1 0 1,0 1-1,0-1 0,0 0 1,0 0-1,0-1 1,4 3-1,-3-2-16,0-1-1,0 0 1,0-1-1,0 1 1,1 0-1,-1-1 1,0 0-1,0 0 1,1 0-1,-1 0 1,0 0-1,1-1 1,3 0 0,52-10 890,77-25 0,-107 25-947,0 0 1,0-2 0,-1-1-1,37-25 1,-3-4-31,-2-3 1,-2-2-1,-2-3 1,-2-2-1,84-110 1,73-126-41,-191 258-50,-1-1 0,28-65 1,1-1 51,-34 68 38,-1 0-1,-1-1 1,-1 0 0,-2-1-1,-1 0 1,-2 0 0,-1-1-1,-1 1 1,-2-1-1,-3-52 1,-38-460 444,29 479-502,-3 1-1,-3 0 1,-3 1 0,-2 1 0,-3 1 0,-39-70-1,-95-121 50,63 108-70,65 98-15,-2 1 0,-2 2-1,-2 1 1,-1 2 0,-3 2 0,-56-44-1,60 54-6,-2 2 0,-1 2 0,-1 1-1,0 2 1,-2 2 0,-1 2 0,0 2-1,-1 1 1,-1 3 0,0 1 0,-70-6 0,-425 9-162,298 12 16,140-3-69,-142 19 0,197-13 146,0 3 0,1 1 0,0 3 0,1 2 0,-52 25 0,-5 16-4,-102 75 0,152-97 83,-19 13 4,3 2 1,2 4-1,2 2 0,3 3 0,3 3 0,-75 102 0,116-139-5,2 0 0,1 1-1,1 0 1,1 1-1,2 1 1,-11 42 0,10-15-9,1 1 0,-1 80 0,4 49 6,25 276 1,-3-331 20,6-2 0,74 250 0,-21-166 42,8-4-1,218 389 1,-271-547-46,56 70 0,-75-107 18,1 0 1,0-2-1,1 1 1,0-1-1,1-1 1,0 0-1,1-1 1,0 0-1,0-2 1,23 10-1,-24-13 50,1-1 0,-1 0-1,1-1 1,0 0-1,-1-2 1,1 1-1,0-2 1,0 0-1,0 0 1,-1-1 0,18-5-1,7-5 305,-1 0 1,61-31-1,3-11 560,114-82 1,-53 31-537,-121 81-765,49-21 0,-73 37-123,0 2 1,0 0-1,1 1 0,-1 0 0,31-2 1,-41 6 276,1 1 0,0 1 0,0 0 1,0 0-1,12 4 0</inkml:trace>
</inkml:ink>
</file>

<file path=ppt/ink/ink27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8:11.0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405 1800 6329,'-1'0'128,"0"1"-1,0 0 0,0 0 1,0 0-1,1 0 0,-1 0 0,0 0 1,1 0-1,-1 0 0,0 0 1,1 0-1,0 0 0,-1 0 0,1 0 1,-1 0-1,1 1 0,0-1 1,0 0-1,0 0 0,0 0 0,0 1 1,0-1-1,0 0 0,0 0 1,1 2-1,0-1-13,0 0-1,0 0 1,0-1-1,0 1 1,1 0 0,-1-1-1,1 1 1,-1-1 0,1 0-1,-1 1 1,1-1-1,0 0 1,3 2 0,4 1 137,1 0-1,0 0 1,0-1 0,18 4 0,4-2 310,1-2 0,-1-1 0,50-4 0,99-19 1166,-39 3-1056,166 5 33,-168 10-369,158-23 0,283-112 523,-331 71-450,-193 55-370,1 4 1,0 1-1,60 2 0,-46 3-86,93-15 0,-149 14 40,-1-1 1,1-1-1,-1 0 1,-1-1-1,1-1 0,-1 0 1,0 0-1,0-2 1,-1 0-1,0 0 0,-1-1 1,0-1-1,-1 0 1,0-1-1,12-15 1,-5 5 16,-9 12-3,0 0 0,-1-1 0,0 1 0,-1-2 0,0 1 0,-1-1-1,0 0 1,6-19 0,-6 1 3,-1-1 0,-1 0 0,-1-1 0,-2 1 0,-1 0 0,-2 0 0,-1-1 0,-1 1-1,-2 1 1,-1-1 0,-1 1 0,-1 0 0,-2 1 0,-2 0 0,-28-50 0,18 41 4,-2 2 0,-2 0 0,-1 2 0,-2 0 0,-1 2 0,-2 2 0,0 1 0,-2 2 0,-2 1 0,-63-35 0,1 14-7,-134-44-1,44 20-3,107 37-58,-148-39 1,194 65 0,0 2 0,-1 1 0,1 2 0,-1 1 0,0 2 0,-72 9 0,-279 87-322,32-6 375,300-83 6,0-3 1,-107-5-1,1-1 14,137 4-22,0 0 0,0 2-1,-47 12 1,57-11-4,1 0 0,0 1 1,0 1-1,1 0 0,-1 0 0,2 2 0,-22 17 0,12-5-15,1 1 1,1 1-1,-33 50 1,-38 87-82,74-123 104,1 2 0,2 0-1,2 1 1,1 0-1,2 0 1,2 1 0,2 1-1,2-1 1,1 1 0,2-1-1,2 1 1,13 70-1,-7-68 110,2-1-1,2 1 0,2-2 1,2 0-1,2-1 0,1-1 1,2 0-1,2-2 0,2-1 1,1 0-1,51 54 0,-58-73-25,1 0 0,1-1 0,0-1 0,1-1 0,1-1 0,0 0 0,1-2 0,1-1-1,-1-1 1,2-2 0,35 9 0,-30-11-24,0-2 0,0-1 0,0-1 0,1-2 1,-1-1-1,0-2 0,0 0 0,0-3 0,49-14 0,5-11 38,0-4-1,138-80 1,-8 3-614,-163 89-246,1 2-1,71-19 1,4 13-182</inkml:trace>
</inkml:ink>
</file>

<file path=ppt/ink/ink27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8:14.8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379 1149 4233,'14'4'502,"1"-1"0,0 0 0,-1-1 0,1-1 1,0 0-1,0-1 0,0 0 0,0-2 0,0 0 0,0 0 0,0-1 0,-1-1 0,22-8 1,-4-1-132,0-2 0,-1 0 0,0-2 1,47-36-1,-50 31-322,-1-1 1,-2-1-1,0-1 1,-2-2 0,0 0-1,-2-2 1,-1 0-1,-2-1 1,-1-1-1,-1-1 1,-2 0-1,20-62 1,-31 83 17,0-1 0,-1 1 0,0 0 0,0-1 0,-2 1 0,1-1 0,-1 1 0,-1-1 0,0 1 0,0 0 0,-2-1 0,1 1 1,-1 0-1,-1 0 0,0 0 0,0 1 0,-1-1 0,-1 1 0,1 0 0,-2 1 0,-13-17 0,-12-8-9,-1 2 0,-2 1 0,-1 1 1,-2 3-1,0 1 0,-2 1 0,-1 3 0,0 1 0,-2 2 1,0 2-1,-1 1 0,-51-9 0,67 19-15,-1 1-1,0 1 1,1 1 0,-55 3 0,71 1-27,0 1 1,1 0 0,-1 0 0,1 1 0,-1 1 0,1-1 0,0 2 0,0 0 0,1 0-1,-1 1 1,1 0 0,0 1 0,1 0 0,-16 15 0,12-7-2,2 1 0,0 0 0,0 0 0,2 1 0,0 0 0,1 0-1,0 1 1,2 0 0,0 1 0,1-1 0,1 1 0,-2 23 0,2-5 61,1-1-1,3 1 1,1 0 0,1-1-1,12 56 1,-11-73-9,2-1-1,0 0 1,1 0-1,1 0 1,1-1 0,0 0-1,13 18 1,-16-28-48,0 0 1,0 0-1,1 0 1,0-1-1,1 0 1,0 0-1,-1 0 1,2-1-1,-1 0 1,1-1-1,-1 0 1,1 0 0,0 0-1,1-1 1,-1 0-1,1-1 1,14 3-1,2-4-148,-1-2 0,1 0 0,-1-1 0,0-2 0,42-11 1,-42 10 12,109-25-208</inkml:trace>
</inkml:ink>
</file>

<file path=ppt/ink/ink27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8:18.03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197 763 6217,'-8'0'1521,"3"-1"-764,1 1 0,-1 0 1,0 1-1,1-1 1,-1 1-1,-8 2 1,12-3-686,0 1 0,0-1 0,0 1-1,0-1 1,1 1 0,-1 0 0,0-1 0,0 1 0,1 0 0,-1 0 0,0-1 0,1 1-1,-1 0 1,1 0 0,-1 0 0,1 0 0,0 0 0,-1 0 0,1 0 0,0 0 0,0 0-1,-1 0 1,1 0 0,0 0 0,0 0 0,0 0 0,0 0 0,0 0 0,0 0 0,1 0-1,-1 0 1,0 0 0,0 0 0,1 0 0,-1-1 0,1 1 0,-1 0 0,1 0 0,-1 0 0,2 1-1,0 1-10,0 0-1,0 0 0,0 0 0,0 0 0,1-1 1,-1 1-1,1-1 0,-1 1 0,1-1 0,0 0 1,0 0-1,0 0 0,1-1 0,-1 1 0,0-1 1,1 0-1,-1 0 0,0 0 0,1 0 0,-1 0 1,1-1-1,0 1 0,6-1 0,6 0 71,0-1 1,0-1-1,0 0 0,20-5 0,191-55 709,-106 26-465,136-20 0,-183 48-265,0 5 1,88 5 0,-95 2 107,1-4-1,132-17 1,-181 13-150,-1-1-1,0-1 1,-1 0-1,0-2 1,0 0-1,0 0 1,-1-2 0,18-13-1,-12 5 47,0 0 0,-1-2 1,-1 0-1,29-38 0,-48 57-112,0-1 1,0 1-1,1-1 0,-1 1 0,-1-1 1,1 1-1,0-1 0,0 0 0,-1 1 1,1-1-1,0 0 0,-1 0 0,0 0 1,1 1-1,-1-1 0,0 0 0,0 0 1,0 0-1,0 1 0,-1-1 0,1 0 1,0 0-1,-1 0 0,1 1 0,-1-1 1,0 0-1,1 1 0,-1-1 1,0 0-1,0 1 0,0-1 0,0 1 1,0 0-1,-2-2 0,-4-4 13,-1 1-1,1 1 1,-1-1-1,0 1 1,-13-6 0,-1 0 3,-358-193-93,325 179 28,-2 3-1,0 3 1,-1 2-1,-1 3 1,-68-8-1,69 15-70,0 3 0,-1 2 0,1 3 0,0 3 0,0 1 0,-98 25-1,96-14-30,1 3 0,-58 28 0,92-35 132,0 1 1,1 1-1,1 1 1,0 1-1,1 1 1,1 0-1,-20 22 0,36-33 20,-1 1 0,1-1 0,0 1 0,1 0 0,-1 1 0,1-1 0,1 1 0,0 0 0,0 0 0,0 0 0,1 0 0,0 0 0,0 0 0,0 14 0,2-11 5,1-1 0,0 0 0,1 1 0,0-1 0,1 0 0,-1 0 0,2-1 0,0 1 0,0-1 1,0 1-1,10 13 0,0-3 8,1 0 0,0-2 1,1 1-1,1-2 1,1 0-1,1-1 0,0-1 1,1-1-1,0-1 1,37 18-1,-30-18-174,2-2 0,0 0 0,0-2-1,0-2 1,1 0 0,0-2 0,1-2 0,35 1 0,56-12-381</inkml:trace>
</inkml:ink>
</file>

<file path=ppt/ink/ink27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8:36.87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1333 6763 7218,'-16'6'3214,"11"-5"-1869,7-1 588,7-3-1575,0 1-1,0 1 1,-1 0 0,1 0 0,0 1 0,18 1 0,-4-1-64,23 1 128,-1 1 1,0 2-1,60 13 1,-76-12-303,-1-1-4,0-1 1,0-1 0,0-1 0,1-2 0,36-6 0,137-36 603,-184 38-666,568-114 1007,-408 87-986,-67 11 13,-1-6 1,108-41-1,-163 47-9,1 3 0,1 2-1,79-12 1,-105 24-59,0-1 0,54-18 0,-71 18-19,-1 0 0,1-1 0,-1-1 1,0 0-1,-1-1 0,0 0 0,0-1 0,14-13 1,192-236 31,-142 161 30,-24 32-14,51-87 1,-79 109-21,-1 0 1,-2-2-1,21-65 1,-22 46 85,58-194 247,-59 181-9,13-109-1,21-614 478,-46 644-400,-19-434 78,-57 3-507,-62 0 17,-93-30-65,167 478 54,-140-297-133,169 386 53,-2 1 0,-2 1 0,-3 2 0,-1 2 0,-2 1 0,-58-51 1,-229-154-17,130 105 67,144 103 8,-3 2 1,-59-31-1,93 59-7,-1 0 1,0 1-1,-1 1 0,0 1 0,0 2 1,-1 0-1,0 1 0,1 1 0,-33 0 1,24 4-32,0 2 0,0 2 0,0 0 0,0 2 0,-33 12 0,-145 67-214,129-51 184,-119 58-93,169-77 127,1 2-1,2 1 1,0 1 0,-38 37 0,-9 23-102,-74 107 1,37-43-253,-69 71-466,-191 251 288,-31 129 589,353-521-6,3 2 0,4 3-1,3 1 1,3 2 0,4 1-1,4 2 1,-33 168 0,14 216-1,18-113 21,-9-94-24,-11 83-13,26 2 29,27-98 25,64 442 0,-58-631-35,2-1 0,4-1 1,27 72-1,-24-87 151,1-2 0,3 0 0,1-1-1,2-2 1,41 48 0,28 18 295,5-5 0,3-4 1,117 82-1,-198-162-351,0 0 0,1-1 0,30 13 1,-40-22-77,1 0 1,0 0-1,0-2 1,0 1-1,0-2 1,1 0 0,23 0-1,-5-4-52,0 0-1,0-3 1,33-8 0,95-33-949,-74 20 272,38-8 1833,-7 1-729</inkml:trace>
</inkml:ink>
</file>

<file path=ppt/ink/ink27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5:11.5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60 195 5777,'-9'-12'994,"1"0"0,0-1 0,1 0 0,1-1 0,-6-15 0,10 25-763,1 0 0,-1 0 0,1 0-1,0-1 1,0 1 0,1 0 0,-1-1-1,1 1 1,0-1 0,0 1 0,1-1 0,-1 1-1,1 0 1,0-1 0,0 1 0,0 0-1,1 0 1,-1-1 0,1 1 0,0 0-1,3-4 1,-4 8-202,-1-1 0,1 1-1,-1 0 1,0-1-1,1 1 1,-1 0 0,1 0-1,-1-1 1,1 1 0,-1 0-1,1 0 1,-1 0 0,1 0-1,0 0 1,-1 0-1,1 0 1,-1-1 0,1 2-1,-1-1 1,1 0 0,-1 0-1,1 0 1,-1 0 0,1 0-1,0 0 1,-1 1 0,1-1-1,-1 0 1,0 0-1,1 1 1,-1-1 0,1 0-1,-1 1 1,1-1 0,-1 0-1,0 1 1,1-1 0,-1 1-1,0-1 1,1 0-1,-1 1 1,0-1 0,1 1-1,-1-1 1,0 1 0,0-1-1,0 1 1,0 0 0,16 33 570,-14-30-469,26 73 1772,20 85 0,-4-9 131,-33-120-1655,0 4 183,2 0 1,34 67-1,-42-94-538,1-1 0,0 0 0,0-1-1,1 1 1,0-1 0,0-1 0,1 1 0,0-1-1,0-1 1,1 1 0,0-1 0,0-1 0,0 0 0,1 0-1,16 5 1,-2-4-803,1-1 0,32 2 1,28 5-4075,-35 2 3108</inkml:trace>
</inkml:ink>
</file>

<file path=ppt/ink/ink27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5:11.96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 42 9282,'-23'-41'12425,"43"97"-10372,-3-27-1675,-9-16-187,0 0 0,-1 1 0,-1 0 0,0 0 0,5 17 0,13 84 775,-13-60-765,17 55 0,-22-99-864,-4-23-440,-5-24-1118,-2 9 81,-14-37 0,14 48 2678,-6-24-297</inkml:trace>
</inkml:ink>
</file>

<file path=ppt/ink/ink27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5:12.64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27 173 8370,'-20'-64'3066,"19"62"-2290,0-1 1,0 1-1,0 0 1,0 0-1,1 0 1,-1-1 0,1 1-1,0 0 1,0-1-1,0 1 1,0-5-1,1 6-682,-1 0 0,1 0 0,0 0 0,0 0 0,-1 0 0,1 1 0,0-1 0,0 0 0,0 0 0,0 1 0,0-1 0,0 1 0,0-1 0,0 1 0,0-1 0,1 0 0,23-13 382,24-19 36,-44 30-468,1 0 0,0 1 1,-1 0-1,1 0 0,0 1 0,1-1 1,-1 1-1,0 1 0,0-1 1,0 1-1,1 0 0,-1 1 1,0-1-1,0 1 0,0 0 0,0 1 1,0-1-1,0 1 0,0 1 1,0-1-1,-1 1 0,1 0 1,-1 0-1,0 0 0,0 1 0,0 0 1,0 0-1,-1 0 0,1 1 1,-1-1-1,7 11 0,-10-13-44,0 0 0,0 0 0,0 0 0,0 1 0,-1-1 0,1 0 0,0 0 0,-1 0 0,0 1 0,0-1 0,1 0 0,-1 1 0,-1-1-1,1 0 1,0 0 0,0 1 0,-1-1 0,0 0 0,1 0 0,-1 0 0,0 0 0,0 1 0,0-1 0,0 0 0,0-1 0,-1 1 0,1 0 0,0 0 0,-1 0 0,0-1-1,-2 3 1,-6 5 4,-1-1-1,0 0 1,0-1-1,-15 8 1,9-5-4,-16 6 10,26-13-5,0-1 1,1 2-1,-1-1 1,1 1-1,0 0 1,0 0-1,-8 8 1,61-28-76,-32 10 77,1 1-1,0 0 1,0 1-1,23-3 1,-33 6 9,1 1 0,0 0 1,-1 0-1,1 0 0,-1 1 1,1 0-1,-1 0 0,1 1 0,-1 0 1,0 0-1,1 0 0,-1 1 1,-1 0-1,1 0 0,9 7 1,-9-6 37,-1 2 0,1-1 1,-1 0-1,-1 1 1,1 0-1,-1 0 0,0 1 1,0-1-1,-1 1 0,1 0 1,-2-1-1,1 2 1,-1-1-1,0 0 0,0 0 1,0 12-1,-1-13 25,-1 1 0,0-1 0,0 1-1,-1-1 1,1 1 0,-1-1 0,-1 1 0,1-1 0,-1 0 0,-1 0 0,1 0 0,-1 0-1,0 0 1,0-1 0,0 1 0,-1-1 0,0 1 0,0-1 0,-6 5 0,-5 3 148,0-2 1,0 0 0,-1-1-1,0-1 1,0 0 0,-28 10-1,32-15-181,-1 0 0,1 0 0,-1-1 0,1-1-1,-1 0 1,0 0 0,0-2 0,0 0 0,0 0 0,-17-3-1,30 3-74,-3 0-159,1 0 0,0-1 0,0 1 0,0 0 0,0-1 0,0 0 0,-1 1 0,1-1 0,0 0 1,0 0-1,1 0 0,-1 0 0,0 0 0,0-1 0,0 1 0,1 0 0,-1-1 0,1 0 0,-1 1 0,1-1 1,-1 0-1,0-2 0,-2-15-1266</inkml:trace>
</inkml:ink>
</file>

<file path=ppt/ink/ink2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4:01.48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47 1 6921,'15'3'970,"1"1"0,21 8 0,-36-12-915,-1 1-1,1-1 1,0 0-1,-1 1 1,0-1-1,1 0 1,-1 1-1,1-1 1,-1 1-1,1-1 1,-1 1-1,0-1 1,1 1-1,-1-1 1,0 1-1,0-1 1,1 1-1,-1-1 1,0 1-1,0 0 1,0-1-1,0 1 1,0-1-1,0 1 1,0 0-1,0-1 1,0 1-1,0-1 1,0 1-1,0 0 1,0-1-1,0 1 1,-1-1-1,1 1 1,0 0-1,-1 0 1,-14 21 1291,12-19-1044,-33 39 1781,21-26-1137,1 0-1,-20 31 1,34-46-915,-1-1 0,1 1-1,0 0 1,-1 0 0,1 0 0,0 0 0,-1 0-1,1 0 1,0 0 0,0 0 0,0 0 0,0 0-1,0 0 1,0 0 0,0 0 0,0-1 0,0 1-1,0 0 1,0 0 0,1 0 0,-1 0 0,0 0-1,1 0 1,-1 0 0,1 0 0,0 1 0,1 0 3,0 0 1,0 0-1,0 0 1,0-1 0,0 1-1,1 0 1,-1-1 0,0 0-1,5 2 1,6 3 44,1-2 1,26 6-1,-34-9-1,32 5 234,22 4 592,-56-9-765,-1 0-1,1 0 1,-1 1-1,1-1 1,-1 1-1,0-1 1,1 1-1,-1 0 0,0 0 1,0 1-1,0-1 1,3 4-1,-5-4-113,-1-1 0,1 1 0,0-1 0,-1 1-1,1-1 1,-1 1 0,0-1 0,1 1 0,-1-1 0,0 1-1,0 0 1,0-1 0,0 1 0,0-1 0,0 1 0,-1 0-1,1-1 1,-1 1 0,1-1 0,-1 1 0,1-1 0,-1 1-1,0-1 1,1 0 0,-1 1 0,0-1 0,0 0 0,0 1 0,0-1-1,0 0 1,-1 0 0,1 0 0,-2 1 0,-5 5-26,0 0 1,-1-1-1,-15 10 1,12-10-253,1 0 0,-1-1-1,1-1 1,-15 5 0,-26-1-3854,40-8 3003</inkml:trace>
</inkml:ink>
</file>

<file path=ppt/ink/ink27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8:45.0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1389 400 6777,'-4'-7'447,"0"0"-1,0 1 0,0 0 1,-1 0-1,0 0 0,-1 0 1,1 1-1,-1 0 0,-10-7 1,11 10-346,0-1 0,0 1 0,0 0 0,0 1 1,0-1-1,-1 1 0,1 0 0,-1 1 0,1-1 1,0 1-1,-1 0 0,1 0 0,-1 0 1,-7 3-1,-4 0 110,0 1 0,1 0 0,0 2 1,0 0-1,0 0 0,1 2 0,0 0 0,0 1 1,1 0-1,0 1 0,1 0 0,0 2 0,-13 13 0,6-2-23,0 2-1,2 0 0,0 2 1,2-1-1,1 2 0,-15 37 0,-23 82 172,-56 240 0,38-115-66,47-190-187,-73 304 336,-36 210 178,99-476-519,-77 299 879,73-208-253,-14 236 1,26-180-614,-25 130 96,-27 282 26,72-562-127,13 153-1,34 110 184,-5-26-246,36 223-57,-55-506 24,52 133 0,49 62 40,-116-262-53,45 95-8,4-3 0,120 167 1,-154-242 16,1-1 1,1-1-1,1 0 1,1-2-1,0 0 1,1-1-1,1-2 1,0 0-1,1-1 1,32 11-1,-25-12 12,0-2 0,1-1 0,1-2-1,-1-1 1,1-1 0,0-2 0,64-2 0,-28-9 155,1-4 0,-1-2 0,76-27 0,9-2-23,-32 15-64,95-25 64,-171 38-121,0-1 1,72-38-1,140-97-20,-183 107-3,134-71 28,-159 90-25,1 3 0,70-20 1,-45 20-25,124-52 0,-176 63 17,-1-1 1,0-2 0,-1 0-1,0-1 1,-1-1-1,-1-1 1,-1 0-1,0-2 1,17-22 0,39-61 260,45-57 310,-94 128-541,1 2 0,1 1-1,34-24 1,-55 46-34,139-116 23,-130 107-33,-1-2-1,0 0 0,-2-1 0,0 0 0,-1-1 0,14-29 0,8-33-38,45-169 0,-66 189 47,8-111-1,-16 115 2,4-68-279,-13-227-1,-57-124-356,19 297 478,-89-239 0,113 366 164,-14-41-27,-62-192 24,68 192-87,-16-106-1,4-160-249,6 37 352,19 242 5,-44-155 1,-171-376 50,163 486-25,-160-234-1,138 230-49,-16-21-95,-8 4-1,-5 5 0,-267-247 1,338 351-202,-2 2 1,-2 2-1,-1 2 1,-1 2 0,-100-39-1,81 38 282,2-3-1,-96-61 1,163 93 16,-12-8-3,0 0 1,0 2-1,-1-1 0,-21-7 1,31 14-1,-1 0 0,0 0 0,1 0 0,-1 0 0,0 1 0,0 0 0,0 0 0,0 0-1,1 0 1,-1 1 0,0 0 0,0 0 0,1 0 0,-1 1 0,0 0 0,1 0 0,0 0 0,-6 3 0,-8 7-28,1 1 1,1 0-1,0 1 0,0 1 0,-24 31 0,-59 94-103,71-99 126,-12 18 16,3 1-1,-54 118 1,82-157-297,1 0 0,1 1 1,1 0-1,1 1 0,1-1 0,1 1 1,1 0-1,1-1 0,1 1 0,1 0 1,1 0-1,8 37 0,9-7-749</inkml:trace>
</inkml:ink>
</file>

<file path=ppt/ink/ink27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8:49.3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710 1508 8186,'10'1'7353,"24"-3"-6751,-20 1 39,40 0 40,0 3 0,56 9 0,-9 0-185,0-4 0,167-11 0,202-48 95,403-74 1614,-816 118-2060,-1-3 0,0-2 0,-1-3 1,0-2-1,-2-2 0,81-43 0,-123 56-88,1 0 0,-2 0-1,1-1 1,-1 0 0,0-1-1,-1 0 1,0-1 0,-1 0-1,10-13 1,-13 14-6,0 0-1,0-1 1,-1 1 0,0-1-1,-1 0 1,0 0 0,-1 0-1,0-1 1,0 1 0,-1 0-1,0-1 1,-1-10 0,-2-9-30,-1 0 1,-2 1-1,-1 0 1,-1 0-1,-1 0 1,-1 1-1,-2 0 1,-1 1-1,-1 0 1,-1 1-1,-2 1 1,0 0-1,-2 1 1,-26-29-1,16 25-64,0 1 0,-2 2 0,-1 0 0,0 3 0,-2 0 0,-1 2 0,0 1 0,-2 2 0,0 2 0,-57-17 0,-410-88-818,220 57 428,142 29 65,-176-18-1,270 48 169,-1 1-1,1 3 0,-1 2 0,1 2 1,-1 2-1,2 2 0,-83 25 0,46-2-393,-125 67-1,-66 60-125,187-104 669,3 3 0,-150 134 0,217-175 88,2 0 0,0 0-1,2 1 1,-1 1-1,-12 23 1,20-29 3,0 1 1,1-1-1,1 1 1,0-1-1,0 1 1,1 1-1,1-1 1,0 0-1,0 26 1,4-10 84,0 0 1,2 1-1,1-1 1,2 0-1,1-1 1,1 0-1,1 0 1,1-1-1,2 0 1,0-1-1,35 49 1,-28-49 52,0-1 1,2 0-1,1-2 0,1-1 1,0 0-1,2-2 1,1-1-1,0-1 1,1-1-1,53 22 0,-30-20 22,0-3 0,2-1 1,0-3-1,0-3 0,1-1 0,1-3 0,100-4 0,-60-9-203,-1-3 0,0-4 1,151-46-1,2-8-62,-158 48 223</inkml:trace>
</inkml:ink>
</file>

<file path=ppt/ink/ink27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9:04.90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901 272 2897,'-8'-9'157,"-4"-3"650,1-1 0,0 0 0,1-1 0,1 0 0,-11-21 0,4-11 1656,12 35-1746,0-1 0,0 1 0,-1 0-1,0 0 1,-7-10 0,9 18-596,1 0 0,-1 0 0,0 0 0,0 0 0,0 1 0,0-1 1,-1 1-1,1-1 0,0 1 0,-1 1 0,0-1 0,1 0 0,-1 1 0,0 0 0,0-1 0,0 2 0,0-1 0,0 0 0,-5 1 0,1 0-62,0 0 0,0 1 0,0 0 0,0 0 0,0 1 0,0 0 1,0 0-1,0 1 0,1 0 0,-8 4 0,-13 8 38,-32 25-1,23-16-35,-2 2 85,0 2 0,2 1 0,2 2 0,0 1 0,-57 71 0,-18 49 223,97-131-327,1 0 1,0 2 0,2-1-1,0 1 1,-9 37-1,13-21-1,2-1 0,2 1 0,1-1-1,8 76 1,-1-25-2,-5-70 13,1 1 0,0 0 0,1-1 0,2 1 0,8 25 1,-8-32 44,1 0 1,1 0 0,0-1 0,1 0-1,0 0 1,0-1 0,1 0 0,13 12-1,19 14 244,2-2 0,1-2-1,1-2 1,2-2 0,0-2-1,2-2 1,1-2-1,1-2 1,102 25 0,-123-38-141,0-3 1,0 0 0,1-2-1,-1-1 1,1-2 0,0 0-1,-1-3 1,1 0 0,56-15 0,-61 11-103,0-1 1,-1-1-1,0-2 1,0 0-1,-1-2 1,-1 0-1,29-23 1,-21 12 101,-1-2 0,-1-1 0,-2-1-1,-1-2 1,44-63 0,-55 68-145,0-1-1,-2-1 0,-1 0 1,-1 0-1,-1-1 0,-1 0 1,-2-1-1,6-45 0,-6 10-38,-2-119-1,-6 159-15,-2 1 1,0-1-1,-2 1 1,-1 0-1,0 0 1,-2 0-1,0 1 0,-16-28 1,-15-24-112,16 27-166,-3 1 1,-61-83 0,75 117 179,-1 1 1,-1 1-1,1 0 1,-1 1-1,-1 0 1,0 1-1,-27-10 1,0-1-87,27 12 80,-1 1-1,0 0 1,0 2 0,0 0 0,-1 0 0,1 2-1,-1 0 1,-25 0 0,-17 5 11,-65 10-1,12-1-52,102-11 144,1 1 1,-1-1 0,0 1-1,1 1 1,0 0 0,0 0-1,0 1 1,0 0-1,0 1 1,1-1 0,0 2-1,0-1 1,-12 12-1,3-4-3,1 0-1,-23 26 0,33-31 4,0 0 0,0 0 1,1 0-1,1 1 0,-1-1 0,1 1 1,1 0-1,-4 12 0,-10 32-13,-10 42-144,25-86 98,1 0 0,-1 1 0,2-1 1,-1 1-1,1-1 0,1 1 0,2 16 0,-2-24-124,-1 1-1,1-1 0,0 1 1,0-1-1,0 1 0,0-1 1,0 0-1,1 1 0,-1-1 1,1 0-1,0 0 0,-1 0 1,1 0-1,0 0 0,0-1 1,0 1-1,0 0 0,5 1 1,30 18-1309</inkml:trace>
</inkml:ink>
</file>

<file path=ppt/ink/ink27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9:06.73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 22 7554,'-10'-5'3808,"10"-5"-615,5 4-2313,20 10 3721,1-2-3400</inkml:trace>
</inkml:ink>
</file>

<file path=ppt/ink/ink27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9:30.48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143 1087 6353,'-1'-14'2312,"1"12"-2124,0 0 0,0 0 0,0 0 0,0 0 0,-1 0 0,1 1 0,0-1-1,-1 0 1,1 0 0,-1 0 0,0 0 0,0 0 0,0 0 0,0 1 0,-1-3 0,1 4 385,2 3-494,0 0 0,0 0 0,0-1 0,0 1-1,1 0 1,-1-1 0,1 1 0,0-1 0,0 1 0,0-1-1,0 0 1,0 0 0,0 0 0,1 0 0,-1 0-1,1 0 1,-1 0 0,6 1 0,-7-2-68,8 6 72,-1-2 1,1 1-1,1-1 0,-1 0 1,1-1-1,-1 0 0,1-1 1,0 0-1,0-1 0,1 0 1,13 1-1,55-4 1060,133-19 1,-38 1-285,793-48 1873,-674 63-1705,-68 4-331,-17-20-156,-80 6-215,-94 10-235,-1-1 1,58-16 0,-73 15-58,0 0 0,-1-2 0,0 1-1,0-2 1,-1 0 0,25-19 0,-33 21-19,-1 0-1,0 0 0,0-1 1,-1 0-1,0 0 0,0-1 0,-1 1 1,0-1-1,-1 0 0,1 0 1,-2-1-1,0 1 0,0-1 1,0 0-1,-1 0 0,-1 0 0,0 0 1,0 0-1,-1-17 0,-2 6-5,0-1-1,-2 1 0,0 0 0,-1 1 0,-1-1 1,-1 1-1,-1 0 0,-14-25 0,0 3-40,-2 1 0,-2 2-1,-39-45 1,50 66 12,-2 1 1,0 1-1,0 0 1,-2 2-1,0 0 0,-1 1 1,0 1-1,-34-15 0,10 12 3,-1 2-1,0 2 0,-1 2 1,-79-6-1,-22-4-6,111 13 24,-200-29-54,189 31 21,-1 2 0,-94 8 0,100-1 20,-551 89-524,129-5 276,420-84 244,-102 15 5,122-16 6,-1 2 1,1 1 0,-40 17 0,52-18-3,1 1 0,-1 1 0,1 0 0,1 1 0,0 0 0,0 0 1,0 1-1,2 0 0,-1 1 0,1 0 0,1 0 0,0 1 1,0 0-1,1 0 0,1 1 0,-8 24 0,4-3 2,1 1 0,1-1 0,2 1 0,2 0 0,1 48 0,2-60 11,2 0 0,0-1 0,2 1 0,0-1 0,2 0 0,0 0 0,2-1 0,18 39 0,-20-48 24,1 0 1,1 0-1,0-1 1,1 0-1,0-1 1,0 0-1,1 0 1,0-1-1,1 0 1,0 0-1,1-2 0,0 1 1,0-1-1,0-1 1,25 9-1,-15-9 34,-1-1-1,1-1 1,0-1-1,0-1 1,0 0-1,1-2 1,-1-1-1,0-1 1,0 0-1,24-7 1,23-9 137,121-49 1,-30 9-653,-141 52 193,0 1 0,26-3 0,41 5-248</inkml:trace>
</inkml:ink>
</file>

<file path=ppt/ink/ink27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9:56.98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0 898 6721,'11'-13'5863,"11"-29"-4494,-20 37-854,23-47-38,-2-1 0,-3-1-1,-2-1 1,-3 0 0,-2-2-1,-2 1 1,-3-1 0,-3-1-1,-3-109 1,-2 154-458,0-1 0,-2 1 0,1 0 0,-2-1-1,0 1 1,0 0 0,-1 0 0,-1 1 0,-10-20 0,15 30-11,-1 0-1,0 1 1,0-1-1,0 1 1,-1-1 0,1 1-1,0 0 1,0-1-1,-1 1 1,1 0-1,-1 0 1,1 0 0,-1 0-1,1 0 1,-1 0-1,0 0 1,-2 0-1,2 1 0,1 0-1,0 0 0,-1 0 0,1 0 1,-1 0-1,1 0 0,0 1 1,-1-1-1,1 0 0,0 1 0,-1-1 1,1 1-1,0 0 0,0-1 0,0 1 1,-1 0-1,1 0 0,-1 1 0,-2 2 12,-1 1 0,1 0-1,1 0 1,-1 0 0,1 0 0,0 0-1,0 1 1,0 0 0,-1 6-1,-1 5 89,1 0-1,0 0 1,2 1 0,0-1-1,1 0 1,1 1-1,0-1 1,5 28 0,1-12 109,1-1 1,1 0-1,20 50 1,-19-62-113,-1-1 1,2-1-1,1 0 1,0 0-1,1-1 1,1 0-1,1-2 1,21 21-1,-29-29-85,1-2 0,0 1 1,1-1-1,-1 0 0,1 0 0,0-1 0,0 0 0,1-1 1,-1 0-1,1 0 0,-1-1 0,1 0 0,0 0 0,0-1 0,0 0 1,0 0-1,0-1 0,0-1 0,0 1 0,0-2 0,15-3 1,-18 3-11,0 0 0,0-1 0,0 0 0,-1-1 1,1 1-1,-1-1 0,0 0 0,0 0 0,0 0 1,-1-1-1,1 0 0,-1 0 0,0 0 1,-1 0-1,1-1 0,-1 1 0,0-1 0,-1 0 1,1 0-1,2-9 0,-3 6 1,1 0-1,-1 0 1,0-1 0,-1 1-1,0-1 1,-1 0 0,0 1 0,-1-1-1,1 1 1,-2-1 0,1 1-1,-7-19 1,8 28-7,0 0-1,0 0 1,0-1-1,0 1 1,0 0 0,0 0-1,0 0 1,0-1 0,0 1-1,0 0 1,0 0-1,0 0 1,0-1 0,0 1-1,0 0 1,0 0 0,0 0-1,-1 0 1,1-1-1,0 1 1,0 0 0,0 0-1,0 0 1,0 0 0,-1-1-1,1 1 1,0 0-1,0 0 1,0 0 0,0 0-1,-1 0 1,1 0-1,0 0 1,0 0 0,0 0-1,-1 0 1,1 0 0,0 0-1,0 0 1,0 0-1,-1 0 1,1 0 0,0 0-1,-1 0 1,-2 10 75,1 19 81,4-20-93,0 0 0,1-1 0,0 1 0,1-1 1,-1 1-1,2-1 0,-1 0 0,1-1 0,6 9 0,-7-11-65,0 0-1,0-1 0,1 1 1,-1-1-1,1 0 0,0 0 1,0 0-1,0 0 0,1-1 1,-1 0-1,1 0 0,0-1 1,0 0-1,6 2 1,-10-4-93,-1 1 0,1-1 1,0-1-1,-1 1 0,1 0 1,-1 0-1,1-1 0,0 1 1,-1 0-1,1-1 1,-1 0-1,1 1 0,-1-1 1,1 0-1,-1 0 0,1 0 1,-1 0-1,0 0 1,0 0-1,0 0 0,1 0 1,-1-1-1,0 1 0,0 0 1,0-1-1,-1 1 1,1-1-1,0 1 0,-1-1 1,1 1-1,0-1 0,-1 1 1,0-1-1,1 0 1,-1-2-1,3-9-1118,-1-1-1,-1 0 1,1-18 0,-2 18 165,2-30-624</inkml:trace>
</inkml:ink>
</file>

<file path=ppt/ink/ink27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9:57.38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 1 7666,'-10'5'3120,"2"-2"-1479,15-3-1457,-7-2-256,0 1-760,1-1 575</inkml:trace>
</inkml:ink>
</file>

<file path=ppt/ink/ink27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9:58.10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18 433 8538,'6'28'4517,"-4"-23"-4118,-1-1 1,0 0 0,0 1-1,0-1 1,-1 1-1,0-1 1,0 6-1,-1 0 209,2-5-445,-1 0 0,-1 0 0,1 0 0,-1 0 1,0 0-1,0 0 0,0 0 0,-1 0 0,0 0 1,0-1-1,0 1 0,-3 4 0,5-9-159,0 1 1,-1-1-1,1 0 1,0 0-1,0 0 0,0 1 1,0-1-1,-1 0 0,1 0 1,0 0-1,0 0 1,-1 1-1,1-1 0,0 0 1,0 0-1,-1 0 0,1 0 1,0 0-1,0 0 1,-1 0-1,1 0 0,0 0 1,0 0-1,-1 0 0,1 0 1,0 0-1,-1 0 1,1 0-1,0 0 0,0 0 1,-1 0-1,1 0 0,0 0 1,0 0-1,-1-1 1,1 1-1,0 0 0,0 0 1,0 0-1,-1 0 1,1 0-1,0-1 0,0 1 1,0 0-1,-1 0 0,1-1 1,0 1-1,0 0 1,0 0-1,0-1 0,0 1 1,0 0-1,0 0 0,-1-1 1,1 1-1,0 0 1,0 0-1,0-1 0,0 1 1,0 0-1,0 0 0,0-1 1,0 1-1,0 0 1,0 0-1,1-1 0,-1 1 1,0-1-1,2-27 60,-1 24-66,1-14 81,2 0-1,0 0 1,1 0-1,14-33 1,-17 47-3,0 0 1,0 0 0,0 0-1,1 0 1,0 1 0,-1-1-1,1 1 1,1 0 0,-1 0-1,0 0 1,1 0 0,6-4-1,-7 6-12,0 0 0,-1 0-1,1 1 1,0-1-1,-1 1 1,1 0-1,0-1 1,0 1-1,0 0 1,-1 1-1,1-1 1,0 0-1,0 1 1,-1 0-1,1 0 1,0-1-1,-1 1 1,1 1-1,-1-1 1,1 0 0,-1 1-1,1-1 1,1 3-1,10 5 27,-1 0 0,1 0-1,1-2 1,0 0 0,0 0 0,17 4 0,-26-9-76,1-1 0,-1 0 0,0-1 0,1 1 0,-1-1 0,1 0 0,-1-1 0,1 0 0,-1 0 0,1 0 1,-1-1-1,0 1 0,0-2 0,1 1 0,-2-1 0,1 0 0,0 0 0,8-6 0,-9 5 17,-1-1 0,1 1-1,-1-1 1,0 0 0,0-1-1,0 1 1,-1-1 0,1 1-1,-1-1 1,-1 0 0,1 0-1,-1-1 1,0 1 0,-1 0-1,2-11 1,-2 10 15,0 0 0,0 0 1,-1 0-1,0 0 0,0 1 0,-1-1 1,1 0-1,-2 0 0,1 0 0,-1 0 1,0 1-1,0-1 0,-1 1 0,-6-12 1,9 18-43,-1-1 1,1 1 0,0-1 0,-1 1 0,1-1 0,0 1 0,-1 0 0,1-1-1,-1 1 1,1 0 0,-1-1 0,1 1 0,-1 0 0,1-1 0,-1 1 0,1 0 0,-1 0-1,0 0 1,1 0 0,-1-1 0,1 1 0,-1 0 0,1 0 0,-1 0 0,0 0-1,1 0 1,-1 0 0,1 1 0,-1-1 0,1 0 0,-2 0 0,-17 15 21,14-8-29,0-1-1,0 1 0,1 0 0,-4 9 1,6-12 3,1 1 1,0-1 0,0 0 0,1 0-1,-1 0 1,1 1 0,0-1 0,0 0 0,0 0-1,1 1 1,-1-1 0,1 0 0,0 0 0,1 0-1,-1 0 1,0 0 0,1 0 0,0 0-1,0 0 1,0-1 0,1 1 0,-1-1 0,1 1-1,0-1 1,0 0 0,0 0 0,5 3-1,-5-3 3,1 0 0,0 0 0,-1 0 0,1-1-1,0 0 1,0 0 0,1 0 0,-1 0 0,0-1-1,0 1 1,1-1 0,-1 0 0,1 0 0,0-1-1,-1 0 1,1 1 0,-1-1 0,1-1 0,-1 1-1,1-1 1,-1 0 0,1 0 0,-1 0 0,1 0-1,5-4 1,0-1 22,0-1 0,0-1 0,-1 1 0,-1-2 1,1 1-1,-1-1 0,-1 0 0,9-13 0,2-6 143,24-51 1,-36 66-79,-1 0 0,0 0-1,-1-1 1,0 1 0,-1-1-1,2-18 1,-5 32-77,0-1-1,1 0 1,-1 1 0,0-1-1,0 0 1,0 0 0,0 1-1,0-1 1,0 0 0,0 1-1,0-1 1,0 0 0,0 1-1,0-1 1,0 0 0,0 1-1,-1-1 1,1 0 0,0 1-1,-1-1 1,1 0 0,0 1-1,-1-1 1,1 1-1,-1-1 1,1 1 0,-1-1-1,1 1 1,-1-1 0,1 1-1,-1-1 1,1 1 0,-1 0-1,1-1 1,-1 1 0,0 0-1,1 0 1,-1-1 0,0 1-1,1 0 1,-1 0 0,0 0-1,0 0 1,0 0 0,0 0 3,-1 0 0,1 1 0,-1-1 0,1 1 1,-1 0-1,1-1 0,0 1 0,-1 0 1,1 0-1,0 0 0,0 0 0,-1 0 0,1 0 1,0 0-1,0 1 0,0-1 0,0 0 0,0 2 1,-3 5 4,1 0 0,0 0 1,0 1-1,1-1 0,0 1 0,0 0 1,1 0-1,0-1 0,1 13 1,0-15-20,0 0 1,0 0 0,1 0-1,0-1 1,0 1 0,1 0 0,-1-1-1,1 1 1,1-1 0,-1 1-1,1-1 1,0 0 0,0 0-1,0 0 1,5 5 0,-7-9-2,-1 0 1,1-1 0,0 1-1,0 0 1,0 0-1,0-1 1,0 1-1,0 0 1,0-1 0,0 1-1,0-1 1,0 1-1,0-1 1,0 0 0,0 1-1,0-1 1,0 0-1,0 0 1,1 0 0,-1 0-1,0 0 1,0 0-1,0 0 1,0 0 0,1 0-1,-1 0 1,1-1-1,0 0 5,0-1 0,0 1 0,0-1 0,0 1 1,0-1-1,0 0 0,0 1 0,-1-1 0,1 0 0,-1 0 0,1 0 0,0-3 0,3-4 33,0-1 1,-1 0-1,-1 1 0,6-22 1,-9 29-36,1-8 21,1 0-1,0 1 1,0 0 0,1-1-1,0 1 1,1 0 0,0 0-1,0 1 1,11-17 0,-14 24-19,-1 0 1,1-1 0,0 1 0,0 0-1,0 0 1,0 0 0,0 0 0,0 0 0,0 0-1,1 0 1,-1 0 0,0 1 0,0-1 0,1 0-1,-1 1 1,0-1 0,1 1 0,-1-1 0,3 0-1,-2 2 13,0-1-1,0 1 0,0 0 1,0-1-1,0 1 0,0 0 0,0 0 1,0 0-1,-1 1 0,4 1 1,12 9 122,-9-7-61,2 0-1,-1 0 1,0-1-1,1 0 1,11 3-1,-16-6-55,-1-1 1,1 1-1,-1-1 0,1 1 1,-1-1-1,1-1 0,-1 1 1,1 0-1,-1-1 0,1 0 1,-1 0-1,0-1 0,1 1 1,5-4-1,65-43-807,-29 17-3034,-12 12 2281</inkml:trace>
</inkml:ink>
</file>

<file path=ppt/ink/ink27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9:58.77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261 44 8042,'-12'-37'3290,"11"37"-3208,1-1 0,0 1 0,0 0 0,-1-1 1,1 1-1,0-1 0,0 1 0,-1 0 0,1-1 0,-1 1 1,1 0-1,0-1 0,-1 1 0,1 0 0,-1 0 0,1-1 1,-1 1-1,1 0 0,0 0 0,-1 0 0,1 0 0,-1 0 1,1-1-1,-1 1 0,1 0 0,-1 0 0,1 0 0,-1 0 1,1 0-1,-1 1 0,1-1 0,-1 0 0,1 0 0,-1 0 1,1 0-1,-1 0 0,1 1 0,-1-1 0,1 0 0,0 0 1,-1 1-1,1-1 0,-1 1 0,-15 16 1720,14-15-1582,-18 27 472,1 1-1,2 0 1,1 1 0,1 0 0,-12 40-1,-9 20-120,29-78-482,3-4-1,0 0 1,0 0-1,1 0 1,0 0 0,0 0-1,1 1 1,-2 13-1,4-23-85,0 0-1,0 0 0,0 0 0,0 0 0,0 0 1,0 0-1,0 0 0,0 0 0,0 0 0,0 0 1,0 0-1,0 0 0,0 0 0,0 0 1,0 0-1,0-1 0,-1 1 0,1 0 0,0 0 1,0 0-1,0 0 0,0 0 0,0 0 0,0 0 1,0 0-1,0 0 0,0 0 0,0 0 0,0 0 1,0 0-1,0 0 0,0 0 0,0 0 0,-1 0 1,1 0-1,0 1 0,0-1 0,0 0 0,0 0 1,0 0-1,0 0 0,0 0 0,0 0 0,0 0 1,0 0-1,0 0 0,0 0 0,0 0 0,0 0 1,0 0-1,0 0 0,0 0 0,0 0 0,0 0 1,0 0-1,0 0 0,0 0 0,0 1 0,0-1 1,-7-10 53,-4-14 13,9 16-57,0 0 1,1 0-1,0-1 1,0 1-1,1 0 1,0-1-1,0 1 1,1-1-1,0 1 1,3-10-1,0 2 16,0 0 0,2 1-1,0 0 1,11-21 0,-16 34-16,0 0 0,0 1 0,0-1 0,0 0 0,1 1 0,-1-1 0,1 1 0,-1-1 0,1 1 0,0 0 0,-1 0 0,1 0 0,0 0 0,0 0 0,0 0 0,0 0 0,-1 0 0,1 1 0,0-1 0,1 1 0,-1-1 0,0 1 0,0 0 0,0 0 0,0 0 0,0 0 0,0 0 0,0 1 0,0-1 0,0 0 0,0 1 0,0 0 0,0-1 0,0 1 0,3 2 0,7 3 12,0 1 0,-1 0 0,0 0 1,14 13-1,-19-15-32,7 5-77,0 0 0,1-1-1,0 0 1,0-1-1,1-1 1,16 6-1,-27-12-124,0 1-1,1-1 1,-1 0-1,1 0 1,-1 0-1,1 0 1,-1-1-1,1 0 1,0 0-1,-1 0 1,1 0-1,-1-1 1,1 0-1,-1 0 1,1 0-1,-1 0 1,1-1-1,-1 0 1,0 0-1,0 0 1,0 0 0,0-1-1,0 1 1,-1-1-1,1 0 1,3-4-1,14-19-1696,2-6 916</inkml:trace>
</inkml:ink>
</file>

<file path=ppt/ink/ink27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9:59.18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 0 8698,'-3'25'2523,"-3"20"2189,1 80 0,5-110-4411,2-1-1,-1 0 1,2 1 0,0-1 0,1 0 0,0 0 0,1 0-1,1-1 1,11 21 0,-10-22-181,2 0 0,-1 0 0,1-1 0,1-1 0,0 1 0,0-1 0,12 8 0,-15-13-211,-1-1-1,1 0 0,-1 0 1,1-1-1,0 0 1,1 0-1,-1 0 0,0-1 1,1 0-1,-1 0 0,1-1 1,0 0-1,15 0 0,-19-2-252,0 0-1,0 0 0,0 0 1,-1-1-1,1 1 0,0-1 0,-1 0 1,1 0-1,-1 0 0,0 0 1,1-1-1,-1 1 0,0-1 1,-1 0-1,1 0 0,4-5 0,6-12-1058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5:56.48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4 8810,'2'13'1629,"0"0"0,-1-1 0,-1 1 0,-1 15 0,0-15-1103,1 0 1,0 1 0,3 20-1,-1-24-304,9 34 383,-11-43-601,0-1 0,0 0 0,1 1 0,-1-1 0,0 0 0,0 0 0,0 1 0,0-1 0,0 0 0,1 1-1,-1-1 1,0 0 0,0 0 0,1 1 0,-1-1 0,0 0 0,0 0 0,1 0 0,-1 1 0,0-1 0,1 0 0,-1 0-1,0 0 1,1 0 0,-1 0 0,0 0 0,1 1 0,-1-1 0,0 0 0,1 0 0,-1 0 0,0 0 0,1 0 0,0-1 0,0 0-6,0 0 1,0 0 0,0 0-1,0 0 1,0 0 0,0-1-1,0 1 1,0 0 0,0-1-1,-1 1 1,1-1 0,0-2-1,54-115-646,-30 70 5,-15 35 436,-2 13 118,-6 2 101,0 1 0,0 0 0,-1 0 0,1 0 0,-1 0 0,1 0 0,-1 1 0,0-1 0,0 0 0,1 3 0,6 16 34,16 33 509,-23-52-635,0 0 0,0 0 0,1 0 0,-1 0 0,1 0 1,-1-1-1,1 1 0,0 0 0,0-1 0,0 1 0,0-1 1,0 0-1,0 1 0,0-1 0,0 0 0,0 0 0,0-1 1,1 1-1,-1 0 0,3 0 0,9-3-1306,-2-8 530</inkml:trace>
  <inkml:trace contextRef="#ctx0" brushRef="#br0" timeOffset="1">628 1 14491,'-1'4'7378,"-1"-2"-6202,1-2-2384,-1 0 904</inkml:trace>
</inkml:ink>
</file>

<file path=ppt/ink/ink2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4:01.88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133 10 8386,'-13'-4'1221,"11"3"-887,0 0 0,-1 0 0,1 0 0,0 1 0,-1-1 0,1 1 0,-1 0 0,1-1 0,0 1 0,-1 0 0,-3 1 0,3 1-66,1 0 0,0-1 0,0 2 0,1-1 0,-1 0 0,0 0 0,1 0 0,-1 1 0,1-1 0,-1 1 0,0 2 0,-2 3 235,-6 10-219,1 0-1,1 0 0,1 0 0,1 1 0,0 0 1,1 1-1,1-1 0,1 1 0,1-1 0,1 30 1,1-48-278,0 0-1,0 0 1,0 0 0,0 0 0,0 0-1,1 1 1,-1-1 0,0 0 0,1 0 0,-1 0-1,1 0 1,-1 0 0,1 0 0,0 0 0,-1 0-1,1-1 1,0 1 0,0 0 0,0 0 0,0 0-1,-1-1 1,1 1 0,0-1 0,0 1 0,0 0-1,0-1 1,1 0 0,-1 1 0,0-1 0,0 0-1,0 1 1,0-1 0,0 0 0,0 0 0,0 0-1,1 0 1,-1 0 0,0 0 0,0 0 0,0 0-1,0-1 1,0 1 0,0 0 0,1-1 0,0 0-1,6-2 3,-1 0-1,1 0 1,-1-1-1,11-6 1,-11 5-4,0 0-1,-1 0 1,1-1 0,-1 0 0,0 0 0,0 0 0,-1-1-1,7-11 1,-10 17-18,-1-1 0,0 0 0,0 0 0,-1 0 0,1 0 0,0 0 1,-1 0-1,1 0 0,-1 0 0,0 0 0,0-1 0,1 1 0,-1 0 0,-1 0 0,1 0 0,0 0 0,0 0 0,-1 0 0,1 0 0,-1 0 0,0 0 0,0 0 0,0 0 0,1 0 1,-2 0-1,1 0 0,0 1 0,0-1 0,-1 0 0,1 1 0,-1-1 0,1 1 0,-1-1 0,1 1 0,-1 0 0,0 0 0,0 0 0,-2-1 0,-3-1-336,1 1 0,-1 0 0,1 0 0,-1 1 0,0 0 1,0 0-1,1 0 0,-12 1 0,12 0-3800,13-5 3496</inkml:trace>
</inkml:ink>
</file>

<file path=ppt/ink/ink28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49:59.57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0 193 11042,'0'12'4569,"13"7"-2760,2 4-369,1 7-144,2-3-159,0 4-217,3 5-128,-3-5-312,-1 0-184,-3-5-184,-1-6-64,2-4-64,-2-1-104,-1-7-568,-4-7-344,-2-5-1353,2-9-383,-4-7 1727</inkml:trace>
  <inkml:trace contextRef="#ctx0" brushRef="#br0" timeOffset="1">436 203 10698,'3'15'4609,"3"-9"-2424,6 1-657,3-7-248,-2-7-191,6-4-369,-1-4-160,0-3-408,0 2-80,-3 1-184,-1-3-264,-1-1-552,-1-4-417,-1-5-927,1-1-265,4-2 1593</inkml:trace>
</inkml:ink>
</file>

<file path=ppt/ink/ink28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0:00.01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25 92 9290,'34'-86'4053,"-33"86"-3987,-1-1 0,0 1 0,0 0 0,0-1 0,0 1 0,0 0 0,1-1-1,-1 1 1,0 0 0,0 0 0,1-1 0,-1 1 0,0 0 0,0 0 0,1-1 0,-1 1 0,0 0 0,1 0 0,-1 0 0,0 0 0,1-1 0,-1 1 0,0 0 0,1 0 0,-1 0 0,0 0 0,1 0 0,-1 0 0,1 0-1,-1 0 1,0 0 0,1 0 0,-1 0 0,0 0 0,1 0 0,-1 1 0,0-1 0,1 0 0,-1 0 0,0 0 0,1 0 0,-1 1 0,0-1 0,0 0 0,1 0 0,-1 0 0,0 1 0,0-1 0,1 0 0,-1 1 0,0-1-1,0 0 1,0 0 0,1 1 0,-1-1 0,0 0 0,0 1 0,0-1 0,0 0 0,0 1 0,0-1 0,0 1 0,13 27 2041,-11-23-1589,46 86 3383,-32-64-3259,24 57 0,-7 7-1841,-35-97-1903,-1-3-1513,-4-14 3178</inkml:trace>
  <inkml:trace contextRef="#ctx0" brushRef="#br0" timeOffset="1">13 74 9962,'-2'7'1305,"-1"0"-1,1 0 1,0 0-1,1 0 0,-1 15 1,1-15-671,1 0 1,1 0-1,0 0 0,0 0 1,0-1-1,3 10 0,-2-11-471,-1 0-1,1-1 1,1 1-1,-1 0 0,1-1 1,0 1-1,0-1 1,0 0-1,0 0 1,1 0-1,-1-1 0,1 1 1,0-1-1,0 0 1,1 0-1,-1 0 0,1 0 1,-1-1-1,1 0 1,6 3-1,-8-5-189,1 1 0,-1-1 0,1 1 0,-1-1 0,1 0-1,-1-1 1,1 1 0,-1 0 0,1-1 0,-1 0 0,1 0 0,-1 0 0,0 0 0,1-1 0,-1 1-1,0-1 1,0 0 0,0 0 0,0 0 0,-1 0 0,1 0 0,2-3 0,4-3-506,-2-1-1,1 1 1,-1-1 0,0 0 0,8-15 0,-10 14-344,0 0 0,-1 0 0,0 0 1,-1-1-1,4-16 0,-1-18-477</inkml:trace>
</inkml:ink>
</file>

<file path=ppt/ink/ink28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0:00.40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10146,'30'28'4857,"9"11"-1728,3 3 88,-1 2-529,5 0-215,-14 9-705,-2 2-400,-17 12-736,-7 1-271,-7-1-281,-9-2-208,-3-4-833,-2-1-783,5-18-3689,10-12 3488</inkml:trace>
</inkml:ink>
</file>

<file path=ppt/ink/ink28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0:00.99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 4 7402,'-10'-4'6393,"10"14"-4193,7 15-47,8 9-209,9 16-527,4 1-201,8 8-480,-5-1-208,1-1-304,-1-1-80,-5-15-72,-1-6-72,-9-10-424,-3-10-384,-8-2-680,-12-20-1761</inkml:trace>
</inkml:ink>
</file>

<file path=ppt/ink/ink28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0:01.36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0 130 10226,'23'-14'1942,"101"-55"3873,-106 60-5152,1 1 1,0 1 0,0 1 0,38-8 0,-53 13-619,-1 1 1,0-1-1,1 1 1,-1-1-1,1 1 1,-1 0-1,1 1 1,-1-1-1,1 0 0,-1 1 1,0 0-1,1 0 1,-1 0-1,0 0 1,0 0-1,1 1 1,-1 0-1,0-1 1,0 1-1,-1 0 0,1 1 1,0-1-1,-1 0 1,1 1-1,-1-1 1,0 1-1,0 0 1,0 0-1,0 0 1,0 0-1,-1 0 0,1 0 1,-1 0-1,0 0 1,1 6-1,0 3 82,-1-1-1,-1 1 1,0-1-1,-1 1 1,0-1-1,-1 1 1,0-1-1,-7 20 0,4-17-82,0 0 0,-1 0 0,0 0-1,-2-1 1,1 0 0,-12 15 0,17-26-101,0 0 0,1 0 0,-1 0 1,0 0-1,0 0 0,0 0 0,0-1 1,0 1-1,-1-1 0,1 0 1,0 1-1,-1-1 0,1 0 0,-1 0 1,1-1-1,-1 1 0,1 0 0,-4-1 1,4 0-75,0 0 0,0-1 0,0 1 1,0-1-1,1 1 0,-1-1 0,0 0 0,1 0 1,-1 0-1,0 0 0,1 0 0,-1 0 1,1 0-1,-1-1 0,1 1 0,0 0 0,0-1 1,-1 1-1,1-1 0,0 0 0,0 1 1,1-1-1,-1 0 0,0 1 0,0-1 0,1 0 1,-1-2-1,0 1-180,-1-1 0,1 0 1,0 0-1,0 0 0,1 0 0,-1 1 1,1-1-1,0 0 0,0 0 1,0 0-1,1 0 0,-1 0 0,3-7 1,16-25-876</inkml:trace>
</inkml:ink>
</file>

<file path=ppt/ink/ink28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0:01.87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50 7 7738,'11'36'5230,"-9"19"-1583,-3-46-3192,1 0 0,0 0 0,1 0 0,0 0 0,4 16 0,-5-22-369,1-1 0,0 0 0,0 0 0,0 0 0,0 0 0,0 0 0,0 0 0,0 0-1,1 0 1,-1 0 0,1 0 0,-1-1 0,1 1 0,0-1 0,-1 1 0,1-1-1,0 0 1,0 1 0,0-1 0,0 0 0,0 0 0,4 0 0,-2 0-7,0-1 1,0 1 0,0-1 0,0 0-1,0 0 1,0-1 0,0 1 0,0-1-1,-1 0 1,1 0 0,7-3 0,1-2 14,0 1 1,-1-2-1,0 0 1,-1 0 0,1-1-1,-1 0 1,9-9-1,-16 14-70,0-1 1,0 1-1,-1 0 0,1-1 0,-1 1 0,0-1 1,0 0-1,0 1 0,0-1 0,-1 0 0,0 0 1,2-7-1,-3 8-15,0 1 0,0 0 0,0 0 0,-1-1 0,1 1 0,-1 0 0,1 0 0,-1 0 0,0 0 0,0 0 0,0 0 0,0 0 0,0 0 0,-1 0 0,1 0 0,0 0-1,-1 1 1,1-1 0,-1 0 0,0 1 0,0-1 0,1 1 0,-1 0 0,0 0 0,-3-2 0,-4-2-97,0 1 0,0 0-1,-1 0 1,1 1-1,-1 0 1,0 1 0,0 0-1,-14-1 1,-5 1-1620,-45 5 1,38-1-715,25-2 657,8-1 695</inkml:trace>
</inkml:ink>
</file>

<file path=ppt/ink/ink28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0:02.28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33 8618,'-1'-1'551,"0"-1"0,1 1 0,-1-1 0,0 0 1,1 1-1,-1-1 0,1 0 0,0 0 0,-1 1 0,1-1 1,0 0-1,0 0 0,0 0 0,0 1 0,1-3 0,-1 3-474,0 1 0,0 0 0,0 0 0,0 0 0,1 0-1,-1-1 1,0 1 0,0 0 0,0 0 0,0 0 0,0 0-1,1-1 1,-1 1 0,0 0 0,0 0 0,0 0 0,1 0-1,-1 0 1,0 0 0,0 0 0,1 0 0,-1 0 0,0 0-1,0 0 1,0 0 0,1 0 0,-1 0 0,0 0-1,0 0 1,1 0 0,-1 0 0,0 0 0,0 0 0,0 0-1,1 0 1,-1 0 0,0 0 0,15 14 1412,10 19 451,33 61 1,-22-32-1096,8 9-215,53 81-366,-96-150-397,0 0 0,1 0 0,-1 0 1,1 0-1,-1 0 0,1-1 0,0 1 1,0-1-1,-1 1 0,1-1 1,0 1-1,0-1 0,1 0 0,-1 0 1,0 0-1,0 0 0,0-1 0,1 1 1,-1 0-1,0-1 0,4 1 0,-3-2-175,0 0 0,-1 1-1,1-1 1,0 0 0,-1 0-1,1 0 1,-1-1-1,1 1 1,-1-1 0,0 1-1,1-1 1,-1 0-1,0 0 1,0 0 0,0 0-1,-1 0 1,4-5-1,10-14-368</inkml:trace>
</inkml:ink>
</file>

<file path=ppt/ink/ink28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0:02.66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10 115 6649,'-7'-36'2693,"5"26"423,9 30 1578,-6-17-4454,0 0 0,0 0 0,0 0 0,1 0 0,-1-1 1,1 1-1,-1 0 0,1-1 0,0 1 0,0-1 0,0 0 1,1 1-1,-1-1 0,0 0 0,1 0 0,-1-1 0,1 1 1,0 0-1,0-1 0,-1 0 0,1 1 0,0-1 0,0 0 1,0-1-1,0 1 0,4 0 0,-1-1-174,0 0 0,0-1 0,-1 0 0,1 0 0,0 0 1,0 0-1,-1-1 0,1 0 0,-1-1 0,1 1 0,-1-1 0,0 0 0,6-4 0,3-3-54,-7 6-9,0-1 0,0 0 1,-1 0-1,8-9 1,-12 12-4,0-1 0,0 1 0,0-1 0,-1 0 0,1 0 1,-1 0-1,0 0 0,0 0 0,0 0 0,0 0 0,-1 0 0,1 0 1,-1 0-1,1-7 0,2-9-63,-3 19 60,0 0 0,1-1 0,-1 1 0,0 0 0,0 0 0,1-1 0,-1 1 0,0 0-1,0 0 1,1 0 0,-1 0 0,0-1 0,0 1 0,1 0 0,-1 0 0,0 0 0,1 0 0,-1 0 0,0 0 0,1 0-1,-1 0 1,0 0 0,1 0 0,-1 0 0,0 0 0,1 0 0,-1 0 0,0 0 0,1 0 0,-1 0 0,1 1 0,4 1-13,0 2 0,0-1 1,0 1-1,-1-1 1,6 7-1,1 0 52,92 84 151,-90-81-51,-1-1 0,0 2 0,-1 0-1,0 0 1,16 32 0,-23-38-86,0 1 0,0 0 0,-1 1-1,-1-1 1,1 1 0,-1-1 0,-1 1 0,0 0 0,0-1-1,-1 1 1,0 0 0,-2 15 0,-1-11-33,0 0 0,-1 0-1,0-1 1,-1 0 0,-1 1 0,0-2 0,0 1-1,-1-1 1,-1 0 0,-18 22 0,21-29-24,1-1 0,-1 1 1,0-1-1,-1 1 0,1-2 1,-1 1-1,0-1 0,0 1 0,0-1 1,0-1-1,-1 0 0,1 1 1,0-2-1,-1 1 0,0-1 1,1 0-1,-1 0 0,0-1 0,0 0 1,1 0-1,-1-1 0,0 0 1,1 0-1,-1 0 0,-7-3 1,8 2-110,0-1 0,-1 1 0,1-1 0,0 0 0,0-1 1,1 1-1,-1-1 0,1 0 0,0-1 0,0 1 0,0-1 1,1 0-1,-1 0 0,1-1 0,0 1 0,1-1 0,-4-6 1,4 5-337,0-1 0,0 0 0,1 0 0,0 0 1,1 1-1,-1-2 0,1 1 0,1 0 1,0 0-1,0 0 0,0 0 0,1 0 1,4-15-1,6-10-817</inkml:trace>
</inkml:ink>
</file>

<file path=ppt/ink/ink28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0:03.22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0 367 12195,'7'4'1200,"0"0"0,0 0 0,0 0 0,-1 1 1,0 0-1,0 1 0,8 9 0,-6-7-879,-2 1 1,1 0-1,-2 0 0,1 0 0,-1 0 0,0 1 0,-1 0 1,0 0-1,2 12 0,-6-22-318,0 1 1,0 0-1,0-1 1,0 1-1,0 0 1,1-1-1,-1 1 0,0-1 1,0 1-1,0 0 1,1-1-1,-1 1 1,0-1-1,1 1 0,-1 0 1,1-1-1,-1 1 1,0-1-1,1 1 1,-1-1-1,1 0 1,-1 1-1,1-1 0,-1 1 1,1-1-1,0 1 1,0-2-3,-1 0 1,1 0-1,-1 1 1,1-1 0,-1 0-1,0 0 1,1 0-1,-1 1 1,0-1 0,0 0-1,0 0 1,1 0-1,-1 0 1,0 0-1,0 1 1,0-1 0,-1 0-1,1 0 1,0 0-1,0 0 1,0 0 0,-1 1-1,1-2 1,-1-1 0,-3-21-25,0 0 0,2 0 0,0-27 0,2 45 15,0 0-1,1 0 1,-1 1 0,1-1 0,0 0-1,1 1 1,0-1 0,-1 1 0,2 0-1,-1 0 1,1-1 0,-1 1 0,1 1-1,1-1 1,-1 0 0,1 1 0,0 0-1,0 0 1,6-6 0,-8 9 14,-1 0 0,1 0 0,0 0-1,0 0 1,-1 1 0,1-1 0,0 0 0,0 1 0,0-1 0,0 1 0,0 0 0,0 0-1,0 0 1,0 0 0,0 0 0,0 0 0,0 0 0,0 0 0,0 1 0,0-1-1,-1 1 1,1 0 0,0-1 0,0 1 0,0 0 0,-1 0 0,1 0 0,0 0-1,-1 0 1,1 1 0,-1-1 0,1 0 0,-1 1 0,0-1 0,0 1 0,1-1-1,-1 1 1,1 2 0,6 9 141,-1-1 0,0 2 1,-1-1-1,5 15 0,-7-18 4,12 28 326,-8-19-190,0-1 0,8 33 0,-18-61-214,-6-26 15,2-1-1,-2-64 0,8 90-95,0-1-1,1 0 0,0 1 1,1-1-1,0 1 0,1-1 1,0 1-1,1 0 0,0 0 1,1 1-1,0-1 0,0 1 1,1 0-1,12-14 0,-17 22 8,0 1 0,0-1 0,0 0-1,1 1 1,-1-1 0,1 1 0,-1 0 0,1 0-1,-1-1 1,1 1 0,0 0 0,0 0 0,0 0-1,-1 1 1,1-1 0,0 0 0,0 1 0,0-1-1,0 1 1,0 0 0,0 0 0,0 0 0,0 0-1,0 0 1,0 0 0,0 0 0,0 0-1,0 1 1,0-1 0,0 1 0,0 0 0,0-1-1,0 1 1,0 0 0,-1 0 0,3 2 0,5 4 12,-1 1 0,-1 0 0,1 0 0,-2 1 1,11 16-1,11 12 217,-25-34-177,0 1 0,0-1 0,1 0 1,-1 0-1,1 0 0,0-1 0,0 1 0,0-1 1,0 0-1,0 0 0,1-1 0,-1 1 0,0-1 0,1 0 1,-1 0-1,1 0 0,7 0 0,-6-2-4,0 0-1,0 0 1,1 0-1,-1-1 1,0 0-1,0 0 1,-1-1-1,1 1 1,0-1-1,-1-1 1,0 1-1,7-6 1,-1 0-3,-1 0 0,1-1 1,-1 0-1,-1-1 1,0 0-1,12-20 1,-17 25-31,-1-1 0,1 1 1,-1 0-1,0-1 1,-1 0-1,0 1 1,0-1-1,0 0 1,-1 0-1,0 0 1,0 0-1,-1 0 1,1-1-1,-3-13 1,2 19-11,-1 1 0,1-1-1,-1 0 1,0 0 0,1 0 0,-1 0 0,0 1 0,0-1 0,0 0 0,0 1 0,0-1 0,0 1-1,-1-1 1,1 1 0,0 0 0,-3-2 0,3 2-6,0 1 0,0-1 0,0 1-1,0 0 1,0-1 0,0 1 0,0 0 0,-1-1 0,1 1-1,0 0 1,0 0 0,0 0 0,0 0 0,0 0 0,0 1 0,-1-1-1,1 0 1,0 0 0,0 1 0,-2 0 0,2 0-3,-1 0 0,0 0 0,1 0 0,-1 0 0,1 1 0,-1-1 0,1 0 0,0 1 0,-1-1 1,1 1-1,0 0 0,0-1 0,0 1 0,0 0 0,1 0 0,-1 0 0,0 0 0,1-1 0,-1 1 0,1 0 0,0 0 0,-1 0 0,1 0 1,0 0-1,0 0 0,0 0 0,1 0 0,-1 0 0,1 4 0,1-2 6,-1-1 1,1 1-1,0 0 0,0 0 0,0-1 0,1 0 1,-1 1-1,1-1 0,0 0 0,0 0 1,0 0-1,0-1 0,0 1 0,1-1 1,-1 1-1,1-1 0,-1 0 0,9 2 1,-2 0 2,0 0 0,1-1 0,-1 0 0,1-1 0,0-1 0,11 2 0,-10-3 36,0-1-1,0 0 1,0 0-1,0-1 1,-1 0-1,1-1 1,19-8 0,0-3 459,39-24 1,-41 21 104,41-17 1,-69 34-596,42-12 346,-42 11-353,-1 1 0,1 0 0,0 0 0,-1 0 0,1-1 0,0 1 0,0 0 0,-1 0 0,1 0 0,0 0 0,0 0-1,-1 0 1,1 1 0,0-1 0,-1 0 0,1 0 0,0 0 0,-1 1 0,1-1 0,0 0 0,-1 1 0,1-1 0,0 0 0,-1 1 0,1-1 0,-1 1 0,1-1 0,-1 1-1,1-1 1,-1 1 0,1 0 0,-1-1 0,1 1 0,-1 0 0,0-1 0,0 1 0,1 0 0,-1-1 0,0 1 0,0 0 0,0-1 0,1 1 0,-1 0 0,0 0 0,0-1-1,0 1 1,0 0 0,-1 0 0,1-1 0,0 1 0,0 0 0,0-1 0,-1 2 0,-2 8-2,-1 0 0,0 0 0,0 0 0,-1-1 0,0 0 0,-12 16 0,-48 52 0,43-53 0,-31 39-11,26-29-283,-2-1 1,-1-2-1,-45 38 0,71-65 39,-1-1-1,1 0 0,0 0 0,-1 0 1,1-1-1,-1 0 0,0 1 0,0-2 1,0 1-1,0 0 0,0-1 1,0 0-1,0 0 0,0-1 0,-1 1 1,-9-2-1,11 0 76,-1-1 1,1-1-1,-1 1 1,1-1-1,-1 1 1,1-1-1,-5-5 1</inkml:trace>
</inkml:ink>
</file>

<file path=ppt/ink/ink28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0:06.45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170 1059 5057,'-18'-1'2564,"11"0"-413,13 0 2832,30 1-4250,1 2 0,-1 1 1,36 8-1,116 30 670,-154-33-1269,54 15 250,-25-7 285,114 16 0,59-7 590,181 13-21,-57-31-24,-295-10-1078,-1-4 0,1-2 1,96-27-1,-94 18-131,1 3 1,111-11 0,-161 24-2,1 0-1,0-2 1,-1 0-1,0-1 1,0 0-1,0-2 1,28-14 0,-36 16-2,-1-1 1,0 0-1,-1-1 0,1 1 1,-1-2-1,-1 1 1,0-1-1,0 0 1,0-1-1,-1 0 1,0 0-1,-1 0 1,1 0-1,-2-1 1,4-11-1,-4 7 2,0 1 0,-2-1 1,0 0-1,0 0 0,-1 0 0,-1 0 0,0 0 1,-1 0-1,-1 0 0,0 0 0,-6-22 0,1 15-7,0 0 0,-2 1 0,0-1 0,-1 2-1,-1-1 1,-21-27 0,8 17-5,-1 1 1,-1 1-1,-2 1 1,-1 2-1,-1 1 0,-35-22 1,-83-68-47,31 22 17,96 79 26,0 0 0,-1 1 0,-1 1 0,0 1 0,-1 1 0,-40-10-1,-155-18-220,119 23 143,-286-31-92,303 41 97,-1 4 1,-134 17-1,-21 33-24,89-16-21,121-28 113,1 2 1,0 1-1,0 1 1,1 1-1,0 1 1,1 2-1,-31 20 1,9-3-98,-71 61-1,103-77 81,0 1 0,0 1-1,2 0 1,0 1-1,1 0 1,1 1 0,-12 24-1,12-17 6,1 0-1,2 1 1,-11 40-1,17-51 26,1 0-1,0 0 0,1 0 1,1 0-1,1 0 1,0 0-1,5 26 1,-1-17 4,1 0 0,2-1 1,0 0-1,2 0 0,0-1 1,22 35-1,-24-45 32,1-1-1,1 0 1,0-1-1,1 0 1,0 0-1,0-2 1,1 1-1,1-1 1,-1-1-1,2 0 1,-1-1-1,21 9 1,-6-7 69,1 0 1,1-2-1,-1-1 0,53 4 1,-19-7 16,77-7 1,-116 3-474,1-2 0,-1-1 0,48-13 1,-7-12-194</inkml:trace>
</inkml:ink>
</file>

<file path=ppt/ink/ink2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4:02.24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0 136 4865,'117'-7'2830,"-115"7"-2668,1 0 0,-1 0 1,0 0-1,0 0 0,1 1 0,-1-1 0,0 1 1,0-1-1,0 1 0,0 0 0,1 0 0,-1 0 1,0 0-1,-1 0 0,1 1 0,0-1 1,0 0-1,0 1 0,-1 0 0,1-1 0,-1 1 1,1 0-1,-1 0 0,2 4 0,3 2 591,76 87 5973,-74-81-6030,-2-3 46,-4-19 446,-4-18-1145,2-1 0,1 1 0,7-37 0,-7 54-74,1 0 0,0 1 0,0-1-1,1 0 1,0 1 0,1-1 0,0 1-1,0 0 1,1 0 0,0 1 0,7-9-1,-10 13-155,0 1 0,1 0 0,-1 0 0,0 0 0,1 0-1,0 0 1,-1 0 0,1 1 0,0-1 0,0 1-1,0 0 1,0-1 0,0 2 0,0-1 0,0 0 0,0 0-1,0 1 1,0 0 0,1 0 0,-1 0 0,0 0-1,0 0 1,0 1 0,1-1 0,-1 1 0,0 0 0,0 0-1,0 0 1,0 0 0,0 0 0,0 1 0,-1-1-1,1 1 1,0 0 0,2 2 0,15 11-319,5-1 301</inkml:trace>
</inkml:ink>
</file>

<file path=ppt/ink/ink28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0:08.49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 2507 5713,'-1'0'236,"1"0"0,-1 1-1,1-1 1,-1 1 0,0-1-1,1 0 1,-1 0 0,0 1-1,1-1 1,-1 0 0,0 0-1,0 0 1,1 0 0,-1 0-1,0 0 1,0 0 0,1 0-1,-1 0 1,0 0 0,1 0-1,-1 0 1,0 0 0,0-1-1,1 1 1,-1 0 0,0-1-1,0 0-71,1 1 0,-1-1 0,1 0-1,0 0 1,-1 0 0,1 1 0,0-1-1,-1 0 1,1 0 0,0 0 0,0 0-1,0 0 1,0 0 0,0 0 0,0 1 0,0-1-1,1-2 1,-1-2 131,2 0 1,-1 0-1,0 1 1,1-1-1,0 0 0,5-8 1,10-11 401,3-4-286,-1-1 0,-1 0 1,-2-1-1,18-46 1,9-55 82,80-218 1600,6 5-970,45-111-1070,-41 60 339,-99 285-199,-14 42-96,19-112 0,-34 160-94,3-21 5,-8 40-9,0 0 1,0 0 0,0 0 0,0 1-1,0-1 1,0 0 0,-1 0 0,1 0-1,0 0 1,0 0 0,-1 0 0,1 0-1,0 1 1,-1-1 0,1 0 0,-1 0-1,0 0 1,1 1 0,-1-1 0,1 0-1,-1 1 1,0-1 0,1 0 0,-1 1-1,0-1 1,0 1 0,0-1 0,1 1-1,-1 0 1,0-1 0,0 1 0,0 0-1,0 0 1,0-1 0,-1 1 0,-5-1 1,0 0 1,0 1 0,0-1-1,0 2 1,0-1 0,1 1-1,-1 0 1,0 0 0,-13 4-1,21-12 1,5-3 24,0 0 0,1 1 0,1-1 0,-1 1 0,1 1 0,1-1 0,17-12 1,-25 20-13,2-2 65,0 0 0,-1 1-1,1 0 1,1-1 0,-1 1 0,0 0-1,0 1 1,1-1 0,-1 1 0,1-1 0,-1 1-1,1 0 1,-1 0 0,1 1 0,0-1-1,0 1 1,-1-1 0,1 1 0,0 0 0,0 1-1,-1-1 1,6 2 0,-6 0 12,1 0 0,-1 0 1,0 0-1,1 1 0,-1-1 0,0 1 1,0 0-1,-1 0 0,1 0 0,-1 0 1,1 0-1,-1 0 0,0 1 0,0-1 0,0 1 1,-1 0-1,1 0 0,0 5 0,7 26 83,-2 0 0,-1 0 0,-2 0-1,0 40 1,3 31-2349,1-68 1365</inkml:trace>
</inkml:ink>
</file>

<file path=ppt/ink/ink28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0:11.34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65 0 7402,'21'7'7743,"4"8"-5536,20 20-2900,-38-30 1447,16 16-435,0 1-1,-1 1 1,-1 1-1,-2 1 1,0 0-1,-2 2 1,0 0-1,-2 0 1,17 46-1,-12-18 84,-2 1 0,-3 1 1,-2 1-1,6 65 0,-9-5 213,-5 133 0,-22 119 193,16-367-802,-9 112 288,-39 177-1,-19-69-71,15-61 58,-28 170 649,71-296-709,-1 0-1,-1 0 1,-2-2-1,-2 1 1,-22 35 0,24-48-185,1 0 0,1 1 0,-12 30 0,24-53-85,4-51-6392,13-21 3912,-2 15-726,-13 47 2674,3-13-747,3-42 0,-7 60 1321,-1-1 1,0 1 0,0 0-1,-1 0 1,1 0-1,-1 0 1,0 0 0,0 0-1,-1 1 1,0-1 0,0 0-1,0 0 1,0 1-1,-6-8 1,8 11 114,-1 0-1,1 0 1,-1 0-1,0 0 1,1 0-1,-1 1 1,0-1 0,0 0-1,0 1 1,1-1-1,-1 0 1,0 1 0,0-1-1,0 1 1,0-1-1,0 1 1,0 0-1,0-1 1,0 1 0,0 0-1,0 0 1,-3-1-1,4 2 18,-1-1-1,0 1 0,0 0 0,1-1 1,-1 1-1,0 0 0,1-1 0,-1 1 1,1 0-1,-1 0 0,1 0 0,-1-1 1,1 1-1,0 0 0,-1 0 1,1 0-1,0 0 0,0 0 0,-1 0 1,1 1-1,-1 12 1131,0-1 0,1 25 0,1-26-923,-1 36 832,1-14-617,-1-1-1,-2 1 1,-1-1 0,-9 40-1,10-66-424,-4 22 56,6-19 88,6-9 363,12-7-437,-13 5-154,-1 0 0,1-1 0,0 0 1,-1 0-1,0 0 0,8-5 0,50-44 338,95-99 0,-116 108-313,-39 40-56,4-4 1,0 0 0,0-1 0,-1 1 0,6-10 0,-10 15-5,0 0 0,-1 0 0,1 0 0,-1 0-1,1 0 1,-1 0 0,1 0 0,-1 0 0,1 0 0,-1-1 0,0 1 0,0 0-1,0 0 1,1 0 0,-1 0 0,0 0 0,-1-1 0,1 1 0,0 0 0,0 0 0,0 0-1,-1 0 1,1 0 0,0 0 0,-1-1 0,1 1 0,-1 0 0,1 0 0,-1 0-1,0 0 1,1 1 0,-1-1 0,0 0 0,0 0 0,0 0 0,0 1 0,0-1-1,1 0 1,-1 1 0,0-1 0,-2 0 0,-15-5 52,0 1 0,0 0 0,0 2 0,-1 0 0,-36-1 0,39 3-29,0 0-38,-7-1-57,-1 1 0,0 0 0,-43 7 0,86-27-3931,0-11 3301</inkml:trace>
</inkml:ink>
</file>

<file path=ppt/ink/ink28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0:16.01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258 42 6417,'-8'-16'4754,"8"14"-4409,-1 1 0,1-1 0,0 1-1,-1-1 1,0 1 0,1 0 0,-1-1 0,0 1 0,1 0-1,-1-1 1,0 1 0,0 0 0,0 0 0,0 0 0,0 0 0,-1 0-1,1 0 1,0 0 0,-2-1 0,-2 20 728,-14 121-82,12-75-737,-19 84-1,26-146-250,-1-1-1,1 1 0,-1 0 1,1-1-1,-1 1 1,1-1-1,-1 1 1,0-1-1,0 1 1,0-1-1,0 1 1,0-1-1,0 0 1,0 1-1,-1-1 0,1 0 1,0 0-1,-1 0 1,1 0-1,-1 0 1,1 0-1,-3 0 1,2 0 0,0-1-1,-1 1 1,1-1 0,-1 0 0,1 0 0,0-1-1,-1 1 1,1 0 0,0-1 0,-1 1 0,1-1 0,0 0-1,0 0 1,-3-1 0,-4-3 0,0 0-1,1 0 0,-1-1 1,2 0-1,-1-1 1,-11-12-1,14 12-3,0 0 0,0 0 0,1 0 1,0-1-1,0 1 0,-3-11 0,5 13 5,0 0-1,1 0 1,0 0 0,0 0 0,0 0-1,0 0 1,1 0 0,0 0 0,0 0-1,0-1 1,1 1 0,1-6 0,-1 10 1,0-1 1,0 1-1,-1-1 0,2 1 1,-1-1-1,0 1 1,0 0-1,0-1 0,1 1 1,-1 0-1,0 0 1,1 0-1,-1 0 1,1 0-1,0 0 0,-1 1 1,1-1-1,-1 0 1,1 1-1,0 0 0,0-1 1,-1 1-1,1 0 1,0 0-1,0-1 0,-1 1 1,1 1-1,0-1 1,2 1-1,9 0 180,-1 1-1,25 6 1,-29-6-46,113 20 1119,-65-14-1139,-52-8-204,0 1 0,0 0 0,0-1 0,0 0 0,0 0 0,1 0 0,-1-1 0,0 0-1,0 1 1,0-1 0,0 0 0,0-1 0,-1 1 0,1-1 0,0 0 0,4-3 0,-2 1-553,0-1 0,-1-1 0,0 1 0,0-1 1,0 0-1,-1 0 0,0 0 0,4-7 0,4-7-618</inkml:trace>
</inkml:ink>
</file>

<file path=ppt/ink/ink28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0:16.4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 0 8394,'-4'2'9764,"4"-2"-9590,-2 12 1905,3 22-2047,5 2 473,2 0 0,20 61 1,-23-84-479,0 0 1,1 0-1,0-1 1,1 0 0,1 0-1,-1-1 1,2 0 0,0 0-1,0-1 1,1 0-1,12 10 1,-17-17-71,0 0-1,1 0 0,-1 0 1,1-1-1,0 0 1,0 0-1,0-1 1,0 1-1,11 0 0,-12-2-287,-1 1-1,1-1 0,-1 0 1,1-1-1,-1 1 0,1-1 0,-1 0 1,0 0-1,1 0 0,-1 0 1,0-1-1,0 0 0,7-4 0,0-3-707</inkml:trace>
</inkml:ink>
</file>

<file path=ppt/ink/ink28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0:16.94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48 24 6233,'-9'1'6684,"1"-1"-5557,-2-1-3699,3-5 1138,5-3 4583,-5 1 1585,7 8-4654,0 0-1,0 0 1,0 0 0,0 0-1,0 0 1,0 1 0,0-1 0,0 0-1,0 0 1,0 0 0,0 0-1,0 0 1,0 0 0,0 0-1,0 1 1,0-1 0,0 0 0,-1 1 557,1-1-557,0 0 0,0 0-1,0 0 1,0 0 0,-1 0-1,1 0 1,0 0 0,0 0-1,0 0 1,0 0 0,0 0 0,0 0-1,0 0 1,-1 0 0,1 0-1,0 0 1,0 0 0,0 0-1,0 0 1,0 0 0,0 0 0,-1 0-1,1 0 1,0 0 0,0 0-1,0 0 1,0 0 0,54 113 1664,-43-62-2529</inkml:trace>
</inkml:ink>
</file>

<file path=ppt/ink/ink28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0:17.3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1 159 9578,'0'-6'11258,"6"4"-9953,7-1-529,0-2-216,4 0-288,40-16-64,-43 14-88,-1-1-72,-1 0-376,3-4-400,-11-2-688,3-3-905,-4-7-55,-1-2 1343</inkml:trace>
</inkml:ink>
</file>

<file path=ppt/ink/ink28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0:17.70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42 1 10002,'-2'1'553,"1"1"1,-1 0-1,0 1 1,1-1-1,-1 0 0,1 0 1,0 1-1,0-1 0,0 1 1,0-1-1,0 1 0,1-1 1,-1 1-1,1-1 1,-1 6-1,1-3-133,1 0 0,-1 0 0,1 1 0,0-1 1,0 0-1,1 0 0,2 7 0,5 6-75,0-1 0,0-1 1,17 21-1,-22-31 17,82 126-446,-82-125-789,-11-16-5278</inkml:trace>
  <inkml:trace contextRef="#ctx0" brushRef="#br0" timeOffset="1">85 203 7394,'-50'-61'3644,"49"61"-3560,1 0 0,0-1 0,-1 1 0,1-1 0,-1 1 0,1 0 0,-1-1 0,1 1 0,-1 0 0,1 0 0,-1-1 0,1 1 0,-1 0 0,1 0 0,-1 0 0,1 0 0,-1 0 1,0 0-1,1 0 0,-1 0 0,1 0 0,-1 0 0,1 0 0,-1 0 0,0 0 0,1 0 0,-1 0 0,1 0 0,-1 1 0,1-1 0,-1 0 0,1 0 0,-1 1 0,1-1 0,-1 0 0,1 1 0,0-1 0,-1 1 0,1-1 0,-1 0 0,1 1 0,0-1 0,-1 1 0,1-1 0,0 1 0,0-1 0,-1 1 0,1-1 0,0 1 0,0-1 0,0 1 0,0 0 0,-8 34 2718,7-31-2212,0 5-9,0 1 0,0-1-1,1 1 1,0-1 0,1 1 0,0-1 0,5 19 0,-5-24-531,0-1 0,0 1-1,0 0 1,1 0 0,-1-1 0,1 1 0,0-1 0,0 1 0,0-1-1,1 0 1,-1 0 0,1 0 0,0 0 0,0 0 0,0 0 0,0-1-1,0 0 1,0 1 0,1-1 0,-1 0 0,6 1 0,-8-2-78,0-1 0,0 0 0,0 1 0,0-1 0,0 0 0,0 0 0,1 0 0,-1 0 0,0 0 0,0 0 0,0 0 0,0 0 0,0 0 0,0 0 0,1-1 0,-1 1 0,0 0 0,0-1 0,0 1 0,0-1 0,0 1 0,0-1 0,0 0 0,0 1 0,-1-1 0,2-1 0,0 0-174,-1 0 1,0 0-1,0-1 0,1 1 0,-2 0 1,1-1-1,0 1 0,0-1 0,-1 1 0,1-1 1,-1-3-1,1-7-1069,-2 0-1,1 1 1,-5-22 0,-2-7 21</inkml:trace>
</inkml:ink>
</file>

<file path=ppt/ink/ink28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0:18.06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 7017,'13'-2'3617,"12"9"-768,6-1-145,3 6 33,7 2-144,-5 6-305,-4 4-199,-7 20-721,-12 7-352,-12 12-488,-5 6-176,-1 4-208,-8 1 16,0-12-424,-1-9-288,-5-22-1312,-2-19-865,-15-30 1633</inkml:trace>
</inkml:ink>
</file>

<file path=ppt/ink/ink28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0:21.26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338 59 7402,'-26'3'1809,"1"0"0,-40 12 1,56-13-1625,0 1-1,1 1 1,-1 0 0,1 0-1,0 1 1,0 0 0,0 0 0,0 1-1,1 0 1,-9 9 0,3 1 43,0 0 0,1 1 0,0 0 0,1 1 1,1 0-1,1 0 0,1 1 0,0 0 0,2 1 0,0 0 0,-3 21 1,6-23-91,1 0 0,1 0 0,0 0 0,2 1-1,0-1 1,1 0 0,0 0 0,2 0 0,0-1 0,1 1 0,1-1 0,15 32 0,-12-35-47,0 1 0,2-1 0,-1 0 0,2-1 0,0-1-1,0 1 1,1-2 0,1 0 0,-1-1 0,2 0-1,0-1 1,0 0 0,0-1 0,1-1 0,20 6-1,-4-3 57,0-1-1,1-2 1,-1-1-1,1-1 1,1-2-1,-1-1 1,35-4-1,-45 0-60,1-1-1,-1-1 1,0-1-1,0-1 1,-1-2-1,0 0 1,0-1-1,0-1 1,-2-1-1,1-1 1,-1-1-1,-1 0 1,29-27-1,-34 27 2,-1-1-1,0 0 0,0-1 1,-2-1-1,0 1 1,0-2-1,-2 0 0,0 0 1,-1 0-1,-1-1 1,0 0-1,-2-1 0,0 0 1,-1 1-1,0-1 1,0-37-1,-4 43-8,-2 0 1,1-1-1,-2 1 0,1 0 1,-2 1-1,0-1 0,0 1 1,-1-1-1,-1 1 0,0 0 1,-1 1-1,0 0 0,0 0 1,-1 0-1,-1 1 0,0 0 0,0 1 1,-18-14-1,-2 2-33,0 1 0,-1 1 0,0 2 0,-2 1 0,-60-21 0,68 29-44,0 1 1,-1 1-1,1 2 1,-1 0 0,0 2-1,0 1 1,0 0 0,0 2-1,0 1 1,-35 7-1,33-3 8,-1 2 1,1 0-1,0 2 0,1 1 0,0 1 0,0 1 0,2 1 1,-43 33-1,29-13-196,36-32 69,0 0-1,0 0 0,0 0 0,0 0 1,0 1-1,1-1 0,-1 1 1,1-1-1,0 1 0,0-1 0,0 1 1,0 0-1,0 0 0,0 3 1,1-6 48,0 1 0,0-1 0,0 1 1,0 0-1,0-1 0,0 1 0,0-1 1,1 1-1,-1-1 0,0 1 0,0-1 1,0 1-1,1-1 0,-1 1 1,0-1-1,1 0 0,-1 1 0,0-1 1,1 1-1,-1-1 0,0 0 0,1 1 1,0 0-1,14-1-930</inkml:trace>
</inkml:ink>
</file>

<file path=ppt/ink/ink28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0:23.38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309 322 9706,'-97'-37'3283,"93"36"-3166,0 0 0,0 0 0,1 1 0,-1-1 0,0 1 0,0 0 0,0 0-1,0 0 1,0 1 0,1-1 0,-1 1 0,0 0 0,0 0 0,1 1 0,-1-1-1,1 1 1,-1-1 0,1 1 0,-1 0 0,1 0 0,0 1 0,-4 2 0,-1 4 133,1-1 1,-1 1-1,1 0 0,1 1 1,-8 13-1,13-21-189,-10 18 212,0 1-1,2 1 1,1-1 0,0 1-1,2 1 1,0-1-1,-3 34 1,6-22-48,1 0-1,2 0 0,2 0 1,8 52-1,2-28-73,3 0 0,2-2-1,2 0 1,3-1 0,45 80 0,-23-58 38,69 91 0,-81-126-94,2-2 1,2-1 0,60 51 0,-81-79-47,1 0-1,0-1 1,0 0 0,1-1-1,0-1 1,0-1 0,1 0-1,0-1 1,0-1 0,1-1-1,-1-1 1,1 0 0,0-2-1,0 0 1,0-1 0,-1 0-1,1-2 1,0 0 0,0-1-1,-1-1 1,1-1-1,-1-1 1,-1 0 0,1-1-1,-1-1 1,0-1 0,-1 0-1,28-21 1,-21 12 20,-1-1 0,0 0 0,-2-2 0,-1-1 0,0 0 0,-2-1 0,0-1 0,-2 0 1,0-2-1,-2 1 0,-1-2 0,-1 0 0,-1 0 0,-2-1 0,0 0 0,-2 0 0,3-43 0,-3 10 114,-4-1 1,-7-98-1,1 121 46,-2 0 1,-2 1 0,-1-1-1,-2 2 1,-21-48-1,-120-204 195,133 258-419,-2 2 0,-2 0 0,0 1-1,-2 1 1,-1 1 0,-1 2 0,-1 0 0,-38-23 0,47 34-3,0 2 0,-1 1 0,0 0 0,-1 1 0,0 1 0,0 1 0,-1 1 0,0 1 0,0 1 0,0 1 0,-1 1 0,1 1 0,-1 0 0,-36 6-1,40-1 0,1 1 0,1 0 0,-1 2 0,1 0 0,0 1 0,0 0 0,1 2 0,0 0 0,1 0 0,0 2 0,-20 19 0,-3 7-654,2 2 0,-51 74 0,40-42-3350,36-62 2949</inkml:trace>
</inkml:ink>
</file>

<file path=ppt/ink/ink2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4:02.63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64 232 7482,'12'0'897,"10"1"932,-20 3-844,-9 6 139,-3 0-673,0 0-1,0 1 1,2 0-1,-1 1 1,1 0-1,1 0 1,0 1-1,1 0 1,-8 25-1,13-37-418,1 0 0,-1 0 0,1 0 0,-1 1-1,1-1 1,0 0 0,0 0 0,0 1 0,-1-1 0,1 0-1,0 1 1,1-1 0,-1 0 0,0 0 0,0 1-1,0-1 1,1 0 0,-1 0 0,1 1 0,-1-1 0,1 0-1,-1 0 1,2 2 0,-1-3-16,1 1-1,-1-1 1,0 1-1,0-1 1,0 0 0,0 1-1,1-1 1,-1 0 0,0 0-1,0 0 1,1 0-1,-1 0 1,0 0 0,0 0-1,0 0 1,1-1-1,-1 1 1,0 0 0,2-2-1,5-1-10,0 0-1,-1-1 0,1 0 0,-1-1 1,12-8-1,-10 4-13,-1 0 0,1-1 0,-2 0 1,1-1-1,-1 1 0,-1-1 0,0-1 0,-1 1 0,7-19 1,-6 10 16,0 0 1,-1 0 0,-1-1-1,-1 0 1,0-23 0,-3 32 18,0-1 1,-5-23-1,5 32 24,-1-1 0,0 1-1,-1 0 1,1 0 0,-1 0-1,0 0 1,0 0 0,0 0 0,0 1-1,-1-1 1,-4-5 0,7 9-6,-1-1 0,1 1-1,-1 0 1,0-1 0,1 1 0,-1-1 0,0 1 0,1 0 0,-1 0 0,0-1 0,1 1 0,-1 0 0,0 0 0,0 0 0,1 0 0,-1 0 0,0 0 0,1 0 0,-1 0 0,0 0 0,0 0 0,1 0-1,-1 0 1,0 1 0,1-1 0,-1 0 0,0 1 0,1-1 0,-1 0 0,0 1 0,1-1 0,-1 1 0,1-1 0,-1 0 0,1 1 0,-1 0 0,1-1 0,-1 1 0,1-1 0,-1 1 0,1 0 0,0-1-1,-1 1 1,1 0 0,0-1 0,0 1 0,-1 0 0,1 0 0,-13 37 1223,11-26-1000,0 0 1,1 0 0,0 0 0,1 1-1,1-1 1,2 16 0,18 73 776,-14-73-875,-6-21-147,1-1 0,0 0 0,0 0 0,0-1 0,1 1 0,0 0 0,0-1 0,1 0 0,-1 0 0,1 0 0,0 0 0,1 0 0,-1-1 0,1 0-1,0 1 1,5 2 0,-7-5-185,1-1 0,-1 1 0,1-1 0,-1 1 0,1-1-1,0 0 1,0-1 0,-1 1 0,1-1 0,0 1 0,0-1 0,0 0-1,0-1 1,-1 1 0,1-1 0,0 1 0,0-1 0,-1 0-1,1-1 1,-1 1 0,1-1 0,-1 1 0,1-1 0,-1 0 0,0 0-1,0 0 1,5-5 0,27-23-3539,-21 15 2754</inkml:trace>
</inkml:ink>
</file>

<file path=ppt/ink/ink28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0:24.58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329 93 7514,'-110'-68'3427,"107"67"-2987,0-1 0,0 0 0,0 0 0,0-1 0,1 1 0,-1-1 0,1 1 0,-4-6 0,9 17 2372,10 82-523,5 48-780,-17-118-1389,-1 0 0,-1 0 0,-1-1 0,-8 39 0,8-48-92,-2 0 0,0 0 0,0 0-1,-1 0 1,0-1 0,-1 0-1,0 0 1,-1 0 0,-12 13 0,17-20-25,0-1 0,0 0 1,-1 1-1,1-1 1,-1 0-1,0-1 1,0 1-1,0 0 1,0-1-1,0 0 1,0 1-1,0-1 1,0 0-1,0-1 1,0 1-1,-1-1 1,1 1-1,0-1 1,0 0-1,-1 0 1,1 0-1,0-1 1,-1 1-1,1-1 1,0 0-1,0 0 1,0 0-1,0 0 0,0 0 1,0-1-1,0 1 1,0-1-1,0 0 1,1 0-1,-1 0 1,1 0-1,-5-5 1,3 3-5,1 0 0,0 0 0,-1 0 1,2 0-1,-1 0 0,0-1 0,1 0 0,0 1 1,0-1-1,0 0 0,0 0 0,1 0 0,0 0 1,0 0-1,1 0 0,-1 0 0,1-1 0,0 1 1,0 0-1,1 0 0,0 0 0,-1 0 0,2 0 1,-1 0-1,1 0 0,3-8 0,-3 8 23,0 0-1,1-1 0,0 1 1,0 0-1,0 1 0,1-1 1,0 0-1,-1 1 0,2 0 1,-1 0-1,0 0 0,1 0 1,0 1-1,0 0 0,0 0 1,0 0-1,0 1 0,1-1 1,-1 1-1,1 1 1,-1-1-1,1 1 0,10-2 1,-1 4 69,0 0 1,-1 2 0,1-1 0,-1 1 0,0 1-1,0 1 1,21 9 0,-23-8-93,2-1 0,-1 0 0,1-1 1,-1-1-1,1 0 0,0 0 0,0-2 0,17 1 0,-27-3-248,1-1 0,-1 1-1,0-1 1,0 0 0,0 0-1,0 0 1,0 0 0,0-1-1,-1 0 1,1 0 0,-1 0 0,1 0-1,-1 0 1,0-1 0,-1 1-1,1-1 1,-1 0 0,1 0-1,-1 0 1,2-6 0,8-17-826</inkml:trace>
</inkml:ink>
</file>

<file path=ppt/ink/ink28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0:24.95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 3 8154,'-1'0'155,"1"0"0,0-1 0,0 1 0,0 0 0,-1 0 0,1 0 0,0-1 0,0 1 0,-1 0 0,1 0 0,0 0 0,0 0 0,-1 0 0,1-1 0,0 1 0,0 0 0,-1 0 0,1 0 0,0 0 0,-1 0 0,1 0 0,0 0 0,0 0 0,-1 0 0,1 0 0,0 0 0,-1 0 0,1 0 0,0 0 0,0 1 0,-1-1 0,1 0 0,0 0 0,-1 0 0,1 0 0,0 0 0,0 1 0,-1-1 0,1 0 0,0 0 0,0 0 0,0 1 0,-1-1 0,1 0 0,0 0 0,0 1 0,0-1 0,0 0 0,0 0 0,0 1 0,-1-1 0,1 0 0,0 0 0,0 1 0,0-1 0,0 0 0,0 1 0,0-1 0,0 1 0,4 30 2567,17 42-1539,-8-36-600,1-1 0,2 0-1,2-1 1,27 41 0,-38-65-699,1 0 0,0 0 1,1-1-1,0 0 0,1-1 1,0 0-1,0-1 0,1 1 1,0-2-1,0 0 0,1 0 1,0-1-1,0-1 0,0 1 0,1-2 1,14 4-1,-25-8 5,0 0 1,0 1-1,0-1 1,0 0-1,0 0 1,0 0-1,0 0 0,0 0 1,0 0-1,0-1 1,0 1-1,0-1 0,4-1 1,15-7-52</inkml:trace>
</inkml:ink>
</file>

<file path=ppt/ink/ink28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0:25.33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0 11827,'-5'7'4841,"16"11"-2713,-3 4-464,5 6-271,5 0-161,2 0-440,-1-1-208,6 3-376,-9-4-96,2-2-56,2-3-24,-4-3-328,-1-3-424,-4-7-744,2-6-1009,0-10-1888,4-12 2777</inkml:trace>
</inkml:ink>
</file>

<file path=ppt/ink/ink28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0:25.72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0 137 10314,'42'-6'4377,"-32"6"-2360,3-2-241,4-3-336,-3-1-279,3-4-505,-1-1-144,-5-4-336,-1 0-48,2 1-400,-3 1-304,1-1-1257,-2 0-431,-4 2 1320</inkml:trace>
</inkml:ink>
</file>

<file path=ppt/ink/ink28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0:26.14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16 157 9962,'-11'-10'5431,"7"12"-2306,7 26-929,0-7-1300,-3 8-178,0-20-591,-1 1-1,2-1 0,-1 0 0,1 0 1,1 0-1,0-1 0,0 1 0,1 0 1,0-1-1,4 9 0,14 26 274,50 93 528,-62-122-818,1 0 0,0 0 0,0-1 0,1 0 0,1-1 0,22 18 0,-29-27-90,-1 0 1,0 0 0,1 0-1,0-1 1,0 1-1,-1-1 1,1-1-1,0 1 1,1-1-1,-1 1 1,0-2 0,0 1-1,1 0 1,8-1-1,-11-1-12,0 1 1,0-1-1,0 0 0,0 0 1,0 0-1,0-1 0,-1 1 0,1-1 1,0 1-1,-1-1 0,1 0 1,-1 0-1,0 0 0,0 0 1,0 0-1,0 0 0,0-1 0,0 1 1,0-1-1,-1 0 0,1 1 1,-1-1-1,0 0 0,0 0 0,0 0 1,1-4-1,-1 2 3,0 1-1,0-1 1,0 1 0,-1-1-1,0 1 1,0-1 0,0 0 0,0 1-1,-1-1 1,1 1 0,-1-1-1,0 1 1,-1-1 0,1 1-1,-1 0 1,0 0 0,-3-6-1,4 8-7,-1 0 0,0 0 0,0 0 0,1 0 0,-1 1 0,-1-1 0,1 0 0,0 1 0,0-1 0,0 1 0,-1 0 0,1 0 0,-1 0 0,1 0 0,-1 0 0,1 1 0,-1-1 0,1 1 0,-1-1 0,0 1 0,1 0 0,-1 0 0,0 0 0,1 1 0,-1-1 0,1 1 0,-1-1 0,0 1 0,1 0 0,0 0 0,-4 1 0,-3 2 4,-1 1 0,1 0 0,0 0 1,1 1-1,-1 0 0,1 0 0,-8 9 0,11-11-161,1 1 0,0-1 0,0 1 0,1-1 0,0 1 0,-1 0 0,1 0 0,1 1 0,-1-1 0,1 0 0,0 1 0,0 0 0,-1 10 0,3-16 46,0 0 1,0 1-1,0-1 1,0 0-1,0 1 0,1-1 1,-1 0-1,0 1 1,0-1-1,0 0 0,0 1 1,1-1-1,-1 0 1,0 0-1,0 1 0,1-1 1,-1 0-1,0 0 1,0 0-1,1 1 1,-1-1-1,0 0 0,1 0 1,-1 0-1,0 0 1,1 0-1,-1 1 0,0-1 1,1 0-1,-1 0 1,0 0-1,1 0 0,-1 0 1,0 0-1,1 0 1,-1 0-1,1 0 0,-1-1 1,0 1-1,1 0 1,-1 0-1,0 0 1,1 0-1,-1 0 0,0 0 1,0-1-1,1 1 1,-1 0-1,0 0 0,1-1 1,-1 1-1,21-11-2148,-19 10 1997,21-14-988</inkml:trace>
  <inkml:trace contextRef="#ctx0" brushRef="#br0" timeOffset="1">241 0 11130,'24'2'4777,"19"4"-2368,-1 4 71,7 15-63,-5 1-137,-5 15-367,2 11-313,-12 19-560,-4 9-255,-20 13-377,-5 2-128,-17 4-216,-4 4 24,-2-13-144,-3-9-216,7-27-769,1-10-831,1-41 1128</inkml:trace>
</inkml:ink>
</file>

<file path=ppt/ink/ink28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0:29.48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2865 184 6041,'-1'2'276,"-1"1"0,1-1 0,0 1 0,-1-1 0,1 0 0,-1 0 0,0 0 0,0 0 0,0 0 0,0 0 0,0 0 0,0 0 0,0-1 0,0 1 0,-1-1 0,1 0 0,-1 0 0,1 0 0,-1 0 0,1 0 0,-1 0 0,0-1 0,1 1 0,-1-1 0,0 0 1,-4 0-1,-5-1-52,-1 0 0,0-1 1,1-1-1,-21-7 1,-8-1 852,2 6-693,-1 2 0,1 2 0,-49 5 0,22-2-139,-14 0-103,0-3-1,0-4 0,1-4 0,-81-18 0,77 7-67,-324-71 208,306 74-20,0 5 1,-115 0 0,156 13 42,-1 2 0,1 2-1,1 4 1,-1 1 0,-95 32 0,7 13 378,-84 27 377,215-77-923,0-2 1,-1 0-1,-24 1 1,37-3-158,1-1-1,-1 0 1,0 0 0,0 0 0,1-1 0,-1 0-1,0 1 1,1-2 0,-1 1 0,1-1 0,-1 1-1,1-1 1,0 0 0,-1-1 0,1 1 0,0-1-1,-4-3 1,7 4-68,0 1 0,1-1 0,-1 1 0,0-1 0,1 0 0,-1 1 0,1-1-1,0 0 1,0 1 0,-1-1 0,1 0 0,0 1 0,0-1 0,0 0 0,1 1 0,-1-1 0,0 0 0,1 0-1,-1 1 1,1-1 0,-1 1 0,1-1 0,0 1 0,0-1 0,0 1 0,0-1 0,0 1 0,0 0-1,0-1 1,0 1 0,0 0 0,1 0 0,1-2 0,47-34-987</inkml:trace>
</inkml:ink>
</file>

<file path=ppt/ink/ink28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0:30.2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334 43 8018,'-3'-39'2687,"2"35"-883,2 28 257,17 80 1102,-12-79-2770,-2 0-1,0 0 0,-1 1 1,-2 50-1,-20 28 113,7-48-359,10-44-129,0 0 0,-1 0 1,0 0-1,-1 0 1,-1-1-1,-7 14 0,10-22-13,0 1 0,-1-1 0,1 0 0,-1 0-1,0 0 1,0 0 0,0 0 0,0 0 0,0-1-1,-1 0 1,1 0 0,-1 0 0,0 0 0,0 0 0,1-1-1,-1 1 1,0-1 0,0 0 0,0 0 0,0-1-1,-1 1 1,-5-1 0,1 0-4,0-1 1,-1-1-1,1 0 0,0 0 0,0-1 1,0 0-1,0 0 0,1-1 0,-1 0 1,1 0-1,0-1 0,0 0 0,-8-7 1,7 4-4,0 1 0,1-1 0,0 0 0,0-1 0,0 0 0,1 0 0,1-1 0,0 0 0,0 0 0,-5-12 0,10 21 2,1 0 1,-1 0 0,1 0 0,-1 0-1,1 0 1,-1 0 0,1-1 0,0 1 0,0 0-1,-1 0 1,1 0 0,0 0 0,0 0-1,0 0 1,0-1 0,0 1 0,1 0-1,-1 0 1,0 0 0,0 0 0,1 0-1,-1 0 1,1-1 0,-1 1 0,1 0-1,-1 0 1,1 0 0,0 1 0,-1-1-1,1 0 1,0 0 0,0 0 0,-1 0-1,1 1 1,0-1 0,0 0 0,0 1-1,0-1 1,0 1 0,0-1 0,0 1-1,0-1 1,2 1 0,4-2 13,1 1 0,0 1 0,-1 0-1,1 0 1,11 1 0,-11 0 6,180 30 606,-135-20-410,-1-2-1,88 4 0,-132-13-290,0 0-1,0-1 0,0 0 0,0 0 0,0-1 1,-1 0-1,1 0 0,0-1 0,7-4 0,-9 4-238,-1 0 0,0-1 0,0 1-1,0-1 1,0-1 0,-1 1 0,1-1-1,-1 1 1,0-1 0,-1-1-1,1 1 1,3-8 0,10-28-783</inkml:trace>
</inkml:ink>
</file>

<file path=ppt/ink/ink28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0:30.59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 1 11122,'-1'1'299,"0"0"1,0 0-1,0 0 0,1 0 0,-1 1 0,0-1 0,0 0 0,1 0 0,-1 1 0,1-1 1,0 0-1,-1 1 0,1-1 0,0 1 0,-1-1 0,1 0 0,0 1 0,0-1 0,1 3 1,6 31 594,-5-27-410,13 49 296,2-1 0,2-1-1,3 0 1,3-2 0,45 74 0,-65-118-792,2 0 0,-1-1 0,1 0 0,1 0 0,-1 0 0,1-1 0,0 0 0,1 0 0,0-1 0,0-1 0,0 1-1,1-1 1,0-1 0,0 0 0,0 0 0,0-1 0,1 0 0,-1-1 0,18 2 0,-10-2-676,-1-1 0,0-1 0,1 0 0,-1-1 0,0-1 0,1-1 0,-1 0 0,21-8 0,-3-7-470</inkml:trace>
</inkml:ink>
</file>

<file path=ppt/ink/ink28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0:30.95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66 0 9426,'-25'18'3537,"7"0"-2577,5-5-48,7 2 120,2-4-79,9-1-233,2 0-88,6 0-312,1 1-112,4 1-120,2 2-16,-7-1-40,-2-4-32,-1 0-320,-3-2-200,-4-1-712,3 4-185,3-3 881</inkml:trace>
</inkml:ink>
</file>

<file path=ppt/ink/ink28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0:31.31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5689,'5'5'12885,"-3"2"-13214,-1 6 761,1 0 1,0 0-1,0-1 0,1 1 1,7 16-1,3 13 448,-4-18-394,1-1 0,1 0 1,21 34-1,6 10 118,-35-61-553,8 17 258,27 42 0,-34-60-287,0 0 0,0 0 0,0 0 0,0-1 1,1 1-1,0-1 0,0 0 0,0 0 0,0-1 0,1 1 0,-1-1 0,1 0 1,7 2-1,-12-5-76,0 1 0,0-1 0,0 0 0,0 1 1,0-1-1,-1 0 0,1 0 0,0 0 0,0 0 0,0 0 0,0 0 1,0 0-1,0 0 0,0 0 0,0 0 0,0 0 0,0-1 1,0 1-1,0 0 0,0-1 0,0 1 0,0-1 0,-1 1 1,1-1-1,0 1 0,0-1 0,0 0 0,-1 1 0,1-1 1,0 0-1,-1 1 0,1-1 0,-1 0 0,1-1 0,1-2-62,-1-1 0,0 1 0,0 0-1,0-1 1,-1 1 0,0-8 0,1-20 196</inkml:trace>
</inkml:ink>
</file>

<file path=ppt/ink/ink2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4:03.21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0 105 7738,'1'1'332,"-1"0"0,1 0 1,0 0-1,0 0 1,-1 0-1,1 0 1,0-1-1,0 1 0,0 0 1,0 0-1,0-1 1,0 1-1,0-1 1,0 1-1,0-1 0,0 1 1,1-1-1,0 1 1,21 8 1588,22 12-211,-43-21-1622,-1 0-1,1 1 0,-1-1 1,0 0-1,1 0 1,-1 0-1,1 0 0,-1-1 1,1 1-1,-1 0 1,0 0-1,1-1 1,-1 1-1,0-1 0,1 1 1,-1-1-1,0 0 1,1 0-1,-1 1 1,0-1-1,0 0 0,0 0 1,0 0-1,1-2 1,17-26 1372,-18 27-1378,0 0 0,19-43 978,-18 42-1038,-1 0 1,0 0-1,-1 0 1,1-1-1,0 1 1,-1 0-1,0 0 1,0-1-1,0 1 1,0 0 0,-1-1-1,0-5 1,0 8-27,1 1 1,0-1-1,0 1 0,0-1 1,-1 1-1,1-1 1,0 1-1,-1-1 1,1 1-1,0-1 1,-1 1-1,1 0 1,0-1-1,-1 1 1,1-1-1,-1 1 1,1 0-1,-1 0 1,1-1-1,-1 1 1,1 0-1,-1 0 1,1-1-1,-1 1 1,1 0-1,-1 0 1,0 0-1,1 0 1,-1 0-1,0 0 0,-19 8-147,16-4 119,-1 0 0,0 0 0,1 0 0,0 0 0,-5 7 0,5-3 41,-1-1 0,1 1 0,1 0 0,-1 0-1,1 1 1,1-1 0,0 1 0,0-1-1,0 1 1,0 12 0,2-19 5,0 1 1,0 0-1,1 0 1,-1-1-1,0 1 1,1 0-1,0 0 1,0-1-1,-1 1 1,1-1-1,1 1 1,-1-1-1,0 1 1,1-1-1,-1 0 1,1 1-1,0-1 1,0 0-1,0 0 1,0 0-1,0 0 0,0-1 1,0 1-1,1-1 1,-1 1-1,0-1 1,1 0-1,-1 0 1,1 0-1,0 0 1,-1 0-1,1 0 1,0-1-1,0 0 1,-1 1-1,4-1 1,1 0 12,0 0 1,-1 0 0,1-1 0,0 0 0,-1 0-1,1 0 1,-1-1 0,1 0 0,-1-1-1,0 1 1,0-1 0,0 0 0,0 0 0,8-7-1,6-6 52,0-1-1,26-30 1,-6 7 345,-39 39-391,-1-1 1,1 1-1,0 0 0,0 1 1,0-1-1,0 0 1,0 0-1,0 0 1,0 0-1,0 1 0,0-1 1,1 1-1,-1-1 1,0 1-1,0-1 0,1 1 1,-1-1-1,0 1 1,0 0-1,1 0 0,-1 0 1,0 0-1,1 0 1,-1 0-1,0 0 1,1 0-1,-1 1 0,0-1 1,0 0-1,1 1 1,-1-1-1,0 1 0,0-1 1,0 1-1,1 0 1,-1-1-1,1 2 0,3 3 35,-1 1 0,0-1 0,-1 1 0,1 0 0,-1 0-1,3 9 1,12 19-32,-3-16-33,-10-13 1,-1 0 0,0 0 0,0 1 1,0-1-1,0 1 0,-1 0 0,4 9 0,-7-14 1,1-1-1,0 1 0,-1-1 1,1 0-1,0 1 0,0-1 1,0 0-1,-1 0 0,1 1 1,0-1-1,0 0 0,0 0 1,-1 0-1,1 0 0,0 0 0,0 0 1,0 0-1,0 0 0,-1-1 1,1 1-1,0 0 0,0 0 1,0-1-1,-1 1 0,1 0 1,0-1-1,-1 1 0,1-1 1,1 0-1,24-13 125,-16 6-116,-1-1 1,0-1-1,0 1 1,-1-1-1,0-1 1,8-13 0,-3 5-939,-3-3-4168,-10 20 4881</inkml:trace>
</inkml:ink>
</file>

<file path=ppt/ink/ink28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0:31.68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1 202 13243,'32'-8'6641,"-28"8"-5561,4-5-519,-8 4-57,0-1-192,0 0-104,19-19-136,47-42 48,-42 38-584,-1 2-328,-2 2-1305,2 2-527,-13 7 1615</inkml:trace>
</inkml:ink>
</file>

<file path=ppt/ink/ink28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0:32.05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 1 11618,'-11'1'5971,"13"8"-588,2-2-3939,0 2-1356,1 1 0,0-2 0,1 1 0,0 0 0,0-1 0,10 10 0,-5-7-4,-1 1 0,-1 0 0,13 22 0,20 40 7,44 105 1,-86-178-175,15 31-1318,0-18-2995</inkml:trace>
</inkml:ink>
</file>

<file path=ppt/ink/ink28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0:32.43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44 411 8138,'-2'-1'486,"0"1"0,1 0 0,-1 0 0,0 0 0,1 0 0,-1 0 0,0 1 0,1-1 1,-1 0-1,0 1 0,1-1 0,-1 1 0,1 0 0,-1-1 0,1 1 0,-3 2 0,3-1-183,-1 0-1,1 1 1,0-1-1,1 0 1,-1 0-1,0 1 1,1-1-1,-1 0 1,1 1-1,0 2 1,-1 1-236,-1 14 489,0 0-1,2 0 1,0 1 0,2-1-1,0-1 1,8 33 0,-8-40-392,1 0 1,1-1-1,0 0 1,1 0-1,0 0 1,1 0-1,0-1 1,0 0-1,1 0 1,1 0-1,0-1 1,13 12-1,-18-17-130,1-1 0,0 0 0,-1-1-1,1 1 1,0-1 0,1 1 0,-1-1 0,0 0 0,1-1-1,-1 1 1,1-1 0,-1 0 0,1 0 0,0 0 0,-1-1-1,1 0 1,0 0 0,0 0 0,-1 0 0,1-1-1,0 1 1,-1-1 0,1 0 0,-1-1 0,1 1 0,-1-1-1,1 0 1,-1 0 0,0-1 0,0 1 0,0-1 0,6-5-1,-3 1-229,0 0 0,0-1 0,-1 0-1,0 0 1,0-1 0,-1 0 0,0 0 0,0 0-1,-1 0 1,0-1 0,-1 1 0,0-1 0,-1 0-1,2-14 1,0-23-3543,-4-73 1,-5 55 2285</inkml:trace>
  <inkml:trace contextRef="#ctx0" brushRef="#br0" timeOffset="1">303 11 7946,'9'-3'959,"0"1"0,1 0 0,-1 0 0,1 1 1,0 1-1,-1-1 0,1 1 0,-1 1 0,1 0 1,0 0-1,9 3 0,10 4 907,0 1 0,35 15 1,-50-18-1501,-1 1 0,0 0 0,0 1 1,0 0-1,-1 1 0,-1 0 0,1 1 0,-1 0 1,-1 1-1,0 0 0,-1 1 0,0 0 0,0 1 1,6 13-1,-4-2-245,0 1 0,-2 0 1,-1 0-1,0 1 1,-2 0-1,-2 1 0,3 30 1,-1 41-683,-5 1 1,-11 104-1,8-187-249,0 0 0,0 0 0,-2 0 0,0 0 0,-8 19 0,3-23-3343,0-14 1765</inkml:trace>
</inkml:ink>
</file>

<file path=ppt/ink/ink28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0:32.81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125 1 11827,'-18'54'6193,"-3"12"-1256,-4 9-3001,2 10-1200,4-8-471,1-22-730,18-9-703,2-33 712</inkml:trace>
</inkml:ink>
</file>

<file path=ppt/ink/ink28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0:39.2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784 1 6721,'0'0'9925,"-6"4"-8000,1 9-1773,0 0 1,-1-1 0,0 0-1,-1 0 1,0 0 0,-1-1 0,0 0-1,-1-1 1,0 0 0,-18 15-1,27-24-143,-107 120 260,8-7 166,73-85-255,1 2-1,-23 39 1,22-31 113,-36 41-1,42-57-203,1 1-1,1 1 0,2 1 1,0 0-1,1 1 1,2 1-1,-13 37 0,22-55-1,0 0 1,0 0-1,-1-1 0,-12 17 0,11-18-60,-2 20 14,8-26-40,0 0 0,0 0 0,-1 1 1,1-1-1,-1 0 0,0 0 0,1 0 0,-1 0 0,0 1 0,0-1 1,-2 2-1,2-4-86,1 0 0,0 0 1,-1 0-1,1 0 0,0 0 0,0-1 1,-1 1-1,1 0 0,0 0 1,0-1-1,-1 1 0,1 0 0,0 0 1,0-1-1,0 1 0,-1 0 1,1-1-1,0 1 0,0 0 0,0 0 1,0-1-1,0 1 0,0 0 1,0-1-1,-1 1 0,1 0 1,0-1-1,0 1 0,0 0 0,0-1 1,1 1-1,-1-1 0,0 1 1,0 0-1,0 0 0,0-1 0,-1-15-2252,3-21-998,-1 32 3131,-1 0 0,0 0 0,0 0-1,0 0 1,-1 0 0,0 0 0,0-1 0,0 1 0,0 0 0,-1 1 0,-2-6 0,4 9 227,0 0 1,0 0-1,-1 0 0,1 0 0,0 0 1,-1 0-1,1 0 0,-1 0 1,1 0-1,-1 1 0,1-1 1,-1 0-1,1 0 0,-1 1 1,0-1-1,1 0 0,-1 1 1,0-1-1,0 0 0,0 1 0,0-1 1,1 1-1,-1-1 0,0 1 1,0 0-1,0-1 0,0 1 1,0 0-1,0 0 0,0 0 1,0 0-1,0 0 0,0 0 1,-1 0-1,0 1 228,0-1 1,1 1-1,-1 0 0,0 0 1,1 1-1,-1-1 0,1 0 1,-1 0-1,1 1 0,0-1 1,0 1-1,0-1 1,0 1-1,0 0 0,0-1 1,-1 4-1,-4 9 272,2 0 1,0 1-1,1-1 0,0 1 1,1 0-1,0 0 0,2-1 0,0 1 1,2 19-1,-2-32-437,0 0 0,0-1 0,0 1 0,0 0 0,0-1 0,0 1 0,0 0 0,1-1 0,-1 1 0,1 0 0,0-1 0,-1 1 0,1-1-1,2 4 1,-2-5-60,1 1 0,-1-1-1,1 1 1,-1-1-1,1 0 1,-1 1-1,1-1 1,0 0 0,-1 0-1,1 0 1,-1 0-1,1-1 1,-1 1-1,1 0 1,0-1-1,-1 1 1,1-1 0,1 0-1,10-3-46,0-1-1,-1-1 1,0 0-1,0 0 0,18-14 1,54-46-3089,-80 63 2882,35-32-1102</inkml:trace>
</inkml:ink>
</file>

<file path=ppt/ink/ink28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0:40.00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99 63 5233,'61'-12'2943,"-59"11"-2757,-1 1-1,0 0 1,1-1-1,-1 1 0,0 0 1,0-1-1,0 0 0,0 1 1,1-1-1,-1 0 1,0 1-1,0-1 0,0 0 1,0 0-1,0 0 1,-1 0-1,1 0 0,0 0 1,0 0-1,-1 0 0,1 0 1,0 0-1,-1-1 1,1 1-1,-1 0 0,0 0 1,1 0-1,-1-1 1,0 1-1,0 0 0,0-1 1,0 1-1,0 0 0,0-1 1,0-1-1,0 3-93,-1-1 0,1 0-1,0 0 1,-1 0 0,1 0-1,-1 1 1,1-1 0,-1 0 0,1 1-1,-1-1 1,0 0 0,1 1-1,-1-1 1,0 1 0,1-1 0,-1 1-1,0-1 1,0 1 0,0-1-1,1 1 1,-1 0 0,0-1 0,0 1-1,0 0 1,0 0 0,0 0-1,0 0 1,0 0 0,1 0-1,-1 0 1,0 0 0,0 0 0,0 0-1,0 0 1,0 0 0,0 1-1,1-1 1,-1 0 0,0 1 0,0-1-1,0 1 1,1-1 0,-2 1-1,-9 8 179,0 0 0,0 0 1,1 1-1,0 0 0,-16 23 0,14-16-23,1 1 1,-18 36 0,25-44-144,0-1 1,1 1-1,0 0 1,1 0-1,0 0 1,0 0-1,0 20 1,2-28-96,0 0 1,0 0-1,1-1 1,-1 1-1,0 0 1,1 0 0,0-1-1,-1 1 1,1 0-1,0-1 1,0 1-1,-1-1 1,1 1-1,1-1 1,-1 1-1,0-1 1,0 1-1,0-1 1,1 0 0,-1 0-1,1 0 1,-1 0-1,1 0 1,-1 0-1,1 0 1,-1 0-1,1-1 1,0 1-1,0-1 1,-1 1-1,1-1 1,0 1 0,0-1-1,0 0 1,-1 0-1,1 0 1,0 0-1,0 0 1,0-1-1,-1 1 1,3-1-1,2 0-6,0 0-1,0 0 1,-1 0-1,1-1 1,0 0-1,-1-1 1,1 1-1,-1-1 1,0 0-1,0 0 1,6-5-1,-2-3 13,-1 0-1,1-1 0,-2 0 0,0 0 0,0-1 0,-1 1 0,-1-2 1,0 1-1,-1-1 0,0 1 0,-1-1 0,-1 0 0,0 0 0,0-22 1,-15 59 310,12-19-262,1 0 0,-1-1 0,1 1 0,0 0 0,0 0 0,1-1 0,-1 1 0,1 0 0,0-1-1,0 1 1,0 0 0,0-1 0,1 1 0,-1-1 0,1 0 0,0 1 0,0-1 0,0 0 0,0 0 0,1 0 0,-1-1 0,1 1 0,0 0 0,-1-1 0,1 0 0,1 0 0,3 3 0,-3-3-111,0 0 1,0 0 0,0-1 0,0 1 0,0-1 0,1 0-1,-1 0 1,0 0 0,1-1 0,-1 1 0,1-1 0,-1 0 0,1-1-1,-1 1 1,0-1 0,1 1 0,-1-2 0,0 1 0,1 0-1,-1-1 1,0 0 0,0 1 0,4-4 0,46-36-6215,-29 20 4987</inkml:trace>
</inkml:ink>
</file>

<file path=ppt/ink/ink28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0:40.69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24 321 8314,'35'-94'3714,"-31"75"-1324,-8 15-73,-5 10 2459,2 9-4682,0 1-1,2 0 0,-6 25 1,10-39-92,1 0 0,-1 1 0,1-1 0,0 1 0,0-1 0,0 1 0,0-1 0,0 0 0,0 1 0,1-1 0,-1 1 0,1-1 0,0 0 0,-1 1 0,1-1 0,0 0 0,0 0 0,1 0 0,-1 1 0,0-1 0,1-1 0,0 1 0,-1 0 0,1 0 0,0 0 0,0-1 0,0 1 0,0-1 0,0 0 0,0 1 0,0-1 0,0 0 0,0 0 0,1-1 0,-1 1 0,0 0 0,1-1 0,-1 1 0,1-1 0,-1 0 0,0 0 0,1 0 0,-1 0 0,1 0 0,-1 0 0,1-1 0,-1 1 0,0-1 0,1 0 0,-1 1 0,0-1 0,1 0 0,-1-1 0,0 1 0,0 0 0,0 0 0,0-1 0,0 0 0,-1 1 0,4-4 0,-2 1 6,-1 1-1,0 0 0,0-1 0,0 1 1,0-1-1,-1 0 0,0 0 0,1 1 0,-1-1 1,-1 0-1,1 0 0,-1 0 0,1 0 1,-1 0-1,0 0 0,0 0 0,-1 0 1,1 0-1,-1 0 0,0 0 0,-3-7 1,-2-3 11,-1 0 0,0 0 1,-1 1-1,-15-18 1,-4-9-75,12 17 59,11 19 4,1-1 1,-1 0 0,1 1-1,0-1 1,0 0 0,1 0-1,-1-1 1,1 1-1,0-1 1,1 1 0,0-1-1,-1 1 1,2-1 0,-1 0-1,1 1 1,0-12-1,-2 9 656,2 19 455,3 0-971,0 0-1,1 0 1,8 15-1,-4-8-11,-5-11-48,1 0-1,0 0 1,0 0 0,1-1 0,0 0-1,0 0 1,1 0 0,-1 0 0,1-1-1,0 0 1,1 0 0,7 4-1,1-1-37,-1 0-1,1-2 0,0 0 1,23 6-1,-32-10-285,0-1 0,0 0 1,0 0-1,0-1 0,0 0 0,0 0 0,1 0 1,9-2-1,-11 1-298,0 0 1,-1-1 0,1 1 0,0-1-1,-1 0 1,0-1 0,1 1-1,-1-1 1,0 0 0,0 0-1,4-3 1,9-14-668</inkml:trace>
</inkml:ink>
</file>

<file path=ppt/ink/ink28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0:41.1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80 260 8298,'-1'-2'385,"1"0"0,-1 1 0,0-1 1,0 0-1,0 1 0,0-1 0,0 1 1,0 0-1,0-1 0,0 1 0,-1 0 1,1 0-1,0-1 0,-1 1 0,1 0 1,-1 0-1,0 1 0,1-1 0,-3-1 1,3 3-227,-1-1 0,1 0 0,0 0 1,-1 1-1,1-1 0,0 1 0,-1-1 1,1 1-1,0 0 0,0-1 0,0 1 1,0 0-1,-1 0 0,1 0 0,0 0 1,0 0-1,1 0 0,-1 0 0,0 0 0,0 0 1,0 0-1,1 0 0,-1 1 0,0-1 1,0 2-1,-3 7 55,0 0-1,0 0 1,1 0 0,0 0-1,1 0 1,0 1 0,0 12-1,1-17-188,1 0-1,-1 0 0,2 0 1,-1 0-1,1 0 1,0 0-1,0 0 0,0 0 1,1-1-1,0 1 1,0-1-1,0 1 0,1-1 1,4 7-1,-5-10-22,-1 0-1,1 0 1,-1 0 0,1-1-1,0 1 1,0-1-1,0 1 1,0-1 0,0 0-1,0 0 1,0 0-1,0 0 1,1 0 0,-1 0-1,0 0 1,1-1-1,-1 1 1,0-1 0,5 0-1,-4 0 0,1 0 1,0-1-1,0 0 0,-1 0 0,1 0 0,0 0 0,-1-1 1,1 1-1,-1-1 0,0 0 0,5-3 0,0-1 5,-1-1 1,1 1-1,-1-1 0,-1 0 1,1-1-1,-1 0 0,-1 0 0,10-16 1,-10 11 11,0-1 0,-1 1 0,0-1 0,-1 0 0,-1 1 0,0-1 0,-1 0 0,-1 0 0,-1-20 0,-1 9 12,-2 0-1,0 0 1,-2 0 0,-11-30 0,17 54-29,-1-4 23,-1 0 0,0 1 0,0-1 0,0 0 0,0 1 0,-1-1 0,0 1 0,0 0 0,-5-7 1,8 11-17,-1 0 0,1 0 0,0-1 0,0 1 0,0 0 0,-1 0 0,1 0 0,0 0 0,0-1 0,0 1 1,-1 0-1,1 0 0,0 0 0,0 0 0,-1 0 0,1 0 0,0 0 0,0 0 0,-1 0 0,1 0 1,0 0-1,-1 0 0,1 0 0,0 0 0,0 0 0,-1 0 0,1 0 0,0 0 0,0 0 0,-1 0 0,1 1 1,0-1-1,0 0 0,0 0 0,-1 0 0,1 0 0,0 0 0,0 1 0,0-1 0,-1 0 0,-4 15 241,4 21 119,4 8-133,3 1 0,1-1 0,18 61 0,-20-87-433,2-1 1,-1-1-1,2 1 0,1-1 1,0 0-1,0-1 1,2 0-1,0-1 1,0 0-1,2-1 0,21 20 1,9-2 101,1-3-180</inkml:trace>
</inkml:ink>
</file>

<file path=ppt/ink/ink28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0:42.43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186 414 7034,'-2'-1'7532,"-9"-3"-5446,-3 2-1572,-1 0 1,1 1 0,-24 1 0,34 1-441,-1 0 1,1 0-1,-1 0 1,1 1-1,0-1 1,0 1-1,0 0 1,0 0-1,0 0 1,0 1-1,0-1 1,1 1-1,-1 0 1,1 0-1,0 1 1,0-1-1,0 0 1,0 1-1,1 0 1,-1 0-1,-1 5 0,2-7-73,1 0-1,0 0 1,0 0-1,0 0 0,0 0 1,0 1-1,1-1 0,-1 0 1,1 1-1,-1-1 1,1 1-1,0-1 0,0 1 1,0-1-1,0 0 0,0 1 1,1-1-1,-1 1 0,1-1 1,0 0-1,-1 1 1,1-1-1,0 0 0,0 0 1,1 0-1,-1 0 0,0 0 1,1 0-1,-1 0 0,1 0 1,-1 0-1,1-1 1,0 1-1,0-1 0,0 1 1,3 1-1,9 2 14,1-1-1,-1 0 1,1-1 0,0-1 0,0 0-1,0-1 1,0 0 0,24-3-1,35 3 168,-58 1-116,0 0 1,0 2-1,0 0 0,0 1 0,-1 0 1,0 1-1,0 1 0,18 11 0,-25-13-41,0 0 0,-1 0 0,0 0 0,0 1 0,0 0-1,-1 0 1,1 1 0,-2 0 0,1 0 0,-1 0-1,0 1 1,-1-1 0,1 1 0,-1 1 0,-1-1-1,4 13 1,-6-13-7,-1 0 0,0 0 0,0 0 0,-1 0-1,0 0 1,0-1 0,-1 1 0,0 0 0,0-1-1,0 1 1,-1-1 0,-1 0 0,1 0 0,-1 0-1,0 0 1,-1-1 0,0 0 0,0 0 0,0 0-1,-10 8 1,11-10-12,-1 0-1,0 0 1,0-1 0,0 0-1,0 0 1,-1 0-1,1 0 1,-1-1 0,1 0-1,-1 0 1,0-1-1,-6 2 1,8-3-5,0 0-1,-1 0 1,1 0-1,0 0 1,0-1 0,0 0-1,0 0 1,0 0-1,0 0 1,0-1 0,0 1-1,0-1 1,0 0 0,1 0-1,-1 0 1,1-1-1,-1 1 1,-3-5 0,3 3-17,0-1 0,0 1 0,1-1 1,-1 1-1,1-1 0,0 0 0,1-1 0,-1 1 1,1 0-1,0-1 0,1 1 0,-1-1 0,1 1 1,0-1-1,0 0 0,1 0 0,0 1 0,0-1 1,1-7-1,2-10-76,1 0 1,1 1-1,12-34 1,-12 40 68,31-87-84,-15 49 133,-3-1-1,11-60 1,-26 98 2,-1 1 0,0-1 0,-1 1 0,-1-1 0,0 1 0,-1-1 1,-1 1-1,-1-1 0,0 1 0,-1 0 0,-11-27 0,11 35-10,-2-6 2,-1-1 0,0 1 0,-10-14 0,16 26-17,-1 0-1,1 0 1,0 0-1,-1 0 1,1 0-1,-1 1 1,0-1-1,1 0 1,-1 1-1,0-1 1,0 1-1,0 0 0,0-1 1,-1 1-1,1 0 1,0 0-1,0 0 1,-1 1-1,1-1 1,0 1-1,-1-1 1,1 1-1,-1 0 1,1 0-1,0 0 1,-1 0-1,1 0 1,-4 1-1,3 1 26,1 0 0,-1 0 0,1 0 0,0 0 0,-1 0 0,1 1 0,0-1 0,1 1 0,-1-1 0,0 1 0,1 0 0,-1 0 0,1-1 0,0 1 0,0 0 0,0 0 0,0 1 0,1-1 0,-1 0 0,1 0 0,0 0 0,0 0 0,0 0 0,0 1 0,0-1 0,1 0 0,-1 0 0,1 0 0,0 0 0,2 5 0,8 7 145,0 0 0,25 24-1,5 7 183,3 10-109,64 77 110,-99-124-320,0 0 0,0-1 1,1 0-1,0 0 0,15 8 1,-22-14-23,0-1 1,1 1 0,-1-1 0,1 0-1,-1 0 1,1 0 0,-1 0 0,1 0-1,0-1 1,4 0 0,-6 0-5,0 0 0,0 0 1,0-1-1,0 1 0,0-1 0,-1 0 1,1 1-1,0-1 0,-1 0 1,1 0-1,0 0 0,-1 0 0,1 0 1,-1-1-1,0 1 0,1 0 0,-1-1 1,0 1-1,0-1 0,0 1 0,2-3 1,1-4 14,0-1 0,-1 1 1,0-1-1,0 1 1,-1-1-1,0 0 1,1-14-1,0-67 51,-4 64-65,2 31-11,0-1 1,0 1-1,1-1 0,-1 1 1,1-1-1,0 1 1,0-1-1,0 0 1,1 0-1,-1 0 1,6 5-1,23 30 24,-30-38-20,1 0 0,-1 0 1,1 0-1,-1-1 0,1 1 0,-1 0 1,1 0-1,0-1 0,-1 1 0,1-1 1,0 0-1,-1 1 0,1-1 1,0 0-1,-1 0 0,1 0 0,0 0 1,0 0-1,-1-1 0,1 1 1,0 0-1,-1-1 0,1 0 0,-1 1 1,1-1-1,2-1 0,32-22 34,-30 18-27,0-1 0,0 0 0,0 0 0,-1 0 0,0-1 0,0 1 1,-1-1-1,0 0 0,0 0 0,-1-1 0,0 1 0,-1-1 0,0 0 0,0 0 0,-1 1 0,0-1 0,0-18 0,-2 27-10,1 0 0,0-1 0,0 1 0,0 0-1,0-1 1,0 1 0,0 0 0,0-1 0,1 1-1,-1-1 1,0 1 0,0 0 0,0-1 0,0 1 0,0 0-1,1-1 1,-1 1 0,0 0 0,0-1 0,0 1-1,1 0 1,-1 0 0,0-1 0,0 1 0,1 0-1,-1 0 1,0-1 0,1 1 0,-1 0 0,0 0 0,1 0-1,-1 0 1,0 0 0,1-1 0,-1 1 0,0 0-1,1 0 1,-1 0 0,1 0 0,-1 0 0,0 0-1,1 0 1,-1 0 0,0 0 0,1 0 0,-1 0-1,0 1 1,1-1 0,-1 0 0,0 0 0,1 0 0,-1 0-1,0 0 1,1 1 0,-1-1 0,0 0 0,1 1-1,34 19 63,-24-12-79,0 1-68,0-1-1,1-1 1,0 0 0,1-1-1,21 9 1,-31-14 8,26 6-2056,-1-8-3299,-16-2 4070</inkml:trace>
</inkml:ink>
</file>

<file path=ppt/ink/ink28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0:42.93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0 205 8170,'34'-82'4233,"-28"61"2508,-15 37-4359,5-7-2311,1-1 0,0 1 0,1 0-1,0 0 1,0 0 0,0 18 0,3-23-59,-1 0 0,1 1 0,0-1 0,0 0 0,0 0-1,1-1 1,-1 1 0,1 0 0,0 0 0,0-1 0,0 1 0,1-1 0,-1 1 0,1-1 0,0 0 0,0 0-1,0-1 1,0 1 0,1 0 0,-1-1 0,0 0 0,1 0 0,0 0 0,0 0 0,-1-1 0,1 1 0,8 1-1,-6-3 1,0-1 0,0 0 0,0 0 0,0 0-1,0-1 1,0 1 0,-1-2 0,1 1-1,-1 0 1,1-1 0,-1 0 0,0-1-1,7-4 1,2-3 30,-1-1 1,0 0-1,17-19 0,-24 22 64,0 0 0,0-1-1,-1 1 1,0-1 0,0 0 0,-1-1 0,4-15 0,-9 40-101,2-1 0,0 1 1,5 25-1,-5-37-2,0-1 0,0 1 0,0-1 0,0 1 0,0-1 0,0 1 0,0-1 0,1 1 0,-1-1-1,0 0 1,1 0 0,-1 0 0,1 0 0,-1 0 0,1 0 0,0 0 0,0-1 0,-1 1 0,1 0 0,0-1 0,0 1 0,-1-1 0,1 0 0,0 0 0,3 0 0,-1 1 54,0-1 0,0 0 0,0 0 0,1-1 0,-1 1 0,0-1 1,0 0-1,8-2 0,-10 2 4,1-1 1,-1 1-1,0 0 0,0-1 1,0 1-1,0-1 1,0 0-1,0 0 0,0 0 1,-1 0-1,1 0 1,-1 0-1,1 0 0,-1 0 1,0-1-1,0 1 1,0-1-1,0 1 0,0 0 1,0-1-1,-1 0 1,1 1-1,-1-1 0,0 1 1,0-1-1,0 0 0,0 1 1,0-1-1,0 1 1,-1-1-1,1 1 0,-1-1 1,0 0-1,-1-3 1,-1-1-52,-1-1 0,0 0 0,0 1 0,0 0 0,-1 0 0,0 0 0,0 0 0,-1 1 1,-8-8-1,8 10-457,0-1 0,-1 1 0,1 0 0,-1 0 0,-8-3 0,13 6 206,0 0-1,0 1 1,0-1 0,1 0-1,-1 1 1,0-1 0,0 1-1,0 0 1,0-1 0,0 1-1,0 0 1,0 0 0,0 0-1,0 1 1,0-1 0,0 0-1,0 1 1,0-1 0,1 1-1,-1 0 1,0 0 0,0-1-1,1 1 1,-4 3-1,-2 7-860</inkml:trace>
</inkml:ink>
</file>

<file path=ppt/ink/ink2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4:03.63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38 0 12787,'-5'7'5825,"1"-4"-2928,-4 1-1633,-2 1-800,-1-2-480</inkml:trace>
</inkml:ink>
</file>

<file path=ppt/ink/ink28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0:43.4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1 118 7250,'4'-5'1811,"14"-13"4291,-12 16-3006,-7 10-313,-2 7-2523,0-1 0,0 1-1,2-1 1,-1 1 0,2-1 0,0 1 0,4 26 0,-1-3-32,-5 3-189,1-34-29,0-1-1,1 1 0,0-1 1,0 1-1,0-1 0,1 0 0,0 1 1,0-1-1,3 7 0,-1-18 11,1 0 1,-1 0-1,1 0 0,-2-1 0,5-10 1,3-3-12,-3 9-4,1 0 1,0 0-1,0 1 0,1 0 1,0 0-1,1 1 1,0 0-1,0 1 1,1 0-1,21-10 0,27-19 61,-50 28 78,-1 0 1,1 0-1,-2 0 0,1-1 1,-1 0-1,-1-1 0,0 0 0,0 0 1,5-14-1,-10 23-118,0 0 1,-1 0-1,1 0 1,-1-1-1,1 1 1,-1 0-1,1 0 1,-1-1-1,0 1 0,0 0 1,0-1-1,0 1 1,0 0-1,0 0 1,0-1-1,0 1 0,0 0 1,-1-1-1,1 1 1,0 0-1,-1 0 1,1-1-1,-1 1 1,1 0-1,-1 0 0,0 0 1,0 0-1,1 0 1,-1 0-1,0 0 1,0 0-1,0 0 0,0 0 1,0 0-1,0 1 1,0-1-1,0 0 1,0 1-1,-2-1 0,1 0-9,0 0 0,1 1 0,-1-1 0,0 1 0,0 0 0,0 0 0,0 0 0,0 0 0,0 0 0,0 0 0,0 0 0,1 0 0,-1 1 0,0-1 0,0 1 0,0-1 0,0 1 0,1 0 0,-1 0 0,0 0 0,1 0 0,-1 0 0,1 0 0,-1 0 0,1 0 0,-3 3 0,2 0 20,-1 0-1,1 0 1,0 0-1,0 0 0,1 0 1,-1 1-1,1-1 1,0 1-1,0-1 0,0 1 1,1-1-1,0 1 1,0 0-1,0-1 0,0 1 1,1-1-1,-1 1 1,1-1-1,0 1 0,1-1 1,-1 1-1,3 4 1,-1-2 97,0 0-1,0 0 1,1 0 0,0-1 0,0 1 0,1-1 0,0 0 0,0 0 0,0 0 0,1-1-1,0 1 1,11 6 0,-9-7-68,1-1 0,0 0 0,1 0-1,-1-1 1,0 0 0,1-1 0,0 0 0,-1 0-1,1-1 1,0-1 0,0 0 0,0 0 0,0 0 0,0-2-1,-1 1 1,1-1 0,0 0 0,-1-1 0,0 0-1,1-1 1,13-7 0,12-9-669,-1-2 1,-1-1-1,-1-1 1,29-29-1,-32 28-448,74-61-538</inkml:trace>
</inkml:ink>
</file>

<file path=ppt/ink/ink28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0:48.05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234 17 4209,'-15'7'2093,"10"-5"-1328,-1 1 0,1-1 0,0 0 0,-1-1 0,-8 2 0,12-3-608,0 0-1,1 0 0,-1 0 1,0 0-1,0 0 1,0-1-1,0 1 1,1-1-1,-1 1 1,0-1-1,0 0 0,1 0 1,-1 0-1,1 0 1,-1 0-1,0 0 1,1 0-1,0 0 0,-1 0 1,1-1-1,-1-1 1,0 1 30,1 1 0,0-1 0,-1 1 0,1-1 0,-1 1 0,0-1 0,1 1 0,-1 0 0,0 0 0,0 0 0,0 0 0,0 0 0,-3-1 0,4 2-142,-1 0 0,1 0 0,0 0 0,-1 1 0,1-1 0,0 0 0,0 1 1,-1-1-1,1 1 0,0 0 0,0-1 0,0 1 0,0 0 0,0 0 1,0 0-1,0-1 0,0 1 0,0 0 0,0 0 0,0 0 0,1 1 0,-1-1 1,0 0-1,0 2 0,-12 19 54,2 0 0,0 1 0,2 0 0,0 0 0,2 1 0,0 0 0,2 1 0,-3 29 0,4-8 143,2 0 0,2 0 0,9 72 0,-7-102-178,0-1-1,1 0 1,1 0 0,0 0 0,13 28-1,-14-37-24,0 0-1,1-1 1,0 1-1,0 0 1,1-1 0,0 0-1,0 0 1,0-1-1,0 1 1,1-1-1,-1 0 1,1 0-1,0-1 1,1 0-1,11 4 1,-6-2 68,1-1-1,-1-1 1,1 0 0,0 0 0,0-2 0,1 1-1,-1-2 1,0 0 0,0 0 0,0-1 0,0-1 0,0 0-1,0-1 1,0-1 0,0 1 0,-1-2 0,0 0-1,0-1 1,0 0 0,0 0 0,18-15 0,-12 7 106,0-2 0,-1 0 0,-1-1 0,-1 0 0,0-1 0,23-39 0,-30 44-120,-1-1 0,-1 0 0,-1 0 0,0 0 0,0-1 0,-2 1 0,1-1 0,-2 0 0,0 0 0,-1-1 0,-2-24 0,1 32-56,-1-1-1,-1 1 1,1-1 0,-2 1 0,1 0 0,-1 0-1,0 0 1,-1 0 0,0 0 0,0 1-1,-1-1 1,-9-11 0,6 11-2,0-1-1,-1 1 1,0 1 0,0 0-1,-1 0 1,0 1 0,0 0 0,-17-7-1,4 5-123,1 1 1,-2 0-1,1 2 0,-1 1 0,1 0 0,-1 2 0,0 1 0,-40 3 1,59-2-213,-1 1 0,0 0 1,1 0-1,-1 0 1,-5 3-1,10-4 238,0 1-1,-1-1 0,1 1 1,0-1-1,0 1 0,0-1 1,0 1-1,0 0 0,0 0 1,1-1-1,-1 1 0,0 0 1,0 0-1,0 0 0,1 0 1,-1 0-1,0 0 0,1 0 1,-1 0-1,1 0 0,0 0 1,-1 0-1,1 1 0,0-1 1,-1 0-1,1 0 0,0 0 1,0 0-1,0 1 0,0 0 1,4 18-185</inkml:trace>
</inkml:ink>
</file>

<file path=ppt/ink/ink28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0:48.73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1826 391 5937,'1'-1'317,"0"-1"-1,0 1 0,0 0 1,1 0-1,-1 0 1,0 0-1,1 0 0,-1 0 1,0 1-1,1-1 0,-1 0 1,1 1-1,0-1 0,2 0 1,-4 1-202,1 0-1,-1 0 1,1 1 0,-1-1-1,1 0 1,-1 0 0,1 0-1,-1 0 1,1 1 0,-1-1 0,1 0-1,-1 0 1,1 1 0,-1-1-1,1 0 1,-1 1 0,1-1-1,-1 0 1,0 1 0,1-1 0,-1 1-1,0-1 1,1 1 0,-1-1-1,0 0 1,0 1 0,0-1-1,1 2 1,-1 0 64,1 0-1,-1 0 1,0 1 0,0-1-1,0 0 1,0 0 0,0 0-1,-1 1 1,1-1 0,-1 0-1,1 0 1,-1 0 0,0 0-1,0 1 1,0-1 0,0 0-1,0-1 1,0 1 0,0 0-1,-2 2 1,-5 4 75,-1 0 0,1-1 0,-1 0 0,-1 0 0,1-1 0,-1-1 0,0 1-1,0-1 1,-1-1 0,1 0 0,-1-1 0,0 0 0,0 0 0,0-1 0,-15 1 0,4-2-96,-1 0 0,0-1-1,0-1 1,1-2 0,-1 0 0,-37-11 0,-28-16-60,1-5 1,-126-70-1,126 58-51,-2 5 0,-106-36 0,59 40 347,-1 6 1,-164-17-1,283 48-507,0-2 1,0 0-1,0 0 0,0-2 0,-32-13 1,44 14-599,7 2-216,13 3-947,16 4 494</inkml:trace>
</inkml:ink>
</file>

<file path=ppt/ink/ink28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0:49.7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0 228 9082,'1'3'5175,"8"3"-2574,23 8-1428,-11-5-224,11 8-537,0 2-1,-1 1 1,-1 2-1,-1 1 1,-1 1 0,-1 1-1,30 36 1,-56-60-408,-1-1 0,1 1-1,-1-1 1,1 1 0,-1 0 0,1-1 0,-1 1 0,1 0 0,-1-1 0,0 1 0,1 0 0,-1 0 0,0-1 0,1 1-1,-1 0 1,0 0 0,0 0 0,0-1 0,0 1 0,0 0 0,0 0 0,0 1 0,-1-2-1,1 0 0,-1 1 0,0-1 0,1 0 0,-1 0-1,0 0 1,1 0 0,-1 0 0,1 0 0,-1 0 0,0 0 0,1 0 0,-1-1 0,0 1 0,1 0 0,-1 0 0,1 0 0,-1-1 0,1 1 0,-1 0 0,0-1 0,1 1 0,-1 0 0,1-1 0,-1 1 0,1-1 0,0 1 0,-1-1-1,0 0 1,-8-8 10,-1 0 0,1 0 0,1-1 0,0 0 0,0 0 0,1-1 0,-7-13-1,1-3-2,-20-56 0,29 70 6,0 1 0,1-1 0,1 0 0,0-1 0,0 1 0,2 0 0,-1 0 0,2-1 0,2-18 0,-2 26-100,1 0-1,-1-1 1,1 1 0,0 1 0,1-1-1,0 0 1,0 1 0,0-1-1,0 1 1,1 0 0,0 0-1,0 0 1,0 0 0,1 1 0,-1 0-1,1 0 1,0 0 0,0 0-1,1 1 1,-1 0 0,1 0-1,8-3 1,46-7-5220,-30 9 4256</inkml:trace>
</inkml:ink>
</file>

<file path=ppt/ink/ink28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0:50.13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27 251 6441,'37'47'3200,"-37"-47"-3135,0 0 1,1 1 0,-1-1 0,0 0 0,0 0-1,1 1 1,-1-1 0,0 0 0,0 0-1,1 1 1,-1-1 0,0 0 0,1 0-1,-1 0 1,0 0 0,1 0 0,-1 0 0,0 1-1,1-1 1,-1 0 0,0 0 0,1 0-1,-1 0 1,1 0 0,-1 0 0,0 0-1,1-1 1,-1 1 0,0 0 0,1 0 0,-1 0-1,0 0 1,1 0 0,-1 0 0,0-1-1,1 1 1,-1 0 0,0 0 0,0 0-1,1-1 1,-1 1 0,1-1 0,6-14 1726,-5 9-1267,7-17 1107,-1-1 0,8-43 0,-13 53-1405,-1 1 0,-1-1 0,-1 0 0,1 1 0,-2-1 0,-4-24 0,5 35-219,-1 1-1,1-1 1,-1 1-1,1 0 1,-1-1-1,0 1 1,0 0-1,-1 0 1,1 0 0,0-1-1,-1 1 1,1 1-1,-1-1 1,1 0-1,-5-3 1,5 4-8,0 1 1,0-1 0,0 1 0,-1-1-1,1 1 1,0 0 0,-1-1-1,1 1 1,0 0 0,-1 0-1,1 0 1,0 0 0,-1 0-1,1 0 1,-1 0 0,1 1 0,0-1-1,0 0 1,-1 1 0,-1 1-1,-2 0-1,1 1 0,0 0 0,0 0 0,0 0 0,0 0 0,0 1 0,1-1 0,0 1 0,0 0 0,0 0-1,0 0 1,0 1 0,-2 6 0,1-3 66,1 1-1,0 0 0,1 0 1,0 0-1,0 1 0,1-1 1,0 0-1,1 1 0,0-1 1,0 0-1,1 1 0,0-1 1,1 0-1,2 10 0,-2-14 2,0 0-1,0 1 0,0-1 0,1 0 1,0 0-1,0 0 0,0 0 1,1 0-1,-1-1 0,1 0 1,0 0-1,0 0 0,1 0 1,-1 0-1,1-1 0,0 0 1,0 0-1,0 0 0,0-1 0,0 1 1,1-1-1,-1-1 0,10 3 1,-3-3-92,0 0 0,0-1 0,0 0 0,0-1 0,0 0 0,0-1 0,0 0 0,-1-1 0,1-1 0,-1 0 0,1 0 0,-1-1 0,19-12 0,-20 12-564,-1-2 0,0 1 0,0-1 0,-1 0 0,0-1 0,0 0 1,0 0-1,-1 0 0,7-13 0,-4-2 218,-5 0-57</inkml:trace>
</inkml:ink>
</file>

<file path=ppt/ink/ink28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0:51.53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33 1210 6233,'-33'-92'3677,"53"109"2915,32 40-3650,-21-10-1909,-26-38-932,0-1 1,1 1-1,0-1 0,0 0 0,1-1 1,0 1-1,14 11 0,-20-19-98,-1 0 0,0 1 0,0-1 0,1 0 0,-1 0 0,0 1 0,1-1 0,-1 0 0,0 0 0,1 0 0,-1 1 0,0-1 0,1 0 0,-1 0 0,0 0 0,1 0 0,-1 0 0,0 0 0,1 0 0,-1 0 0,0 0 0,1 0 0,-1 0 0,1 0 0,-1 0-1,0 0 1,1 0 0,-1 0 0,0 0 0,1-1 0,-1 1 0,0 0 0,1 0 0,-1 0 0,0 0 0,1-1 0,-1 1 0,2-17 71,-11-32 8,6 39-60,1-4-12,0-1-1,1 0 1,0 0 0,3-25-1,-1 34 16,-1 1 0,1 0-1,0 0 1,0 0-1,0 0 1,1 0 0,0 0-1,0 0 1,0 0-1,0 1 1,1-1 0,0 1-1,0-1 1,0 1-1,0 0 1,7-6 0,-8 9 12,-1 0 1,1 0-1,0 0 1,0 0 0,0 0-1,0 0 1,0 0-1,0 1 1,0-1-1,0 1 1,1 0 0,-1-1-1,0 1 1,0 0-1,0 0 1,0 0 0,0 1-1,1-1 1,2 1-1,-1 1 3,-1-1 0,1 1 0,-1 0 0,0 0 1,0 0-1,1 1 0,-1-1 0,-1 0 0,1 1 0,3 4 0,1 1 5,-1 1 1,0 1-1,0-1 1,-1 1 0,0 0-1,6 17 1,-11-26-44,0-1 1,0 1-1,1-1 0,-1 1 1,0-1-1,0 0 1,0 1-1,1-1 1,-1 1-1,0-1 0,0 1 1,0-1-1,0 1 1,0-1-1,0 1 1,0-1-1,0 1 1,0-1-1,-1 1 0,1-1 1,0 1-1,0-1 1,0 1-1,0-1 1,-1 0-1,1 1 0,0-1 1,0 1-1,-1-1 1,1 0-1,0 1 1,-1-1-1,0 1 0,1-1 2,-1 0 0,0 0 0,0-1 0,0 1 0,1 0 0,-1 0 0,0-1 0,1 1 0,-1 0 0,0-1 0,1 1 0,-1-1 0,0 1 0,1-1 0,-1 1-1,1-1 1,-1 1 0,1-1 0,-1 0 0,1 1 0,-1-1 0,0-1 0,-5-7-4,1 0 1,0 0-1,0-1 1,1 1-1,0-1 1,-3-11-1,4 10 0,1 4-1,1 0 0,0 0 1,0 0-1,0 0 1,1 0-1,0 0 0,1 0 1,0 0-1,0 0 0,3-9 1,0 1 2,1 0 0,0 0 0,9-15 0,-8 19 25,0 1 1,0-1-1,1 1 0,0 0 1,12-12-1,-17 20-9,-1 0-1,1 0 1,0 0-1,0 1 1,0-1-1,0 1 1,1 0-1,-1-1 1,0 1 0,0 0-1,1 0 1,-1 0-1,1 1 1,-1-1-1,1 1 1,-1-1-1,1 1 1,-1 0-1,1 0 1,-1 0 0,1 0-1,0 0 1,-1 1-1,1-1 1,-1 1-1,1-1 1,-1 1-1,0 0 1,1 0-1,-1 0 1,4 3 0,37 32 331,-40-31-323,1-1 1,1 1-1,-1-1 1,1 0 0,-1-1-1,1 1 1,0-1 0,0 0-1,1 0 1,-1 0-1,1-1 1,-1 1 0,1-2-1,0 1 1,0-1-1,10 2 1,-15-3-25,1-1-1,-1 1 1,0 0 0,1-1-1,-1 0 1,1 1-1,-1-1 1,0 0 0,0 1-1,1-1 1,-1 0 0,0 0-1,0 0 1,0 0 0,0 0-1,0 0 1,0 0-1,0-1 1,0 1 0,-1 0-1,1-1 1,0 1 0,-1 0-1,1-1 1,-1 1-1,1-1 1,-1 1 0,0 0-1,0-1 1,1 1 0,-1-3-1,2-56 22,-2 45-18,10-160-60,-10 176 56,7 19 5,1-1 0,12 19 0,-17-32 0,0-1 0,1 1 0,0-1 0,0 0 0,1 0 0,-1 0 0,1-1 0,0 1 0,0-1 0,1-1 0,8 6 0,-12-8 0,0 0 0,0 0 0,0 0 0,0 0 0,0 0 0,0 0 0,0-1 0,0 1 0,1-1 0,-1 0 0,0 1 0,0-1 0,0 0 0,1 0 0,-1-1 0,0 1 0,0 0 0,0-1 0,1 1 0,-1-1 0,0 0-1,0 0 1,0 0 0,0 0 0,0 0 0,-1 0 0,1 0 0,0 0 0,3-4 0,-4 3 4,1-1-1,-1 1 1,1-1-1,-1 0 0,0 0 1,0 0-1,0 1 1,-1-1-1,1 0 1,0 0-1,-1 0 0,0 0 1,0 0-1,0 0 1,0 0-1,0 0 1,-1 0-1,1 0 1,-1 0-1,0 0 0,-2-5 1,-1-2 8,-1 1 1,0-1 0,0 1-1,-1-1 1,0 2 0,-1-1-1,0 1 1,-10-10-1,-6-3-31,-42-29-1,65 50 14,-1 0 0,1 0-1,-1 0 1,1-1 0,-1 1 0,1 0 0,-1 0-1,1-1 1,-1 1 0,1 0 0,0-1 0,-1 1 0,1-1-1,-1 1 1,1 0 0,0-1 0,-1 1 0,1-1-1,0 1 1,0-1 0,-1 1 0,1-1 0,0 1 0,0-1-1,0 0 1,0 1 0,0-1 0,0 1 0,0-1-1,0 1 1,0-1 0,0 1 0,0-1 0,0 0 0,0 1-1,0-1 1,0 1 0,0-1 0,1 1 0,-1-1-1,0 1 1,0-1 0,1 1 0,-1-1 0,0 1 0,1-1-1,-1 1 1,0 0 0,1-1 0,-1 1 0,1 0 0,-1-1-1,1 1 1,-1 0 0,1-1 0,-1 1 0,1 0-1,0-1 1,42-13 7,-30 11 1,26-12 82,-26 10 75,-1 0-1,1 0 1,0 2 0,0-1-1,1 2 1,25-3 0,-36 6-150,0-1 1,0 1 0,0 0 0,0 0-1,0 0 1,-1 0 0,1 0-1,-1 1 1,1-1 0,-1 1-1,1 0 1,-1 0 0,0 0-1,0 0 1,1 0 0,2 4 0,-2-54-80,-2 35 38,-2 5-20,2 0 1,-1 0-1,1 0 1,0 0-1,1 0 0,0 1 1,0-1-1,0 0 1,1 1-1,4-9 1,-6 16 31,0-1 0,-1 1 0,1-1 0,0 0 0,0 1 1,0 0-1,-1-1 0,1 1 0,0-1 0,0 1 0,0 0 0,0 0 1,0-1-1,0 1 0,-1 0 0,1 0 0,0 0 0,0 0 0,0 0 1,0 0-1,0 1 0,0-1 0,0 0 0,0 0 0,0 0 1,-1 1-1,1-1 0,1 1 0,26 16-83,-24-15 76,1 2 13,10 6 6,0 0 0,1-1 0,22 9 0,-33-16 6,-1 0-1,0-1 0,1 0 0,-1 0 1,1-1-1,-1 1 0,1-1 1,6 0-1,-9 0-1,0-1 0,0 1 0,0 0 0,0-1 1,0 0-1,1 0 0,-1 1 0,-1-1 0,1-1 0,0 1 0,0 0 0,0 0 1,0-1-1,-1 1 0,1-1 0,-1 1 0,1-1 0,1-1 0,-1-2 6,0 0-1,1 0 1,-1 0-1,-1-1 0,1 1 1,-1 0-1,0-1 1,0 1-1,-1-1 0,1-7 1,-5-56 64,2 52-62,-1 0 0,0 0 0,-1 0 0,-1 1 0,0-1 0,-1 1 0,-1 1 0,-13-23 0,8 26-45,12 22-35,13 25-25,3-4 99,0-1-1,2-1 1,1 0-1,44 49 1,-54-68 7,1-1 0,0 0 0,1 0 1,0 0-1,0-2 0,1 1 0,0-2 0,1 1 0,-1-2 0,1 0 1,0 0-1,0-1 0,0-1 0,1 0 0,18 2 0,-25-5-71,0 0 0,0-1 0,0 0-1,0 0 1,-1 0 0,1-1 0,0 0-1,-1 0 1,1-1 0,-1 1 0,0-2-1,0 1 1,0-1 0,0 1 0,0-2-1,-1 1 1,0-1 0,0 1 0,6-9-1,7-8-1083,-2-2-1,-1 0 0,19-39 0,-20 37-166,14-31-1321,-18 35 1292,0 1 1,1 0-1,27-35 0,-37 53 1265,0 1-1,1-1 1,-1 1-1,1 0 1,-1-1-1,1 1 1,0 0-1,-1 0 1,1 0-1,0 0 1,0 0-1,0 0 1,0 1-1,0-1 0,0 1 1,0-1-1,0 1 1,0 0-1,3-1 1,-5 2 115,1-1 1,0 0-1,0 0 1,0 0-1,0 1 1,-1-1-1,1 0 1,0 1-1,0-1 1,0 1-1,-1-1 1,1 1 0,0-1-1,-1 1 1,1-1-1,-1 1 1,1 0-1,0 1 1,0-1 284,0 1-1,0-1 1,-1 1 0,1 0 0,-1-1 0,1 1 0,-1 0 0,0 0 0,1-1 0,-1 1 0,0 0 0,0 2 0,-5 27 1809</inkml:trace>
</inkml:ink>
</file>

<file path=ppt/ink/ink28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1:00.11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420 1 6593,'-4'6'440,"1"1"0,0 0 0,0 0 0,1 0 0,0 0 0,0 1 0,0-1 0,1 1 0,0-1 0,1 1-1,0 13 1,2 12 328,10 47-1,-5-35-259,10 119 298,-4 176 1,-28 167-635,1-109-74,17 658 385,3-486-390,33 1088-7,-45-539-83,-79-1-411,50-671 368,-14 150 44,-41 664 20,89-734 50,5-233-34,5 205 164,-3-252 63,18 150 482,-2 178 207,-92 71-70,-58-8-250,73-340-153,47-234-341,3 1 0,6 105 0,1-145-223,2 1-1,0-1 1,1 0-1,2-1 1,1 1-1,0-1 1,2 0-1,1-1 1,0-1-1,2 1 0,1-2 1,0 0-1,26 28 1,0-18-354</inkml:trace>
</inkml:ink>
</file>

<file path=ppt/ink/ink28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1:09.38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197 859 7114,'-2'3'6330,"6"-2"-3632,14 0-2715,-1 0 672,137 3 1345,84 8-773,220 36-409,-307-40 45,157-12 0,569-5 1491,-468 0-1448,-174 1-135,1-3-459,213 4 243,-357 10-510,0-4 1,157-21 0,-171 7 93,117-36 1,-104 18-114,-81 29-13,0-1-1,-1 0 0,1-1 0,-1 0 0,0 0 0,13-13 1,-19 14-3,0 1 1,0-1 0,0 0 0,0 1-1,-1-1 1,1-1 0,-1 1 0,-1 0-1,1 0 1,1-11 0,4-57 8,-7 60-20,1-4 1,-1 0 1,0 0-1,-1 0 1,-1 0-1,-1 0 1,-1 1-1,-5-19 1,5 26-17,0-1 0,-1 1 0,0 0 0,0 0 0,-1 1 0,0-1 0,0 1 0,-1 1 0,0-1 1,0 1-1,-1 0 0,0 1 0,-9-6 0,-25-14-32,-1 3 1,-2 1-1,0 3 0,0 1 1,-2 2-1,-91-17 1,-62-7-200,-1 9 1,-306-8 0,256 31-138,-191 5-12,-89 7-101,272-7-345,-23-7 176,-4 1-468,207 10 463,-127 18 0,-215 71 212,369-74 461,0 3 1,-65 32 0,93-38 5,1 0 0,0 2 0,1 0 1,1 2-1,0 0 0,-33 37 0,46-45 49,1 2-1,0-1 1,0 1-1,1 0 1,0 0 0,1 1-1,1 0 1,0 0-1,0 0 1,1 0-1,0 1 1,1-1-1,1 1 1,0-1 0,1 21-1,1-23 41,0 0 0,1 0 0,0 0 0,0 0 0,1 0 0,1 0 0,-1-1 0,2 0 0,-1 1 0,1-1 0,1-1 0,-1 1 0,1-1 0,1 0 0,0 0 0,0-1 0,0 0 0,1 0 0,13 9 0,1-4 89,1 0 0,0-1 0,0-2 0,1 0 0,1-1 0,34 5 0,156 17 529,-191-28-664,66 4 15,166-8-1,-105-12-3954,-121 11 2507</inkml:trace>
</inkml:ink>
</file>

<file path=ppt/ink/ink28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1:17.20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258 933 4729,'-22'15'3215,"20"-14"-2663,0 1-1,0 0 1,-1-1-1,1 1 1,0-1 0,0 0-1,-1 0 1,1 0 0,-6 2-1,8-3-443,0-1-1,0 1 0,0 0 1,0 0-1,0 0 0,0-1 1,0 1-1,0 0 0,0 0 1,0 0-1,0 0 0,0-1 1,0 1-1,0 0 0,0 0 1,0 0-1,0-1 0,0 1 1,0 0-1,0 0 0,0 0 1,0 0-1,0-1 0,0 1 1,0 0-1,0 0 0,0 0 1,0 0-1,1-1 0,-1 1 1,0 0-1,0 0 0,0 0 1,0 0-1,0 0 0,1-1 1,-1 1-1,0 0 0,0 0 1,0 0-1,0 0 1,1 0-1,25-7 438,0 1 1,0 2-1,0 0 1,36 1-1,7 5-233,1 3 0,76 16 1,86 7 313,-116-24-175,40 1 88,181 29 1,-274-24-229,2-2 0,-1-3 1,1-3-1,0-2 0,0-4 1,114-20-1,-73 0 100,-1-4-1,159-66 1,-98 12-345,-143 69-60,1-2 0,-2-1 1,0-1-1,32-32 1,-47 41-7,0 0 1,0-1 0,-1 0-1,0 0 1,-1 0 0,0-1-1,0 1 1,-1-1 0,0-1-1,-1 1 1,0 0 0,0-1 0,-1 0-1,-1 1 1,0-1 0,0 0-1,-1 0 1,-1 0 0,0 0-1,0 1 1,-1-1 0,0 0-1,-1 1 1,-7-20 0,3 14-6,-1 1 1,0-1-1,-1 2 1,0-1-1,-1 1 1,-1 1-1,0-1 1,-1 2 0,-1 0-1,0 0 1,0 1-1,-1 1 1,0 0-1,-1 1 1,-19-9-1,-12-2-33,-2 1 0,0 3 0,-95-20 0,1 0-85,-58-11 59,46 27 20,-1 7 0,-250 12 0,248 16-223,-261 57-1,290-43 119,2 6 0,-220 91-1,327-118 145,2 1 0,-1 0 0,1 1 0,-30 23 0,41-27 8,0-1 0,0 1 0,1 0 0,0 1 0,0-1 0,1 1 0,-1 0 0,2 0-1,-1 0 1,1 1 0,0-1 0,0 1 0,1 0 0,-2 14 0,1 4 24,1-1 0,1 1-1,2 0 1,0 0 0,2-1 0,1 1 0,0-1-1,12 34 1,-9-42 22,0 0 0,1-1 1,1 0-1,1 0 0,0-1 0,1 0 0,0-1 0,1 0 0,28 24 0,-20-22 72,0-1-1,2-2 0,0 0 1,0-1-1,1-1 1,35 12-1,4-5-863,1-4 0,1-2 0,0-2 0,115 0-1,-72-8-553</inkml:trace>
</inkml:ink>
</file>

<file path=ppt/ink/ink28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1:21.6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1 775 8250,'0'0'100,"0"0"-1,0 0 1,0 0 0,0 0 0,1 0 0,-1 0-1,0 0 1,0 0 0,0 0 0,0 0-1,1 0 1,-1 0 0,0 1 0,0-1 0,0 0-1,0 0 1,1 0 0,-1 0 0,0 0 0,0 0-1,0 0 1,0 0 0,0 1 0,1-1 0,-1 5 4446,3-6-3356,51-9-79,-1 3 0,1 2 0,1 2-1,98 7 1,-80 5-761,311 31 782,2-32 179,-299-13-903,67-4 234,191 15 0,-251 2-587,309 15 128,183-68 185,-148 4 432,67-20-56,-420 49-667,102-1-1,1 0-38,-67 0-5,232-31 34,-255 27-42,150-45 1,-236 59-25,0-1 1,0 0 0,0-1 0,0 0 0,0-1 0,-1 0 0,0-1 0,-1 0 0,1-1 0,8-9 0,-17 16-2,-1-1 0,0 0 0,0 1 0,0-1 0,0 0 1,-1 0-1,1 1 0,0-1 0,-1 0 0,1 0 0,-1 0 0,0 0 0,0 0 1,0 0-1,0 0 0,0 0 0,0 0 0,0 0 0,0 0 0,-1 0 0,1 0 1,-1 0-1,0 0 0,1 1 0,-1-1 0,0 0 0,0 0 0,0 1 0,0-1 1,-1 0-1,1 1 0,0-1 0,-3-1 0,-3-5-5,-2 0 0,1 0 1,-1 1-1,-12-8 0,-8-3-1,-1 1 1,0 2-1,-36-13 1,-103-28 29,85 29-17,16 7-44,0 3 0,-116-13 0,-142 8-148,132 11 41,-99-3-217,-116-10-101,-177 2 28,344 19 211,-377-10-735,403 17 501,-382 58-1,503-47 455,-112 31 0,177-37 1,0 1 1,1 1-1,1 1 1,-1 2-1,2 1 1,0 1-1,-45 37 1,56-38 50,0 0-1,2 1 1,0 1 0,0 0 0,2 1 0,0 1 0,-10 21 0,17-30 25,0 1 1,1 0-1,0 0 1,1 1 0,0-1-1,0 1 1,1 0-1,1-1 1,0 1-1,1 0 1,0 0 0,1 0-1,0 0 1,4 16-1,-1-18-34,0 0-1,0-1 1,1 1-1,0-1 0,1-1 1,0 1-1,1-1 1,-1 0-1,1 0 0,1-1 1,0 0-1,0 0 1,0-1-1,1 0 0,-1 0 1,16 6-1,4 2-64,1-2 1,0-1-1,0-2 0,41 8 0,17-2-671,110 4-1,-107-13 858,67 7-229</inkml:trace>
</inkml:ink>
</file>

<file path=ppt/ink/ink2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4:15.4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2313 0 7082,'-9'5'6266,"2"7"-3518,-3 22-2373,4-11 528,3-13-810,-39 107 1362,34-97-1250,-2 0 0,1-1-1,-2-1 1,-14 20 0,12-20-11,-18 34 1,24-38-54,-1-1 0,0 1 0,-1-2 0,0 1 0,-22 21 0,-121 80 757,-2 2-583,-51 50-248,157-133-59,-1-3 1,-93 43-1,-17-9-4,132-55-1,-1-1 0,0-2 0,0 0 0,-40 2 0,66-8-3,-34 2 12,1-1-1,-1-2 1,1-1 0,-54-10-1,73 7 61,0-1-1,1 0 0,0 0 0,0-2 0,0 0 0,1-1 0,0 0 0,1-1 1,0 0-1,1-1 0,-12-13 0,-6-5 46,-26-25 163,-54-67 1,94 101-276,0-2 1,2 1-1,1-2 1,0 0-1,2 0 1,1-1-1,-10-33 0,-8-23 125,18 54-87,-14-53 1,-13-141 102,34 210-121,0 0 1,-1 0-1,0 0 0,-1 0 0,-8-13 0,-9-20 51,21 42-49,1 0-1,-1 0 1,1 0-1,-1-1 1,0 1-1,0 0 1,0 0 0,1 0-1,-1 0 1,0 1-1,0-1 1,0 0 0,0 0-1,-1 1 1,1-1-1,0 0 1,0 1 0,0-1-1,0 1 1,-1-1-1,1 1 1,0 0-1,-1 0 1,1 0 0,0-1-1,0 1 1,-1 0-1,1 0 1,0 1 0,-1-1-1,-1 1 1,1 2-16,1 0 0,-1 0 0,1 0 1,0 0-1,0 1 0,0-1 0,1 1 0,-1-1 1,1 0-1,0 1 0,0-1 0,0 5 0,0-3 4,2 62 67,0-32 134,-5 54-1,1-79-155,0-1 0,-1 0 0,-6 15 0,6-17-32,0 0 0,1 0 0,0 0 0,0 0 0,0 0 0,0 12 0,2-18-18,0-45-1,-6-161-17,5 192-3,1 9 14,1 1 0,-1 0 0,-1 0 0,1 0 0,0 0-1,-1 0 1,1 0 0,-1 0 0,0 0 0,0 0 0,-2-3 0,3 5-23,163 7 156,-155-5-118,1 0-1,-1 0 0,0 0 1,0 1-1,0 0 1,0 1-1,0 0 1,0 0-1,-1 1 0,1-1 1,11 10-1,-15-10-5,-1-1 0,0 1 0,1 0-1,-1 0 1,-1 1 0,1-1-1,0 1 1,-1-1 0,0 1 0,0 0-1,0 0 1,0 0 0,-1 0 0,1 0-1,-1 0 1,0 0 0,0 1 0,-1-1-1,1 0 1,-1 0 0,0 1 0,0-1-1,0 0 1,-2 7 0,0-6 27,0-1 1,-1 1-1,1-1 1,-1 0 0,0 0-1,0 0 1,0-1-1,-1 1 1,1-1-1,-1 0 1,-7 6-1,-9 8 186,-5 6 175,-38 26 0,-9 7-61,70-53-1076,7-5-16,11-4 63,21-2 88</inkml:trace>
</inkml:ink>
</file>

<file path=ppt/ink/ink28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1:23.68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65 909 6329,'14'-6'4729,"16"3"-3683,-12 1-43,80-2 828,1 3 0,135 17 1,5 0-603,352-29 1310,-432 2-1904,-1-8-1,155-39 1,-53 7 487,-236 45-991,0-2-1,-1 0 1,0-2 0,26-15 0,5-2-86,-46 24-42,0-1 0,0-1 0,0 0 0,-1 0 0,0 0 1,0-1-1,-1 0 0,1 0 0,-1-1 0,0 1 1,-1-1-1,0-1 0,0 1 0,-1-1 0,1 0 0,-2 0 1,1 0-1,-1 0 0,0-1 0,-1 0 0,0 1 0,0-1 1,-1 0-1,0 0 0,-1 0 0,0 0 0,0 1 1,-1-1-1,0 0 0,-1 0 0,0 0 0,0 1 0,-6-15 1,0 6 2,0 0 1,-2 1-1,0 0 1,0 1-1,-2 0 1,0 1 0,0 0-1,-2 1 1,1 1-1,-2 0 1,1 0-1,-2 2 1,-22-13 0,-21-8-1,-1 3 0,-1 3 1,-125-34-1,165 55-5,-57-15-4,0 4-1,-84-5 1,62 13-11,27 1 28,0 3 0,-120 11 0,-241 69-93,426-75 78,-301 75-270,272-64 241,-1 1 0,2 2 0,0 2 0,1 1 0,-63 46 0,77-46 38,1 1 0,0 0 0,2 1 0,0 1 0,2 1 0,0 1 0,2 0 0,0 1 0,2 0 0,1 1 0,-15 48 0,24-62 24,-1-1 1,2 1-1,0 0 0,0 0 1,1 0-1,0-1 0,1 1 1,0 0-1,1 0 0,0-1 1,1 1-1,1-1 0,-1 0 1,2 0-1,0 0 0,0 0 1,1-1-1,0 0 0,0 0 1,2 0-1,-1-1 0,1 0 1,0-1-1,1 0 0,0 0 1,0-1-1,15 10 0,16 5 154,0-2 0,1-2 0,1-1 0,0-3 0,1-1 0,62 10 0,-50-15-889,0-2-1,1-2 1,-1-2 0,100-12-1,-59-3-684</inkml:trace>
</inkml:ink>
</file>

<file path=ppt/ink/ink28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1:40.19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52 97 5425,'-19'7'3702,"18"-6"-3527,0 0 0,-1 0 0,1 0 1,0 0-1,-1 0 0,1-1 1,-1 1-1,1-1 0,-1 1 0,1-1 1,-1 1-1,1-1 0,-1 0 0,1 0 1,-1 0-1,0 0 0,1 0 0,-1 0 1,-1 0-1,3-1-103,0 1 0,0 0 0,-1 0 1,1 0-1,0-1 0,0 1 0,0 0 0,0 0 0,-1-1 0,1 1 0,0 0 1,0-1-1,0 1 0,0 0 0,0 0 0,0-1 0,0 1 0,0 0 0,0 0 1,0-1-1,0 1 0,0 0 0,0-1 0,0 1 0,0 0 0,0 0 0,1-1 1,-1 1-1,0 0 0,0 0 0,0-1 0,0 1 0,0 0 0,1 0 0,-1-1 1,0 1-1,0 0 0,0 0 0,1 0 0,-1-1 0,0 1 0,0 0 0,1 0 1,-1 0-1,0 0 0,0 0 0,1 0 0,-1 0 0,0-1 0,0 1 0,1 0 1,-1 0-1,0 0 0,1 0 0,-1 0 0,24-5 307,-21 5-239,36-4 542,0 2-1,52 3 0,-45 1-22,87-9-1,-12-11-195,-22 1-54,194-6 1,-215 24-326,281 0 324,20 8-145,-279-5-29,44-4 824,147-20 0,-26 1-360,-216 16-580,0 3-1,-1 1 0,76 13 1,-36 4-70,37 8 713,128 9-1,-12-13 210,89 6 461,-223-24-401,116-11 0,-172 2-763,-24 2-147,1 1 0,34 1 0,-62 1-110,1 0-1,0 0 1,-1 0-1,1 0 1,-1 0-1,1 0 1,-1 1-1,1-1 1,-1 0-1,1 0 1,-1 0-1,1 1 1,-1-1-1,1 0 1,-1 1 0,1-1-1,-1 0 1,1 1-1,-1-1 1,1 1-1,-1 0 1,15 9-3927,13 1 3003</inkml:trace>
</inkml:ink>
</file>

<file path=ppt/ink/ink28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1:42.52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55 128 5097,'-43'-40'1981,"31"23"179,12 16-2092,0 1 0,0 0 0,0-1 0,0 1 1,0 0-1,0-1 0,0 1 0,0 0 0,0-1 0,0 1 0,1-1 0,-1 1 0,0 0 0,0-1 1,0 1-1,0 0 0,0 0 0,1-1 0,-1 1 0,0 0 0,0-1 0,1 1 0,-1 0 0,0 0 0,0-1 1,1 1-1,-1 0 0,1 0 0,2-2 64,0 1 1,0 1 0,1-1-1,-1 0 1,0 1-1,0 0 1,5 0-1,370-5 3682,12-9-3192,-348 11-466,308-1 1526,-17 1-610,274-19 515,-418 16-1170,125 14 479,20-1-86,-33 1-547,-39 3 378,-59-8-355,55-1-130,-108-11-122,193-1-50,-186 26-6,23 2 126,137-18 1645,-312-1-1831,-4 1 38,-1 0 0,1 0 1,-1 0-1,1 0 0,0 0 1,-1 0-1,1 0 0,0 0 1,-1 0-1,1 0 0,0 0 1,-1 0-1,1 0 0,-1 0 1,1 1-1,0-1 0,-1 0 1,1 1-1,-1-1 0,1 0 1,-1 1-1,1-1 0,-1 0 1,1 1-1,-1-1 0,1 2 1,10 17-463</inkml:trace>
</inkml:ink>
</file>

<file path=ppt/ink/ink28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1:45.1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1 267 4689,'1'-3'578,"0"0"0,0 0 1,1 0-1,-1 0 0,1 0 0,0 1 0,0-1 1,0 1-1,4-5 0,29-19 1383,-15 17-1367,40-14 0,-58 22-482,28-8 383,0 2 0,1 0 0,49-3 0,96 4 614,-55 4-585,607-16 1851,-604 18-1669,304 7 1326,-292-2-1088,137-14 1,131-31 1629,-326 31-2053,147-23 1287,43-5-940,-267 37-987,0-1 0,0 1-1,0 0 1,1-1 0,-1 1-1,0 0 1,0 0 0,0 0-1,1 0 1,-1 0 0,0 0-1,0 1 1,0-1 0,1 0-1,-1 0 1,0 1 0,0-1-1,0 1 1,0-1 0,0 1-1,0 0 1,0-1 0,0 1-1,0 0 1,0 0 0,0 0-1,0-1 1,0 1 0,-1 0-1,2 2 1,0 14-4239</inkml:trace>
</inkml:ink>
</file>

<file path=ppt/ink/ink28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1:48.65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2 119 5409,'0'-2'514,"-1"0"189,1 0 0,0 0 1,0 1-1,0-1 0,0 0 0,0 0 1,1 0-1,-1 1 0,0-1 1,1 0-1,0 1 0,-1-1 1,2-2-1,1 1-488,0 1-1,0 0 1,0 1 0,0-1-1,0 0 1,1 1 0,-1 0-1,5-2 1,-2 1-137,11-4 189,0 0-1,0 1 1,1 1 0,31-3-1,77-5 780,381-19 803,325 56-70,-54-8 346,87-23-498,-667-6-1240,101-1-50,107 15 327,-366-3-555,120-3 261,169 18 1,-15 11-270,-253-22-69,1-2 0,87-10 0,70-1 444,-190 10-555,-21 0-154,0-1-1,0 1 1,-1 0 0,1 1 0,0 0 0,0 0 0,0 1-1,-1 0 1,12 5 0,1 3 321,7 1-232</inkml:trace>
</inkml:ink>
</file>

<file path=ppt/ink/ink28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2:09.17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548 59 4497,'-47'-16'4618,"33"13"-3922,0 0 0,0 0 1,-18 0-1,21 3-503,-4-2 149,-1 2 0,0 0-1,-26 4 1,37-3-285,-1 0 0,1 1 0,-1 0 0,1 0 1,0 0-1,0 0 0,0 1 0,0 0 0,1 0 0,-1 0 0,1 1 0,0 0 0,-1 0 0,-3 5 0,-11 19 7,1 0 0,1 2 0,2 0 0,1 0-1,-12 40 1,23-64-57,-29 87 11,4 1 1,4 1-1,4 2 0,-8 111 1,25-178 11,1 1 1,2 0-1,1-1 0,1 1 1,1 0-1,14 52 0,-13-70 44,0 0 0,1 0 0,1 0-1,0-1 1,1 0 0,0 0 0,0-1-1,2 0 1,-1 0 0,1-1 0,1 0 0,0 0-1,0-1 1,1-1 0,0 0 0,1 0-1,19 9 1,4-1 145,0-3-1,1 0 1,0-3-1,1-1 1,0-1 0,1-3-1,57 3 1,-46-8-54,-1-1 0,0-3 0,0-2 0,0-2 0,72-21 0,-78 15-64,-1-2 0,0-2 0,-1-1 0,-1-2 0,-1-2 0,-1-2 0,-1-1 0,-1-1 0,47-50 0,-60 54-30,-1 0 1,-2-2-1,0 0 1,-2-2-1,0 0 0,-2 0 1,-1-2-1,-2 0 1,-1 0-1,0-1 0,-3 0 1,0-1-1,-2 0 0,2-39 1,-7 44-51,-2 0 0,-1 0 1,-1 0-1,-2 0 0,0 0 1,-2 1-1,0-1 0,-2 2 1,-1-1-1,-1 1 0,0 1 0,-2 0 1,-1 1-1,-1 0 0,-1 1 1,-1 1-1,-23-23 0,18 22-29,-1 0 0,-1 1 0,-1 1 0,-1 2 0,0 0-1,-1 2 1,-1 1 0,-1 1 0,0 1 0,0 2 0,-1 1 0,0 1 0,-1 1-1,-36-2 1,43 8-319,0 2 0,0 1 0,0 0 0,1 2 0,-1 0 0,1 2 0,0 1 0,0 1 0,1 0 0,0 2-1,0 0 1,1 2 0,0 0 0,1 2 0,-30 26 0,8 4-688</inkml:trace>
</inkml:ink>
</file>

<file path=ppt/ink/ink28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2:09.94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497 38 5073,'-9'-1'386,"0"-1"0,0 2 0,0-1 0,1 1 0,-1 0 1,0 1-1,0 0 0,0 0 0,0 1 0,1 0 0,-1 1 0,1 0 0,0 0 0,0 1 0,0 0 0,0 0 0,0 1 1,1 0-1,-13 11 0,-9 13-29,2 0 0,1 2 0,1 0 1,2 2-1,1 1 0,1 1 0,3 0 0,-20 50 1,19-34-296,3 0 0,1 1 0,3 1 0,3 0 0,-6 92 0,14-113-3,2 0-1,1 1 1,1-1-1,2 0 1,1-1-1,1 1 1,2-1 0,22 51-1,-24-66 16,1-1 1,0 0-1,1-1 0,1 0 0,0 0 1,1-1-1,0 0 0,1-1 0,1 0 1,-1-1-1,2 0 0,0-1 0,0-1 1,1 0-1,0-1 0,0-1 0,1 0 1,19 5-1,-8-6 0,-1-1 1,0-2-1,1-1 1,0-1-1,-1-1 1,1-1-1,-1-1 1,1-2-1,-1-1 1,34-10-1,-11 0 48,0-3 0,-1-2 0,-1-2-1,59-37 1,-78 41-16,-2-1 0,0-1 0,-1-1 0,-1-2 0,-1 0 0,-1-2 0,-2 0 0,0-1 0,-2-2-1,0 1 1,-2-2 0,-2 0 0,0-1 0,-2-1 0,-1 0 0,-2 0 0,-1-1 0,-1 0 0,-2 0 0,2-55 0,-7 65-58,-1-1 0,-2 1 0,0 0 1,-1 0-1,-2 1 0,0-1 1,-1 1-1,-19-39 0,12 35-15,-1-1 0,-1 2 0,-1 0 0,-2 1-1,0 1 1,-30-27 0,23 27-197,-1 0-1,0 2 1,-2 1-1,0 1 1,-1 2-1,-1 1 1,0 1-1,-1 1 1,-1 2-1,1 2 1,-2 1 0,-40-5-1,67 12-39,0 0-1,0 1 1,-1 0 0,1 0 0,0 1-1,-1-1 1,1 2 0,0-1-1,0 1 1,0 0 0,0 0-1,0 1 1,1 0 0,-9 5-1,-16 20-617</inkml:trace>
</inkml:ink>
</file>

<file path=ppt/ink/ink28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2:12.14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49 64 2753,'-44'-41'14291,"44"41"-14241,0 0 1,-1 0 0,1 0 0,0 0 0,0 0-1,0 0 1,0 0 0,-1 0 0,1 0 0,0 0-1,0 0 1,0 0 0,-1-1 0,1 1 0,0 0-1,0 0 1,0 0 0,0 0 0,0 0 0,0-1-1,-1 1 1,1 0 0,0 0 0,0 0 0,0-1-1,0 1 1,0 0 0,0 0 0,0 0 0,0-1-1,0 1 1,0 0 0,0 0 0,0 0 0,0-1-1,0 1 1,0 0 0,0 0 0,0 0 0,0-1-1,0 1 1,0 0 0,0 0 0,0 0 0,0 0-1,1-1 1,-1 1 0,0 0 0,0 0 0,0 0-1,0 0 1,0-1 0,0 1 0,1 0 0,-1 0-1,0 0 1,0 0 0,0 0 0,1 0 0,11-7 83,-10 7 211,11-8-128</inkml:trace>
</inkml:ink>
</file>

<file path=ppt/ink/ink28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2:13.94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1 229 8954,'6'-6'4497,"7"-4"-1697,12-6-895,1 1-449,10 0-608,3-3-256,7 0-327,1-5-73,7-1-424,-4-4-313,-1 2-1343,2-3 1160</inkml:trace>
</inkml:ink>
</file>

<file path=ppt/ink/ink28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2:14.91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142 99 6913,'-3'-42'3938,"0"13"-2942,3 28-896,0 0 0,0 0 0,0 0 1,0 0-1,0-1 0,0 1 1,-1 0-1,1 0 0,0 0 1,-1 0-1,1 0 0,-1 0 1,1 1-1,-1-1 0,1 0 1,-1 0-1,0 0 0,1 0 1,-1 1-1,-1-2 0,1 2-43,0-1-1,0 1 1,1 0 0,-1 0-1,0 0 1,1 0-1,-1 0 1,0 0 0,0 0-1,1 1 1,-1-1-1,0 0 1,0 0 0,1 0-1,-1 1 1,0-1-1,1 0 1,-1 1 0,0-1-1,1 1 1,-1 0-1,-26 28 935,27-29-983,-11 14 235,2 0 0,0 0 0,0 1 0,2 1 0,0-1-1,0 1 1,2 0 0,0 1 0,1 0 0,0-1 0,-1 28 0,4-42-217,1 0-1,0 1 1,0-1 0,0 0-1,0 1 1,0-1-1,1 0 1,-1 0 0,1 1-1,-1-1 1,1 0-1,0 0 1,0 0 0,0 0-1,0 1 1,0-1-1,1-1 1,-1 1 0,1 0-1,-1 0 1,1 0 0,-1-1-1,1 1 1,0-1-1,0 0 1,0 1 0,0-1-1,0 0 1,0 0-1,0 0 1,0 0 0,0-1-1,1 1 1,-1 0-1,0-1 1,1 0 0,-1 1-1,0-1 1,1 0 0,-1 0-1,0 0 1,4-1-1,4 0 28,0-1-1,0 0 0,0-1 1,0 1-1,0-2 0,-1 0 1,1 0-1,12-8 0,-9 4-14,0 0-1,-1-2 0,0 1 0,-1-1 0,0-1 0,-1 0 0,17-22 0,-25 29-27,1 0-1,-1 0 1,1 0-1,-1 0 1,-1 0-1,1 0 1,0-1-1,-1 1 1,0-1-1,0 1 1,-1-1-1,1 1 1,-1-1-1,0 1 1,0-1-1,0 0 0,-1 1 1,1-1-1,-1 1 1,0-1-1,-1 1 1,1 0-1,-1-1 1,0 1-1,0 0 1,0 0-1,0 0 1,-1 0-1,-5-6 1,4 5-29,0 1 0,-1 0 0,1 1 1,-1-1-1,0 1 0,0 0 0,0 0 0,0 0 0,0 1 0,-1 0 1,1 0-1,-12-3 0,13 4-320,-1 1 1,0-1-1,1 1 1,-1 0-1,0 0 1,0 0-1,1 1 1,-1 0-1,-8 2 1,21-3-3374,4-1 2671</inkml:trace>
</inkml:ink>
</file>

<file path=ppt/ink/ink2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4:18.42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75 97 7202,'8'-18'1110,"-4"11"-146,-1 0 0,0 0 1,0-1-1,-1 1 0,0-1 1,3-13-1,-9 7 1690,-5 16-594,7-1-1980,0 1-1,0-1 1,1 0-1,-1 1 1,1 0-1,0-1 1,-1 1-1,1 0 1,0 0 0,-1 2-1,-4 11-20,-1 0 0,-11 16-1,12-21-43,0-1 0,1 1 0,1 0 0,-1 0 0,2 1 0,-1-1 0,-1 12 0,3-8 10,0 0 1,0 24-1,3-33-26,-1 0 0,0 0 0,1 0 0,0 1 0,0-1 0,0 0 0,1 0-1,0-1 1,0 1 0,3 6 0,-5-11-1,1 1 0,-1 0 1,1 0-1,-1-1 0,1 1 0,0-1 0,-1 1 0,1 0 1,-1-1-1,1 1 0,0-1 0,0 1 0,-1-1 0,1 0 1,0 1-1,0-1 0,-1 0 0,1 1 0,0-1 0,0 0 1,0 0-1,-1 0 0,1 0 0,0 0 0,0 0 0,0 0 1,0 0-1,1 0 0,0-1-1,0 0 0,1 0-1,-1 0 1,0 0 0,0-1 0,0 1 0,0 0 0,-1-1 0,1 0-1,2-2 1,1-2 1,1 0 0,-2-1 0,1 0-1,-1 0 1,6-12 0,-6 4 26,1 0 0,-2-1-1,0 1 1,-1-1 0,-1 0 0,0 1 0,-1-1 0,-1 0 0,0 0 0,-1 0 0,-4-15 0,9 43 225,1 0 1,1 0-1,0 0 1,0 0-1,1-1 1,1 0 0,0 0-1,8 10 1,-12-18-324,0 1 1,0 0-1,0-1 1,1 0-1,0 0 1,-1 0-1,1 0 1,0 0 0,0-1-1,0 0 1,0 0-1,1 0 1,-1 0-1,1-1 1,-1 0-1,1 1 1,0-2-1,-1 1 1,1 0-1,0-1 1,-1 0 0,1 0-1,0-1 1,-1 1-1,1-1 1,5-1-1,-4-1-480,0 1 0,-1-1 1,1 0-1,-1 0 0,1-1 0,7-6 0,15-10 286,7 3 118</inkml:trace>
</inkml:ink>
</file>

<file path=ppt/ink/ink28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2:16.2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49 6 3249,'-11'-3'14875,"0"1"-12544,11 2-2240,-1 0-1,1 0 1,-1-1-1,1 1 1,0 0-1,-1 0 1,1 0 0,-1 1-1,1-1 1,-1 0-1,1 0 1,-1 0-1,1 0 1,0 0-1,-1 0 1,1 1 0,-1-1-1,1 0 1,0 0-1,-1 1 1,1-1-1,-1 0 1,1 1-1,0-1 1,-1 0 0,1 1-1,0-1 1,0 0-1,-1 1 1,1-1-1,0 1 1,0-1-1,0 0 1,-1 2 0,4 19 1973,1-5-2493,51 206 876,-49-197-454,-5-19-35,0-1 0,0 0 0,1 0 0,-1 1 0,1-1 0,0-1 0,1 1 0,-1 0 0,4 5 0,-11-20-4462,0-15 2549,-1-3 524,-15-26-1963,-36-68 0,52 114 3397,5 7 129,0 1-1,-1-1 1,1 0-1,-1 1 1,1-1 0,0 0-1,-1 0 1,1 1-1,0-1 1,0 0 0,0 0-1,-1 1 1,1-1-1,0 0 1,0 0 0,0 0-1,0 1 1,1-1-1,-1 0 1,0 0 0,0 0-1,0 1 1,1-1-1,-1 0 1,2-3 3427,15 4-513,11 2-2499,0 0 0,1 2 0,-1 1 0,-1 1 0,1 2 0,-1 1 0,-1 0 0,1 2 0,28 17 0,-55-28-616,0 0 1,0 1-1,0-1 1,0 0-1,0 0 1,0 0-1,0 0 1,1 0-1,-1 1 1,0-1-1,0 0 1,0 0 0,0 0-1,0 0 1,1 0-1,-1 0 1,0 0-1,0 0 1,0 0-1,0 0 1,1 0-1,-1 0 1,0 1-1,0-1 1,0 0 0,1 0-1,-1 0 1,0 0-1,0-1 1,0 1-1,0 0 1,1 0-1,-1 0 1,0 0-1,0 0 1,0 0-1,1 0 1,-1 0 0,0 0-1,0 0 1,0 0-1,0-1 1,0 1-1,1 0 1,-1 0-1,0 0 1,0 0-1,0 0 1,0-1 0,0 1-1,0 0 1,0 0-1,0 0 1,0 0-1,1-1 1,-1 1-1,0 0 1,-2-13-5755,1 8 6080,-1-9-1439</inkml:trace>
</inkml:ink>
</file>

<file path=ppt/ink/ink28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2:16.6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29 5 7202,'-1'0'318,"0"-1"1,0 0 0,0 1 0,0 0-1,0-1 1,0 1 0,0 0 0,0-1 0,0 1-1,0 0 1,0 0 0,0 0 0,0 0-1,0 0 1,0 0 0,0 0 0,-1 0 0,-7 1 5805,13 6-3737,11 23-1666,-1 1-1,-1 0 1,-2 1-1,-1 1 1,-2-1-1,8 59 1,-13-61-700,-2-11 145,1 0-1,7 28 0,-9-45-358,1 1 0,-1 0 0,1-1 1,0 1-1,0 0 0,0-1 0,0 1 0,1-1 0,-1 0 0,1 1 0,-1-1 0,1 0 0,0 0 0,0 0 0,0 0 0,0 0 1,0 0-1,1-1 0,-1 1 0,0-1 0,1 1 0,-1-1 0,5 1 0,0-2-1096</inkml:trace>
</inkml:ink>
</file>

<file path=ppt/ink/ink28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2:18.31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58 5921,'-1'-29'4057,"0"1"3813,0 34-6318,2 20-1265,1-1-1,1 1 1,9 34 0,-6-29-11,-3-17-137,0-1-1,1 0 1,0 0-1,1 0 1,0 0-1,1-1 1,8 14 0,-10-21-100,1 1 0,-1-1 0,1 0-1,0 0 1,0 0 0,0-1 0,1 0 0,0 0 0,-1 0 0,1-1 0,1 0 0,-1 0 0,0 0 0,1-1 0,-1 0 0,9 2 0,0-2-121,0 0 1,1-1-1,-1 0 0,1-2 0,29-3 1,74-22-2388,-60 9 1462</inkml:trace>
</inkml:ink>
</file>

<file path=ppt/ink/ink28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2:18.94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119 40 7266,'-56'-6'3059,"55"6"-2933,0-1 1,1 1-1,-1-1 0,0 1 0,0-1 1,0 0-1,1 1 0,-1-1 1,0 0-1,1 0 0,-1 1 1,0-1-1,1 0 0,-1 0 1,1 0-1,0 0 0,-1 0 1,1 0-1,0 0 0,-1 0 1,1 0-1,0 0 0,0 0 1,0 0-1,0 0 0,0 0 1,0-2-1,-2-5 2020,-9 18-538,6-3-1458,1 1 1,-1-1 0,2 1 0,-1 0-1,1 0 1,0 0 0,1 1 0,0-1-1,0 1 1,0 0 0,2-1 0,-1 14-1,0-14-74,1 0 0,1 0 0,0 0 0,0 0 0,0 0 0,1 0 0,0-1-1,0 1 1,1 0 0,0-1 0,0 0 0,1 1 0,8 11 0,-10-17-43,1 0 0,-1 0 1,0 0-1,1 0 0,-1 0 1,1 0-1,0-1 0,-1 0 1,1 1-1,0-1 0,0 0 0,0 0 1,0 0-1,0-1 0,0 1 1,0-1-1,0 0 0,0 0 1,0 0-1,0 0 0,0 0 1,0-1-1,0 1 0,0-1 0,0 0 1,0 0-1,0 0 0,0 0 1,0 0-1,-1-1 0,1 1 1,0-1-1,3-2 0,0-1 43,1 0 0,-1 0-1,1-1 1,-1 1 0,-1-1-1,1 0 1,-1-1 0,0 1-1,-1-1 1,1 0 0,4-12-1,-7 16-60,-1 0 0,0-1 0,0 1 0,0 0 1,0 0-1,-1-1 0,0 1 0,1 0 0,-1-1 0,0 1 0,0 0 0,-1-1 0,1 1 0,-1 0 0,1-1 0,-1 1 0,0 0 0,-1 0 0,1 0 1,0 0-1,-1 0 0,0 0 0,1 0 0,-1 0 0,0 1 0,-1-1 0,-3-3 0,1 2-65,0 0-1,-1 1 1,1 0-1,-1 0 1,1 1-1,-1-1 1,0 1 0,0 0-1,0 1 1,-1 0-1,1 0 1,0 0-1,0 0 1,-7 1-1,3 1-296,-29-1-1511,38 0 1714,0 0 1,0 0-1,0 0 1,0 0-1,0 0 1,0 0-1,0 0 1,0 0-1,0 0 1,0 0-1,0-1 0,0 1 1,0 0-1,1-1 1,-1 1-1,0-1 1,0 1-1,0-1 1,0 0-1,1 1 1,-1-1-1,0 0 1,1 1-1,-1-1 1,-1-1-1,10-13-883</inkml:trace>
</inkml:ink>
</file>

<file path=ppt/ink/ink28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2:19.35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 8314,'0'4'911,"0"0"0,1 1 0,0-1 0,-1 0 1,2 1-1,-1-1 0,3 7 0,3 2 427,0-1 1,16 20-1,9 16 539,-23-28-1683,0-1 0,-1 2-1,8 30 1,-16-51-258,0 1 0,1-1 0,-1 1 0,0 0 0,0-1 0,0 1 0,0-1 0,0 1-1,0 0 1,0-1 0,0 1 0,-1-1 0,1 1 0,0 0 0,0-1 0,0 1 0,-1-1 0,1 1 0,0-1 0,0 1 0,-1-1 0,1 1 0,-1-1-1,1 1 1,0-1 0,-1 1 0,0-1 0,1 1-176,-1-1 0,1 0 1,-1 0-1,1 0 0,0 0 0,-1 0 0,1 0 0,-1 0 1,1 0-1,-1 0 0,1 0 0,-1-1 0,1 1 0,0 0 0,-1 0 1,1 0-1,-1 0 0,1-1 0,0 1 0,-1 0 0,1 0 1,0-1-1,-1 1 0,1 0 0,0-1 0,-1 1 0</inkml:trace>
</inkml:ink>
</file>

<file path=ppt/ink/ink28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2:19.70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1 175 9034,'0'-5'4297,"5"-15"-1569,8-1-575,5-3-801,1 1-192,2 3-535,2 4-113,-2 4-256,2 1-120,-3 1-96,1 4-32,-11 1-200,0 3-264,-4 4-545,-6 3-271,5 3-680,-10 0-81,-3 5 1329</inkml:trace>
  <inkml:trace contextRef="#ctx0" brushRef="#br0" timeOffset="1">73 316 9690,'4'2'4129,"9"-8"-2289,2-7-199,10 1-369,-6 1-344,2 4-496,-1 4-200,-4 1-152,2 2-128,-2 4-504,-1-1-568,0-3-992,1-8-1945,2-14 2664</inkml:trace>
</inkml:ink>
</file>

<file path=ppt/ink/ink28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2:20.08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 0 10170,'-2'2'591,"1"0"-1,0 0 0,0 1 1,0-1-1,0 0 1,0 0-1,0 0 0,1 1 1,-1-1-1,1 3 1,-1 28 1731,14 30-725,-10-52-1492,0 0 1,1 0-1,1 0 0,0 0 0,0-1 0,1 0 0,0 0 0,1-1 0,12 14 0,-17-23-825,-6-8-300,1 0-3869,0-2 3734</inkml:trace>
</inkml:ink>
</file>

<file path=ppt/ink/ink28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2:20.44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52 283 7994,'-52'-100'4129,"59"90"-1161,7-12-1055,7-3-89,2-3-448,0-4-303,-3 11-369,-2-2-272,-2 10-272,-1 8-48,-6 2-80,1 4-192,-7 9-488,-4 1-353,-6 6-959,-1 2-176,0-1-457,5 7 1449</inkml:trace>
  <inkml:trace contextRef="#ctx0" brushRef="#br0" timeOffset="1">124 198 9594,'-24'94'4577,"27"-95"-1784,5-9-177,8-6-879,2-2-385,-2-2-624,-1 4-312,-2 6-1056,0 9 2848,-5 4-1856</inkml:trace>
</inkml:ink>
</file>

<file path=ppt/ink/ink28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2:23.57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472 776 6993,'47'39'2657,"-44"-37"-2539,-1-1 1,1 1-1,0-1 0,0 1 0,0-1 1,0 0-1,0 0 0,0-1 0,0 1 1,0-1-1,0 1 0,0-1 0,1 0 1,-1 0-1,0 0 0,0-1 0,0 1 1,0-1-1,0 0 0,4-1 0,3-2-36,-1 0-1,0 0 0,0-1 0,10-7 0,-16 9-9,8-5 78,0 0 0,-1-1 0,0-1 0,-1 0 0,0 0 0,0-1 0,-1 0 1,-1 0-1,0-1 0,0 0 0,-1-1 0,-1 1 0,5-17 0,-2 3 236,-1 0 0,-2-1 0,0 0 0,-2 0 0,-1-46 0,-2 49-365,-2 1 1,-1-1 0,-1 1 0,-1-1-1,0 1 1,-2 1 0,-1-1 0,-1 1-1,-1 1 1,-20-35 0,23 46-54,0 0 0,0 1 0,-1-1 1,0 1-1,0 1 0,-1 0 0,0 0 0,-1 1 1,1 0-1,-2 0 0,1 1 0,-1 0 0,1 1 1,-2 1-1,1-1 0,0 2 0,-1 0 1,0 0-1,1 1 0,-1 0 0,0 1 0,-20 1 1,16 1 0,0 2 1,1 0-1,0 1 1,0 1 0,0 0-1,1 1 1,-1 0 0,1 1-1,1 1 1,-1 0 0,1 1-1,-15 13 1,-2 4-85,1 2 0,1 1 1,-39 52-1,54-63 115,0 1 0,1 0 0,1 1 0,1 1 0,1 0 0,0 0 0,-10 44 0,16-49 105,1-1-1,0 1 1,1-1 0,0 1 0,2 0 0,0-1 0,0 1 0,2-1 0,0 1-1,0-1 1,2 0 0,9 22 0,-6-20 41,1 0 0,0 0 0,2-1 0,0 0 0,0-1 0,2 0 0,0-1 0,0 0 0,1-1 0,1-1 0,24 16 0,-26-20-93,0-1 0,1 0 0,0-1 0,0 0 0,1-1 0,-1-1 0,1 0 0,0-1 0,0-1-1,0 0 1,0-1 0,1-1 0,-1 0 0,0-1 0,16-3 0,0-3-94,-1-2 0,0-1-1,39-19 1,9-7-42</inkml:trace>
</inkml:ink>
</file>

<file path=ppt/ink/ink28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1:29.56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29 68 4585,'-4'-5'816,"0"0"0,0 0 0,1 0-1,-1 0 1,-2-7 0,6 12-674,-1-1 1,1 0-1,0 0 0,-1 0 0,1 1 0,0-1 1,0 0-1,-1 0 0,1 0 0,0 0 0,0 1 1,0-1-1,0 0 0,0 0 0,0 0 0,0 0 0,0 0 1,0 1-1,1-1 0,-1 0 0,0 0 0,0 0 1,1 0-1,-1 1 0,1-1 0,-1 0 0,1 0 1,-1 1-1,1-1 0,-1 0 0,1 1 0,-1-1 0,1 1 1,0-1-1,0 1 0,-1-1 0,1 1 0,0-1 1,0 1-1,-1-1 0,1 1 0,0 0 0,0 0 1,0-1-1,0 1 0,-1 0 0,1 0 0,1 0 1,0 0 8,1 0 1,-1 0-1,0 1 1,1-1 0,-1 1-1,0-1 1,0 1 0,0 0-1,1 0 1,-1 0 0,0 0-1,0 0 1,0 0 0,0 1-1,-1-1 1,1 1-1,0-1 1,-1 1 0,1-1-1,-1 1 1,1 0 0,-1 0-1,0 0 1,1 0 0,-1 0-1,1 4 1,4 6 52,-1 0 0,0 1 0,4 15 0,0 12-54,0 2 0,4 74 0,-10 85-151,-3-163 16,1-23-13,-1-11 0,1-1 1,-1 1-1,0 0 1,0 0-1,0 0 1,-1 0-1,1 0 1,-1 0-1,0-1 1,0 1-1,-3 7 1,0-12 36,3-8 15,1-10 70,2 9-11,1-1-1,0 2 1,0-1-1,1 0 1,1 1-1,-1-1 1,1 1-1,1 1 0,0-1 1,0 1-1,1 0 1,12-12-1,-15 16-56,1 0 0,-1 1-1,1-1 1,0 1-1,0 0 1,0 0 0,0 1-1,0-1 1,0 1 0,1 1-1,-1-1 1,1 1-1,0-1 1,-1 2 0,1-1-1,0 1 1,0-1 0,-1 2-1,1-1 1,0 1-1,-1-1 1,1 2 0,0-1-1,6 3 1,33 18-89,-36-16-9,1-1 1,0 0-1,1 0 0,-1-1 1,16 3-1,-23-6-186,0-1 0,0 1 0,0-1 0,0 0 0,0-1 0,1 1-1,-1 0 1,0-1 0,0 1 0,0-1 0,0 0 0,0 0 0,-1 0 0,1-1 0,0 1 0,0-1-1,-1 0 1,1 1 0,-1-1 0,1 0 0,-1 0 0,0-1 0,0 1 0,2-3 0,10-16-2133,-1-1 946</inkml:trace>
</inkml:ink>
</file>

<file path=ppt/ink/ink2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4:18.86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0 277 7906,'29'-80'5181,"-31"84"-4867,-3 8 207,1 1-1,0-1 1,0 1 0,1 0 0,1 0-1,0 0 1,1 0 0,1 0-1,0 15 1,0-27-510,0 0 0,0 0 1,0-1-1,1 1 0,-1 0 0,0 0 0,0 0 0,0 0 1,1 0-1,-1 0 0,1-1 0,-1 1 0,0 0 1,1 0-1,-1 0 0,1-1 0,0 1 0,-1 0 0,1-1 1,0 1-1,-1-1 0,1 1 0,0-1 0,1 2 1,-1-2-10,0 0-1,0 0 1,0-1 0,0 1 0,0 0 0,0 0 0,0 0 0,0-1 0,0 1 0,0-1 0,-1 1 0,1-1 0,0 1 0,0-1 0,0 1 0,-1-1-1,1 1 1,1-2 0,2-3-24,0 1-1,0-1 1,0 0-1,-1 0 1,0 0-1,4-8 1,-2-2 6,-2 1 1,1-1 0,-2 1-1,0-1 1,0 0 0,-2 0-1,-1-26 1,-2 8 59,-2 0 1,-11-44-1,5 53 206,11 24-230,0-1 0,0 1 0,0 0 0,-1 0 0,1 0 0,0 0 0,0-1 0,0 1-1,-1 0 1,1 0 0,0 0 0,0 0 0,0 0 0,-1 0 0,1 0 0,0 0 0,0 0 0,-1 0-1,1 0 1,0 0 0,0 0 0,0 0 0,-1 0 0,1 0 0,0 0 0,0 0 0,-1 0 0,1 0-1,0 0 1,0 0 0,0 0 0,-1 0 0,1 0 0,0 0 0,0 1 0,0-1 0,-1 0-1,1 0 1,0 0 0,0 0 0,0 0 0,0 1 0,0-1 0,-1 0 0,1 1 0,-1 2 141,-1 0 1,1 1 0,0-1-1,0 0 1,0 1 0,0-1-1,1 1 1,-1 0 0,1 6-1,1 5 249,0-1 0,2 0 0,-1 1 0,1-1 0,10 25 0,-1-10 186,25 46 0,-35-72-608,0 1 0,1 0 0,-1-1 1,1 1-1,-1-1 0,1 1 0,0-1 1,0 0-1,1-1 0,-1 1 0,0 0 1,1-1-1,0 0 0,-1 0 0,1 0 1,7 2-1,-8-3-226,1-1 0,-1 0-1,1 1 1,-1-2 0,1 1 0,-1 0 0,1-1 0,-1 1 0,0-1-1,1 0 1,-1 0 0,0-1 0,1 1 0,-1-1 0,0 1-1,0-1 1,0 0 0,0 0 0,-1 0 0,4-4 0,16-15-2286,1-2 1185</inkml:trace>
</inkml:ink>
</file>

<file path=ppt/ink/ink28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1:29.9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124 130 10298,'0'6'4529,"0"7"-2392,2 5-305,4 3-496,4 2-303,3 0-385,-1-2-176,-1 0-320,-1-3-48,-4-6-248,6-2-256,-6-10-472,-1-5-345,2-7-871,-11-6-153,6-1 1377</inkml:trace>
  <inkml:trace contextRef="#ctx0" brushRef="#br0" timeOffset="1">18 12 8890,'-10'0'3193,"2"0"-2689,10-3-280,1-2-392,-3 4-376,0-1 328</inkml:trace>
</inkml:ink>
</file>

<file path=ppt/ink/ink28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1:30.3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0 144 8258,'28'41'8942,"7"-2"-5594,-31-35-3227,0-1-1,0 0 1,0 0 0,0 0 0,1 0-1,-1 0 1,1-1 0,-1 0-1,1 0 1,0 0 0,0-1 0,0 0-1,0 0 1,0 0 0,0 0-1,0-1 1,9 0 0,-12 0-88,0-1-1,-1 0 1,1 1 0,0-1 0,0 0 0,0 0-1,-1 0 1,1-1 0,0 1 0,-1 0 0,1 0-1,-1-1 1,0 1 0,1-1 0,-1 0-1,0 1 1,0-1 0,0 0 0,0 0 0,0 1-1,0-1 1,-1 0 0,1 0 0,-1 0 0,1 0-1,-1 0 1,0 0 0,1 0 0,-1-3 0,1-10 79,-1 0 0,-1-27 0,0 32-104,-2-18 151,1 19-455,1 1 1,0-1-1,1 0 1,0 1-1,1-12 1,-1 19 23,1-1 0,-1 0 1,1 0-1,-1 0 1,1 1-1,0-1 1,0 0-1,-1 1 0,1-1 1,1 0-1,-1 1 1,0-1-1,0 1 1,0 0-1,1-1 0,-1 1 1,1 0-1,-1 0 1,1 0-1,-1 0 1,1 0-1,0 0 1,-1 0-1,1 1 0,0-1 1,0 0-1,0 1 1,3-1-1,5 0-516</inkml:trace>
</inkml:ink>
</file>

<file path=ppt/ink/ink28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1:30.78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83 297 9842,'2'-1'426,"1"0"-1,-1 0 1,0 0-1,0 0 1,0 0-1,0 0 1,0-1-1,0 1 1,0-1-1,0 1 1,0-1-1,-1 0 1,1 0 0,-1 0-1,3-3 1,-3 3-163,0-1 1,1 0-1,-1 1 1,0-1-1,-1 0 1,1 0-1,0 0 1,-1 1-1,0-1 1,1 0-1,-2-6 1,1 7-217,0 0 1,0-1 0,-1 1 0,1 0-1,-1 0 1,1 0 0,-1-1 0,0 1-1,0 0 1,0 0 0,0 0-1,0 0 1,-1 1 0,1-1 0,-1 0-1,1 0 1,-1 1 0,1-1 0,-1 1-1,0-1 1,0 1 0,0 0-1,0 0 1,0 0 0,0 0 0,0 0-1,0 0 1,0 0 0,0 1 0,-1-1-1,1 1 1,0-1 0,0 1 0,-3 0-1,2 0-43,1 1-1,-1 0 1,0-1-1,1 1 0,-1 0 1,1 0-1,-1 0 1,1 0-1,0 1 1,0-1-1,-1 0 0,1 1 1,0 0-1,0 0 1,0-1-1,1 1 0,-1 0 1,0 1-1,1-1 1,-1 0-1,1 0 1,0 1-1,-2 2 0,0 3 0,-1 0-1,1 0 0,1 1 0,-1-1 0,-1 14 0,4-18 14,0 0 1,0 1-1,0-1 0,0 0 1,1 0-1,0 0 1,0 0-1,0 1 0,0-1 1,1-1-1,-1 1 1,1 0-1,0 0 0,0 0 1,0-1-1,1 0 0,-1 1 1,1-1-1,0 0 1,0 0-1,0 0 0,0 0 1,1-1-1,-1 0 1,1 1-1,-1-1 0,1 0 1,0-1-1,0 1 0,0-1 1,0 1-1,0-1 1,0 0-1,0-1 0,0 1 1,1-1-1,-1 0 1,0 0-1,0 0 0,0 0 1,1-1-1,-1 0 0,0 0 1,0 0-1,0 0 1,0-1-1,0 1 0,0-1 1,-1 0-1,1 0 1,-1 0-1,1-1 0,-1 1 1,0-1-1,5-4 0,-1-2 78,1-1-1,-1 0 1,-1 0-1,0-1 1,0 1-1,-1-1 1,0-1-1,-1 1 0,3-14 1,-1 6 100,-5 19-157,-1-1 1,1 1-1,-1-1 1,1 1-1,-1 0 1,1-1-1,0 1 1,-1 0-1,1 0 1,0-1-1,-1 1 0,1 0 1,0 0-1,-1 0 1,1 0-1,0-1 1,-1 1-1,1 0 1,0 0-1,-1 1 1,1-1-1,0 0 1,-1 0-1,1 0 1,0 0-1,-1 1 1,1-1-1,0 0 1,0 1-1,32 11 114,-30-11-91,12 7-21,-9-5-17,0 0 0,0-1-1,1 1 1,12 2 0,-18-5-9,0 0 1,0 0-1,0 0 1,-1 0-1,1 0 1,0 0-1,0-1 1,0 1-1,-1 0 1,1 0 0,0-1-1,0 1 1,-1-1-1,1 1 1,0-1-1,0 1 1,-1-1-1,1 1 1,-1-1-1,1 0 1,-1 1-1,1-1 1,-1 0-1,1 1 1,-1-1 0,1 0-1,-1 0 1,0 1-1,1-1 1,-1 0-1,0 0 1,0 0-1,0 0 1,0 1-1,0-1 1,0 0-1,0 0 1,0-1-1,1-44 480,-1 36-418,0-3-23,0 1 0,1-1 0,1 0 0,0 1 0,6-20 0,-6 26-237,1 0-1,-1 0 1,1 0 0,1 0-1,-1 1 1,1-1 0,0 1 0,0 0-1,0 0 1,1 0 0,-1 1-1,10-7 1,-2 5-1913,-2 8 879</inkml:trace>
</inkml:ink>
</file>

<file path=ppt/ink/ink28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1:31.50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179 52 4833,'-1'-33'1814,"1"14"11189,-16 20-11735,15 0-1254,-2-1 54,1 1-1,-1 0 1,0-1-1,1 1 1,-1 1-1,0-1 1,1 0-1,-1 1 1,1-1-1,0 1 0,-3 2 1,-12 11 185,2 0 0,0 1-1,-16 22 1,25-31-168,1 1 0,0 0 0,0 0 0,0 0 0,1 1 0,0 0 0,1 0 0,0 0 0,0 0 0,1 0 0,-2 16 0,4-22-68,0-1-1,1 1 1,-1-1 0,1 1-1,0-1 1,-1 1-1,1-1 1,0 0 0,0 1-1,1-1 1,-1 0-1,0 0 1,1 0 0,-1 0-1,1 0 1,0 0 0,0 0-1,0-1 1,0 1-1,0-1 1,0 1 0,0-1-1,0 0 1,0 0 0,1 0-1,-1 0 1,0 0-1,1 0 1,-1-1 0,1 1-1,-1-1 1,4 1 0,12 1 18,-1-1 1,0 0 0,29-3-1,-29 1-31,29 0-305,32-2-2377,-27-2-5053,-29 2 5391</inkml:trace>
</inkml:ink>
</file>

<file path=ppt/ink/ink28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1:31.89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1 286 7322,'2'-6'6476,"8"-3"-3894,11-10-1177,-9 6-703,-1 0 0,-1-1 0,-1 0 0,0-1 0,14-32 0,-18 37-339,0-3-5,0-1-1,5-23 1,-10 34-345,1 1-1,-1 0 1,1-1 0,-1 1 0,0-1-1,0 1 1,0-1 0,0 1 0,-1-1-1,1 1 1,-1 0 0,1-1 0,-1 1 0,0 0-1,0-1 1,0 1 0,0 0 0,0 0-1,0 0 1,-1 0 0,1 0 0,-4-3-1,5 4-12,-1 1-1,0-1 0,1 1 1,-1-1-1,0 1 1,1-1-1,-1 1 0,0 0 1,0 0-1,1-1 0,-1 1 1,0 0-1,0 0 1,1 0-1,-1 0 0,0 0 1,0 0-1,0 0 0,1 0 1,-1 0-1,0 0 0,0 0 1,0 0-1,1 0 1,-1 1-1,0-1 0,0 0 1,1 1-1,-2 0 0,0 0 0,0 1-1,0 0 0,1-1 0,-1 1 0,0 0 0,1 0 1,-1 1-1,1-1 0,-2 3 0,-2 5 1,1 0-1,0 1 1,-3 12 0,5-13 8,0 0 1,1 0-1,0 0 1,1 0 0,0 0-1,1 0 1,0 0-1,0 0 1,1 0 0,0 0-1,1 0 1,0-1-1,1 1 1,0-1-1,0 0 1,1 0 0,0 0-1,0-1 1,1 0-1,0 0 1,12 11-1,-15-16 13,-1-1 0,1 0-1,0 0 1,0 0-1,0 0 1,0 0 0,1-1-1,-1 0 1,0 1-1,1-1 1,-1-1 0,1 1-1,-1 0 1,1-1-1,-1 1 1,1-1 0,-1 0-1,1-1 1,3 1-1,-2-2-262,0 1-1,-1-1 0,1 0 0,0 0 0,-1-1 0,0 1 0,1-1 1,-1 0-1,0 0 0,-1 0 0,1 0 0,3-5 0,2-3-452,0 0 0,-1 0 0,-1 0 0,12-25 0,1-15 1429,-9 12 298</inkml:trace>
</inkml:ink>
</file>

<file path=ppt/ink/ink28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1:32.34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30 2 7850,'-1'-1'313,"0"1"1,1 0-1,-1 0 1,0-1 0,0 1-1,0 0 1,0 0-1,0 0 1,0 0-1,0 0 1,0 1 0,0-1-1,0 0 1,0 0-1,0 1 1,0-1 0,0 0-1,0 1 1,0-1-1,0 1 1,0-1-1,1 1 1,-1 0 0,0-1-1,-1 2 1,2 0-125,-1 0 0,0 0 1,1 0-1,-1 0 0,1 0 1,-1 0-1,1 0 0,0 0 1,0 0-1,0 0 0,0 0 1,1 3-1,2 17 383,1 0 0,2-1 1,0 1-1,11 24 0,-2-4-284,-9-23-260,20 49 138,-24-64-215,0 0-1,0-1 0,0 1 0,1 0 0,-1-1 0,1 1 1,0-1-1,0 0 0,0 0 0,1 0 0,-1-1 1,0 1-1,8 3 0,-10-5-67,1 0 0,-1-1 1,1 1-1,0-1 0,-1 1 1,1-1-1,0 0 0,-1 1 1,1-1-1,0 0 0,-1 0 1,1 0-1,0-1 0,0 1 0,-1 0 1,1-1-1,0 1 0,-1-1 1,1 1-1,-1-1 0,1 0 1,2-1-1,-1 0-157,-1 0 0,0-1-1,1 1 1,-1-1 0,0 1 0,0-1 0,-1 0 0,1 0 0,-1 0-1,1 0 1,0-3 0,2-6-553,0-1 0,-2 1 0,1 0 0,-2-1 0,1-15 0,-2-12 7</inkml:trace>
</inkml:ink>
</file>

<file path=ppt/ink/ink28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1:32.68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11 5017,'1'-10'2260,"-1"17"78,0-6-1393,1 4 906,1 12-1234,1-1 1,1 0-1,0 0 1,2 0 0,-1-1-1,2 0 1,0 0 0,13 20-1,-7-16 184,-4-8-453,-1 0 0,-1 1 0,0-1 0,0 1 0,-1 1 0,-1-1 0,0 1 0,0 0 0,-2 1 0,4 19 0,-4 23 99,-3-40-540,0-1-1,2 1 1,0 0-1,4 15 1,-6-31 54,0 0-1,0 1 1,0-1 0,0 0-1,0 0 1,0 0-1,0 0 1,0 1 0,0-1-1,0 0 1,0 0 0,0 0-1,0 0 1,0 0-1,0 1 1,0-1 0,0 0-1,0 0 1,1 0 0,-1 0-1,0 0 1,0 1-1,0-1 1,0 0 0,0 0-1,0 0 1,1 0 0,-1 0-1,0 0 1,0 0-1,0 0 1,0 0 0,0 0-1,1 0 1,-1 0-1,0 0 1,0 0 0,0 0-1,0 0 1,1 0 0,-1 0-1,0 0 1,0 0-1,0 0 1,1 0 0,5-6-2393,-2 1 1349,13-8-198</inkml:trace>
  <inkml:trace contextRef="#ctx0" brushRef="#br0" timeOffset="1">250 389 13923,'0'0'5753,"-2"-1"-6041,1-1-984,-1 0 832</inkml:trace>
</inkml:ink>
</file>

<file path=ppt/ink/ink28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1:33.09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 1 11819,'-5'42'5009,"-3"-40"-2265,3-2-2464,3 0-1208,0-2 648</inkml:trace>
</inkml:ink>
</file>

<file path=ppt/ink/ink28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1:57.53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56 5785,'1'-31'1202,"-1"21"1851,1-4 4535,-1 17-7421,0-1 0,1 1 1,-1 0-1,1-1 0,0 1 0,0-1 1,0 1-1,2 4 0,4 9 49,10 28 131,12 53-1,-23-74-283,-1 0 0,-1 1 0,-2-1-1,0 44 1,-1-52-32,-1-10 147,1-10 470,3 2-359,52-27 44,55-33-70,-60 38-1480,-40 21-830,0-1-1,-1 0 1,0-1-1,10-7 1,-3-2 149</inkml:trace>
</inkml:ink>
</file>

<file path=ppt/ink/ink28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1:57.97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 64 8978,'2'-11'1035,"4"-18"856,-8 24-424,-7 12 812,7-4-2175,0 0 1,0 1-1,-1-1 1,2 0-1,-1 1 1,0-1-1,1 1 0,0 0 1,-1 0-1,1-1 1,1 1-1,-1 0 1,1 0-1,-1 0 0,1 0 1,0 0-1,1 0 1,-1 0-1,1 0 1,-1 0-1,1-1 0,0 1 1,1 0-1,-1 0 1,1-1-1,0 1 1,-1-1-1,1 0 0,1 1 1,-1-1-1,0 0 1,1 0-1,0 0 1,0 0-1,0-1 1,0 1-1,0-1 0,0 0 1,0 0-1,1 0 1,-1 0-1,1-1 1,0 1-1,-1-1 0,1 0 1,0 0-1,0 0 1,7 0-1,-3-1-74,0-1 0,0 0 0,1-1 1,-1 1-1,-1-2 0,1 1 0,0-1 0,0 0 0,-1-1 0,0 1 0,0-1 1,8-6-1,-12 7-21,1 1 1,-1-1-1,0 0 0,0 0 1,0-1-1,0 1 1,0-1-1,-1 1 0,1-1 1,2-7-1,-4 8-9,0 1 0,0-1-1,-1 1 1,0-1 0,1 1 0,-1-1-1,0 1 1,0-1 0,0 1-1,0-1 1,-1 1 0,1-1 0,-1 1-1,1-1 1,-1 1 0,0-1-1,0 1 1,0 0 0,-3-5 0,1 4-70,0-1 1,1 1 0,-1 0 0,-1 0 0,1 1 0,0-1 0,-1 1 0,1-1-1,-1 1 1,0 0 0,0 0 0,0 1 0,0-1 0,0 1 0,0 0 0,0 0 0,-1 0-1,1 1 1,0-1 0,0 1 0,-8 1 0,-1-1-372,1 1 1,0 1-1,-1 0 0,1 1 1,0 0-1,-16 7 1,7 1-705,21-10 1081,-1-1 0,1 0 1,-1 0-1,1 0 0,-1 1 0,1-1 1,-1 0-1,1 1 0,-1-1 0,1 0 1,-1 1-1,1-1 0,0 1 1,-1-1-1,1 0 0,0 1 0,-1-1 1,1 1-1,0-1 0,0 1 0,-1-1 1,1 1-1,0-1 0,0 1 0,0 0 1,0-1-1,0 1 0,0-1 0,0 1 1,0-1-1,0 1 0,0-1 0,0 1 1,0 0-1,0-1 0,0 1 0,0-1 1,1 1-1,-1-1 0,1 1 0,11 5-554</inkml:trace>
</inkml:ink>
</file>

<file path=ppt/ink/ink2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4:19.2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1 196 9178,'86'-10'3557,"-82"9"-3175,-1 1 0,0 0 0,0 1 1,0-1-1,0 0 0,0 1 0,0 0 1,5 2-1,-2-3 1685,-3-11-929,-2 6-1090,6-25-68,-4 22 10,-1 1-1,0-1 0,-1 1 0,0-1 0,0 0 1,0 0-1,-1 0 0,0 0 0,-1 1 0,-2-14 0,2 18 20,-1-1 0,0 1-1,0 0 1,0 0 0,0 1-1,0-1 1,-1 0 0,1 1-1,-1-1 1,0 1 0,1 0-1,-7-4 1,8 5 6,0 1-1,0-1 1,-1 0 0,1 0-1,-1 1 1,1-1-1,0 0 1,-1 1 0,1-1-1,-1 1 1,1 0-1,-1 0 1,1-1 0,-1 1-1,0 0 1,1 0-1,-1 1 1,1-1 0,-1 0-1,1 0 1,-1 1 0,1-1-1,-1 1 1,1-1-1,0 1 1,-1 0 0,1-1-1,0 1 1,-1 0-1,1 0 1,-1 1 0,1-2-36,1 0-1,0 1 1,-1-1 0,1 0 0,0 0 0,-1 1 0,1-1 0,0 0 0,-1 1 0,1-1 0,0 0 0,0 1 0,0-1 0,-1 0 0,1 1 0,0-1 0,0 0-1,0 1 1,0-1 0,0 1 0,0-1 0,0 0 0,0 1 0,-1-1 0,1 1 0,1-1 0,-1 0 0,0 1 0,0-1 0,0 1 0,0-1 0,0 0 0,0 1-1,0-1 1,0 0 0,1 1 0,-1-1 0,0 1 0,0-1 0,1 0 0,-1 0 0,0 1 0,0-1 0,1 1 0,17 4-5153,-15-5 4161,3 2 65</inkml:trace>
</inkml:ink>
</file>

<file path=ppt/ink/ink28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1:58.37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0 138 7306,'3'21'8847,"3"2"-5113,19 34-4241,-22-51 1322,-2-3-772,0-1 0,0 1 0,0 0 0,1 0 0,-1-1 1,1 1-1,0-1 0,-1 1 0,1-1 0,0 0 0,1 0 0,-1 0 0,0 0 0,1 0 0,-1 0 1,1-1-1,-1 1 0,1-1 0,0 0 0,-1 0 0,1 0 0,0 0 0,6 1 0,-6-2-41,1-1-1,0 0 0,-1 0 0,1 0 0,0 0 0,-1 0 0,1-1 0,-1 0 1,0 0-1,0 0 0,0 0 0,0 0 0,0 0 0,0-1 0,0 0 0,3-4 1,3-3-139,-6 5 39,1 1 1,-1 0-1,1 0 0,0 1 1,0-1-1,0 1 0,0-1 1,0 1-1,1 1 0,5-4 1,20 30 195,-26-22-73,0-1 1,0 1-1,0-1 0,1 0 0,-1 0 0,0-1 0,0 1 1,0-1-1,1 0 0,-1 0 0,0 0 0,7-1 0,-7 0 3,0 0 24,-1 0 0,1-1-1,0 1 1,-1-1 0,0 0 0,1 0 0,-1 0-1,0 0 1,0 0 0,0-1 0,0 0 0,0 1-1,0-1 1,-1 0 0,4-6 0,-2 4 60,-1 1 0,0-1 0,-1 0 0,1 0 0,-1 0 0,0 0 0,0-1 0,-1 1 0,1 0 0,0-7-1,-3 6-74,0 1 0,0-1 0,0 1-1,-1-1 1,1 1 0,-1 0 0,-1 0-1,1 0 1,-1 0 0,0 0-1,0 0 1,0 1 0,0-1 0,-6-4-1,4 3-325,0 1-1,0-1 1,-1 1 0,0 0-1,0 1 1,-1 0 0,1 0-1,-1 0 1,0 0-1,-8-2 1,-7 4-698</inkml:trace>
</inkml:ink>
</file>

<file path=ppt/ink/ink28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1:59.17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267 0 8394,'-33'14'1653,"-25"14"3103,46-20-4222,1 1 0,0 1-1,0 0 1,1 0 0,-10 14-1,-21 19 81,25-29-484,-14 13-42,28-26-81,1 1-1,0-1 1,0 1-1,0-1 1,-1 1 0,2 0-1,-1-1 1,0 1 0,0 0-1,0 0 1,1 0-1,-1 0 1,1-1 0,0 1-1,-1 0 1,1 3-1,0-5-1,0 0-1,0 1 1,0-1-1,0 1 1,0-1 0,0 1-1,0-1 1,1 1-1,-1-1 1,0 1-1,0-1 1,0 0-1,1 1 1,-1-1-1,0 1 1,0-1-1,1 0 1,-1 1-1,0-1 1,1 0-1,-1 1 1,0-1-1,1 0 1,-1 1-1,0-1 1,1 0-1,-1 0 1,1 1 0,-1-1-1,1 0 1,17-3 74,22-21-12,-33 19-52,26-18 21,30-19-8,-58 39-16,0 1 0,0-1 0,0 1 0,0 0 0,1 0 0,-1 1 0,1 0 0,0 0 0,-1 0 0,10 0 0,-12 2 16,0 0 0,0 0 0,-1 0 0,1 0 0,0 0 0,0 0 0,0 1 0,-1-1 0,1 1 0,-1 0 0,1 0 0,-1 0 1,0 0-1,4 5 0,30 40 486,-25-31-309,-8-12-167,-1 0 0,1 0 0,-1 0 0,0 0 0,0 1 0,-1-1-1,1 1 1,-1-1 0,0 1 0,0-1 0,0 1 0,-1-1 0,0 1 0,1 0 0,-2-1 0,0 10 0,-1-7-21,1-1 0,-2 0 1,1 1-1,0-1 1,-1 0-1,0 0 0,-1 0 1,1-1-1,-1 1 1,0-1-1,-6 6 0,5-6-210,1 0 0,-1-1 0,0 1-1,-1-1 1,1 0 0,-1 0 0,0-1-1,0 1 1,0-2 0,0 1 0,0 0-1,-1-1 1,1 0 0,-1-1-1,0 0 1,1 0 0,-1 0 0,0-1-1,0 1 1,1-2 0,-1 1 0,0-1-1,0 0 1,-7-2 0,12 2-18,0 0 0,0 0 0,0 0 0,0 0 0,0 0 0,0 0 0,1 0 0,-1-1-1,0 1 1,1-1 0,-1 1 0,1-1 0,0 0 0,-1 0 0,0-2 0,2-8-586</inkml:trace>
</inkml:ink>
</file>

<file path=ppt/ink/ink28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1:59.85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8186,'0'1'11823,"12"45"-10986,-4-1-524,-3-14 153,1 1-1,16 49 1,-19-73-409,0 0 1,0-1-1,1 1 0,0-1 1,0 0-1,1 0 0,-1 0 1,2-1-1,-1 1 0,1-1 1,0-1-1,0 1 0,0-1 0,1 0 1,13 7-1,-18-11-55,0 0 0,0 0 0,0 0 0,0 0 0,0 0 0,0-1 0,1 1 0,-1-1 0,0 0 1,1 1-1,-1-1 0,0 0 0,1 0 0,-1 0 0,0-1 0,1 1 0,-1-1 0,0 1 0,0-1 0,0 0 0,1 0 0,-1 0 0,0 0 0,0 0 0,0 0 0,0 0 0,0-1 0,-1 1 0,1-1 0,1-1 1,4-5-5,-1-1 1,-1 1 0,0-1-1,0 0 1,6-16 0,5-10-112,-16 35 109,0-1 0,1 1 0,-1 0 0,0 0 1,0-1-1,0 1 0,0 0 0,0 0 0,0-1 1,0 1-1,1 0 0,-1 0 0,0-1 0,0 1 1,0 0-1,1 0 0,-1 0 0,0 0 0,0-1 1,1 1-1,-1 0 0,0 0 0,0 0 0,1 0 1,-1 0-1,0 0 0,0 0 0,1-1 0,-1 1 1,0 0-1,1 0 0,-1 0 0,0 0 0,0 0 1,1 0-1,-1 0 0,0 1 0,1-1 0,-1 0 0,0 0 1,0 0-1,1 0 0,-1 0 0,0 0 0,0 0 1,1 1-1,-1-1 0,0 0 0,0 0 0,0 0 1,1 1-1,-1-1 0,0 0 0,0 0 0,0 0 1,0 1-1,1-1 0,9 22 43,-1-3-37,1-10-4,-1-1 1,2-1-1,15 10 1,-13-8 1,-12-8 1,1 0 1,-1 0-1,1-1 0,-1 1 0,1 0 0,-1-1 0,1 1 0,-1-1 0,1 1 0,0-1 1,-1 1-1,1-1 0,-1 0 0,1 0 0,0 0 0,-1 0 0,1 0 0,0-1 1,-1 1-1,1 0 0,-1-1 0,1 1 0,0-1 0,-1 1 0,1-1 0,-1 0 1,0 0-1,1 0 0,-1 0 0,0 0 0,1 0 0,0-1 0,3-3 10,-1-1-1,1 0 1,-1 0-1,0 0 1,4-11-1,-2 6 14,-2 3-14,-1 0-1,1 0 0,-2 0 0,1-1 0,-1 1 1,-1-1-1,1 1 0,-1-1 0,-1-10 0,0 11-20,-1 11-48,4 16-64,-2-19 109,1 8-148,1 0 0,0 0 0,0-1 0,1 1 0,0-1 0,0 0 0,1 0 0,0 0 0,0-1 0,12 12 0,-16-17 81,0 0 1,0 0 0,0 0 0,0 0-1,0 0 1,1 0 0,-1 0 0,0 0-1,1-1 1,-1 1 0,0 0 0,1-1-1,-1 1 1,1-1 0,-1 0 0,0 1-1,1-1 1,-1 0 0,1 0 0,-1 0-1,1 0 1,-1 0 0,1 0 0,-1 0-1,1-1 1,-1 1 0,1-1 0,-1 1-1,2-1 1,1-2-379,0 0 1,0-1-1,0 1 1,-1 0-1,1-1 1,-1 0-1,5-7 1,11-16-456</inkml:trace>
</inkml:ink>
</file>

<file path=ppt/ink/ink28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2:00.27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46 63 7114,'36'-54'2685,"-35"46"3589,-12 17-3735,-3 10-1937,7-8-407,-1-1 1,1 1 0,1 0 0,0 1 0,1-1 0,-6 20-1,9-28-145,1 1-1,0 0 0,0-1 0,0 1 0,0 0 1,1 0-1,-1-1 0,1 1 0,0 0 0,0 0 1,1 0-1,-1 0 0,1-1 0,0 1 1,0 0-1,0-1 0,3 7 0,-3-8-42,1 0 0,0 1 0,0-1-1,0 0 1,0 0 0,0-1 0,0 1 0,1 0 0,-1-1-1,1 1 1,-1-1 0,1 0 0,-1 0 0,1 0 0,0 0-1,0 0 1,0 0 0,-1-1 0,1 0 0,0 1-1,0-1 1,0 0 0,5-1 0,-1 1-90,0-1 0,0 0 0,0-1 0,-1 1 0,1-1-1,0-1 1,-1 1 0,1-1 0,-1 0 0,0-1 0,0 1 0,0-1 0,0 0 0,-1-1 0,7-6 0,3-5-2234,-1-1 0,0 0 0,18-33 0,-18 28 1226</inkml:trace>
</inkml:ink>
</file>

<file path=ppt/ink/ink28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2:00.93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14 205 6057,'-1'6'13224,"-8"35"-12149,6 0-712,3-40-350,0 0 0,0-1 0,0 1 0,0 0 0,0 0-1,0-1 1,0 1 0,1 0 0,-1 0 0,0-1 0,1 1 0,-1 0 0,0-1-1,1 1 1,-1 0 0,1-1 0,-1 1 0,1-1 0,-1 1 0,1 0 0,0-1 0,-1 0-1,1 1 1,-1-1 0,1 1 0,0-1 0,0 0 0,-1 1 0,1-1 0,0 0-1,0 0 1,-1 0 0,1 1 0,0-1 0,0 0 0,-1 0 0,1 0 0,0 0 0,0 0-1,0 0 1,1-1 0,28-8 214,-27 7-179,0 1-1,1-1 0,-1-1 1,0 1-1,0 0 0,0-1 1,-1 0-1,1 1 1,-1-1-1,1 0 0,-1 0 1,0-1-1,0 1 0,0 0 1,-1-1-1,3-6 1,-3 8-35,0 0 0,-1 0 1,1-1-1,-1 1 0,0 0 1,0 0-1,0-1 0,0 1 1,0 0-1,0 0 0,-1-1 1,1 1-1,-1 0 0,1 0 1,-1 0-1,0 0 0,0 0 1,0 0-1,0 0 0,0 0 1,0 0-1,-1 0 0,1 0 1,-1 1-1,1-1 0,-1 0 1,1 1-1,-1 0 1,-4-3-1,-1-2-50,9 2 42,22 3 81,-8 0-29,159 3 2043,-172-1-2069,0-1 1,0 0-1,0 0 1,0 1-1,-1 0 1,1-1-1,0 1 1,0 0-1,-1 0 1,1 1-1,-1-1 0,1 0 1,-1 1-1,0 0 1,1-1-1,-1 1 1,0 0-1,0 0 1,0 1-1,3 3 0,-4-4-29,-1 0 0,1 0-1,-1 0 1,0 0-1,1 0 1,-1 1-1,0-1 1,0 0-1,0 0 1,-1 0-1,1 0 1,0 0 0,-1 0-1,0 0 1,1 0-1,-1 0 1,0 0-1,0 0 1,0 0-1,0 0 1,0-1-1,0 1 1,-1 0 0,1-1-1,-1 1 1,1-1-1,-1 1 1,1-1-1,-3 1 1,0 2-13,-1-1 0,1 0-1,-1-1 1,1 1 0,-1-1 0,0 0 0,0 0 0,0 0 0,-1-1-1,1 0 1,0 0 0,0 0 0,-1 0 0,1-1 0,-1 0 0,1 0 0,0-1-1,-1 1 1,1-1 0,0-1 0,0 1 0,-8-3 0,13 4 7,0-1 0,-1 1 0,1 0-1,-1-1 1,1 1 0,0 0 0,-1-1 0,1 1 0,0-1 0,-1 1 0,1 0 0,0-1 0,0 1 0,0-1 0,-1 1 0,1-1 0,0 1-1,0-1 1,0 1 0,0-1 0,0 1 0,0-1 0,0 1 0,0-1 0,0 1 0,0-1 0,0 1 0,0-1 0,0 1 0,0-1 0,1 1-1,-1-1 1,0 1 0,0-1 0,0 1 0,1-1 0,-1 1 0,0 0 0,1-1 0,-1 1 0,0-1 0,1 1 0,-1 0 0,1-1 0,-1 1-1,0 0 1,1 0 0,-1-1 0,1 1 0,0 0 0,28-20-45,-25 17 35,108-73 426,-97 64-156,-1-1 0,0 0 0,-1 0-1,0-2 1,12-17 0,-24 29-229,1 0 0,-1 1 0,0-1-1,0 0 1,0 0 0,0 0 0,-1 0 0,1 0 0,-1 0-1,1-4 1,-1 6-21,0 0 0,0 0-1,0 0 1,0 0-1,0-1 1,-1 1 0,1 0-1,0 0 1,-1 0-1,1 0 1,0 0 0,-1 0-1,1 0 1,-1 0-1,1 0 1,-1 0 0,0 0-1,1 0 1,-1 0 0,0 1-1,0-1 1,0 0-1,0 0 1,0 1 0,1-1-1,-1 0 1,0 1-1,0-1 1,-1 1 0,1 0-1,-1-1 1,1 1-5,-1 1 0,1-1 1,0 1-1,0 0 0,0 0 0,0-1 0,0 1 1,0 0-1,0 0 0,0 0 0,0 0 0,1 0 1,-1 0-1,0 0 0,1 0 0,-1 0 1,0 0-1,1 1 0,0-1 0,-1 0 0,1 0 1,0 1-1,-1-1 0,1 2 0,-9 35 26,8-28 6,0 0 0,1 0 0,0-1 1,1 1-1,0 0 0,0 0 0,1-1 0,1 1 0,-1-1 0,1 0 0,1 0 0,0 0 0,8 15 0,-9-20-69,0 0-1,0 0 1,0 0 0,0 0-1,0-1 1,1 1-1,0-1 1,0 0-1,0 0 1,0 0 0,0-1-1,1 1 1,-1-1-1,1 0 1,-1-1 0,1 1-1,0-1 1,-1 0-1,1 0 1,0 0 0,0 0-1,0-1 1,0 0-1,0 0 1,0 0-1,0-1 1,0 0 0,0 0-1,5-2 1,3-1-363,-1-1 1,1 0-1,-1-1 1,0-1-1,22-15 1,9-15-148</inkml:trace>
</inkml:ink>
</file>

<file path=ppt/ink/ink28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2:02.51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77 811 7410,'2'-1'4616,"11"-8"-2598,-1 5-1441,0 0 0,1 0-1,-1 1 1,1 1 0,0 0-1,0 1 1,0 0 0,-1 1 0,15 1-1,16 5-257,59 14 0,-34-6 226,19 2 64,122 5 1,-154-20-246,-1-2-1,1-2 1,83-17 0,-42 2-118,-1-6-1,148-55 1,-235 76-210,-1-1-1,1 0 0,-1 0 1,0-1-1,0 0 0,-1 0 1,1 0-1,-1-1 0,0 0 1,-1 0-1,1 0 1,-1-1-1,0 0 0,4-9 1,-4 4 34,0 0 1,-1 0-1,0-1 1,-1 0 0,0 0-1,-1 0 1,0 0-1,-1-15 1,0 3-25,-2 0-1,0 0 1,-7-38 0,5 49-44,-1 0 0,0 0 0,-1 1 0,-1-1 0,0 1 0,0 0 0,-14-18 0,2 5-29,-1 1 0,-35-35 0,42 49 26,0 1-1,-1 0 1,0 1 0,0 0 0,-1 1-1,0 1 1,-18-8 0,2 5 4,-1 2 0,0 0 0,-1 2 0,1 2 0,-1 1 0,-37 0 0,-200 20-1,179-9-19,42-3 3,-1 1-1,-71 20 0,93-18-12,0 1-1,0 2 1,1 1-1,0 1 1,-40 27-1,38-19-50,0 1 1,1 1-1,2 2 0,0 0 0,-40 56 0,52-62 73,1 0 0,0 1 0,2 0 1,0 1-1,2 0 0,0 0 0,1 1 0,1 0 0,1 0 0,-2 31 0,7-43 11,0 1-1,1 0 1,1-1 0,0 1 0,0-1 0,1 1 0,0-1 0,1 0 0,0 0 0,1 0 0,0-1-1,0 0 1,1 0 0,1 0 0,-1-1 0,1 1 0,0-2 0,13 12 0,-1-3 43,0-1-1,0-1 1,2 0 0,0-2 0,0 0 0,1-2 0,27 10-1,3-4 69,-1-2 0,75 9 0,112 2-530,-117-14-869,-42-3 694</inkml:trace>
</inkml:ink>
</file>

<file path=ppt/ink/ink28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2:26.38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784 1156 5609,'-13'5'931,"1"1"-1,0 0 1,-16 12-1,24-15-707,0 0 0,0 0 1,0 0-1,1 1 0,0-1 0,-1 1 1,1 0-1,1 0 0,-1 0 0,1 0 0,-1 1 1,1-1-1,-2 6 0,4-9-108,-1 1-1,1-1 1,0 1 0,-1 0 0,1-1-1,0 1 1,0-1 0,0 1-1,0 0 1,0-1 0,1 1-1,-1-1 1,0 1 0,1-1 0,-1 1-1,1-1 1,0 1 0,-1-1-1,1 1 1,0-1 0,0 1-1,2 1 1,-1-1 43,1 0-1,-1 0 0,1 0 1,0 0-1,-1-1 1,1 1-1,0-1 1,0 0-1,0 0 0,6 2 1,3-1 149,0 0-1,1-1 1,-1 0 0,0-1 0,13-2 0,205-31 1878,-85 10-1499,17 0-327,498-90 538,-633 105-841,0-1 0,-1 0 0,0-2 1,-1-1-1,0-2 0,25-17 0,-34 20-32,-1 0 0,0-1 1,-1-1-1,0-1 1,-1 0-1,-1 0 0,0-1 1,-1-1-1,17-31 0,-24 37-10,0 0-1,0 0 0,-1-1 0,-1 1 0,1-1 1,-2 1-1,1-1 0,-2 0 0,1 1 0,-1-1 0,-2-14 1,-1 9 2,-1 0-1,0 0 1,-1 0 0,0 1 0,-2-1 0,-12-22-1,-10-7-2,-1 2 0,-3 0 0,-55-55 0,84 94-15,-39-42-4,-1 3 0,-3 1 0,-86-60 0,108 86 0,-1 1 0,-1 1-1,0 1 1,-1 2-1,0 0 1,-1 2-1,0 1 1,0 2-1,-54-6 1,40 11-9,0 1 0,0 2 0,1 2-1,-1 2 1,1 1 0,-57 19 0,37-5-37,0 4 1,2 1-1,-83 51 1,-20 22-121,-178 139 0,307-209 175,0 2 1,3 1-1,0 1 0,2 1 1,2 2-1,1 1 1,2 1-1,2 1 0,1 1 1,2 0-1,2 2 1,-22 80-1,36-107 35,0 0 0,1 0 0,1 0 0,0 0 0,1 1 1,3 17-1,-2-25-1,0-1 0,1 0 0,0 0 0,0 0 0,1 0 0,-1 0 0,2-1 0,-1 1 0,1-1 0,0 0 0,0 0 0,1 0 0,-1-1 0,1 0 0,6 5 0,-2-3 18,0 0 0,1-2-1,-1 1 1,1-1 0,1 0 0,-1-1 0,13 3 0,0 0 47,1-2 0,35 4 0,1-5 14,-1-3-1,119-13 0,125-38-423,-26 4-1683,-96 28 1088</inkml:trace>
</inkml:ink>
</file>

<file path=ppt/ink/ink28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2:41.47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439 667 5049,'-17'-1'979,"0"0"0,1-1 0,-1-1 0,1-1 1,-27-9-1,40 12-753,0 0-1,0 0 1,0 0 0,-1 1 0,1-1 0,0 1 0,-1 0-1,1 0 1,0 0 0,-1 0 0,1 0 0,0 1 0,-1 0-1,1-1 1,0 1 0,0 0 0,0 1 0,0-1 0,0 1 0,0-1-1,0 1 1,0 0 0,0 0 0,1 0 0,-4 4 0,6-6-173,-1 0 1,1 0 0,0 0 0,0 1 0,0-1 0,0 0-1,-1 0 1,1 0 0,0 1 0,0-1 0,0 0 0,0 0-1,0 1 1,0-1 0,0 0 0,0 0 0,-1 1 0,1-1-1,0 0 1,0 0 0,0 1 0,0-1 0,0 0 0,0 0-1,0 1 1,1-1 0,-1 0 0,0 0 0,0 0 0,0 1-1,0-1 1,0 0 0,0 0 0,0 1 0,0-1-1,1 0 1,-1 0 0,0 0 0,0 1 0,0-1 0,0 0-1,1 0 1,-1 0 0,0 0 0,0 1 0,0-1 0,1 0-1,-1 0 1,0 0 0,0 0 0,1 0 0,-1 0 0,0 0-1,0 0 1,1 0 0,20 3-64,-9-2 229,33 5 87,3 2 67,1-2-1,0-3 1,63-3 0,-98-1-304,0-1 0,0 0 1,0-1-1,0 0 0,-1-1 1,1-1-1,-1 0 0,-1 0 1,1-2-1,-1 1 0,0-2 1,0 0-1,-1 0 0,0-1 1,0 0-1,14-17 0,-16 16-29,0-2 0,-1 1-1,0-1 1,-1-1-1,0 1 1,-1-1 0,0 0-1,5-19 1,-9 24-32,-1-1 0,0 0-1,0 0 1,0 1 0,-1-1 0,-1 0-1,1 0 1,-1 0 0,-1 1 0,0-1 0,0 1-1,-1-1 1,0 1 0,-7-15 0,0 3 0,-1 0-1,0 1 1,-2 0 0,0 1 0,-1 0 0,-1 1 0,0 1 0,-2 0 0,0 1-1,-31-21 1,20 19-6,1 1 0,-2 2-1,0 1 1,-55-16-1,70 25 3,0 1-1,0 1 1,0 0-1,0 1 1,0 0-1,0 1 1,0 1 0,-1 0-1,1 1 1,0 1-1,1 0 1,-1 1-1,-16 6 1,15-2-5,-1 0 1,1 1-1,1 0 1,0 2-1,0-1 1,1 2 0,0 0-1,1 0 1,1 1-1,0 1 1,0 0-1,1 0 1,1 1 0,-8 17-1,6-9 3,1 0 1,2 1-1,0 0 0,1 1 0,1-1 1,2 1-1,0 0 0,2 1 0,1 28 1,1-40 4,2 0 0,0 0 0,1 0 0,0 0 0,1-1 0,1 1 0,0-1 0,0 0 0,1-1 0,1 1 0,1-1 0,-1 0 0,15 15 0,-9-12-364,1-1 1,0 0-1,1-1 1,1-1-1,0 0 1,1-1 0,0-1-1,35 15 1,12-2-814</inkml:trace>
</inkml:ink>
</file>

<file path=ppt/ink/ink28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2:42.42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396 810 6585,'-1'5'778,"0"1"0,0-1 0,1 1 0,0-1 1,0 1-1,0-1 0,1 1 0,1 8 0,0-10-625,-1 1 1,1-1 0,0 0 0,0 0 0,0 0 0,1 0 0,0-1-1,-1 1 1,1-1 0,0 1 0,1-1 0,-1 0 0,1 0-1,-1 0 1,1-1 0,0 1 0,4 1 0,7 3 59,0 0 1,0-2-1,0 1 0,1-2 1,-1 0-1,1-1 0,0 0 1,0-2-1,26 1 0,-18-3 31,1-1 0,-1 0-1,0-2 1,0-1 0,39-13-1,-43 11-5,0-2 0,-1 0 0,0-1 0,0 0 0,-1-2 0,-1 0 0,0-1 1,0-1-1,-2 0 0,1-2 0,22-29 0,-31 35-182,1-1 0,-2-1 1,0 1-1,0-1 1,-1 0-1,0 0 0,-1-1 1,-1 0-1,0 1 1,0-1-1,-2 0 0,1 0 1,-2 0-1,1 0 1,-2 0-1,0-1 0,-1 1 1,0 1-1,0-1 1,-7-18-1,-10-17-36,-2 1 0,-2 1-1,-2 1 1,-52-70 0,65 99-33,0 0 1,-1 2-1,-1-1 0,-1 2 1,0 0-1,-1 1 1,0 0-1,-1 1 0,0 1 1,0 1-1,-1 0 1,-1 1-1,1 1 0,-1 1 1,0 1-1,-1 0 1,1 2-1,-1 0 0,0 1 1,0 1-1,0 1 1,1 0-1,-1 2 0,0 0 1,0 1-1,1 1 0,-1 1 1,1 1-1,1 1 1,-31 14-1,26-7 8,0 0 0,1 2-1,1 0 1,0 1 0,2 1 0,0 1 0,0 1-1,-24 36 1,22-25 85,2 0-1,1 1 1,2 1 0,1 0-1,-19 64 1,30-85-14,1 1 0,0 0 0,1 0 0,0 0 0,1 0 0,1 0 0,0 0 0,0 0 0,1 0 0,1 0 0,1 0 0,-1 0 0,2 0 0,0-1 0,0 1 0,1-1 0,1 0 0,0-1 0,1 0 0,0 1 0,10 11 0,6 0-40,0 0-1,2-1 1,0-2 0,2-1-1,0 0 1,58 28-1,191 67-2697,-252-105 2144,96 33-622</inkml:trace>
</inkml:ink>
</file>

<file path=ppt/ink/ink28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2:50.94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93 18 6425,'-2'-6'7010,"-1"8"-3973,-10 15-2994,3-1 511,7-12-525,-8 10 224,2-1 0,-15 28 0,21-35-157,0 1 0,1 0 0,-1 0-1,2 1 1,-1-1 0,1 0 0,0 1 0,0-1 0,1 0 0,0 14 0,1-16-45,0 1-1,0-1 1,0 1-1,0-1 1,1 0-1,0 1 1,0-1-1,0 0 1,1 0-1,0-1 1,0 1-1,0 0 1,0-1-1,1 0 1,0 0-1,0 0 1,0 0-1,0-1 1,6 5-1,-3-4-18,0-1 0,0 1 0,1-2-1,-1 1 1,1-1 0,0 0 0,-1 0-1,1-1 1,0 0 0,0 0 0,0-1-1,12-1 1,-10 1-10,1-2 1,-1 0-1,1 0 0,-1-1 0,0 0 0,0-1 1,-1 0-1,1 0 0,14-10 0,-19 11 7,1-1 1,0-1-1,-1 1 0,0-1 0,0 0 0,-1 0 1,1 0-1,-1-1 0,0 0 0,-1 1 0,1-1 1,-1-1-1,0 1 0,4-13 0,-7 16-21,0 0 0,1-1 0,-1 1 0,-1 0 0,1-1 1,0 1-1,-1 0 0,1 0 0,-1-1 0,0 1 0,0 0 0,-1 0 0,1 0 0,-1 0 0,1 0 0,-1 0 0,0 1 0,0-1 0,0 0 0,0 1 1,0 0-1,-1-1 0,1 1 0,-1 0 0,-3-2 0,-10-7-25,0 0 0,0 2 1,-21-10-1,21 11-58,-4-2-884,0-1-1,1-1 1,-23-18-1,39 24 3923</inkml:trace>
</inkml:ink>
</file>

<file path=ppt/ink/ink2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4:19.63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107 140 5337,'13'-12'13490,"-14"12"-13354,0 0-62,0 0 0,0 1 0,0-1 0,0 0 0,0 1 1,0-1-1,-1 0 0,1 1 0,0 0 0,1-1 0,-1 1 1,0-1-1,0 1 0,0 0 0,-1 1 0,1-1 47,-8 6-38,1 0 0,0 1 0,1 0 1,0 0-1,0 1 0,1-1 0,-6 13 1,3-7 11,5-9-48,1 1-1,-1-1 0,2 1 1,-1 0-1,1 0 1,-1 0-1,2 0 0,-1 0 1,1 1-1,0-1 1,-1 12-1,2-16-40,1 0-1,-1 0 1,0 0 0,1 0-1,0 0 1,-1 0 0,1-1-1,0 1 1,0 0 0,0 0-1,0-1 1,0 1 0,0-1-1,0 1 1,1-1 0,-1 1-1,1-1 1,-1 0 0,1 0-1,-1 1 1,1-1 0,0 0 0,0-1-1,-1 1 1,1 0 0,0 0-1,0-1 1,0 1 0,0-1-1,0 1 1,0-1 0,0 0-1,0 0 1,-1 0 0,1 0-1,4-1 1,-2 1-15,1 0-1,-1 0 1,0-1 0,1 0-1,-1 0 1,0 0 0,0 0-1,0-1 1,0 1 0,0-1-1,0 0 1,0 0 0,0-1 0,-1 1-1,7-6 1,-5 3-9,-1 0 1,1-1 0,-1 0-1,0 1 1,-1-1 0,1-1-1,-1 1 1,0 0 0,2-8-1,0-2-3,-1 0 1,-1-1-1,-1 1 0,0-1 0,-1 1 0,0-1 0,-4-26 1,2 33 25,0 1 0,0-1 0,-1 0 0,-1 1 0,1 0 1,-2-1-1,1 1 0,-7-10 0,10 18 3,0 1 1,0 0-1,0-1 0,0 1 0,0 0 0,0 0 1,0 0-1,0-1 0,0 1 0,-1 0 1,1 0-1,0-1 0,0 1 0,0 0 0,0 0 1,-1 0-1,1 0 0,0-1 0,0 1 0,0 0 1,-1 0-1,1 0 0,0 0 0,0 0 0,-1 0 1,1-1-1,0 1 0,0 0 0,-1 0 0,1 0 1,0 0-1,0 0 0,-1 0 0,1 0 0,0 0 1,-1 0-1,1 0 0,0 0 0,0 1 1,-1-1-1,-4 12 512,3 19 509,2-16-730,1 0 0,1 0-1,0-1 1,1 1 0,0-1 0,1 0 0,1 0 0,10 22-1,-11-29-451,0 0-1,0 0 0,1 0 1,0 0-1,0 0 0,1-1 0,-1 0 1,1 0-1,1-1 0,-1 0 1,1 0-1,0 0 0,0-1 0,0 0 1,0 0-1,1-1 0,8 3 1,20 2-1742,5 0 670</inkml:trace>
</inkml:ink>
</file>

<file path=ppt/ink/ink28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2:51.36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10634,'4'21'5958,"11"13"-2615,-1-2-1660,5 23-5,-12-39-1450,-1 2 1,0-1-1,-2 1 1,4 25 0,-7-29-286,1 1 0,0-1 0,1 1 0,1-1 0,0 0 0,0 0 1,9 15-1,-14-35-4593,-5-13 2140,7-5 1233</inkml:trace>
</inkml:ink>
</file>

<file path=ppt/ink/ink28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2:51.72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45 418 9546,'-44'-84'4633,"50"94"-1952,11 0-577,-1-2-328,12 0-503,6-3-185,0 0-464,2-2-192,-8 1-248,-5-3-96,-4-1-144,-2 0-128,-6-1-416,-1-4-312,-5 0-640,-4-3-793,6-2 1537</inkml:trace>
  <inkml:trace contextRef="#ctx0" brushRef="#br0" timeOffset="1">242 23 9122,'-10'-11'4353,"10"2"-1729,5 6-271,5 15-545,0 5-199,1 18-313,4 2-56,-4 12-272,1 5-175,-1 0-329,1 1-136,1-8-200,-2-6-48,1-10-392,-1-8-536,4-10-1529,-6-5 1433</inkml:trace>
</inkml:ink>
</file>

<file path=ppt/ink/ink28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2:30.05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13 119 7386,'-4'-12'1332,"2"-1"0,-1 1 1,2-1-1,-1 0 1,2 0-1,0 1 1,2-18-1,1 44 2082,6 32-3006,0 19 81,52 269 1117,-23-168-1459,-23-266-603,1 27 152,-14 67 290,0 0-1,0 1 0,0-1 1,1 1-1,0 0 0,0-1 0,0 1 1,0 1-1,1-1 0,6-6 1,-9 10 13,1 0 1,-1 0-1,1 1 1,-1-1-1,1 1 1,-1-1-1,1 1 1,-1-1-1,1 1 1,-1 0-1,1 0 1,-1 0-1,1 0 1,-1 0-1,1 0 1,-1 0-1,1 0 1,0 1-1,-1-1 1,0 1-1,1-1 1,-1 1-1,1 0 1,-1-1-1,1 1 1,-1 0-1,0 0 1,0 0-1,1 0 1,1 2-1,6 5 24,-1 0-1,0 1 0,8 11 1,-5-7 40,-3-4-14,-1-1 1,1-1-1,1 1 1,0-1-1,0 0 0,0-1 1,13 6-1,-18-10-43,0 0 1,0-1-1,0 1 0,0-1 0,0 0 1,0-1-1,0 1 0,0-1 0,1 1 1,-1-1-1,0 0 0,0-1 0,0 1 1,1-1-1,-1 0 0,0 0 0,0 0 1,0 0-1,0-1 0,0 0 0,-1 0 1,5-2-1,7-6 17,-1-2-1,20-19 1,-15 13 9,-17 17-29,-1 0 0,1 0 0,0 0-1,-1 0 1,1 0 0,0 1 0,0-1 0,-1 0 0,1 1 0,0 0 0,0-1 0,0 1 0,0 0 0,0 0 0,-1 0 0,1 0-1,0 0 1,0 0 0,0 1 0,2 0 0,42 15 377,-16-5 19,-13-5-526,-8-3 169,0 0 1,0-1-1,1 0 1,-1-1 0,11 1-1,-18-2-211,0 0-1,1 0 1,-1-1-1,0 1 1,1-1-1,-1 1 1,0-1-1,0 0 1,0 0-1,0 0 1,2-1-1,-2 1-212,0-1 0,-1 1 0,1-1 0,-1 1-1,1-1 1,-1 0 0,0 1 0,1-1 0,-1 0-1,0 0 1,0 0 0,0 0 0,0-3 0,3-18-987</inkml:trace>
</inkml:ink>
</file>

<file path=ppt/ink/ink28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2:30.4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 13 7690,'-12'0'2720,"7"0"-2456,7-3-488,9 1 1144,9-6-800</inkml:trace>
</inkml:ink>
</file>

<file path=ppt/ink/ink28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2:30.88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142 0 8434,'-19'16'7626,"-12"3"-4730,-6 5-1898,31-19-837,0 1 0,-1-1 0,2 1 0,-1 0 0,1 0 0,-9 14 1,13-19-151,0 1 1,1-1-1,-1 0 1,1 1 0,-1-1-1,1 1 1,-1-1-1,1 1 1,0 0 0,0-1-1,0 1 1,0-1-1,0 1 1,0-1 0,0 1-1,0 0 1,1 1-1,0-1-11,0 0 0,0-1-1,1 1 1,-1 0-1,0-1 1,1 1 0,-1-1-1,1 0 1,-1 1-1,1-1 1,-1 0 0,1 0-1,0 0 1,0 0-1,-1 0 1,1 0 0,3 0-1,12 4-29,0 0 1,22 2-1,-23-5 101,-1 1 0,1 0 0,-1 1 1,0 1-1,19 9 0,-30-12-24,-1 0 0,0 0 0,1 0 0,-1 1 0,0-1 0,0 1 0,0 0 0,0 0 0,-1 0 0,1 1 0,-1-1 0,0 0 0,0 1 0,0 0 0,0-1 0,-1 1 0,1 0 0,-1 0-1,0 0 1,0 0 0,-1 0 0,1 0 0,-1 0 0,0 0 0,0 6 0,-1-2-39,0 1 0,0-1 0,-1 0 0,0 1 0,0-1 0,-1 0 0,0-1 0,0 1 0,-1 0 0,0-1 0,-7 10 0,9-14-179,0 0 1,0 0 0,0-1-1,-1 1 1,0-1-1,1 1 1,-1-1 0,0 0-1,0 0 1,0 0 0,0-1-1,0 1 1,0-1-1,-1 1 1,1-1 0,-1 0-1,1 0 1,-1-1 0,1 1-1,-1-1 1,1 1-1,-1-1 1,1 0 0,-1-1-1,1 1 1,-1-1 0,1 1-1,-1-1 1,-3-1-1,-24-14-1958,0-4 739</inkml:trace>
</inkml:ink>
</file>

<file path=ppt/ink/ink28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2:31.24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7962,'18'19'5183,"31"42"0,-29-29-4608,-1 0 0,-2 1-1,-1 1 1,16 48 0,-28-70-496,0 0 0,1-1-1,0 1 1,1-1 0,0 0 0,1 0 0,0-1 0,9 10-1,-14-19-2,-1 0 0,0 0-1,1 0 1,-1-1 0,0 1 0,1 0-1,-1-1 1,1 1 0,0-1 0,-1 1-1,1-1 1,-1 0 0,1 0-1,-1 0 1,1 0 0,0 0 0,-1 0-1,1 0 1,-1 0 0,1-1-1,0 1 1,-1-1 0,1 1 0,-1-1-1,1 1 1,2-3 0,42-26 1511,-30 17-906,-11 9-523,0 0-1,0 0 1,1 1 0,-1-1-1,1 1 1,-1 1-1,1-1 1,-1 1 0,1 0-1,8-1 1,-10 2-221,-1 0 1,1 1-1,-1-1 0,0 1 1,1 0-1,-1 0 0,0 0 0,0 0 1,0 1-1,1-1 0,-2 1 1,1 0-1,0-1 0,0 1 1,0 1-1,-1-1 0,1 0 1,3 6-1,21 23-3892,-8-13 2732</inkml:trace>
</inkml:ink>
</file>

<file path=ppt/ink/ink28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2:32.65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197 386 7914,'-12'3'1161,"10"-2"-883,0 0 0,-1 0 0,1-1 0,0 1 0,0-1 1,0 0-1,0 1 0,-1-1 0,1 0 0,0 0 0,0-1 0,-1 1 1,1 0-1,-4-2 0,4 2-114,0 0 0,0 0-1,0 0 1,0 0 0,0 0 0,0 1 0,0-1 0,0 1 0,0-1 0,1 1-1,-1 0 1,0-1 0,0 1 0,0 0 0,1 0 0,-1 1 0,1-1 0,-1 0-1,1 0 1,-3 3 0,-29 31 1196,28-28-1111,-9 9 434,-24 38 0,36-50-648,0-1-1,0 1 1,0 0 0,0 0-1,0 0 1,1 0 0,0 0-1,0 0 1,0 0 0,0 1-1,1-1 1,-1 0 0,1 0-1,0 1 1,1-1 0,-1 0-1,1 5 1,0-7-30,1-1 0,-1 1 0,0-1-1,0 1 1,1-1 0,-1 1 0,1-1 0,-1 0 0,1 0 0,-1 0-1,1 0 1,0 0 0,-1 0 0,1 0 0,0 0 0,0-1 0,0 1-1,0-1 1,0 1 0,-1-1 0,1 0 0,0 0 0,0 0-1,0 0 1,0 0 0,0 0 0,4-1 0,3 0-3,-1-1 1,1 1-1,0-2 1,14-4-1,-16 3-31,0 0 0,0 0 1,0-1-1,-1 0 0,1 0 0,-1-1 0,6-6 0,-5 4-36,-7 8 186,20 15 249,133 105 274,-139-110-565,0 1 1,0 0-1,-1 0 1,-1 2-1,0-1 1,-1 1 0,17 25-1,-24-31-66,-1 0 0,0-1-1,0 1 1,-1 0 0,1 0 0,-1 1-1,-1-1 1,0 0 0,0 1 0,0-1-1,-1 1 1,0-1 0,0 0 0,-1 1-1,0-1 1,0 1 0,-1-1 0,0 0 0,0 0-1,-5 10 1,4-11-12,-1 0 1,1 0-1,-1 0 0,0 0 0,-1-1 1,1 0-1,-1 0 0,0 0 0,0-1 1,-1 1-1,1-1 0,-1 0 1,0-1-1,0 0 0,0 0 0,-1 0 1,1 0-1,-1-1 0,-8 2 0,7-2-12,-1-1-1,1 0 0,0 0 1,-1 0-1,1-1 0,-1-1 1,1 1-1,-1-1 0,1-1 1,0 1-1,0-1 0,-1-1 1,1 0-1,1 0 0,-12-6 1,15 7 7,1 0 0,0 0 0,0 0 0,1-1-1,-1 1 1,0-1 0,1 0 0,-1 1 0,1-1 0,0 0 0,0 0 0,0-1 0,0 1 0,1 0 0,-1-1 0,1 1 0,0-1 0,0 1 0,0-1 0,0 0 0,1 1 0,0-1 0,-1 0 0,1 1 0,0-1 0,1 0-1,-1 1 1,1-1 0,0 0 0,0 1 0,0-1 0,0 1 0,3-6 0,5-10-8,1 0 0,0 0-1,2 1 1,22-27 0,-18 23 0,118-178-8,-113 164 74,-2-1 0,-2-1 0,22-69 0,-34 88-41,-2-1 0,-1 0 1,0 1-1,-2-1 0,0 0 0,-1 1 0,-1-1 0,-1 0 0,0 1 1,-2 0-1,0 0 0,-1 0 0,-1 0 0,-14-25 0,19 38 8,1 3 4,0 0 1,-1 1-1,1-1 0,0 0 0,-1 1 0,1-1 0,-1 1 0,0-1 0,0 1 0,0 0 0,0 0 1,0 0-1,-1 0 0,-4-3 0,7 5-6,-1 0 0,1 0 0,-1 0 0,1 1 0,-1-1 0,1 0 0,-1 0 0,0 0 0,1 0 0,-1 1 0,1-1 0,-1 0 0,1 1 0,-1-1 0,1 0 0,0 1-1,-1-1 1,1 0 0,-1 1 0,1-1 0,0 1 0,-1-1 0,1 1 0,0-1 0,-1 1 0,1-1 0,0 1 0,0-1 0,0 1 0,-1-1 0,1 1 0,0 0 0,0-1 0,0 1 0,0-1 0,0 2 0,-5 28 272,3-3-130,1 0 0,1 0 0,1 0 0,2 0 0,1 0 0,10 39 0,-10-52-129,0 0 0,1 0 0,1 0 0,0-1 0,1 0 0,0 0 0,1 0 0,0-1 0,1 0 0,1-1 0,0 0 0,0 0 0,24 17 0,-31-25-30,-1-1 0,1 0-1,0-1 1,0 1 0,0 0 0,0-1-1,1 0 1,-1 0 0,0 0-1,0 0 1,1 0 0,-1 0 0,1-1-1,-1 0 1,1 0 0,-1 0-1,0 0 1,1 0 0,-1-1-1,1 1 1,-1-1 0,0 0 0,1 0-1,-1 0 1,0-1 0,0 1-1,0-1 1,0 1 0,0-1-1,0 0 1,-1 0 0,1-1 0,0 1-1,-1 0 1,0-1 0,3-3-1,6-9 9,-2 0 0,1-1 0,-2 0-1,0 0 1,7-24 0,-14 39-20,-1 1 0,1-1 0,-1 1 1,0 0-1,1-1 0,-1 1 0,1 0 1,-1-1-1,1 1 0,-1 0 0,1 0 1,-1-1-1,1 1 0,-1 0 0,1 0 1,-1 0-1,1 0 0,0 0 0,-1 0 0,1 0 1,-1 0-1,1 0 0,-1 0 0,1 0 1,0 0-1,-1 0 0,1 0 0,-1 0 1,1 0-1,-1 1 0,1-1 0,-1 0 1,1 0-1,-1 1 0,1-1 0,0 1 0,30 17 82,-26-14-97,3 1 25,29 19-2,-35-23-1,1 0 0,-1 0 1,0 0-1,0 0 0,1 0 0,-1-1 0,1 1 0,-1-1 0,0 0 1,1 1-1,-1-1 0,1 0 0,-1-1 0,1 1 0,-1 0 0,0-1 1,5 0-1,-6 0 3,1 1 1,-1-1 0,0 0-1,1 1 1,-1-1 0,0 0-1,0 0 1,0 0 0,1 0-1,-1 0 1,0 0 0,0 0-1,0 0 1,-1 0 0,1 0 0,0-1-1,0 1 1,-1 0 0,1 0-1,0-1 1,-1 1 0,1-1-1,-1 1 1,0-2 0,0 1 24,0 0 1,0 0-1,-1 0 1,1 0-1,-1 0 1,0 0-1,1 0 1,-1 0-1,0 0 1,0 0-1,0 0 1,-1 1-1,1-1 1,0 0-1,-1 1 1,-2-3-1,5 4-23,0 0 0,-1 0 0,1 0 0,0 0 0,0 0 0,0 0 0,0 0 0,0 0 0,-1 0 0,1 0 0,0 0 0,0 0 0,0-1 0,-1 1 0,1 0 0,0-1 0,0 1 0,-1-1 0,1 1 0,0-1 0,-1 1 0,1-1 0,0 1 0,-1-1 0,1 1 0,-1-1 0,1 0 0,-1 1 0,1-2 0,18-24 213,-14 6-237,1-2 571,-6 22-535,0 1 0,0-1 1,0 0-1,0 0 1,0 0-1,0 0 0,0 1 1,0-1-1,0 0 1,0 0-1,0 0 0,0 1 1,0-1-1,0 0 1,1 0-1,-1 0 0,0 0 1,0 0-1,0 1 1,0-1-1,0 0 1,0 0-1,0 0 0,1 0 1,-1 0-1,0 0 1,0 1-1,0-1 0,0 0 1,1 0-1,-1 0 1,0 0-1,0 0 0,0 0 1,0 0-1,1 0 1,-1 0-1,0 0 0,0 0 1,0 0-1,1 0 1,-1 0-1,0 0 0,0 0 1,0 0-1,0 0 1,1 0-1,-1 0 1,0 0-1,0 0 0,0 0 1,0-1-1,1 1 1,-1 0-1,0 0 0,0 0 1,0 0-1,0 0 1,0 0-1,1-1 0,-1 1 1,0 0-1,0 0 1,0 0-1,0 0 0,0-1 1,0 1-1,0 0 1,0 0-1,5 6 5,-1 1 0,1-1 0,1-1 0,-1 1 0,1-1 0,0 1 0,0-2 0,0 1 0,1-1 0,11 6 0,-16-9-14,1 1-10,0-1 1,0 0-1,0 0 1,0 0 0,1 0-1,-1 0 1,0-1 0,1 1-1,-1-1 1,0 0-1,1 0 1,-1 0 0,0 0-1,0-1 1,1 1 0,3-2-1,4-2-470,-1 0 0,0 0 0,13-9 0,-7 5-1371,14-10-3001,-15 7 3262</inkml:trace>
</inkml:ink>
</file>

<file path=ppt/ink/ink28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2:33.20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23 123 11851,'29'-64'4745,"-29"56"-1938,-8 13-1147,-9 12 194,14-11-1625,-1 0 0,1 0 1,0 0-1,0 0 0,1 0 0,0 0 1,0 1-1,1-1 0,-1 1 0,0 11 1,3-15-209,-1 0 0,0 0 1,1 0-1,0 0 0,-1 0 0,1 0 1,0 0-1,1 0 0,-1 0 1,0-1-1,1 1 0,0 0 0,0-1 1,-1 1-1,2-1 0,-1 0 1,0 1-1,0-1 0,1 0 0,-1 0 1,1-1-1,-1 1 0,1 0 1,0-1-1,4 2 0,1 0-15,-1-1 1,1 0-1,0 0 0,0 0 1,0-1-1,0 0 0,0-1 0,0 0 1,0 0-1,1-1 0,-1 0 0,0 0 1,-1-1-1,1 0 0,0-1 0,0 1 1,-1-1-1,0-1 0,1 1 0,11-10 1,-12 9-3,0 0 1,-1-1 0,1 0 0,-1-1-1,0 0 1,-1 1 0,1-2-1,-1 1 1,0-1 0,-1 1 0,0-1-1,0-1 1,0 1 0,-1-1 0,0 1-1,0-1 1,-1 0 0,0 0-1,-1 0 1,2-11 0,-3 19-4,0-1 0,0 1 0,0 0 0,0-1 0,0 1 1,0 0-1,0 0 0,0-1 0,0 1 0,0 0 0,0 0 0,0-1 0,0 1 0,-1 0 0,1 0 0,0-1 1,0 1-1,0 0 0,0 0 0,0-1 0,0 1 0,-1 0 0,1 0 0,0 0 0,0-1 0,0 1 1,-1 0-1,1 0 0,0 0 0,0 0 0,-1-1 0,1 1 0,0 0 0,0 0 0,-1 0 0,1 0 0,0 0 1,0 0-1,-1 0 0,1 0 0,-1 0 0,1 0-3,0 0 1,-1 0-1,1 1 0,-1-1 1,1 0-1,0 0 0,-1 1 1,1-1-1,0 0 0,-1 1 0,1-1 1,0 0-1,0 1 0,-1-1 1,1 1-1,0-1 0,0 0 1,0 1-1,-1-1 0,1 1 1,0-1-1,0 1 0,0-1 1,0 1-1,0-1 0,0 1 1,0-1-1,0 1 0,0 7 1,1 0 0,0 0 1,0 0-1,1 0 0,0 0 0,5 13 0,-5-16 1,-1-2 0,0 0 0,0 0 0,1-1 0,-1 1 0,1 0 0,0-1 0,0 1 0,0-1 0,0 1 0,0-1 0,0 0 0,1 0 1,-1 0-1,1 0 0,-1 0 0,1-1 0,0 1 0,0-1 0,0 0 0,0 0 0,0 0 0,0 0 0,0 0 0,0 0 0,0-1 0,6 0 0,-4 1 23,1-2 0,-1 1-1,1-1 1,-1 1 0,1-2-1,-1 1 1,0 0 0,0-1-1,0 0 1,0-1-1,0 1 1,0-1 0,6-4-1,-7 4 38,-1 1-1,0-1 1,0 0-1,0 0 1,0-1-1,0 1 1,-1-1-1,1 1 1,-1-1-1,0 0 1,0 0-1,-1 0 1,1 0-1,-1 0 1,2-7-1,-3 8-37,0 1 0,0-1 0,0 0-1,0 0 1,-1 1 0,1-1-1,-1 0 1,0 0 0,1 1-1,-1-1 1,-1 1 0,1-1 0,0 1-1,-1-1 1,1 1 0,-1 0-1,1 0 1,-1-1 0,0 1-1,0 0 1,0 1 0,0-1 0,-1 0-1,1 1 1,-3-2 0,0-1-108,-1 1 1,1 1 0,-1-1 0,0 1 0,0 0-1,0 0 1,0 0 0,-1 1 0,1 0-1,0 0 1,-1 1 0,1 0 0,0 0 0,-1 0-1,1 1 1,0 0 0,0 0 0,-1 1 0,1 0-1,0 0 1,0 0 0,1 0 0,-1 1-1,0 0 1,1 1 0,0-1 0,-1 1 0,1 0-1,-6 6 1,10-9-84,0 0-1,1 0 1,-1 0-1,0 0 1,0 0 0,1 0-1,-1 0 1,1 0-1,-1 0 1,1 0-1,-1 0 1,1 0 0,0 1-1,-1-1 1,1 0-1,0 0 1,0 0 0,0 0-1,0 1 1,0-1-1,0 0 1,0 0-1,0 0 1,1 1 0,-1-1-1,0 0 1,1 0-1,-1 0 1,1 0-1,-1 0 1,1 0 0,0 0-1,-1 0 1,1 0-1,0 0 1,0 0-1,-1 0 1,1-1 0,0 1-1,0 0 1,0 0-1,0-1 1,0 1 0,0-1-1,0 1 1,0-1-1,1 1 1,-1-1-1,2 1 1,20 4-1201</inkml:trace>
</inkml:ink>
</file>

<file path=ppt/ink/ink28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2:33.68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0 134 8602,'21'-15'4747,"-21"15"-4599,1 0 0,-1-1 0,0 1 0,1 0 0,-1 0 0,1 0 1,-1-1-1,0 1 0,1 0 0,-1-1 0,0 1 0,1 0 0,-1-1 0,0 1 1,1 0-1,-1-1 0,0 1 0,0-1 0,1 1 0,-1-1 0,0 1 1,0 0-1,0-1 0,0 1 0,0-1 0,1 1 0,-1-1 0,0 1 0,0-1 1,0 1-1,0-1 0,0 1 0,-1-1 0,1 1 0,0-1 0,0 1 0,0 0 1,0-1-1,0 1 0,-1-1 0,1 1 0,0-1 0,0 1 0,-1 0 1,1-1-1,0 1 0,-1 0 0,1-1 0,-1 1-100,1 0 1,0-1-1,-1 1 0,1 0 0,-1 0 1,1 0-1,0 0 0,-1 0 1,1 0-1,0 0 0,-1 0 0,1 0 1,-1 0-1,1 0 0,0 0 0,-1 0 1,1 0-1,-1 0 0,1 0 1,0 1-1,-1-1 0,1 0 0,0 0 1,-1 0-1,1 1 0,0-1 0,-1 0 1,1 0-1,0 1 0,0-1 0,-1 0 1,1 0-1,0 1 0,0-1 1,0 0-1,-1 1 0,1-1 0,0 0 1,0 1-1,0-1 0,0 1 0,0-1 1,0 0-1,0 1 0,0-1 1,-1 1-1,1-1 0,1 0 0,-1 1 1,0 0-1,0 26-208,1-21 197,0 0 1,0 0-1,0-1 0,1 1 1,0-1-1,0 1 0,0-1 1,1 0-1,-1 0 0,1 0 1,1 0-1,-1 0 0,1-1 1,-1 1-1,1-1 0,1 0 1,3 3-1,100 59 1905,-106-65-1918,-1 0 0,0 0-1,0-1 1,0 1 0,0 0 0,0 0 0,0 0 0,0 0 0,0 0 0,0 1-1,0-1 1,0 0 0,-1 0 0,1 1 0,0-1 0,-1 0 0,1 1 0,-1-1-1,0 0 1,1 1 0,-1-1 0,0 0 0,0 1 0,0-1 0,0 1 0,0-1-1,0 1 1,0-1 0,-1 0 0,1 1 0,0-1 0,-1 1 0,1-1 0,-1 0-1,0 0 1,1 1 0,-1-1 0,0 0 0,-1 2 0,0-1-9,1 1 1,-1-1-1,0 0 1,0 0-1,0 0 1,0 0-1,-1 0 1,1 0-1,0-1 1,-1 1-1,1-1 1,-1 0-1,0 1 1,1-1-1,-1 0 1,0-1-1,0 1 1,-5 0-1,7-1-11,0 0-1,0 0 1,0 0-1,0 0 1,0-1-1,0 1 0,0 0 1,1-1-1,-1 1 1,0-1-1,0 1 1,0-1-1,0 0 1,1 1-1,-1-1 0,0 0 1,0 1-1,1-1 1,-1 0-1,1 0 1,-1 1-1,1-1 0,-1 0 1,1 0-1,-1 0 1,1 0-1,0 0 1,-1 0-1,1 0 1,0 0-1,0 0 0,0 0 1,0 0-1,0 0 1,0 0-1,0 0 1,0 0-1,0-1 0,7-40-26,-6 41 22,4-18-44,2 1 1,0 0 0,1 0 0,19-31-1,53-63 27,-28 40 128,-54 88-159,-11 30-387,2-5-611,9-31 836,0 0-1,1 0 0,0 1 1,1-1-1,0 0 1,0 0-1,4 18 1,9 25-280</inkml:trace>
</inkml:ink>
</file>

<file path=ppt/ink/ink28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2:34.82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230 851 5913,'10'-82'8181,"-9"82"-7956,0 0 0,0-1 0,0 1-1,-1 0 1,1-1 0,0 1 0,0 0 0,0 0 0,0 0 0,0 0 0,0 0 0,-1 0 0,1 0 0,0 0 0,0 0 0,0 1 0,0-1 0,0 0 0,0 0 0,-1 1 0,1-1-1,1 1 1,2 0-431,49 13 1061,89 10 0,-53-16-310,0-3 0,-1-4 0,168-19 1,-231 14-378,1-1 0,-1-1 0,0-1 0,0-2 0,-1 0 0,0-1 0,38-24 0,-53 29-120,-1-2 1,0 1-1,0-1 1,0 0 0,-1-1-1,0 1 1,-1-2 0,0 1-1,8-15 1,-10 16-36,-1-1 1,0 1 0,0-1-1,-1 0 1,0 0-1,-1 0 1,0 0-1,0 0 1,-1-1 0,0 1-1,0 0 1,-1 0-1,-2-13 1,-1 5 1,0 0-1,-2 0 1,0 0-1,0 0 1,-2 1-1,0 0 1,0 1-1,-2 0 1,0 0-1,0 1 1,-1 0-1,-1 0 1,-23-18-1,-12-5-23,-2 2 0,-83-44 0,91 55 12,7 4-3,-2 1 1,0 1 0,-1 3-1,0 0 1,-41-7 0,54 16-10,1 1 0,-1 2 0,0 0 0,1 2 1,-1 0-1,0 2 0,1 1 0,-1 0 0,-38 12 1,37-7-2,1 1 0,1 1 0,-1 1 0,2 1 1,0 1-1,-29 22 0,37-23 11,-1 0 1,2 1-1,0 1 0,0 0 0,1 1 1,1 0-1,0 1 0,2 0 0,-13 27 1,11-16 76,2 0 1,1 1-1,1 0 1,1 0-1,2 1 1,1-1-1,1 1 1,1 0-1,2-1 0,1 1 1,1 0-1,9 38 1,-8-55-2,0-1 1,0 1-1,1-1 1,1 0-1,0 0 1,0-1-1,1 0 1,0 0-1,1 0 1,15 13-1,-11-12-4,1-1-1,1 0 1,0-1 0,1 0-1,-1-1 1,32 12-1,-3-7-48,0-1 0,1-3 0,1-1 0,81 3 0,84-10-1296,-123 3 758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6:04.02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 0 4513,'-6'3'6963,"5"-3"-6589,0 0-1,1 0 1,-1 0-1,0 1 1,1-1-1,-1 0 1,1 0-1,-1 1 1,0-1-1,1 1 1,-1-1-1,1 1 1,-1-1-1,1 0 1,0 1-1,-1 0 1,1-1-1,-1 1 1,1 0 0,-1 2-321,0 0 1,1 0-1,-1 0 1,1 0-1,0 0 1,0 0-1,0 0 1,1 4-1,7 39 381,2-1 0,27 73-1,-10-33-259,0-8-141,-23-68-5120,-4-10 3953</inkml:trace>
</inkml:ink>
</file>

<file path=ppt/ink/ink2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4:22.08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1765 8490,'1'-2'3022,"17"-24"-919,-1-1 0,19-42 0,-29 55-1949,-1-1 1,-1 0-1,0 0 1,-1-1 0,-1 1-1,3-31 1,-7 42-140,1-1-1,-1 1 1,1-1 0,-1 1 0,0-1 0,-1 1 0,1 0 0,-1 0 0,0-1-1,0 1 1,-4-5 0,6 8-14,-1 0 0,0 0 0,1 0 0,-1 0 0,0 0 0,1 0 0,-1 1 0,0-1 0,0 0 0,0 1-1,0-1 1,0 1 0,0-1 0,0 1 0,0-1 0,0 1 0,0-1 0,0 1 0,0 0 0,0 0 0,0-1 0,0 1 0,0 0 0,0 0 0,0 0 0,0 0 0,0 0-1,0 1 1,0-1 0,-1 0 0,1 0 0,0 1 0,0-1 0,0 1 0,0-1 0,0 1 0,1-1 0,-1 1 0,0-1 0,0 1 0,0 0 0,0 0 0,1-1-1,-1 1 1,0 0 0,1 0 0,-1 0 0,0 0 0,0 2 0,-3 2 9,1 1 1,0-1-1,0 1 0,0 0 0,0 0 1,1 1-1,0-1 0,1 0 0,-1 1 0,1-1 1,1 1-1,-1-1 0,1 1 0,0-1 1,0 1-1,2 7 0,-1-10 5,-1-1 0,1 1-1,0-1 1,0 0 0,0 1 0,1-1 0,-1 0-1,1 0 1,0 0 0,0 0 0,0 0-1,0 0 1,0-1 0,0 1 0,1-1 0,-1 1-1,1-1 1,0 0 0,0 0 0,0 0-1,0-1 1,0 1 0,0-1 0,0 1-1,1-1 1,-1 0 0,0 0 0,1-1 0,-1 1-1,1-1 1,5 1 0,1-1 21,1-1 0,-1-1-1,1 1 1,-1-1 0,0-1 0,0 0 0,0-1 0,0 1 0,-1-2-1,1 1 1,-1-2 0,0 1 0,-1-1 0,10-8 0,-1-1 29,0 0 1,-2-2-1,1 0 1,-2 0-1,18-29 1,-26 35 12,26-34 484,-31 44-532,1-1 1,-1 1 0,1-1 0,-1 1 0,1 0 0,-1-1 0,1 1 0,0 0 0,0 0 0,0 0 0,0 1 0,-1-1-1,1 0 1,0 1 0,0-1 0,0 1 0,0-1 0,1 1 0,-1 0 0,0 0 0,0 0 0,2 1 0,-3-1-25,1 1 0,-1 0 1,0 0-1,0 0 1,0 1-1,0-1 0,0 0 1,0 0-1,0 1 1,0-1-1,0 0 0,-1 1 1,1-1-1,-1 1 0,1-1 1,-1 0-1,1 1 1,-1 0-1,0-1 0,0 1 1,0 2-1,3 34 83,-1-20-93,-2-18 4,1 0 0,-1 0 0,0 0 0,0 1-1,0-1 1,0 0 0,0 0 0,1 0-1,-1 0 1,0 0 0,0 0 0,0 0-1,0 0 1,0 0 0,1 0 0,-1 0-1,0 0 1,0 0 0,0 0 0,0 0-1,0 0 1,1 0 0,-1 0 0,0 0-1,0 0 1,0-1 0,0 1 0,0 0-1,0 0 1,1 0 0,-1 0 0,0 0 0,0 0-1,0 0 1,0 0 0,0-1 0,0 1-1,0 0 1,0 0 0,0 0 0,0 0-1,1 0 1,-1 0 0,0-1 0,0 1-1,0 0 1,0 0 0,0 0 0,0 0-1,0-1 1,15-36-8,-8 17 35,9-23-13,20-49 11,-31 80-26,1 0-1,0 1 1,1 0 0,0 0 0,13-14 0,-20 24 4,1 0 1,0 0-1,0 0 1,0 0 0,0 0-1,-1 0 1,1 0-1,1 1 1,-1-1 0,0 0-1,0 1 1,0-1-1,0 1 1,0-1-1,0 1 1,1-1 0,-1 1-1,0 0 1,0 0-1,1 0 1,-1 0-1,0 0 1,0 0 0,1 0-1,-1 0 1,0 0-1,1 0 1,-1 1 0,2 0-1,0 1 51,1 0-1,-1 1 1,0 0-1,0 0 1,0 0-1,0 0 1,4 5 0,-6-5-2,1 0 1,0-1-1,0 1 1,0-1-1,1 0 0,-1 1 1,1-1-1,-1 0 1,1 0-1,0-1 1,-1 1-1,1 0 1,0-1-1,4 2 1,-1-3-37,-1 1 1,1-1-1,0 0 0,0-1 1,-1 1-1,1-1 1,0 0-1,-1 0 1,1-1-1,-1 0 0,0 0 1,1 0-1,6-5 1,-4 2-12,-1 0 1,1-1-1,-1 0 0,-1 0 1,1-1-1,-1 0 1,9-12-1,-3 0-6,-1 0-1,-1 0 1,-1-1 0,-1 0-1,0-1 1,5-27 0,-12 41 12,0 0 0,-1 0 0,1 0 0,-2 0 0,1 1 0,-1-1 0,-2-13 0,2 19-10,1-1-1,0 1 0,0 0 1,0 0-1,0 0 1,-1 0-1,1-1 0,-1 1 1,1 0-1,-1 0 0,1 0 1,-1 0-1,0 0 1,1 0-1,-1 0 0,0 0 1,0 1-1,0-1 1,1 0-1,-1 0 0,0 1 1,0-1-1,0 0 1,0 1-1,-1-1 0,1 1 1,0-1-1,0 1 0,0 0 1,0-1-1,0 1 1,0 0-1,-1 0 0,1 0 1,0 0-1,0 0 1,0 0-1,-1 0 0,1 0 1,0 1-1,0-1 1,0 0-1,0 1 0,0-1 1,-1 1-1,1-1 0,0 1 1,0-1-1,0 1 1,0 0-1,1-1 0,-1 1 1,-1 1-1,-3 2 2,1 1-1,0-1 1,0 1 0,0 0-1,0 0 1,1 0-1,0 0 1,0 1 0,0-1-1,1 1 1,0 0 0,0 0-1,0-1 1,1 1-1,0 1 1,-1 8 0,2-12 0,-1 0 1,1 0-1,0 0 1,0 0-1,0 0 1,0 0-1,1 0 1,0 0-1,-1 0 1,1 0-1,0 0 1,0 0-1,0 0 1,1 0 0,-1-1-1,1 1 1,0 0-1,-1-1 1,1 1-1,0-1 1,0 0-1,1 0 1,-1 0-1,0 0 1,1 0-1,-1 0 1,1-1-1,0 1 1,-1-1-1,1 1 1,0-1 0,0 0-1,0 0 1,5 0-1,1 0-5,0-1 0,-1 0 0,1-1 0,0 0 0,-1 0 0,1 0 0,0-2 0,-1 1 0,0-1 0,0 0-1,0 0 1,0-1 0,0 0 0,-1-1 0,14-10 0,-9 6 21,0-1 0,0 0 0,-1-1 0,-1-1 0,0 0 0,0 0 0,-1 0 0,8-18 1,-1-9 190,-13 30-84,0 0-1,1 1 1,0 0-1,8-13 1,-10 21-92,0 0 0,0 1 0,1-1-1,-1 1 1,0-1 0,0 1 0,0 0 0,0 0 0,0 0 0,4 2 0,22 9-37,-25-11 4,1 1-2,-1-1 1,1 0 0,0 0-1,0 0 1,0 0 0,0-1 0,0 1-1,0-1 1,0 0 0,0-1-1,1 1 1,-1 0 0,0-1 0,0 0-1,-1 0 1,1 0 0,0-1-1,0 1 1,6-5 0,-1 0-3,-1-1 0,1 0 1,-1 0-1,-1-1 0,0 0 0,0-1 1,0 0-1,-1 0 0,0 0 0,-1 0 1,0-1-1,-1 0 0,0 0 0,5-16 1,8-18 58,-9 25-29,-8 16-22,-2 7-8,-8 17-119,1 1 1,1 0-1,2 0 0,-8 39 0,14-60 120,-1 1-19,1 1-24,-1-1 0,0 1 0,0-1 0,1 1 1,0-1-1,-1 1 0,1-1 0,0 1 1,0 0-1,0-1 0,1 1 0,-1-1 1,0 1-1,1-1 0,0 1 0,0-1 0,0 1 1,0-1-1,2 5 0,-2-7 25,-1 1-1,1-1 1,-1 0 0,1 0-1,-1 1 1,0-1 0,1 0-1,-1 0 1,1 0 0,-1 0-1,1 0 1,-1 0 0,1 1-1,-1-1 1,1 0 0,-1 0-1,1-1 1,-1 1 0,1 0-1,-1 0 1,1 0 0,-1 0-1,1 0 1,-1 0-1,1-1 1,-1 1 0,1 0-1,-1 0 1,0-1 0,1 1-1,-1 0 1,1-1 0,-1 1-1,0 0 1,1-1 0,-1 1-1,0-1 1,0 1 0,1 0-1,-1-1 1,0 1 0,0-1-1,1 0 1,14-26-55,-12 21 39,6-14 7,-5 12 31,-1 0 1,1 1-1,1 0 0,-1-1 1,1 1-1,8-8 0,-12 14 4,0 0 0,0 0 0,0 0-1,1 0 1,-1 1 0,0-1 0,0 0-1,1 1 1,-1-1 0,0 1 0,1-1-1,-1 1 1,1 0 0,-1 0 0,0-1-1,1 1 1,2 0 0,-2 1 5,0 0 1,1-1 0,-1 1-1,0 0 1,0 0-1,0 0 1,0 1 0,0-1-1,0 0 1,0 1-1,0-1 1,0 1 0,-1 0-1,3 2 1,3 5 29,0 0-1,-1 1 1,0 0 0,-1 0-1,0 0 1,0 1 0,-1-1 0,0 1-1,-1 0 1,-1 1 0,0-1-1,2 22 1,-3-21-26,-1 1-1,0 0 0,-1 0 0,0 0 1,-1 0-1,-1-1 0,0 1 1,0-1-1,-1 0 0,-1 1 1,-7 12-1,12-23-10,-1-1 0,0 0 0,0 1 0,0-1 0,0 1 0,-1-1-1,1 0 1,0 0 0,0 0 0,-1 0 0,1 0 0,-1 0 0,1 0 0,-1 0 0,1 0 0,-1-1 0,0 1 0,-2 0-1,3-1-1,0 0 0,0 0 0,0 0 0,0 0 0,0 0 0,0-1 0,0 1 0,0 0-1,0-1 1,0 1 0,0-1 0,1 1 0,-1-1 0,0 1 0,0-1 0,0 1 0,1-1 0,-1 0-1,0 0 1,1 1 0,-1-1 0,1 0 0,-1 0 0,1 0 0,-1 1 0,1-1 0,0 0-1,-1 0 1,1 0 0,0 0 0,0 0 0,-1 0 0,1 0 0,0-1 0,-2-12 1,1 0-1,0-1 1,1 1 0,1 0 0,0 0-1,4-19 1,24-86-27,-21 93 36,23-113-29,-7 28 110,-23 116-106,0 0 1,1 1 0,-1-1-1,1 0 1,1 0 0,-1 0-1,5 6 1,-5-7 17,1-1 0,-1 0 1,1 0-1,0 1 0,0-2 0,0 1 0,0 0 1,1-1-1,-1 1 0,1-1 0,-1 0 0,1 0 1,0-1-1,0 1 0,0-1 0,0 0 0,0 0 0,0 0 1,0 0-1,0-1 0,0 0 0,1 1 0,-1-2 1,0 1-1,0 0 0,0-1 0,0 0 0,0 0 1,0 0-1,0 0 0,0-1 0,0 1 0,0-1 0,-1 0 1,1-1-1,0 1 0,-1 0 0,0-1 0,0 0 1,0 0-1,0 0 0,0 0 0,0 0 0,-1 0 1,0-1-1,1 1 0,-1-1 0,-1 0 0,4-8 0,-2 2 34,0-1-1,-1 1 0,0-1 0,1-14 0,-1 1-21,-2 23-15,0 1 1,1 0 0,-1 0-1,0-1 1,0 1 0,1 0-1,-1 0 1,0-1-1,1 1 1,-1 0 0,0 0-1,1 0 1,-1-1-1,0 1 1,1 0 0,-1 0-1,0 0 1,1 0 0,-1 0-1,0 0 1,1 0-1,-1 0 1,0 0 0,1 0-1,-1 0 1,0 0 0,1 0-1,-1 0 1,1 0-1,-1 0 1,0 1 0,1-1-1,-1 0 1,0 0-1,0 0 1,1 0 0,-1 1-1,0-1 1,1 0 0,-1 0-1,0 1 1,0-1-1,1 0 1,-1 0 0,0 1-1,16 11 61,-3 0-6,-1 1 0,0 0 1,0 1-1,-1 1 0,-1-1 0,-1 2 0,0-1 1,-1 1-1,-1 1 0,0-1 0,-1 1 1,-1 0-1,0 1 0,-2-1 0,0 1 0,-1 0 1,0 0-1,-2 20 0,-1-31-49,0-1-1,-1 0 1,0 0-1,0 0 1,0 0-1,-1 0 1,-4 7-1,7-12-5,-1 0 1,0 1-1,1-1 0,-1 0 0,0 0 0,0 0 1,0 0-1,0-1 0,0 1 0,0 0 0,0 0 0,0-1 1,0 1-1,0 0 0,0-1 0,-1 1 0,-1 0 1,2-1-2,0-1 0,0 1 0,0 0 1,0 0-1,0-1 0,0 1 0,-1-1 1,1 1-1,0-1 0,0 1 0,1-1 1,-1 1-1,0-1 0,0 0 0,0 0 1,0 1-1,0-1 0,1 0 1,-1 0-1,0 0 0,1 0 0,-1 0 1,1 0-1,-1-2 0,-2-2-4,1-1 0,0 1 1,0-1-1,0 0 0,1 0 0,0 0 0,0 0 1,1 0-1,-1 0 0,2-8 0,7-68-38,-4 56 33,11-58 50,4 2 1,52-141 0,-31 103 229,-33 101-666,-2 0 1,-1-1-1,0 1 1,-1-1-1,0-31 1,-4 25-533</inkml:trace>
</inkml:ink>
</file>

<file path=ppt/ink/ink29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2:36.92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95 0 14259,'-83'46'6017,"75"-43"-3688,5 3-825,3-4-600,3-2-840</inkml:trace>
</inkml:ink>
</file>

<file path=ppt/ink/ink29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2:47.86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67 0 8210,'-4'3'303,"0"-1"0,0 1 1,0 0-1,0 0 0,1 0 1,0 0-1,-1 1 0,1-1 0,0 1 1,1 0-1,-1 0 0,1 0 1,-1 0-1,1 0 0,0 1 1,1-1-1,-1 0 0,1 1 0,0 0 1,0-1-1,0 1 0,1 0 1,0-1-1,0 7 0,0 4-24,0-1-1,2 1 1,0 0-1,0-1 0,1 1 1,8 20-1,-9-29-195,0 0 0,1-1 1,-1 1-1,1-1 0,1 0 0,-1 0 0,1 0 0,0 0 0,0-1 0,0 1 1,0-1-1,1 0 0,0 0 0,0-1 0,0 1 0,9 4 0,-10-7-47,1 1-1,-1-1 1,0 0-1,0-1 1,1 1-1,-1-1 0,0 1 1,1-1-1,-1 0 1,0-1-1,1 1 1,-1-1-1,0 0 0,0 0 1,0 0-1,0-1 1,1 1-1,-2-1 1,1 0-1,0 0 1,0-1-1,-1 1 0,1-1 1,3-2-1,-2 0 22,0 0 0,1 0 0,-2-1-1,1 1 1,-1-1 0,1 0 0,-2 0 0,1 0-1,-1-1 1,0 1 0,5-15 0,-7 17-32,0-1 1,0 0 0,-1 1-1,1-1 1,-1 0 0,0 1-1,0-1 1,-1 0 0,1 0-1,-1 1 1,0-1 0,-1 1-1,1-1 1,-1 1 0,1-1-1,-1 1 1,-1 0 0,1 0 0,-5-6-1,3 4-16,-2 0-1,1 0 1,-1 0-1,0 1 1,0 0-1,0 0 1,-1 0 0,0 1-1,0 0 1,0 0-1,0 1 1,-1 0-1,1 0 1,-11-2-1,-5 1-946,-1 0 0,0 2 0,-36 2-1,53-2-954,10-2 506,12 3 452</inkml:trace>
</inkml:ink>
</file>

<file path=ppt/ink/ink29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2:48.27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 7466,'4'-1'809,"-1"1"-1,1 0 1,-1-1 0,1 2 0,-1-1 0,1 0 0,-1 1 0,1-1 0,4 2 0,-6-1-611,0 1 0,0-1-1,0 0 1,0 0 0,0 1 0,0-1 0,-1 1 0,1-1 0,0 1 0,-1 0 0,1 0 0,-1 0 0,0 0-1,0 0 1,2 3 0,3 9 188,-1 1 0,-1 0 0,0 0 0,-1 0-1,-1 1 1,0-1 0,-1 27 0,-1-26-312,1 1 0,0 0 0,2-1 0,0 1 0,0-1 0,8 20 0,-11-36-94,0 0 0,0 0 0,0 0 0,0-1 0,0 1 0,0 0 0,0 0 0,0 0 0,0 0 0,0-1 0,0 1 0,0 0-1,0 0 1,1 0 0,-1 0 0,0 0 0,0-1 0,0 1 0,0 0 0,0 0 0,0 0 0,0 0 0,0 0 0,0 0 0,1-1 0,-1 1 0,0 0 0,0 0 0,0 0 0,0 0 0,0 0 0,1 0-1,-1 0 1,0 0 0,0 0 0,0 0 0,0 0 0,1 0 0,-1 0 0,0 0 0,0 0 0,0 0 0,0 0 0,0 0 0,1 0 0,-1 0 0,0 0 0,0 0 0,0 0 0,0 0 0,1 0 0,-1 0-1,0 0 1,0 0 0,0 0 0,0 1 0,0-1 0,0 0 0,1 0 0,-1 0 0,0 0 0,0 0 0,0 0 0,0 1 0,0-1 0,0 0 0,0 0 0,0 0 0,4-12-1620,-1-6-317,-2-4 862</inkml:trace>
</inkml:ink>
</file>

<file path=ppt/ink/ink29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2:48.67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30 294 10410,'-30'-78'4529,"60"63"-2304,9-8-169,-2-4-280,7-8-239,-6 1-513,-2 5-280,-7 9-432,-8 2-184,-4 10-96,-11 3-24,-4 4-360,3 7-288,-7-6-688,-8 10-5402,0 8 5778</inkml:trace>
  <inkml:trace contextRef="#ctx0" brushRef="#br0" timeOffset="1">88 400 7546,'4'2'3592,"4"-5"-1079,3-4-361,9-3-223,-1-1-217,4-6-672,-2 3-279,1-1-417,-3 2-256,1 0-584,-1 2-273,-1-4-1423,10 0 2976,-2-4-920</inkml:trace>
</inkml:ink>
</file>

<file path=ppt/ink/ink29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2:49.0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 19596,'1'8'504,"4"3"128,3 9 457,4 3-209,1 3-112,0 2-328,-2 3-104,1 0-224,-4-5-48,-3-4-32,1-4-16,-3-8-328,-1 2-416,0-8-760,-7-8-2697</inkml:trace>
</inkml:ink>
</file>

<file path=ppt/ink/ink29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2:49.4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1 264 7746,'1'-7'6277,"11"-5"-4872,-10 10-736,200-152 7574,-99 80-7182,-97 68-1087,4-2 38,-10 8-35,0 0-1,0 0 1,0 0 0,0 0 0,0 0 0,0 0-1,0 0 1,0 0 0,0-1 0,1 1-1,-1 0 1,0 0 0,0 0 0,0 0 0,0 0-1,0 0 1,0 0 0,0 0 0,1 0-1,-1 0 1,0 0 0,0 0 0,0 0-1,0 0 1,0 0 0,0 0 0,0 0 0,1 0-1,-1 0 1,0 0 0,0 0 0,0 0-1,0 0 1,0 0 0,0 1 0,0-1 0,0 0-1,1 0 1,-1 0 0,0 0 0,0 0-1,0 0 1,0 0 0,0 0 0,0 0-1,0 0 1,0 1 0,0-1 0,0 0 0,0 0-1,0 0 1,0 0 0,0 0 0,0 0-1,0 0 1,0 1 0,0-1 0,0 0-1,0 0 1,0 0 0,0 0 0,0 0 0,0 0-1,0 1 1,-17 16-8833,2-1 7590</inkml:trace>
  <inkml:trace contextRef="#ctx0" brushRef="#br0" timeOffset="1">45 419 11723,'16'-4'4889,"22"-10"-2497,6-8-335,3-2-409,4 0-352,-12 1-760,-3 3-336,-9 5-832,-1 1-1480,-6-3 1400</inkml:trace>
</inkml:ink>
</file>

<file path=ppt/ink/ink29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2:53.5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1546 32 5473,'-4'-1'620,"0"0"-1,-1 0 1,1 0-1,-1 0 1,1 0 0,0-1-1,0 0 1,0 0-1,0 0 1,0 0-1,0-1 1,1 0-1,-10-6 3031,13 17-2180,1 47-599,0-23-454,-4 43 0,-1-30-147,-62 600 2044,36-439-1947,-64 226 0,66-326-304,-70 236 155,-29-9-117,49-161-85,-171 328 4,85-205 173,29-52 343,19-63 108,68-112-433,-65 128 1,85-136 150,-37 56-1,41-62 119,20-53-357,0-8-1021,1-12-877,5-4 341,2-1-1,1 1 0,0-1 0,12-28 1,-15 46 992,12-36-757</inkml:trace>
</inkml:ink>
</file>

<file path=ppt/ink/ink29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2:53.9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68 2 9538,'0'0'254,"-1"0"0,0-1 1,1 1-1,-1 0 0,0 0 0,1 0 1,-1 0-1,0 0 0,1 0 0,-1 0 0,0 0 1,1 0-1,-1 0 0,0 0 0,1 0 1,-1 1-1,1-1 0,-1 0 0,0 0 0,1 1 1,-1-1-1,1 0 0,-1 1 0,1-1 0,-1 1 1,0 0-1,-8 19 2786,6 31-1410,3-46-1161,-2 27 269,-1-1 0,-12 52 1,9-59-448,1 1 0,1 0 1,2 0-1,0 46 0,2-69-258,1 0 1,-1 0-1,0 1 1,1-1-1,-1 0 1,1 0-1,0 0 0,0 0 1,0 0-1,0 0 1,0 0-1,0 0 0,0 0 1,1 0-1,-1 0 1,1-1-1,-1 1 0,1 0 1,0-1-1,0 0 1,-1 1-1,1-1 1,0 0-1,0 0 0,0 0 1,0 0-1,1 0 1,-1-1-1,0 1 0,0-1 1,0 1-1,1-1 1,-1 0-1,0 0 1,0 0-1,4 0 0,2-1 44,0 1-1,1-2 0,-1 1 0,0-1 0,0-1 0,-1 1 0,1-1 1,12-7-1,7-7 249,-1-2 0,-1-1 1,0-1-1,38-44 0,6-4-235,-62 61-1261,0 0 0,0-1 0,10-16 0,-19 21-118</inkml:trace>
</inkml:ink>
</file>

<file path=ppt/ink/ink29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2:55.1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248 105 6529,'-1'-16'1384,"2"0"0,0 0 0,4-18 0,-4 27-434,-1 6-831,1 1 1,-1-1-1,0 1 0,0-1 1,0 1-1,0-1 0,0 1 1,0-1-1,0 1 1,0-1-1,0 1 0,0-1 1,0 1-1,0-1 0,0 1 1,0-1-1,0 1 1,0-1-1,-1 1 0,1 0 1,0-1-1,0 1 0,-1-1 1,1 1-1,0-1 1,-1 1-1,1 0 0,0-1 1,-1 1-1,1 0 0,-1-1 1,0 1-1,-16 3 1796,-18 21-701,12-2-1012,0 1 0,1 1 0,1 0-1,1 2 1,2 1 0,1 0 0,-25 51 0,40-74-179,0 1 0,1-1 1,-1 1-1,1 0 0,0 0 0,0 0 0,0 0 1,1-1-1,0 9 0,0-11-11,0 0 0,1 0 0,-1 0 0,1 0-1,0 0 1,0-1 0,0 1 0,0 0 0,0 0 0,0-1 0,0 1 0,0 0 0,1-1 0,-1 1-1,0-1 1,1 0 0,0 1 0,-1-1 0,1 0 0,0 0 0,0 0 0,-1 0 0,1 0 0,0-1-1,3 2 1,14 2 112,0 0 1,0-2-1,0 0 0,1-1 0,-1-1 0,1 0 0,22-5 0,24 1 374,-37 3-240,-19 0-129,0 1-1,1 0 1,-1 0 0,0 1 0,0 0 0,14 4-1,-24-5-114,1 0 0,0 0 0,0 1-1,0-1 1,0 0 0,0 1-1,-1-1 1,1 1 0,0-1 0,0 1-1,-1-1 1,1 1 0,0-1 0,-1 1-1,1 0 1,0 0 0,-1-1-1,1 1 1,-1 0 0,1 0 0,-1-1-1,0 1 1,1 0 0,-1 0 0,0 0-1,1 0 1,-1 1 0,0 0 1,0 0 0,-1 0 0,1 0 0,0 0 0,-1 0 0,0 0 0,1-1 0,-1 1 1,0 0-1,0 0 0,0 0 0,-2 1 0,-2 5 20,-2-1 0,1 1 0,-1-1 0,-9 6 0,6-5-55,0 0 0,0-1 0,-1-1 0,0 0 0,-1 0 0,1-1 0,-1-1 0,0 0 0,-25 5 0,36-8-39,-1-1 0,1 0 0,-1 0-1,0 0 1,1 1 0,-1-1 0,1-1-1,-1 1 1,0 0 0,1 0 0,-1-1-1,1 1 1,-1-1 0,1 1 0,-1-1-1,1 1 1,-1-1 0,-1-1 0,2 1-74,0 0 0,1 0 1,-1 0-1,0 0 0,1 0 1,-1 0-1,0-1 1,1 1-1,0 0 0,-1 0 1,1 0-1,0-1 0,-1 1 1,1 0-1,0 0 1,0-1-1,0-1 0,1-6-621,1 1-1,0 0 0,0 0 0,0 0 1,5-10-1,-7 18 740,15-37-1371</inkml:trace>
</inkml:ink>
</file>

<file path=ppt/ink/ink29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2:55.50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17 8898,'7'-16'6584,"-7"16"-6473,0-1-1,1 1 1,-1 0-1,0 0 0,0 0 1,1 0-1,-1 0 1,0 0-1,0 0 1,1 0-1,-1 0 0,0 0 1,0 0-1,1 0 1,-1 0-1,0 1 1,1-1-1,-1 0 0,0 0 1,0 0-1,0 0 1,1 0-1,-1 0 1,0 1-1,0-1 0,1 0 1,-1 0-1,0 0 1,0 1-1,0-1 0,0 0 1,0 0-1,1 1 1,-1-1-1,16 35 2657,-10-19-2256,89 204 2834,-9-19-2763,-73-176-604,-9-18-337,0-1 0,-1 1 0,1 0 0,-2 0 0,3 9 0,-11-25-3609,1-7 2748</inkml:trace>
</inkml:ink>
</file>

<file path=ppt/ink/ink2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4:24.6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91 10842,'20'-8'4769,"13"-4"-2600,13-4-729,-4 2-328,5 2-584,0 2-376,-3 1-1312,5 9-624,-11-10 1000</inkml:trace>
</inkml:ink>
</file>

<file path=ppt/ink/ink29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2:56.09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0 325 8602,'2'1'1627,"-2"-1"-1480,0 1 1,0-1 0,0 0 0,0 0 0,1 0 0,-1 0 0,0 0 0,0 0 0,0 0-1,1 0 1,-1 0 0,0 0 0,0 0 0,4-2 3105,-4 2-3105,19-9 1391,-11 5-725,45-21 1547,237-104 3727,-287 127-6076,0 1 0,-1 0 0,1 0 0,0 1 0,0-1 0,0 0 0,0 1 0,-1 0 1,1 0-1,0-1 0,0 2 0,5-1 0,-7 1-11,0 0-1,1 0 1,-1 0 0,0 0 0,0 0-1,1 0 1,-1 0 0,0 0 0,0 0-1,0 0 1,0 0 0,-1 1 0,1-1-1,0 0 1,0 1 0,-1-1 0,1 1-1,-1-1 1,1 1 0,-1-1 0,0 1-1,1-1 1,-1 1 0,0 1 0,3 67 25,-3-58-15,0 0-1,0 0 0,1 0 0,1 0 1,0 1-1,4 12 0,-6-23-8,1 0 1,0-1-1,0 1 0,-1 0 0,1-1 0,0 1 0,0-1 0,1 1 0,-1-1 0,0 1 0,0-1 0,1 0 1,-1 1-1,1-1 0,-1 0 0,1 0 0,-1 0 0,1 0 0,0-1 0,-1 1 0,1 0 0,0-1 0,0 1 1,-1-1-1,1 1 0,0-1 0,0 0 0,0 0 0,0 0 0,-1 0 0,1 0 0,0 0 0,0-1 0,0 1 1,0-1-1,-1 1 0,1-1 0,0 1 0,0-1 0,-1 0 0,4-2 0,2-1 16,0 0-1,0 0 0,0-1 1,-1 0-1,1 0 0,-1-1 1,0 0-1,5-6 0,-9 9-10,0 0-1,0 1 0,0-1 0,-1 0 1,1 0-1,-1 0 0,1 0 0,-1-1 1,0 1-1,0 0 0,0 0 0,-1-1 1,1 1-1,-1-1 0,0 1 0,0 0 1,0-1-1,-1-5 0,0 4-9,-1 1 0,0 0 0,0 1 0,0-1 0,0 0 0,0 1 0,-1-1 0,0 1 0,0-1 0,0 1 0,0 0 0,0 0 0,0 1 0,-6-4 0,-1 0-266,1 0 1,-2 1-1,1 0 1,0 1-1,-1 0 0,0 1 1,0 0-1,0 1 1,0 0-1,-1 0 1,1 1-1,-15 1 0,19 1-837,28-4-3157,19-16 1877,-23 10 2126,-1 2 0,1 0 0,1 0 0,35-7 0,-48 13 577,0 1-1,1-1 1,-1 1 0,1 1 0,-1-1 0,1 1 0,-1 0 0,1 0 0,-1 0-1,0 1 1,1 0 0,-1 0 0,0 0 0,0 0 0,-1 1 0,1 0 0,0 0-1,-1 0 1,0 1 0,0 0 0,5 5 0,-5-4-5,0-1 0,-1 1 1,1 0-1,-1 1 0,3 7 0,-5-11-283,0-1 0,0 1 0,-1 0-1,1 0 1,-1-1 0,1 1 0,-1 0 0,1 0-1,-1 0 1,0 0 0,0 0 0,0 0-1,0 0 1,0 0 0,-1 0 0,1-1 0,0 1-1,-1 0 1,0 0 0,0 3 0,-1-7-19,1 0-1,0 0 1,0 0 0,0 0 0,1 0-1,-1 0 1,0 0 0,1 0 0,-1 0-1,1 0 1,0 0 0,0-3-1,-1-2-28,1-1 0,-1 1 0,2-1 0,-1 1 0,1-1 0,1 1 0,-1-1 0,1 1 0,0 0 0,1 0 0,0 0 0,0 0 0,0 0-1,1 1 1,0-1 0,0 1 0,1 0 0,0 0 0,0 1 0,0 0 0,1-1 0,0 2 0,12-9 0,-12 9-702,1 1 1,-1 0 0,1 1 0,0-1 0,0 1-1,0 1 1,0-1 0,0 1 0,0 1-1,8-1 1,-1 1-451</inkml:trace>
</inkml:ink>
</file>

<file path=ppt/ink/ink29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2:56.6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1 582 8930,'28'-5'9071,"-26"4"-8878,0 1 0,0-1-1,0 0 1,-1 0-1,1 0 1,0 0-1,0-1 1,-1 1-1,1 0 1,0-1-1,-1 1 1,1-1 0,-1 0-1,0 1 1,0-1-1,0 0 1,2-3-1,-3 5-190,0 0 0,0 0 0,0 0 0,0 1 0,0-1 0,0 0-1,-1 0 1,1 0 0,0 0 0,0 0 0,0 0 0,0 0 0,0 0 0,0 0-1,0 0 1,0 0 0,0 0 0,-1 0 0,1 0 0,0 0 0,0 0 0,0 0 0,0 0-1,0 1 1,0-1 0,0 0 0,0 0 0,-1-1 0,1 1 0,0 0 0,0 0 0,0 0-1,0 0 1,0 0 0,0 0 0,0 0 0,0 0 0,-1 0 0,1 0 0,0 0-1,0 0 1,0 0 0,0 0 0,0 0 0,0 0 0,0 0 0,0-1 0,0 1 0,0 0-1,0 0 1,0 0 0,0 0 0,-1 0 0,1 0 0,0 0 0,0 0 0,0 0-1,0-1 1,-8 10-14,-29 69 39,36-77-27,1 1 0,-1-1 0,1 0 1,0 0-1,-1 0 0,1 1 0,0-1 1,0 0-1,-1 0 0,1 1 0,0-1 1,1 0-1,-1 1 0,0-1 0,0 0 1,0 0-1,1 1 0,-1-1 0,1 0 1,-1 0-1,1 0 0,-1 1 0,1-1 1,0 0-1,-1 0 0,1 0 0,0 0 1,0 0-1,0 0 0,0-1 0,0 1 1,0 0-1,0 0 0,0-1 0,0 1 1,0 0-1,0-1 0,0 1 0,1-1 1,0 1-1,3 0 3,0 0 1,0 0-1,-1 0 0,1 0 1,0-1-1,0 0 1,9 0-1,-2-3 42,0 0-1,0-1 1,0 0 0,-1 0 0,1-2-1,-1 1 1,0-1 0,-1-1 0,1 0-1,13-13 1,-8 7 157,-1-1 0,-1-1 0,0-1-1,-1 0 1,17-28 0,-16 12 159,-13 23-295,-10 23-96,5-7 24,1 1 0,0-1 0,1 1 0,0 0 0,0 0 0,0 0 0,1 0 0,0 10 0,1-16 3,0-1 0,0 1 1,0 0-1,0 0 1,1 0-1,-1 0 0,1-1 1,-1 1-1,1 0 1,-1 0-1,1-1 0,0 1 1,0 0-1,0-1 1,0 1-1,0-1 0,2 2 1,-2-2-2,1 0 1,-1 0 0,1-1-1,-1 1 1,1-1-1,0 1 1,-1-1 0,1 0-1,0 1 1,-1-1 0,1 0-1,0 0 1,-1 0-1,1 0 1,0-1 0,-1 1-1,1 0 1,-1-1 0,1 1-1,0-1 1,-1 1-1,1-1 1,1-1 0,10-4 8,0-1 0,0 0 0,0-1-1,-1 0 1,-1-1 0,1 0 0,-1-1 0,-1-1 0,0 1 0,0-2 0,-1 1 0,-1-1 0,0-1 0,0 1 0,-2-1 0,1-1 0,-2 1 0,8-24 0,-8 17 16,0 0 0,-1-1 0,-1 0 1,-1 1-1,-1-1 0,-1 0 1,-1 0-1,0 0 0,-2 0 1,0 1-1,-2-1 0,-9-29 0,11 43-18,-1-1-1,1 1 0,-1 0 0,0 1 1,-7-9-1,11 14-2,0 0 1,-1 1-1,1-1 0,-1 0 1,1 0-1,-1 1 1,1-1-1,-1 0 1,0 1-1,1-1 0,-1 1 1,0-1-1,1 1 1,-1-1-1,0 1 1,0 0-1,0-1 0,1 1 1,-1 0-1,0 0 1,0-1-1,0 1 1,0 0-1,1 0 1,-1 0-1,0 0 0,0 0 1,0 0-1,0 0 1,0 0-1,1 1 1,-1-1-1,0 0 0,0 0 1,0 1-1,0-1 1,1 1-1,-1-1 1,0 0-1,1 1 0,-1-1 1,0 1-1,1 0 1,-1-1-1,0 1 1,1 0-1,-1-1 0,1 1 1,-1 0-1,1-1 1,0 1-1,-1 0 1,1 0-1,0 0 0,-1-1 1,1 1-1,0 0 1,0 2-1,-5 11 9,0 0 0,2 1 0,0 0 0,0 0 0,1 0-1,1 15 1,4 96 49,-1-96-257,2 1 1,1-1-1,1 0 0,2 0 1,1-1-1,1 0 0,15 30 0,0-9-1380,-2-2 547</inkml:trace>
</inkml:ink>
</file>

<file path=ppt/ink/ink29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2:57.87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9 10642,'-3'-3'3449,"16"-2"-3985,0 6 352</inkml:trace>
</inkml:ink>
</file>

<file path=ppt/ink/ink29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2:57.48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 1 8018,'-3'8'1076,"1"0"0,-1 0 0,2 1 0,-1-1 0,1 1 0,0 0 0,1 15 0,10 64 1100,-5-49-1095,-5-33-1008,1-1 0,-1 0 0,1 0 0,0 1-1,1-1 1,-1 0 0,1 0 0,0 0 0,0 0 0,1-1 0,-1 1 0,1-1 0,0 1 0,0-1-1,1 0 1,-1 0 0,1 0 0,0 0 0,0-1 0,0 0 0,0 0 0,1 0 0,8 4 0,-11-6-68,-1-1 1,1 0 0,-1 1-1,1-1 1,-1 0 0,1 0-1,0 0 1,-1 0 0,1-1-1,-1 1 1,1 0-1,-1-1 1,1 1 0,-1-1-1,1 1 1,-1-1 0,0 0-1,1 0 1,-1 1 0,0-1-1,1 0 1,-1 0 0,0 0-1,0-1 1,2-1 0,25-37 30,-21 28-21,8-13 24,-8 12-36,0 1 0,1 0 0,1 1-1,17-19 1,-24 28 3,0 0-1,0 0 1,1 0-1,-1 0 1,1 1-1,-1-1 1,1 1-1,0-1 1,0 1-1,-1 0 1,1 0-1,0 1 1,0-1-1,0 1 1,0-1-1,0 1 1,0 0-1,0 0 1,0 0-1,0 0 1,0 1-1,0-1 1,0 1-1,0 0 0,0 0 1,0 0-1,-1 0 1,4 1-1,4 4 82,-1 0-1,0 1 1,0 0-1,0 0 0,8 10 1,-7-7-15,1-1 0,17 13 0,-27-22-69,0 1-1,0-1 1,0 0 0,0 1-1,0-1 1,0 0-1,0 1 1,0-1 0,0 0-1,0 0 1,0 0-1,0 0 1,0 0 0,0 0-1,1-1 1,-1 1 0,0 0-1,0 0 1,0-1-1,0 1 1,0-1 0,0 1-1,0-1 1,0 1-1,-1-1 1,1 0 0,0 1-1,0-1 1,0 0-1,-1 0 1,1 1 0,0-1-1,-1 0 1,1 0-1,0 0 1,-1 0 0,1 0-1,-1 0 1,0 0-1,1-2 1,4-7 17,-1-1 0,0 0 0,3-11 0,-3 9-5,-3 8-12,1 0 1,0 0 0,0 0 0,1 0-1,-1 0 1,5-4 0,-6 8-5,0-1-1,0 1 1,0 0 0,0 0-1,1 0 1,-1 0 0,0 0-1,1 0 1,-1 0 0,1 1-1,-1-1 1,1 0 0,0 1-1,-1 0 1,1-1 0,-1 1-1,1 0 1,0-1 0,-1 1 0,1 0-1,0 0 1,-1 0 0,1 1-1,2-1 1,5 2 29,1-1-1,-1 0 1,1 0 0,-1-1 0,1 0-1,0-1 1,-1 0 0,15-4 0,-19 4-226,0-1 0,0 0 0,0 0 0,-1 0 0,1-1 0,-1 0 0,1 1 0,-1-2 0,0 1 0,0 0 1,0-1-1,-1 0 0,1 1 0,-1-2 0,0 1 0,0 0 0,4-10 0,3-10-770</inkml:trace>
</inkml:ink>
</file>

<file path=ppt/ink/ink29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2:58.4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210 10 7618,'-4'-8'9587,"-7"7"-6786,-17 8-2645,15-2-15,1 1 0,-1 1 0,1 0 0,0 1 0,1 0 0,-14 12 0,19-14-97,-1 0 0,1 0 0,0 0 1,1 1-1,0 0 0,0 0 1,0 0-1,1 1 0,0 0 1,0 0-1,1 0 0,-4 17 1,6-24-44,1 0 1,0 0-1,-1 0 1,1 0-1,0 0 1,0 0-1,0 0 1,0 0-1,0 0 1,0 0-1,1 0 1,-1 0-1,0 0 1,0 0-1,1 0 1,-1 0-1,0 0 1,1-1-1,-1 1 1,1 0-1,-1 0 1,1 0-1,0 0 1,-1 0-1,1-1 1,0 1 0,0 0-1,0 0 1,1 0-1,0-1 0,0 1 0,0 0 0,0-1 0,0 0 0,0 1 0,1-1 0,-1 0 0,0 0 0,0 0 0,0-1 1,0 1-1,2-1 0,5-1-1,-1 0 1,1-1 0,-1 0-1,0 0 1,14-9-1,73-64 62,-94 75-62,-1 1 0,0 0 0,1 0 1,-1 0-1,0 0 0,1 0 0,-1 0 1,1 0-1,-1 1 0,0-1 0,1 0 1,-1 0-1,0 0 0,1 0 0,-1 0 1,0 1-1,1-1 0,-1 0 0,0 0 0,0 0 1,1 1-1,-1-1 0,0 0 0,1 0 1,-1 1-1,0-1 0,0 0 0,0 1 1,1-1-1,-1 0 0,0 1 0,0-1 1,0 0-1,0 1 0,0-1 0,0 0 1,0 1-1,0-1 0,0 1 0,0-1 1,0 0-1,0 1 0,5 23 90,-4-19-42,26 157 1508,-21-130-1348,3 63 0,-9-85-289,0 1 0,0-1 0,-1 0 0,0 0 1,-1 0-1,-1 0 0,1 0 0,-1-1 0,-1 1 0,-7 13 1,11-22 6,0-1 0,0 1 1,0 0-1,-1-1 1,1 1-1,0-1 1,-1 1-1,1-1 0,0 1 1,-1-1-1,1 0 1,0 1-1,-1-1 1,1 1-1,-1-1 0,1 0 1,-1 1-1,1-1 1,-1 0-1,1 1 1,-1-1-1,1 0 0,-1 0 1,1 0-1,-1 1 1,1-1-1,-1 0 1,1 0-1,-1 0 1,0 0-1,1 0 0,-1 0 1,1 0-1,-1 0 1,1 0-1,-1 0 1,0-1-1,1 1 0,-1 0 1,1 0-1,-1 0 1,1-1-1,-1 1 1,1 0-1,-1-1 0,1 1 1,-1 0-1,1-1 1,0 1-1,-1-2 1,-2 0-428,2-1 1,-1 0-1,0 0 1,1 1 0,-1-1-1,1-1 1,-2-5 0,-1-21-606</inkml:trace>
</inkml:ink>
</file>

<file path=ppt/ink/ink29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2:59.09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9 9050,'-7'-9'8609,"17"27"-4203,27 101-3056,-22-65-848,-10-38-386,21 62 166,-25-74-276,1 1-1,1 0 1,-1-1 0,1 0-1,-1 0 1,1 1-1,1-2 1,-1 1 0,0 0-1,1-1 1,0 1-1,7 4 1,-8-7-1,-1 0 0,1 0-1,-1-1 1,1 1 0,-1-1 0,1 1 0,0-1-1,-1 0 1,1 0 0,-1 0 0,1 0 0,0-1 0,-1 1-1,1-1 1,-1 1 0,1-1 0,-1 0 0,0 0 0,1 0-1,-1 0 1,0-1 0,1 1 0,-1-1 0,0 1 0,0-1-1,0 0 1,-1 0 0,1 0 0,0 0 0,2-3 0,2-3 8,0 0 0,0 0 0,-1-1 0,0 0 0,-1 0 0,5-13 0,-7 17-20,-2 4-3,0-1 0,1 1 0,-1 0 1,1-1-1,-1 1 0,1-1 0,0 1 0,-1 0 1,1 0-1,0-1 0,0 1 0,0 0 1,0 0-1,0 0 0,2-1 0,-3 1-146,0 2-249,1 0 403,-1 0-1,1 0 1,-1 0 0,0 0-1,1-1 1,0 1 0,-1 0-1,1 0 1,-1-1 0,1 1-1,0 0 1,0-1 0,-1 1-1,1-1 1,0 1 0,0-1-1,0 1 1,0-1 0,0 0-1,-1 1 1,1-1 0,0 0-1,0 0 1,0 1 0,0-1-1,0 0 1,0 0 0,0 0-1,0 0 1,0 0 0,0-1-1,0 1 1,1 0 0,3-1 7,-1 1 0,1-1 0,-1 1 0,0-1 0,1-1 0,5-1 0,-1-3-8,19-8-26,-27 13 29,0 1 0,0 0 0,0 0 0,-1 0 0,1 0-1,0 0 1,0 0 0,0 0 0,0 0 0,0 0-1,0 0 1,0 0 0,-1 0 0,1 0 0,0 1-1,0-1 1,0 0 0,0 1 0,-1-1 0,1 1-1,0-1 1,0 1 0,-1-1 0,1 1 0,0-1 0,-1 1-1,1 0 1,-1 0 0,1-1 0,-1 1 0,1 1-1,26 41 41,-19-32-17,-1 0 0,-1 1 0,0-1 0,-1 1 1,0 1-1,5 20 0,2 10 177,11 75 0,-21-106-186,-1 0-1,0 0 1,-1 0-1,0 0 0,-1 1 1,-1-1-1,0 0 1,0 0-1,-1-1 0,-1 1 1,-6 15-1,9-25-45,1 0-1,-1 0 1,0 0-1,0 0 1,-1 0-1,1 0 1,0 0-1,-1 0 1,1-1-1,-1 1 1,1 0-1,-1-1 1,0 0-1,1 1 1,-1-1-1,0 0 1,0 0-1,0 0 1,0 0-1,0 0 1,0 0-1,-1-1 1,1 1-1,0-1 1,0 1-1,0-1 1,-1 0-1,1 0 1,0 0-1,0 0 1,-1 0-1,1-1 1,0 1-1,0-1 1,0 1-1,0-1 1,-1 0-1,1 0 1,0 0-1,0 0 1,1 0-1,-1 0 1,-2-2 0,-4-3-471,1 0 1,0 0 0,0-1 0,0 0 0,1 0 0,0 0 0,0-1 0,-7-13 0,-4-16-1345,9 3 820</inkml:trace>
</inkml:ink>
</file>

<file path=ppt/ink/ink29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2:59.64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43 74 9114,'0'0'133,"-1"0"1,1 0-1,0-1 0,0 1 1,0 0-1,0 0 0,0 0 1,0-1-1,0 1 1,-1 0-1,1 0 0,0 0 1,0 0-1,0 0 0,0-1 1,-1 1-1,1 0 0,0 0 1,0 0-1,0 0 1,-1 0-1,1 0 0,0 0 1,0 0-1,0 0 0,-1 0 1,1 0-1,0 0 0,0 0 1,-1 0-1,1 0 0,0 0 1,0 0-1,0 0 1,-1 0-1,1 0 0,0 0 1,0 0-1,0 0 0,-1 0 1,1 1-1,0-1 0,-8 12 2402,-4 26-1554,9-27-205,0 0-501,0 0 0,1 0 0,1 0 0,0 0 0,0 1 1,1-1-1,2 18 0,-2-26-251,0 0 0,0-1 1,1 1-1,-1-1 0,1 1 0,0 0 1,0-1-1,-1 1 0,2-1 1,-1 0-1,0 1 0,0-1 0,1 0 1,0 0-1,-1 1 0,1-1 0,0-1 1,0 1-1,0 0 0,0 0 1,0-1-1,0 1 0,1-1 0,-1 0 1,0 1-1,1-1 0,-1 0 1,1-1-1,-1 1 0,1 0 0,0-1 1,-1 1-1,1-1 0,0 0 1,-1 0-1,1 0 0,3 0 0,0-2-19,-1 1 0,0 0-1,0-1 1,1 0 0,-1 0-1,-1-1 1,1 0 0,0 1-1,-1-1 1,1-1-1,-1 1 1,0-1 0,0 0-1,0 0 1,-1 0 0,1 0-1,5-9 1,-1-1 14,0 0-1,0 0 1,-2-1 0,9-26 0,-10 17 6,-2 9-104,0 30-339,-3-10 412,1-1 0,0 1 0,0 0 0,1 0 0,-1 0 0,1-1 0,0 1 0,0-1 0,1 1 1,-1-1-1,4 5 0,0-1-1,-5-6 20,0 0-1,0 0 1,0 0-1,0 0 1,1-1-1,-1 1 1,1 0-1,-1-1 1,1 1-1,0-1 1,-1 1-1,1-1 1,0 0-1,0 0 1,0 0-1,0 0 1,0 0-1,0 0 1,0-1-1,1 1 1,-1-1-1,0 1 0,0-1 1,0 0-1,1 0 1,-1 0-1,0 0 1,0 0-1,0 0 1,1-1-1,-1 1 1,0-1-1,0 0 1,0 1-1,0-1 1,0 0-1,0 0 1,0 0-1,0-1 1,0 1-1,2-3 1,1 0 117,0 0 1,0 0-1,-1-1 1,0 0 0,0 0-1,0 0 1,-1 0-1,1 0 1,-1-1-1,0 0 1,-1 1 0,4-12-1,-5 11-72,0 1 0,0-1 1,-1 0-1,0 0 0,0 0 0,0 0 0,-1 1 0,0-1 0,0 0 0,0 0 1,-1 1-1,0-1 0,0 1 0,-3-7 0,3 10-144,1-1 0,-1 1 0,0 0 1,0 0-1,0 0 0,0 0 0,0 0 0,0 0 0,-1 0 0,1 0 0,0 1 0,-1 0 0,1-1 0,-1 1 1,0 0-1,1 0 0,-1 0 0,0 1 0,0-1 0,0 0 0,0 1 0,1 0 0,-1 0 0,0 0 1,0 0-1,0 0 0,0 1 0,0-1 0,1 1 0,-5 1 0,3-1-206,1 0 1,0-1-1,0 1 1,0 1-1,0-1 0,0 0 1,0 1-1,0 0 1,0 0-1,1-1 0,-1 2 1,1-1-1,-1 0 0,1 0 1,0 1-1,0-1 1,-3 5-1,2 3-554</inkml:trace>
</inkml:ink>
</file>

<file path=ppt/ink/ink29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3:00.49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121 64 7922,'3'-9'9846,"-12"12"-6850,0 2-3709,1 1 767,0-1 1,1 1-1,0 0 1,0 1 0,1-1-1,-8 12 1,2-4-4,8-10-41,0 1 0,1-1 0,0 1 0,-1 0 0,2-1 0,-1 2 0,0-1 0,1 0 0,0 0 0,1 1 0,-1-1 0,1 1 0,-1 7 0,2-10-6,0-1 0,0 0 0,0 1 0,1-1 0,-1 0 0,1 1-1,0-1 1,-1 0 0,1 0 0,0 0 0,1 0 0,-1 0 0,0 0 0,0 0-1,1 0 1,-1 0 0,1 0 0,0-1 0,-1 1 0,1-1 0,0 1 0,0-1-1,0 1 1,0-1 0,0 0 0,0 0 0,0 0 0,1-1 0,2 2-1,-3-1 6,19 5 321,-1 1 0,1 2 0,21 11 0,-35-15-230,0 0-1,0 0 0,-1 1 1,1 0-1,-1 0 1,0 0-1,-1 1 1,0 0-1,0 0 0,0 0 1,4 10-1,3 7 48,0 0 0,-2 2 1,-1-1-1,6 27 0,-13-43-125,0 0 1,0 0 0,-2 1-1,1-1 1,-1 0 0,0 0-1,-1 0 1,0 0-1,0 0 1,-1 0 0,0 0-1,-1 0 1,0 0 0,0-1-1,-8 14 1,9-19-26,0 0 0,0 0 0,-1 0 0,1 0 0,-1-1 0,1 1 0,-1-1-1,0 1 1,0-1 0,0 0 0,0 0 0,-1-1 0,1 1 0,-1 0 0,1-1 0,-1 0 0,1 0 0,-1 0 0,1 0 0,-1-1 0,0 1 0,0-1 0,1 0 0,-1 0 0,0-1 0,0 1 0,1-1-1,-1 1 1,1-1 0,-1 0 0,-6-4 0,5 4-23,1-1 0,1 0-1,-1 0 1,0-1 0,0 1 0,1-1-1,-1 0 1,1 0 0,0 0 0,0 0-1,0 0 1,0-1 0,1 1-1,-1-1 1,1 0 0,0 0 0,0 0-1,0 0 1,1 0 0,-1 0 0,1 0-1,0-1 1,0 1 0,1-1 0,-1 1-1,1-9 1,2-1 13,1 0 0,0 0 0,0 0 1,2 1-1,11-26 0,40-63 11,-9 17 5,-37 65 3,-2 0 0,-1 0-1,0 0 1,7-43 0,-12 56 3,-1 1-1,-1-1 1,1 0-1,-1 0 1,0 0-1,0 0 0,-1 0 1,0 0-1,0 1 1,-1-1-1,0 0 1,0 1-1,-1-1 1,1 1-1,-1 0 1,-1 0-1,1 0 1,-1 0-1,-6-6 1,-5-1 45,6 13-33,10 2-17,-1 1-1,0-1 1,1 0-1,-1 0 1,1 1-1,0-1 1,-1 0 0,1 0-1,0 0 1,0 0-1,1 0 1,-1 0-1,0-1 1,1 1 0,-1 0-1,2 1 1,-2-2-4,9 13 93,1-1 1,1 0 0,18 16 0,-26-25-3,0-1 1,1 1 0,0-1 0,0-1 0,0 1 0,0-1 0,7 3 0,-9-4-18,-1-1 0,1 1 0,-1-1 0,1 1 0,-1-1 0,1 0 0,0 0 0,-1 0 0,1-1 0,-1 1 0,1-1 0,-1 1 0,1-1 0,-1 0 0,0 0 0,1 0 0,2-2 0,18-12 711,0-1 1,-1-2 0,-1 0 0,36-41-1,-54 56-844,3-4 126,0 1 0,0 0 0,13-9 0,-19 14-110,1 1-1,-1-1 1,1 1 0,-1-1 0,1 1 0,-1-1 0,1 1-1,0 0 1,-1-1 0,1 1 0,0 0 0,-1 0 0,1 0-1,0-1 1,-1 1 0,1 0 0,0 0 0,0 0 0,-1 0-1,1 0 1,0 0 0,-1 0 0,1 1 0,0-1 0,0 0-1,-1 0 1,1 0 0,0 1 0,-1-1 0,1 0 0,-1 1-1,1-1 1,0 1 0,-1-1 0,1 0 0,-1 1 0,1-1-1,-1 1 1,1 0 0,-1-1 0,0 1 0,1-1-1,-1 1 1,1 0 0,-1-1 0,0 1 0,0 0 0,1-1-1,-1 1 1,0 0 0,0-1 0,0 1 0,0 0 0,0-1-1,0 1 1,0 0 0,0 0 0,0-1 0,-1 2 0,2 9-1073,-2-9 752,1 0-1,0 1 1,0-1 0,0 0-1,1 1 1,-1-1-1,1 0 1,-1 0-1,2 3 1,13 12-1056</inkml:trace>
</inkml:ink>
</file>

<file path=ppt/ink/ink29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3:28.1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122 40 4729,'-7'1'391,"1"-1"0,0 1 0,0-2 0,0 1 0,-1-1 0,1 0 0,0 0 0,0 0 0,0-1 0,0 0 0,0 0 0,1-1 0,-1 1 0,1-1 0,-1-1 0,1 1 0,-6-6 0,2 2 3468,22 14-2569,-2-3-1181,0-1 1,0 0-1,20 1 1,21 6 224,-32-4-99,0 2 1,29 16-1,-26-12-45,37 13-1,-30-17-86,0 0-1,1-2 0,0-2 0,0 0 0,60-3 1,157-27 468,-222 22-551,1 2 1,-1 1 0,1 1-1,-1 2 1,1 0 0,-1 2-1,0 1 1,0 0 0,0 3-1,-1 0 1,0 1 0,0 1-1,32 20 1,63 39-4,-68-38 7,1-1 0,1-3-1,63 22 1,182 24 245,-48-15 241,-208-45-457,1 3 0,-2 0 0,67 38 0,197 160-26,-211-141 130,152 87 0,32-19 606,100 57-479,-80-26-300,-232-138 16,3-3 1,109 33 0,280 49-1,-9-2 48,-410-100-47,399 110 2,8-28-38,-230-60 62,457 89-21,-174 26-22,24 6 67,78-38 195,-49-12 64,-408-69-251,246 94 1,-47 26-57,-171-73 1,198 64-1,-132-72 40,209 69 276,441 129 742,-338-160 20,-548-112-1075,16 3 6,118 24 139,-117-22-243,0 2 0,0 0 0,0 0 0,25 16 0,-42-22-29,0 1-1,0 0 1,0-1 0,0 1-1,0 1 1,-1-1 0,1 0-1,-1 1 1,1-1 0,-1 1 0,0 0-1,0 0 1,0 0 0,0 0-1,-1 0 1,1 0 0,-1 0 0,0 1-1,0-1 1,1 5 0,-3-5 10,1 1 1,-1 0 0,0-1-1,0 1 1,0-1 0,0 0 0,-3 5-1,4-8 111</inkml:trace>
</inkml:ink>
</file>

<file path=ppt/ink/ink29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3:29.78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 1 7810,'-1'-1'116,"1"1"0,-1 0 0,0 0 0,0 0 0,0 0 0,0 0 0,1 0-1,-1 0 1,0 0 0,0 1 0,0-1 0,1 0 0,-1 0 0,0 1 0,0-1 0,1 1 0,-1-1 0,0 0 0,0 1 0,1 0 0,-1-1 0,1 1 0,-1-1 0,0 1 0,1 0 0,-1-1 0,1 1 0,-1 0 0,1 1-67,0-1-1,0 0 1,0 1-1,0-1 1,0 1 0,0-1-1,0 0 1,1 1 0,-1-1-1,0 0 1,1 1-1,-1-1 1,1 0 0,0 0-1,0 2 1,3 3-63,0 0 0,1 0 0,-1 0 0,1-1 0,11 10 0,9 3 283,0-2 1,2 0 0,48 20 0,92 26 957,-142-53-1092,997 281 2377,-825-245-1970,388 85 819,232 69-587,-10 35-761,-63-32 287,140 43 565,542 188-593,-772-282 291,-196-53-310,-271-49-173,261 105 0,596 235 3,-654-254 537,-303-104-446,987 409 242,-918-369 356,3-7 1,186 48-1,-270-95-470,-47-12-137,0 1 0,0 1 1,0 2-1,40 19 1,-64-26-319,0 0 1,1-1-1,-1 1 1,0-1-1,0 0 0,1 0 1,-1 0-1,0-1 1,1 0-1,-1 0 1,1 0-1,-1 0 1,0 0-1,1-1 1,-1 0-1,0 0 1,0 0-1,1-1 0,-1 1 1,7-5-1,22-9-1108</inkml:trace>
</inkml:ink>
</file>

<file path=ppt/ink/ink2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4:26.40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68 92 7674,'-40'-83'3014,"32"74"-1801,4 11-419,0 16 191,3-14-677,-5 56 873,3 0-1,2 0 0,9 84 0,-5-97-962,-3-45-216,0 0 0,0 1 0,1-1 0,-1 1 0,1-1 0,-1 0 0,1 1 0,0-1 0,0 0 0,0 0 0,0 0 0,2 3 0,-3-5-3,1 1 0,0-1-1,-1 0 1,1 1 0,0-1 0,0 0-1,-1 1 1,1-1 0,0 0 0,0 0-1,0 1 1,0-1 0,-1 0 0,1 0-1,0 0 1,0 0 0,0 0 0,0-1-1,-1 1 1,1 0 0,0 0-1,0 0 1,0-1 0,0 1 0,-1 0-1,1-1 1,0 1 0,-1-1 0,1 1-1,0-1 1,-1 1 0,1-1 0,0 1-1,-1-1 1,1 0 0,-1 1 0,1-2-1,49-50 13,-34 33-4,1 1 1,1 1-1,36-26 0,-49 39 7,-1 1 0,1 0 0,1 0 1,-1 1-1,0 0 0,1 0 1,-1 0-1,1 0 0,-1 1 0,1 0 1,0 0-1,0 1 0,-1 0 1,1 0-1,0 0 0,0 0 0,0 1 1,-1 0-1,1 0 0,0 1 1,6 2-1,-9-3 23,0 1 0,0 0 0,0 0 0,0 0-1,0 0 1,-1 1 0,1-1 0,-1 1 0,1-1 0,-1 1 0,0 0 0,0 0 0,0 0 0,0 0 0,-1 0 0,1 0 0,-1 1 0,0-1 0,0 0 0,0 1 0,0-1 0,-1 1-1,1-1 1,-1 8 0,0-4 13,0 0-1,0 1 1,-1-1-1,0 0 1,-1 0-1,1 0 1,-1 0-1,-1 0 1,1 0-1,-1-1 1,-5 9-1,1-5-9,-1 0 0,0 0 0,0-1 0,-1 0 0,-1 0 0,0-1 0,0 0 0,-19 11 0,21-14-35,-2 0 0,1-1 0,0 0 0,-1-1 0,0 1 0,1-2 0,-1 1 0,-1-2 0,1 1 0,0-1 1,-13-1-1,22 0-8,0 1 1,-1-1 0,1 0-1,-1 0 1,1-1 0,-1 1 0,1 0-1,-1 0 1,1-1 0,0 1 0,-1-1-1,1 1 1,-1-1 0,1 1 0,0-1-1,0 0 1,-1 0 0,1 0 0,0 0-1,0 0 1,0 0 0,0 0-1,0 0 1,0 0 0,0 0 0,1 0-1,-1-1 1,0 1 0,1 0 0,-2-2-1,2 1-36,1 0 0,-1 0 0,0 0 0,1 1 0,-1-1 0,1 0 0,-1 0 0,1 1 0,0-1 0,0 0 1,0 1-1,0-1 0,0 1 0,0-1 0,0 1 0,0-1 0,1 1 0,-1 0 0,0 0 0,1 0 0,-1 0 0,4-2 0,4-3-380,0 1 0,1 0 0,0 0 0,0 1 0,1 1 0,-1-1 0,18-2 0,2 2-248,43 0 0,-13 1 1444,-42 1-493,1-1 0,-2-1 0,1-1-1,0 0 1,-1-2 0,0 0 0,0 0 0,-1-2 0,0 0 0,0-1 0,-1 0 0,-1-2 0,0 1 0,0-2 0,-1 0-1,0 0 1,18-27 0,-29 37-246,-1 0 0,1 0-1,0 1 1,-1-1 0,0 0 0,0 0-1,0 0 1,0 0 0,0-1-1,-1 1 1,1 0 0,-1 0 0,0-6-1,0 7-30,-1 1 0,1 0 0,-1-1 0,1 1 0,-1-1-1,1 1 1,-1 0 0,0-1 0,0 1 0,0 0 0,0 0 0,0 0 0,0 0-1,0 0 1,0 0 0,-1 0 0,1 0 0,0 0 0,0 0 0,-1 1 0,1-1-1,-1 1 1,1-1 0,0 1 0,-1-1 0,1 1 0,-1 0 0,1-1 0,-1 1-1,1 0 1,-1 0 0,-1 1 0,-2-1-4,0 0 1,0 0-1,-1 1 0,1 0 1,0 0-1,1 0 0,-1 0 1,0 1-1,0 0 1,0 0-1,1 0 0,0 1 1,-1 0-1,1-1 0,0 1 1,0 1-1,0-1 0,1 1 1,-1-1-1,1 1 0,0 0 1,0 0-1,0 1 0,0-1 1,1 1-1,-3 6 0,2-5 5,1-1-1,0 1 1,0 0-1,0 0 1,1 0-1,0 1 1,0-1-1,1 0 1,-1 0-1,1 1 1,1-1-1,-1 0 1,1 0-1,0 0 0,1 0 1,-1 1-1,1-2 1,0 1-1,1 0 1,-1 0-1,5 5 1,-3-5-81,0-1 0,1 0 0,0 0 0,0 0 0,0 0 1,1-1-1,0 0 0,-1 0 0,1-1 0,1 1 0,-1-2 0,0 1 1,1 0-1,9 1 0,0 0-821,-1-2 1,1 0-1,0-1 0,0 0 1,21-3-1,-2 0-401</inkml:trace>
</inkml:ink>
</file>

<file path=ppt/ink/ink29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3:32.13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1 468 7322,'1'-47'4866,"-1"45"-4615,0 0-1,1 0 1,-1 0-1,1 0 1,-1 0-1,1 0 1,0 0-1,0 0 1,0 0-1,0 0 1,0 1-1,0-1 1,0 0-1,1 0 1,-1 1-1,1-1 1,-1 1-1,1 0 1,2-2-1,-4 3-191,1-1-1,-1 1 1,1 0-1,0 0 1,-1 0-1,1 0 1,0 0-1,-1 0 1,1 0-1,-1 0 1,1 0-1,0 0 1,-1 0-1,1 0 1,0 0-1,-1 0 1,1 1-1,-1-1 1,1 0-1,-1 0 1,1 1-1,-1-1 1,1 0-1,0 1 1,-1-1-1,0 1 0,1-1 1,-1 0-1,1 1 1,-1-1-1,1 1 1,-1-1-1,0 1 1,0 0-1,1-1 1,-1 1-1,10 26 406,-8-23-299,6 27 275,-1 0 0,2 33 1,-5-35-222,1 0 0,10 33 0,-22-89-182,1 0 0,2-1 0,-3-44 1,6 54-38,-1-9-61,1 0-1,4-39 1,-1 56 47,-1 1 1,1 0 0,0-1 0,1 1 0,0 0 0,1 0-1,-1 1 1,2-1 0,6-10 0,-9 16 22,-1 0 0,1 1 0,0-1 0,0 1-1,0 0 1,1 0 0,-1 0 0,0 0 0,1 0 0,-1 0 0,1 1 0,0-1 0,-1 1-1,1-1 1,0 1 0,0 0 0,0 0 0,0 1 0,0-1 0,0 1 0,0-1-1,0 1 1,0 0 0,1 0 0,-1 0 0,0 1 0,0-1 0,0 1 0,4 0 0,-2 2 8,0-1 1,0 1-1,0-1 1,0 1 0,0 1-1,-1-1 1,0 1-1,1-1 1,-1 1 0,0 0-1,-1 1 1,1-1 0,-1 1-1,5 9 1,3 8 36,-2 1 0,-1 1 0,7 27 0,2 7 26,-18-64-60,0 1 0,1-1 0,0 1 0,1-1 0,-1 0 0,1 1 0,1-6 0,0-1-11,2-12-10,1-1 0,1 1 0,2 0 0,0 1-1,1 0 1,2 0 0,15-25 0,-26 47 0,1 0 0,0 0-1,0 0 1,-1 0 0,1 0 0,0 0 0,0 1 0,0-1 0,0 0-1,0 0 1,0 1 0,0-1 0,0 0 0,0 1 0,0 0 0,0-1-1,0 1 1,0-1 0,1 1 0,-1 0 0,0 0 0,0 0 0,0 0-1,1 0 1,-1 0 0,0 0 0,0 0 0,0 0 0,0 0 0,1 1-1,-1-1 1,0 0 0,0 1 0,0-1 0,0 1 0,0 0 0,0-1-1,0 1 1,0 0 0,0-1 0,0 1 0,0 0 0,1 1 0,5 6-9,0 0 1,0 0-1,-1 0 1,6 11-1,-4-8 21,-5-6 0,1 0-1,-1-1 0,1 1 0,0-1 1,0 0-1,0 0 0,7 4 1,-9-7 1,-1 0 0,1-1 0,-1 1-1,1-1 1,-1 1 0,1-1 0,0 0 0,-1 1 0,1-1 0,0 0 0,-1 0 0,1 0 0,0 0 0,-1 0 0,1-1-1,0 1 1,-1-1 0,1 1 0,0-1 0,-1 1 0,1-1 0,-1 0 0,1 0 0,-1 1 0,0-1 0,1 0 0,-1 0-1,0-1 1,3-1 0,6-7 58,1-1-1,-2 0 1,1 0-1,-1-1 1,-1 0-1,0 0 0,-1-1 1,-1 0-1,0-1 1,0 1-1,6-27 1,-5 16-51,-3 19-193,-3 17-390,-2 4 552,1 0 0,1 0 0,4 19 0,-5-32 13,1 0-1,0 0 1,-1 0 0,1 0 0,0 0-1,1 0 1,-1 0 0,0 0 0,1 0 0,0-1-1,-1 1 1,3 2 0,-2-4-1,-1 0 1,0 1-1,1-1 1,-1 0-1,1 0 0,-1-1 1,1 1-1,-1 0 1,1 0-1,0-1 1,-1 1-1,1-1 1,0 0-1,-1 1 0,1-1 1,2 0-1,0 0 7,0-1-1,0 1 0,0-1 1,-1 0-1,1 0 0,0-1 1,-1 1-1,1-1 0,-1 0 1,0 0-1,1 0 1,-1 0-1,0 0 0,0-1 1,0 1-1,3-6 0,0 2 14,-1-1 0,0 0 0,0 0 0,-1-1 0,1 0 0,-2 0 0,1 0 0,3-13 0,-6 18-14,0 0-1,-1 0 1,1-1-1,-1 1 1,1 0 0,-1-1-1,0 1 1,0 0-1,-1 0 1,1-1 0,-1 1-1,1 0 1,-1 0-1,0 0 1,0-1 0,-1 1-1,1 0 1,0 0-1,-1 1 1,0-1 0,0 0-1,0 0 1,0 1 0,0-1-1,-4-2 1,-1 0-60,-1 1 0,1 0 0,-1 0 1,1 1-1,-1 0 0,0 1 0,0-1 1,0 2-1,-14-3 0,-18 1-1624,18 4-3305,67-9 1238,-13 3 2960</inkml:trace>
</inkml:ink>
</file>

<file path=ppt/ink/ink29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3:32.8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97 321 7146,'0'0'268,"1"0"0,-1-1 1,0 1-1,0-1 0,0 1 1,0 0-1,0-1 0,0 1 1,1-1-1,-1 1 0,0-1 1,0 1-1,0 0 0,0-1 1,0 1-1,-1-1 0,1 1 1,0-1-1,0 1 1,0 0-1,0-1 0,0 1 1,-1-1-1,1 1 0,0 0 1,0-1-1,0 1 0,-1 0 1,1-1-1,0 1 0,-1 0 1,1-1-1,0 1 0,-1 0 1,0 0-143,0 0 1,0 0 0,1 0-1,-1 1 1,0-1-1,0 0 1,1 1 0,-1-1-1,0 0 1,1 1-1,-1-1 1,0 1 0,1-1-1,-1 1 1,0 0-1,1-1 1,-1 1 0,1 0-1,0-1 1,-1 1-1,1 0 1,-1 0-1,-62 100 627,60-96-723,1 0 1,0 1 0,0-1-1,0 1 1,1 0 0,-1-1 0,1 1-1,1 0 1,-1 0 0,1 0-1,0 0 1,0-1 0,1 1-1,0 0 1,0 0 0,0 0-1,1-1 1,4 11 0,-5-14-29,0 0 1,0 1-1,0-1 1,0 0-1,1 0 1,-1 0-1,1 0 1,-1 0-1,1-1 1,0 1-1,0 0 0,0-1 1,0 1-1,0-1 1,0 0-1,0 0 1,0 1-1,1-2 1,-1 1-1,0 0 1,1 0-1,-1-1 1,0 1-1,1-1 1,-1 0-1,1 1 0,-1-1 1,1 0-1,-1-1 1,1 1-1,-1 0 1,0-1-1,1 1 1,-1-1-1,1 0 1,-1 0-1,0 0 1,0 0-1,0 0 1,1-1-1,2-2 0,1 0 4,0-1 0,-1-1 0,1 1 0,-1-1-1,-1 0 1,1 0 0,-1 0 0,0 0 0,0-1-1,-1 0 1,0 1 0,0-1 0,-1-1-1,1 1 1,-2 0 0,1-1 0,0-7 0,2-14 7,-2 0 1,-1 0 0,-3-31-1,1 28 5,-2-1-1,-2 1 1,0 0-1,-3 0 1,0 1-1,-18-41 1,25 69-13,0 1 1,0-1 0,-1 1-1,1 0 1,-1 0 0,1 0-1,-1 0 1,0 0-1,-2-2 1,3 3 1,0 1 0,1 0 0,-1-1 0,1 1 0,-1 0-1,0-1 1,1 1 0,-1 0 0,0 0 0,1-1 0,-1 1 0,0 0 0,1 0 0,-1 0-1,0 0 1,0 0 0,1 0 0,-1 0 0,0 0 0,1 1 0,-1-1 0,0 0 0,0 1-1,-1 0 23,0 0-1,1 1 0,-1 0 0,1-1 0,-1 1 1,1 0-1,0 0 0,-1 0 0,1 0 0,0 0 1,0 0-1,1 0 0,-1 0 0,0 0 1,1 0-1,-1 1 0,1-1 0,-1 4 0,0 9 132,1-1 1,0 0-1,1 0 0,0 0 0,1 0 0,1 0 0,0 0 0,9 21 1,-3-12 69,0-1 0,2 0 0,1 0 1,18 25-1,-25-41-203,0 1 0,0-1 0,0 0 0,0-1 0,1 1 0,0-1 0,1 0 0,-1-1-1,1 1 1,-1-1 0,11 4 0,-13-7-20,0 0 0,-1 0-1,1 0 1,0 0 0,0-1 0,0 0-1,0 0 1,-1 0 0,1 0-1,0 0 1,0-1 0,0 0-1,-1 0 1,1 0 0,0 0-1,-1 0 1,1-1 0,-1 0-1,1 0 1,-1 0 0,0 0 0,0 0-1,0 0 1,5-6 0,2-3 13,0 0 1,-1-1 0,13-23-1,6-6 124,-29 42-136,1 0 0,-1 0 0,1 0-1,-1 0 1,1-1 0,0 1 0,-1 0 0,1 0-1,0 0 1,0 0 0,0 0 0,0 0-1,-1 0 1,1 0 0,1 0 0,-1 0-1,0 0 1,0 0 0,0 0 0,0 0 0,1 0-1,-1 0 1,1 0 0,-1 0 0,0 0-1,1 0 1,0 0 0,-1 0 0,1-1-1,-1 1 1,1 0 0,0 0 0,0-1 0,-1 1-1,1 0 1,0-1 0,1 1 0,31 22-113,-8-12-375,-22-10 395,1 1 0,-1-1-1,0 1 1,1-1-1,-1 0 1,1-1 0,6 2-1,-9-2 12,0-1 1,0 1-1,0 0 0,1-1 0,-1 1 0,0-1 1,0 0-1,0 1 0,0-1 0,0 0 0,0 1 0,0-1 1,0 0-1,0 0 0,0 0 0,0 0 0,-1 0 1,1 0-1,0 0 0,-1 0 0,1 0 0,-1-1 1,1 1-1,-1 0 0,1 0 0,-1 0 0,0-1 0,0 1 1,1 0-1,-1-3 0,1-3-438,3-7-766,0-1 0,-2 0 0,0 1 0,1-18 0,-3 26 939,3-29-938</inkml:trace>
</inkml:ink>
</file>

<file path=ppt/ink/ink29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3:33.23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52 204 7146,'-52'-41'3096,"54"38"-1744,6-4-375,10-7-609,0-1-224,-7-10-424,7-2-280,-10-6-929,0-6 945</inkml:trace>
</inkml:ink>
</file>

<file path=ppt/ink/ink29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3:33.60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40 1 5457,'-3'0'251,"1"2"-1,-1-1 0,1 0 1,0 0-1,0 1 0,0-1 1,0 1-1,0 0 1,0 0-1,0-1 0,0 1 1,1 0-1,-1 1 1,1-1-1,-1 0 0,1 0 1,0 1-1,0-1 1,0 0-1,0 1 0,0-1 1,1 1-1,-1-1 0,1 1 1,0 0-1,0-1 1,0 4-1,0 7 48,1-1-1,0 1 1,1 0 0,5 15-1,-7-27-254,8 24 344,0-1-1,1 0 1,2 0-1,0-1 1,17 25-1,81 107 1247,-66-98-1039,71 115 1082,-100-148-1432,-1 1 0,-2 0 0,-1 1 0,0 1 0,7 36 0,-15-51-155,0 0-1,-1 1 1,0-1 0,-2 16 0,1-25-82,0-1 1,0 1-1,0 0 0,0-1 0,-1 1 0,0 0 1,1-1-1,-1 1 0,0-1 0,0 1 1,-1-1-1,1 1 0,0-1 0,-1 0 0,1 0 1,-1 0-1,0 0 0,0 0 0,0 0 0,0 0 1,0 0-1,0-1 0,0 1 0,-1-1 1,-2 2-1,2-2-13,1-1 0,0 0-1,-1 0 1,1 0 0,-1 0 0,1 0 0,0-1 0,-1 1 0,1-1 0,0 1-1,0-1 1,-1 0 0,1 0 0,0 0 0,0 0 0,0 0 0,0-1 0,0 1-1,0-1 1,0 1 0,1-1 0,-4-3 0,-2-3-77,0 1 0,1-2 0,-10-16 1,11 15 29,0 0 1,1 0-1,0-1 1,1 1-1,0-1 1,0 0-1,1 0 1,1 0-1,0 0 1,1 0-1,0 0 1,0 0-1,1 0 1,4-18-1,4-8-11,2 1 0,30-68 0,-16 45 129,40-90 782,-65 149-834,0-1 1,0 1 0,0-1 0,0 1 0,0-1-1,1 1 1,-1-1 0,0 1 0,0-1-1,0 1 1,1 0 0,-1-1 0,0 1-1,0-1 1,1 1 0,-1 0 0,0-1 0,1 1-1,-1 0 1,1 0 0,-1-1 0,0 1-1,1 0 1,-1 0 0,1-1 0,-1 1 0,1 0-1,-1 0 1,0 0 0,1 0 0,-1 0-1,1 0 1,0 0 0,9 14 211,3 33-87,-12-42-106,1 4 2,1 1 0,0 0 1,0-1-1,9 15 1,-10-20-278,0-1-1,0 0 1,0 0-1,1 1 1,-1-2-1,1 1 1,-1 0 0,1 0-1,0-1 1,0 0-1,0 1 1,1-1 0,-1 0-1,1-1 1,3 3-1,3-6-1729,-7-9 792</inkml:trace>
</inkml:ink>
</file>

<file path=ppt/ink/ink29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3:34.14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1 632 5561,'73'46'2878,"-72"-46"-2720,-1 1 0,1 0-1,0 0 1,0-1 0,0 1-1,0-1 1,0 1 0,0-1 0,0 1-1,0-1 1,0 0 0,0 1-1,0-1 1,0 0 0,0 0 0,0 0-1,0 0 1,0 0 0,0 0-1,0 0 1,0 0 0,1 0 0,-1 0-1,0-1 1,0 1 0,0 0 0,0-1-1,0 1 1,0-1 0,0 1-1,0-1 1,-1 1 0,1-1 0,0 0-1,0 1 1,0-1 0,-1 0-1,1 0 1,0 0 0,-1 0 0,1 0-1,0 1 1,-1-1 0,1 0-1,-1 0 1,0 0 0,1-1 0,-1 0-1,2-4 283,-1 0 1,0 1-1,0-1 0,-1 0 0,1-11 0,-2 12-364,0 1 0,0 0 0,0-1 0,0 1 0,0 0 1,-1 0-1,0 0 0,0 0 0,0 0 0,-1 0 0,1 1 0,-1-1 0,-3-3 0,2 2-74,4 5-3,0 0 0,0-1 0,0 1 1,-1 0-1,1-1 0,0 1 0,0 0 0,0-1 0,-1 1 1,1 0-1,0 0 0,-1-1 0,1 1 0,0 0 1,-1 0-1,1-1 0,0 1 0,-1 0 0,1 0 0,0 0 1,-1 0-1,1 0 0,0 0 0,-1 0 0,1-1 0,-1 1 1,1 0-1,0 0 0,-1 0 0,1 0 0,0 1 1,-1-1-1,0 0 0,-5 12-65,3 18-37,3-27 96,1 1 1,-1-1 0,1 0 0,-1 0 0,1 1 0,0-1 0,0 0 0,1 0 0,-1 0 0,1 0 0,-1 0 0,1-1 0,0 1 0,0 0 0,0-1 0,0 1 0,1-1 0,-1 0-1,1 0 1,-1 0 0,1 0 0,0 0 0,0 0 0,0-1 0,0 1 0,0-1 0,6 2 0,-5-2 4,0 0 0,-1 0 0,1-1 0,0 1 0,-1-1 1,1 1-1,0-1 0,0-1 0,-1 1 0,1 0 0,0-1 0,0 0 0,-1 0 0,1 0 0,-1 0 0,1 0 0,-1-1 1,1 0-1,-1 0 0,0 0 0,0 0 0,0 0 0,0 0 0,3-4 0,10-13 165,-1 0 0,-1-2-1,0 0 1,-2 0 0,-1-1-1,17-45 1,-27 67-164,-1 0 1,0 0-1,0 0 1,0 0-1,0 0 1,0 0-1,0 0 0,0 0 1,0 0-1,0 0 1,0 0-1,0 0 1,0 0-1,0 0 0,0 0 1,1 0-1,-1 0 1,0 0-1,0 0 1,0 0-1,0 0 0,0 0 1,0 0-1,0 0 1,0 0-1,0 0 0,0 0 1,0 0-1,0 0 1,0 0-1,0 0 1,0 0-1,1 0 0,-1 0 1,0 0-1,0 0 1,0-1-1,1 16-11,1 16-5,8 13 3,-10-43 13,0 1-1,0-1 1,0 0 0,1 1 0,-1-1 0,1 0-1,-1 1 1,1-1 0,-1 0 0,1 0 0,0 0-1,-1 1 1,1-1 0,0 0 0,0 0 0,0 0 0,0 0-1,0 0 1,0 0 0,0-1 0,0 1 0,1 0-1,-1-1 1,0 1 0,0 0 0,1-1 0,-1 1-1,0-1 1,0 0 0,1 0 0,-1 1 0,1-1-1,-1 0 1,0 0 0,1 0 0,-1 0 0,0 0 0,1-1-1,-1 1 1,0 0 0,1-1 0,-1 1 0,0 0-1,1-1 1,-1 0 0,0 1 0,0-1 0,2-1-1,2-2 15,1 0-1,-1 0 0,0 0 0,0-1 0,0 0 0,-1 0 0,6-8 0,2-8 118,-1-1-1,0 0 0,-2-1 0,-1 1 0,-1-2 0,-1 1 0,0-1 0,-2 0 1,-1 0-1,-1 0 0,-1-1 0,-1 1 0,-1 0 0,-2 0 0,0-1 0,-11-38 1,13 57-133,-1-1 0,0 1 0,-1 0 0,1 0 0,-1 1 0,0-1 0,-1 0 0,1 1 0,-1 0 0,0 0 0,-7-6 0,11 10 1,-1 0 0,0 1 0,0-1 0,0 1 0,0-1 0,0 1 0,0-1 0,0 1 0,0-1 0,0 1 0,0 0 0,0 0 1,0-1-1,0 1 0,0 0 0,0 0 0,0 0 0,0 0 0,0 0 0,0 1 0,0-1 0,0 0 0,0 0 0,0 1 0,0-1 1,0 0-1,0 1 0,0-1 0,0 1 0,0 0 0,0-1 0,0 1 0,1 0 0,-1-1 0,0 1 0,0 0 0,1 0 0,-1-1 0,1 1 1,-1 0-1,0 0 0,0 2 0,-3 4-7,1 0 0,-1 0-1,1 1 1,1 0 0,-3 8 0,-1 14-16,1 1-1,1 0 0,2 0 1,1 0-1,1 0 1,6 37-1,2-10-1135,2-1-1,26 80 1,-17-79 154</inkml:trace>
</inkml:ink>
</file>

<file path=ppt/ink/ink29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3:35.45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223 711 6009,'-10'-2'718,"-16"-8"688,26 10-1322,-1 0 0,0-1 0,1 1 1,-1 0-1,1-1 0,-1 1 1,1-1-1,-1 1 0,1-1 1,-1 0-1,1 1 0,-1-1 1,1 1-1,0-1 0,-1 0 0,1 1 1,0-1-1,0 0 0,-1 1 1,1-1-1,0 0 0,0 1 1,0-1-1,0 0 0,0 0 0,0 1 1,0-1-1,0 0 0,0 1 1,0-1-1,1-1 0,0 0 275,-1-1 0,1 1 0,-1 0 0,1-1 0,-1 1 0,0-1 0,0 1-1,0-1 1,0-3 0,0 6-223,-1-1-1,1 0 1,0 0 0,0 1-1,-1-1 1,1 0 0,0 1-1,-1-1 1,1 0 0,-1 1-1,1-1 1,-1 0 0,1 1-1,-1-1 1,1 1 0,-1-1-1,0 1 1,1 0-1,-1-1 1,0 1 0,0-1-1,-2 1 0,0-1-1,0 1 0,0 0 0,0 0 0,0 0 0,0 0 0,0 1 0,0-1 0,0 1 0,0 0 0,1 0 1,-1 0-1,0 0 0,-5 3 0,-2 1-49,1 1 0,-1 1 0,1 0 0,0 0 0,1 1 0,-1 0 0,2 0 0,-1 1 0,1 0 0,0 0-1,1 0 1,0 1 0,-8 18 0,14-26-87,-1-1 0,1 0-1,-1 1 1,1-1-1,0 0 1,0 1-1,-1-1 1,1 0 0,0 1-1,0-1 1,0 1-1,0-1 1,1 0-1,-1 1 1,0-1-1,1 0 1,-1 1 0,1-1-1,-1 0 1,1 1-1,-1-1 1,1 0-1,0 0 1,0 0 0,-1 0-1,1 0 1,0 0-1,0 0 1,0 0-1,0 0 1,1 0 0,-1 0-1,0 0 1,0-1-1,0 1 1,1 0-1,-1-1 1,0 0 0,0 1-1,2 0 1,9 2-35,0 0 1,0 0-1,22 1 1,-15-1 16,0 0 59,-1 2-1,0 0 1,0 1-1,-1 0 1,1 2-1,-2 0 1,1 1-1,-1 0 1,0 2-1,15 12 1,-13-7 78,0 1-1,-1 1 1,0 0 0,-2 1-1,0 1 1,-1 0 0,15 29 0,-23-35-94,-1 0 0,0 0 1,0 0-1,-2 1 0,1 0 1,-2-1-1,0 1 1,-1 0-1,-1 0 0,-2 27 1,1-33-27,0-1 1,-1 0-1,0 0 1,0 0-1,-1-1 1,0 1-1,0 0 1,-1-1-1,-6 10 1,7-13-4,-1 0-1,1 0 1,-1 0 0,0-1-1,0 1 1,0-1 0,0 0 0,-1 0-1,1 0 1,-1-1 0,0 1 0,1-1-1,-1 0 1,0-1 0,-8 3 0,8-4-16,1 1 0,-1-1 1,1 0-1,-1 0 0,1 0 1,-1-1-1,1 1 0,-1-1 1,1 0-1,-1 0 0,1-1 1,0 0-1,-1 1 0,1-1 1,0-1-1,0 1 0,1 0 1,-1-1-1,0 0 0,1 0 1,0 0-1,0 0 0,0-1 1,0 1-1,0-1 0,0 0 0,-1-4 1,-3-3-50,1-1 1,0 0 0,1-1-1,0 1 1,1-1 0,0 0-1,1 0 1,-1-16-1,2-4 47,1 1-1,2-1 1,1 1-1,7-40 1,37-129 92,-12 64 96,-20 64-22,-2 0 1,2-98-1,-13 133-103,-2 1 0,-2 0 0,-1 0 0,-2 1 0,-2-1 0,-18-54 0,25 89-38,-1-4 22,0-1 1,0 0-1,-1 1 0,0 0 1,0-1-1,-1 1 0,0 1 0,0-1 1,0 0-1,-9-7 0,13 13-21,-1-1 0,1 1-1,-1 0 1,1 0 0,-1-1-1,1 1 1,-1 0 0,1 0-1,-1 0 1,1 0-1,-1-1 1,1 1 0,-1 0-1,1 0 1,-1 0 0,1 0-1,-1 0 1,1 0 0,-1 1-1,1-1 1,-1 0 0,1 0-1,-1 0 1,1 0 0,-1 1-1,1-1 1,-1 0 0,1 0-1,0 1 1,-1-1 0,1 0-1,-1 1 1,1-1-1,0 0 1,-1 1 0,1-1-1,0 1 1,0-1 0,-1 1-1,1-1 1,0 0 0,0 1-1,-1-1 1,1 1 0,0-1-1,0 1 1,0-1 0,0 1-1,0 0 1,0 0 0,-5 29 28,5-28-22,0 14 70,1-1 1,0 1-1,1-1 1,0 0-1,1 0 1,1 0-1,8 20 1,49 103 980,-30-75-683,-16-29-221,33 65 117,-43-90-245,0-1-1,1 1 1,0-1 0,1-1 0,0 1 0,0-1 0,0 0-1,12 7 1,-17-12-19,-1-1-1,1 0 0,0 0 1,0 0-1,0 0 0,0 0 1,0-1-1,0 1 0,0-1 1,0 1-1,0-1 0,0 1 1,0-1-1,0 0 0,0 0 1,0 0-1,0 0 0,0-1 1,0 1-1,0 0 0,0-1 1,0 0-1,0 1 0,0-1 1,0 0-1,0 0 0,-1 0 1,1 0-1,0 0 0,0 0 1,-1-1-1,1 1 0,-1-1 1,1 1-1,-1-1 0,0 1 1,0-1-1,1 0 0,0-2 1,4-7 29,0 0 1,-1-1-1,0 0 1,6-23-1,-11 35-36,11-43 67,11-81 0,-22 124-69,0 0 0,0 0 0,0 0 1,0 0-1,0 0 0,0 0 1,0 0-1,0 0 0,0 0 0,0 0 1,0 0-1,0 0 0,0 0 0,1 0 1,-1 0-1,0 0 0,0 0 0,0 0 1,0 0-1,0 0 0,0 0 1,0 0-1,0 0 0,0 0 0,0 0 1,0 0-1,0 0 0,0 0 0,0 0 1,0 0-1,0 0 0,1 0 0,-1 0 1,0 0-1,0 0 0,0 0 0,0 0 1,0 0-1,0 0 0,0-1 1,0 1-1,0 0 0,0 0 0,0 0 1,0 0-1,0 0 0,0 0 0,0 0 1,0 0-1,0 0 0,0 0 0,0 0 1,0 0-1,4 10-38,7 29-4,-3-12 79,-5-16 6,1-2 0,0 1-1,0 0 1,8 12 0,-10-19-34,0-1 0,0 1 0,0-1 1,0 1-1,0-1 0,1 0 0,-1 0 0,1 0 1,0 0-1,-1 0 0,1 0 0,0-1 0,0 0 1,0 1-1,0-1 0,0 0 0,0 0 0,6 0 0,-7-1-5,0 0-1,-1 0 0,1-1 0,-1 1 0,1-1 0,-1 1 1,1-1-1,-1 0 0,1 1 0,-1-1 0,1 0 0,-1 0 0,0 0 1,1 0-1,-1 0 0,0 0 0,0-1 0,0 1 0,0 0 1,0-1-1,0 1 0,0 0 0,-1-1 0,1 1 0,0-1 0,-1 1 1,1-1-1,0-1 0,13-53 74,-13 47-60,4-18 22,2-9-31,1 0 1,13-36-1,-21 71-8,0 1 0,0-1 0,0 1-1,0-1 1,1 1 0,-1-1 0,0 1 0,0-1 0,0 1-1,0-1 1,0 1 0,1-1 0,-1 1 0,0 0 0,0-1-1,1 1 1,-1-1 0,0 1 0,1 0 0,-1-1-1,0 1 1,1 0 0,-1-1 0,1 1 0,-1 0 0,1 0-1,-1 0 1,0-1 0,1 1 0,-1 0 0,1 0 0,-1 0-1,1 0 1,-1 0 0,1 0 0,-1 0 0,1 0 0,-1 0-1,1 0 1,-1 0 0,1 0 0,-1 0 0,1 0-1,-1 0 1,1 0 0,-1 0 0,1 1 0,-1-1 0,0 0-1,1 0 1,-1 1 0,1-1 0,-1 0 0,0 1 0,1-1-1,-1 0 1,0 1 0,1 0 0,19 30-87,-16-22 92,2 1-59,0-1 0,0 0 0,1 0 0,0 0 0,1-1 0,0 0 0,15 11 0,-21-17-105,0-1-1,0 1 1,0-1 0,0 0-1,0 0 1,1 0-1,-1 0 1,0 0-1,0-1 1,1 1-1,-1-1 1,1 1-1,-1-1 1,0 0-1,1 0 1,-1 0 0,1 0-1,-1 0 1,0-1-1,1 1 1,-1-1-1,1 0 1,-1 1-1,0-1 1,0 0-1,0 0 1,1-1-1,-1 1 1,0 0-1,0-1 1,-1 1 0,1-1-1,0 0 1,0 1-1,-1-1 1,1 0-1,-1 0 1,1 0-1,-1 0 1,0 0-1,1-4 1,48-92-7355,-30 61 6176</inkml:trace>
</inkml:ink>
</file>

<file path=ppt/ink/ink29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3:36.21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1 708 5993,'8'-16'655,"29"-58"2249,-19 19 3741,-17 49-6327,-2-1 5149,-5 8-3724,0 31-1257,4-17-464,0 0 0,2 0 0,-1 0 0,2 0 0,3 21 0,-4-33-21,0 0 1,1 0 0,0 0 0,-1 0 0,1 0 0,1 0 0,-1 0 0,0 0 0,1 0-1,-1 0 1,1-1 0,0 1 0,0-1 0,0 1 0,0-1 0,0 0 0,1 0 0,-1 0-1,1 0 1,-1 0 0,1 0 0,0-1 0,-1 1 0,1-1 0,0 0 0,0 1 0,0-2-1,0 1 1,0 0 0,1-1 0,-1 1 0,0-1 0,0 0 0,0 0 0,6 0 0,-3-2 0,0 1 0,0 0 1,-1-1-1,1 0 1,0-1-1,0 1 0,-1-1 1,0 0-1,1-1 1,-1 1-1,-1-1 0,1 0 1,0 0-1,-1 0 1,6-7-1,7-11 20,0-1-1,15-28 1,-8 12-4,-17 29-8,19-31 23,-25 39-31,0 0 1,0 1-1,0-1 0,0 0 0,-1 0 0,1 0 1,-1 1-1,0-1 0,1 0 0,-1 0 0,0 0 1,0 0-1,0 0 0,0 0 0,0 0 0,0 1 0,-1-1 1,1 0-1,-1 0 0,0-2 0,4 13-29,1 0 0,-1 0 0,-1 0 0,3 12 0,1 5 28,-2-12 1,-1-4 3,0-1 0,0 0 1,10 18-1,-13-26-4,1 1-1,0-1 1,0 1-1,0-1 1,0 0-1,1 1 1,-1-1-1,0 0 1,1 0 0,-1 0-1,0 0 1,1 0-1,0 0 1,-1 0-1,1-1 1,-1 1 0,1 0-1,0-1 1,-1 1-1,1-1 1,0 0-1,0 0 1,-1 1 0,1-1-1,0 0 1,2-1-1,-3 1 1,0 0 0,0 0 0,0-1 0,0 1 0,0 0 0,0-1 0,0 1 1,0-1-1,-1 1 0,1-1 0,0 1 0,0-1 0,0 0 0,-1 0 0,1 1 0,0-1 0,0 0 0,-1 0 0,1 0 0,-1 0 0,1 1 0,-1-1 0,1 0 0,-1 0 0,0 0 0,1 0 0,-1 0 0,0-2 0,1-34 55,-1 21-34,1 7-16,0 0 0,-1 0-1,0 0 1,-1 0 0,0 0 0,0 0-1,-1 1 1,0-1 0,0 0 0,-1 1-1,0-1 1,-8-13 0,7 10-20,11 9 0,23 12 55,-25-7-18,38 16 24,-23-8 218,1-1 1,0-2 0,0 0 0,23 4-1,-38-9-195,-1-2-1,1 1 1,0-1-1,-1 0 1,1 0-1,0 0 1,0-1-1,-1 0 0,1 0 1,-1 0-1,1-1 1,-1 1-1,0-2 1,1 1-1,-1 0 1,0-1-1,0 0 0,-1 0 1,1-1-1,-1 1 1,6-6-1,2-5-36,0 1 0,-1-1 0,-1-1 0,-1 0 0,0-1 0,0 1 0,-2-2 0,0 1 0,-1-1 0,-1 0 0,0 0 0,-1-1 0,-1 1 0,-1-1 0,1-28 0,-2 10-144,0 17-85,0 0 1,-1 0 0,-1 0 0,-1-1 0,-8-32-1,10 52 192,0 0-1,0 0 1,0-1-1,0 1 1,0 0-1,0 0 1,0 0 0,0 0-1,0 0 1,0-1-1,0 1 1,0 0-1,0 0 1,0 0-1,0 0 1,0 0-1,0-1 1,0 1-1,0 0 1,0 0-1,-1 0 1,1 0-1,0 0 1,0 0-1,0 0 1,0-1-1,0 1 1,0 0-1,-1 0 1,1 0-1,0 0 1,0 0-1,0 0 1,0 0-1,0 0 1,-1 0-1,1 0 1,0 0-1,0 0 1,0 0-1,0 0 1,0 0 0,-1 0-1,1 0 1,0 0-1,0 0 1,0 0-1,0 0 1,0 0-1,-1 0 1,1 0-1,0 0 1,0 0-1,0 0 1,0 1-1,-7 10-91,-2 23 25,0 19 103,3 1 0,2 1 0,2-1 0,3 1 0,2-1 0,17 96 0,-18-141-32,-1-1-138,1 0 0,0 0 0,0-1 0,1 1 1,-1-1-1,2 1 0,3 6 0,-7-13 67,1 0 1,-1-1 0,1 1-1,-1 0 1,1-1 0,-1 1-1,1 0 1,0-1 0,-1 1 0,1-1-1,0 1 1,-1-1 0,1 1-1,0-1 1,0 1 0,-1-1-1,1 0 1,2 1 0,7-11-824</inkml:trace>
</inkml:ink>
</file>

<file path=ppt/ink/ink29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3:38.59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118 17 8530,'0'0'152,"0"-1"1,-1 1-1,1-1 1,0 1-1,0-1 0,0 1 1,0-1-1,0 0 1,0 1-1,0-1 1,0 1-1,0-1 0,0 0 1,0 1-1,0-1 1,0 1-1,0-1 1,1 1-1,-1-1 0,0 1 1,0-1-1,1 1 1,-1-1-1,0 1 1,1-1-1,-1 1 0,1-1 1,-1 1-1,1-1 1,0 1-30,0 0 0,0 0 1,0 0-1,0 0 0,0 1 0,0-1 1,0 0-1,0 1 0,0-1 0,0 0 1,0 1-1,-1-1 0,1 1 1,0 0-1,1 0 0,34 35 1054,-33-34-897,58 66 1433,76 107 0,-118-146-1603,-1 1 0,-1 1 0,-2 0 0,-1 1 0,-1 0 0,-2 1 0,7 37 0,-10-19-17,-2 0 0,-2 0 0,-3 1 0,-2 0 0,-12 80 0,-66 256 574,50-267-468,-73 263 469,81-324-576,-2-1-1,-2-1 1,-3-1-1,-45 69 1,70-122-89,0 0 0,0 0 0,0-1 0,0 1 0,-1-1 0,1 1 0,-1-1 0,0 0 0,0 0 0,0-1 1,0 1-1,-8 2 0,11-4-12,1-1 1,-1 0 0,0 0-1,1 0 1,-1 0 0,1 0 0,-1 0-1,0 0 1,1-1 0,-1 1-1,1 0 1,-1 0 0,1 0-1,-1-1 1,0 1 0,1 0-1,-1 0 1,1-1 0,-1 1 0,1 0-1,0-1 1,-1 1 0,1-1-1,-1 1 1,1-1 0,0 1-1,-1-1 1,1 1 0,0-1 0,-1 1-1,1-1 1,0 1 0,0-1-1,0 1 1,0-1 0,-1 0-1,1 1 1,0-1 0,0 1-1,0-1 1,0 1 0,0-1 0,0 0-1,0 1 1,1-1 0,-1 1-1,0-2 1,5-32-816,2 15-115,15-31 0,-15 35 385,0-1 0,9-30 0,-38 84 261,3-1 264,1-2 666,1 0 0,2 2-1,-10 38 1,24-74-585,1 1 0,-1 0 0,1-1 0,0 1 0,0 0 0,0-1 0,0 1 1,0 0-1,0-1 0,0 1 0,0 0 0,1-1 0,-1 1 0,1 1 0,0-2-26,-1 0 0,1-1 0,-1 1 0,1-1 0,-1 1 1,1-1-1,-1 1 0,1-1 0,-1 1 0,1-1 0,-1 0 0,1 1 0,0-1 0,-1 0 0,1 1 0,0-1 0,-1 0 0,1 0 0,0 0 0,0 0 0,-1 0 0,2 0 0,2 0 7,0 0 0,-1-1 0,1 0 0,0 0 0,-1 0 0,1 0 0,-1-1 0,0 1 0,1-1 0,5-4 0,10-9-103,0-1-1,-1 0 1,-1-2 0,30-38-1,-24 28 207,33-44 1519,-6-1-946</inkml:trace>
</inkml:ink>
</file>

<file path=ppt/ink/ink29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3:39.29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351 24 6969,'4'-4'260,"11"-11"2990,-20 11-974,-11 4 123,13 0-2192,1 1 1,-1 0 0,1 0-1,-1 0 1,1 0-1,-1 0 1,1 0-1,0 0 1,0 1 0,0-1-1,0 1 1,0 0-1,0-1 1,0 1-1,0 0 1,1 0 0,-1 0-1,-2 5 1,-23 47 1048,20-38-830,-106 261 1947,82-195-2104,27-71-249,-6 13-2,1 0 0,1 1-1,-7 40 1,11-48-836,1-26-277,-3-40-1008,4 32 1546,-2-17-394,5 26 800,-2 1 0,1-1 0,-1 1 0,0-1 1,-1 1-1,1-1 0,-2 1 0,1 0 1,-7-13-1,9 21 176,-1-1 0,0 0 0,0 0 0,0 0 0,0 1 0,0-1 0,1 0 0,-1 1 0,0-1 0,0 1 0,1-1 0,-1 1 0,0-1 0,1 1 0,-1 0 0,0-1 0,1 1-1,-1 0 1,1-1 0,-1 1 0,1 0 0,-1 0 0,1-1 0,0 1 0,-1 1 0,-4 8 283,1-1 1,1 1-1,-1-1 0,2 1 0,-1 0 0,1 0 0,1 0 0,0 1 0,0-1 0,1 0 0,2 17 0,-2-19-146,1-1-1,0 0 0,0 1 0,1-1 0,0 0 0,0 0 0,0 0 0,1 0 0,0-1 0,1 1 0,0-1 0,0 0 0,0 0 0,0 0 0,1 0 0,0-1 0,9 8 0,-10-11-215,0 1 1,0-1-1,1 0 0,-1 0 0,1 0 0,-1 0 0,1-1 0,0 0 0,-1 0 0,1 0 0,0-1 0,0 0 0,0 0 0,0 0 1,0 0-1,-1-1 0,1 1 0,0-1 0,0-1 0,-1 1 0,1-1 0,7-3 0,40-23-483</inkml:trace>
</inkml:ink>
</file>

<file path=ppt/ink/ink29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3:40.93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7986,'1'5'7005,"1"2"-4127,11 26-3646,-8-23 1650,-3-4-820,17 37 395,-3 1-1,12 50 1,118 383 2309,-71-252-2265,116 342 182,39-19 1045,-172-424-1334,-18-37-488,82 135 0,-111-209-120,-3-5-1025,-5-2-2549,-12-27 2470</inkml:trace>
</inkml:ink>
</file>

<file path=ppt/ink/ink2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4:27.73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120 45 7842,'0'-8'7335,"-5"24"-5010,-10 15-803,-28 48-1,7-17-901,33-56-574,0-1 1,0 1 0,1 0-1,0 0 1,0 0 0,0 0-1,1 0 1,0 0 0,0 11-1,1-15-42,0 0-1,0 0 0,1 1 0,-1-1 0,1 0 0,0 0 1,-1 0-1,1 0 0,0 0 0,0-1 0,0 1 0,1 0 1,-1 0-1,0-1 0,1 1 0,-1 0 0,1-1 0,-1 0 1,1 1-1,0-1 0,0 0 0,0 0 0,-1 0 0,1 0 0,0 0 1,0 0-1,0 0 0,1-1 0,-1 1 0,0-1 0,3 1 1,2-1-5,0 1-1,0-1 1,-1 0 0,1 0 0,0-1 0,0 0 0,0 0 0,-1-1 0,1 0-1,-1 0 1,1 0 0,-1-1 0,0 0 0,0 0 0,0-1 0,0 1-1,9-9 1,8-8-2,-1 0 0,33-40-1,-36 39 20,-14 14-6,3 0 6,-1 0 0,-1-1 1,1 0-1,-1-1 0,-1 1 0,1-1 1,-1 0-1,5-16 0,-14 40 537,-1 0 0,-11 23 0,9-25-577,2 0 1,-1 1 0,2 0-1,-1 0 1,2 0-1,-3 19 1,6-33 19,0 1 0,0-1 0,0 1 0,0 0 0,0-1 0,0 1 0,0-1 0,0 1 0,0 0 0,0-1 0,0 1 0,0-1 0,0 1 0,1 0 0,-1-1 0,0 1 0,0-1 0,1 1 0,-1-1 0,0 1 0,1-1 1,-1 1-1,0-1 0,1 1 0,10-5-157,10-18-184,67-142-888,-85 189 1585,-3-16-277,0-1-1,1 1 0,0-1 0,0 0 1,4 13-1,-2-11-8,-3-8-40,1 0-1,0 1 1,-1-1-1,1 1 1,0-1-1,0 0 1,0 0-1,0 0 1,0 0-1,1 0 0,-1 0 1,1 0-1,-1 0 1,1 0-1,0 0 1,0-1-1,0 1 1,0-1-1,0 1 0,0-1 1,0 0-1,0 0 1,0 0-1,1 0 1,-1 0-1,0-1 1,1 1-1,-1-1 1,1 1-1,-1-1 0,0 0 1,1 0-1,-1 0 1,1 0-1,-1 0 1,1-1-1,-1 1 1,4-2-1,2 0 11,0-1 0,0 0 0,-1 0-1,1-1 1,-1 0 0,0 0 0,0-1 0,0 0 0,8-7-1,-7 5-24,-1 0-1,0-1 1,0 1-1,0-1 0,-1-1 1,0 1-1,-1-1 0,6-12 1,-11 21-10,0 0-1,0-1 1,0 1 0,0 0 0,0 0-1,0 0 1,0 0 0,0 0 0,1 0-1,-1 0 1,0 0 0,0 0 0,0 0-1,0-1 1,0 1 0,0 0 0,0 0 0,0 0-1,0 0 1,0 0 0,0 0 0,0 0-1,0 0 1,0-1 0,0 1 0,0 0-1,0 0 1,0 0 0,0 0 0,0 0-1,0 0 1,0 0 0,0 0 0,0-1-1,-1 1 1,1 0 0,0 0 0,0 0 0,0 0-1,0 0 1,0 0 0,0 0 0,0 0-1,0 0 1,0 0 0,0 0 0,0 0-1,-1 0 1,1-1 0,0 1 0,0 0-1,0 0 1,0 0 0,0 0 0,0 0 0,0 0-1,0 0 1,-1 0 0,1 0 0,0 0-1,0 0 1,-9 5 11,-8 10-30,13-10 15,1 0 0,-1 0 1,1 0-1,0 0 0,0 1 0,1-1 0,-1 1 1,1 0-1,0 0 0,1 0 0,0 0 0,-1 8 1,2-12 2,0 0 0,0-1 1,0 1-1,0 0 1,0 0-1,1 0 0,-1 0 1,0 0-1,1-1 1,0 1-1,-1 0 1,1 0-1,0-1 0,0 1 1,0 0-1,0-1 1,2 3-1,-1-3-1,0 1 0,0-1-1,0 0 1,0 0 0,0 0-1,1 0 1,-1 0 0,0-1 0,0 1-1,1-1 1,-1 1 0,0-1-1,0 0 1,1 0 0,-1 0 0,0 0-1,1 0 1,2-1 0,5-1-4,1 0 1,-1-1 0,0 0-1,0-1 1,0 0-1,-1 0 1,1-1 0,-1 0-1,0-1 1,0 1-1,-1-2 1,0 0 0,12-11-1,-15 13 8,-1-1 0,1 1 0,-1-1 0,0 1 0,0-1 0,-1-1 0,0 1 0,0 0-1,0-1 1,-1 0 0,0 1 0,0-1 0,-1 0 0,0 0 0,0 0 0,-1 0 0,1 0 0,-2 0 0,1 0 0,-1 0 0,-1-8-1,-10-2-69,9 14 44,6 4 15,-2-1-10,24 19-43,31 51 77,-52-65-15,-1-1 1,-1 1-1,1 0 1,0-1-1,-1 1 0,0 1 1,0-1-1,-1 0 0,0 0 1,1 1-1,-2-1 1,1 0-1,-1 1 0,1-1 1,-1 1-1,-1-1 1,1 1-1,-1-1 0,0 1 1,0-1-1,-1 0 0,-3 9 1,3-9-4,0-1 0,0 0 0,-1 0 0,1 0-1,-1-1 1,0 1 0,0 0 0,0-1 0,0 0 0,-1 0 0,1 0 0,-1 0 0,0 0 0,0-1 0,0 0 0,0 0 0,0 0 0,0 0-1,-1 0 1,1-1 0,-1 0 0,1 0 0,-1 0 0,-6 0 0,9-1-24,0 0 1,1-1-1,-1 1 1,1 0-1,-1-1 0,0 1 1,1-1-1,-1 1 1,1-1-1,0 0 0,-1 0 1,1 0-1,-1 0 1,1 0-1,0 0 0,0 0 1,-1 0-1,1 0 1,0 0-1,0-1 0,0 1 1,1-1-1,-1 1 0,0 0 1,0-1-1,1 1 1,-1-1-1,0-2 0,1 2 18,-1 1-1,1 0 1,0-1-1,0 1 0,-1 0 1,1-1-1,0 1 0,0 0 1,1-1-1,-1 1 0,0-1 1,0 1-1,1 0 1,-1 0-1,0-1 0,1 1 1,0 0-1,-1 0 0,1-1 1,0 1-1,-1 0 0,1 0 1,0 0-1,0 0 1,0 0-1,0 0 0,0 0 1,0 0-1,0 1 0,0-1 1,1 0-1,-1 1 0,2-2 1,10-1 22,1 0 1,0 1-1,0 1 1,0 0-1,0 1 0,18 1 1,-16 0 103,1 0-1,-1-2 1,0 0-1,24-4 1,-35 3-90,0 1 0,0-1 1,0 0-1,0 0 0,0-1 0,-1 1 0,1-1 0,-1 0 1,0 0-1,0-1 0,0 1 0,0-1 0,-1 0 0,1 0 0,-1 0 1,0 0-1,0-1 0,3-5 0,-4 6-22,-1-1 1,1 1-1,-1-1 1,1 0-1,-1 1 1,0-1-1,-1 0 0,1 0 1,-1-5-1,0 8-4,0 1-1,0-1 1,0 1 0,-1-1-1,1 0 1,0 1 0,0-1-1,-1 1 1,1-1 0,-1 1-1,0 0 1,1-1 0,-1 1-1,0-1 1,0 1 0,0 0-1,0 0 1,0 0 0,0-1-1,0 1 1,0 0 0,0 0-1,0 0 1,-1 1 0,1-1-1,0 0 1,-1 0-1,1 1 1,-1-1 0,1 1-1,-1-1 1,-1 1 0,3 0 0,-1 0 1,0 1-1,0-1 1,1 1 0,-1-1-1,0 1 1,1 0-1,-1-1 1,0 1-1,1 0 1,-1-1 0,1 1-1,-1 0 1,1 0-1,0-1 1,-1 1-1,1 0 1,0 0 0,-1 0-1,1 0 1,0-1-1,0 1 1,0 0-1,0 0 1,0 0-1,0 1 1,-3 27 183,3-23-169,1 0 1,-1 1 0,1-1 0,0 0 0,1 1 0,0-1 0,0 0-1,0 0 1,0 0 0,1-1 0,0 1 0,0-1 0,1 1 0,-1-1-1,1 0 1,0 0 0,1-1 0,5 6 0,-4-5-340,-1-1 1,1 0 0,0-1-1,1 1 1,-1-1-1,1 0 1,-1-1-1,1 1 1,0-2-1,8 3 1,18 0-769</inkml:trace>
</inkml:ink>
</file>

<file path=ppt/ink/ink29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3:41.6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15 6801,'2'-15'3823,"1"23"-1320,4 32-1347,-4 18-326,-4-1 1,-12 103-1,7-106-263,6-42-208,5-40-124,-5 27-227,6-47 148,3 0 1,1 0 0,3 1 0,23-58 0,-35 102-155,1-1 1,-1 1-1,1 0 1,-1 0-1,1 0 1,0 0-1,0 0 1,1 0 0,-1 0-1,1 1 1,-1-1-1,1 1 1,0 0-1,0 0 1,-1 0-1,2 0 1,-1 0-1,0 1 1,0-1 0,0 1-1,1 0 1,-1 0-1,1 0 1,-1 0-1,1 1 1,-1-1-1,1 1 1,-1 0-1,1 0 1,0 1 0,-1-1-1,1 0 1,-1 1-1,1 0 1,-1 0-1,0 0 1,1 1-1,-1-1 1,0 1-1,0-1 1,0 1-1,4 3 1,12 8-310,-1 1-1,32 30 1,4 4-858,5-6 467</inkml:trace>
</inkml:ink>
</file>

<file path=ppt/ink/ink29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3:42.64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84 377 7314,'-41'-7'3099,"40"7"-3032,1 0 0,-1 0 0,1 0 0,0 1 0,-1-1 0,1 0 1,0 0-1,-1 1 0,1-1 0,0 0 0,0 0 0,-1 1 0,1-1 0,0 0 0,0 1 0,-1-1 0,1 1 0,0-1 1,0 0-1,0 1 0,0-1 0,0 1 0,-1-1 0,1 0 0,0 1 0,0-1 0,0 1 0,0-1 0,0 0 0,0 1 1,0-1-1,1 1 0,-1-1 0,0 1 0,0-1 0,0 0 0,0 1 0,0-1 0,1 0 0,-1 1 0,0-1 1,0 0-1,1 1 0,-1-1 0,1 1 0,12 25 1405,-11-23-1070,19 38 879,-1 2 0,14 46 0,-16-32-970,-3 0-1,14 110 1,-29-167-310,0 0-1,0 0 0,0 0 1,0 0-1,0 0 0,0 0 1,0 0-1,0 1 0,0-1 1,0 0-1,0 0 0,0 0 1,0 0-1,0 0 0,0 0 1,0 0-1,0 0 0,0 0 0,0 1 1,0-1-1,0 0 0,-1 0 1,1 0-1,0 0 0,0 0 1,0 0-1,0 0 0,0 0 1,0 0-1,0 0 0,0 0 1,0 0-1,0 0 0,0 0 1,-1 0-1,1 0 0,0 0 1,0 0-1,0 0 0,0 0 1,0 0-1,0 0 0,0 0 1,0 0-1,0 0 0,0 0 1,-1 0-1,1 0 0,0 0 1,0 0-1,0 0 0,0 0 0,0 0 1,0 0-1,0 0 0,0 0 1,0 0-1,0 0 0,0 0 1,-1 0-1,1 0 0,0 0 1,0 0-1,-9-7-3,-9-11-53,5-5-54,0 0 1,2 0 0,0-1 0,2-1-1,1 0 1,-7-31 0,4 16 25,10 36 74,-21-73-182,-17-106 0,36 160 207,0 1 1,2-1-1,0 0 0,2 1 1,0-1-1,2 1 0,1-1 0,0 1 1,13-36-1,-14 51 36,0 1 0,1 0 0,-1 0 0,2 0 0,-1 1 0,0-1 0,1 1 0,0 0 1,0 0-1,1 1 0,11-8 0,-15 11-37,-1 0 0,1 0 0,0 0 1,0 0-1,0 0 0,0 1 0,0-1 0,0 1 1,0-1-1,0 1 0,0 0 0,0 0 0,0 0 1,0 0-1,0 0 0,0 0 0,0 1 1,2 0-1,-2 0-10,0 0-1,0 1 1,0-1 0,0 0 0,0 1 0,0 0 0,-1-1 0,1 1 0,-1 0 0,1 0-1,-1 0 1,0 0 0,0 0 0,0 0 0,0 0 0,0 1 0,0-1 0,0 0-1,0 4 1,1 8 5,0 0-1,-1 0 1,0 0-1,-1 0 1,-1 0-1,-1 0 1,1 0-1,-2 0 1,0-1-1,-1 1 1,0-1-1,-1 0 0,-11 22 1,5-22 15,11-13-26,-1 0-1,1 1 1,0-1 0,0 0-1,0 0 1,-1 0 0,1 0 0,0 0-1,0 0 1,0 0 0,-1 0 0,1 0-1,0 0 1,0 0 0,0 0 0,-1 0-1,1 0 1,0 0 0,0 0 0,-1 0-1,1 0 1,0 0 0,0 0 0,0 0-1,-1 0 1,1 0 0,0 0-1,0 0 1,0-1 0,-1 1 0,1 0-1,0 0 1,0 0 0,0 0 0,0-1-1,-1 1 1,1 0 0,0 0 0,0 0-1,0 0 1,0-1 0,0 1 0,0 0-1,0 0 1,0 0 0,0-1 0,0 1-1,-1 0 1,1 0 0,0-1 0,0 1-1,0 0 1,0 0 0,0 0-1,1-1 1,-1 1 0,0 0 0,0 0-1,0-1 1,0 1 0,0 0 0,0 0-1,0 0 1,0-1 0,1 1 0,6-6-62,7-1 61,1 1 0,-1 0 1,31-6-1,-41 11 2,0 0 1,-1 0 0,1 1-1,0-1 1,-1 1-1,1 0 1,0 0-1,0 0 1,-1 1 0,1-1-1,0 1 1,-1 0-1,1 0 1,-1 0-1,5 2 1,-6-1 0,1 0 0,-1-1 0,0 1 0,1 0 1,-1 0-1,0 0 0,0 1 0,0-1 0,-1 0 0,1 1 0,-1 0 0,1-1 1,-1 1-1,0 0 0,1 3 0,0 0 2,0 1 0,-1 0 0,0 0 0,-1-1 0,1 1 0,-1 0 0,-1 0 0,1 0 0,-1 0 0,-1-1 0,1 1 0,-1 0 0,0-1 0,-3 8 0,-2 0 28,0-1 0,-1 0 0,-18 22 0,24-31-92,-1-1-1,0 1 1,0-1-1,0 0 1,-1 0-1,1 0 1,-1 0 0,0-1-1,0 1 1,0-1-1,0 0 1,0 0-1,0-1 1,0 1-1,-1-1 1,1 0-1,-6 1 1,9-2-42,-1 0 0,1 0 0,0 0 1,0-1-1,0 1 0,0 0 0,-1 0 0,1-1 0,0 1 0,0-1 0,0 1 1,0-1-1,0 1 0,0-1 0,0 0 0,0 1 0,0-1 0,0 0 0,1 0 1,-1 0-1,0 1 0,0-1 0,1 0 0,-1 0 0,0 0 0,0-2 0,-1-17-720</inkml:trace>
</inkml:ink>
</file>

<file path=ppt/ink/ink29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3:43.00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58 18 6513,'0'-1'159,"0"0"-1,-1 0 1,1 0-1,0 1 1,-1-1-1,1 0 0,-1 0 1,1 0-1,-1 0 1,1 1-1,-1-1 0,1 0 1,-1 1-1,0-1 1,0 0-1,1 1 1,-1-1-1,0 1 0,0-1 1,0 1-1,1-1 1,-1 1-1,0 0 1,0-1-1,-1 1 0,1 0-28,0 0 0,0 1-1,0-1 1,0 1 0,0-1-1,0 1 1,0 0 0,0-1-1,0 1 1,1 0 0,-1 0-1,0-1 1,1 1 0,-1 0-1,0 0 1,1 0-1,-1 0 1,0 1 0,-3 7 311,1-1 1,-1 1-1,1 0 1,-2 12-1,3-5-64,0-1 1,1 1-1,0 0 0,1 0 0,1 0 0,1 0 0,5 26 0,5 1 573,26 63 0,-13-36-384,-17-45-497,0 0-1,2-1 1,0 0-1,2 0 1,1-1-1,15 21 1,-26-42-143,-1 0 0,1 0 0,-1 0 0,1 0 0,0 0 0,0-1 0,-1 1 0,1 0 0,1-1 0,-1 1 0,0-1-1,0 0 1,0 0 0,1 0 0,-1 0 0,0 0 0,1 0 0,-1-1 0,1 1 0,-1-1 0,1 0 0,-1 0 0,1 0 0,0 0 0,-1 0 0,1 0 0,-1-1 0,4 0 0,-1-1-305,-1-1 0,1 1 0,-1-1 0,0 0 0,0-1 0,0 1 0,0-1 0,-1 1 0,1-1 0,-1 0 0,0 0 0,5-9 0,15-30-834</inkml:trace>
</inkml:ink>
</file>

<file path=ppt/ink/ink29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3:43.4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 0 9778,'-6'3'4177,"6"12"-2249,3 6-127,2 7-553,0 3-184,3 1-352,0 4-95,5 5-225,-3 0-112,3 0-168,-3-7-16,-1-6-376,0-6-216,-3-12-577,2-5-839,0-16 2480,-1-12-840</inkml:trace>
</inkml:ink>
</file>

<file path=ppt/ink/ink29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3:43.84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1 396 9514,'0'2'4137,"8"-2"-2273,2-3-767,1-6-153,-1 0-552,8-3-216,-7-1-208,9 3-136,-4 1-960,-6 0-409,13-4 873</inkml:trace>
  <inkml:trace contextRef="#ctx0" brushRef="#br0" timeOffset="1">273 13 9522,'0'-1'450,"-1"1"-225,1 0 0,0 0 0,0-1 0,0 1 0,-1 0 0,1 0 0,0-1 0,0 1 0,0 0 0,0-1 0,0 1 0,0 0 0,0-1 0,0 1 0,0 0 0,0-1 0,0 1 0,0 0 0,0-1 1,0 1-1,0 0 0,0-1 0,0 1 0,0 0 0,0-1 0,1 1 0,0-2 1800,0 1-1800,-1 1 0,1 0 0,-1 0-170,1 0 0,0 0 0,-1 0 0,1 0 0,0 0 0,-1 0 0,1 0 0,0 0 0,-1 0 0,1 1 0,0-1 0,-1 0 1,1 1-1,-1-1 0,1 0 0,0 1 0,-1-1 0,1 0 0,-1 1 0,1-1 0,0 2 0,22 34 436,-10-15-369,-5-9-54,0 0 0,-1 0 1,-1 1-1,0-1 0,6 23 1,17 82 282,9 32-796,-50-160-2703,3-5 3940</inkml:trace>
</inkml:ink>
</file>

<file path=ppt/ink/ink29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3:44.21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27 15 4769,'-3'-15'7499,"-5"46"-4391,6-23-3474,2-6 382,-5 18 621,-3 39 0,8-52-493,0 0 1,0 0-1,0 0 0,1 0 0,0 0 0,1 0 1,-1 0-1,1 0 0,1 0 0,3 7 0,-5-10-59,1-1-1,0 1 0,0-1 0,0 0 0,1 0 0,-1 0 0,1 0 0,0-1 0,0 1 0,0-1 0,0 1 1,0-1-1,0 0 0,1 0 0,-1-1 0,1 1 0,-1-1 0,5 2 0,-2-2-21,1 0 0,-1-1 0,1 1-1,-1-1 1,1 0 0,-1-1 0,1 0 0,-1 0-1,0 0 1,8-3 0,-2 1 19,0-1 0,0-1 0,0 0 0,13-8 0,-20 10-293,0 0 0,-1 0 0,1-1 0,-1 0-1,0 0 1,0 0 0,0-1 0,-1 1 0,1-1-1,-1 0 1,0 1 0,2-7 0,5-14-569</inkml:trace>
</inkml:ink>
</file>

<file path=ppt/ink/ink29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3:44.6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8418,'12'9'1484,"-2"0"1,1 1-1,-1 0 1,15 22-1,-11-13-447,-2 1-1,13 29 0,-3 2 424,23 88 0,-30-88-504,-3 0 0,9 101 0,-19-131-806,-1 0 0,-2 0 0,0 0 0,-1 0 0,-1 0 0,-1 0 0,0-1 0,-2 1 0,-1-1 0,-11 25 0,13-35-188,-1-1-1,0 1 1,-1-1-1,-12 14 1,16-20-180,0 0 0,0 0 0,-1 0 0,1-1 0,-1 1 0,1-1 0,-1 0 0,0 0 0,0 0 0,0 0 0,0-1 0,0 0 0,-1 0 0,1 0 0,-7 1 1,-24-4-1038</inkml:trace>
</inkml:ink>
</file>

<file path=ppt/ink/ink29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3:50.114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679 40 4049,'-9'-1'635,"0"0"-1,-1 0 1,1-2 0,0 1 0,1-1 0,-1 0-1,0-1 1,1 0 0,-10-6 0,16 9-569,0 0 0,0 0 0,0 0 1,-1 0-1,1 1 0,0-1 0,0 1 0,0-1 0,-1 1 1,1 0-1,0 0 0,-1 0 0,1 0 0,0 0 0,0 1 1,-1-1-1,1 1 0,0-1 0,0 1 0,0 0 0,-1 0 1,1 0-1,0 0 0,0 0 0,1 0 0,-1 1 1,0-1-1,0 1 0,1-1 0,-3 3 0,-8 8 72,0 0 0,2 0 1,-12 16-1,16-19 1,-16 19 172,-5 7 281,-23 40 0,42-61-393,1 0-1,0 0 1,1 1-1,1 0 1,0 0-1,-4 26 1,-1 16 0,-2-1 1,-2 0-1,-3-1 1,-2-1-1,-2-1 1,-30 53-1,25-58-10,3 2-1,2 1 1,2 0 0,2 2-1,3 0 1,-14 100-1,19-50 128,5 1 0,4-1 0,26 191-1,8-97 165,61 197 0,-9-45-9,-69-258-332,8 173 0,4 291 35,-22-152 108,-6-70 269,3-221-435,2 113 413,-35 328 0,26-522-432,-2 0 0,-2-1 0,0 0 1,-2 0-1,-2 0 0,0-1 0,-28 49 0,38-77-102,1 0 1,-1 1-1,1-1 1,-1-1-1,0 1 1,1 0-1,-1 0 1,0 0-1,0 0 1,0 0 0,0-1-1,1 1 1,-1 0-1,0-1 1,0 1-1,0-1 1,-3 2-1,4-2-34,-1 0 0,0-1-1,1 1 1,-1 0 0,0 0-1,1 0 1,-1 0 0,1-1-1,-1 1 1,0 0 0,1-1 0,-1 1-1,1 0 1,-1-1 0,1 1-1,-1-1 1,1 1 0,-1 0-1,1-1 1,-1 0 0,1 1-1,-1-2 1,-3-5-460,0-1-1,1 0 1,-1-1-1,-1-8 1,-2-3-160,-20-49-531</inkml:trace>
</inkml:ink>
</file>

<file path=ppt/ink/ink29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3:51.246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402 0 6097,'-16'4'467,"1"1"-1,1 0 0,-1 1 1,1 0-1,0 1 0,0 1 1,-19 14-1,15-8-17,0 1 0,1 1-1,0 0 1,-21 28 0,28-29-154,0 1 0,1 0 1,1 0-1,1 1 0,0 0 1,-8 30-1,-17 111 949,29-139-1145,-22 138 522,-6 198 1,30-289-484,3 1 0,2-1 1,4 1-1,2-2 0,33 113 0,66 129 812,-33-98-537,-28-75-209,62 193 155,-87-245-120,-4 1 1,10 90 0,-20-45 226,-4 0 0,-15 149 1,-50 253 292,45-410-605,5-51-6,-28 318 1417,52-85-885,-9-254-713,-5-45 38,1 11-298,1 1 1,5 20-1,-6-31 357,0 0-1,0-1 1,1 1 0,-1 0-1,1-1 1,0 0-1,0 1 1,0-1 0,1 0-1,-1 0 1,1 0-1,0 0 1,0-1-1,3 4 1,25 10 333</inkml:trace>
</inkml:ink>
</file>

<file path=ppt/ink/ink29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3:52.43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284 2546 5857,'-70'13'1152,"-49"11"741,111-22-1557,-1 0-1,0 1 1,1 0-1,0 1 1,0 0 0,0 0-1,-10 7 1,17-10-221,-1 1 1,1-1-1,-1 1 0,1-1 0,-1 1 1,1 0-1,0-1 0,0 1 1,0 0-1,0 0 0,0 0 1,0 0-1,0 0 0,1 0 0,-1 0 1,1 0-1,-1 0 0,1 0 1,0 0-1,0 0 0,0 1 0,0-1 1,0 0-1,1 0 0,-1 0 1,1 0-1,-1 0 0,1 0 0,0 0 1,-1 0-1,1 0 0,0 0 1,0 0-1,1-1 0,-1 1 0,2 2 1,1 1-23,0 1 1,1-1-1,0-1 0,0 1 1,0-1-1,0 1 1,0-1-1,1-1 0,0 1 1,0-1-1,0 0 1,0-1-1,0 1 0,1-1 1,-1 0-1,1-1 1,0 0-1,-1 0 1,14 0-1,9-1-14,0-1 0,0-2 0,39-8 0,-53 8-16,601-146 1302,-397 86-602,145-48 116,715-305-101,-804 306-429,97-42-16,942-378-95,-596 267 255,-526 193-349,343-179 0,-273 85 141,-31 19 500,-120 83-586,160-100 7,-244 147-194,-23 14-46,0-1 1,0 1-1,0-1 0,-1 0 0,1 0 0,-1 0 1,0-1-1,0 1 0,1-1 0,-2 0 0,1 0 1,0 0-1,3-4 0,-11-11-2539,-2 0 1671</inkml:trace>
</inkml:ink>
</file>

<file path=ppt/ink/ink2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4:28.57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83 4817,'69'-51'2217,"-64"37"-1025,-5 4-632,0 7-240,-7-2-304,6 5-752,-2 0-1177</inkml:trace>
</inkml:ink>
</file>

<file path=ppt/ink/ink29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3:55.994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57 6 4265,'-56'22'14040,"70"-13"-13627,1 2 0,-2-1 0,25 24-1,-29-23-263,1-2-1,1 0 1,0 0-1,0 0 1,1-2-1,-1 1 1,25 9 0,-16-10 39,1-1 0,-1-1 0,1-2 0,0 1 1,0-2-1,0-1 0,0-1 0,0-1 1,24-3-1,28-7 407,86-26 0,-157 37-588,88-23 381,188-46 847,-185 50-744,96-6-1,-2 16-150,-158 9-304,1 1-1,-1 2 1,0 1-1,35 9 1,-53-9-29,0 0 0,-1 0 1,1 1-1,-1 0 0,17 12 0,-23-14-8,-1-1 1,0 0-1,0 1 0,0 0 0,0 0 0,0 0 0,0 0 1,-1 0-1,0 0 0,1 1 0,-1-1 0,0 1 0,-1 0 1,1-1-1,-1 1 0,1 0 0,-1 0 0,-1 0 0,2 5 1,-2-9-21,0 1 0,0 0 0,0 0 1,0-1-1,0 1 0,0 0 1,0 0-1,-1-1 0,1 1 0,0 0 1,0-1-1,-1 1 0,1 0 1,0-1-1,-1 1 0,1 0 0,-1-1 1,1 1-1,-1-1 0,1 1 1,-1-1-1,1 1 0,-1-1 0,1 1 1,-1-1-1,0 1 0,-1-1-67,0 1 1,1-1-1,-1 0 0,0 1 0,1-1 0,-1 0 1,0 0-1,1 0 0,-1 0 0,0-1 0,-2 1 0,-45-19-2661,43 17 2281,-56-26-4820,40 20 3925</inkml:trace>
</inkml:ink>
</file>

<file path=ppt/ink/ink29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3:56.46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5 207 6697,'-4'20'5552,"5"-20"-5467,42 3 2323,12-9-534,0-3 0,88-26 1,-38 8-487,-93 24-1251,714-136 6146,-712 138-6171,35-4 446,58 1 0,-95 4-463,1 1 0,-1 0 0,1 1 0,-1 0 0,0 1 1,0 0-1,0 1 0,0 0 0,22 13 0,-31-16-79,-1 1 0,1 0 0,0-1 0,0 1 0,-1 1 1,1-1-1,-1 0 0,0 1 0,0-1 0,0 1 0,0-1 0,0 1 1,0 0-1,-1 0 0,1 0 0,-1 0 0,0 0 0,0 0 0,1 6 1,-2-8-27,0-1 0,0 1 0,0-1 0,0 1 0,0-1 1,0 1-1,0-1 0,-1 1 0,1 0 0,0-1 0,0 1 1,0-1-1,-1 1 0,1-1 0,0 0 0,0 1 1,-1-1-1,1 1 0,-1-1 0,1 1 0,0-1 0,-1 0 1,0 1-1</inkml:trace>
</inkml:ink>
</file>

<file path=ppt/ink/ink29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4:10.56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62 147 6193,'-4'-9'278,"-1"-2"523,1 1 0,0-1 1,-5-21-1,9 29-529,-1-1 0,1 1-1,0-1 1,0 0 0,0 1-1,0-1 1,1 1 0,0-1 0,-1 1-1,1-1 1,1 1 0,-1 0-1,0-1 1,1 1 0,-1 0 0,1 0-1,3-3 1,6-3 1586,-5 15-424,-1 21-184,-2 42 343,-9 116 0,-25 71-6,-2 30-749,31-263-838,-2 30-706,4 84 0,8-101-1431,7-16 834</inkml:trace>
</inkml:ink>
</file>

<file path=ppt/ink/ink29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4:13.58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171 88 6393,'5'-27'2804,"-4"22"-2329,0 1 0,0-1-1,0 1 1,-1-1 0,1 0 0,-1 0-1,0 1 1,-1-1 0,-1-8-1,2 13-430,0 0 0,0-1-1,0 1 1,0 0 0,0-1-1,-1 1 1,1 0 0,0-1-1,0 1 1,0 0 0,-1 0-1,1-1 1,0 1 0,0 0-1,-1 0 1,1 0 0,0-1-1,0 1 1,-1 0 0,1 0-1,0 0 1,-1 0 0,1-1-1,0 1 1,-1 0 0,1 0-1,0 0 1,-1 0 0,1 0-1,0 0 1,-1 0 0,1 0-1,0 0 1,-1 0 0,1 0-1,0 0 1,-1 0 0,1 1-1,0-1 1,-1 0 0,1 0-1,-19 14 893,-13 24-185,13-6-318,1 1 1,2 0-1,1 2 1,2 0-1,-17 68 1,29-95-346,-1 1 0,2-1 1,-1 1-1,1-1 0,0 1 1,0-1-1,1 1 0,1-1 1,-1 1-1,1-1 0,1 0 1,0 0-1,3 9 0,-4-14-64,0 1 0,1 0-1,-1-1 1,1 1 0,-1-1-1,1 0 1,0 0 0,0 0 0,1 0-1,-1-1 1,0 1 0,1-1-1,0 0 1,-1 0 0,1 0 0,0 0-1,0-1 1,0 0 0,0 1-1,0-1 1,1-1 0,-1 1 0,0-1-1,0 0 1,1 0 0,-1 0-1,8-1 1,0-1-128,-1-1-1,0 1 1,1-2-1,-1 0 1,-1 0-1,1-1 1,-1 0-1,13-9 1,0-2-853,0-1 0,24-26 1,-1 2-36</inkml:trace>
</inkml:ink>
</file>

<file path=ppt/ink/ink29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4:14.69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37 7842,'3'-28'4742,"3"20"-2361,-5 8-2265,0 1 0,-1-1 0,1 0 0,0 1 1,-1-1-1,1 1 0,-1-1 0,1 1 1,-1-1-1,1 1 0,-1-1 0,1 1 0,-1-1 1,1 1-1,-1 0 0,0-1 0,1 1 1,-1 0-1,0 1 0,6 11 413,0 1 0,-2 0 0,0 0-1,0 0 1,1 16 0,5 78 580,-8-71-686,2 14 7,7 151 481,-12-167-851,0 1-1,-2-1 1,-13 56-1,22-120-249,2 0 1,1 1-1,2-1 1,0 2-1,2 0 1,22-36-1,-33 60 169,0 0 0,0 0-1,1 1 1,-1-1 0,1 0 0,0 1 0,-1 0 0,1-1-1,0 1 1,1 0 0,-1 1 0,0-1 0,1 0-1,-1 1 1,0 0 0,1 0 0,0 0 0,-1 0-1,6 0 1,-4 1 27,1 1 0,-1-1-1,1 1 1,-1 0 0,1 1 0,-1-1-1,0 1 1,0 0 0,0 1-1,0-1 1,8 6 0,5 5 63,1 2 0,-2 0 0,0 2 1,27 32-1,-35-37-75,-7-9-50,0 0-1,0 0 0,1 0 0,-1 0 0,1-1 0,0 1 0,-1-1 0,1 1 0,0-1 0,1 0 1,3 2-1,-5-4-122,0 0 1,0 0-1,-1-1 1,1 1-1,0-1 1,0 1-1,0-1 1,0 1 0,-1-1-1,1 0 1,0 0-1,-1 0 1,1 0-1,-1 0 1,1 0-1,-1-1 1,1 1-1,-1 0 1,0-1 0,0 1-1,2-4 1,3 0-415,20-19-570</inkml:trace>
</inkml:ink>
</file>

<file path=ppt/ink/ink29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4:15.26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134 70 10834,'-1'-1'273,"0"1"0,0 0 0,0 0-1,0 0 1,0 0 0,0 0 0,0 0-1,0 0 1,0 0 0,0 0 0,0 1-1,0-1 1,0 0 0,0 1-1,0-1 1,0 0 0,0 1 0,1-1-1,-1 1 1,0 0 0,0-1 0,0 1-1,1 0 1,-1-1 0,0 1 0,1 0-1,-2 1 1,-20 27 614,16-19 9,-4 2-648,1 1 0,0 0 1,1 0-1,1 1 0,0 0 1,0 0-1,2 1 0,0 0 1,-5 26-1,9-40-249,1-1 1,0 1-1,0-1 0,-1 1 1,1-1-1,0 1 0,0-1 0,0 1 1,0 0-1,0-1 0,0 1 1,0-1-1,0 1 0,0-1 1,0 1-1,0-1 0,0 1 1,1-1-1,-1 1 0,0-1 1,0 1-1,0-1 0,1 1 1,-1-1-1,0 1 0,1-1 1,-1 1-1,0-1 0,1 0 1,-1 1-1,1 0 0,14-9-48,15-24-70,-17 15-33,-2-1-1,0-1 0,-1 1 0,-1-2 0,0 1 0,10-40 0,-30 77-296,-2 19 472,12-36-9,1 1 0,-1 0-1,1 0 1,0-1 0,-1 1 0,1 0 0,0 0-1,0 0 1,0-1 0,1 1 0,-1 0-1,0 0 1,1-1 0,-1 1 0,1 0-1,-1 0 1,1-1 0,0 1 0,0-1-1,0 1 1,0-1 0,0 1 0,0-1-1,0 1 1,0-1 0,1 0 0,-1 0 0,0 1-1,1-1 1,-1 0 0,1 0 0,0-1-1,-1 1 1,1 0 0,-1 0 0,1-1-1,0 1 1,0-1 0,-1 0 0,1 1-1,0-1 1,0 0 0,0 0 0,-1 0 0,1 0-1,0 0 1,0-1 0,1 1 0,6-1 11,-1-1 0,0 1 0,0-1 0,0-1 0,0 1 0,-1-2 0,1 1 0,-1-1 1,11-6-1,-7 1-8,-1 1 0,0-1-1,0-1 1,-1 0 0,0 0 0,-1-1 0,0 0 0,-1 0 0,0-1 0,0 0 0,-2 0 0,7-20 0,-12 32-14,0 0 0,0-1 0,0 1 0,0 0 0,0 0 0,0-1 0,0 1-1,0 0 1,0-1 0,0 1 0,0 0 0,0-1 0,0 1 0,0 0 0,0-1 0,1 1 0,-1 0 0,0-1 0,0 1 0,0 0 0,0 0 0,1-1 0,-1 1 0,0 0 0,0 0 0,0-1 0,1 1 0,-1 0 0,0 0 0,0 0 0,1-1 0,-1 1 0,0 0 0,1 0 0,-1 0 0,0 0 0,1 0-1,-1 0 1,0 0 0,1 0 0,-1 0 0,0 0 0,1 0 0,7 14 382,4 10-257,29 16-58,-37-37-54,-1 0 0,1 0 0,0-1-1,0 1 1,0-1 0,0 0 0,0 0 0,7 2-1,-8-4-98,-1 1 0,0-1 1,0 0-1,0 0 0,1 0 0,-1 0 0,0 0 0,0 0 0,0-1 0,0 1 0,1-1 0,-1 0 0,3-1 0,1-2-476,0 0 0,0 0 0,-1-1 0,1 0 1,-1 0-1,0 0 0,-1-1 0,6-8 0,11-14-507</inkml:trace>
</inkml:ink>
</file>

<file path=ppt/ink/ink29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4:15.67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 6241,'2'13'2785,"6"-7"-673,10-6-2656,6 0-2264,-3 2 1975</inkml:trace>
</inkml:ink>
</file>

<file path=ppt/ink/ink29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4:16.04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59 7346,'0'2'456,"0"0"1,0 0 0,0-1 0,1 1 0,-1 0 0,0 0 0,1 0 0,-1 0 0,1-1 0,0 1 0,0 0-1,-1-1 1,1 1 0,0 0 0,3 2 0,-3-3-261,0 0 0,0 0 1,0 0-1,1 0 0,-1-1 0,0 1 0,0 0 0,1-1 0,-1 1 1,1-1-1,-1 1 0,1-1 0,-1 0 0,1 1 0,-1-1 0,2 0 1,0 0-74,0-1 0,0 1 1,0-1-1,0 1 1,0-1-1,0 0 1,0 0-1,0 0 0,-1 0 1,1-1-1,0 1 1,-1-1-1,1 0 0,-1 0 1,0 1-1,0-2 1,1 1-1,-1 0 1,2-3-1,-1 0-49,2-3 240,1 1-1,-1-1 1,1 1 0,0 1 0,12-11 0,-15 16-237,-1-1 1,1 0-1,0 1 1,0 0-1,0 0 1,0 0 0,0 0-1,0 0 1,0 0-1,0 1 1,1-1-1,-1 1 1,0 0-1,0 0 1,0 0-1,1 1 1,-1-1-1,0 1 1,0-1-1,5 3 1,-4-2-116,46 18 62,-47-18-317,0 0 0,0 1 0,0 0 0,0 0 0,0 0 0,0 0 0,0 0 0,-1 1 0,1-1 0,-1 1-1,1 0 1,2 5 0,2 14-827</inkml:trace>
</inkml:ink>
</file>

<file path=ppt/ink/ink29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4:16.44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1 329 11082,'2'-6'547,"1"1"0,1-1-1,-1 1 1,1 0-1,-1 0 1,1 1 0,1-1-1,-1 1 1,1 0-1,-1 0 1,1 0 0,1 1-1,-1-1 1,0 1-1,1 1 1,10-5 0,-13 6-500,-1 0 1,1 0-1,0 0 0,0 0 1,0 1-1,0-1 1,1 1-1,-1 0 1,0 0-1,0 0 1,0 0-1,0 0 1,0 1-1,0-1 1,0 1-1,0 0 1,0 0-1,0 0 0,0 1 1,0-1-1,-1 0 1,1 1-1,-1 0 1,1 0-1,-1 0 1,1 0-1,-1 0 1,0 0-1,0 0 1,0 1-1,0-1 0,-1 1 1,1 0-1,0-1 1,0 4-1,1 2-34,0 0 0,-1 1 1,0-1-1,0 1 0,-1-1 0,0 1 0,0 0 0,-1-1 0,0 1 0,-1 0 0,-1 8 0,-3 6 1,0-1-1,-15 41 1,37-118-289,-11 32 236,1 2-1,0-1 1,2 1 0,18-32 0,-17 37 85,1 1 1,1 1-1,20-20 0,-27 29 31,0 0-1,1 1 1,-1 0 0,1 0-1,0 0 1,0 0 0,1 1-1,-1 0 1,1 0 0,-1 1-1,1 0 1,9-2 0,-14 4-59,1 1 0,-1-1-1,1 0 1,-1 1 0,1-1 0,-1 1 0,0 0 0,1 0 0,-1 0 0,0 0 0,0 0 0,0 0 0,0 0 0,0 1 0,0-1 0,0 1 0,0 0 0,-1-1 0,1 1 0,0 0 0,-1 0 0,0 0 0,1 0 0,-1 0 0,0 1 0,0-1 0,0 0 0,0 0 0,0 5 0,2 1-8,0 1 1,-1 0-1,-1 0 0,1 0 1,-1 0-1,-1 15 1,-3 1 19,2-19-22,0 0 0,1 1 0,0-1-1,-1 1 1,2-1 0,0 9 0,9-46 65,0-18-30,28-80 0,-32 112 8,1 0 1,0 1-1,2-1 0,0 2 0,0-1 1,2 1-1,0 1 0,13-14 0,-22 26-22,0-1 0,0 1 0,0 0 1,0 0-1,1 1 0,-1-1 0,1 0 0,-1 1 0,1-1 0,0 1 0,-1 0 0,1 0 0,0 0 1,0 0-1,0 1 0,0-1 0,0 1 0,0 0 0,0-1 0,0 1 0,0 1 0,-1-1 1,6 1-1,-5 0-15,0 1 1,0 0 0,0 0 0,0 0-1,0 0 1,0 0 0,-1 0 0,1 1-1,-1-1 1,1 1 0,-1 0 0,0-1 0,0 1-1,0 0 1,-1 0 0,1 1 0,-1-1-1,2 6 1,8 28-40,-9-29-315,0 0 1,0 0 0,1-1-1,-1 1 1,2 0-1,-1-1 1,1 0 0,1 0-1,6 9 1,-10-15 69,0 0-1,1 0 1,-1 0 0,0 0 0,1-1 0,-1 1 0,1 0 0,-1-1 0,1 1 0,-1-1 0,1 0 0,-1 1 0,1-1-1,0 0 1,-1 0 0,1 0 0,-1 0 0,1-1 0,0 1 0,1-1 0,12-2-716</inkml:trace>
</inkml:ink>
</file>

<file path=ppt/ink/ink29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4:16.87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80 43 7034,'24'-36'8457,"-24"36"-8376,0 0 0,0 0 0,0 0 0,0-1 0,0 1 0,0 0 0,0 0 0,0 0 0,0 0 0,0-1 0,0 1 0,0 0 0,0 0 0,0 0 0,0 0 0,0-1 0,0 1 0,0 0 0,0 0 0,0 0 0,0 0 0,0-1 0,0 1 0,0 0 0,0 0 0,0 0 0,0 0 0,-1-1 0,1 1 0,0 0 0,0 0 0,0 0 0,0 0 0,0 0 0,0 0 0,-1 0 0,1-1 0,0 1 0,0 0 0,0 0 0,0 0 0,0 0 0,-1 0 0,1 0 0,0 0 0,0 0 0,0 0 0,0 0 0,-1 0 0,1 0 0,0 0 0,0 0 0,0 0 0,0 0 0,-1 0 0,1 0 0,0 0 0,0 0 0,0 0 0,0 0 0,-1 0 0,1 1 0,0-1 0,-1 0 4,0 0 0,0 0 0,1 1 0,-1-1-1,0 0 1,0 1 0,1-1 0,-1 1 0,0-1 0,1 1 0,-1-1 0,0 1 0,1 0 0,-1-1 0,1 1 0,-1 0 0,0 0-1,-5 12 14,-1-1-1,0-1 1,-12 14-1,1 0-1,14-17-64,0-1 0,1 0 0,0 1 0,0 0 0,0 0 0,1 0 1,0 0-1,1 0 0,0 0 0,0 1 0,1-1 0,0 0 0,1 9 0,-1-16-33,0-1 1,0 1-1,0 0 0,0-1 0,0 1 1,0 0-1,1-1 0,-1 1 0,0 0 0,0-1 1,1 1-1,-1-1 0,0 1 0,1-1 1,-1 1-1,1-1 0,-1 1 0,1-1 0,-1 1 1,1-1-1,-1 1 0,1-1 0,-1 0 0,1 1 1,0-1-1,-1 0 0,1 1 0,0-1 1,-1 0-1,1 0 0,-1 0 0,1 0 0,0 1 1,0-1-1,-1 0 0,1 0 0,0 0 1,-1-1-1,1 1 0,0 0 0,-1 0 0,1 0 1,0 0-1,-1-1 0,1 1 0,-1 0 0,1 0 1,0-1-1,-1 1 0,1-1 0,-1 1 1,1 0-1,-1-1 0,1 1 0,-1-1 0,1 1 1,-1-1-1,0 0 0,1 1 0,-1-1 1,0 1-1,1-2 0,4-9 5,0 0-1,-1-1 1,0 1-1,-1-1 1,2-13 0,4-12 14,-7 27-19,1 0 0,-2 1 0,1-1 0,0-18 0,-2 28 1,0-1-1,-1 1 1,1 0 0,0 0 0,0 0 0,0 0 0,0 0 0,0 0 0,0 0 0,0 0 0,0-1 0,0 1 0,0 0 0,0 0-1,0 0 1,0 0 0,0 0 0,0 0 0,0 0 0,0-1 0,0 1 0,0 0 0,0 0 0,0 0 0,0 0 0,0 0 0,0 0-1,0 0 1,0-1 0,0 1 0,0 0 0,0 0 0,1 0 0,-1 0 0,0 0 0,0 0 0,0 0 0,0 0 0,0 0 0,0 0-1,0-1 1,0 1 0,0 0 0,1 0 0,-1 0 0,0 0 0,0 0 0,0 0 0,0 0 0,0 0 0,0 0 0,0 0 0,1 0-1,-1 0 1,0 0 0,0 0 0,0 0 0,0 0 0,0 0 0,0 0 0,0 0 0,1 0 0,6 10 18,5 15 49,-8-3 23,6 21 142,-9-41-224,-1-1 1,1 1-1,0-1 1,0 1-1,-1-1 1,1 0 0,0 1-1,0-1 1,1 0-1,-1 0 1,0 1 0,0-1-1,0 0 1,1 0-1,-1 0 1,1-1-1,-1 1 1,1 0 0,-1 0-1,1-1 1,2 2-1,-3-2-17,0 0 0,0 0-1,0-1 1,0 1 0,0 0-1,1 0 1,-1-1 0,0 1-1,0 0 1,0-1 0,0 1-1,-1-1 1,1 1 0,0-1-1,0 0 1,0 1-1,0-1 1,0 0 0,-1 1-1,2-3 1,15-20-583,-9 11 87,44-55-4191,-35 43 3735</inkml:trace>
</inkml:ink>
</file>

<file path=ppt/ink/ink2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4:29.35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101 247 3985,'-35'30'1878,"35"-29"-1835,0-1 0,0 0 1,0 0-1,0 0 1,0 0-1,0 0 0,0 0 1,0 0-1,0 0 1,0 1-1,0-1 1,-1 0-1,1 0 0,0 0 1,0 0-1,0 0 1,0 0-1,0 0 0,0 0 1,0 0-1,-1 0 1,1 0-1,0 0 1,0 0-1,0 0 0,0 0 1,0 0-1,0 0 1,-1 0-1,1 0 0,0 0 1,0 0-1,0 0 1,0 0-1,0 0 1,0 0-1,-1 0 0,1 0 1,0 0-1,0 0 1,0 0-1,0-1 0,0 1 1,0 0-1,0 0 1,0 0-1,0 0 0,-1 0 1,1 0-1,0 0 1,0 0-1,0 0 1,0-1-1,1-9 2733,9-13-379,-2 12-2143,0 1 0,1 0 0,0 0-1,19-16 1,-12 12 275,26-29 0,-38 39-436,3-5 153,1 0 0,11-19 0,-17 26-224,-1 0 0,0-1-1,0 1 1,0 0 0,0-1 0,0 1 0,0-1-1,-1 1 1,1-1 0,-1 1 0,0-1 0,0 1-1,0-1 1,0 1 0,0-1 0,0 1 0,-1-1-1,1 1 1,-1-1 0,-1-2 0,2 4-21,-1 0 1,0 0-1,0 0 1,0-1-1,-1 1 0,1 0 1,0 0-1,0 1 1,0-1-1,-1 0 1,1 0-1,-1 1 1,1-1-1,0 0 1,-1 1-1,1 0 1,-1-1-1,1 1 1,-1 0-1,1 0 1,-1-1-1,1 1 1,-1 0-1,0 1 0,1-1 1,-1 0-1,1 0 1,-1 1-1,1-1 1,0 1-1,-1-1 1,-2 2-1,-5 2-2,0 0 0,0 0 0,-16 10 0,14-7 88,0 1 1,0 0 0,1 1-1,0 0 1,0 0-1,1 1 1,0 1 0,1-1-1,0 1 1,1 1 0,0-1-1,1 1 1,-10 25 0,16-36-59,-1 1 1,0 0-1,1-1 0,-1 1 1,1 0-1,0 0 1,0 0-1,-1-1 1,1 1-1,0 0 1,0 0-1,1 0 1,-1 0-1,0-1 1,1 1-1,-1 0 1,1 0-1,-1-1 0,1 1 1,0 0-1,0-1 1,0 1-1,0 0 1,0-1-1,0 1 1,0-1-1,0 0 1,1 1-1,-1-1 1,1 0-1,-1 0 1,1 0-1,-1 0 1,1 0-1,-1 0 0,1 0 1,0-1-1,-1 1 1,1-1-1,0 1 1,0-1-1,0 0 1,1 1-1,10 0 73,0 0 0,0-1-1,0 0 1,24-4 0,-33 3-92,18-3 53,0-2 1,-1 0 0,0-2-1,0 0 1,23-13 0,36-13 374,-77 32-404,0 1 0,1 0 0,-1 0 0,1 0-1,-1 0 1,1 0 0,0 1 0,-1-1 0,1 1 0,0 0 0,-1 0 0,1 1 0,0-1 0,-1 1 0,1-1 0,-1 1 0,1 0 0,-1 1 0,1-1-1,-1 1 1,0-1 0,5 4 0,-4-1-20,-1 0 0,1 0 0,-1 0 0,0 0 0,0 1 0,0 0 0,-1-1 1,0 1-1,0 0 0,0 0 0,0 0 0,-1 0 0,0 1 0,1 6 0,0 6 28,-1-2 17,-1-16-59,1 0 0,-1 0 1,0 1-1,0-1 0,0 0 0,0 0 0,0 0 0,0 0 1,0 0-1,0 0 0,0 1 0,0-1 0,0 0 0,0 0 1,1 0-1,-1 0 0,0 0 0,0 0 0,0 0 1,0 0-1,0 1 0,0-1 0,1 0 0,-1 0 0,0 0 1,0 0-1,0 0 0,0 0 0,0 0 0,1 0 0,-1 0 1,0 0-1,0 0 0,0 0 0,0 0 0,0 0 0,1 0 1,-1 0-1,0 0 0,0 0 0,0 0 0,0 0 0,0 0 1,1 0-1,-1-1 0,0 1 0,0 0 0,0 0 0,0 0 1,0 0-1,0 0 0,1 0 0,-1 0 0,0 0 1,0-1-1,0 1 0,0 0 0,0 0 0,0 0 0,0 0 1,0-1-1,39-29-14,11-20 12,-25 23 4,1 1-1,1 1 1,33-23-1,-58 46 5,-1 1-1,1 0 1,0 0-1,-1 0 1,1 0-1,0 0 1,0 1 0,-1-1-1,1 0 1,0 1-1,0 0 1,0-1-1,0 1 1,0 0-1,0 0 1,0 0-1,0 0 1,0 0-1,0 0 1,0 1-1,-1-1 1,1 1-1,0-1 1,0 1-1,0 0 1,0-1-1,-1 1 1,3 1-1,-2 1 36,0-1 0,0 1 0,0-1 0,0 1-1,-1 0 1,1 0 0,-1-1 0,1 1 0,-1 0-1,0 0 1,0 0 0,-1 1 0,1-1-1,-1 0 1,1 0 0,-1 6 0,0 11 317,0-9-136,0 0-1,1 0 1,3 15-1,-4-23-247,0-1 0,1 0 0,0 0-1,0 1 1,0-1 0,0 0 0,0 0-1,0 0 1,0 0 0,1 0 0,-1 0-1,0 0 1,1 0 0,0-1 0,0 1-1,-1-1 1,1 1 0,0-1-1,0 1 1,0-1 0,3 1 0,62 25-7517,-37-15 5085</inkml:trace>
</inkml:ink>
</file>

<file path=ppt/ink/ink29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4:17.79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44 5993,'-1'-11'4902,"0"10"-4519,1 0-1,0-1 1,-1 1 0,1-1-1,0 1 1,0-1 0,0 1-1,0 0 1,0-1 0,0 1-1,0-1 1,0 1 0,1-1-1,-1 1 1,1-1 0,-1 1-1,1 0 1,-1-1 0,1 1-1,0 0 1,2-3 1044,-2 8-524,30 131 831,22 229 0,-51-343-1852,1 0 0,10 29 0,-8-42-1573,1-13 27,5-22-962,-8 19 2038,9-25-478</inkml:trace>
</inkml:ink>
</file>

<file path=ppt/ink/ink29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4:18.22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0 191 9010,'12'-10'1237,"-10"8"-995,-1 0 0,1 0 0,0 1 0,0-1 0,1 1 0,-1-1 0,0 1 0,0 0 0,1 0-1,-1 0 1,0 0 0,1 0 0,-1 0 0,1 1 0,-1-1 0,1 1 0,4-1 0,-3 1-4,-1 0 1,1-1-1,0 0 0,-1 0 1,1 0-1,0 0 1,-1-1-1,1 1 0,-1-1 1,0 0-1,0 0 1,1 0-1,-1 0 0,0-1 1,-1 1-1,1-1 1,0 0-1,-1 0 0,0 0 1,3-3-1,1-2-63,-1 0-1,0-1 0,0 1 0,-1-1 1,0 0-1,5-18 0,-9 26-172,0 0 0,1 0 0,-1 0-1,0-1 1,1 1 0,-1 0-1,0 0 1,0-1 0,0 1 0,0 0-1,0 0 1,0-1 0,-1 1-1,1 0 1,0 0 0,-1-1-1,1 1 1,-1 0 0,1 0 0,-1 0-1,1 0 1,-1 0 0,0 0-1,1 0 1,-1 0 0,0 0 0,0 0-1,0 0 1,0 0 0,0 0-1,0 1 1,0-1 0,0 0-1,0 1 1,0-1 0,-1 1 0,1-1-1,0 1 1,0 0 0,-1-1-1,1 1 1,0 0 0,0 0 0,-1 0-1,1 0 1,0 0 0,0 0-1,-1 0 1,1 0 0,0 1 0,0-1-1,-1 0 1,1 1 0,0-1-1,0 1 1,0-1 0,0 1-1,0 0 1,0-1 0,0 1 0,0 0-1,0 0 1,0 0 0,0 0-1,0 0 1,0 0 0,0 1-1,-5 6 26,2-1 0,-1 1-1,1-1 1,0 1-1,1 0 1,0 1-1,0-1 1,0 1-1,1-1 1,1 1 0,-1 0-1,2-1 1,-1 14-1,1-7 115,1 0-1,0 0 0,1 0 1,1 0-1,0 0 1,1 0-1,6 14 0,-8-23-51,1-1-1,-1 0 0,1 1 0,0-1 1,1 0-1,-1-1 0,1 1 1,0 0-1,0-1 0,1 0 0,-1 0 1,1 0-1,0-1 0,0 0 0,9 5 1,-10-6-84,-1-1 1,1 0-1,-1 0 1,1-1-1,0 1 1,-1-1-1,1 0 1,0 0-1,-1 0 1,1 0 0,0-1-1,-1 1 1,1-1-1,0 0 1,-1 0-1,1-1 1,-1 1-1,0-1 1,1 1-1,-1-1 1,0 0-1,0 0 1,0 0 0,0-1-1,0 1 1,3-5-1,1-1-397,-1-1 0,0 1 0,0-1 0,-1 0 0,8-17 0,-7 13-921,0 1 0,14-19 0,3 6 47</inkml:trace>
</inkml:ink>
</file>

<file path=ppt/ink/ink29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4:18.63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13611,'33'26'5001,"-42"-17"-4721,8-5-208</inkml:trace>
</inkml:ink>
</file>

<file path=ppt/ink/ink29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4:44.91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121 87 5449,'-15'-3'2687,"4"0"-2094,0 1 1,0-2-1,1 1 1,-17-9-1,24 10-463,0 1-1,1-1 1,-1 0-1,1 0 1,0 0-1,0 0 1,-1 0 0,1-1-1,1 1 1,-1-1-1,-8-26 3697,9 22-3364,23 13 514,20 6-641,0-3 0,0-1 0,1-3 0,56 1 0,169-16 872,-146 2-431,-25 8-265,165 20 0,-167-9 186,171-2-1,-163-13-203,0 5 0,186 25 0,127 14 400,-316-32-419,116 25-107,-160-22-273,1-1-1,1-3 1,64-1 0,4-13 152,45-1 147,-141 8-301,0 2-1,-1 1 1,52 13-1,-47-8 41,0-2 0,0 0 1,1-3-1,-1 0 0,1-3 0,-1-1 0,1-1 0,-1-2 1,38-9-1,-31 6 15,0 1 0,0 2 0,0 1 0,0 3 0,0 1 0,77 13 0,-109-12-119,1-1 0,-1 0 0,1-1-1,-1 0 1,1 0 0,0-1 0,-1-1 0,1 1-1,-1-1 1,0-1 0,13-5 0,-12 4 122,-11 0-376,5-27-2515</inkml:trace>
</inkml:ink>
</file>

<file path=ppt/ink/ink29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4:46.87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1 443 6689,'0'-3'180,"1"0"0,0 1-1,0-1 1,0 0 0,0 1 0,0-1-1,0 1 1,1-1 0,-1 1-1,1-1 1,0 1 0,0 0-1,-1 0 1,1 0 0,1 0-1,-1 0 1,0 1 0,0-1-1,1 1 1,-1-1 0,1 1 0,4-2-1,9-4 80,1 0-1,23-5 1,-38 11-184,94-21 1075,180-16 0,-192 29-732,77-9 389,1160-140 2283,-734 105-1472,-396 49-1212,207 20 0,-110 3 654,-227-19-517,0-2 0,103-19-1,-24-10 179,60-11-958,-197 41 117,1 1-1,0-1 1,-1 1-1,1 0 1,-1 0-1,1 0 0,0 1 1,-1-1-1,1 1 1,-1 0-1,1 0 0,-1 0 1,0 0-1,1 1 1,-1 0-1,0-1 1,0 1-1,0 0 0,0 0 1,0 1-1,0-1 1,-1 0-1,4 5 0,15 28-79</inkml:trace>
</inkml:ink>
</file>

<file path=ppt/ink/ink29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4:47.54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1 204 7474,'7'-8'449,"1"2"0,0-1 1,1 1-1,0 1 0,-1 0 0,2 0 1,-1 0-1,1 1 0,-1 1 1,13-4-1,17-2 136,50-6 0,-80 14-428,380-32 1896,6 27-1019,11 0-250,141-20 238,230-7 542,-631 27-1304,233-1 374,-331 9-395</inkml:trace>
</inkml:ink>
</file>

<file path=ppt/ink/ink29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4:50.48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1 238 4673,'30'-24'6255,"-26"24"-6005,50-2 1718,-42 2-1499,24-2 222,0-3-1,-1 0 1,1-3-1,60-20 1,57-13 545,-82 31-884,1 2 0,121 4 0,144 30 322,-251-21-158,-1-3 1,1-4-1,158-25 0,76-5 2138,-307 32-2580,0 1 0,0 0 0,22 5 0,-27-3-102,0-1 0,0-1 1,0 0-1,-1 0 1,1 0-1,1-1 0,-1 0 1,0-1-1,0 1 0,-1-2 1,1 1-1,10-4 0,6-7-1630,0-1-1,31-23 1,-30 16 540</inkml:trace>
</inkml:ink>
</file>

<file path=ppt/ink/ink29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4:54.61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39 44 11410,'-37'-39'4425,"36"35"-2252,6 6-1070,9 9 105,-6 1-840,1-1 1,-2 1-1,0 1 0,0-1 1,-1 1-1,4 14 0,23 88 177,-18-57-313,17 49-55,25 94-1284,-56-182-353,-10-24-715,-16-31-1230,22 32 3295,-19-30-945</inkml:trace>
</inkml:ink>
</file>

<file path=ppt/ink/ink29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4:55.02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0 178 7858,'4'-7'1377,"0"0"0,1 0 0,0 1 0,11-12 0,51-40 1535,-46 42-1946,-11 8-660,2 0 0,-1 1-1,1 0 1,0 0 0,0 1-1,19-6 1,-28 11-261,0 1 1,1-1-1,-1 0 1,0 1-1,0 0 1,0-1-1,1 1 1,-1 1-1,0-1 1,0 0-1,0 1 1,0-1-1,1 1 1,2 2-1,-3-2-16,-1 0 0,0 1-1,0-1 1,0 1 0,-1 0 0,1 0-1,0 0 1,-1 0 0,1 0 0,-1 0-1,0 0 1,1 0 0,-1 0 0,0 1-1,0-1 1,-1 0 0,1 1-1,0-1 1,-1 1 0,1-1 0,-1 3-1,0 3 38,0-1 0,0 0 0,-1 0 0,0 0-1,0 0 1,-1 0 0,0 0 0,0 0 0,-1-1-1,0 1 1,0-1 0,0 1 0,-8 10 0,2-4-3,-1 0 0,0 0 0,-1-1-1,0-1 1,-15 12 0,20-19-53,1 0-1,-1-1 1,0 0 0,0 0-1,0 0 1,0-1-1,-7 2 1,11-3-117,1-1 0,-1 1 0,1-1 1,-1 1-1,1-1 0,-1 0 0,1 0 1,-1 0-1,0 0 0,1 0 0,-1 0 0,1 0 1,-1 0-1,1-1 0,-1 1 0,1-1 1,-1 1-1,1-1 0,-1 1 0,1-1 0,0 0 1,-1 0-1,1 0 0,0 1 0,0-1 1,0-1-1,-1 1 0,1 0 0,0 0 0,0 0 1,1 0-1,-1-1 0,0 1 0,0 0 1,0-3-1,0-11-1827,9-4 881</inkml:trace>
</inkml:ink>
</file>

<file path=ppt/ink/ink29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4:55.40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1 153 9498,'26'35'9291,"6"26"-5573,-25-29-2851,-8-19-675,1-13-190,0 0 0,0 0 0,0 0 0,0 0 0,0 0 0,0 0 0,0 0 0,0 1 0,-1-1 0,1 0 0,0 0 0,0 0 0,0 0 0,0 0 0,0 0 0,0 0 0,0 0 0,-1 0 0,1 0 1,0 0-1,0 1 0,0-1 0,0 0 0,0 0 0,0 0 0,-1 0 0,1 0 0,0 0 0,0 0 0,0 0 0,0 0 0,0 0 0,0 0 0,-1 0 0,1-1 0,0 1 0,0 0 0,0 0 0,0 0 0,0 0 0,0 0 0,-1 0 0,1 0 0,0 0 0,0 0 0,0 0 0,0 0 0,0 0 0,0-1 1,0 1-1,0 0 0,0 0 0,-1 0 0,1 0 0,0-1 0,-2-6 28,-1-14-17,0 0-1,2 0 0,0 1 1,1-1-1,2 0 0,0 0 1,8-35-1,-8 49 23,1 0 0,-1 1 0,1-1 0,1 1 0,-1 0 0,1 0 0,0 0 0,9-9 0,-11 13-118,0 0 1,-1 1 0,1-1 0,0 1-1,0-1 1,0 1 0,0 0 0,1 0-1,-1 0 1,0 0 0,0 0 0,5 0-1,-6 1-139,1 0 0,0 0 0,0 0 0,-1 0 0,1 0 0,0 0-1,-1 1 1,1-1 0,0 1 0,-1-1 0,1 1 0,0 0 0,-1 0 0,1 0 0,-1 0-1,0 0 1,1 0 0,-1 0 0,3 2 0,8 10-2197,6-4 1085</inkml:trace>
</inkml:ink>
</file>

<file path=ppt/ink/ink2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4:31.19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78 282 4161,'-77'14'3729,"101"-26"4704,38-35-8143,-49 35-225,-1 0-1,-1-1 1,0 0 0,-1-1-1,0 0 1,-1-1 0,-1 0-1,0 0 1,6-18 0,-12 28-51,-1 0 0,0 0 0,0 1 0,0-1 0,0 0 0,-1 0-1,0 0 1,0 0 0,0 0 0,-3-9 0,3 13-12,0 0-1,0 0 0,0 1 0,-1-1 1,1 0-1,-1 0 0,1 0 0,-1 0 1,1 0-1,-1 0 0,1 1 0,-1-1 1,0 0-1,1 0 0,-1 1 0,0-1 1,0 0-1,1 1 0,-1-1 0,0 1 1,0-1-1,-1 1 0,0-1-1,1 1 0,-1 0 0,1 1 1,-1-1-1,0 0 0,1 0 0,-1 1 0,1-1 0,-1 1 0,1-1 0,-1 1 0,1 0 0,-1-1 0,1 1 0,0 0 0,-1 0 1,1 0-1,-2 2 0,-5 4 25,1 1 0,1 0 0,-1 0 0,1 1 1,1-1-1,0 1 0,0 1 0,0-1 0,1 0 1,1 1-1,0 0 0,0 0 0,1 0 0,0 0 1,0 1-1,1-1 0,1 13 0,0-20 16,0-1-1,0 1 0,0-1 1,1 0-1,-1 1 1,1-1-1,0 1 1,0-1-1,-1 0 1,2 1-1,-1-1 0,0 0 1,0 0-1,1 0 1,-1 0-1,1 0 1,-1 0-1,1 0 1,0-1-1,0 1 0,0-1 1,0 1-1,0-1 1,0 0-1,0 1 1,0-1-1,1 0 1,-1-1-1,0 1 0,1 0 1,-1-1-1,1 1 1,-1-1-1,1 0 1,3 1-1,2-2 60,1 1 1,-1-1-1,0 0 0,1-1 1,-1 1-1,0-2 0,0 1 1,0-1-1,9-5 0,19-13 129,-2-2-1,0 0 0,31-31 0,-11 10-164,-51 42-63,14-14 38,-15 10 23,-12 4 45,10 2-44,44-5 510,-44 5-761,1-1 0,-1 1 1,1 0-1,-1-1 0,1 1 0,-1 0 1,1-1-1,0 1 0,-1 0 0,1 0 0,-1 0 1,1 0-1,0 0 0,-1 0 0,1 0 0,0 0 1,-1 0-1,1 0 0,0 0 0,-1 0 0,1 0 1,-1 0-1,1 0 0,0 1 0,-1-1 0,1 0 1,-1 0-1,1 1 0,-1-1 0,1 0 0,-1 1 1,1-1-1,-1 1 0,1-1 0,-1 1 0,1-1 1,-1 1-1,0-1 0,1 1 0,-1-1 0,0 1 1,1-1-1,-1 1 0,0 0 0,0-1 0,0 1 1,0-1-1,1 2 0,3 8-801</inkml:trace>
</inkml:ink>
</file>

<file path=ppt/ink/ink29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4:55.75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1 165 9810,'12'12'1202,"-8"-8"-826,0 0 0,0 0 0,0-1 1,1 1-1,5 3 0,-8-7-213,-1 1 1,1 0-1,0-1 0,-1 1 1,1-1-1,-1 0 0,1 1 1,0-1-1,-1 0 0,1 0 0,0 0 1,-1 0-1,1 0 0,0-1 1,-1 1-1,1 0 0,0-1 0,-1 1 1,1-1-1,-1 0 0,1 1 1,1-2-1,15-9 1143,-1-1-1,-1-1 1,0 0-1,16-17 1,-24 21-1115,0 1 1,0-2-1,-1 1 1,0-1-1,-1 0 1,0 0-1,-1-1 1,7-17-1,-12 27-195,0 1 0,0-1 0,1 1 0,-1-1 0,0 1 0,0 0 0,0-1 0,0 1 0,0-1 0,0 1 0,0-1 0,0 1 0,0-1 0,0 1 0,0-1 0,0 1 0,0-1 0,0 1 0,0 0 0,0-1 0,0 1 0,-1-1 0,1 1 0,0-1 0,0 1 0,-1 0 0,1-1 0,0 1 0,-1 0 0,1-1 0,0 1 0,-1 0 0,1-1 0,0 1 0,-1 0 0,1 0 0,-1-1 0,1 1 0,0 0 0,-1 0 0,1 0 0,-1-1 0,1 1 0,-1 0 0,1 0 0,-1 0 0,1 0 0,-1 0 0,1 0 0,0 0 0,-1 0 0,1 0 0,-1 0 0,1 1 0,-1-1 0,1 0 0,-1 0 0,1 0 0,-1 1 0,-30 12-512,20-4 382,0 0 0,0 1 0,0 0 1,1 1-1,1 0 0,-11 16 0,14-19 152,1 1 0,0-1 1,0 1-1,1 0 0,0 0 0,0 0 0,1 1 0,1 0 0,-1-1 0,0 13 0,3-20 4,0 0-1,-1 0 0,2 0 1,-1 0-1,0 0 0,0 1 1,1-1-1,-1 0 0,1 0 1,-1 0-1,1 0 1,0 0-1,0-1 0,0 1 1,0 0-1,0 0 0,0 0 1,0-1-1,1 1 0,-1-1 1,1 1-1,-1-1 0,1 1 1,0-1-1,-1 0 0,1 0 1,0 0-1,0 0 0,0 0 1,0 0-1,0-1 0,0 1 1,0 0-1,0-1 0,0 0 1,0 1-1,0-1 0,0 0 1,0 0-1,0 0 0,0-1 1,3 1-1,7-1-39,0-1 0,0-1-1,0 1 1,0-2 0,18-7 0,-17 5-763,0 0 1,-1 0-1,0-1 1,0-1-1,0 0 1,-1-1-1,11-11 1,-7 2-635</inkml:trace>
</inkml:ink>
</file>

<file path=ppt/ink/ink29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4:56.77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0 784 9210,'75'-7'3663,"-74"7"-3413,0 0 0,-1 0-1,1 0 1,0 0 0,-1 0-1,1 0 1,0 1-1,-1-1 1,1 0 0,0 0-1,-1 1 1,1-1 0,-1 1-1,1-1 1,-1 0-1,1 1 1,-1-1 0,1 1-1,-1-1 1,1 1 0,-1-1-1,0 1 1,1 0-1,-1-1 1,0 1 0,1-1-1,-1 1 1,0 0 0,0-1-1,1 1 1,-1 0-1,0-1 1,0 1 0,0 1-1,0-1-161,0 0 1,1 0-1,-1 1 0,0-1 0,1 0 0,-1 0 0,1 0 0,-1 0 1,1 0-1,0 0 0,-1 0 0,1 0 0,0 0 0,0 0 1,0 0-1,-1 0 0,3 0 0,0 1-58,0-1 1,0-1-1,-1 1 1,1 0-1,0-1 1,0 1-1,0-1 1,1 0-1,-1 0 1,0 0-1,0 0 1,0-1-1,0 1 1,0-1-1,0 0 1,-1 0-1,1 0 1,0 0-1,0 0 1,2-2-1,0 0-19,-1 0-1,0 1 1,0-2-1,0 1 1,0 0 0,0-1-1,-1 1 1,0-1-1,1 0 1,-2 0-1,6-9 1,0-3 14,-4 8-19,1 0-1,-1-1 1,0 1 0,-1-1 0,0 0-1,-1 0 1,1-1 0,-2 1-1,1 0 1,-1-11 0,-1 19-7,0 0 1,0 0 0,0 0 0,0 0-1,-1 0 1,1 0 0,0 0-1,-1 0 1,1-1 0,-1 1-1,1 0 1,-1 1 0,1-1 0,-1 0-1,0 0 1,1 0 0,-1 0-1,0 0 1,0 0 0,1 1-1,-1-1 1,0 0 0,0 1 0,0-1-1,-2 0 1,1 0-4,-1 1 0,1-1-1,-1 1 1,1-1 0,-1 1 0,1 0-1,-1 0 1,1 0 0,0 0 0,-1 1 0,-3 0-1,2 0 2,1 0-1,0-1 0,-1 2 1,1-1-1,0 0 0,0 1 0,0-1 1,0 1-1,0 0 0,0 0 0,0 0 1,1 0-1,-1 1 0,1-1 1,-1 1-1,1-1 0,-3 5 0,4-2 6,-1-1-1,1 1 0,-1 0 0,1 0 1,1 0-1,-1 8 0,1-10 15,0-1 0,1 1 0,0 0 0,0-1 0,-1 1 0,1-1 0,1 0 0,-1 1 0,0-1 0,1 0 0,-1 0 0,1 0 0,-1 0 0,4 3 0,-3-3 18,0 1 0,1-1 1,-1 0-1,0-1 1,1 1-1,0 0 1,-1-1-1,1 1 1,0-1-1,-1 0 1,1 0-1,0 0 1,0 0-1,0-1 0,0 1 1,0-1-1,0 1 1,0-1-1,0 0 1,0-1-1,0 1 1,0 0-1,0-1 1,0 1-1,0-1 1,0 0-1,0 0 0,0 0 1,-1-1-1,1 1 1,0-1-1,-1 1 1,1-1-1,2-3 1,6-3 133,0-1 1,-1-1-1,-1 0 1,1 0 0,14-24-1,-16 23-55,0 1 0,0 0 0,1 0 0,16-15 0,-23 23-98,0 1 1,0 0-1,0-1 1,0 1-1,0 0 1,0 0-1,1 0 0,-1 0 1,0 0-1,1 1 1,-1-1-1,0 1 1,1-1-1,2 1 1,-3 0-9,-1 1 1,1-1-1,0 1 1,-1-1-1,1 1 0,-1 0 1,1-1-1,-1 1 1,0 0-1,1 0 1,-1 0-1,0 0 0,1 0 1,-1 1-1,0-1 1,0 0-1,0 1 1,0-1-1,0 0 0,0 1 1,-1-1-1,1 1 1,0 1-1,6 13 46,-2 1 0,0-1-1,-1 1 1,3 21 0,-3-14-39,0-15-15,0-14-13,3-17-13,2-14-61,1 0 0,20-45 0,-26 70 22,1 1-1,1-1 1,6-10-1,-11 19 31,1-1 0,0 1 0,-1 0-1,1-1 1,0 1 0,0 0-1,1 0 1,-1 1 0,0-1 0,0 0-1,1 1 1,-1-1 0,1 1-1,0 0 1,-1 0 0,1 0 0,5-2-1,-6 4 3,1-1-1,-1 1 0,0 0 0,0 0 0,0 0 1,0 0-1,0 0 0,-1 0 0,1 0 0,0 1 1,0-1-1,-1 0 0,1 1 0,-1 0 0,1-1 1,-1 1-1,0 0 0,1 0 0,-1-1 0,0 1 1,1 4-1,0-2 37,0-1 0,1 1 0,0-1 0,-1 1-1,1-1 1,5 5 0,-7-8 3,0 1 0,0-1 0,0 1 0,1-1 0,-1 1 0,0-1 0,0 0 0,0 1 0,0-1 0,1 0 0,-1 0 0,0 0 0,0 0 0,0 0 0,0 0 0,1 0 0,-1 0 0,0 0 0,0-1 0,0 1-1,0 0 1,1-1 0,-1 1 0,0-1 0,0 0 0,0 1 0,0-1 0,1-1 0,5-3 86,-1-2 0,0 1 0,0-1 0,-1 0 0,0 0 0,0 0 0,0-1 0,-1 0 0,0 0 0,-1 0-1,0 0 1,0 0 0,0-1 0,-1 0 0,1-14 0,-2 22-89,-1 0-1,0 0 0,0 0 1,0 0-1,0 0 0,0 0 1,0 0-1,0 0 0,0 0 1,0 0-1,-1 0 0,1 0 1,0 0-1,-1 0 0,1 0 1,0 0-1,-1 1 1,1-1-1,-1 0 0,1 0 1,-1 0-1,0 1 0,1-1 1,-1 0-1,0 1 0,0-1 1,1 0-1,-1 1 0,0-1 1,0 1-1,0-1 0,0 1 1,1 0-1,-1-1 1,0 1-1,0 0 0,0 0 1,-2-1-1,2 1-7,0 1 0,0-1 0,0 0 0,0 0 0,1 1 0,-1-1 0,0 1 0,0-1 1,0 1-1,0-1 0,0 1 0,1 0 0,-1-1 0,0 1 0,0 0 0,1-1 0,-1 1 0,1 0 0,-1 0 0,1 0 0,-1 0 0,1 0 0,-1-1 0,1 1 1,0 0-1,-1 0 0,1 0 0,0 0 0,0 0 0,0 0 0,0 0 0,0 0 0,0 0 0,0 0 0,0 0 0,0 0 0,0 0 0,1 2 0,-1 1-4,1 0 0,0 0 0,0 0 0,0 0 0,0 0 0,1-1 0,0 1 0,-1 0 0,1-1 0,0 1-1,1-1 1,-1 0 0,1 1 0,-1-1 0,1 0 0,0-1 0,0 1 0,1 0 0,5 3 0,-6-4 12,1-1-1,-1 0 1,0 0 0,1 0 0,-1 0 0,1-1 0,-1 1-1,1-1 1,-1 0 0,1 0 0,-1 0 0,1 0 0,-1-1 0,1 1-1,-1-1 1,1 0 0,-1 0 0,0 0 0,1-1 0,-1 1 0,0-1-1,0 1 1,4-4 0,1-2 18,1 1 0,-1-2 0,-1 1 0,1-1 0,-1 0 0,-1-1-1,1 1 1,9-20 0,-9 13 9,0 0-1,-1 0 0,0 0 1,-1-1-1,3-20 0,-5 10-17,-1 0 0,-2 0 0,-2-29 0,0 23-52,4-43 0,-3 62-2,-4 12-12,4 2 47,0 0 1,0 0-1,0 1 1,0-1-1,0 0 1,0 1-1,1-1 1,-1 1-1,1-1 1,-1 1-1,1-1 1,-1 1 0,1 1-1,-2 14 50,0 0-1,2-1 1,0 1 0,1 0-1,1 0 1,0-1 0,2 1 0,6 22-1,1-7 101,1 0-1,1-1 1,22 36 0,-10-36-1262,-25-30 1050,0-1 0,0 0 0,1 0 1,-1 0-1,0 1 0,0-1 0,0 0 0,0 0 0,1 0 1,-1 0-1,0 1 0,0-1 0,1 0 0,-1 0 1,0 0-1,0 0 0,0 0 0,1 0 0,-1 0 1,0 0-1,0 0 0,1 0 0,-1 0 0,0 0 0,1 0 1,-1 0-1,0 0 0,0 0 0,1 0 0,-1 0 1,0 0-1,0 0 0,0 0 0,1 0 0,-1 0 1,0 0-1,0-1 0,1 1 0,-4-21-3702,-6-4 971,-3-3 1351</inkml:trace>
</inkml:ink>
</file>

<file path=ppt/ink/ink29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4:57.20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110 39 7442,'-88'-39'4096,"77"61"-775,1-5-336,15-4-705,11-3-407,12-11-601,4-6-304,11-1-456,-9-2-296,-1 4-672,-6 1-488,-9-3-1024,-5 3-681,0 5 1633</inkml:trace>
</inkml:ink>
</file>

<file path=ppt/ink/ink29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4:57.59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168 13 5185,'-3'-4'10042,"3"3"-9803,0 1-111,0 0 1,0 0 0,0-1 0,0 1 0,0 0 0,0-1 0,0 1 0,0 0-1,0 0 1,0-1 0,0 1 0,-1 0 0,1-1 0,0 1 0,0 0 0,0 0-1,0-1 1,0 1 0,-1 0 0,1 0 0,0 0 0,0-1 0,0 1-1,-1 0 1,1 0 0,0 0 0,0 0 0,0-1 0,-1 1 0,1 0 0,0 0-1,-1 0 1,1 0 0,0 0 0,0 0 0,-1 0 0,1 0 0,0 0 0,-1 0-1,-3 0-112,0 0-1,0 0 0,0 1 1,0 0-1,1 0 0,-1 0 1,0 0-1,0 1 0,1-1 1,-1 1-1,1 0 0,-1 0 1,-4 3-1,-32 29-62,39-33 54,-3 4-12,0 0-1,0-1 1,0 1-1,1 1 1,0-1-1,-5 10 1,7-11 128,-1-1 0,1 0 0,-1 0 0,0 0-1,0 0 1,0 0 0,0 0 0,0 0 0,-1-1 0,-4 5 0,3-2 1318,4-8-4003</inkml:trace>
</inkml:ink>
</file>

<file path=ppt/ink/ink29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4:58.29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0 651 11731,'25'18'5297,"19"-7"-2489,41-16-487,24-14-33,31-30-319,13-15-377,22-27-528,7-5-296,-9-2-408,-13 5-320,-30 26-496,-19 12-264,-27 27-720,-19 13-408,-33 27-1089,-15 14-504,-34 20 2105</inkml:trace>
</inkml:ink>
</file>

<file path=ppt/ink/ink29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4:58.87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30 55 7778,'0'1'521,"-1"0"0,1 1 0,-1-1 0,1 1 0,-1-1 0,1 1-1,0-1 1,0 0 0,0 1 0,0-1 0,0 1 0,0-1 0,0 1 0,0-1 0,0 1 0,1-1 0,-1 1 0,1-1 0,-1 0 0,2 2 0,18 34 2552,-5-9-1326,5 19-385,-3 1-1,19 84 0,-29-100-1317,-3 0-1,0 0 1,-2 1 0,-2-1 0,-4 47 0,4-76-59,-1 0 0,1-1 1,0 1-1,-1-1 1,0 1-1,0-1 1,0 1-1,0-1 1,0 0-1,0 1 0,0-1 1,-1 0-1,1 0 1,-3 3-1,3-5-2,0 1 0,0-1-1,0 1 1,0-1 0,0 0 0,0 0-1,-1 1 1,1-1 0,0 0-1,0 0 1,0 0 0,0 0 0,0 0-1,0 0 1,-1 0 0,1-1 0,0 1-1,0 0 1,0-1 0,0 1 0,0-1-1,0 1 1,0-1 0,0 1-1,0-1 1,0 0 0,0 1 0,0-1-1,1 0 1,-1 0 0,0 1 0,0-1-1,1 0 1,-2-2 0,-6-7-99,0 1 1,1-2-1,0 1 1,1-1-1,0 0 1,-9-23-1,4 0-83,-10-41 0,18 59 234,0 0 1,1 0-1,0 0 1,2 0-1,0 0 1,0-1-1,2 1 0,0 0 1,0 0-1,2 1 1,0-1-1,1 1 1,0-1-1,1 1 1,1 1-1,1-1 1,0 1-1,0 1 0,2-1 1,-1 2-1,2-1 1,0 1-1,17-14 1,-16 15 157,1 1 1,0 0 0,26-14-1,-34 22-158,-1 0 0,1 0-1,-1 0 1,1 0 0,0 1-1,-1 0 1,1 0 0,0 0 0,0 1-1,0 0 1,0-1 0,-1 2-1,1-1 1,0 0 0,0 1-1,8 3 1,-10-4-24,-1 1 1,0 1-1,0-1 1,0 0-1,0 0 1,0 1-1,0 0 1,0-1-1,0 1 1,-1 0-1,1 0 1,-1-1-1,1 1 1,-1 1-1,0-1 0,1 0 1,0 3-1,0 0 5,-1 0 0,1 1-1,-1-1 1,0 1-1,0 0 1,-1-1-1,1 8 1,-2 0-12,0 0-1,-1 0 1,0 0 0,-1 0 0,-8 22-1,8-28-148,0-1-1,-1 1 1,0-1-1,-1 0 0,1 0 1,-1 0-1,0-1 0,0 0 1,-1 0-1,1 0 0,-1-1 1,0 0-1,-1 0 1,1 0-1,-1-1 0,0 0 1,1 0-1,-1 0 0,-15 2 1,21-4 22,0-1 0,0 0 0,0 0 1,0 0-1,0 1 0,0-1 0,0 0 0,0 0 0,0-1 1,0 1-1,0 0 0,0 0 0,0 0 0,0-1 0,0 1 1,0 0-1,0-1 0,0 1 0,0-1 0,0 0 1,0 1-1,0-1 0,0 1 0,0-1 0,1 0 0,-1 0 1,0 0-1,1 1 0,-1-1 0,0 0 0,1 0 1,-1 0-1,1 0 0,-1 0 0,1 0 0,-1-1 0,1-2-325,-1 0-1,1 0 1,0-1-1,0 1 0,0 0 1,0 0-1,1 0 1,1-5-1,7-23-853</inkml:trace>
</inkml:ink>
</file>

<file path=ppt/ink/ink29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4:59.28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0 145 8890,'7'7'1769,"0"-1"1,0 0 0,1 0-1,8 4 1,-8-5-401,0 0 0,-1 1 0,13 11 0,-18-15-1206,-1 1-1,1 0 1,0 0-1,0 0 1,-1 0 0,0 0-1,0 0 1,0 0-1,0 0 1,0 0-1,0 0 1,-1 1-1,0-1 1,1 0-1,-2 6 1,1-10-156,-1 1 1,0 0-1,0-1 0,1 1 1,-1-1-1,0 1 1,1-1-1,-1 0 0,1 1 1,-1-1-1,1 0 0,-1 1 1,1-1-1,-1 0 1,1 1-1,0-1 0,-1 0 1,1 0-1,0 0 1,-1 1-1,1-1 0,0 0 1,0 0-1,0 0 1,0-1-1,-1-11-6,0 0 1,1 0 0,1 0-1,2-15 1,-2 15 1,0 6-21,0 1 0,0 0 0,1-1 1,0 1-1,0 0 0,1 0 0,-1 0 1,1 0-1,0 0 0,1 1 0,0-1 1,-1 1-1,2 0 0,-1 0 1,0 1-1,1-1 0,0 1 0,11-7 1,-8 6-1273,0 1 0,0 0 0,0 0 1,10-3-1,1 0-1230,6-5 1147</inkml:trace>
</inkml:ink>
</file>

<file path=ppt/ink/ink29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4:59.66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0 161 8082,'31'42'4166,"-31"-42"-3984,1 1 0,-1-1 0,0 1 0,1-1 0,-1 0-1,0 1 1,1-1 0,-1 0 0,1 1 0,-1-1 0,0 0 0,1 0 0,-1 1 0,1-1 0,-1 0 0,1 0 0,-1 0-1,1 0 1,-1 0 0,1 0 0,-1 1 0,1-1 0,-1 0 0,1-1 0,-1 1 0,1 0 0,-1 0 0,1 0 0,-1 0-1,1 0 1,-1 0 0,1-1 0,-1 1 0,1 0 0,-1 0 0,1-1 0,12-12 887,-11 11-397,20-19 1776,23-29-1,-39 42-2326,0 0 0,0-1 0,0 0 0,-1 0 0,-1 0 0,1-1 0,3-12 0,-8 21-141,1 0 0,-1-1 0,0 1 0,1 0 0,-1 0 0,0 0 0,0 0 0,0 0 0,0 0 0,0-1 0,0 1 0,0 0 0,0 0 0,0 0 0,-1 0 0,1 0 0,0-1 0,-1 1 0,1 0 0,-1 0 0,1 0 0,-1 0 0,0 0 0,1 0 0,-1 1 0,0-1-1,1 0 1,-1 0 0,0 0 0,-1 0 0,0 0-19,1 1-1,-1-1 1,1 1-1,-1 0 0,1 0 1,0-1-1,-1 1 1,1 0-1,-1 1 1,1-1-1,-1 0 0,1 0 1,-1 0-1,1 1 1,-1-1-1,1 1 0,0-1 1,-1 1-1,1 0 1,0-1-1,-1 1 1,-1 2-1,-3 2 31,0 1 1,1-1-1,-1 1 1,1 1-1,0-1 0,1 1 1,0 0-1,0 0 1,0 0-1,1 0 1,0 1-1,0-1 0,1 1 1,0 0-1,0 0 1,0 10-1,1-14 43,1-1 1,-1 1-1,1-1 1,0 1-1,1-1 0,-1 0 1,1 1-1,-1-1 1,1 1-1,0-1 0,0 0 1,0 0-1,1 1 1,-1-1-1,1 0 0,-1 0 1,1-1-1,0 1 1,1 0-1,-1 0 0,0-1 1,1 0-1,-1 1 1,1-1-1,0 0 0,-1 0 1,1 0-1,0-1 1,0 1-1,1-1 0,-1 0 1,0 1-1,0-1 1,1-1-1,-1 1 0,0 0 1,1-1-1,-1 0 0,1 0 1,3 0-1,4 0-318,0-1-1,1 0 1,-1 0-1,0-1 1,21-7-1,-27 7-284,1 1 0,-1-2 1,0 1-1,0-1 0,1 0 0,-2 0 0,1 0 0,0 0 0,-1-1 0,1 0 1,-1 0-1,0 0 0,5-8 0,-1-12-729</inkml:trace>
</inkml:ink>
</file>

<file path=ppt/ink/ink29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5:00.07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0 219 8714,'0'-1'33,"1"-2"383,0 0 0,1 1 0,-1-1 0,0 1-1,1-1 1,0 1 0,-1-1 0,1 1 0,0 0 0,3-3 0,-4 5-139,0-1 0,1 1 1,-1 0-1,1 0 0,-1-1 0,1 1 0,-1 0 1,1 0-1,-1 0 0,1 0 0,-1 1 1,0-1-1,1 0 0,-1 1 0,1-1 0,-1 0 1,0 1-1,1 0 0,-1-1 0,0 1 0,1 0 1,-1 0-1,0 0 0,2 1 0,6 4 307,1 0-1,-1-1 0,1-1 0,1 1 0,-1-2 1,0 1-1,1-1 0,11 1 0,-18-3-568,0-1 0,-1 0 0,1 1 0,-1-1 0,1-1 0,0 1-1,-1 0 1,1-1 0,-1 0 0,1 0 0,-1 0 0,1 0 0,-1 0-1,0-1 1,1 0 0,-1 1 0,0-1 0,0 0 0,0-1 0,-1 1-1,1 0 1,0-1 0,-1 0 0,0 1 0,1-1 0,-1 0-1,0 0 1,1-4 0,-1 2-3,-1 1 0,1-1 0,-1 0 0,0 1 1,-1-1-1,1 0 0,-1 0 0,0 0 0,0 0 0,-1 1 0,1-1 0,-1 0 0,0 0 0,-1 0 0,1 1 0,-1-1 0,-3-7 0,-2-2-338,0 1 1,0 1-1,-1 0 0,-15-18 0,7 17-1568,16 13 1753,0 0 0,-1 0 0,1-1 0,0 1 1,0 0-1,0 0 0,0-1 0,-1 1 0,1 0 1,0 0-1,0 0 0,-1-1 0,1 1 1,0 0-1,0 0 0,-1 0 0,1 0 0,0 0 1,-1 0-1,1-1 0,0 1 0,0 0 0,-1 0 1,1 0-1,0 0 0,-1 0 0,1 0 1,0 0-1,-1 0 0,1 0 0,0 0 0,0 1 1,-1-1-1,1 0 0,0 0 0,-1 0 0,1 0 1,0 0-1,0 0 0,-1 1 0,1-1 0,0 0 1,0 0-1,0 0 0,-1 1 0,1-1 1,0 0-1,0 0 0,0 1 0,-1-1 0,1 1 1</inkml:trace>
</inkml:ink>
</file>

<file path=ppt/ink/ink29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5:00.49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59 601 8922,'4'-6'6831,"-5"-10"-3416,-7-10-820,8 25-2581,-1 1 0,1 0 1,0-1-1,-1 1 0,1-1 0,0 1 0,-1-1 0,1 1 0,-1 0 0,1-1 0,-1 1 0,1 0 0,-1-1 1,1 1-1,-1 0 0,1 0 0,-1 0 0,0 0 0,1-1 0,-1 1 0,1 0 0,-1 0 0,1 0 0,-1 0 0,0 0 1,1 0-1,-1 0 0,1 0 0,-1 1 0,1-1 0,-1 0 0,1 0 0,-1 0 0,0 1 0,1-1 0,-1 0 0,1 0 1,-1 1-1,1-1 0,0 0 0,-1 1 0,1-1 0,-1 1 0,1-1 0,0 1 0,-1-1 0,1 1 0,0-1 1,-1 1-1,1 0 0,-16 29-123,15-29 122,-1 5 17,-1 1 0,1 1 0,0-1 0,1 0 0,0 0 0,0 1 0,0-1 0,1 0 0,0 1 0,1-1 0,1 12 0,-1-17 11,-1 0 0,1-1 0,-1 1 0,1 0 1,0 0-1,0 0 0,0 0 0,0-1 0,0 1 0,0 0 0,0-1 0,1 1 1,-1-1-1,1 1 0,-1-1 0,1 0 0,0 0 0,2 2 0,-2-2 18,1 0 0,-1-1 1,1 1-1,0-1 0,0 0 0,-1 0 0,1 1 0,0-2 0,-1 1 0,1 0 0,0-1 0,0 1 0,-1-1 0,1 0 0,-1 1 0,1-1 0,3-3 1,5-1 98,-1-2 1,0 0-1,0 0 1,0 0 0,13-15-1,30-22 321,-49 41-428,0 1-1,0-1 0,0 1 1,0 0-1,1 0 0,-1 1 1,1-1-1,-1 1 1,1 0-1,0 1 0,7-1 1,-11 1-65,1 0 0,-1 0 0,1 1 1,-1-1-1,1 1 0,-1-1 0,1 1 0,-1 0 1,0 0-1,1-1 0,-1 1 0,0 0 0,0 0 1,0 0-1,1 1 0,-1-1 0,0 0 0,0 0 1,-1 0-1,1 1 0,0-1 0,0 0 0,-1 1 1,1-1-1,-1 1 0,1-1 0,-1 1 1,1-1-1,-1 1 0,0-1 0,0 1 0,0-1 1,0 1-1,0 0 0,0-1 0,0 1 0,-1-1 1,1 1-1,0-1 0,-2 3 0,2-4-8,0 0-1,0 0 0,-1-1 0,1 1 1,0 0-1,0-1 0,0 1 1,0 0-1,0-1 0,0 1 1,0 0-1,0-1 0,0 1 0,0 0 1,0 0-1,0-1 0,0 1 1,0 0-1,0-1 0,0 1 1,0 0-1,0-1 0,0 1 1,0 0-1,0-1 0,1 1 0,-1 0 1,0 0-1,0-1 0,0 1 1,0 0-1,1 0 0,-1-1 1,0 1-1,0 0 0,1 0 0,-1 0 1,0-1-1,0 1 0,1 0 1,-1 0-1,0 0 0,1 0 1,-1 0-1,0 0 0,1 0 0,-1 0 1,0-1-1,1 1 0,-1 0 1,0 0-1,1 0 0,-1 1 1,0-1-1,9-4 2,-1-1 0,0 1 1,0-1-1,-1-1 0,1 0 0,8-9 1,-9 9 4,0-1 1,1 1 0,0 0 0,0 1 0,0 0 0,0 0-1,13-4 1,19 0 10,-36 9 10,1 0 1,-1-1-1,1 1 0,-1-1 0,0-1 0,1 1 0,-1 0 0,0-1 1,0 0-1,0 0 0,0 0 0,0-1 0,0 1 0,-1-1 0,5-3 1,0-5 48,0 1 0,0-2 0,-1 1-1,0-1 1,-1 0 0,0 0 0,-1-1 0,0 0 0,-1 0 0,4-24 0,-2-7-7,-3 1-1,-1-46 1,3-38-90,-4 95-7,-1 24-24,0 21 0,1 15 233,1 0-1,1 0 1,1 0 0,2 0 0,1-1 0,1 0-1,1 0 1,1-1 0,2 0 0,27 44 0,-37-66-259,0 0-98,1 1-1,-1-1 0,1 0 1,0-1-1,0 1 0,0 0 1,0-1-1,1 0 0,-1 1 1,1-1-1,0-1 0,0 1 1,6 2-1,-7-7-2004,-1-9 957</inkml:trace>
</inkml:ink>
</file>

<file path=ppt/ink/ink2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4:31.74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 0 3777,'0'0'1061,"-18"12"9767,19-11-10637,1 0-1,0 0 1,-1 1-1,1-1 1,-1 1-1,0-1 1,1 1-1,-1 0 1,0 0-1,1 3 1,10 14 259,2-3-202,-10-11-162,0-1 1,0 1 0,0 0 0,-1 0 0,0 0 0,0 0 0,3 10 0,-4-12-63,-1 0 0,0 1 0,1-1-1,0 0 1,0 0 0,0 0 0,0 0 0,0-1 0,0 1 0,1-1 0,0 1 0,-1-1 0,1 0 0,0 0 0,0 0-1,0 0 1,0 0 0,0-1 0,1 1 0,-1-1 0,6 2 0,0-2-652,0 0-1,0-1 1,1 0-1,-1-1 1,0 0 0,0 0-1,13-4 1,11-2-407</inkml:trace>
</inkml:ink>
</file>

<file path=ppt/ink/ink29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5:00.86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 90 10570,'-3'18'4777,"8"-17"-2056,6-5-1017,19-6-760,1-7-87,10 6-217,-1 0-296,-10-2-1096,-6 1-745,1 1-431,-1-9 904</inkml:trace>
</inkml:ink>
</file>

<file path=ppt/ink/ink29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5:01.29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75 1 21429,'-8'11'832,"-3"1"-32,-9 12 744,10-1-608,1 1-207,9 3-297,4-1-136,6 3-104,0-3-48,-2-3-40,-1-2-88,-7-3-360,-2 0-200,-8-2-865,-3-1-295,-3-7 2384,1-6-952</inkml:trace>
</inkml:ink>
</file>

<file path=ppt/ink/ink29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5:01.72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118 92 11755,'-18'6'1060,"12"-4"-635,0 0 0,1 0 1,-1 1-1,1 0 0,-1 0 0,-6 5 0,11-7-293,-1 1 0,1-1 1,0 0-1,0 1 0,0-1 1,0 1-1,0 0 0,0-1 1,1 1-1,-1 0 0,1-1 0,-1 1 1,1 0-1,-1 0 0,1-1 1,0 1-1,0 0 0,0 0 0,0 0 1,0-1-1,0 1 0,0 0 1,1 0-1,-1-1 0,1 1 1,0 2-1,38 151 6091,-16 5-3979,-22-146-2253,0 0-1,-1 0 1,0 0 0,-1 0-1,0 0 1,-6 19 0,7-33-6,0 1 1,0-1 0,0 0-1,0 0 1,0 0 0,0 0 0,0 1-1,0-1 1,0 0 0,0 0 0,0 0-1,0 0 1,0 1 0,0-1-1,0 0 1,0 0 0,-1 0 0,1 0-1,0 0 1,0 0 0,0 1-1,0-1 1,0 0 0,0 0 0,-1 0-1,1 0 1,0 0 0,0 0-1,0 0 1,0 0 0,-1 0 0,1 0-1,0 0 1,0 0 0,0 0-1,0 0 1,-1 0 0,1 0 0,0 0-1,0 0 1,0 0 0,0 0 0,-1 0-1,1 0 1,0 0 0,0 0-1,0 0 1,0 0 0,0 0 0,-1 0-1,1 0 1,0 0 0,0 0-1,0-1 1,0 1 0,0 0 0,-1 0-1,-8-14-656,-4-18-199,-5-20-55,2-1-1,-11-62 1,24 97 872,0-1 0,2 0 0,0 0-1,1 0 1,1 0 0,0 0 0,2 0 0,0 0 0,11-34-1,-11 46 175,0 1 0,0-1 0,1 0 0,-1 1 0,1 0-1,1 0 1,-1 0 0,1 0 0,0 1 0,0 0-1,1 0 1,0 0 0,0 0 0,0 1 0,0 0 0,0 1-1,1-1 1,0 1 0,0 0 0,0 1 0,0 0 0,0 0-1,0 0 1,9 0 0,-14 2-67,0 0-1,0 0 1,0 0 0,0 0 0,0 0-1,0 1 1,0-1 0,0 1-1,0-1 1,0 1 0,0 0-1,0-1 1,0 1 0,0 0 0,-1 0-1,1 1 1,0-1 0,-1 0-1,1 1 1,-1-1 0,3 3-1,-3-2-17,1 1 1,-1 0-1,0 0 0,0-1 0,0 1 0,0 0 0,0 0 0,-1 0 0,1 0 0,-1 1 0,0-1 0,0 5 0,-1 3-15,0 0 1,-1-1 0,-1 1-1,0-1 1,0 0 0,-1 1-1,-5 9 1,3-8-149,0 0-1,0-1 0,-1 0 1,-1-1-1,0 1 1,0-1-1,-1-1 1,0 0-1,-1 0 1,-18 12-1,27-20-14,0 0 0,0 0 0,-1-1 0,1 1 0,-1-1 0,1 1 0,0-1 0,-1 1 0,1-1 0,-1 0 0,1 1 0,-1-1 0,1 0 0,-1 0 0,1 0 0,-1-1 0,1 1 0,-1 0 1,1 0-1,-1-1 0,1 1 0,-1-1 0,1 1 0,0-1 0,-1 0 0,1 0 0,0 1 0,-1-1 0,1 0 0,0 0 0,0 0 0,0 0 0,0 0 0,0-1 0,0 1 0,0 0 0,0 0 0,0-3 0,-2-21-1165</inkml:trace>
</inkml:ink>
</file>

<file path=ppt/ink/ink29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5:02.17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1 229 9394,'9'7'1847,"0"0"-1,-1 1 1,0 0-1,0 1 1,8 10-1,-6-3-753,0 0-1,-1 0 1,0 1 0,10 28-1,-16-35-927,-1-5-31,-1-22-37,2-47-169,15-86-1,-15 138-85,1 0 0,0 0 0,1 0 0,6-13 0,4-6-2694,-15 30 2635,1 0 0,0 1 0,0-1-1,-1 0 1,1 1 0,0-1 0,0 1 0,0 0 0,0-1 0,0 1 0,0 0 0,-1-1 0,1 1-1,0 0 1,0 0 0,0 0 0,0 0 0,0 0 0,0 0 0,0 0 0,0 0 0,0 0 0,0 0 0,0 0-1,0 1 1,0-1 0,1 1 0,3 0-472,20 3-501</inkml:trace>
  <inkml:trace contextRef="#ctx0" brushRef="#br0" timeOffset="1">314 66 6305,'72'4'4017,"-70"-4"-3753,-1 0 1,0 0-1,1 1 0,-1-1 0,1 1 0,-1-1 0,0 1 0,0-1 1,1 1-1,-1 0 0,0 0 0,0 0 0,0 0 0,0 0 1,0 0-1,0 0 0,0 0 0,0 0 0,0 0 0,0 0 1,-1 0-1,1 1 0,-1-1 0,1 0 0,-1 1 0,1 1 0,1 33 4866,-3-26-4560,1 1-161,0-1 0,1 1-1,0-1 1,0 1-1,6 17 1,-7-26-379,1 0 0,0 1 1,0-1-1,0 0 0,0 0 0,1 0 0,-1 0 0,0 0 1,1 0-1,0-1 0,-1 1 0,1 0 0,0-1 0,0 1 0,0-1 1,0 0-1,0 1 0,0-1 0,0 0 0,0 0 0,1-1 0,-1 1 1,0 0-1,1-1 0,-1 1 0,0-1 0,1 0 0,-1 0 1,0 0-1,1 0 0,3-1 0,-3 1 7,0 0 0,0-1 0,0 0-1,0 1 1,-1-1 0,1 0 0,0-1 0,0 1 0,-1 0 0,1-1 0,-1 1-1,0-1 1,1 0 0,-1 0 0,0 0 0,0 0 0,0 0 0,0 0-1,0-1 1,-1 1 0,1-1 0,-1 1 0,0-1 0,1 1 0,-1-1-1,0 0 1,1-4 0,-2 3-19,1 0 0,0 0 0,-1 0 0,0 0 0,0-1-1,0 1 1,0 0 0,-1 0 0,0 0 0,0 0 0,0 0 0,0 0 0,0 1-1,-1-1 1,0 0 0,0 1 0,0-1 0,0 1 0,-4-5 0,-4-2-611,0 0 0,-1 1 1,0 1-1,-20-12 0,-4-3-3011,18 5 1092,8-8 1051</inkml:trace>
</inkml:ink>
</file>

<file path=ppt/ink/ink29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5:02.52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87 1 13291,'-1'3'882,"0"-1"1,0 1-1,0 0 1,1 0-1,-1-1 1,1 1-1,-1 0 0,1 0 1,0 4-1,7 30 3060,22 32-1708,-24-58-1491,5 10-386,14 27 395,19 62-1,-38-95-872,0 0 1,-2 1-1,0-1 0,0 1 0,-2 0 0,0 0 0,-1 0 0,-3 27 0,3-41-60,0-1 0,0 1-1,-1 0 1,1 0 0,-1-1 0,1 1-1,-1-1 1,0 1 0,0 0-1,1-1 1,-1 1 0,0-1-1,0 0 1,-3 3 0,4-4 25,-1 1 0,0-1-1,0 0 1,0 0 0,0 0 0,1 1 0,-1-1 0,0 0 0,0 0 0,0 0 0,0 0 0,0 0-1,1-1 1,-1 1 0,0 0 0,0 0 0,0-1 0,0 1 0,1 0 0,-1-1 0,0 1-1,0-1 1,1 1 0,-1-1 0,0 1 0,1-1 0,-1 1 0,0-1 0,1 0 0,-1 1 0,1-1-1,-2-1 1,-16-24-1335</inkml:trace>
  <inkml:trace contextRef="#ctx0" brushRef="#br0" timeOffset="1">50 387 12555,'-49'-44'5225,"78"31"-2857,9-6-375,1-3-633,0 0-296,-8 4-1112,-3 3-688,-10 10-1552,0 0-697,-18 10 1729</inkml:trace>
</inkml:ink>
</file>

<file path=ppt/ink/ink29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5:02.98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0 125 8002,'16'9'1561,"0"-1"0,19 7 0,-33-15-1328,0 1-1,0-1 0,0 0 0,0 0 1,0 0-1,0 0 0,0-1 0,0 1 1,0 0-1,0-1 0,0 1 0,0-1 0,-1 0 1,1 0-1,0 1 0,0-1 0,0 0 1,-1-1-1,1 1 0,0 0 0,-1 0 1,0-1-1,1 1 0,-1-1 0,0 1 1,1-1-1,1-3 0,1 0 360,4-4 29,0 0 1,-1 0-1,-1-1 0,1 0 0,-1 0 0,-1-1 1,0 0-1,-1 0 0,5-16 0,-9 27-623,1-1 0,-1 1 0,0 0-1,0-1 1,0 1 0,0 0 0,0-1-1,0 1 1,0 0 0,0-1 0,0 1-1,0 0 1,0-1 0,0 1 0,0 0 0,0-1-1,0 1 1,0 0 0,0-1 0,-1 1-1,1 0 1,0-1 0,0 1 0,0 0 0,0 0-1,-1-1 1,1 1 0,0 0 0,0 0-1,-1-1 1,1 1 0,0 0 0,0 0-1,-1 0 1,0-1 0,-11 6-162,-12 18-220,15-11 320,1 1-1,1 0 1,1 0 0,-1 0-1,2 1 1,0 0 0,1 0 0,0 0-1,1 0 1,0 1 0,2-1-1,-1 21 1,2-32 66,0-1 0,0 0 1,0 0-1,0 0 0,0 0 1,1 1-1,-1-1 0,1 0 0,-1 0 1,1 0-1,0 0 0,0 0 0,0 0 1,0 0-1,0 0 0,0-1 1,1 1-1,-1 0 0,1-1 0,-1 1 1,1-1-1,-1 1 0,1-1 1,0 0-1,0 1 0,0-1 0,0 0 1,-1 0-1,1-1 0,1 1 0,-1 0 1,0-1-1,0 1 0,3 0 1,0-1 32,0-1 0,0 1 1,-1-1-1,1 1 0,0-2 0,-1 1 1,1 0-1,-1-1 0,0 0 1,1 0-1,-1 0 0,0 0 1,0-1-1,7-5 0,5-8 189,-1 0-1,0-1 1,-1-1-1,-1 0 1,-1-1-1,-1 0 0,0-1 1,-2 0-1,0-1 1,6-22-1,-15 42-208,0 1 0,0 0-1,0-1 1,0 1 0,0 0 0,0-1-1,1 1 1,-1 0 0,0-1 0,0 1-1,0 0 1,0-1 0,1 1 0,-1 0-1,0-1 1,0 1 0,1 0 0,-1 0-1,0-1 1,0 1 0,1 0 0,-1 0-1,0 0 1,1-1 0,-1 1 0,0 0-1,1 0 1,-1 0 0,0 0 0,1 0-1,-1 0 1,1 0 0,-1 0 0,0 0-1,1 0 1,0 0 0,12 10 322,14 29-40,-24-33-258,40 77-132,-35-74-101,-4-14-2697,-5-19-3479,1 22 6035,-2-22-1400</inkml:trace>
</inkml:ink>
</file>

<file path=ppt/ink/ink29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5:03.35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0 10298,'0'5'4377,"12"-3"-2456,4-2-609,5 1-784,-3-1-328,-1 2-1400,-3 5-425,6-3 817</inkml:trace>
  <inkml:trace contextRef="#ctx0" brushRef="#br0" timeOffset="1">165 64 9866,'16'24'1913,"-12"-18"-1168,0 0 0,0 0 0,0 0 0,1-1 0,0 0 0,0 0 0,6 5-1,-9-9-382,1 1-1,0 0 1,-1-1-1,1 0 1,0 0-1,0 0 1,0 0-1,-1 0 1,1 0-1,0-1 1,0 1-1,0-1 1,0 0-1,0 0 0,0 0 1,0 0-1,0-1 1,0 1-1,0-1 1,0 0-1,4-1 1,7-4 450,0 0 0,-1 0 0,15-10 0,-9 5-27,-11 7-539,30-15 528,-35 18-754,-1 0 0,0 1 0,0-1 0,1 0 0,-1 1 0,0 0 0,1-1 0,-1 1 0,1 0 0,-1 0 0,0 0 0,1 1 0,-1-1 0,4 1 0,-5 0-51,0 0-1,0 0 1,0-1 0,-1 1-1,1 0 1,0 0-1,0 0 1,-1 0 0,1-1-1,-1 1 1,1 0 0,-1 0-1,1 1 1,-1-1 0,1 0-1,-1 0 1,0 0-1,0 0 1,1 0 0,-1 0-1,0 0 1,0 0 0,0 1-1,0-1 1,0 0 0,-1 0-1,1 0 1,0 0-1,-1 2 1,-10 32-1651,2-18-60,0 1 0,-19 24 1,-6 4-18</inkml:trace>
</inkml:ink>
</file>

<file path=ppt/ink/ink29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5:03.99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208 0 6321,'-12'6'1319,"1"1"0,-1 0 0,1 1 0,0 0 0,-16 15 0,14-10-431,1 1-1,1 0 1,0 0-1,-9 17 1,12-17-332,0 1 0,1 0 0,0 0 0,1 0-1,1 1 1,1 0 0,0 0 0,1 0 0,1 1 0,-1 28 0,4-39-478,-1 0 0,1 0 0,0-1 0,1 1 0,-1-1 0,1 1-1,0-1 1,1 0 0,-1 0 0,1 0 0,0 0 0,0 0 0,1-1 0,-1 1 0,1-1 0,0 0 0,0 0 0,1 0 0,-1-1 0,1 1-1,0-1 1,8 4 0,-7-4-64,-1 0-1,1-1 0,1 0 0,-1 0 0,0 0 1,0-1-1,1 0 0,-1 0 0,0-1 0,1 1 1,-1-2-1,1 1 0,-1-1 0,1 1 0,-1-2 1,0 1-1,0-1 0,1 0 0,9-5 0,-7 2-78,-1 0 1,0 0-1,0-1 0,0-1 0,-1 1 0,0-1 0,0 0 0,0-1 0,10-16 0,-3 1-359,-2-2 0,12-30 0,2-5 17,-25 58 415,0 0 1,-1 0-1,1 0 0,0 0 0,0 0 1,0 1-1,1-1 0,-1 0 1,0 0-1,1 1 0,-1-1 1,1 1-1,-1-1 0,1 1 0,0-1 1,-1 1-1,1 0 0,0 0 1,0 0-1,0 0 0,0 0 1,0 1-1,0-1 0,0 1 0,0-1 1,0 1-1,1 0 0,3-1 1,-2 3 86,1-1 1,0 1 0,-1 0 0,1 0-1,-1 1 1,0-1 0,1 1 0,-1 0-1,-1 0 1,1 0 0,5 6 0,15 14 332,-11-13-318,-2 1 0,1 1 0,-2 0 1,1 0-1,13 22 0,-20-21-102,-8-13-18,3-1 6,-1 0 1,1 0-1,0 0 1,0-1-1,0 1 1,0-1-1,0 1 1,0-1-1,0 1 1,0-1-1,0 1 1,0-4-1,-2-10-87,1-1 1,0 1-1,1-1 0,1 0 0,1 0 0,0 0 1,1 1-1,0-1 0,2 1 0,0-1 0,0 1 1,9-17-1,-11 27-165,0 0 1,1 1 0,0-1-1,0 0 1,1 1-1,-1 0 1,1 0-1,0 0 1,6-5 0,-3 4-912,0 0 1,1 0-1,0 1 1,0 0 0,11-4-1,14-3-108</inkml:trace>
</inkml:ink>
</file>

<file path=ppt/ink/ink29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5:04.44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47 32 6969,'20'-20'4221,"-30"34"570,-2 1-2245,-18 32 1,27-42-2391,1 0 0,0 0 0,0 1 1,1-1-1,-1 0 0,1 1 0,1-1 0,-1 1 0,1 0 1,0-1-1,0 1 0,0 0 0,1-1 0,1 9 1,-1-11-126,1 0 0,-1 0 1,0-1-1,1 1 1,-1 0-1,1-1 1,0 1-1,0-1 1,0 1-1,0-1 0,0 0 1,1 0-1,-1 0 1,1 0-1,-1 0 1,1-1-1,0 1 1,0-1-1,0 1 1,0-1-1,-1 0 0,1 0 1,1-1-1,-1 1 1,0-1-1,0 1 1,5-1-1,-3 0 67,0 0 0,1-1 0,-1 0 0,1 0 0,-1 0-1,0-1 1,0 1 0,0-1 0,0-1 0,0 1 0,0-1 0,0 1 0,-1-1-1,1-1 1,-1 1 0,0 0 0,0-1 0,0 0 0,-1 0 0,7-9 0,-6 7 33,0 0 1,0 0 0,-1 0 0,0 0-1,0-1 1,0 1 0,-1-1 0,0 0-1,0 0 1,-1 0 0,0 0 0,0 0-1,0 0 1,-1 0 0,-1-13 0,0 17-195,0 1 1,1-1 0,-1 1 0,0-1-1,0 1 1,0-1 0,-1 1-1,1 0 1,-1 0 0,1 0-1,-1-1 1,0 1 0,1 1 0,-1-1-1,0 0 1,0 0 0,-1 1-1,1-1 1,0 1 0,0 0-1,-1 0 1,1-1 0,-1 2 0,1-1-1,-1 0 1,1 0 0,-1 1-1,-3-1 1,-2 0-930,-1 1 0,1-1-1,-1 2 1,1-1 0,-1 1 0,1 0-1,-12 4 1,12 0-648</inkml:trace>
</inkml:ink>
</file>

<file path=ppt/ink/ink29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5:04.82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155 0 9474,'-17'12'10560,"-10"15"-7966,-26 30-2178,42-45-276,6-7-127,1 0 0,-1 0 1,1 0-1,0 1 0,0 0 1,0 0-1,1 0 0,0 0 1,0 0-1,1 0 0,-3 9 1,5-14-17,0 1 1,0-1 0,0 0-1,0 0 1,0 0 0,1 0-1,-1 0 1,0 0 0,1 0-1,-1 0 1,1 0 0,-1 0-1,1 0 1,-1 0 0,1-1 0,0 1-1,-1 0 1,1 0 0,0 0-1,0-1 1,-1 1 0,1 0-1,0-1 1,0 1 0,0-1-1,0 1 1,0-1 0,0 1-1,0-1 1,0 0 0,0 0-1,0 1 1,0-1 0,0 0-1,2 0 1,46 1 109,-40-1-18,19-2 195,-16 1 70,-1 0 0,0 1 0,1 0 0,-1 1 0,22 4 0,-33-5-322,1 1-1,0-1 1,-1 0-1,1 0 1,-1 1-1,1-1 1,0 0 0,-1 1-1,1-1 1,-1 0-1,1 1 1,-1-1-1,1 1 1,-1-1-1,1 1 1,-1-1-1,1 1 1,-1 0-1,0-1 1,1 1 0,-1-1-1,0 1 1,0 0-1,1-1 1,-1 1-1,0 0 1,0-1-1,0 1 1,0 0-1,0-1 1,0 1 0,0 0-1,0-1 1,0 1-1,0 0 1,0 0-1,0-1 1,-1 1-1,1 0 1,0-1-1,0 1 1,-1-1 0,1 1-1,0 0 1,-1 0-1,-20 25 155,13-18-276,0-1 0,-1-1 0,0 0 0,0 0 0,-15 8 0,19-12-196,0 0 1,0 0-1,1 0 0,-1 0 1,0-1-1,0 0 0,0 0 0,-1-1 1,1 1-1,0-1 0,0 0 0,0 0 1,-9-2-1,-5-8-2191,9-10 1101</inkml:trace>
</inkml:ink>
</file>

<file path=ppt/ink/ink2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4:32.48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155 1 8746,'-5'1'724,"-1"1"1,1-1 0,0 1-1,0 0 1,0 1-1,0-1 1,0 1-1,1 0 1,-1 1-1,-6 5 1,-38 40 1610,47-47-2141,-4 5 142,0 0 0,0 0-1,1 1 1,-9 15 0,13-22-322,1 0 1,-1 1 0,0-1 0,1 0-1,-1 0 1,1 0 0,0 1-1,-1-1 1,1 0 0,0 0 0,0 1-1,0-1 1,0 0 0,0 1-1,0-1 1,0 0 0,0 0 0,1 1-1,-1-1 1,0 0 0,1 0-1,-1 1 1,1-1 0,-1 0 0,1 0-1,0 0 1,-1 0 0,1 0-1,0 0 1,0 0 0,0 0 0,0 0-1,0 0 1,0 0 0,0-1-1,0 1 1,0 0 0,0-1 0,0 1-1,0-1 1,1 1 0,-1-1-1,0 1 1,0-1 0,2 0 0,11 3-13,0 0 0,24 0 1,-25-3 6,0 1 1,0 1 0,0 0 0,15 5 0,-14-1-3,0 0 0,0 1 1,0 0-1,-1 1 1,0 1-1,0 0 0,21 21 1,-26-22-3,0 1 0,0-1 0,0 2 0,-1-1 0,-1 1 0,0 0 0,0 1 0,-1-1 0,0 1 0,6 23 0,-10-29-4,-1 1 0,1 0 0,-1 0 0,-1 0-1,1-1 1,-1 1 0,0 0 0,0 0 0,-1-1-1,1 1 1,-1-1 0,-1 1 0,1-1 0,-1 0 0,0 0-1,0 0 1,0 0 0,-1 0 0,1-1 0,-1 0-1,0 0 1,-6 5 0,7-7-13,0 1 0,0 0-1,0-1 1,0 0 0,-1 0-1,1 0 1,-1 0 0,0-1-1,1 1 1,-1-1 0,0 0 0,0 0-1,0 0 1,0-1 0,1 1-1,-1-1 1,0 0 0,0 0 0,0-1-1,0 1 1,0-1 0,0 0-1,0 0 1,0 0 0,1 0 0,-1 0-1,0-1 1,1 0 0,-1 0-1,1 0 1,0 0 0,-6-5 0,3 1-61,1-1 1,0 1 0,0-1-1,0 0 1,1 0 0,0 0 0,0-1-1,1 0 1,0 1 0,0-1-1,1 0 1,0 0 0,0-1-1,1 1 1,0 0 0,1-1 0,0 1-1,0 0 1,1-1 0,0 1-1,0 0 1,4-12 0,-2 6 34,1 1-1,0 0 1,1 0 0,0 0 0,1 1 0,1 0-1,0 0 1,0 0 0,2 1 0,-1 0-1,1 1 1,1 0 0,11-10 0,-19 19 53,0-1-1,0 1 1,0-1 0,0 1 0,1 0-1,-1 0 1,1 0 0,-1 0 0,1 0-1,-1 1 1,1-1 0,-1 1 0,1-1-1,0 1 1,-1 0 0,1 0 0,3 1-1,1 0 75,0 1 0,0 0-1,0 1 1,12 6 0,-14-6-25,1 0 1,0-1 0,0 0 0,0 0 0,0 0 0,1 0-1,-1-1 1,8 1 0,-4-2-21,0 0 1,0-1-1,0 0 0,14-4 1,-21 5-33,0-1 1,-1 0-1,1 0 0,0 0 1,-1-1-1,1 1 1,-1 0-1,0-1 1,0 0-1,1 1 0,-1-1 1,0 0-1,0 0 1,-1-1-1,1 1 1,0 0-1,-1 0 0,1-1 1,-1 1-1,2-6 1,-2 6 28,0-1-1,0 1 1,0-1 0,0 1-1,1 0 1,-1 0 0,1-1-1,-1 1 1,1 0 0,0 0-1,0 0 1,4-2 0,-5 3-8,0 0 0,1 1 0,-1-1 0,0 1 0,1-1 0,-1 1 0,1-1-1,-1 1 1,1 0 0,-1 0 0,1 0 0,-1 0 0,1 0 0,-1 0 0,1 0 0,-1 1 0,1-1 0,-1 1 0,1-1 0,-1 1 0,1-1 0,-1 1 0,0 0 0,1-1 0,-1 1 0,2 1 0,6 7 168,0 0 0,-1 0 0,1 1 0,-2 0-1,1 0 1,-2 1 0,11 21 0,5 7 244,-12-24-269,-1 0 1,0 1-1,-1 0 0,-1 0 0,8 32 1,-13-44-194,-1 1 0,-1 0 0,1 0 0,-1 0 0,1-1 0,-1 1 0,-1 0 0,1 0 0,-1 0 0,0 0 1,0-1-1,0 1 0,-1 0 0,1-1 0,-1 1 0,0-1 0,-1 0 0,1 1 0,-1-1 0,0 0 0,0 0 0,0-1 0,0 1 1,0-1-1,-8 6 0,8-7-201,1-1 0,0 1 1,-1-1-1,1 0 0,-1 0 0,0 0 1,1 0-1,-1-1 0,-3 1 1,5 0 104,0-1-1,1 0 1,-1 0 0,1 0 0,-1 0 0,0 0 0,1 0 0,-1 0 0,1 0 0,-1 0 0,0 0 0,1 0 0,-1-1 0,1 1 0,-1 0 0,1 0 0,-1-1-1,1 1 1,-1 0 0,1-1 0,-1 1 0,1 0 0,-1-1 0,1 1 0,-1-1 0,1 1 0,0-1 0,-1 1 0,1-1 0,0 1 0,-1-1 0,1 1 0,0-1 0,0 1-1,-1-1 1,1 1 0,0-1 0,0 0 0,0 1 0,0-1 0,0 1 0,0-1 0,0 0 0,0 1 0,0-1 0,0 0 0,7-16-1236</inkml:trace>
</inkml:ink>
</file>

<file path=ppt/ink/ink29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5:05.24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115 1 9970,'1'4'5629,"-1"-4"-5547,-1 0 1,-6 15 2269,-12 17-820,0-3-367,2-4 392,-26 50 1,43-74-1523,0 1-1,-1-1 1,1 0 0,0 0 0,0 1-1,0-1 1,0 0 0,0 0 0,0 1 0,0-1-1,0 0 1,1 0 0,-1 1 0,0-1 0,1 0-1,-1 0 1,1 0 0,-1 0 0,1 1-1,0-1 1,0 0 0,-1 0 0,1 0 0,0 0-1,0-1 1,0 1 0,0 0 0,0 0 0,0 0-1,0-1 1,0 1 0,0-1 0,0 1 0,2 0-1,43 17 983,-43-17-893,14 3 367,18 6 476,-34-10-918,1 0 1,-1 1-1,0 0 0,0-1 0,1 1 1,-1-1-1,0 1 0,0 0 0,0 0 1,0 0-1,0 0 0,0 0 0,0 0 0,0 0 1,0 0-1,-1 0 0,1 0 0,0 0 1,0 3-1,-1-3-32,0 1 1,0-1 0,0 1 0,0-1-1,-1 1 1,1-1 0,-1 1-1,1-1 1,-1 0 0,1 1-1,-1-1 1,0 0 0,0 1-1,1-1 1,-1 0 0,0 0-1,-2 2 1,-22 21-162,19-19 78,2-1-227,0 1-1,0-2 1,-1 1 0,0 0 0,0-1 0,0 0-1,0 0 1,0-1 0,-1 1 0,1-1 0,-1 0-1,0-1 1,-11 3 0,3-10-2401,1-10 1172</inkml:trace>
</inkml:ink>
</file>

<file path=ppt/ink/ink29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5:05.72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1 682 9162,'74'-107'9426,"-3"-3"-5615,-44 64-3007,-2-1 0,35-93 0,-52 116-703,-2 1 1,7-35 0,-12 51-106,0-1 1,-1 1-1,1-1 0,-1 1 1,-1-1-1,0 1 1,0-1-1,0 1 1,-1-1-1,0 1 0,0 0 1,-4-7-1,6 12-3,-1 1 1,1 0-1,-1-1 0,1 1 0,-1 0 0,0 0 0,1 0 0,-1 0 0,0-1 1,0 1-1,0 0 0,0 0 0,0 1 0,0-1 0,0 0 0,0 0 0,0 0 0,-1 1 1,1-1-1,0 1 0,0-1 0,-1 1 0,1-1 0,0 1 0,-1 0 0,1-1 0,0 1 1,-1 0-1,1 0 0,0 0 0,-1 0 0,1 0 0,0 1 0,-1-1 0,1 0 1,0 1-1,-1-1 0,-2 2 0,0 0-10,0 1 1,0 0-1,1 0 1,-1 1-1,1-1 1,-1 1-1,1 0 1,0-1-1,-4 9 1,-8 13 127,2 1 0,1 1 0,1 0 0,1 1 0,1 0 0,2 0-1,1 0 1,1 1 0,1 0 0,0 44 0,4-65-36,1-1-1,-1 0 1,1 0 0,0 0-1,1 0 1,0 0 0,0 0-1,0-1 1,1 1-1,0-1 1,1 1 0,-1-1-1,1 0 1,7 8 0,-8-11-59,0 0 1,0 0 0,1 0 0,-1-1 0,1 1 0,0-1-1,0 0 1,0 0 0,0 0 0,0-1 0,1 1 0,-1-1-1,0 0 1,1 0 0,-1-1 0,0 1 0,1-1 0,-1 0-1,1 0 1,-1 0 0,1-1 0,-1 0 0,0 0 0,5-1 0,-1 0-7,1-1 0,-1-1 0,-1 1 0,1-1 0,0 0 0,-1-1 0,0 0 0,0 0 0,0 0 0,-1-1 0,0 0 0,0 0 1,9-13-1,1-5 10,-1-1 1,21-46 0,-16 29 2,-17 39-14,-2 9-9,0 21-4,1 15 75,2-27 27,0-1 0,11 28 0,-12-37-196,-1-1 0,1 1-1,0 0 1,0-1-1,0 0 1,0 1-1,1-1 1,0-1 0,0 1-1,0 0 1,8 4-1,-12-7 0,1-1-1,-1 0 1,1 0-1,-1 0 1,1 1-1,-1-1 1,1 0-1,-1 0 1,1 0-1,-1 0 1,1 0-1,0 0 1,-1 0-1,1 0 1,-1 0-1,1 0 0,-1 0 1,1 0-1,-1-1 1,1 1-1,-1 0 1,1 0-1,-1 0 1,1-1-1,-1 1 1,1 0-1,-1-1 1,2 0-1,10-18-2598,3-27-1556,-14 44 4032,7-37-1183</inkml:trace>
</inkml:ink>
</file>

<file path=ppt/ink/ink29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5:06.15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72 85 9682,'-65'-75'4521,"58"73"-2048,7 6-289,5-4-96,-5-2-2304,7 0-984,7 1-624,-1-3-913,12 1 1497</inkml:trace>
</inkml:ink>
</file>

<file path=ppt/ink/ink29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5:06.54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0 389 6713,'49'54'3832,"-46"-50"-3094,0 1 0,0-1 0,-1 1 0,0 0 1,0 0-1,-1 0 0,1 0 0,-1 0 0,0 1 0,0-1 0,0 10 0,1 7 2362,-2-22-3013,0 1 0,0 0 0,0 0 0,0 0 0,0 0 0,0-1 0,0 1 0,0 0 0,0 0 0,0 0 0,-1 0 0,1-1 0,0 1 0,-1 0 0,1 0 0,0-1 0,-1 1 0,1 0 0,-1 0 0,1-1-1,-1 1 1,0-1 0,0 2 0,-5-3 147,2-11-541,4 6 263,1 0-1,-1 0 1,1 0 0,1 0-1,-1-1 1,1 2-1,0-1 1,1 0 0,-1 0-1,1 1 1,5-7 0,-4 7 31,0 1-1,1 0 1,-1 1 0,1-1 0,0 1-1,0 0 1,0 0 0,1 0 0,-1 1 0,1 0-1,-1 0 1,1 0 0,0 1 0,9-1 0,12-5 25,-18 3 36,-1 1 0,1-1 0,-1 0 0,0-1-1,-1 1 1,1-2 0,-1 1 0,0-1 0,0 0-1,0-1 1,-1 1 0,0-1 0,-1-1 0,1 1-1,-1-1 1,-1 0 0,1 0 0,-1 0 0,-1 0-1,0-1 1,0 0 0,0 0 0,-1 0 0,-1 0-1,0 0 1,0 0 0,0 0 0,-1 0 0,0 0-1,-1 0 1,-3-14 0,-27-139 764,31 155-625,3 7 425,5 16 598,9 35-625,-1-1-56,11 55 0,-9-23-215,-3-12-2933,-14-87-2983,3-3 4603,0 5 1651,0-16-297</inkml:trace>
</inkml:ink>
</file>

<file path=ppt/ink/ink29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5:06.91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0 102 8370,'29'-83'4683,"-28"75"347,-4 12-1222,3-2-3488,-1-1-1,0 1 1,1-1 0,-1 1-1,1-1 1,0 1 0,-1-1-1,1 1 1,0-1 0,0 1 0,0-1-1,1 3 1,-1-1-254,1-1-1,0 0 1,0 0 0,0 1-1,0-1 1,0 0 0,0 0-1,1 0 1,-1 0 0,1 0 0,-1-1-1,1 1 1,0 0 0,-1-1-1,1 1 1,0-1 0,0 0-1,0 1 1,0-1 0,1 0 0,-1 0-1,0 0 1,0-1 0,1 1-1,-1-1 1,0 1 0,1-1-1,-1 0 1,1 1 0,-1-1 0,0-1-1,1 1 1,-1 0 0,0 0-1,1-1 1,-1 0 0,0 1-1,1-1 1,2-1 0,4-2-50,0 0 1,0-1-1,0 0 1,-1 0-1,0-1 1,0 1-1,0-2 1,10-10-1,-17 16 12,0 0 0,0 0-1,0-1 1,0 1-1,0 0 1,0 0 0,1 0-1,-1 0 1,0 1-1,1-1 1,-1 0 0,0 0-1,1 1 1,-1-1-1,1 1 1,-1-1 0,1 1-1,-1 0 1,1-1-1,0 1 1,-1 0 0,1 0-1,-1 0 1,1 1-1,0-1 1,-1 0 0,1 0-1,-1 1 1,1-1-1,-1 1 1,1-1 0,-1 1-1,0 0 1,1 0-1,-1-1 1,0 1-1,1 0 1,-1 0 0,0 0-1,0 1 1,0-1-1,0 0 1,0 0 0,0 1-1,0-1 1,0 0-1,0 1 1,-1-1 0,1 1-1,-1-1 1,1 1-1,-1-1 1,1 1 0,-1 1-1,1 2-5,-1-1 1,1 1-1,-1 0 0,-1 0 1,1 0-1,0-1 0,-1 1 1,0 0-1,0-1 0,-1 1 1,1 0-1,-1-1 0,0 0 1,0 1-1,-1-1 0,-4 6 1,-6 9-10,0-1 0,-19 18 0,28-32-9,-5 6-93,-1-1 0,0 0 0,0 0 0,-15 8 1,22-15-55,0-1 1,0 1 0,-1 0 0,1-1 0,-1 0-1,0 0 1,1 0 0,-1 0 0,-4 0 0,7-1-7,-1 0 0,1 0 0,0 0 0,-1 0 0,1 0 0,-1-1 0,1 1 0,0-1 0,-1 1 0,1-1 0,0 1 0,-1-1 0,1 0 0,0 1 0,0-1 0,-1 0 0,1 0 0,0 0 1,0 0-1,0 0 0,0 0 0,0 0 0,-1-3 0,-8-22-2563,-5-7 1121</inkml:trace>
  <inkml:trace contextRef="#ctx0" brushRef="#br0" timeOffset="1">499 1 14851,'2'28'8194,"-15"-7"-1249,-8 5-4408,-14 0-2297,-7-5-240,-4-14 0,15-7-6545</inkml:trace>
</inkml:ink>
</file>

<file path=ppt/ink/ink29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5:15.11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59 239 6945,'-13'43'986,"2"-7"1030,-13 68 1,20-72-881,0-1 1,2 0-1,1 1 1,2-1-1,9 59 1,-10-87-1066,0 0 1,1 0-1,-1 0 1,1 0-1,0 0 1,0 0-1,0 0 1,1-1-1,-1 1 1,0 0-1,1-1 1,0 1-1,0-1 1,0 1-1,0-1 1,0 0-1,0 0 1,0 0-1,1 0 1,-1 0-1,1-1 1,-1 1-1,1-1 1,0 0-1,0 1 1,0-1-1,-1 0 1,1-1 0,0 1-1,0-1 1,0 1-1,0-1 1,0 0-1,0 0 1,0 0-1,6-1 1,3-1 105,-1 0 0,1-1 1,-1 0-1,0-1 0,0 0 0,-1-1 1,15-8-1,1-4 259,40-33 1,-19 9 20,73-81 0,31-62 40,9-8-2150,-78 102 940</inkml:trace>
</inkml:ink>
</file>

<file path=ppt/ink/ink29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5:17.87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0 7914,'3'13'3849,"8"8"-1401,15 6-736,5 0-71,15-2-361,8-6-256,14-7-328,11-6-119,5-2-241,1-4-312,-2-4-697,0 1-999,-3-2 1008</inkml:trace>
</inkml:ink>
</file>

<file path=ppt/ink/ink29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5:18.28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1 101 12963,'32'-9'5401,"20"1"-2977,17-2-287,6-7-33,0 1-359,5 5-673,-7-4-296,-8 7-552,-1 5-296,-17 1-976,1 2-1657,-6-2 1713</inkml:trace>
</inkml:ink>
</file>

<file path=ppt/ink/ink29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5:22.46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3 8162,'15'1'8958,"6"5"-7466,5 2-804,10 1 226,1-2 0,0-1 0,69 1 0,270-26 3011,-84 2-2471,-234 12-1438,17 0-5089,-53 7 3792</inkml:trace>
</inkml:ink>
</file>

<file path=ppt/ink/ink29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5:28.10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0 155 5913,'140'-56'5897,"-105"40"-4854,1 1 0,73-20 0,-71 28-780,0 2-1,0 1 0,44 2 1,116 15 302,511 15 3444,-161-50-2522,198 1 1102,-290 44-1979,-449-22-603,6 1-206,0-1-1,0 0 0,0-1 1,0 0-1,0-1 1,0-1-1,0 0 0,20-6 1,21-20-496</inkml:trace>
</inkml:ink>
</file>

<file path=ppt/ink/ink2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4:32.90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23 8498,'0'7'679,"1"-1"1,0 1-1,1 0 1,-1-1 0,1 1-1,1-1 1,-1 0-1,1 0 1,0 0-1,4 7 1,-4-10-512,0-1-1,-1 1 1,1 0 0,0-1 0,1 0-1,-1 0 1,0 0 0,0 0 0,1 0 0,-1-1-1,1 1 1,0-1 0,-1 0 0,1 0-1,0 0 1,0-1 0,0 1 0,0-1-1,4 0 1,-2 0-44,1 0 0,-1-1 0,1 1 0,-1-2-1,0 1 1,0 0 0,1-1 0,-1-1 0,0 1 0,8-5-1,1-2 229,-1-1-1,20-17 0,-26 19-173,1 1 0,0-1 1,1 2-1,0-1 0,0 1 0,0 1 0,1 0 0,14-5 1,-23 9-126,0 1 1,-1-1 0,1 1 0,0-1 0,0 1 0,0 0-1,0-1 1,0 1 0,-1 0 0,1 0 0,0 1 0,0-1-1,0 0 1,0 1 0,0-1 0,-1 1 0,1-1-1,0 1 1,0 0 0,-1 0 0,1 0 0,0 0 0,-1 0-1,1 0 1,-1 0 0,1 0 0,-1 1 0,0-1 0,2 2-1,-2 0-6,0 0-1,0 0 1,0-1 0,-1 1-1,1 0 1,-1 0-1,1 0 1,-1 0-1,0 0 1,0 0-1,-1 0 1,1 0 0,0 0-1,-1 0 1,0 0-1,0-1 1,0 1-1,-1 4 1,-1-1-57,0 0 0,-1 0 0,1 0 0,-1-1 0,0 1 0,-1-1 0,1 0 0,-1 0 0,0 0 0,0-1 0,0 0 0,-1 0 0,-9 5 0,3-3-629,0 0 0,0-1 0,0-1-1,-1 0 1,1 0 0,-15 1 0,-4-1-614</inkml:trace>
</inkml:ink>
</file>

<file path=ppt/ink/ink29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5:29.69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66 56 3217,'-3'-2'848,"0"1"1,1-1 0,-1 0 0,1 0-1,0 0 1,0 0 0,-1 0-1,1-1 1,1 1 0,-1 0-1,0-1 1,0 0 0,1 1 0,0-1-1,-1 0 1,1 0 0,-1-3-1,2 4-717,0 2-82,0 0 1,0-1-1,0 1 1,0 0-1,0 0 1,0-1-1,0 1 1,0 0-1,0 0 1,0-1-1,0 1 0,0 0 1,0 0-1,-1-1 1,1 1-1,0 0 1,0 0-1,0-1 1,0 1-1,0 0 1,-1 0-1,1 0 0,0 0 1,0-1-1,0 1 1,0 0-1,-1 0 1,1 0-1,0 0 1,0 0-1,-1-1 1,1 1-1,0 0 0,0 0 1,-1 0-1,1 0 1,0 0-1,0 0 1,-1 0-1,1 0 1,0 0-1,0 0 1,-1 0-1,1 0 0,0 0 1,0 0-1,-1 0 1,1 0-1,0 0 1,0 0-1,-1 1 1,1-1-1,0 0 1,0 0-1,0 0 0,-1 0 1,1 0-1,0 1 1,0-1-1,0 0 1,0 0-1,-1 0 1,1 1-1,0-1 1,0 0-1,0 0 1,0 0-1,0 1 0,-1-1 1,-5 17-39,6-17 11,-3 10 33,1 0-1,-1 0 0,2 0 0,-1 0 0,2 1 0,-1-1 0,1 1 1,1-1-1,2 11 0,-3-20-32,0 0 1,0 0 0,0-1-1,0 1 1,0 0 0,1 0-1,-1-1 1,0 1-1,0 0 1,1-1 0,-1 1-1,1 0 1,-1-1 0,0 1-1,1 0 1,-1-1-1,1 1 1,0-1 0,-1 1-1,1-1 1,-1 1 0,1-1-1,0 1 1,-1-1-1,1 0 1,0 1 0,1-1-1,0 0 32,0 1 0,0-1 0,0 0 0,0 0 0,0 0 0,0 0-1,0-1 1,0 1 0,0-1 0,2 0 0,3-2 118,0 0-1,0 0 1,0 0 0,11-8-1,-13 6-28,-1 1 0,1-1 0,-1 1 0,0-1 1,0 0-1,0-1 0,5-8 0,-8 11-73,1 0 1,-1 0-1,0 1 1,0-1-1,0 0 0,0 0 1,0 0-1,-1 0 1,1-1-1,-1 1 1,0 0-1,0 0 1,0 0-1,0 0 0,0 0 1,-1 0-1,-1-5 1,1 6-58,-1 0 0,1 1 0,-1-1 0,1 1 0,-1-1 0,0 1 0,0 0 0,1 0 0,-1-1 0,0 2 0,0-1 0,0 0 0,0 0 0,0 0-1,-1 1 1,1-1 0,0 1 0,0 0 0,0 0 0,0 0 0,-1 0 0,1 0 0,0 0 0,-4 1 0,3-1-245,0 0-1,0 1 1,0-1-1,0 1 1,0 0-1,0-1 1,1 1-1,-1 0 1,0 1-1,0-1 1,1 0-1,-1 1 1,1-1-1,-1 1 1,1 0-1,0 0 1,0 0-1,-3 3 1,2 11-1268</inkml:trace>
</inkml:ink>
</file>

<file path=ppt/ink/ink29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5:31.00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36 771 7330,'-5'6'1048,"0"1"0,0 0 0,1 0 0,-5 10 1,8-15-799,0 1 1,0 0 0,0-1-1,0 1 1,0-1 0,1 1-1,-1 0 1,1 0-1,0-1 1,0 1 0,0 0-1,0 0 1,0 0 0,0-1-1,1 1 1,1 4 0,-2-7-178,0 1 1,0 0-1,1-1 1,-1 1-1,0-1 1,0 1-1,1-1 1,-1 1 0,1-1-1,-1 1 1,0-1-1,1 0 1,-1 1-1,1-1 1,-1 1-1,1-1 1,-1 0-1,1 0 1,-1 1 0,1-1-1,-1 0 1,1 0-1,0 0 1,-1 1-1,1-1 1,-1 0-1,1 0 1,0 0-1,18-8 1158,11-23 25,-4-2-1043,-1 0-1,-3-2 0,0 0 0,-2-2 1,-2 0-1,-2-1 0,-1-1 0,-1 0 1,-3-1-1,-1 0 0,-2-1 0,-2 0 1,-2 0-1,-1-1 0,-3 1 1,-1-1-1,-10-63 0,10 96-211,0 1 0,0 0 0,-2 0 1,1 1-1,-1-1 0,-5-12 0,8 20-2,-1-1 0,1 1 1,0-1-1,0 1 0,-1-1 0,1 1 0,-1-1 1,1 1-1,0 0 0,-1-1 0,1 1 0,-1-1 0,1 1 1,-1 0-1,1 0 0,-1-1 0,1 1 0,-1 0 1,1 0-1,-1-1 0,0 1 0,1 0 0,-1 0 0,1 0 1,-1 0-1,1 0 0,-1 0 0,0 0 0,1 0 1,-1 0-1,1 0 0,-1 0 0,-16 16-30,-6 28-19,16-22 64,1 0-1,1 0 1,1 1-1,1-1 0,0 1 1,2 0-1,3 42 1,1-38 66,0 1 0,2-1 1,2 0-1,0-1 0,2 1 0,14 31 1,-17-45-21,1-1 1,0 1-1,0-1 1,1-1-1,1 1 1,0-2-1,1 1 1,0-1-1,16 13 1,-20-19-50,0 0 1,0-1 0,0 0 0,0 0-1,0 0 1,1-1 0,-1 1-1,1-2 1,0 1 0,-1-1 0,1 0-1,0 0 1,0-1 0,0 0-1,0 0 1,0-1 0,-1 0 0,1 0-1,0 0 1,-1-1 0,10-3-1,-8 2-1,1-1 0,-1 0-1,0-1 1,0 0 0,-1 0-1,1 0 1,-1-1 0,0 0-1,-1-1 1,1 1 0,-1-1 0,-1 0-1,1-1 1,-1 1 0,-1-1-1,6-10 1,-5 4 12,0 0 1,0 0-1,-1 0 1,-1 0-1,0-1 1,-1 0-1,-1 1 1,0-1-1,-2-18 1,2 32-21,-1 0 0,0-1 1,0 1-1,0-1 0,0 1 1,0 0-1,-1-1 0,1 1 1,0 0-1,-1-1 0,1 1 1,-1 0-1,1-1 0,-1 1 1,1 0-1,-1 0 0,0 0 1,0-1-1,0 1 0,1 0 1,-1 0-1,0 0 0,0 0 0,-1 1 1,1-1-1,0 0 0,0 0 1,0 0-1,0 1 0,-1-1 1,1 1-1,0-1 0,-1 1 1,1 0-1,0-1 0,-1 1 1,1 0-1,0 0 0,-1 0 1,-2 0-1,0 1-3,1 0 0,-1 0-1,0 0 1,1 0 0,-1 1 0,1-1 0,0 1 0,-1 0-1,1 0 1,0 0 0,0 1 0,0-1 0,-4 5-1,-2 5 6,1 1-1,0 0 0,1 0 1,0 0-1,1 1 0,0 0 0,1 0 1,1 1-1,0 0 0,1-1 1,0 1-1,2 0 0,0 0 1,1 23-1,0-35 7,0 0-1,0 1 1,0-1 0,1 1-1,0-1 1,0 0 0,0 0 0,0 0-1,0 1 1,1-1 0,-1 0-1,1 0 1,0-1 0,-1 1 0,5 3-1,-4-4 0,0 0 0,0-1 0,0 1 0,0-1 0,1 0 0,-1 0 0,0 0 0,1 0 0,-1 0 0,1 0 0,-1-1 0,1 1 0,0-1 0,-1 0 0,1 0 0,-1 0 0,1 0 0,0 0 0,-1-1 0,4 0 0,6-2 34,0-1 1,0 0-1,0-1 1,0 0-1,-1-1 0,0 0 1,0-1-1,0 0 1,-1-1-1,0 0 1,-1-1-1,0 0 0,0 0 1,-1-1-1,0 0 1,0 0-1,-1-1 0,-1 0 1,0-1-1,0 1 1,-2-1-1,1 0 1,-1 0-1,4-23 0,-8 35-31,0 0 0,0 0 0,0 0 0,0 0 0,0 0 0,0 0 0,0 0 0,0 0 0,0 0 0,-1 0 0,1 0 0,0 0 0,0 0-1,0 0 1,0 0 0,0 0 0,0 0 0,0 0 0,0 0 0,0 0 0,0 0 0,0 0 0,0 0 0,0 0 0,0 0 0,0 0-1,0 0 1,0 0 0,0 0 0,0 0 0,-1 0 0,1 0 0,0 0 0,0 0 0,0 0 0,0-1 0,0 1 0,0 0 0,0 0 0,0 0-1,0 0 1,0 0 0,-5 10 187,-5 12-133,8-15-67,0 0 0,0 1 0,1-1-1,0 1 1,0-1 0,1 1 0,0 0 0,0-1 0,1 1 0,0-1 0,0 1 0,0-1-1,1 1 1,1-1 0,2 8 0,-3-11-70,0-1-1,0 1 0,0-1 1,0 1-1,1-1 1,-1 0-1,1 0 1,0 0-1,0 0 1,0 0-1,0 0 1,0-1-1,1 0 1,-1 0-1,1 0 1,0 0-1,-1 0 1,1-1-1,0 1 1,0-1-1,0 0 1,0 0-1,0-1 1,0 1-1,0-1 1,1 0-1,-1 0 1,0 0-1,5-1 1,2-2-592,0 0 1,-1-1-1,1 0 1,-1 0-1,1-1 1,-1-1-1,-1 1 1,1-2-1,-1 1 1,11-11-1,9-4 819,6-4-190</inkml:trace>
</inkml:ink>
</file>

<file path=ppt/ink/ink29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5:31.47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7 538 10018,'38'-71'4819,"-36"60"-2427,-6 12-899,-8 10 376,9-6-1689,-1 0 0,1 0-1,0 0 1,0 1 0,1-1 0,-1 1 0,1 0 0,0-1-1,1 1 1,0 0 0,0 0 0,0 0 0,0 0-1,1 0 1,0 0 0,0 0 0,1 0 0,0 0-1,0 0 1,0 0 0,1 0 0,3 10 0,-2-11-181,-1 0 0,0-1 0,1 1 0,0-1 0,0 1 0,1-1 0,-1 0 0,1 0 0,0 0 0,0-1 0,0 0 0,0 1 0,1-1 0,-1-1 0,1 1 0,0-1 0,0 1 0,0-1 0,0-1 0,0 1 0,0-1 0,1 0 0,-1 0 0,0 0 0,11-1 0,-5-1-37,-1 0-1,1-1 1,-1 0-1,0-1 0,1 0 1,-1 0-1,0-1 1,-1-1-1,1 1 1,-1-2-1,0 1 0,0-1 1,0-1-1,-1 0 1,14-14-1,-10 9 25,-1-2 0,-1 1 0,0-1 0,-1-1 0,0 0 0,-1 0 0,-1-1 0,0 1 0,4-19 0,-1 1 56,-2 0 0,-2-1 0,-1 1 0,-2-2 0,-1 1 0,-1 0 0,-2 0 0,-2 0 0,-1 0 0,-9-35 1,13 67-4,-1-1 1,1 1 0,-1 0 0,0-1 0,0 1 0,0 0 0,0 0 0,0 0-1,0-1 1,-1 1 0,1 1 0,-1-1 0,1 0 0,-4-2 0,5 3-23,0 1 1,-1 0 0,1 0 0,-1 0-1,1 0 1,-1 0 0,1 0 0,-1 0-1,1 0 1,-1 0 0,1 0 0,-1 0-1,1 0 1,0 0 0,-1 0-1,1 0 1,-1 0 0,1 0 0,-1 1-1,1-1 1,0 0 0,-1 0 0,1 1-1,-1-1 1,1 0 0,-1 1-1,-12 21 236,8-9-159,0 0 0,2 1 0,-1-1 0,2 1 0,0 0 0,1 0-1,0 0 1,2 21 0,3 14 298,12 51 0,-13-85-300,7 34-143,2-1 0,2 0 0,2-1 0,2 0 0,44 80 0,-58-121-2431,-16-23-3202,-16-27 1217,12 16 2984</inkml:trace>
</inkml:ink>
</file>

<file path=ppt/ink/ink29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5:31.87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47 120 6009,'-35'-42'1633,"24"27"-518,11 15-1072,0 0 1,0 0-1,0 0 1,0 0-1,1 0 1,-1 0-1,0 0 0,0 0 1,0 0-1,0 0 1,0 0-1,0 0 1,0 0-1,0 0 0,1 0 1,-1 0-1,0 0 1,0 0-1,0 0 1,0 0-1,0 0 1,0 0-1,0 0 0,0 0 1,0 0-1,1 0 1,-1-1-1,0 1 1,0 0-1,0 0 1,0 0-1,0 0 0,0 0 1,0 0-1,0 0 1,0 0-1,0 0 1,0 0-1,0 0 1,0-1-1,0 1 0,0 0 1,1 0-1,-1 0 1,0 0-1,0 0 1,0 0-1,0 0 1,0 0-1,0-1 0,0 1 1,0 0-1,0 0 1,0 0-1,-1 0 1,1 0-1,10 4 501,-1-1-1,1 0 1,0 0 0,0-1 0,0 0-1,0-1 1,0 0 0,0-1-1,0 1 1,17-4 0,6-2 1402,62-18 0,-6 0 472,-87 23-2332,1-1 0,0 1 0,-1 0 0,1-1 0,0 1 0,0 0 0,-1 1 1,1-1-1,0 0 0,-1 1 0,3 0 0,-3 0-49,-1 0 0,0-1 0,0 1 0,0 0 1,0-1-1,0 1 0,0 0 0,0 0 0,0 0 0,0 0 0,-1 0 0,1 0 0,0 0 1,0 0-1,-1 0 0,1 0 0,0 2 0,0 3 34,1 1-1,-2-1 1,1 1 0,-1-1 0,0 1-1,0 0 1,-2 8 0,1-10-64,0 0 0,1 0 1,-1 0-1,1 0 0,0 0 0,1-1 1,-1 1-1,1 0 0,0 0 0,0 0 0,0 0 1,1-1-1,2 6 0,-2-7-4,1-1-1,-1 1 1,1-1-1,0 0 1,-1 0-1,1 0 1,0 0-1,0 0 0,0-1 1,1 1-1,-1-1 1,0 0-1,0 0 1,1 0-1,-1-1 1,1 1-1,-1-1 1,1 1-1,-1-1 1,1 0-1,-1-1 1,0 1-1,1-1 1,-1 1-1,1-1 1,-1 0-1,0 0 0,0 0 1,1-1-1,3-2 1,1 0 77,0 0 0,0-1-1,-1 1 1,0-2 0,0 1 0,0-1 0,-1 0 0,1-1-1,-1 1 1,8-14 0,-12 18-47,-1 0 0,0 0 0,0 0 0,0-1 0,0 1 0,0 0 0,0 0 0,-1-1 0,1 1 0,-1-1 0,1 1 0,-1 0 0,0-1 0,0 1-1,0-1 1,-1 1 0,1 0 0,0-1 0,-1 1 0,0-3 0,-1 2-54,0 0-1,0 0 0,0 0 1,0 0-1,0 0 1,0 1-1,-1-1 0,1 1 1,-1 0-1,0 0 0,1 0 1,-6-3-1,-2 0-338,-1 0 0,-1 0-1,1 1 1,0 1 0,-1-1-1,-17-1 1,14 3-407,1 1 0,0 0 0,-1 1 0,-16 2-1,30-2 751,0 0-1,1 0 0,-1 0 0,1 0 0,-1 0 0,0 1 0,1-1 0,-1 0 0,1 0 0,-1 1 0,0-1 0,1 1 0,-1-1 1,1 0-1,-1 1 0,1-1 0,0 1 0,-1-1 0,1 1 0,-1-1 0,1 1 0,0-1 0,-1 1 0,1 0 0,-1 11-342</inkml:trace>
</inkml:ink>
</file>

<file path=ppt/ink/ink29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5:32.39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231 1 9802,'-58'32'5538,"-25"26"-2823,43-28-1987,34-27-619,1 2 1,-1-1-1,1 1 1,0-1-1,0 1 0,-7 11 1,11-15-91,1 0 0,-1 0 1,0 0-1,1 0 0,-1 0 0,1 1 0,0-1 1,-1 0-1,1 0 0,0 1 0,0-1 1,0 0-1,0 0 0,0 1 0,0-1 1,0 0-1,0 0 0,1 1 0,-1-1 0,0 0 1,1 0-1,-1 0 0,1 1 0,-1-1 1,1 0-1,-1 0 0,1 0 0,0 0 1,0 0-1,0 0 0,-1 0 0,1 0 0,0-1 1,0 1-1,0 0 0,0 0 0,0-1 1,1 1-1,-1-1 0,0 1 0,0-1 1,0 1-1,2-1 0,20 10 220,1-1 1,0-2-1,1 0 0,28 3 1,-22-5 1160,55 19 0,-84-24-1360,-1 0 1,0 1-1,1-1 0,-1 0 1,0 1-1,0-1 0,1 1 1,-1 0-1,0-1 1,0 1-1,0 0 0,0 0 1,0-1-1,0 1 0,0 0 1,0 0-1,0 0 0,-1 0 1,1 1-1,0-1 1,0 0-1,-1 0 0,1 0 1,-1 0-1,1 1 0,-1-1 1,0 0-1,1 0 0,-1 1 1,0-1-1,0 0 1,0 1-1,0-1 0,0 0 1,0 1-1,0-1 0,0 0 1,-1 1-1,1-1 1,-1 0-1,1 0 0,-1 1 1,1-1-1,-1 0 0,1 0 1,-1 0-1,0 0 0,-1 2 1,-3 3-3,1-1 0,-1 1 0,-1-1 0,1 0 0,-1 0 0,1-1 0,-11 6 0,6-4-208,-1 0 1,0-1-1,0-1 0,0 0 1,0 0-1,-1-1 1,0 0-1,0-1 0,1 0 1,-1-1-1,-17-1 1,78-9-1502,-30 7 1836,-1 0 1,0-2 0,0 0 0,0-1 0,-1-1-1,1-1 1,-2 0 0,1-1 0,-1-1 0,0 0 0,21-17-1,-23 13 144,0 0 0,-1-1 0,14-18 0,-23 27-255,-1 0-1,0 0 1,0 0 0,0 0-1,0 0 1,-1 0-1,0-1 1,0 0-1,0 1 1,-1-1-1,0 0 1,0 0-1,0 1 1,-1-12-1,0 16-37,0-1-1,0 1 0,-1 0 0,1-1 1,0 1-1,-1-1 0,1 1 1,-1 0-1,1 0 0,-1-1 0,0 1 1,1 0-1,-1 0 0,-2-2 0,3 2-8,-1 1 0,0-1 0,1 1 0,-1 0 0,1-1 0,-1 1 0,0 0 0,1 0 0,-1 0 0,0-1-1,1 1 1,-1 0 0,0 0 0,0 0 0,1 0 0,-1 0 0,0 0 0,1 0 0,-1 0 0,0 0 0,0 1 0,-2 0-2,1 0 1,-1 0-1,1 1 1,0-1-1,0 1 1,-1-1-1,1 1 1,0 0-1,1 0 1,-1 0-1,0 0 1,0 0-1,1 0 1,-2 3 0,-1 2-21,1-1 0,0 1 0,0 0 0,1 0 0,0 0 0,0 0 0,1 0 0,0 0 0,-1 13 0,2-18-101,0 1 0,0 0-1,0 0 1,1 0 0,-1 0-1,1 0 1,0 0-1,0 0 1,0-1 0,0 1-1,0 0 1,1-1 0,-1 1-1,1-1 1,0 1 0,-1-1-1,1 0 1,0 0-1,0 0 1,1 0 0,-1 0-1,0 0 1,1 0 0,-1-1-1,1 0 1,-1 1-1,5 0 1,6 2-195,0 0-1,1-1 1,25 1 0,13 0 588</inkml:trace>
</inkml:ink>
</file>

<file path=ppt/ink/ink29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5:32.86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0 12155,'8'12'5369,"4"11"-2857,-4 1-879,-6 5-753,-1 1-480,-1-6-328,-5 4-136,5-5-624,-1-4-368,1-6-1209,8-6 2193,5-14-288</inkml:trace>
</inkml:ink>
</file>

<file path=ppt/ink/ink29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5:33.24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14 1 12371,'-13'11'4369,"13"2"-4938,4-1-543,27 4 616</inkml:trace>
</inkml:ink>
</file>

<file path=ppt/ink/ink29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5:34.02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1 534 10450,'17'9'4426,"-10"-6"-3387,0 0-1,0 1 1,0 0 0,10 8-1,-14-10-994,-1 0 1,0 1-1,0-1 0,-1 0 0,1 1 0,0 0 0,-1-1 0,1 1 0,-1 0 0,0 0 1,0 0-1,0 0 0,0-1 0,-1 2 0,1 5 0,0 4-59,-2 1-1,0 0 1,0-1-1,-5 18 1,3-15-106,0 1 0,0 19 0,4-42 33,0 0 1,1 1-1,-1-1 1,1 0-1,0 1 1,1-1-1,-1 1 1,1 0-1,5-7 1,35-45 165,-41 55-85,-1 0 0,0 0 1,1 0-1,0 1 1,-1-1-1,1 0 1,0 1-1,0 0 1,0-1-1,0 1 1,0 0-1,0 0 1,0 0-1,1 0 1,-1 1-1,0-1 1,0 0-1,1 1 1,-1 0-1,0-1 1,1 1-1,-1 0 1,0 0-1,1 0 0,-1 1 1,0-1-1,1 1 1,-1-1-1,0 1 1,1 0-1,-1 0 1,0 0-1,3 1 1,4 5-271,0 1-1,0-1 1,-1 1 0,0 1 0,13 16-1,5 6-1173,-19-24 1164,0 0 0,1 0 0,-1-1 0,2 0 0,-1 0 0,1-1 0,-1 0 0,2 0 0,-1-1 0,0 0 0,14 3 0,-16-6 209,1 1 0,-1-1 0,1-1 0,-1 0 0,1 0 0,-1 0 0,1-1 0,-1 0 0,0-1 0,1 1 0,-1-2 0,0 1 0,0-1 0,0 0-1,0 0 1,8-6 0,0 0 75,-1-2-1,0 0 0,0-1 0,-1 0 1,-1-1-1,0 0 0,0-1 0,10-18 1,-9 11 146,0-2 0,-2 1 0,-1-2 0,-1 1 0,8-33 0,-8 18 145,-2 0 0,-2 0 0,-1-1-1,-2 0 1,-2 1 0,-2-1 0,-9-60 0,9 89-182,-10-46 611,11 52-622,0 1 0,0 0 0,0 0 0,0 0 0,-1 0 0,1 0 0,-1 1 0,0-1 0,0 0-1,0 1 1,0-1 0,0 1 0,-1 0 0,-2-3 0,3 5-45,1-1 0,0 1 0,0 0 0,0 0 1,0-1-1,-1 1 0,1 0 0,0 0 0,0 0 0,-1 0 0,1 0 1,0 1-1,0-1 0,0 0 0,-1 1 0,1-1 0,0 0 0,0 1 1,0-1-1,0 1 0,0 0 0,0-1 0,0 1 0,0 0 0,0 0 1,0-1-1,0 1 0,0 0 0,1 0 0,-1 0 0,0 0 0,1 0 1,-1 0-1,1 0 0,-1 2 0,-19 38 805,13-16-521,0 0-1,2 0 0,0 1 0,2-1 0,1 1 0,1 0 0,1 0 1,1 0-1,2 0 0,7 34 0,-7-43-278,2 1 0,0-1 0,2 0-1,-1-1 1,2 0 0,0 0 0,1 0 0,1-1 0,0 0 0,1-1 0,1 0-1,0-1 1,0 0 0,2-1 0,24 18 0,-9-16-1456,-29-14 1313,0 0 1,1 1 0,-1-1-1,1 0 1,-1 0 0,0 0 0,1 0-1,-1 0 1,1 1 0,-1-1-1,0 0 1,1 0 0,-1 0-1,1 0 1,-1 0 0,1 0 0,-1 0-1,0 0 1,1-1 0,-1 1-1,1 0 1,-1 0 0,0 0-1,1 0 1,-1 0 0,0-1 0,1 1-1,-1 0 1,1 0 0,-1-1-1,0 1 1,0 0 0,1-1 0,-1 1-1,0 0 1,1-1 0,-1 1-1,0 0 1,0-1 0,0 1-1,0 0 1,1-1 0,-1 1 0,0-1-1,0 1 1,0 0 0,0-1-1,0 1 1,0-1 0,0 1-1,0-1 1,0 1 0,0 0 0,0-1-1,0 1 1,0-1 0,0 1-1,-1 0 1,1-1 0,0 1-1,0-1 1,0 1 0,-1 0 0,1-1-1,-1 0 1,-7-15-1171</inkml:trace>
</inkml:ink>
</file>

<file path=ppt/ink/ink29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5:34.45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1 103 10354,'0'1'286,"1"1"0,0-1-1,0 0 1,0 0 0,0 0-1,-1 0 1,1 0 0,1 0-1,-1 0 1,0 0 0,0 0-1,0-1 1,0 1 0,1 0-1,-1-1 1,0 1 0,0-1-1,1 1 1,-1-1 0,1 0-1,-1 1 1,2-1 0,36 5 1278,-1-4 261,64-7-1,-77 2-1334,1 2-1,0 1 0,0 1 0,-1 1 0,47 9 0,-69-10-482,0 1 0,0 0 0,0-1 0,0 1 0,0 1 0,0-1 0,0 0 0,-1 1 0,1-1-1,-1 1 1,1 0 0,-1 0 0,1 0 0,-1 0 0,0 0 0,0 0 0,0 1 0,0-1 0,-1 1 0,1-1 0,1 4-1,-2 0-8,0 0-1,0 0 1,0 0-1,0 0 1,-1 0-1,0 1 1,-2 11-1,1 29 69,1-46-66,0 0 0,0-1 1,0 1-1,0-1 0,0 1 1,0 0-1,1-1 0,-1 1 1,0-1-1,0 1 0,0 0 1,1-1-1,-1 1 0,0-1 1,0 1-1,1-1 0,-1 1 1,0-1-1,1 1 0,-1-1 1,1 1-1,-1-1 0,1 0 1,-1 1-1,1-1 0,-1 0 1,1 1-1,-1-1 0,2 1 1,-1-1-2,0-1 0,0 1 0,0 0 1,0 0-1,0 0 0,0-1 0,1 1 0,-1-1 0,0 1 1,0-1-1,-1 1 0,1-1 0,0 0 0,2-1 0,26-30 44,-23 22 21,0 0 0,-1 0 0,0 0 0,-1 0 0,0-1 0,0 1 0,-1-1 1,2-17-1,-4 23-57,-1 1 1,0 0-1,0 0 1,0-1-1,-1 1 1,1 0-1,-1 0 1,0 0-1,0-1 0,0 1 1,-1 0-1,1 1 1,-1-1-1,0 0 1,0 0-1,-1 1 1,1-1-1,-1 1 1,1 0-1,-1-1 1,0 1-1,-1 1 1,1-1-1,0 0 1,-1 1-1,-3-2 1,-6-3-283,1 2 0,-2 0 1,1 0-1,0 1 1,-1 1-1,-19-3 0,17 4-691,0 1 0,1 0 0,-1 1 0,0 1 0,-22 3 0,13 6-345</inkml:trace>
</inkml:ink>
</file>

<file path=ppt/ink/ink29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5:35.17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48 205 6809,'-2'-28'943,"1"18"-499,0 0 0,0 0 1,1 0-1,1-1 0,0 1 1,0 0-1,1 0 0,4-13 1,-2 11 263,-2 8-327,0 0-1,0-1 1,-1 1-1,0 0 1,0-1-1,0 1 1,-1-1-1,1 1 1,-1-1-1,0 0 0,-1-5 1,1 10-349,0 0 0,0 0-1,0 0 1,0 0 0,0 0 0,0 0 0,0 0 0,-1-1-1,1 1 1,0 0 0,0 0 0,0 0 0,0 0-1,0 0 1,0 0 0,0 0 0,-1 0 0,1 0 0,0 0-1,0 0 1,0 0 0,0 0 0,0 0 0,-1 0 0,1 0-1,0 0 1,0 0 0,0 0 0,0 0 0,0 0-1,-1 0 1,1 0 0,0 0 0,0 0 0,0 0 0,0 0-1,0 0 1,-1 0 0,1 0 0,0 0 0,0 0-1,0 0 1,0 1 0,0-1 0,0 0 0,0 0 0,0 0-1,0 0 1,-1 0 0,1 0 0,0 0 0,0 1 0,0-1-1,0 0 1,0 0 0,0 0 0,-7 10 671,-1 14-258,1 1 0,1-1 1,1 1-1,2 0 1,-2 38-1,3-42-205,-4 46 376,-6 103 898,11-146-1303,2 0 0,1 0 0,1-1 0,12 47 0,-13-64-234,0 1 0,0-1 0,1 0 0,0 0 1,0-1-1,1 1 0,-1-1 0,1 1 0,9 8 0,-12-13-115,1 0-1,-1 0 0,1 1 1,-1-1-1,1 0 0,0 0 1,0-1-1,-1 1 0,1 0 0,0-1 1,0 1-1,0-1 0,0 1 1,0-1-1,0 0 0,0 0 1,0 0-1,0 0 0,0 0 1,0 0-1,0 0 0,0-1 1,-1 1-1,1-1 0,0 0 1,0 1-1,0-1 0,0 0 0,-1 0 1,1 0-1,0 0 0,-1 0 1,1-1-1,-1 1 0,1 0 1,0-2-1,19-20-1080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5:26.31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8338,'3'5'9127,"17"33"-8080,-10-15-618,0 0 0,-2 1 0,-1 1-1,-1-1 1,-2 1 0,3 29 0,-6-37-241,-1 10 6,1 1 1,2-1-1,0 1 1,14 49-1,-17-77-233,0 1 1,0-1-1,0 0 0,0 1 0,0-1 1,0 0-1,0 1 0,0-1 1,1 1-1,-1-1 0,0 0 0,0 1 1,0-1-1,0 0 0,0 1 0,1-1 1,-1 0-1,0 1 0,0-1 0,1 0 1,-1 0-1,0 1 0,0-1 0,1 0 1,-1 0-1,0 0 0,1 1 0,-1-1 1,0 0-1,1 0 0,-1 0 0,0 0 1,1 0-1,-1 0 0,1 1 0,-1-1 1,1 0-1,7-14-2087,1-24-1069,-8 4 1957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6:04.41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72 8274,'1'-4'487,"0"2"1,1-1-1,0 0 0,-1 0 1,1 0-1,0 1 1,0-1-1,1 1 1,-1 0-1,1-1 1,-1 1-1,1 0 0,-1 0 1,4-1-1,43-21 2365,-44 22-2692,0 1-1,0-1 1,-1 1-1,2 0 1,-1 1-1,0-1 0,0 1 1,0 0-1,0 0 1,0 0-1,0 1 1,0 0-1,0 0 1,0 0-1,0 1 0,0 0 1,-1 0-1,8 3 1,2 4-1,-1 1 0,1 0 1,-2 1-1,16 16 0,-17-16-214,1 1 0,0-2 0,1 0 0,18 12-1,-15-18-1259,-15-4 1208,-1 0 1,0 0-1,0 0 0,1 0 0,-1-1 1,0 1-1,0 0 0,1 0 0,-1 0 1,0-1-1,0 1 0,0 0 1,1 0-1,-1 0 0,0-1 0,0 1 1,0 0-1,0 0 0,0-1 0,1 1 1,-1 0-1,0 0 0,0-1 0,0 1 1,0 0-1,0-1 0,0 1 0,0 0 1,0 0-1,0-1 0,0 1 1,0 0-1,0-1 0,0 1 0,0 0 1,-1 0-1,1-1 0,0 1 0,0 0 1,0 0-1,0-1 0,0 1 0,-1 0 1,1 0-1,0-1 0,0 1 0,0 0 1,-1 0-1,0-2-612</inkml:trace>
</inkml:ink>
</file>

<file path=ppt/ink/ink3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4:33.28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32 1 11867,'-14'1'4368,"12"10"-3519,-1 3-953,-10 4 64</inkml:trace>
</inkml:ink>
</file>

<file path=ppt/ink/ink30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5:36.36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0 340 12499,'34'1'5534,"10"-1"-2346,-37 0-3049,-1 0 1,1-1-1,0 0 1,0-1-1,-1 1 1,1-1-1,0-1 1,-1 1-1,0-1 1,0 0-1,0 0 1,8-6-1,-4 2-22,0-1 0,-1 0-1,0 0 1,9-11 0,-16 17-112,-1 0 0,1 0 0,0 0 0,-1 0-1,0 0 1,1 0 0,-1 0 0,0 0 0,0-1 0,0 1 0,-1 0 0,1-1 0,0 1 0,-1-1 0,0 1-1,1-1 1,-1 1 0,0-1 0,0 1 0,-1-1 0,1 1 0,0-1 0,-1 1 0,0 0 0,1-1-1,-3-3 1,3 5-6,-1 1-1,1-1 0,0 0 0,-1 0 1,1 1-1,-1-1 0,1 0 0,-1 1 0,0-1 1,1 1-1,-1-1 0,0 1 0,1-1 0,-1 1 1,0-1-1,0 1 0,1-1 0,-1 1 1,0 0-1,0 0 0,0-1 0,0 1 0,1 0 1,-1 0-1,0 0 0,-2 0 0,1 0-4,1 1-1,-1 0 1,0-1-1,0 1 1,0 0-1,1 0 1,-1 0-1,1 0 0,-1 0 1,0 0-1,-1 3 1,-2 1-11,0 0 1,0 1-1,1-1 1,0 1-1,-5 9 1,7-10 20,-1 0 0,1 0-1,1 0 1,-1 1 0,1-1 0,0 0 0,0 1-1,0-1 1,1 1 0,-1-1 0,2 1 0,-1-1-1,0 1 1,1-1 0,2 9 0,-1-11 1,-1 0 1,1 0 0,-1 0-1,1 1 1,0-2-1,1 1 1,-1 0-1,0 0 1,1-1 0,-1 1-1,1-1 1,0 0-1,0 0 1,0 0-1,0 0 1,0 0 0,0 0-1,0-1 1,1 0-1,-1 0 1,1 0-1,-1 0 1,1 0-1,5 0 1,2-1 8,-1 1 0,1-2 0,-1 0 1,1 0-1,-1-1 0,0 0 0,0 0 0,1-1 0,-1-1 0,-1 0 1,1 0-1,-1-1 0,0 0 0,11-8 0,-7 4 41,-1 0 0,-1 0 0,0-2 0,0 1 0,-1-1 0,0-1 0,-1 1 0,0-2 0,10-17 0,-16 26 457,-1 13-366,6 23 18,-3-22-103,0 1-1,1-2 0,0 1 1,1-1-1,0 0 0,0 0 0,1-1 1,0 0-1,16 13 0,-11-11-37,-3-2-18,1 0-1,0-1 0,0 0 0,14 6 0,-21-12-5,-1 1 0,1-1-1,-1 0 1,1 0 0,0-1 0,-1 1 0,1-1 0,0 1 0,-1-1 0,1-1 0,0 1 0,-1 0 0,1-1 0,0 0 0,-1 0 0,1 0 0,0 0 0,-1 0 0,5-3 0,16-12 28,0-1 1,-1 0 0,-1-2-1,0 0 1,30-37-1,-31 26 11,-18 25 10,0 0 0,0 0 0,1 0-1,0 1 1,0-1 0,1 1 0,7-6-1,-18 50 1328,-25 85-1217,30-121-235,0 0 1,0 0-1,1 1 1,-1-1-1,1 0 1,0 0-1,0 0 1,0 1-1,1-1 1,-1 0-1,1 0 1,0 0-1,0 0 1,1 0-1,-1 0 1,3 5-1,8-48-853,-6 21 971,0 1 1,1 0-1,1 0 1,0 0-1,2 1 1,15-21-1,-24 35-13,0 0 0,1 0 0,-1 0 0,1 1 0,-1-1-1,1 1 1,0-1 0,-1 1 0,1 0 0,0-1 0,0 1 0,0 0 0,0 0-1,0 0 1,0 1 0,0-1 0,0 0 0,0 1 0,1 0 0,-1-1 0,0 1-1,0 0 1,0 0 0,1 0 0,-1 0 0,0 1 0,0-1 0,0 0-1,1 1 1,-1 0 0,0-1 0,0 1 0,0 0 0,0 0 0,0 0 0,0 0-1,1 2 1,2 1 10,0 0 1,-1 1-1,1 0 0,-1 0 0,0 0 0,0 0 0,-1 0 0,0 1 0,0-1 0,0 1 0,3 11 1,22 84 151,-28-100-189,0-1 0,0 0 0,0 0 0,0 1 0,0-1 0,0 0 0,0 0 0,0 1 0,0-1 0,0 0 0,0 1 0,0-1 0,0 0 0,0 0 0,0 1 0,0-1 0,1 0 0,-1 0 0,0 1 0,0-1 0,0 0 0,0 0-1,1 0 1,-1 1 0,0-1 0,0 0 0,0 0 0,1 0 0,-1 1 0,0-1 0,0 0 0,1 0 0,-1 0 0,0 0 0,0 0 0,1 0 0,-1 0 0,0 0 0,0 0 0,1 0 0,-1 0 0,0 1 0,0-1 0,1-1 0,-1 1 0,0 0 0,0 0 0,1 0 0,-1 0 0,0 0-1,1 0 1,7-17 45,-5 10-57,0-1 1,0 1-1,0 0 0,1 0 0,0 0 0,1 0 0,-1 1 1,1-1-1,8-6 0,4-7-34,7-11-89,-15 17 44,1 1 0,16-16 0,-24 27 82,1-1-1,0 1 1,0 0-1,0 0 1,0 0-1,1 0 1,-1 0-1,0 0 1,1 1-1,-1 0 1,1 0 0,-1 0-1,1 0 1,6 0-1,-8 1 9,0 0 0,0 0 0,-1 0-1,1 1 1,0-1 0,-1 0 0,1 1 0,0 0 0,-1-1-1,1 1 1,-1 0 0,1 0 0,-1 0 0,1 0 0,-1 0-1,0 0 1,1 0 0,-1 0 0,1 2 0,21 33-4,-20-30 34,0-1 1,0 0-1,1 0 0,-1 0 1,9 8-1,-8-9 26,0-1 1,0-1-1,0 1 0,0 0 0,1-1 1,-1 0-1,1 0 0,0 0 1,-1-1-1,1 0 0,0 0 1,0 0-1,0 0 0,0-1 1,7 0-1,-4 0 25,0-1 1,-1-1-1,1 0 1,-1 0-1,1 0 0,-1-1 1,0 0-1,0 0 0,8-6 1,-2 1-21,0-2 0,0 0 0,-1 0 0,0-1 0,-1 0 0,-1-1 0,0 0-1,0-1 1,9-16 0,-4 0-111,0-1 0,19-57 0,-32 76-27,-6 13-25,-9 18-162,4-2-350,1 1-1,1 0 1,1 1 0,-8 38-1,9-23-1795,1 1 0,1 36 0,3-26 827</inkml:trace>
</inkml:ink>
</file>

<file path=ppt/ink/ink30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5:37.57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52 9 7146,'-3'0'2555,"7"-1"341,1 1 1214,-11-1 266,4 2-4338,1 0 0,0 0 1,0 0-1,1 0 0,-1 0 0,0 0 0,0 0 0,0 0 0,1 0 1,-1 1-1,0-1 0,1 0 0,-1 0 0,1 1 0,0-1 0,-1 2 1,1-2-18,-1 0-1,1 0 1,0 0 0,-1-1 0,1 1 0,0 0 0,0 0 0,0 0 0,0 0-1,0 0 1,0 0 0,0-1 0,0 1 0,0 0 0,0 0 0,0 0 0,0 0 0,1 0-1,-1-1 1,0 1 0,1 0 0,-1 0 0,0 0 0,1-1 0,-1 1 0,1 0-1,-1-1 1,1 1 0,1 1 0,-1-2 5,1 1 1,-1-1-1,1 1 1,-1-1-1,1 0 0,0 0 1,-1 1-1,1-1 0,0 0 1,-1-1-1,1 1 0,-1 0 1,4-1-1,-5 1-18,1-1 0,-1 1 0,1 0 0,-1-1 0,1 1-1,-1-1 1,1 1 0,-1-1 0,1 0 0,-1 1 0,0-1 0,1 1 0,-1-1-1,0 0 1,1 1 0,-1-1 0,0 0 0,0 1 0,0-1 0,0 0-1,0 1 1,0-1 0,0 0 0,0 0 0,0 1 0,0-1 0,0 0 0,0 1-1,0-1 1,0 0 0,-1 1 0,1-1 0,0 0 0,0 1 0,-1-1 0,1 1-1,-1-2 1,1 2-6,0 1 0,-1-1 0,1 0 0,0 0 0,0 1-1,0-1 1,0 0 0,0 0 0,0 0 0,-1 1 0,1-1 0,0 0-1,0 0 1,0 0 0,-1 1 0,1-1 0,0 0 0,0 0 0,0 0 0,-1 0-1,1 0 1,0 0 0,0 0 0,-1 1 0,1-1 0,0 0 0,0 0-1,-1 0 1,1 0 0,0 0 0,0 0 0,-1 0 0,1 0 0,0 0-1,-1 0 1,1 0 0,0-1 0,0 1 0,-1 0 0,1 0 0,0 0 0,0 0-1,0 0 1,-1 0 0,1 0 0,0-1 0,0 1 0,0 0 0,-1 0-1,1 0 1,0-1 0,0 1 0,0 0 0,0 0 0,-1 0 0,1-1-1,0 1 1,0 0 0,0 0 0,0-1 0,0 1 0,0-1 0,-6 22 243,6-18-211,0 1 0,0-1 0,0 0-1,1 1 1,-1-1 0,1 0 0,0 0 0,-1 0 0,2 0-1,-1 1 1,0-1 0,0 0 0,1-1 0,0 1 0,0 0 0,2 2-1,-2-2 20,-1-1-24,1-1-1,-1 1 1,1-1 0,0 0-1,0 1 1,-1-1-1,1 0 1,0 0 0,0 0-1,0-1 1,0 1-1,0 0 1,1-1 0,-1 1-1,0-1 1,0 0-1,0 1 1,0-1 0,1 0-1,-1 0 1,0-1-1,0 1 1,3-1 0,3 0 45,0-1 1,0 0 0,0-1 0,10-3-1,-16 5-64,0 0-1,0 0 0,0 0 1,0 0-1,0 0 0,0 0 1,0 0-1,0 0 0,0-1 1,-1 1-1,1-1 0,0 0 1,-1 1-1,0-1 0,1 0 1,-1 0-1,0 0 0,0 0 1,0 0-1,0 0 0,0 0 1,0-2-1,-1 1 1,0 1-1,-1 0 1,1 0-1,-1 0 1,1 0 0,-1 0-1,0 0 1,0 0-1,0 0 1,0 0-1,0 0 1,-1 0-1,1 0 1,0 1 0,-1-1-1,0 1 1,1-1-1,-1 1 1,0-1-1,1 1 1,-1 0 0,-3-2-1,-2 0-8,1-1-1,-1 1 1,0 1-1,0-1 1,0 1-1,0 0 1,0 0-1,0 1 1,0 0 0,-13 0-1,16 1-2,0 0 0,-1 0 0,1 1 1,0-1-1,0 1 0,0 0 0,0 0 0,0 0 0,0 1 0,0-1 0,1 1 1,-1 0-1,0 0 0,1 0 0,-1 0 0,1 1 0,0 0 0,0-1 0,0 1 1,-3 4-1,5-5 9,-1 0-1,1 0 1,0 0 0,0 0 0,0 0 0,0 1 0,0-1-1,0 0 1,1 0 0,-1 1 0,1-1 0,0 0-1,-1 1 1,1-1 0,0 0 0,1 1 0,-1-1 0,0 0-1,0 1 1,1-1 0,0 0 0,-1 1 0,1-1 0,0 0-1,0 0 1,0 0 0,0 0 0,1 0 0,-1 0-1,1 0 1,-1 0 0,1 0 0,-1-1 0,1 1 0,0-1-1,0 1 1,3 1 0,1 2 60,1-1 0,0 0 0,1-1 0,-1 1 0,1-1-1,-1-1 1,1 1 0,0-1 0,13 1 0,-11-2 14,0-1 0,0 0 0,0 0 1,0-1-1,-1 0 0,15-4 0,-21 4-37,1 0-1,-1 0 1,0-1-1,0 1 1,0-1 0,1 1-1,-1-1 1,0 0-1,-1 0 1,1 0 0,0-1-1,-1 1 1,1-1-1,-1 1 1,0-1-1,0 0 1,0 0 0,0 0-1,0 0 1,-1 0-1,2-5 1,-2 7-26,-1 0 1,0 0-1,0-1 1,0 1-1,0 0 1,0 0 0,0 0-1,0 0 1,0 0-1,0-1 1,-1 1-1,1 0 1,0 0-1,-1 0 1,1 0-1,-1 0 1,0 0-1,1 0 1,-1 0-1,1 0 1,-1 0-1,0 0 1,0 0-1,0 1 1,0-1-1,1 0 1,-1 1-1,0-1 1,0 0-1,0 1 1,-3-2-1,-36-12 13,34 13-69,-62-21-1223,28-1-2861,33 19 2807</inkml:trace>
</inkml:ink>
</file>

<file path=ppt/ink/ink30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5:38.70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170 21 4785,'16'36'2834,"-16"-35"-2735,0-1 1,0 0-1,0 0 0,0 1 1,1-1-1,-1 0 0,0 1 1,0-1-1,0 0 0,1 0 1,-1 1-1,0-1 0,1 0 1,-1 0-1,0 0 1,0 0-1,1 1 0,-1-1 1,0 0-1,1 0 0,-1 0 1,0 0-1,1 0 0,-1 0 1,0 0-1,1 0 0,-1 0 1,0 0-1,1 0 0,-1 0 1,0 0-1,1 0 0,-1 0 1,0 0-1,1 0 0,-1-1 1,0 1-1,1 0 0,-1 0 1,0 0-1,1 0 1,-1-1-1,0 1 0,0 0 1,1 0-1,-1-1 0,12-12 1160,-12 12-802,25-38 4490,-27 33-3031,-7 7-1098,-10 5-180,1 4-524,1 0-1,1 1 1,0 1-1,0 0 0,1 1 1,0 1-1,2 0 0,-1 1 1,2 0-1,0 1 0,-17 31 1,27-43-113,0 0-1,0 0 1,1-1 0,0 2 0,-1-1 0,2 0 0,-2 7 0,2-10-3,0 0 0,0-1 1,0 1-1,0 0 0,0-1 1,0 1-1,1 0 0,-1 0 0,0-1 1,0 1-1,1 0 0,-1-1 1,1 1-1,-1-1 0,0 1 1,1 0-1,-1-1 0,1 1 1,-1-1-1,1 1 0,0-1 0,-1 1 1,1-1-1,-1 0 0,1 1 1,0-1-1,-1 0 0,1 1 1,0-1-1,0 0 0,-1 0 1,1 0-1,0 0 0,-1 0 0,1 0 1,0 0-1,0 0 0,-1 0 1,1 0-1,0 0 0,0 0 1,-1 0-1,1 0 0,0-1 0,-1 1 1,1 0-1,0-1 0,0 0 1,86-28-66,-72 22 72,1 1 0,-1 0 1,1 1-1,0 1 0,1 1 0,-1 0 0,1 1 1,21 0-1,-33 3-5,0 0 0,1 0 0,-1 0 0,0 1 1,0 0-1,0 0 0,0 0 0,0 1 0,-1-1 1,1 1-1,-1 0 0,1 1 0,-1-1 0,0 1 1,0 0-1,-1 0 0,1 0 0,-1 0 0,0 1 1,0-1-1,0 1 0,-1 0 0,0 0 0,3 6 0,3 11 29,-1 1-1,-1 0 0,5 47 1,-10-69-26,2 24 94,-1 0-1,0 1 1,-2-1 0,-5 40 0,3-51-60,-1 0 0,0-1 0,-1 1 1,0-1-1,-1 0 0,-1 0 0,0-1 1,-1 1-1,-15 21 0,19-31-61,0 1-1,0-1 0,0 1 1,0-1-1,-1 0 1,1-1-1,-1 1 0,0 0 1,1-1-1,-1 0 1,0 0-1,-1 0 0,1 0 1,0-1-1,0 0 1,-1 0-1,1 0 0,-1 0 1,1-1-1,-1 1 1,1-1-1,-1 0 0,1-1 1,-1 1-1,1-1 1,0 0-1,-1 0 0,-6-3 1,4 2-216,1-1 1,0 0 0,0-1-1,0 0 1,0 0 0,1 0-1,0 0 1,-1-1 0,2 0-1,-1 0 1,0 0 0,1-1-1,0 0 1,1 1 0,-1-1-1,1-1 1,0 1-1,-2-8 1,-3-37-1700,6-7 825</inkml:trace>
</inkml:ink>
</file>

<file path=ppt/ink/ink30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5:39.34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0 10546,'0'2'756,"5"28"7083,1 5-3848,22 152-2626,-26-172-1281,1 0 1,0 0-1,1 0 0,12 28 0,-15-39-79,1 0 0,0 0 0,-1-1 0,1 1 0,1-1 0,-1 0-1,0 0 1,1 1 0,0-1 0,0-1 0,0 1 0,0 0 0,0-1 0,0 0 0,0 1 0,1-1 0,0-1 0,-1 1-1,1 0 1,0-1 0,0 0 0,-1 0 0,7 1 0,-7-2-7,1 0-1,-1 0 1,0-1 0,0 1-1,0-1 1,0 0 0,0 0 0,0 0-1,0 0 1,0-1 0,0 1-1,-1-1 1,1 1 0,0-1-1,3-3 1,34-40 28,-35 38-39,1-1-1,0 1 1,1 0 0,0 1 0,11-10-1,-15 15-13,0-1-1,0 0 0,-1 1 0,1-1 1,0 1-1,0 0 0,0 0 0,1 0 0,-1 1 1,0-1-1,6 0 0,-7 2 16,-1-1 0,1 0-1,0 1 1,-1-1 0,1 1 0,-1 0 0,1-1-1,-1 1 1,1 0 0,-1 0 0,0 0-1,0 0 1,1 0 0,-1 0 0,0 0 0,0 0-1,0 1 1,0-1 0,0 0 0,0 1-1,0-1 1,-1 1 0,1-1 0,0 2 0,1 0 24,-1 0 1,1 0-1,0-1 1,0 1-1,0-1 1,0 1-1,0-1 1,1 0 0,-1 0-1,1 0 1,0 0-1,-1-1 1,1 1-1,0 0 1,0-1-1,0 0 1,0 0-1,0 0 1,0 0 0,0 0-1,0-1 1,0 1-1,1-1 1,-1 0-1,0 0 1,0 0-1,0-1 1,1 1 0,-1-1-1,4-1 1,1 1 1,0-1 0,0-1 0,0 0 0,0 0 0,-1 0-1,1-1 1,-1 0 0,0-1 0,0 1 0,10-10 0,34-47 208,-50 60-217,-1 1 1,1-1 0,-1 1-1,1-1 1,0 1 0,-1 0-1,1-1 1,-1 1 0,1 0-1,0 0 1,0-1 0,-1 1-1,1 0 1,0 0 0,-1 0-1,1 0 1,0 0 0,0 0-1,-1 0 1,1 0 0,0 0-1,-1 0 1,1 0-1,0 0 1,0 1 0,-1-1-1,1 0 1,0 1 0,-1-1-1,1 0 1,-1 1 0,1-1-1,0 1 1,-1-1 0,1 1-1,-1-1 1,1 2 0,22 24-16,-19-21 27,90 135 376,-82-121-334,-4-7-13,-1 0-1,-1 0 1,0 1-1,-1-1 1,0 1-1,-1 1 0,0-1 1,-1 1-1,-1-1 1,1 19-1,-3-24-31,0 0 1,0-1-1,-1 1 0,0 0 0,-1 0 1,0 0-1,0-1 0,-1 1 0,1-1 0,-2 0 1,1 1-1,-1-1 0,0-1 0,0 1 1,-1-1-1,0 1 0,0-2 0,-1 1 0,-7 6 1,7-7-75,-1 0 0,0 0-1,0-1 1,-1 0 0,1 0 0,-1-1 0,0 0 0,0 0 0,0-1 0,-1 0 0,1 0 0,0-1 0,-1 0 0,1-1-1,-1 0 1,1 0 0,-12-2 0,8 0-518,0 0-1,0-1 1,1-1 0,0 0-1,0 0 1,0-1 0,0-1-1,1 0 1,-1 0 0,2-1-1,-18-15 1,7 0-822</inkml:trace>
</inkml:ink>
</file>

<file path=ppt/ink/ink30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5:39.87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118 12 7586,'0'-1'330,"-1"0"1,1 1 0,-1-1 0,1 0-1,-1 1 1,0-1 0,1 0 0,-1 1-1,0-1 1,1 1 0,-1-1-1,0 1 1,0-1 0,0 1 0,1-1-1,-1 1 1,0 0 0,0 0 0,0-1-1,0 1 1,0 0 0,0 0 0,1 0-1,-1 0 1,0 0 0,-1 0 0,0 1-37,0-1 0,0 1 1,0 0-1,0 0 1,0 0-1,0 0 1,0 0-1,1 0 1,-1 0-1,-3 4 1,-2 3 25,-1 0 1,1 1-1,-7 12 1,9-14-215,0 1 1,1 1 0,0-1 0,0 1 0,1-1 0,0 1 0,1 0 0,0 0 0,0 0 0,1 0 0,0 13 0,1-19-71,0 1-1,0-1 1,1 0-1,-1 0 0,1 0 1,0 0-1,0 0 1,0 0-1,1-1 1,-1 1-1,0 0 0,1 0 1,0-1-1,0 1 1,3 3-1,-2-4-17,0 0 0,0 0-1,0 0 1,1 0 0,-1 0 0,1-1 0,-1 1-1,1-1 1,-1 0 0,1 0 0,0 0-1,-1-1 1,1 1 0,0-1 0,7 0 0,-2-1 26,1 0 1,0 0 0,-1-1 0,1 0 0,-1-1-1,1 0 1,-1 0 0,0-1 0,0 0 0,-1-1-1,1 0 1,10-8 0,8-9 251,-1-1 0,27-29 0,-26 24 33,-17 16-234,1 1-81,-9 12-44,-3 9-21,1-2 28,0 0 1,0 1-1,0-1 1,1 0-1,0 0 0,1 0 1,0-1-1,0 1 1,0 0-1,1-1 1,0 1-1,1-1 1,0 0-1,0 0 1,0 0-1,9 9 1,-10-13 45,-1 1 0,1-1 1,0 0-1,0 0 0,1 0 1,-1 0-1,0-1 0,1 0 1,0 1-1,-1-1 0,1 0 1,0-1-1,0 1 0,0-1 1,0 0-1,1 0 0,-1 0 0,0 0 1,0-1-1,1 1 0,-1-1 1,0 0-1,1-1 0,-1 1 1,0-1-1,0 0 0,0 0 1,1 0-1,-1 0 0,0-1 1,0 0-1,5-3 0,-6 4 28,0-1-1,-1 0 1,1 0-1,0 0 1,0 0-1,-1 0 1,1 0 0,-1-1-1,0 1 1,0-1-1,0 0 1,0 0-1,0 0 1,-1 0-1,1 0 1,-1 0-1,0 0 1,0 0-1,0-1 1,0 1-1,0 0 1,-1-1-1,0 1 1,1 0-1,-1-1 1,-1 1-1,1-1 1,0 1-1,-1 0 1,1-1-1,-1 1 1,0 0-1,0 0 1,-2-4-1,0 1-143,-1 0 0,1-1 0,-1 1 0,0 0 0,-1 1 0,1-1 0,-1 1 0,0 0 0,-1 0 0,1 1 0,-1-1 0,0 1 0,0 0 0,0 1 0,-10-5 0,8 5-550,-1 0 0,1 0 0,-1 1 0,0 0 0,0 1-1,-13-1 1,-17 3-940</inkml:trace>
</inkml:ink>
</file>

<file path=ppt/ink/ink30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5:41.24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228 124 7762,'0'0'17,"-2"0"303,-1 0 0,1-1 0,0 1 0,-1-1-1,1 0 1,0 1 0,0-1 0,-1 0-1,1 0 1,0-1 0,0 1 0,0 0 0,0-1-1,1 1 1,-1-1 0,0 1 0,1-1 0,-1 0-1,1 0 1,-1 0 0,1 0 0,0 0 0,0 0-1,0 0 1,0 0 0,0-1 0,0 1-1,1 0 1,-2-4 0,2 5-137,0 0 0,-1 0 0,1 0-1,0 0 1,-1 0 0,1 0 0,-1 0 0,0 0 0,1 0 0,-1 0-1,0 0 1,0 0 0,1 1 0,-1-1 0,0 0 0,0 1-1,0-1 1,0 0 0,0 1 0,0-1 0,0 1 0,0 0 0,0-1-1,-2 1 1,0-1 13,1 1-1,-1 0 0,0 0 0,0 0 1,0 1-1,1-1 0,-1 1 0,0 0 1,-4 1-1,-5 3 120,1 1-1,-1 0 1,-12 9 0,17-10-214,-28 20 38,33-24-163,-1 1 0,1 0 1,0 0-1,0 0 0,1 0 0,-1 0 1,0 0-1,1 0 0,-1 1 0,1-1 0,-2 5 1,3-6 11,0 0 1,1 0-1,-1 0 0,1 0 1,-1 0-1,1 0 1,0-1-1,-1 1 1,1 0-1,0-1 0,-1 1 1,1 0-1,0-1 1,0 1-1,-1-1 1,1 1-1,0-1 0,0 1 1,0-1-1,0 1 1,0-1-1,0 0 0,0 0 1,0 0-1,0 1 1,0-1-1,0 0 1,0 0-1,1-1 0,34 5-212,22-6-358,-35 0 373,-1 2 0,1 0 0,25 4 0,-40-2 200,0 0-1,0 0 0,0 0 0,-1 1 1,1 1-1,-1-1 0,1 1 0,-1 0 0,0 1 1,-1-1-1,1 1 0,8 9 0,20 23 1,-1 1-1,37 55 1,-53-66-16,-1 1-1,-1 1 0,-2 1 1,18 49-1,-30-71-35,0 0-1,0 0 1,-1 0-1,0 1 1,-1-1-1,1 0 1,-2 0-1,1 1 1,-1-1-1,0 0 1,-1 0-1,0 0 1,0 0-1,0 0 1,-1-1-1,-6 12 1,3-9-4,0-1 0,0 0 1,-1 0-1,0-1 0,0 0 1,-1 0-1,0 0 0,-1-1 1,0-1-1,0 1 0,-17 8 1,12-9 34,0 0 0,0-1 0,0 0 0,-1-1 0,0-1 0,0 0 0,0-1 0,0-1 1,0 0-1,0-1 0,0-1 0,-29-5 0,36 5 27,1-1-1,-1 1 1,0-2-1,1 1 1,-1-1-1,1 0 1,0-1-1,0 0 1,0 0-1,1 0 1,-1-1-1,1 0 1,0 0-1,1 0 1,-1-1-1,1 0 1,0 0 0,0-1-1,1 1 1,0-1-1,0 0 1,1 0-1,-1 0 1,2-1-1,-5-12 1,6 13 5,1 0 1,-1 0 0,1 0 0,0 0 0,1 0-1,0-1 1,0 1 0,0 0 0,1 1-1,0-1 1,1 0 0,-1 0 0,1 1-1,0 0 1,1-1 0,0 1 0,4-6 0,11-12 107,1 0 1,40-36-1,-5 6 208,-18 12 245,55-80 1,-82 106-448,-1 0 0,0 0 0,-1-1 0,-1 0 0,0-1 0,-2 0 0,0 0 0,-1 0 0,2-22 0,-5 37-109,-1 0 0,0-1 0,0 1 0,-1-1 0,1 1 0,-1-1 0,0 1 0,1 0 0,-1-1 0,-1 1 0,1 0 0,0 0 0,-1 0 1,0 0-1,0 0 0,0 0 0,0 0 0,0 1 0,0-1 0,-1 1 0,1-1 0,-1 1 0,-5-3 0,6 4-9,0 0 0,0 0 0,-1 0 0,1 0 0,0 1 0,-1-1 0,1 1 0,0-1 0,-1 1 0,1 0 0,-1 0 0,1 0 0,0 1 0,-1-1 0,1 0 0,-1 1 0,1 0 0,0-1 0,0 1 0,-1 0 0,1 0 0,0 0 0,0 1 0,0-1 0,0 0 0,0 1 0,0 0 0,0-1 0,1 1-1,-1 0 1,1 0 0,-1 0 0,1 0 0,-2 2 0,1-1 3,0 1-1,0-1 1,0 0-1,0 1 0,0-1 1,1 1-1,-1-1 1,1 1-1,0 0 0,1 0 1,-1-1-1,0 1 1,1 0-1,0 0 0,0 0 1,0 0-1,1 0 1,0 5-1,1-4 7,0 0 0,0 0 0,0-1 1,0 1-1,1-1 0,0 1 0,0-1 0,0 0 0,1 0 0,-1 0 0,1-1 0,5 5 1,0-1 23,1-1 1,-1 0 0,1 0 0,0-1 0,0-1 0,0 1 0,1-2 0,-1 1 0,1-2-1,0 1 1,0-1 0,14 0 0,-7-3 169,-1-1 1,0-1-1,1 0 0,-1-1 0,16-7 0,7-1 339,-36 12-499,-1-1 0,0 1-1,0 0 1,1 0 0,-1 0-1,0 0 1,0 0 0,1 1-1,-1 0 1,0-1 0,0 1-1,0 0 1,0 1 0,0-1-1,0 0 1,0 1 0,0 0-1,-1 0 1,1 0 0,0 0-1,-1 0 1,4 3 0,-2-1 50,0 0 0,1-1 0,0 0 0,0 0 0,0 0 0,7 3 0,-10-6-40,0 0 1,1 1 0,-1-1-1,1 0 1,-1-1 0,0 1-1,1 0 1,-1 0 0,1-1-1,-1 0 1,0 1 0,0-1-1,1 0 1,-1 0 0,0 0 0,0-1-1,0 1 1,3-3 0,39-34 800,-27 22-419,-8 8-269,0 1 1,0 0 0,1 1-1,-1 0 1,1 1 0,1 0-1,-1 0 1,1 1 0,0 0-1,0 1 1,17-3 0,-20 5-389,0 1 0,1 0 0,-1 0 1,0 1-1,0 0 0,0 1 1,0-1-1,0 1 0,0 1 1,0 0-1,0 0 0,-1 0 0,0 1 1,1 0-1,-1 1 0,11 9 1,-13-11-577,26 18-4442,0-13 3479</inkml:trace>
</inkml:ink>
</file>

<file path=ppt/ink/ink30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5:42.19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257 37 8466,'-3'0'542,"1"-1"0,0 1 1,0 0-1,-1-1 0,1 0 0,0 0 0,0 1 1,0-1-1,0 0 0,0-1 0,0 1 1,0 0-1,0 0 0,0-1 0,1 0 1,-1 1-1,0-1 0,1 0 0,0 1 1,-1-1-1,-1-3 0,2 4-501,0 0 1,-1 0-1,1 0 1,0 0-1,-1 1 1,1-1-1,-1 1 1,1-1-1,-1 1 0,1-1 1,-1 1-1,1 0 1,-1 0-1,1-1 1,-1 1-1,0 0 0,1 1 1,-1-1-1,1 0 1,-1 0-1,1 1 1,-1-1-1,1 1 0,-1-1 1,1 1-1,0 0 1,-1-1-1,-1 3 1,-8 3-18,0 0 0,1 2 0,0-1 0,0 1 0,1 1 0,0-1 0,1 2 0,0-1 0,-10 15-1,9-11 15,1-1 0,0 1-1,1 1 1,1-1-1,0 1 1,1 0-1,0 0 1,-4 24-1,9-36-36,-1 0 0,1 0 0,0 0 0,-1 0 0,1 0 0,0 0 0,1 0 0,-1 0-1,0 0 1,1 0 0,-1 0 0,1 0 0,-1 0 0,1 0 0,0 0 0,0 0 0,0 0 0,0 0 0,0 0 0,0-1 0,1 1 0,-1 0-1,2 1 1,-1-2 0,0-1-1,0 1 1,0 0-1,0-1 1,0 1 0,0-1-1,0 1 1,0-1-1,0 0 1,0 0-1,0 0 1,0 0-1,0 0 1,0-1-1,1 1 1,-1 0-1,0-1 1,0 0-1,0 1 1,-1-1-1,1 0 1,0 0-1,2-2 1,8-4 4,-2 0 0,1-1 1,-1 0-1,0-1 0,-1 0 1,0-1-1,0 0 0,-1 0 1,0-1-1,-1 0 0,6-11 1,-12 20-4,0 1 0,-1-1 0,1 1 0,-1-1 0,1 1 0,-1-1 0,1 1 1,-1-1-1,0 0 0,0 1 0,0-1 0,0-2 0,0 3-1,0 1 0,0-1 0,0 1 0,-1-1 0,1 1 0,0-1 0,0 1 0,-1 0 0,1-1 0,0 1 0,0-1 0,-1 1 0,1-1 0,0 1 0,-1 0 0,1-1 0,-1 1 0,1 0 0,0-1 0,-1 1 0,1 0 0,-1 0 0,1 0 0,-1-1 0,0 1 0,0 0-1,-1 0 1,1 0 0,0 0-1,-1 0 1,1 1-1,0-1 1,-1 0 0,1 1-1,0-1 1,-1 1-1,1-1 1,0 1 0,0-1-1,0 1 1,-1 0-1,1 0 1,0 0 0,0 0-1,0 0 1,0 0-1,1 0 1,-1 0 0,0 0-1,0 0 1,0 0-1,0 2 1,0-1 2,0 0-1,0 0 1,0 1-1,0-1 1,0 0-1,0 0 1,1 0-1,-1 1 1,1-1-1,-1 3 1,1-5 0,0 1 1,0 0-1,1-1 0,-1 1 1,0-1-1,0 1 1,0 0-1,0-1 0,1 1 1,-1-1-1,0 1 0,1-1 1,-1 1-1,0-1 1,1 1-1,-1-1 0,0 1 1,1-1-1,-1 0 0,1 1 1,-1-1-1,1 0 1,-1 1-1,2-1 0,1 1 12,1 0 0,-1-1-1,0 1 1,1-1 0,-1 0-1,1 0 1,-1-1 0,0 1-1,1-1 1,-1 1 0,6-3-1,13-5 106,1-1-1,-1-1 1,-1-1-1,28-18 1,-15 8-42,-14 9-92,-11 6 138,-1 1 0,1 0 1,0 0-1,0 1 1,0 0-1,1 1 0,-1 0 1,1 0-1,0 1 1,14-1-1,-13 3 53,0 0 1,0 1-1,1 1 1,-1 0-1,-1 0 1,18 6-1,62 31 680,-88-38-841,0-1-1,0 1 1,-1 0-1,1 0 1,0 0-1,-1 0 1,1 0-1,-1 1 1,1-1-1,-1 0 1,1 1-1,-1-1 1,0 1-1,0 0 1,0-1-1,0 1 1,2 3 0,-3-4-6,0 0 0,0 1 1,0-1-1,0 0 1,0 0-1,0 1 1,-1-1-1,1 0 1,0 0-1,0 0 0,-1 1 1,1-1-1,-1 0 1,1 0-1,-1 0 1,0 0-1,1 0 1,-1 0-1,0 0 0,-1 1 1,-3 3 1,-1 0 1,0-1-1,1 0 0,-1 0 1,0 0-1,-1-1 0,-12 5 1,11-5-180,-1 0 1,0-1 0,0 0-1,0-1 1,-18 2 0,23-3-126,0-1 1,0 1 0,-1 0-1,1-1 1,0 0-1,0 0 1,0 0-1,0-1 1,0 1 0,0-1-1,0 0 1,1 0-1,-1 0 1,-6-6-1,-11-16-1251</inkml:trace>
</inkml:ink>
</file>

<file path=ppt/ink/ink30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5:43.74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296 590 5209,'-2'-7'1089,"-1"1"0,1-1 1,-1 0-1,0 1 0,-1 0 0,1 0 0,-1 0 0,-1 0 0,1 0 1,-1 1-1,-8-7 0,10 9-874,-1 1 0,0 0 1,0 0-1,0 0 0,0 0 1,0 1-1,0-1 0,0 1 1,-1 0-1,1 1 0,0-1 0,-1 1 1,1 0-1,-1 0 0,1 0 1,0 0-1,-1 1 0,1 0 1,-8 2-1,-9 4-34,0 1 0,0 1 0,-32 18 0,55-26-198,-1 0 0,1 0 0,-1 0 0,1-1-1,0 1 1,-1-1 0,1 1 0,-1-1 0,1 1 0,0-1 0,2 0 0,33 1-77,61-5 0,-37-1-132,-35 12 50,-17 0-42,-9-7 204,0 1 1,0-1-1,0 0 1,0 0-1,-1 1 0,1-1 1,0 0-1,0 0 0,0 1 1,0-1-1,0 0 0,0 0 1,0 1-1,-1-1 0,1 0 1,0 0-1,0 1 1,0-1-1,0 0 0,-1 0 1,1 0-1,0 0 0,0 1 1,0-1-1,-1 0 0,1 0 1,0 0-1,0 0 0,-1 0 1,1 0-1,0 0 1,0 0-1,-1 0 0,1 0 1,0 0-1,-1 0 0,1 1-19,-1-1 0,1 0 0,-1 0 0,1 0 0,-1 0 0,0 0 0,1 0 0,-1 0 0,1 0-1,-1 0 1,1 0 0,-1 0 0,1 0 0,-1 0 0,1 0 0,-1-1 0,1 1 0,-1 0 0,1 0 0,-1-1-1,1 1 1,0 0 0,-1-1 0,1 1 0,-1 0 0,1-1 0,0 1 0,-1-1 0,1 1 0,0 0 0,-1-1 0,1 1-1,0-1 1,0 1 0,-1-1 0,1 1 0,0-1 0,-6-28 21,4 21 54,0-4-74,1 1 185,-1 0 0,0 1 0,-1-1 0,0 1 0,-8-18 0,10 25-117,0 1 1,0 0-1,-1 0 1,1 0-1,-1 0 1,0 0-1,1 0 1,-1 0-1,0 1 1,0-1-1,0 1 0,0-1 1,-1 1-1,1 0 1,0-1-1,0 1 1,-1 1-1,1-1 1,-1 0-1,1 0 0,-1 1 1,1-1-1,-1 1 1,1 0-1,-1 0 1,1 0-1,-1 0 1,1 0-1,-1 1 1,1-1-1,-1 1 0,-3 1 1,-3 1 22,0 1 0,0 0 0,0 1-1,1 0 1,0 0 0,0 0 0,0 1 0,1 1 0,0-1 0,-7 9 0,6-6-6,0 0 1,0 1 0,1 0 0,1 1-1,0-1 1,0 1 0,-6 18-1,11-27-42,0 0 0,1-1 0,-1 1-1,1 0 1,-1 0 0,1 0-1,0 0 1,0 0 0,0 0-1,0 0 1,0 0 0,0 0 0,0 0-1,1 0 1,-1 0 0,1 0-1,-1 0 1,1 0 0,1 2-1,0-2 9,-1-1 0,1 0 0,-1 1-1,1-1 1,-1 0 0,1 0-1,0 0 1,-1 0 0,1-1-1,0 1 1,0 0 0,0-1 0,0 1-1,-1-1 1,1 0 0,0 0-1,0 1 1,0-1 0,0-1-1,3 1 1,17-2 96,0-1 0,1-1 0,-1-2 0,-1 0 0,30-12 0,-23 8-77,0 1 0,39-7 0,-65 15-38,1 1-1,-1-1 1,0 1-1,1 0 1,-1 0 0,0 0-1,1 0 1,-1 1-1,0-1 1,1 1-1,-1-1 1,0 1-1,0 0 1,0 0-1,1 0 1,2 2-1,-2 0-9,1 0 0,-1 0 0,0 0-1,0 1 1,-1 0 0,4 6 0,9 11 4,4 7 70,-1 2 0,27 60 0,-14-26 76,-22-48-120,-1 1 0,-1 1 1,0 0-1,-1 0 0,5 28 0,-10-37-19,0 0 1,-1 0-1,0 1 1,0-1-1,-1 0 1,-1 0-1,1 0 1,-1 1-1,-1-2 1,0 1-1,0 0 1,-1-1-1,-6 12 0,2-6-12,0 0 0,-2-1 0,0 0 0,0-1 0,-1 0 0,0 0 0,-1-1 0,-1-1-1,0 0 1,-27 16 0,35-23-13,-1 0-1,0 0 1,-1-1-1,1 1 1,0-1-1,-1-1 1,1 1-1,-1-1 0,0 0 1,1-1-1,-1 0 1,0 0-1,1 0 1,-1-1-1,0 0 1,1 0-1,-1 0 1,1-1-1,0 0 1,-1 0-1,1-1 1,0 0-1,0 0 1,0 0-1,1-1 1,-1 0-1,1 0 0,-9-9 1,9 8 5,0 0 1,1 0-1,0-1 0,0 0 0,0 0 1,0 0-1,1 0 0,0-1 1,0 0-1,1 1 0,0-1 0,0 0 1,0 0-1,1 0 0,0 0 1,1 0-1,0 0 0,0 0 0,0 0 1,1 0-1,0 0 0,0 0 1,0 0-1,1 0 0,4-10 1,7-14 15,1 2 1,1 0 0,2 0-1,26-33 1,-18 24-13,-3 5 8,46-69 234,62-125 0,-114 194-162,-1 0 1,-2-1 0,-1-1 0,-2 0-1,-1-1 1,-2 0 0,-1 0 0,0-50-1,-6 76-36,0 1-1,-1-1 0,-1 1 0,-3-12 0,5 19-21,0 1-1,-1 0 1,1 0-1,0-1 1,-1 1-1,0 0 1,1 0-1,-1 0 0,0 0 1,0 0-1,1 0 1,-1 0-1,0 0 1,0 0-1,0 0 1,-2-1-1,2 2-2,0 0 0,0 0 0,0 0 0,0 0 0,0 0 0,0 0 1,0 0-1,0 0 0,0 0 0,0 1 0,0-1 0,0 0 0,1 1 0,-1-1 0,0 1 0,0-1 0,0 1 0,0-1 0,1 1 0,-1 0 0,0-1 0,1 1 0,-1 0 0,0-1 0,1 1 0,-2 1 0,-2 4 0,0 1 0,0-1 0,0 1 0,1 0-1,0 0 1,0 0 0,0 0 0,1 0 0,0 1 0,0 9-1,-8 82 70,9-83-53,-1 36 188,7 97 1,-3-130-78,1 0 1,0-1-1,2 1 1,0-1-1,1 0 1,1 0-1,0-1 1,15 25 0,-20-38-99,0 0 0,1-1 0,0 1 0,-1 0 0,1-1 0,1 0 0,-1 0 0,0 0 0,1 0 0,0 0 0,-1-1 0,1 1 0,0-1 0,0 0 0,0 0 0,1-1 0,-1 1 0,0-1 0,1 0 0,-1 0 0,1 0 0,-1-1 0,1 1 0,-1-1 0,1 0 0,-1-1 0,1 1 0,-1-1 0,1 0 0,-1 0 1,0 0-1,1-1 0,-1 1 0,0-1 0,0 0 0,0 0 0,0-1 0,6-4 0,0-1-11,-2-1 1,1 0 0,-1 0-1,0-1 1,-1 0-1,0 0 1,-1-1-1,0 0 1,-1 0 0,0 0-1,0-1 1,-1 0-1,3-18 1,-6 50-242,1 0 0,7 31 1,-8-48 217,0 0 0,0 0 0,0 1 0,0-1 0,0 0 0,0 0 0,1 0 1,0-1-1,-1 1 0,1 0 0,0-1 0,0 1 0,1-1 0,-1 1 0,0-1 0,1 0 1,0 0-1,-1 0 0,1 0 0,0-1 0,0 1 0,0-1 0,0 0 0,0 0 0,0 0 1,0 0-1,1 0 0,-1-1 0,0 1 0,0-1 0,1 0 0,5 0 0,-3-1 0,1 0-1,-1-1 0,0 1 0,0-1 0,0 0 0,0-1 1,0 1-1,-1-1 0,1-1 0,-1 1 0,0-1 0,1 0 1,-2 0-1,1 0 0,5-7 0,2-5 16,-2-1 0,0 0 1,-1-1-1,-1 0 0,0 0 0,-2-1 1,6-25-1,-9 33-11,8-19 45,-7 23 54,-6 20 72,-1-3-144,1 1-1,1 0 0,-1 0 0,2 0 0,0 0 0,0 0 0,1 0 0,4 20 0,-1-13 20,1-1-1,1 1 1,1-2-1,14 29 1,-4-24-503,-16-20 305,-1-1-1,1 0 1,0 1 0,0-1 0,-1 0 0,1 1 0,0-1 0,0 0 0,0 0-1,-1 0 1,1 1 0,0-1 0,0 0 0,0 0 0,-1 0 0,1-1-1,0 1 1,0 0 0,0 0 0,0 0 0,-1-1 0,1 1 0,0 0 0,0-1-1,-1 1 1,1 0 0,0-1 0,-1 1 0,2-2 0,21-13 732,7-11-417</inkml:trace>
</inkml:ink>
</file>

<file path=ppt/ink/ink30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5:44.42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157 60 7370,'-7'-5'847,"0"0"0,0 0 0,1 0 0,-11-13 0,4 5-76,13 12-642,-1 1 0,1-1 0,-1 0 0,1 1 1,-1-1-1,1 1 0,-1-1 0,0 1 0,1-1 0,-1 1 0,0 0 0,1-1 0,-1 1 1,0 0-1,1 0 0,-1-1 0,0 1 0,0 0 0,0 0 0,1 0 0,-1 0 0,0 0 1,0 0-1,1 0 0,-1 0 0,0 0 0,0 0 0,1 0 0,-1 1 0,0-1 0,0 0 1,1 0-1,-1 1 0,0-1 0,1 1 0,-1-1 0,-1 1 0,-11 22 1680,12-19-1553,-13 23 1526,-18 56 0,29-73-1642,0 0 0,1 0-1,0 1 1,1-1 0,0 1 0,0-1 0,1 1 0,1-1-1,1 14 1,-1-20-136,0-1-1,-1 0 0,1 0 1,0 0-1,1-1 1,-1 1-1,0 0 0,1 0 1,0-1-1,-1 1 1,1 0-1,0-1 0,0 0 1,1 1-1,-1-1 1,0 0-1,1 0 0,-1-1 1,5 3-1,-3-2 0,0 0-1,1-1 1,-1 0 0,1 0-1,-1 0 1,1-1-1,-1 0 1,1 1 0,-1-1-1,1-1 1,-1 1-1,5-2 1,7-1 10,0-2 0,-1 0 0,0 0 0,0-2 0,-1 0 1,19-12-1,-3-2 35,-2-1-1,27-27 1,23-17 118,-93 109-227,10-30 45,0-1-16,1 1 0,0-1 1,-4 22-1,7-32 35,1-1-1,0 1 1,-1-1 0,1 1-1,0-1 1,0 1-1,0-1 1,0 1-1,0 0 1,0-1-1,0 1 1,1-1 0,-1 1-1,0-1 1,1 1-1,0-1 1,-1 0-1,1 1 1,0-1-1,-1 1 1,1-1 0,0 0-1,0 0 1,0 1-1,0-1 1,0 0-1,1 0 1,-1 0-1,0 0 1,0 0 0,1-1-1,-1 1 1,0 0-1,1-1 1,-1 1-1,1-1 1,-1 1 0,1-1-1,1 1 1,1-1 34,0 0 0,0-1 1,-1 1-1,1-1 0,-1 0 1,1 0-1,0 0 0,-1 0 0,0 0 1,1-1-1,-1 0 0,0 0 1,0 0-1,0 0 0,0 0 1,0 0-1,0-1 0,0 0 1,-1 1-1,0-1 0,4-5 1,-3 4 29,0-1 0,0 1 0,0-1 1,-1 0-1,0 1 0,0-1 0,0 0 1,0-1-1,-1 1 0,0 0 0,0 0 1,0 0-1,-1-1 0,0-7 0,-1 7-50,-1 0 0,0-1 0,0 1 0,0 0 1,-1 0-1,0 0 0,0 0 0,0 0 0,-1 1 0,0-1 0,0 1 0,0 0 0,0 1 0,-1-1 0,-9-7 0,9 9-144,0-1 1,0 1-1,0 0 1,0 0-1,0 1 1,0 0-1,-1 0 1,1 0-1,-1 0 1,1 1-1,-1 0 1,0 0-1,1 1 1,-1-1-1,0 1 1,0 0-1,0 1 1,-6 1-1,11-2 33,0 0-1,-1 0 1,1 0-1,-1 1 1,1-1 0,0 0-1,-1 1 1,1-1-1,0 1 1,0 0-1,-1-1 1,1 1 0,0 0-1,0 0 1,0 0-1,0 0 1,0 0-1,0 0 1,0 0-1,0 0 1,0 0 0,0 0-1,1 0 1,-1 1-1,1-1 1,-1 0-1,1 1 1,-1-1 0,1 0-1,-1 1 1,1-1-1,0 0 1,0 1-1,0-1 1,0 3-1,1-2-105,-1 0 0,1 0 0,0 0-1,0 0 1,0 0 0,0 0-1,0 0 1,0-1 0,1 1-1,-1 0 1,0-1 0,1 1-1,-1-1 1,1 0 0,0 1-1,0-1 1,-1 0 0,1 0-1,0 0 1,0 0 0,4 1-1,23 2-1777,19-7 789</inkml:trace>
</inkml:ink>
</file>

<file path=ppt/ink/ink30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5:44.89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183 8 9066,'-1'-6'5742,"-5"5"-3380,-11 5-1125,16-4-851,-20 7 1296,-37 18 0,50-21-1530,0 0 1,0 1-1,0 0 1,1 0-1,0 1 1,0 0-1,-7 8 1,12-12-137,1 0-1,0 0 1,0-1-1,0 1 1,0 0-1,0 0 1,0 0 0,1 1-1,-1-1 1,1 0-1,-1 0 1,1 0-1,0 0 1,0 1 0,0-1-1,0 0 1,0 0-1,0 0 1,1 0-1,-1 1 1,1-1 0,-1 0-1,1 0 1,0 0-1,0 0 1,0 0-1,0 0 1,0 0 0,0-1-1,1 1 1,-1 0-1,1-1 1,-1 1 0,1-1-1,-1 1 1,3 1-1,6 5 74,1 0 0,-1-1 0,1 0-1,20 9 1,-4-4 150,33 18 261,-56-27-472,-1-1 0,1 1 0,0 0 1,-1 0-1,1 0 0,-1 0 0,0 1 1,0-1-1,0 1 0,-1 0 1,4 5-1,-5-6-34,-1 0 0,1-1 1,-1 1-1,0 0 0,0-1 1,0 1-1,0 0 1,0 0-1,-1-1 0,1 1 1,-1-1-1,0 1 0,1 0 1,-1-1-1,-1 1 0,1-1 1,0 0-1,0 1 0,-1-1 1,1 0-1,-1 0 0,0 0 1,0 0-1,0 0 0,0 0 1,-3 2-1,-7 6-114,-1 0 0,-25 16-1,10-8-28,17-11-132,30-22 103,18-12 108,91-76 119,-111 88 125,0-1-1,-2-1 1,0-1 0,-1 0 0,12-21 0,-22 32-92,-1 1 0,0-1 0,0 0 0,-1 0 0,3-13 0,-5 19-75,0 0-1,1 0 0,-1-1 0,0 1 0,0 0 1,0 0-1,0 0 0,-1-1 0,1 1 1,0 0-1,0 0 0,-1 0 0,1 0 0,-1 0 1,1 0-1,-1 0 0,1 0 0,-2-2 0,1 3-6,0-1 0,0 0-1,0 1 1,0 0-1,0-1 1,0 1 0,0-1-1,0 1 1,-1 0-1,1 0 1,0 0 0,0 0-1,0 0 1,-1 0-1,1 0 1,0 0 0,0 0-1,0 0 1,0 1-1,0-1 1,-1 0 0,-1 2-1,-3 1-40,0 0 0,0 1 0,0-1 1,0 1-1,1 1 0,-1-1 0,1 1 0,0 0 0,1 0 0,-1 0 0,1 1 0,0 0 0,0-1 0,1 1 1,0 1-1,0-1 0,0 0 0,-2 11 0,3-12-234,0 0-1,0 0 1,1 0 0,0 0 0,0 0-1,1 0 1,-1 0 0,1 1 0,0-1-1,1 0 1,-1 0 0,1 0 0,0 0-1,0 0 1,1 0 0,-1 0 0,1 0-1,0 0 1,0-1 0,1 1 0,-1-1 0,1 1-1,0-1 1,0 0 0,8 7 0,22 5-1068</inkml:trace>
</inkml:ink>
</file>

<file path=ppt/ink/ink3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4:33.70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196 34 5513,'-14'-19'5964,"13"18"-5599,1 0 0,-1 0-1,0 0 1,1 0 0,-1 0 0,0 0 0,0 0 0,0 0 0,1 0 0,-1 1-1,0-1 1,0 0 0,0 1 0,-1-1 0,0 0 0,1 1-254,0 0 0,-1 1 0,1-1 0,0 1 0,0-1 0,-1 1 0,1-1 0,0 1 0,0 0 0,0 0 0,0-1 0,0 1 0,0 0 1,0 0-1,0 0 0,0 0 0,0 0 0,1 0 0,-1 0 0,0 2 0,-35 48 674,3 1 0,-33 69 0,65-118-784,-1 0-1,1 0 0,0 1 1,0-1-1,0 0 1,0 1-1,1-1 1,-1 6-1,1-9-1,0 1 0,0 0 0,0-1-1,0 1 1,0-1 0,0 1 0,0-1-1,0 1 1,1-1 0,-1 0 0,0 1-1,0-1 1,0 1 0,1-1 0,-1 1-1,0-1 1,1 0 0,-1 1 0,0-1-1,1 1 1,-1-1 0,1 0 0,0 1-1,0-1-1,0 0-1,0 1 1,0-1 0,0 0-1,0 0 1,0 0-1,1 0 1,-1 0-1,0-1 1,0 1-1,0 0 1,0 0-1,0-1 1,0 1-1,2-1 1,52-29-26,-46 24 39,0 1 0,0 0 0,0 0 0,0 1 0,1 0 0,-1 0 0,1 1 0,0 1-1,20-3 1,26 4-4980,10-8 3824</inkml:trace>
</inkml:ink>
</file>

<file path=ppt/ink/ink30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5:45.42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341 112 5265,'20'-81'4997,"-19"80"-4885,-1 0 1,0 0-1,1 0 0,-1 0 0,0 0 1,1 0-1,-1 0 0,0 0 0,0 0 0,0 0 1,0 0-1,0 0 0,0 0 0,0 0 1,0 0-1,0 1 0,-1-1 0,1 0 0,0 0 1,-1 0-1,1 0 0,0 0 0,-1 0 1,1 0-1,-1 0 0,0 1 0,1-1 0,-2-1 1,0 1-12,1 1-1,-1 0 1,1-1 0,-1 1 0,1 0 0,-1 0 0,0 0 0,1 0 0,-1 0 0,1 0 0,-1 0 0,0 1 0,1-1-1,-1 0 1,-2 2 0,-8 3 303,0 0 0,1 1 1,-13 7-1,-19 17 761,1 1 1,-53 50-1,91-77-1050,0 0 0,0 0 0,0 1 0,1-1 0,-6 10 0,8-13-107,1 0 0,0-1 0,-1 1 0,1 0 0,0 0 0,-1 0 0,1-1 0,0 1 0,0 0 0,-1 0 0,1 0 0,0-1 0,0 1 0,0 0 0,0 0 0,0 0 0,0 0 0,1 0 0,-1-1 0,0 1 0,0 0 0,1 0 0,-1 0 0,0-1 0,1 1 0,-1 0 0,1 0 0,-1-1 0,1 1 0,-1 0 0,1-1 0,-1 1 0,1-1 0,0 1 0,-1-1 0,1 1 0,0-1 0,-1 1 0,1-1 0,0 0 0,0 1 0,0-1 0,-1 0 0,1 1 0,0-1 0,1 0 0,14 3 43,1 0-1,-1-2 1,32 0 0,15 1 173,-52-1-173,71 12 457,-76-12-455,-1 1 1,1-1 0,0 1 0,-1 0-1,1 1 1,-1 0 0,0-1 0,0 2 0,0-1-1,-1 0 1,6 6 0,-9-8-47,0 0 0,0 0-1,-1 0 1,1 0 0,0 0 0,-1 1 0,1-1-1,-1 0 1,1 0 0,-1 1 0,0-1 0,1 0 0,-1 0-1,0 1 1,0-1 0,0 0 0,0 1 0,0-1 0,0 0-1,0 1 1,-1-1 0,1 0 0,0 0 0,-1 1-1,1-1 1,-1 0 0,1 0 0,-1 0 0,0 1 0,1-1-1,-2 1 1,-2 3 3,0-1 1,0 1-1,0-1 0,-10 8 0,-3 2-180,-2-1 0,0 0 0,0-2 0,-1 0 0,0-1 0,-1-1-1,0-1 1,-1-1 0,0-1 0,0-1 0,0 0 0,0-2 0,-40 1-1,59-4-23,1 0-1,-1 0 0,1 0 0,0-1 1,-1 1-1,1-1 0,0 1 0,-1-1 1,1 0-1,0 0 0,0 0 0,-3-2 1,4 3 98,1-1-1,-1 0 1,0 0 0,1 0 0,-1 0 0,1 1 0,-1-1 0,1 0 0,0 0-1,-1 0 1,1 0 0,0 0 0,-1 0 0,1 0 0,0 0 0,0 0-1,0 0 1,0 0 0,0 0 0,0 0 0,1 0 0,-1 0 0,0 0 0,0 0-1,1 0 1,-1 0 0,0 0 0,1 0 0,-1 0 0,2-1 0,17-31-1066</inkml:trace>
</inkml:ink>
</file>

<file path=ppt/ink/ink30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5:45.79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23 55 8650,'3'-16'1512,"4"-19"2740,-8 31-2085,-4 19-471,-3 15-704,1 1 1,2-1-1,1 1 0,2 0 0,2 58 1,27 158 181,-14-152-1571,-12-86 41,1-3-196,-1 0 0,-1 0 0,1 0 0,-1-1 0,0 1 0,-1 0 0,-1 11 0,-3-15-1946,-2-11 1131</inkml:trace>
</inkml:ink>
</file>

<file path=ppt/ink/ink30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5:46.14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73 8098,'0'2'375,"0"-1"1,0 0 0,0 1 0,1-1 0,-1 0-1,0 0 1,1 1 0,-1-1 0,0 0-1,1 0 1,0 0 0,-1 0 0,1 1-1,0-1 1,-1 0 0,1 0 0,0 0-1,1 1 1,0-1 38,1 1-1,-1-1 1,0 1-1,0-1 1,1 0-1,-1 0 1,1 0-1,4 1 1,4 0 313,0-1 0,0 0 0,16 0 0,-23-1-515,43-3 1647,69-11-1,-70 6-1263,72-1 0,-123 30-622,3-14 32,0 0-1,0 0 0,1 0 1,-1 0-1,1 0 1,1 0-1,0 0 1,0 1-1,2 12 1,-2-18 1,1 1 0,0-1 0,0 0 0,-1 1 0,2-1 0,-1 0 0,0 1 0,0-1 0,1 0 0,0 0 0,-1 0 0,1 0 0,0 0 0,0-1 0,0 1 0,0 0 0,0-1 1,0 1-1,0-1 0,1 0 0,-1 0 0,0 0 0,1 0 0,-1 0 0,1-1 0,-1 1 0,1-1 0,-1 1 0,1-1 0,4 0 0,0 0 49,1-1 0,0 0-1,-1 0 1,1-1 0,-1 0-1,0 0 1,0-1 0,0 0-1,0 0 1,0 0 0,0-1-1,-1 0 1,1 0 0,-1-1-1,-1 0 1,1 0 0,9-11-1,-13 14-48,0 0-1,0-1 0,0 0 0,0 1 0,0-1 1,-1 0-1,1 0 0,-1 0 0,0 0 1,1 0-1,-1 0 0,-1 0 0,1 0 0,0 0 1,-1-1-1,0 1 0,0 0 0,0-1 0,0 1 1,0 0-1,0 0 0,-1 0 0,0-1 0,0 1 1,0 0-1,0 0 0,0 0 0,0 0 0,-1 0 1,0 0-1,1 1 0,-1-1 0,0 0 1,0 1-1,-1-1 0,1 1 0,0 0 0,-1 0 1,1 0-1,-1 0 0,0 0 0,-5-2 0,-5-3-615,0 0 0,0 1 0,-1 1 0,0 0 0,0 1 0,-1 0 0,1 1 0,-23-1 0,18 4-1640,4 6 971</inkml:trace>
</inkml:ink>
</file>

<file path=ppt/ink/ink30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5:46.86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1 157 8818,'1'-17'1001,"-1"11"-661,0 1 0,1 0 0,-1 0 0,1-1 1,0 1-1,1 0 0,-1 0 0,1 0 1,0 0-1,0 1 0,0-1 0,6-8 1,4-4 860,-8 11-457,0 0 1,1 0 0,0 0-1,0 0 1,0 1-1,10-8 1,-15 13-670,0 0 0,0 0-1,1 0 1,-1 0 0,0 0-1,0 0 1,1 0 0,-1 0 0,0 0-1,0 0 1,1 0 0,-1 0-1,0 0 1,0 0 0,1 0 0,-1 0-1,0 0 1,0 0 0,1 0-1,-1 0 1,0 0 0,0 0 0,0 0-1,1 0 1,-1 1 0,0-1-1,0 0 1,0 0 0,1 0 0,-1 0-1,0 1 1,0-1 0,0 0 0,0 0-1,1 0 1,-1 1 0,0-1-1,0 0 1,6 16 1425,-1 14-318,-5-29-1101,2 24 199,-2 1 1,-1 0-1,0-1 0,-2 1 0,-7 25 0,0 9-207,9-41-57,8-28 0,6-30 21,-11 33-70,0-1-1,0 0 0,1 1 1,-1-1-1,2 1 0,-1 0 0,1 0 1,-1 0-1,2 1 0,-1-1 1,1 1-1,9-8 0,-10 10-124,0 0-1,1 0 0,-1 1 1,1-1-1,0 1 0,-1 0 1,1 1-1,0-1 0,0 1 1,0 0-1,0 0 0,1 1 1,-1 0-1,0-1 0,0 2 1,0-1-1,0 1 0,6 0 1,8 3-1013,65 8-7423,-76-11 7642,1-1-1,-1-1 1,1 0 0,-1 0 0,1 0 0,-1-1-1,16-6 1,57-29-2572,-6-9 9638,-74 45-5802,1 0 0,-1 0-1,0 0 1,1-1 0,-1 1-1,0 0 1,0-1 0,0 1 0,1-1-1,-2 1 1,3-4 0,-3 5-166,0 0 0,0-1 0,0 1-1,0-1 1,0 1 0,0-1 0,0 1 0,0 0 0,0-1 0,0 1 0,0-1 0,0 1 0,0-1 0,0 1 0,0 0 0,-1-1 0,1 1 0,0-1 0,0 1-1,0 0 1,-1-1 0,1 1 0,0 0 0,-1-1 0,1 1 0,0 0 0,-1-1 0,1 1 0,-1 0 0,-1-2 232,-1 1 1,0 0 0,0 0-1,1 1 1,-1-1-1,0 0 1,0 1-1,0 0 1,0-1-1,0 1 1,-5 1 0,-7 2-84,1 0 1,0 1 0,0 1 0,0 0 0,0 1 0,1 0 0,0 1 0,0 1 0,0 0 0,1 0 0,1 1 0,0 1 0,-20 21 0,29-29-290,0 1 1,0-1-1,-1 1 1,2-1-1,-1 1 1,0 0-1,1 0 1,-1 0-1,1 0 0,0 0 1,0 0-1,0 0 1,0 0-1,0 1 1,1-1-1,0 0 0,0 0 1,0 1-1,0-1 1,0 0-1,0 1 1,1-1-1,0 0 0,-1 0 1,1 0-1,0 1 1,1-1-1,-1 0 1,1-1-1,-1 1 1,1 0-1,3 4 0,-1-2-9,1 0 0,-1 0 0,1-1-1,0 0 1,1 0 0,-1 0 0,1 0-1,-1-1 1,1 0 0,0 0-1,0-1 1,0 1 0,1-2 0,-1 1-1,11 1 1,-5-1-29,1-2-1,-1 0 1,1 0-1,-1-1 1,1 0-1,-1-1 1,17-5-1,-23 5-216,-1 0-1,0 0 1,1-1-1,-1 0 1,0 0-1,0 0 1,8-7-1,-10 7-264,-1 0 0,1 0 0,0 0 0,-1 0 1,0 0-1,0-1 0,0 1 0,0-1 0,0 0 0,-1 0 0,0 1 0,2-6 0,-3 7 228,0 1-1,1 0 0,-1-1 0,1 1 0,-1 0 1,1 0-1,0-1 0,-1 1 0,1 0 0,0 0 1,0 0-1,0 0 0,0 0 0,0 0 0,0 0 1,1-1-1,12-8-845</inkml:trace>
</inkml:ink>
</file>

<file path=ppt/ink/ink30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1:55:47.54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28 419 6593,'119'-36'3329,"-101"33"1421,-17 3-4708,-1 0-1,0 0 1,0 1-1,0-1 1,0 0-1,0 0 1,0 0-1,0 0 1,0 0-1,1 1 1,-1-1 0,0 0-1,0 0 1,0 0-1,0 0 1,0 1-1,0-1 1,0 0-1,0 0 1,0 0-1,0 1 1,0-1-1,0 0 1,0 0 0,0 0-1,0 0 1,0 1-1,0-1 1,-1 0-1,1 0 1,0 0-1,0 0 1,0 1-1,0-1 1,0 0 0,0 0-1,0 0 1,-1 0-1,1 0 1,0 1-1,0-1 1,-14 13 1405,-11 10 876,-17 16-7,40-36-2163,-1 1 0,0-1 0,1 0 0,0 1 0,0-1 0,0 1 0,0-1 0,0 1-1,1 0 1,-2 6 0,3-8-139,0 0 1,0 0-1,0 1 0,0-1 0,1 0 0,-1 0 0,1 1 1,-1-1-1,1 0 0,0 0 0,0 0 0,0 0 1,0 0-1,0 0 0,0 0 0,1 0 0,-1-1 0,1 1 1,1 1-1,40 33-15,-20-18 98,1 5 121,31 35 0,-49-50-191,1 0 1,-1 0-1,-1 1 0,0 0 0,0 0 1,-1 0-1,0 0 0,0 1 0,2 10 0,-6-17-23,1 0 0,-1 0 0,0 0 0,0 0-1,0 0 1,0 1 0,-1-1 0,1 0 0,-1 0-1,0 0 1,0 0 0,0 0 0,0 0 0,-1-1-1,1 1 1,-1 0 0,1-1 0,-1 1 0,0-1-1,0 1 1,0-1 0,0 0 0,-1 0-1,1 0 1,-1 0 0,1 0 0,-1 0 0,0-1-1,0 1 1,-3 0 0,-7 4 20,-1-1 0,0-1-1,0 0 1,0-1 0,-18 2-1,27-4-25,-1 0 0,0-1-1,1 0 1,-1 0 0,0-1-1,1 1 1,-1-1-1,1-1 1,-1 1 0,1-1-1,-1 0 1,1 0-1,0 0 1,0-1 0,-7-4-1,9 5-14,1 0 0,-1-1 0,0 1-1,1-1 1,0 1 0,0-1 0,0 0 0,0 0-1,0 0 1,0 0 0,1 0 0,0-1 0,-1 1-1,1 0 1,1-1 0,-1 1 0,0-1 0,1 1-1,-1 0 1,1-1 0,0 1 0,0-1 0,1 1-1,-1-1 1,1 1 0,1-6 0,0 2 5,1 1 1,0 0 0,0 0-1,0 0 1,1 0 0,-1 0-1,1 1 1,1 0-1,-1-1 1,1 2 0,0-1-1,10-7 1,8-5 31,43-23 0,-50 31-23,52-27-91,-26 15 604,63-44 1,-94 58-318,-1-1 0,-1 0 1,1-1-1,-1 0 0,-1 0 0,0-1 1,0 0-1,-1-1 0,0 0 0,10-22 1,-17 32-192,1 0-1,0 0 1,-1 0 0,0 0 0,1 0 0,-1 0 0,1-1 0,-1 1 0,0 0 0,0 0 0,0-1 0,0 1 0,0 0-1,0 0 1,0 0 0,0-1 0,0 1 0,-1 0 0,1 0 0,0 0 0,-1-1 0,1 1 0,-1 0 0,0 0 0,1 0 0,-1 0-1,0 0 1,1 0 0,-1 0 0,0 0 0,0 0 0,0 1 0,0-1 0,0 0 0,0 0 0,0 1 0,0-1 0,0 1-1,0-1 1,0 1 0,-3-1 0,2 0 1,1 1 0,-1 0-1,0 0 1,0 0 0,0 0-1,0 0 1,0 0 0,0 1-1,0-1 1,0 1 0,1-1 0,-1 1-1,0 0 1,0-1 0,0 1-1,1 0 1,-1 0 0,1 0-1,-1 1 1,1-1 0,-1 0 0,1 0-1,-1 1 1,1-1 0,0 1-1,0-1 1,-1 3 0,-2 4 4,1 0-1,0 0 1,0 0 0,1 0 0,0 1 0,0-1 0,1 1 0,0-1-1,0 1 1,1 0 0,1-1 0,-1 1 0,4 13 0,-3-16-37,0-1 1,0 0-1,0 0 0,1 0 1,0 0-1,0 0 1,1 0-1,-1-1 1,1 1-1,0-1 0,0 1 1,1-1-1,-1 0 1,1 0-1,0-1 1,0 1-1,0-1 0,0 0 1,1 0-1,-1 0 1,1 0-1,9 3 1,-7-4 13,1-1 1,0 0 0,0 0 0,-1-1 0,1 0-1,0 0 1,0-1 0,0 0 0,-1 0-1,1-1 1,0 0 0,-1 0 0,0 0 0,1-1-1,-1-1 1,0 1 0,-1-1 0,1 0 0,0-1-1,10-9 1,7-8-546,-1 0 0,-1-1 0,32-45 0,-7 5-1493,154-186-3251,-191 238 5515,-5 7 45,1-2-1,-1 1 1,-1 0-1,1-1 1,-1 0-1,0 0 1,0 0-1,5-13 1,-9 18-171,0 1 0,0-1 1,0 1-1,0-1 0,0 1 0,0 0 0,0-1 1,0 1-1,0-1 0,0 1 0,0-1 0,-1 1 1,1 0-1,0-1 0,0 1 0,0-1 0,-1 1 1,1 0-1,0-1 0,0 1 0,-1 0 0,1-1 0,0 1 1,-1 0-1,1-1 0,-1 1 0,1 0 0,0 0 1,-1-1-1,1 1 0,-1 0 0,1 0 0,0 0 1,-1 0-1,1 0 0,-1 0 0,1-1 0,-1 1 1,1 0-1,-1 0 0,1 0 0,0 1 0,-2-1 1,-24 3 2275,19-2-1801,0 0-638,-1 0 0,1-1 0,-1 0 0,1 0 0,-1-1 0,1 0-1,-1 0 1,1-1 0,-13-4 0,-18-10-784</inkml:trace>
</inkml:ink>
</file>

<file path=ppt/ink/ink3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4:34.12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208 223 9138,'-3'-1'350,"1"1"1,-1-1-1,0 1 1,1 0-1,-1 0 1,1 0-1,-1 0 1,1 1-1,-1-1 1,1 1-1,-1-1 1,1 1-1,-1 0 1,1 0-1,-1 0 1,1 0-1,0 0 1,0 1-1,0-1 1,-4 3-1,-3 4 299,-1 0-1,-16 17 0,7-3-124,1 0 0,1 1 1,1 1-1,-14 29 1,29-52-512,0 1 1,0-1 0,0 1-1,1-1 1,-1 1 0,0-1 0,1 1-1,-1 0 1,1-1 0,0 1-1,0 0 1,0-1 0,-1 1 0,1 0-1,1 0 1,-1-1 0,0 1-1,0 0 1,1-1 0,-1 1 0,1-1-1,-1 1 1,1 0 0,1 2-1,0-3-11,-1 0-1,1 0 0,-1 0 0,1 0 0,0 0 0,0 0 0,-1-1 1,1 1-1,0-1 0,0 1 0,-1-1 0,1 1 0,0-1 1,0 0-1,0 0 0,0 0 0,0 0 0,0 0 0,-1-1 0,1 1 1,0-1-1,2 0 0,8-2-18,-1-1 1,0-1 0,0 0-1,-1 0 1,1-1-1,-1 0 1,0-1-1,-1 0 1,0-1-1,0 0 1,0 0-1,-1-1 1,0 0 0,-1 0-1,8-14 1,-4 6-43,-1 0 1,-1-1-1,-1 0 1,0-1-1,-2 0 1,0 0-1,-1 0 1,4-26-1,-8 36 40,4-63-32,-5 67 51,0 1 1,0-1-1,-1 1 0,0 0 1,0-1-1,0 1 0,0 0 1,-1-1-1,0 1 1,1 0-1,-1 0 0,-1 0 1,-2-3-1,4 6 2,1 0 0,-1 0 0,1 0 0,-1 0 0,0 0 0,0 1 0,1-1 0,-1 0 1,0 1-1,0-1 0,0 0 0,0 1 0,0-1 0,0 1 0,0-1 0,0 1 0,0 0 0,0 0 0,0-1 0,0 1 0,0 0 0,0 0 0,0 0 0,0 0 0,0 0 0,0 0 0,-1 0 0,1 0 1,0 1-1,0-1 0,0 0 0,0 1 0,0-1 0,0 0 0,0 1 0,0-1 0,1 1 0,-1 0 0,0-1 0,0 1 0,0 0 0,0 0 0,1-1 0,-1 1 0,0 0 0,1 0 0,-1 0 0,1 0 1,-1 0-1,1 0 0,-1 1 0,-3 5 70,0 0 1,1 0-1,0 1 1,1-1-1,-4 15 1,3-6 61,1 1 1,0 0-1,1 0 1,1 0 0,0 1-1,1-1 1,1 0 0,1 0-1,8 29 1,-8-38-227,0 0 0,1 1 0,0-1 0,0-1-1,1 1 1,0 0 0,0-1 0,1 0 0,-1 0 0,2-1 0,-1 0 0,1 0-1,0 0 1,0-1 0,0 0 0,1 0 0,0-1 0,0 0 0,0 0 0,13 3-1,-14-5-182,-1 0 0,1-1-1,0 0 1,0 0-1,0-1 1,0 0 0,14-1-1,12-4-289</inkml:trace>
</inkml:ink>
</file>

<file path=ppt/ink/ink3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4:34.94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166 311 9242,'-12'8'1458,"1"0"0,0 0 1,1 1-1,-14 15 0,7-5-916,0 1 1,2 1-1,-16 28 1,28-44-467,1 0 0,-1 0 0,1 0 0,1 0 0,-1 0 1,1 1-1,-1-1 0,2 0 0,-2 10 0,2-14-66,0 0 0,0 0 0,0 0 0,1 0 0,-1-1 1,0 1-1,0 0 0,1 0 0,-1 0 0,0-1 0,1 1 0,-1 0 0,0 0 0,1-1 0,-1 1 0,1 0 0,-1-1 0,1 1 0,0-1 1,-1 1-1,1-1 0,0 1 0,-1-1 0,1 1 0,1 0 0,0-1-9,1 0 0,-1 1 0,0-1 0,0 0 0,0-1 0,1 1 0,-1 0 0,0-1 0,0 1 0,0-1 0,0 1 0,0-1 0,1 0 1,2-2-1,10-5 3,0-1 0,-1-1 0,0 0 0,-1 0 0,0-2 0,12-12 0,-5 2-25,-1 0 0,28-45 0,-38 49 21,0 0 1,-1 0-1,-2 0 0,1-1 1,-2 0-1,-1-1 0,0 1 1,-1-1-1,-1 0 0,-1 0 1,-2-25-1,1 44 5,0-1-1,0 0 1,0 0 0,0 0 0,0 0-1,-1 0 1,1 0 0,-1 1-1,1-1 1,-1 0 0,0 0 0,0 1-1,1-1 1,-1 0 0,-1 1 0,1-1-1,-2-2 1,2 4 0,1 0 1,-1 0-1,0 0 1,0-1-1,0 1 1,1 0-1,-1 0 1,0 0-1,0 0 1,0 0-1,1 0 1,-1 1-1,0-1 1,0 0-1,0 0 1,1 0-1,-1 1 1,0-1-1,0 0 1,1 1-1,-1-1 1,0 1-1,1-1 1,-1 1-1,0-1 1,0 2-1,-5 4 45,1-1-1,0 2 0,0-1 1,0 0-1,1 1 0,-6 10 1,3 1 114,0 1 0,1-1 0,0 1 0,2 0 0,0 1 0,1-1 0,1 1 0,1-1 0,2 29 0,0-37-95,-1-1 0,2 1 1,-1-1-1,2 1 0,-1-1 1,1 0-1,1 0 1,0 0-1,0 0 0,1-1 1,1 0-1,-1 0 0,1 0 1,1 0-1,-1-1 1,2 0-1,-1-1 0,1 1 1,9 5-1,-14-10-63,0-1 0,1 0 0,-1-1 0,1 1 0,0-1 1,-1 1-1,1-1 0,0 0 0,0 0 0,0-1 0,-1 1 0,1-1 0,0 0 0,0 0 0,0 0 1,0 0-1,5-2 0,-4 0 2,0 1 1,0-1-1,1-1 1,-2 1-1,1-1 1,0 0-1,0 0 1,-1 0-1,0-1 1,0 1-1,5-6 1,-2 1-34,0 0 0,-1 0 0,0-1 0,-1 0 0,0 0 0,0 0 0,-1-1 0,0 1 1,-1-1-1,0 0 0,-1 0 0,3-19 0,-5 28-69,0 0 1,0-1-1,0 1 1,0 0-1,0 0 1,0 0-1,-1 0 1,1 0-1,0 0 1,-1 0-1,1 0 0,-1 0 1,1 0-1,-1 0 1,1 1-1,-2-2 1,4 2-1347,9 4 1492,-2-1-56,1 0-1,-1-1 1,1 0-1,0 0 1,-1-1-1,1 0 1,0-1 0,0 0-1,0 0 1,10-3-1,-13 1 35,0 0 0,0 0 1,0-1-1,0 0 0,-1 0 0,0-1 0,1 1 0,-1-1 0,-1-1 0,1 1 0,-1-1 0,1 0 1,-1 0-1,6-10 0,3-5 211,-13 19-229,-1 1 1,1-1-1,-1 1 1,1-1 0,-1 0-1,1 1 1,-1-1-1,0 1 1,1-1-1,-1 0 1,0 1-1,1-1 1,-1 0-1,0 1 1,0-1-1,0 0 1,0 0-1,1 1 1,-1-1-1,0 0 1,0 0-1,0 1 1,-1-1-1,1 0 1,0 0 0,-3 3-6,0 0 0,-1 0 0,1 0 0,1 1 1,-1-1-1,0 1 0,1 0 0,-1 0 0,1 0 1,-3 5-1,1-3-1,-5 8-3,1 0 0,0 0 1,0 1-1,-6 18 0,12-27-2,0 0 0,0 0 1,1 1-1,-1-1 0,1 1 0,1-1 0,-1 1 0,1-1 1,0 1-1,0-1 0,0 1 0,1 0 0,0-1 0,0 1 0,2 6 1,-2-11-4,-1 0 0,1 1 1,0-1-1,0 0 1,-1 0-1,1 1 1,0-1-1,0 0 0,1 0 1,-1 0-1,0 0 1,0 0-1,0-1 1,1 1-1,-1 0 0,0 0 1,1-1-1,-1 1 1,0-1-1,1 1 1,-1-1-1,1 0 0,-1 0 1,1 1-1,-1-1 1,1 0-1,-1 0 1,1 0-1,-1-1 0,1 1 1,-1 0-1,1 0 1,-1-1-1,0 1 1,1-1-1,-1 1 0,1-1 1,1-1-1,7-3-6,0-1-1,-1 0 1,0 0 0,9-8-1,-13 10 10,12-10-3,0-1 0,-2 0 0,0-1 0,0-1 0,-2 0 1,0-1-1,-1 0 0,-1-1 0,0 0 0,-2-1 0,0 0 0,-1 0 0,-1-1 1,-1 0-1,-1 0 0,4-39 0,-9 51-19,0 0 1,0-1-1,-1 1 1,0 0-1,-3-12 0,4 19 16,-1 0-1,0-1 0,1 1 0,-1 0 0,0-1 0,0 1 1,0 0-1,0 0 0,-1 0 0,1 0 0,0 0 0,-1 0 1,0 1-1,1-1 0,-1 0 0,0 1 0,0-1 0,0 1 0,0 0 1,0-1-1,0 1 0,0 0 0,0 0 0,-5-1 0,5 2 8,-1 0-1,1 1 0,0-1 0,0 1 0,0-1 0,-1 1 0,1 0 1,0-1-1,0 1 0,0 0 0,0 0 0,0 1 0,0-1 0,1 0 0,-1 1 1,0-1-1,1 1 0,-1 0 0,1-1 0,-1 1 0,1 0 0,0 0 1,-1 0-1,1 0 0,-1 4 0,-3 3 26,0 1 0,1 1 0,1-1 0,-4 14 0,2 2 31,1 0 1,2 0 0,0 0 0,2 0-1,1 1 1,4 26 0,-4-39-300,2 0 0,0 0 1,0-1-1,1 1 0,1-1 1,0 1-1,1-1 0,0-1 0,1 1 1,0-1-1,1 0 0,17 18 1,-2-13 13</inkml:trace>
</inkml:ink>
</file>

<file path=ppt/ink/ink3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4:35.3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9474,'19'33'5089,"-8"11"-1312,0 12-976,-11 12-1369,-5-2-520,-3-6-952,-5-10-200,23-16 128</inkml:trace>
</inkml:ink>
</file>

<file path=ppt/ink/ink3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4:36.91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222 228 9714,'1'-1'7595,"2"-10"-5993,-3 6-1247,1 0 0,-1 0 0,0 0 0,0-1 0,-1 1-1,1 0 1,-1 0 0,-2-5 0,3 9-336,0 0-1,0 0 0,0 0 0,0 0 1,-1 0-1,1 0 0,0 0 1,-1 0-1,1 0 0,0 0 0,-1 1 1,1-1-1,-1 0 0,0 0 1,1 0-1,-1 1 0,0-1 0,1 0 1,-1 1-1,0-1 0,0 0 1,0 1-1,1-1 0,-1 1 0,0-1 1,0 1-1,0 0 0,0-1 0,0 1 1,0 0-1,0 0 0,0 0 1,0-1-1,0 1 0,0 0 0,0 0 1,0 1-1,0-1 0,0 0 1,0 0-1,0 0 0,0 1 0,0-1 1,0 0-1,-1 1 0,-8 6 79,-1 0-1,1 1 1,1 0 0,0 1-1,0 0 1,0 0 0,1 1-1,-12 19 1,0 2 5,-27 60 1,42-80-102,0 0-1,1 1 1,0 0 0,-3 18-1,7-27-1,0-1 0,-1 0-1,1 1 1,0-1 0,1 0 0,-1 1-1,0-1 1,0 0 0,1 1-1,0-1 1,-1 0 0,1 0-1,2 4 1,-2-5 0,0 0 0,0 1 0,0-1 0,0 0 0,1 0 0,-1 0-1,0 0 1,1-1 0,-1 1 0,1 0 0,-1 0 0,0-1 0,1 1 0,0-1 0,-1 1 0,1-1 0,-1 0 0,1 0-1,0 0 1,-1 0 0,1 0 0,2 0 0,3-1-2,0 0 0,-1-1 0,1 1 0,0-2 0,0 1 0,-1-1 0,0 0 0,1 0-1,-1 0 1,0-1 0,0 0 0,-1 0 0,1-1 0,8-10 0,7-7-42,-2-1-1,18-27 1,-34 46 35,19-28-55,-1-1 1,24-51-1,-38 69 64,-1-1-1,0 0 0,-1 0 0,-1 0 1,-1 0-1,0 0 0,-1-1 0,0-21 1,-2 37 2,0 1 0,0-1 0,1 0 1,-1 0-1,0 0 0,0 0 1,0 1-1,0-1 0,-1 0 0,1 0 1,0 0-1,0 0 0,0 1 0,-1-1 1,1 0-1,0 0 0,-1 0 0,1 1 1,-1-1-1,1 0 0,-1 1 0,1-1 1,-1 0-1,1 1 0,-2-2 0,1 3 0,1-1-1,-1 1 0,0-1 1,0 1-1,0-1 0,0 1 1,1-1-1,-1 1 0,0 0 1,1 0-1,-1-1 0,0 1 0,1 0 1,-1 0-1,1 0 0,-1-1 1,0 2-1,-21 47-2,15-25 63,0-1 0,2 1 0,1 0 0,1 1 0,1-1 0,1 1 0,1-1 0,6 41 0,-5-58-40,1 0 0,0 0 0,0 0 0,0 0 0,1 0 0,0 0 0,1-1 0,-1 1 0,1-1 0,1 0 1,-1 0-1,1-1 0,0 1 0,0-1 0,0 0 0,1-1 0,7 6 0,-9-8-21,1 1 1,0-1-1,0 0 1,0 0-1,0 0 0,1 0 1,-1-1-1,0 0 1,1 0-1,-1-1 1,1 1-1,-1-1 1,1 0-1,-1-1 1,0 1-1,1-1 0,-1 0 1,0-1-1,1 1 1,-1-1-1,0 0 1,0 0-1,5-4 1,-1 1-3,0-1 1,-1 0-1,1-1 1,-1 0 0,-1 0-1,1-1 1,-1 0-1,8-11 1,3-9-18,18-38-1,-35 65 20,7-7 2,-5 19 9,-2 29 25,-1-30-20,0-1-30,0-1 1,0 1 0,1 0-1,0 0 1,0-1-1,1 1 1,0-1-1,1 1 1,0-1-1,0 0 1,8 14 0,-11-21-66,1-1 0,-1 1 0,0-1 0,1 1 0,-1-1 0,1 1 0,-1-1 0,0 1 0,1-1 0,-1 1 0,1-1 0,-1 0 0,1 1 0,0-1 0,-1 0 0,1 0 0,-1 1 0,1-1 0,0 0 0,-1 0 0,1 0 0,-1 0 0,1 0 0,0 0 0,-1 0 0,1 0 0,0 0 0,-1 0 0,1 0 0,-1 0 0,1 0 0,1-1 0,-1 1-234,0-1 0,0 0-1,0 0 1,0 0 0,0-1 0,0 1-1,0 0 1,0 0 0,0 0-1,-1-1 1,1 1 0,0 0 0,0-3-1,7-16-993</inkml:trace>
</inkml:ink>
</file>

<file path=ppt/ink/ink3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4:37.32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33 9642,'0'0'3921,"7"-8"-2665,12 5-736,6-3-488,5-5-1232,4 8 2152,7 1-1080</inkml:trace>
</inkml:ink>
</file>

<file path=ppt/ink/ink3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4:37.7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145 0 8530,'-11'10'2530,"0"-1"0,-26 15 0,29-20-2193,1 0 1,-1 1-1,1 1 1,-1-1-1,2 1 0,-1 0 1,1 0-1,-1 1 0,2 0 1,-7 9-1,11-14-289,1 1 1,-1 0-1,0 0 0,1 0 1,-1 0-1,1 0 0,0 0 1,0 0-1,0 0 1,0-1-1,1 1 0,-1 0 1,1 0-1,0 0 0,0 0 1,0 0-1,0-1 1,0 1-1,0 0 0,1-1 1,-1 1-1,1-1 0,0 0 1,3 4-1,5 5 97,0 0 0,1-2 1,16 14-1,14 2 294,-30-19-247,-1 0 0,1 1-1,-1 0 1,13 13-1,-21-18-154,0 0-1,0 0 1,-1 0 0,1 0-1,-1 0 1,1 1 0,-1-1-1,0 0 1,0 1-1,0-1 1,0 1 0,0-1-1,-1 1 1,1-1 0,-1 1-1,0 0 1,1-1-1,-1 1 1,0-1 0,-1 1-1,1 0 1,0-1 0,-1 1-1,1 0 1,-3 3-1,2-3-46,-1 0-1,1 0 0,-1 0 0,0 0 0,0-1 0,0 1 0,0-1 0,-1 1 0,1-1 0,-1 0 0,1 0 1,-1 0-1,0 0 0,0-1 0,-3 2 0,-48 17-2196,52-19 2096,-33 11-859</inkml:trace>
</inkml:ink>
</file>

<file path=ppt/ink/ink3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4:38.18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169 30 9802,'-3'-24'2488,"2"24"-2432,1 0-1,0-1 0,0 1 0,0 0 1,0-1-1,-1 1 0,1 0 1,0-1-1,0 1 0,-1 0 1,1 0-1,0-1 0,-1 1 0,1 0 1,0 0-1,-1 0 0,1 0 1,0-1-1,-1 1 0,1 0 1,0 0-1,-1 0 0,1 0 1,0 0-1,-1 0 0,1 0 0,0 0 1,-1 0-1,1 0 0,-1 0 1,1 0-1,-1 0 0,-3 3 221,-1-1-1,1 1 0,0 0 1,-1 0-1,1 1 0,1-1 1,-6 7-1,-3 2 85,0 0 1,1 1-1,0 1 0,2 0 1,-1 0-1,2 0 0,-1 2 1,2-1-1,0 1 0,1 0 0,-7 30 1,13-45-345,0 1 1,-1 0-1,1-1 0,0 1 1,0 0-1,0-1 1,0 1-1,0 0 0,0-1 1,1 1-1,-1 0 1,0-1-1,1 1 1,0 0-1,-1-1 0,1 1 1,0-1-1,0 1 1,-1-1-1,1 0 0,0 1 1,1-1-1,-1 0 1,1 2-1,1-2-6,-1 0 0,0 0 0,1 0 1,-1 0-1,1 0 0,-1-1 0,1 1 0,-1-1 0,1 0 0,0 1 1,-1-1-1,1 0 0,-1-1 0,4 1 0,6-2-2,0-1 0,-1 0 0,1-1 0,-1 0-1,18-9 1,-22 9-3,1 0 0,-1-1 0,-1 0 0,1 0 0,-1-1 0,0 0 0,6-7 0,-11 12-4,1 0-1,-1-1 1,0 1-1,0 0 0,0-1 1,0 1-1,0-1 1,-1 1-1,1-1 1,0 0-1,-1 1 0,1-1 1,-1 0-1,0 1 1,1-1-1,-1 0 1,0 0-1,0 1 0,0-1 1,0 0-1,-1 0 1,1 1-1,0-1 0,-1 0 1,1 0-1,-1 1 1,1-1-1,-1 1 1,0-1-1,0 1 0,0-1 1,0 1-1,0-1 1,0 1-1,0 0 0,0-1 1,-1 1-1,1 0 1,0 0-1,-3-2 1,-1 0-53,0 1 1,-1-1 0,1 1 0,0 0 0,-1 1 0,-10-3 0,11 3-228,0 0 1,-1 0-1,1-1 1,0 0-1,0 0 1,-9-5-1,14 7 239,0 0 0,0 0 0,0 0-1,0 0 1,0 0 0,0 0-1,0 0 1,0 0 0,0 0 0,-1 0-1,1 0 1,0 0 0,0 0 0,0 0-1,0-1 1,0 1 0,0 0-1,0 0 1,0 0 0,0 0 0,0 0-1,0 0 1,0 0 0,-1 0-1,1 0 1,0 0 0,0 0 0,0-1-1,0 1 1,0 0 0,0 0 0,0 0-1,0 0 1,0 0 0,0 0-1,0 0 1,0 0 0,0 0 0,0-1-1,0 1 1,0 0 0,0 0 0,0 0-1,0 0 1,0 0 0,0 0-1,0 0 1,0 0 0,1 0 0,-1-1-1,0 1 1,0 0 0,0 0-1,0 0 1,0 0 0,0 0 0,0 0-1,0 0 1,0 0 0,0 0 0,0 0-1,0 0 1,1 0 0,-1 0-1,0 0 1,0 0 0,0 0 0,0 0-1,0 0 1</inkml:trace>
</inkml:ink>
</file>

<file path=ppt/ink/ink3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4:38.56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4 6937,'10'-4'5904,"2"13"-1964,-6-3-1365,-12 7-3007,3-9-2381,0-4 2425,3 0 572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6:04.85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7290,'0'2'533,"0"0"0,0-1 0,1 1 0,-1-1 0,1 1 0,-1-1 0,1 1 0,0-1 0,-1 1 0,1-1 0,0 0 0,1 2 0,28 27 2384,-15-15-1614,-4-1-779,-1 0 0,-1 0 1,0 1-1,-1 1 1,0-1-1,7 24 1,-7-18-416,1 0 1,21 35-1,-30-56-211,0 0 0,0 0-1,0-1 1,0 1 0,0 0 0,0 0-1,0 0 1,0 0 0,0-1 0,0 1-1,1 0 1,-1 0 0,0 0 0,0 0-1,0 0 1,0 0 0,1-2-1125,-1 2 1124,1 0 1,-1 0 0,0 0 0,0 0-1,0 0 1,0 0 0,0 0 0,1 0-1,-1 0 1,0 0 0,0 0 0,0 0-1,0 0 1,1 0 0,-1 0-1,0 0 1,0 0 0,0 1 0,0-1-1,0 0 1,1 0 0,-1 0 0,0 0-1,0 0 1,1 1-716,-3-2-397</inkml:trace>
  <inkml:trace contextRef="#ctx0" brushRef="#br0" timeOffset="1">211 175 6497,'44'-24'3681,"-36"15"-312,3-9-2449,4-2-200,9-1-696,-5-2-400,3-1 3169,1 4-2241</inkml:trace>
</inkml:ink>
</file>

<file path=ppt/ink/ink3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4:39.04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 89 5009,'-6'-7'15410,"10"18"-14135,-2 0-1246,0 0 0,-1 0 0,0 0 0,0 1 0,-2-1 1,1 0-1,-1 0 0,-1 0 0,0 0 0,-6 18 0,1-14-14,2-15 3,4-1-17,1-1 0,0 0 0,-1 1 0,1-1 0,0 1 0,0-1 0,0 0 0,0 1 0,0-1 0,0 0 0,1 1 0,-1-1 0,1-1 0,3-12-1,1 0 1,1 1-1,0 0 1,1 0 0,1 1-1,0 0 1,1 0-1,13-15 1,-15 20-284,0 0 0,1 0 0,0 1 0,0 1 0,0-1 0,1 1 1,0 1-1,0 0 0,0 0 0,1 0 0,0 1 0,0 1 0,11-3 0,-1 4-1696,-1 5 776</inkml:trace>
</inkml:ink>
</file>

<file path=ppt/ink/ink3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4:39.63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127 296 16652,'7'-4'450,"0"0"1,0-1 0,0 0-1,0 0 1,-1-1-1,0 0 1,0 0 0,0 0-1,-1-1 1,0 1 0,4-9-1,-8 14-427,-1 1 0,0-1 0,0 1-1,0 0 1,0-1 0,1 1 0,-1-1-1,0 1 1,0-1 0,0 1 0,0-1-1,0 1 1,0-1 0,0 1 0,0 0 0,0-1-1,0 1 1,0-1 0,0 1 0,0-1-1,-1 1 1,1-1 0,0 1 0,0 0-1,0-1 1,-1 1 0,1-1 0,0 1-1,-1 0 1,1-1 0,0 1 0,-1 0-1,1-1 1,0 1 0,-1 0 0,1 0-1,0-1 1,-1 1 0,1 0 0,-1 0 0,1 0-1,-1 0 1,1-1 0,0 1 0,-1 0-1,1 0 1,-1 0 0,1 0 0,-1 0-1,1 0 1,-1 0 0,1 0 0,-1 0-1,0 1 1,-27 5 212,18-1-217,1 0-1,0 1 0,1 0 0,-1 0 0,1 1 0,0 0 0,1 0 1,0 1-1,0 0 0,-10 15 0,6-5 14,0 0-1,2 1 1,0 0-1,-9 28 1,17-42-44,-1 0 1,1-1 0,0 1 0,0 0-1,0 0 1,1 0 0,0 0-1,0 0 1,0 0 0,1 0-1,1 7 1,-2-10 2,1 0 0,0 0 0,0 0 0,0 0-1,0 0 1,0-1 0,0 1 0,1 0 0,-1-1 0,1 1 0,-1 0 0,1-1-1,0 0 1,-1 1 0,1-1 0,0 0 0,0 0 0,0 0 0,0 0 0,0 0-1,0 0 1,0-1 0,0 1 0,0-1 0,0 1 0,1-1 0,-1 0-1,4 0 1,3-1-64,1 1-1,-1-2 0,0 1 1,1-2-1,-1 1 0,0-1 1,0 0-1,0-1 0,-1 0 1,1-1-1,-1 1 0,0-2 0,0 1 1,-1-1-1,8-7 0,2-3 11,-1 0 0,0-1 0,-2 0 0,0-1 0,14-25 0,-16 19 64,-1-1-1,-1 0 1,-1-1 0,-1 0-1,-2-1 1,0 1-1,-2-1 1,1-30-1,-5 54 36,1-1 0,-1 1 0,0-1 0,0 1 0,0-1 0,-1 1 0,1-1 0,-1 1-1,0-1 1,0 1 0,0 0 0,0-1 0,-1 1 0,1 0 0,-1 0 0,0 0 0,-3-4-1,5 7-13,0-1 0,-1 1-1,1 0 1,-1-1 0,1 1-1,-1 0 1,0-1-1,1 1 1,-1 0 0,1 0-1,-1-1 1,0 1 0,1 0-1,-1 0 1,1 0-1,-1 0 1,0 0 0,1 0-1,-1 0 1,0 0 0,1 0-1,-1 0 1,1 0-1,-1 0 1,0 0 0,1 1-1,-1-1 1,0 1 0,-18 14 320,-6 26 158,21-28-326,-1 0-1,2 0 0,0 0 0,1 0 0,-2 26 0,5 67 406,-1-101-558,1 12 37,1-2-1,0 1 0,1 0 0,1 0 1,1-1-1,0 0 0,0 0 0,16 28 0,-18-38-50,-1-1 0,1 0 0,-1 0 0,1 0 0,0 0 0,1-1 0,-1 1 0,1-1 0,-1 0 0,1 0 0,0 0 0,0 0 0,0-1 0,1 1 0,-1-1 0,1 0 0,-1-1 0,1 1 0,0-1 0,-1 0 0,1 0 0,0 0 0,0-1 0,0 0 0,0 0 0,0 0 0,-1 0 0,1-1 0,0 0 0,0 0 0,0 0 0,-1 0 0,6-3 0,-1 0 2,-1-1 0,1 0 0,-1 0 0,0-1 0,0 0 0,-1 0 0,1-1 0,-1 0 0,-1 0 0,0-1 0,0 0 0,0 0 0,-1 0 0,0-1 0,0 0 0,-1 0 0,-1 0 0,1 0 0,-1-1 0,-1 1 0,0-1 0,1-10 0,-3 18-7,0 0 0,0 1 0,0-1 0,0 0 1,0 0-1,-1 1 0,1-1 0,-1 0 0,1 1 0,-1-1 0,1 1 0,-1-1 0,-1-1 1,2 2-3,-1 1 0,1 0 0,-1-1 0,1 1 0,-1-1 0,1 1 0,-1 0 0,1 0 0,-1-1 0,1 1 0,-1 0 0,1 0 0,-1-1 0,1 1 0,-1 0 0,1 0 0,-1 0 0,0 0 0,1 0 0,-1 0 0,1 0 0,-1 0 0,0 0 0,1 0 0,-1 1 0,-2-1-1,1 1 1,0 1 0,-1-1-1,1 0 1,0 1-1,0-1 1,0 1-1,0-1 1,1 1-1,-1 0 1,0 0-1,1 0 1,-1 0 0,1 0-1,-2 3 1,1-1 3,0 0-1,1 0 1,-1 0 0,1 0 0,0 0 0,0 0 0,1 0 0,-1 0-1,1 0 1,0 1 0,0-1 0,0 0 0,0 0 0,1 0 0,0 0 0,1 6-1,-1-7-2,0 0-1,0-1 0,1 1 0,-1 0 0,1-1 0,-1 1 0,1-1 0,0 1 0,0-1 1,0 0-1,0 0 0,0 0 0,1 0 0,-1 0 0,0-1 0,1 1 0,0 0 1,-1-1-1,1 0 0,0 0 0,0 0 0,-1 0 0,7 1 0,0-1 4,0 0-1,0-1 1,0 0-1,0-1 0,0 1 1,0-2-1,0 1 1,0-1-1,12-5 0,6-4 30,42-23 0,3-1 305,-69 33-283,0 1-1,0 0 1,0 0-1,0 0 1,0 1-1,0-1 1,0 1-1,0-1 1,0 1-1,0 0 1,0 0-1,0 1 1,0-1-1,0 1 1,1-1-1,-1 1 1,0 0-1,4 2 1,0 2-28,0-1 0,0 1 0,0 0 0,-1 1 0,8 8 0,10 10-929,-21-22 545,-1 0-1,1-1 1,0 1-1,0 0 0,0-1 1,0 0-1,0 1 1,1-1-1,-1 0 0,0-1 1,0 1-1,1-1 1,-1 1-1,0-1 0,1 0 1,4 0-1,34-2-1043</inkml:trace>
</inkml:ink>
</file>

<file path=ppt/ink/ink3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4:40.05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34 0 7458,'-3'5'1203,"-1"-1"1,1 1 0,0 0 0,0 0 0,0 1-1,1-1 1,0 0 0,-3 10 0,4-9-707,-1 1 0,1-1 0,1 1 0,-1-1 0,1 1 0,0-1 0,2 12 0,-2-14-447,1-1 1,0 1-1,0 0 0,0-1 1,0 0-1,1 1 1,-1-1-1,1 0 1,0 0-1,0 0 0,0 0 1,0 0-1,0 0 1,1 0-1,-1-1 1,1 1-1,0-1 0,0 0 1,0 0-1,0 0 1,0 0-1,0 0 1,0-1-1,1 1 0,-1-1 1,1 0-1,-1 0 1,1 0-1,-1-1 1,1 1-1,-1-1 0,7 0 1,-5 0-4,-1-1-1,1 0 1,0 1 0,-1-2 0,1 1 0,-1-1 0,0 1-1,1-1 1,-1 0 0,0-1 0,7-4 0,44-40 566,-14 11 92,-34 31-553,-3 2-30,-1 0 1,1 0 0,-1 0-1,1 1 1,0 0-1,0 0 1,0 0 0,0 0-1,0 1 1,7-3 0,-10 5-110,-1-1 0,0 1 0,1-1 1,-1 1-1,0 0 0,0-1 0,1 1 1,-1-1-1,0 1 0,0 0 0,0-1 1,0 1-1,0-1 0,0 1 0,0 0 1,0-1-1,0 1 0,0-1 0,0 1 1,-1 0-1,1-1 0,0 1 1,0-1-1,-1 1 0,1-1 0,0 1 1,0 0-1,-1-1 0,1 1 0,-1-1 1,1 0-1,0 1 0,-1-1 0,0 1 1,-13 21 27,2-8-184,0 0-1,-1 0 1,0-2 0,-24 18 0,27-22-537,-1-2-1,0 1 1,0-1 0,-14 5 0,1-6-2117,7-7 1113</inkml:trace>
</inkml:ink>
</file>

<file path=ppt/ink/ink3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4:40.49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36 12 9418,'-4'-8'4705,"-3"5"-816,1 9-3705,-3 7-1000,-1 13 456</inkml:trace>
</inkml:ink>
</file>

<file path=ppt/ink/ink3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4:58.26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 54 6705,'-1'-2'395,"0"0"0,0 0 0,0 0 0,0 0 0,0 0 0,0-1 0,1 1 0,-1 0 0,1 0 0,0-1 0,0 1 0,0 0 0,0-1 0,0 1 0,0 0 0,0 0 0,1-1 0,-1 1 0,1 0 0,0 0 0,2-5 2247,4 19-983,1 7-1225,1 0-1,18 27 0,-15-28-176,-2 0-1,0 1 1,9 26-1,90 221 1475,-104-256-1705,0-1 0,0 0 0,9 11 0,-12-18-86,0 1 0,1-1 0,-1 1 0,0-1 0,1 0 1,0 0-1,-1 0 0,1 0 0,0 0 0,0-1 0,0 1 0,0-1 0,4 1 1,-6-2-13,-1 0 1,0 0-1,1 0 1,-1 0 0,1 0-1,-1 0 1,0 0-1,1 0 1,-1 0 0,0 0-1,1 0 1,-1 0-1,0 0 1,1-1 0,-1 1-1,0 0 1,1 0-1,-1 0 1,0-1 0,1 1-1,-1 0 1,0 0 0,0-1-1,1 1 1,-1 0-1,0-1 1,0 1 0,0 0-1,1-1 1,-1 1-1,0 0 1,0-1 0,0 1-1,0-1 1,0 1-1,0 0 1,0-1 0,0 1-1,0 0 1,0-1-1,0-20-2845,0 16 2152,1-15-358</inkml:trace>
</inkml:ink>
</file>

<file path=ppt/ink/ink3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4:58.67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27 274 8850,'-27'-22'4305,"40"12"-2089,9-7-263,0 0-169,1-8-704,2 1-312,0 2-407,-1 2-185,-2 3-136,-2-1-136,-4 4-465,-2-2-335,-8 4-1120,-2-5-329,2-5 1409</inkml:trace>
</inkml:ink>
</file>

<file path=ppt/ink/ink3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4:59.06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 1 8178,'-2'2'569,"0"1"-1,1 0 1,-1-1 0,1 1 0,0 0 0,0 0-1,0 0 1,0 0 0,1 0 0,-1 0 0,1 0 0,0 0-1,-1 0 1,2 5 0,0-2-37,0 0-1,0 0 1,1 0 0,-1 0-1,1 0 1,6 10 0,3 3-19,1 0 0,1-1 0,17 18 0,-22-27-65,36 42-349,-2 3 1,53 89-1,-90-137-1382</inkml:trace>
  <inkml:trace contextRef="#ctx0" brushRef="#br0" timeOffset="1">533 271 9362,'-3'17'13403,"3"-19"-13155,0 1-232,0-1-672,0 1-584</inkml:trace>
</inkml:ink>
</file>

<file path=ppt/ink/ink3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4:59.41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10282,'16'53'8257,"21"23"-5009,-23-47-2742,13 32-1,43 160 443,-67-209-952,0-4 55,1 9-627,-2-16-247,-3-10-492,-2-40-3179,5 15 3208</inkml:trace>
</inkml:ink>
</file>

<file path=ppt/ink/ink3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4:59.82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1 399 8914,'4'-7'1845,"1"-1"1,-1 0-1,6-17 0,10-18 605,6 3-1465,2 2-1,2 1 0,1 1 0,2 1 0,1 2 1,43-31-1,-65 52-934,1 0 103,-13 12-175,1 0 0,-1 0 0,0 0 0,0 0 0,1 0 1,-1-1-1,0 1 0,0 0 0,1 0 0,-1 0 0,0 0 0,0 0 1,1 0-1,-1 0 0,0 0 0,0 0 0,1 0 0,-1 0 1,0 0-1,1 1 0,-1-1 0,0 0 0,0 0 0,0 0 1,1 0-1,-1 0 0,0 0 0,0 1 0,1-1 0,-1 0 0,0 0 1,0 0-1,0 1 0,0-1 0,1 0 0,-1 0 0,0 0 1,0 1-1,0-1 0,0 0 0,0 0 0,0 1 0,0-1 1,1 1-1,-1 5-4357,-3 7 2005,-1 9 952,-1 43 57</inkml:trace>
</inkml:ink>
</file>

<file path=ppt/ink/ink3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00.16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5 173 9978,'-4'0'4401,"13"-6"-2176,-1-6-49,8-7-280,4-5-239,0-1-361,2 1-280,2 4-560,-2 3-168,-3 6-208,3 1-64,-11 6-312,-2 4-256,-6 3-704,-4 2-400</inkml:trace>
  <inkml:trace contextRef="#ctx0" brushRef="#br0" timeOffset="1">107 429 6593,'5'2'4001,"3"-4"-240,8-7-1817,-1 1 25,4-12-521,-3-1-304,1 4-439,0-2-249,-2 3-368,2-2-288,-2 2-673,1 2-999,0 3 1128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6:05.33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0 6905,'-1'2'430,"1"-1"-1,-1 0 0,0 0 0,1 1 0,-1-1 0,1 0 0,0 1 0,-1-1 0,1 1 0,0-1 0,0 0 0,0 1 0,0-1 0,0 1 0,0-1 0,0 0 0,1 1 0,-1-1 0,1 1 0,-1-1 0,0 0 0,1 0 1,1 3-1,22 36 1580,-10-20-734,16 44 194,26 76 1,-21-49-1192,-21-47 258,-5-15-1928,-4-19-4764,-7-12 4795</inkml:trace>
</inkml:ink>
</file>

<file path=ppt/ink/ink3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00.58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15 26110,'-1'-2'400,"2"1"-240,4-2 240,-5 1-512,9-4-2489</inkml:trace>
</inkml:ink>
</file>

<file path=ppt/ink/ink3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10.77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43 8826,'26'-42'8625,"-19"51"-7032,5 19-549,10 37 511,13 72 0,7 19-664,-33-129-849,0 4-890,2-1-1,22 43 1,-33-95-3392,0 0 3105</inkml:trace>
</inkml:ink>
</file>

<file path=ppt/ink/ink3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11.22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1 327 9538,'6'-13'4537,"14"-6"-1528,7-4-465,4-4-495,-15 13-209,1 1-512,46-43-287,-5-1-537,0 7-176,-37 25-280,1 11-104,-5 4-360,-5 4-233,-4 12-655,-5 2-288,-4 13-889,-5 2-247,1 16 1728</inkml:trace>
</inkml:ink>
</file>

<file path=ppt/ink/ink3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11.66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15 239 7690,'-13'21'4369,"12"-14"-433,6-7-1615,26-7-601,-3-12-287,11-14-385,1-5-224,-4-1-472,5 3-192,-10 6-416,0 6-360,-9 9-608,-4 2-441,-4 7-799,-5 0-241,7 9 1673</inkml:trace>
  <inkml:trace contextRef="#ctx0" brushRef="#br0" timeOffset="1">406 13 7418,'2'3'3456,"4"8"-2725,0 1-1,-1 0 0,0 0 1,-1 0-1,0 1 0,-1-1 1,0 1-1,-1 0 0,0 0 1,-1 15-1,0-16-257,0 0 0,1 0 0,5 15-1,-6-24-383,0 0-1,0 0 0,0 0 0,0 0 0,0 0 0,1-1 0,-1 1 1,1 0-1,0-1 0,0 1 0,0-1 0,0 0 0,0 1 0,1-1 1,-1 0-1,1-1 0,-1 1 0,4 2 0,-4-4-44,0 0 0,0 1-1,0-1 1,0 0 0,1 0 0,-1-1 0,0 1-1,0 0 1,0-1 0,0 1 0,0-1-1,0 0 1,0 1 0,0-1 0,-1 0-1,1 0 1,0 0 0,0-1 0,-1 1 0,1 0-1,0-1 1,-1 1 0,0-1 0,1 1-1,-1-1 1,2-2 0,2-2 89,-1-1 0,0 1 0,0-1-1,0 1 1,4-15 0,-6 15-89,0 0-1,-1 1 0,1-1 1,-2 0-1,1 0 0,-1 0 1,1 0-1,-1 0 0,-1 0 1,0 0-1,1 1 1,-2-1-1,-2-10 0,2 12-89,0 0 0,0 1 0,0-1 0,-1 1 0,1-1 0,-1 1 0,0 0 0,0 0-1,0 0 1,0 0 0,0 0 0,-1 1 0,1 0 0,-1-1 0,0 1 0,0 1 0,0-1 0,0 0 0,-7-1-1,-47-9-2677,21 8-3137,40 4 4751</inkml:trace>
</inkml:ink>
</file>

<file path=ppt/ink/ink3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12.07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12435,'4'29'7413,"9"13"-5492,-3-12-837,19 86 1686,-15-54-1990,2 0 1,49 114 0,-63-171-1001,0 0-1,0-1 1,1 1 0,-1-1 0,1 1 0,0-1 0,1 0 0,4 4 0,-6-7 79,-1 0 1,1 0-1,-1-1 1,1 1-1,0-1 1,-1 1-1,1-1 1,0 1-1,0-1 1,-1 0-1,1 0 1,0 0-1,0 0 1,-1 0-1,1 0 1,0-1-1,0 1 1,-1-1-1,1 1 1,0-1-1,-1 1 1,1-1-1,-1 0 1,1 0-1,-1 0 1,3-2-1,17-10 156</inkml:trace>
</inkml:ink>
</file>

<file path=ppt/ink/ink3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12.76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3 533 11002,'34'-61'2583,"-21"42"1227,-16 24-897,-10 23-2064,5-15-67,2 1 0,-9 24 0,14-34-698,0 0 1,0 0-1,0 1 0,1-1 1,0 0-1,-1 0 0,1 0 1,1 0-1,-1 0 0,1 0 1,-1 1-1,1-1 0,0 0 1,3 6-1,-3-9-87,-1 0 1,0-1-1,1 1 0,-1 0 1,1-1-1,0 1 1,-1-1-1,1 1 0,-1 0 1,1-1-1,0 1 0,0-1 1,-1 0-1,1 1 1,0-1-1,0 0 0,-1 1 1,1-1-1,0 0 0,0 0 1,0 0-1,0 0 0,-1 1 1,1-1-1,0 0 1,0-1-1,0 1 0,0 0 1,-1 0-1,1 0 0,0 0 1,0-1-1,0 1 1,-1 0-1,1-1 0,0 1 1,0 0-1,-1-1 0,1 1 1,0-1-1,-1 1 1,1-1-1,0-1 0,29-26-202,-22 18 155,-1-2 1,-1 1-1,1-1 0,-2 1 1,1-2-1,-2 1 1,0 0-1,0-1 1,2-16-1,1-16 27,1-58-1,-6 67 76,-1-1 0,-2 1 0,-2 0 0,-1-1 0,-1 1 0,-14-46 0,14 72 400,1 10-146,-1 21-1,3 35-23,4-24-171,2 0-1,1 0 0,1 0 0,2 0 0,1-1 1,1 0-1,25 50 0,-31-74-99,0 1 0,1 0-1,0-1 1,1 0 0,0 0 0,0 0-1,0-1 1,13 10 0,-17-14-11,0-1 1,0 1-1,0-1 0,1 0 1,-1 0-1,0 0 1,1 0-1,-1 0 1,1 0-1,-1 0 0,1-1 1,-1 0-1,1 1 1,0-1-1,-1 0 1,1 0-1,-1 0 0,1-1 1,0 1-1,-1 0 1,1-1-1,-1 0 0,1 0 1,-1 0-1,1 0 1,-1 0-1,0 0 1,1 0-1,-1-1 0,0 1 1,0-1-1,3-3 1,1-2 6,-1 0 1,1 0-1,-1-1 0,-1 0 1,1 0-1,-1 0 1,-1 0-1,1-1 1,-1 1-1,-1-1 0,2-11 1,-2 10 10,0-1-1,-1 1 1,0-1-1,-1 0 1,0 1 0,0-1-1,-1 0 1,-1 1-1,-3-14 1,4 22-9,0 0 0,1-1 1,-1 1-1,0 0 0,-1 0 0,1 0 0,0 0 1,-1 0-1,1 1 0,-1-1 0,1 0 0,-3-1 1,4 3-7,0-1 0,-1 1 0,1 0 0,-1 0 0,1 0 1,-1 0-1,1-1 0,0 1 0,-1 0 0,1 0 0,-1 0 0,1 0 1,-1 0-1,1 0 0,-1 0 0,1 0 0,0 0 0,-1 0 0,1 0 1,-1 0-1,1 1 0,-1-1 0,1 0 0,-1 0 0,-10 17 36,7-5-30,0 0-1,1 1 1,1-1-1,0 1 1,-1 22-1,3-30-6,0 0 0,0 0-1,0-1 1,1 1 0,-1 0-1,1 0 1,0-1 0,0 1-1,1-1 1,0 1 0,-1-1-1,1 1 1,1-1 0,-1 0-1,1 0 1,-1 0 0,1-1-1,7 8 1,-8-10-7,0 0 1,-1-1-1,1 1 0,0 0 1,0 0-1,1-1 1,-1 0-1,0 1 0,0-1 1,0 0-1,0 0 0,0 0 1,0 0-1,0 0 0,0 0 1,0-1-1,1 1 0,-1-1 1,0 0-1,0 1 0,-1-1 1,1 0-1,0 0 0,0 0 1,0 0-1,-1-1 0,4-2 1,5-3-8,-1-1 0,0-1 0,11-14-1,-5 2 9,0-1 0,-2 0 0,-1-1-1,-1 0 1,10-31 0,-18 48 8,-3 4 12,1 0-1,0 0 1,-1 0-1,1 0 1,0 0-1,0 1 1,0-1-1,1 0 1,-1 1-1,0-1 1,1 1-1,-1-1 1,0 1-1,1 0 1,0-1-1,-1 1 1,1 0-1,0 0 1,0 0-1,-1 0 1,1 1-1,4-2 1,-4 2 4,1 0 1,-1 0-1,0 1 1,0-1 0,1 1-1,-1-1 1,0 1 0,0 0-1,0 0 1,0 0-1,0 0 1,0 0 0,0 0-1,0 1 1,0-1 0,0 1-1,-1-1 1,1 1-1,0 0 1,0 1 0,22 30 61,-20-26-70,1-1 0,-1 1 0,1-1 0,0 0 0,8 6 0,-13-11-12,1-1 1,-1 0-1,1 0 0,0 1 0,-1-1 0,1 0 0,0 0 0,-1 0 0,1 0 1,0 0-1,-1 1 0,1-1 0,0-1 0,-1 1 0,1 0 0,0 0 1,-1 0-1,1 0 0,0 0 0,-1-1 0,1 1 0,0 0 0,-1 0 0,1-1 1,-1 1-1,1-1 0,-1 1 0,1 0 0,0-1 0,-1 1 0,0-1 1,1 1-1,-1-1 0,1 1 0,-1-1 0,0 0 0,1 1 0,-1-1 0,0 1 1,0-1-1,1-1 0,17-39 7,-8 17-5,21-31 66,-30 46-477,-1 2-2839</inkml:trace>
</inkml:ink>
</file>

<file path=ppt/ink/ink3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13.6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189 1 6089,'-34'30'2953,"33"-29"-2822,1-1 1,0 0-1,0 0 1,-1 1-1,1-1 1,0 0-1,-1 0 0,1 0 1,0 1-1,-1-1 1,1 0-1,0 0 1,-1 0-1,1 0 0,0 0 1,-1 0-1,1 0 1,0 0-1,-1 0 1,1 0-1,0 0 0,-1 0 1,1 0-1,0 0 1,-1 0-1,1 0 1,0 0-1,-1 0 0,1 0 1,0 0-1,-1-1 1,1 1-1,0 0 1,-1 0-1,1 0 0,0-1 1,0 1-1,-1 0 1,1-1 33,-1 1 1,1 0-1,-1-1 1,1 1-1,-1 0 1,1 0 0,-1-1-1,1 1 1,-1 0-1,1 0 1,-1 0-1,1 0 1,-1 0-1,1 0 1,-1 0-1,1 0 1,-1 0 0,0 0-1,1 0 1,-1 0-1,1 0 1,-1 0-1,1 0 1,-1 0-1,1 1 1,-1-1-1,1 0 1,-1 0 0,1 1-1,-1-1 1,1 0-1,0 1 1,-1-1-1,1 0 1,-1 1-1,1-1 1,0 1-1,-1-1 1,1 1 0,0 0-1,-15 11-21,0 1 0,1 0 0,1 1 0,1 1-1,0 0 1,-18 29 0,28-39-132,0 0 0,1 0-1,-1 0 1,1 0 0,0 0 0,0 1 0,0 8-1,1-12-9,0-1-1,0 0 1,0 1-1,0-1 0,0 0 1,0 1-1,1-1 1,-1 0-1,0 1 1,1-1-1,-1 0 0,1 0 1,0 1-1,1 1 1,-2-3-3,1 1 1,0-1-1,0 1 0,-1-1 1,1 0-1,0 1 0,0-1 1,-1 0-1,1 0 1,0 0-1,0 0 0,0 1 1,-1-1-1,1 0 1,0 0-1,0 0 0,0 0 1,-1-1-1,1 1 1,0 0-1,0 0 0,0 0 1,-1-1-1,1 1 1,0 0-1,-1-1 0,2 0 1,6-3 69,-2 2-183,0-1 0,0 0-1,0 0 1,-1 0 0,8-6 0,-13 8 27,1 0 0,0 1 0,0-1 0,0 0 0,-1 0 0,1 0 0,-1 0 0,1 0 0,0 0 0,-1 0 0,0 0 0,1 0 0,-1 0 0,1 0 0,-1 0 1,0 0-1,0 0 0,0 0 0,0 0 0,0 0 0,0-1 0,0 1 0,0 0 0,0 0 0,0 0 0,-1 0 0,1 0 0,0 0 0,-1 0 0,1 0 0,-1 0 0,1 0 0,-1 0 0,1 0 0,-1 0 0,0 0 0,-1-1 0,1 1-99,1 1 1,-1-1 0,0 0-1,1 0 1,-1 0-1,1 0 1,-1 0-1,1 0 1,-1 0 0,1 0-1,0 0 1,-1 0-1,1 0 1,0 0-1,0 0 1,0 0 0,0 0-1,0 0 1,0 0-1,0-1 1,0 1-1,0 0 1,1-2 0,2-13-694</inkml:trace>
</inkml:ink>
</file>

<file path=ppt/ink/ink3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14.43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124 408 4585,'-3'0'15106,"-10"3"-13031,8 0-2027,-1-1 1,1 2-1,-1-1 0,1 1 0,0 0 1,0 0-1,1 0 0,-1 0 0,1 1 1,0 0-1,0 0 0,0 0 0,-3 7 1,5-9-24,-3 6-8,0 0 0,0 0-1,1 0 1,1 1 0,-1 0-1,1-1 1,1 1 0,0 0-1,-1 20 1,3-29-15,0 1-1,-1 0 1,1 0-1,0 0 1,1-1-1,-1 1 1,0 0 0,0 0-1,1-1 1,-1 1-1,1 0 1,0-1-1,-1 1 1,2 2-1,-1-4-2,-1 1-1,1-1 0,0 1 0,-1-1 1,1 1-1,-1-1 0,1 1 0,0-1 0,0 1 1,-1-1-1,1 0 0,0 0 0,-1 1 1,1-1-1,0 0 0,0 0 0,0 0 1,-1 0-1,1 1 0,0-1 0,0-1 0,1 1 1,0 0-2,1-1-1,-1 0 1,1 0 0,-1 0 0,1 0 0,-1 0 0,0-1 0,1 1 0,-1-1 0,0 1 0,0-1-1,0 0 1,0 0 0,0 0 0,-1 0 0,1 0 0,1-3 0,4-11 6,0 0 0,-1 0-1,-1 0 1,-1 0 0,5-32 0,-3 14-8,2-12 118,-1 0-1,-3 0 1,-2 0 0,-1-1-1,-8-54 1,7 92-71,-1 1 0,0-1 0,-1 0-1,0 1 1,-1 0 0,1-1 0,-2 1 0,1 0 0,-9-14 0,12 22-36,0 0 0,-1-1 0,1 1 1,0-1-1,0 1 0,-1 0 1,1-1-1,0 1 0,-1 0 0,1 0 1,0-1-1,-1 1 0,1 0 0,-1 0 1,1-1-1,0 1 0,-1 0 0,1 0 1,-1 0-1,1 0 0,-1-1 0,1 1 1,-1 0-1,1 0 0,0 0 0,-1 0 1,1 0-1,-1 0 0,1 0 0,-1 1 1,1-1-1,-1 0 0,1 0 0,0 0 1,-1 0-1,1 0 0,-1 1 1,1-1-1,-1 0 0,1 0 0,0 1 1,-1-1-1,1 0 0,0 1 0,-1-1 1,1 1-1,-10 20 194,10-20-194,-4 14 104,1 0-1,0 0 1,1 0 0,0 31-1,1-11 62,0-6-2,1 0 0,2-1 0,0 1 0,9 39 0,-9-58-111,1 0 0,0 1 0,0-1 0,1 0 0,0-1 0,1 1-1,0-1 1,1 0 0,0 0 0,0 0 0,1-1 0,0 0 0,0 0 0,1-1 0,9 8 0,-14-13-49,0 0-1,0 0 1,0 0 0,0-1-1,0 1 1,1-1 0,-1 0 0,0 0-1,1 0 1,-1 0 0,1-1-1,-1 1 1,1-1 0,-1 0-1,1 0 1,-1 0 0,1 0-1,-1-1 1,7-1 0,-6 0 26,1-1 0,-1 1 1,0-1-1,1 1 1,-1-1-1,-1 0 0,1-1 1,0 1-1,-1-1 0,0 0 1,1 1-1,3-8 0,2-5-355,-1 0 0,0 0 0,-1-1-1,-1 0 1,0 0 0,4-29 0,-7 30-855,-2 9 256,0 1 1,0-1-1,1 1 0,-1 0 1,5-9-1,4 1-537</inkml:trace>
</inkml:ink>
</file>

<file path=ppt/ink/ink3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14.82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10578,'111'54'6010,"-103"-43"-297,-3-2-2297,-5-4 161,1-10-3337,-1 3-472,-1-1-1632</inkml:trace>
</inkml:ink>
</file>

<file path=ppt/ink/ink3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16.6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17 6417,'6'-6'7274,"11"-1"-5572,-5 5-1471,0 1 1,0 0-1,0 1 0,1 0 1,-1 1-1,-1 1 1,1 0-1,0 0 1,0 1-1,-1 0 1,18 8-1,-9-1-32,0 0 1,-1 2-1,0 0 0,-1 1 0,25 22 0,59 61 385,52 44 367,-129-120-685,1-2 0,1 0-1,1-2 1,48 21 0,-51-28-5,1 0 0,0-2-1,0-1 1,1 0 0,-1-3 0,1 0 0,0-1 0,38-3 0,-33-2 44,-1-2 1,0-1 0,0-1-1,0-2 1,-1-1 0,56-26-1,123-83 800,-28 14-560,-176 102-609,2 0 37,-1-1 0,1 1 0,0 0 0,12-2 0,-18 4-142,1 1 1,0 0-1,1 0 0,-1 0 1,0 0-1,0 0 0,0 0 1,0 0-1,0 1 0,-1-1 0,1 1 1,0-1-1,0 1 0,0 0 1,0 0-1,0 0 0,-1 0 1,1 0-1,0 0 0,-1 0 1,2 2-1,15 12-1130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6:05.73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7 378 9386,'-6'6'4242,"15"-12"-813,109-124 1745,-79 88-4595,76-73 745,-100 102-1567,1 0 1,0 1 0,1 1 0,0 0 0,34-14 0,-50 24 52,0 0 0,0 1 0,1-1 0,-1 1 0,0-1 0,0 1 0,1 0 0,-1-1 0,1 1 0,-1 0 0,0 0 0,1 0 0,-1 0 0,0 0 0,1 0 0,-1 0 0,1 1 0,-1-1 0,0 0-1,0 1 1,1-1 0,-1 1 0,0 0 0,0-1 0,1 1 0,-1 0 0,0 0 0,2 1 0,9 10-833</inkml:trace>
</inkml:ink>
</file>

<file path=ppt/ink/ink3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04.08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0 817 4905,'15'-88'4941,"-8"62"4599,-1 42-8929,1 5-405,4 12-18,26 71 315,-32-91-457,1 0-1,1 0 1,0 0 0,1-1 0,13 17 0,-19-27-43,-1-1 0,0 1 1,1-1-1,-1 1 0,1-1 1,-1 0-1,1 0 0,-1 0 1,1 0-1,0 0 0,0 0 1,-1 0-1,1 0 0,0-1 1,0 1-1,0 0 0,0-1 1,0 0-1,0 0 0,0 1 1,0-1-1,0 0 1,3-1-1,-2 0 0,0 0 0,0-1 0,-1 1 1,1 0-1,0-1 0,-1 0 0,0 0 1,1 0-1,-1 0 0,0 0 0,0 0 0,0-1 1,3-4-1,3-5 3,-1-1 0,0 0 1,-1 0-1,-1-1 0,6-18 0,-4 0 21,5-62-1,-7 42 57,-4 52-41,-1-1 0,0 1 0,0-1 0,1 1 0,-1 0 0,0 0 0,0-1 0,1 1 0,-1 0 0,0-1-1,1 1 1,-1 0 0,0 0 0,1 0 0,-1-1 0,1 1 0,-1 0 0,0 0 0,1 0 0,-1 0 0,1 0 0,-1 0 0,0 0 0,1 0 0,-1 0-1,1 0 1,-1 0 0,1 0 0,-1 0 0,0 0 0,1 0 0,-1 0 0,0 0 0,1 1 0,-1-1 0,1 0 0,-1 0 0,0 0 0,1 1-1,-1-1 1,0 0 0,1 1 0,28 15 166,-28-15-184,-1-1-23,20 12 62,-1 0 0,24 22 0,-42-33-63,0 0 1,0 0 0,0 1-1,1-2 1,-1 1-1,0 0 1,1 0 0,-1 0-1,0-1 1,1 1 0,-1 0-1,1-1 1,-1 1-1,1-1 1,-1 0 0,1 0-1,-1 1 1,1-1 0,-1 0-1,1 0 1,0 0-1,-1-1 1,1 1 0,2-1-1,-2 0 4,1 0 0,0-1-1,-1 0 1,0 1 0,1-1-1,-1 0 1,0 0 0,0 0-1,0-1 1,0 1 0,0 0 0,1-4-1,6-8 8,-2 0 0,0-1 0,8-25-1,-10 22-19,11-31-26,-16 48 37,1-1 0,-1 1-1,1 0 1,-1-1 0,1 1 0,0 0-1,0 0 1,-1 0 0,1 0 0,0-1-1,0 1 1,0 0 0,0 0 0,0 1-1,1-1 1,-1 0 0,0 0-1,0 1 1,1-1 0,-1 0 0,0 1-1,1-1 1,-1 1 0,0 0 0,1-1-1,1 1 1,-2 0-1,1 1-1,-1-1 1,0 1-1,0-1 0,0 1 1,0-1-1,0 1 1,1 0-1,-1 0 1,-1 0-1,1-1 1,0 1-1,0 0 1,0 0-1,0 0 1,-1 0-1,1 0 1,0 1-1,-1-1 1,1 0-1,-1 0 1,1 2-1,9 33 22,-7-23-3,-3-13-19,11 31 36,-2-18-31,-9-13-6,0 0 0,1 0 0,-1 0 0,0 1 0,0-1 0,1 0 1,-1 0-1,0 0 0,1 0 0,-1 0 0,0 0 0,0 0 0,1 1 0,-1-1 1,0 0-1,1 0 0,-1 0 0,0 0 0,1 0 0,-1 0 0,0-1 0,0 1 0,1 0 1,-1 0-1,0 0 0,1 0 0,-1 0 0,0 0 0,0 0 0,1-1 0,-1 1 1,0 0-1,0 0 0,1 0 0,-1-1 0,0 1 0,1-1 0,0 0 0,-1 0 0,1 0 0,-1-1 0,1 1 0,-1 0 0,0 0 0,1 0 0,-1-1 0,0 1 0,0 0 0,0 0-1,0-2 1,1-4 0,3-15 1,-2 9-3,1 0 1,0 1 0,1-1 0,0 1 0,9-19 0,-12 29 2,0-1 1,1 0 0,-1 1 0,0-1-1,1 1 1,-1-1 0,1 1-1,0 0 1,0-1 0,0 1-1,0 0 1,0 0 0,1 1-1,-1-1 1,0 0 0,1 1 0,-1-1-1,1 1 1,0 0 0,0 0-1,-1 0 1,1 0 0,0 0-1,0 1 1,0-1 0,4 1-1,3 1-20,0 1-1,-1 0 0,1 0 0,-1 1 0,1 0 1,13 7-1,31 10-381,-50-19 336,0 0 0,0 0 0,-1 0 0,1-1 0,0 0 0,0 0 0,0 0 0,0 0-1,0-1 1,0 1 0,4-2 0,-5 0-26,1 0 0,-1 0 0,1 0 0,-1 0 0,0 0 0,0-1 0,0 0 0,0 1 0,0-1 0,-1 0 0,1-1 0,-1 1 0,0 0 0,0-1 0,0 1 0,2-6 0,1-4-90,0 1 1,-1-1-1,3-19 0,-4 13 168,-1-1 0,0 1 1,-2-1-1,0 0 0,-1 1 0,-1-1 1,-1 0-1,-1 1 0,-1 0 0,0 0 1,-1 0-1,-2 1 0,1 0 0,-2 0 1,0 1-1,-2 0 0,1 0 0,-20-21 1,28 36 20,-25-23 110,26 24-98,-1 0-1,1 0 0,0 0 0,0 0 1,-1 0-1,1 0 0,0 1 1,-1-1-1,1 1 0,-1-1 1,1 1-1,-1-1 0,1 1 1,-1 0-1,1 0 0,-1 0 0,1 0 1,-1 0-1,-2 0 0,4 1-3,-1 0-1,1 0 1,0 0-1,-1 0 0,1 0 1,0 0-1,0 0 0,0 0 1,0 0-1,0 0 1,0 0-1,0 0 0,0 0 1,1 0-1,-1 0 1,0 0-1,1 0 0,-1 0 1,1 0-1,-1 0 0,1 0 1,-1 0-1,1 0 1,1 1-1,0 2 21,27 52 189,68 93 0,-30-50 144,46 59 416,-73-104-575,-27-37-152,0 1 0,-1 0 0,12 23 0,-21-34-51,-1-1 1,1 1-1,-1 0 1,0 0 0,-1 0-1,0 0 1,0 1-1,0-1 1,-1 0-1,0 0 1,0 1-1,-1-1 1,-2 11 0,1-10-5,1-1 0,-1 0 1,-1 0-1,0-1 1,0 1-1,0 0 0,-1-1 1,-4 7-1,7-11-5,-1 0 0,0-1 0,0 1-1,0 0 1,0 0 0,0-1 0,0 1 0,0-1-1,0 0 1,-1 0 0,1 0 0,0 0 0,-1 0-1,1 0 1,-1 0 0,1-1 0,-1 1 0,0-1 0,1 0-1,-1 0 1,1 0 0,-1 0 0,0 0 0,1-1-1,-6 0 1,2-1-3,0 0-1,0-1 0,0 1 0,0-1 1,0 0-1,0 0 0,1-1 0,0 0 1,-1 0-1,2 0 0,-1-1 0,0 1 1,1-1-1,0 0 0,0 0 0,0-1 1,1 1-1,-1-1 0,1 0 1,1 0-1,-1 0 0,1 0 0,0 0 1,-2-13-1,2 6 0,1 1 0,-1-1 0,2 0-1,0 0 1,1 1 0,0-1 0,0 0 0,2 1 0,0-1 0,0 1 0,10-24 0,57-91-10,-12 23 271,-58 108-235,1 0 0,0 0 1,0 0-1,0 0 0,0 0 0,1-1 0,-1 1 0,5 6 0,19 31-1,-24-39-13,0-1 0,1 1 0,-1 0 0,1-1 1,-1 1-1,1-1 0,-1 1 0,1-1 1,0 0-1,0 1 0,0-1 0,0 0 0,0 0 1,0 0-1,0-1 0,0 1 0,0-1 1,0 1-1,0-1 0,0 1 0,1-1 0,-1 0 1,0 0-1,0 0 0,0 0 0,1-1 1,-1 1-1,0 0 0,0-1 0,0 0 0,0 1 1,0-1-1,0 0 0,0 0 0,0 0 1,0 0-1,0-1 0,-1 1 0,1 0 0,2-4 1,-2 4 5,0-1 1,-1 1 0,1-1-1,0 0 1,-1 0-1,0 0 1,1 0 0,-1 0-1,0 0 1,0 0 0,0 0-1,-1-1 1,1 1-1,0 0 1,-1-1 0,1 1-1,-1 0 1,0-1 0,0 1-1,0 0 1,0-1-1,0 1 1,-1 0 0,1-1-1,-1 1 1,1 0-1,-1 0 1,0-1 0,0 1-1,0 0 1,0 0 0,0 0-1,0 0 1,-1 0-1,1 0 1,-3-2 0,-7-7-296,-1 1 0,0 1 1,0 0-1,-1 0 0,0 2 1,-21-10-1,32 16 57,0 1-1,1-1 1,-1 0-1,0 1 1,1-1-1,-1 0 1,1 0-1,-1 0 1,1 0 0,-1 0-1,1-1 1,0 1-1,0 0 1,-1-1-1,1 1 1,0-1-1,0 1 1,0-1 0,0 1-1,1-1 1,-2-3-1,6-7-915</inkml:trace>
</inkml:ink>
</file>

<file path=ppt/ink/ink3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04.51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8842,'5'13'4641,"8"5"-1520,6 12-969,1-2-184,3 12-495,-2-4-177,1 0-416,1 2-240,-1-7-360,0 2-144,-1-3-224,-4-5-184,2-3-648,-5-6-328,-3-9-1057,0-5-295,3-7 1624</inkml:trace>
</inkml:ink>
</file>

<file path=ppt/ink/ink3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05.19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1 523 7674,'0'12'7872,"0"11"-4842,-1 46-1547,2-36-898,2 31-39,-2-59-532,0 0 1,0 0 0,0-1-1,0 1 1,1 0 0,-1-1-1,1 1 1,1-1 0,4 8 0,-7-11-17,1 0 1,-1 0-1,1-1 1,0 1-1,-1 0 0,1 0 1,0-1-1,0 1 1,-1 0-1,1-1 1,0 1-1,0-1 1,0 1-1,0-1 1,0 0-1,0 1 1,0-1-1,-1 0 1,1 1-1,0-1 1,0 0-1,0 0 1,0 0-1,0 0 1,0 0-1,2 0 1,-1-1-7,0 0-1,-1 0 1,1 0 0,0 0 0,-1 0 0,1 0 0,-1 0-1,1-1 1,-1 1 0,0 0 0,0-1 0,3-2 0,0-2-31,0-1 1,-1 0-1,1 1 1,-1-1 0,3-13-1,-2 1 1,-1-1 1,-1 1-1,-1-1 0,-1 0 0,-2-24 0,-20-97-51,14 99-4,8 34 81,-2 1 0,1 0 0,-1 0 1,0 0-1,0 0 0,-1 0 0,0 0 1,0 1-1,-1-1 0,-8-11 0,12 17 14,-1 1 0,1-1 0,0 1 0,0 0 1,-1-1-1,1 1 0,0-1 0,-1 1 0,1-1 0,-1 1 0,1 0 0,-1-1 0,1 1 0,0 0 0,-1 0 0,1-1 0,-1 1 0,0 0 0,1 0 0,-1 0 0,1-1 0,-1 1 0,1 0 0,-1 0 0,1 0 0,-1 0 0,1 0 0,-1 0 0,0 0 0,1 0 0,-1 0 0,1 1 0,-1-1 0,1 0 0,-1 0 0,1 0 0,-2 1 1,1 0 5,1 1 0,-1-1 0,0 1 0,0 0 0,1-1 0,-1 1 0,0 0 1,1-1-1,0 1 0,-1 0 0,1 3 0,1 51 215,5-24 21,1-1 1,13 32 0,-16-50-128,1 0-1,1-1 1,0 0-1,0 0 1,2-1 0,-1 1-1,15 15 1,-18-23-78,-1-1 1,1 1 0,0-1-1,1 0 1,-1 0 0,1 0-1,-1 0 1,1-1 0,0 0-1,0 0 1,0 0 0,0-1-1,0 0 1,1 1 0,-1-2-1,10 1 1,-10-1-19,-1-1 1,0 1 0,0-1-1,0 0 1,0-1-1,0 1 1,0-1-1,0 1 1,-1-1-1,1 0 1,-1-1-1,1 1 1,-1-1 0,0 1-1,1-1 1,-1 0-1,-1 0 1,1 0-1,0-1 1,-1 1-1,4-7 1,2-5 6,0 0 0,8-22 1,-14 32-28,0-1 1,0 0 0,-1 0 0,0 1 0,0-1-1,0 0 1,-1 0 0,0 0 0,0 0-1,-1-7 1,1 12-5,0 0 0,0 0 0,-1 0 0,1-1-1,0 1 1,0 0 0,-1 0 0,1 0 0,0 0 0,-1 0 0,1-1 0,-1 1-1,0 0 1,1 0 0,-1 0 0,0 0 0,1 1 0,-1-1 0,0 0-1,0 0 1,0 0 0,0 1 0,0-1 0,0 0 0,0 1 0,0-1 0,0 1-1,0-1 1,0 1 0,-1 0 0,1-1 0,0 1 0,0 0 0,0 0 0,-1 0-1,1 0 1,0 0 0,-2 0 0,1 1-15,0-1 0,0 1 0,0 0 0,0 0 0,0 0 0,1 1 0,-1-1 0,0 0 0,1 1 0,-1-1 0,0 1 0,1-1 0,0 1 0,-1 0 0,1 0 1,0-1-1,0 1 0,0 0 0,-1 4 0,0-2-4,1 1 1,0-1-1,1 1 0,-1 0 1,1 0-1,0-1 1,0 1-1,0 0 1,0-1-1,1 1 1,0 0-1,0-1 0,0 1 1,1-1-1,2 6 1,-4-8 19,1 0 1,1 0-1,-1 0 1,0 0-1,0 0 1,1-1-1,-1 1 1,1 0-1,-1-1 1,1 1-1,0-1 1,0 1-1,0-1 1,0 0-1,0 1 1,0-1-1,0 0 1,0-1-1,0 1 1,0 0-1,0-1 1,1 1-1,-1-1 0,0 1 1,0-1-1,1 0 1,-1 0-1,0 0 1,1 0-1,-1-1 1,0 1-1,4-2 1,-1 1-1,0-1-1,0 0 1,0-1 0,-1 1-1,1-1 1,-1 1 0,0-1-1,0-1 1,0 1-1,0 0 1,0-1 0,-1 0-1,5-5 1,1-5 70,0-1 0,11-26 0,2 0 373,-22 40-431,0 0 0,0 1 0,1-1 0,-1 0 0,1 1 0,-1-1 1,0 0-1,1 1 0,-1-1 0,1 1 0,-1-1 0,1 1 0,0-1 0,-1 1 0,1-1 0,-1 1 0,1-1 0,0 1 0,-1 0 0,1-1 0,0 1 1,0 0-1,-1 0 0,1 0 0,0-1 0,0 1 0,-1 0 0,2 0 0,-1 1-4,0-1 0,0 1 0,1 0 0,-1 0 0,0-1 0,0 1 0,-1 0 0,1 0-1,0 0 1,0 0 0,0 0 0,0 0 0,-1 0 0,1 0 0,0 2 0,19 52-24,-17-47 42,-3-6-34,1 1-1,0-1 0,0 0 0,0 1 1,0-1-1,0 0 0,1 0 0,-1 0 1,1 0-1,-1 0 0,1 0 0,0 0 0,0-1 1,0 1-1,4 2 0,-6-4 3,1 1 0,-1-1 0,1 0 0,-1 0 0,1 0 0,-1 0 0,1 0-1,-1 0 1,1 0 0,-1 0 0,1 0 0,-1 0 0,1 0 0,-1 0 0,1 0 0,-1 0 0,1-1-1,-1 1 1,1 0 0,-1 0 0,1-1 0,-1 1 0,1 0 0,-1 0 0,0-1 0,1 1 0,0-1-1,0-1-3,0 1-1,0-1 1,0 0-1,0 0 1,0 0-1,0 0 1,-1 0-1,1 0 1,-1 0-1,1 0 1,-1-2-1,18-166-55,-17 146 27,-2-1 1,0 1-1,-2 0 0,-1 0 1,-7-25-1,10 47 36,-5-22-51,-1 1 0,-1 0 0,-1 0 0,-14-25 0,23 48 56,0-1 1,-1 1 0,1-1 0,0 0 0,0 1 0,0-1 0,-1 1-1,1-1 1,0 1 0,-1-1 0,1 1 0,0-1 0,-1 1 0,1-1 0,-1 1-1,1-1 1,-1 1 0,1 0 0,-1-1 0,1 1 0,-1 0 0,0-1-1,1 1 1,-1 0 0,1 0 0,-1-1 0,0 1 0,1 0 0,-1 0 0,1 0-1,-1 0 1,0 0 0,1 0 0,-1 0 0,0 0 0,1 0 0,-1 0-1,1 0 1,-1 1 0,0-1 0,1 0 0,-1 0 0,1 1 0,-1-1 0,1 0-1,-1 1 1,1-1 0,-1 0 0,1 1 0,-1-1 0,1 1 0,-1-1-1,1 1 1,-1 0 0,-14 30 133,15-31-134,-5 17 84,1 0 0,1 0 0,0 0-1,1 0 1,1 1 0,1-1 0,0 0 0,1 1 0,1-1 0,0 0 0,2 0 0,7 24 0,3-3-691,1 0 1,2-1-1,1-1 1,30 43-1,-15-26-516</inkml:trace>
</inkml:ink>
</file>

<file path=ppt/ink/ink3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05.83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59 98 10002,'-1'7'1085,"0"0"0,1-1 0,0 1 0,1 0 1,0 7-1,18 60 1949,-11-48-1935,1 9-26,4 14 112,2 0 0,40 88-1,-26-95-1136,-51-80-1771,-7-5 1456,-6-10-593,-39-76 0,66 114 760,1-1 0,0 0 0,2 0-1,0-1 1,0 1 0,2-1 0,0 0-1,1 0 1,1 0 0,0-22-1,2 34 154,0 1 1,-1 0-1,1-1 0,1 1 0,-1 0 0,0 0 0,1 0 0,0 0 0,0 0 0,0 0 0,1 1 0,-1-1 1,1 1-1,0-1 0,0 1 0,0 0 0,1 0 0,-1 0 0,0 1 0,1-1 0,0 1 0,0 0 0,0 0 1,0 0-1,6-2 0,-7 4-11,0-1 1,0 1-1,0-1 1,0 1-1,0 0 1,0 0-1,0 0 1,0 1-1,0-1 1,0 1-1,-1-1 1,1 1-1,0 0 1,0 0-1,0 1 1,-1-1-1,1 0 1,0 1-1,-1 0 1,1-1-1,-1 1 1,0 0-1,0 0 1,1 1-1,-2-1 1,1 0-1,0 1 1,0-1-1,-1 1 1,1-1-1,-1 1 1,0 0-1,0 0 0,0 0 1,0-1-1,1 7 1,2 9 70,-2 0-1,0 1 1,0-1-1,-2 1 1,-1-1 0,0 1-1,-1-1 1,-7 31 0,8-46-198,0 0 0,1-1 0,-1 1 0,-1-1 1,1 1-1,0-1 0,0 0 0,-1 1 1,0-1-1,1 0 0,-4 3 0,4-4-7,1-1 1,-1 1-1,0-1 0,1 1 0,-1-1 1,0 1-1,1-1 0,-1 0 0,0 1 1,0-1-1,1 0 0,-1 0 0,0 1 1,0-1-1,0 0 0,1 0 0,-1 0 1,0 0-1,0 0 0,0 0 0,1 0 1,-1 0-1,0-1 0,0 1 0,0 0 1,1 0-1,-1-1 0,0 1 0,0 0 1,1-1-1,-1 1 0,0-1 0,1 1 1,-1-1-1,0 1 0,1-1 0,-1 1 1,0-2-1,-6-15-2239,9-7 1034</inkml:trace>
</inkml:ink>
</file>

<file path=ppt/ink/ink3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06.37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0 271 9386,'9'4'1520,"42"23"4526,24 16-1563,-74-43-4415,0 1 1,-1 0-1,1-1 0,0 1 0,-1-1 0,1 1 0,0-1 0,0 1 1,-1-1-1,1 0 0,0 1 0,0-1 0,0 0 0,0 0 0,0 1 1,0-1-1,-1 0 0,1 0 0,0 0 0,0 0 0,0 0 0,0 0 1,1-1-1,-6-22 882,-1 7-1197,2 6 222,-6-22-68,-7-51 0,14 75-77,1 0 1,0 1 0,1-1-1,0 0 1,1 0 0,-1 0 0,1 0-1,1 0 1,-1 0 0,1 0-1,1 1 1,0-1 0,4-7 0,-4 10-340,1 1 1,0-1 0,0 1-1,1 1 1,-1-1-1,1 0 1,0 1 0,0 0-1,9-4 1,-4 2-602,0 1-1,1 0 1,21-5 0,-29 9 1141,-1-1 1,0 1-1,1 0 1,-1 0-1,1 0 1,-1 0-1,0 0 0,1 0 1,-1 1-1,1-1 1,-1 1-1,0-1 1,1 1-1,-1 0 1,0 0-1,0 0 1,0 0-1,0 1 0,0-1 1,0 1-1,0-1 1,0 1-1,0-1 1,-1 1-1,1 0 1,-1 0-1,3 4 1,1 4 813,0 0 0,-1 0 0,0 1 0,-1-1 0,3 13 0,-4-14-71,0 0 0,0 0 0,2-1 0,6 15 0,-9-21-704,0 0 1,0-1 0,0 1 0,0-1 0,0 1 0,0-1 0,0 0 0,1 0 0,-1 1-1,1-1 1,-1 0 0,1 0 0,-1 0 0,1 0 0,0-1 0,-1 1 0,1 0 0,0-1-1,3 1 1,-4-1-29,1 0-1,-1 0 0,0 0 1,1 0-1,-1-1 0,1 1 1,-1-1-1,0 1 0,1-1 0,-1 0 1,0 1-1,0-1 0,1 0 1,-1 0-1,0 0 0,0 0 1,0 0-1,0 0 0,1-2 1,0 0-12,0 0 0,0 1 1,0-1-1,-1-1 1,1 1-1,-1 0 0,0 0 1,0-1-1,0 1 0,0 0 1,-1-1-1,1 1 1,-1-1-1,0 1 0,0-1 1,0 1-1,-1-1 0,1 1 1,-1 0-1,-1-6 1,-1 4-50,1-1 1,-1 1-1,-1-1 1,1 1 0,-1 0-1,0 0 1,0 1-1,0-1 1,-1 1 0,0 0-1,1 0 1,-1 0-1,-1 1 1,-5-4-1,2 3-556,0 0 0,0 0 0,0 1 0,-1 1-1,1-1 1,-1 1 0,0 1 0,-10-1-1,10 1-1343,11 0 812</inkml:trace>
</inkml:ink>
</file>

<file path=ppt/ink/ink3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06.76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8 8266,'-2'-8'8636,"8"11"-4237,11 13-2759,18 26-575,-21-26-755,0 0 0,-2 1 0,0 1 0,15 29 0,82 161 1005,-90-167-1176,-13-24-1514</inkml:trace>
</inkml:ink>
</file>

<file path=ppt/ink/ink3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07.20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79 194 9002,'-78'-44'4609,"86"39"-984,8-4-1281,5-10-839,1-1-265,-1-6-600,-2 3-160,0 7-560,-2-1-328,0 8-872,-3 4-1001,-1 6 1369</inkml:trace>
</inkml:ink>
</file>

<file path=ppt/ink/ink3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07.56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77 9730,'20'5'1307,"1"-2"1,22 3-1,-42-6-1192,1-1 0,-1 1 0,0-1 0,0 1 0,0-1 0,0 1 0,0-1 0,0 1 0,0-1 0,0 0 0,0 0 0,0 1 0,0-1 0,0 0 0,0 0 0,-1 0 0,1 0 0,0 0 0,-1 0 0,1 0 0,-1 0 0,1-1 0,-1 1 0,1 0 0,-1 0 0,0 0 0,0 0 0,1-1 0,-1 1 0,0 0 0,0 0 0,0-1 0,0 1 0,-1 0 0,1 0 0,0-2 0,-1-3 564,0-1 0,0 0-1,0 0 1,-4-10 0,5 16-643,0 1 1,0-1 0,0 1 0,0-1 0,0 1 0,-1-1 0,1 1 0,0-1 0,0 1 0,-1 0 0,1-1 0,0 1 0,-1-1 0,1 1 0,0 0-1,-1-1 1,1 1 0,-1 0 0,1-1 0,-1 1 0,1 0 0,-1 0 0,1-1 0,0 1 0,-1 0 0,1 0 0,-1 0 0,1 0 0,-1 0 0,0-1-1,1 1 1,-1 0 0,1 0 0,-1 0 0,0 1 0,-17 12 392,-7 26-276,22-35-151,1 0 1,1 0-1,-1 1 1,1-1 0,-1 1-1,1-1 1,0 1-1,1-1 1,-1 1 0,1-1-1,0 1 1,0-1 0,1 1-1,-1 0 1,1-1-1,0 1 1,0-1 0,0 1-1,1-1 1,2 5-1,-3-7-4,1 1-1,0 0 1,0-1-1,0 1 1,0-1-1,0 0 1,0 1-1,1-1 1,-1 0-1,1 0 0,0-1 1,-1 1-1,1-1 1,0 1-1,0-1 1,0 0-1,0 0 1,0 0-1,0 0 1,0-1-1,0 1 0,1-1 1,-1 0-1,0 0 1,0 0-1,0 0 1,1 0-1,-1-1 1,0 1-1,3-2 1,0 0 3,0-1 0,0 0 0,0 0 1,0 0-1,-1-1 0,1 0 1,-1 0-1,0 0 0,0 0 0,-1-1 1,1 0-1,-1 0 0,0 0 0,0-1 1,-1 1-1,0-1 0,0 0 0,0 0 1,2-6-1,-5 11 20,1 0 1,-1-1-1,0 1 1,0 0-1,0 0 1,1 0-1,-1-1 1,0 1-1,-1 0 1,1 0-1,0 0 0,0-1 1,0 1-1,-1 0 1,1 0-1,-1-2 1,1 1 572,7 5-181,0 0-374,0 0-10,-1 1-1,1 0 1,-1 0-1,0 1 1,0 0 0,-1 0-1,0 0 1,0 0-1,8 11 1,-7-8-3,11 15 40,1-3 191,-18-20-237,1 1-1,0-1 1,0 0 0,0 0-1,0 0 1,0 0-1,0 0 1,0 0 0,-1 0-1,1 0 1,0 0-1,0 0 1,0-1 0,0 1-1,0 0 1,0-1-1,-1 1 1,1 0 0,0-1-1,0 1 1,0-1 0,-1 1-1,1-1 1,0 1-1,-1-1 1,1 0 0,0 0-1,4-5 92,0 0 0,0-1-1,-1 1 1,1-1 0,-2 0 0,1 0-1,3-10 1,-3 7-25,1 1 0,0-1 1,0 1-1,8-11 0,-11 18-45,0 0 1,0 0-1,0 0 1,0 0-1,0 0 1,1 0-1,-1 1 1,0-1-1,1 1 0,-1 0 1,1 0-1,-1 0 1,1 0-1,0 0 1,0 1-1,-1-1 1,1 1-1,0-1 0,0 1 1,4 0-1,-1 2 17,0-1 0,0 1-1,0 0 1,0 1-1,-1-1 1,1 1 0,-1 0-1,1 1 1,-1-1 0,0 1-1,-1 0 1,10 9-1,-7-6-417,1 0-1,-1-1 0,16 9 1</inkml:trace>
</inkml:ink>
</file>

<file path=ppt/ink/ink3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08.0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10 17236,'2'19'6441,"6"-8"-4985,1-4-567,-3-8-737,2-10-1113,0-24 721</inkml:trace>
</inkml:ink>
</file>

<file path=ppt/ink/ink3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26.73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1187 5681,'66'-14'9239,"31"-13"-5544,4-1-2370,-74 21-1114,307-80 1180,-232 55-711,121-55-1,-50 0 1179,298-201-1,-347 208-1559,43-30-64,-129 82-242,-1-1 0,38-40 0,-72 66-56,0 0-1,0-1 0,0 0 0,0 0 1,-1 0-1,1 0 0,-1 0 1,0 0-1,0 0 0,1-6 0,-2 8-19,-1 0-1,0 0 1,0 0-1,0 1 1,0-1-1,0 0 1,0 0-1,0 0 1,-1 0-1,1 1 1,-1-1-1,1 0 0,-1 0 1,1 1-1,-1-1 1,0 0-1,0 1 1,0-1-1,0 1 1,0-1-1,-1 1 1,1 0-1,0-1 1,-1 1-1,1 0 1,0 0-1,-1 0 1,-2-2-1,-18-9-1337,0 1 1,-1 1-1,0 1 1,0 0-1,-1 2 0,0 1 1,-29-3-1,52 8 1382,-25 0-575,26 1 631,-1 0 1,1 0 0,-1 0 0,1 1 0,-1-1 0,1 0 0,-1 0 0,1 0-1,-1 0 1,1 0 0,-1 1 0,1-1 0,-1 0 0,1 0 0,0 1 0,-1-1-1,1 0 1,-1 1 0,1-1 0,0 0 0,-1 1 0,1-1 0,0 1 0,0-1-1,-1 1 1,1-1 0,0 0 0,0 1 0,0-1 0,-1 1 0,1-1 0,0 1-1,0-1 1,0 1 0,0-1 0,0 1 0,0-1 0,0 1 0,0 0 33,0-1 0,0 1 0,1-1 0,-1 0 0,0 1 0,0-1 0,0 1 0,0-1 0,0 0 0,1 1 0,-1-1 0,0 0 0,0 1 0,1-1 0,-1 0 0,0 0 0,1 1 0,-1-1 1,0 0-1,1 0 0,-1 1 0,0-1 0,1 0 0,-1 0 0,0 0 0,1 0 0,-1 0 0,1 0 0,-1 1 0,0-1 0,1 0 0,19-2 1178,23-13 367,-36 13-1292,26-11 742,42-13 1183,-69 24-1957,0 1 0,0 0 0,0 0 0,0 0 0,1 1 0,-1-1 0,0 2 0,0-1 0,10 2 0,-14-1-202,0-1 0,0 1 0,-1 0 0,1 0-1,0 0 1,-1 0 0,1 0 0,-1 0 0,1 0 0,-1 0 0,1 0 0,-1 1 0,0-1-1,0 1 1,0-1 0,0 1 0,0-1 0,0 1 0,1 2 0,0 0 18,-1 0 0,0 1 0,0-1 0,0 1 1,0-1-1,-1 1 0,0 7 0,-1 2 5,0 0 0,-1-1-1,-1 1 1,-5 16 0,-5 4-308,9-25 239,1 0 0,0 0 0,0 0 0,1 0 0,-3 18 1,5-4 160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6:06.1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0 379 8914,'2'1'372,"0"-1"1,-1 1 0,1 0-1,0-1 1,0 1-1,0-1 1,-1 0-1,1 0 1,0 0-1,0 0 1,0 0-1,0 0 1,-1 0 0,1 0-1,0-1 1,0 1-1,0-1 1,1 0-1,1-1-70,-1 1 0,1-1-1,-1 0 1,0-1 0,0 1-1,0-1 1,0 1 0,3-5-1,0 0-152,-1 0-1,1 0 0,-1-1 0,-1 0 0,0 0 0,6-14 0,-9 19-138,0-1 0,0 0 0,-1 0 0,1 0 0,-1 0 0,0 0 0,0 0 0,0 0 0,0 0 1,-2-7-1,1 10-11,1 0 0,0 0 0,-1 0-1,1 0 1,-1 0 0,1 1 0,-1-1 0,1 0 0,-1 0 0,1 0 0,-1 1 0,0-1 0,1 0 0,-1 1 0,0-1 0,0 1 0,0-1 0,1 0 0,-3 0 0,2 1-7,-1 0 0,1 0 1,-1 0-1,1 0 0,-1 0 0,1 0 0,-1 0 0,1 0 0,-1 0 0,1 1 1,-1-1-1,1 1 0,0-1 0,-1 1 0,1 0 0,-3 1 0,0 0 5,-1 1 0,1 0-1,0 0 1,1 0 0,-1 0-1,0 1 1,1-1 0,0 1-1,0 0 1,0 0 0,0 0-1,1 0 1,-1 1 0,1-1-1,0 1 1,0-1 0,1 1-1,-1 0 1,1-1 0,0 1 0,1 0-1,-1 0 1,1 0 0,0 0-1,0 0 1,2 9 0,-1-7 69,0 0 1,1-1 0,0 1 0,0-1 0,1 1 0,0-1-1,0 0 1,0 0 0,1 0 0,0-1 0,0 1 0,0-1-1,1 0 1,-1 0 0,1 0 0,1-1 0,-1 1 0,12 6-1,-11-8-47,1 0 0,0 0 0,0-1 0,1 0 0,-1 0 0,0 0 0,1-1 0,-1-1 0,1 1 0,-1-1-1,1 0 1,-1 0 0,1-1 0,-1 0 0,1-1 0,-1 0 0,0 0 0,0 0 0,10-5 0,-11 4-275,0 0 1,-1 0-1,0-1 1,0 1 0,0-1-1,0 0 1,0-1-1,-1 1 1,0-1-1,0 0 1,0 0 0,-1 0-1,1 0 1,-1-1-1,0 1 1,-1-1 0,1 0-1,-1 0 1,-1 0-1,1 0 1,-1 0-1,0 0 1,1-11 0,-4-14-335</inkml:trace>
  <inkml:trace contextRef="#ctx0" brushRef="#br0" timeOffset="1">300 222 7802,'-33'-21'7519,"55"33"-4764,26 17-311,-45-27-2406,-1 0 1,0 0-1,0 0 0,0 0 1,0 1-1,0-1 0,0 0 1,-1 1-1,1-1 0,-1 1 0,0 0 1,0-1-1,0 1 0,0 0 1,0 0-1,0 3 0,-1-2 44,-3-8-4,-3-12-39,4 5-35,1-1-1,0 1 1,0-1 0,1 1-1,1-1 1,0 1 0,1-1 0,0 1-1,0 0 1,2 0 0,-1 0-1,1 0 1,7-13 0,-6 14-431,0 1 1,0 0-1,1 0 0,0 1 1,0-1-1,1 1 1,1 1-1,-1-1 0,10-6 1,-1 6 498</inkml:trace>
</inkml:ink>
</file>

<file path=ppt/ink/ink3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28.08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33 498 8874,'-5'6'826,"1"0"1,0 0-1,0 1 0,1-1 1,-1 1-1,1 0 0,-2 9 1,5-16-802,0 0 0,0 0 1,0 0-1,0 0 1,0 1-1,0-1 1,0 0-1,0 0 0,0 0 1,-1 0-1,1 0 1,0 0-1,0 0 0,0 0 1,0 1-1,0-1 1,0 0-1,0 0 1,0 0-1,0 0 0,0 0 1,0 0-1,1 0 1,-1 0-1,0 0 0,0 1 1,0-1-1,0 0 1,0 0-1,0 0 1,0 0-1,0 0 0,0 0 1,0 0-1,0 0 1,0 0-1,0 0 0,0 0 1,0 1-1,1-1 1,-1 0-1,0 0 1,0 0-1,0 0 0,0 0 1,0 0-1,0 0 1,0 0-1,0 0 1,1 0-1,-1 0 0,0 0 1,0 0-1,0 0 1,0 0-1,0 0 0,0 0 1,0 0-1,0 0 1,0 0-1,1 0 1,-1 0-1,7-6 735,17-20-91,-1-1 0,-2-2 0,0 0-1,-2-1 1,-2-1 0,26-61-1,-35 72-635,-1 0-1,0 0 0,-2 0 0,5-41 0,-9 52-40,0 0 1,-1 0 0,0 0-1,0-1 1,-1 1 0,-1 0-1,1 0 1,-2 0 0,1 0-1,-1 1 1,0-1 0,-1 1-1,-7-13 1,11 21 2,0-1 1,-1 0-1,1 0 1,0 0-1,-1 1 1,1-1 0,-1 0-1,1 0 1,-1 1-1,1-1 1,-1 1-1,0-1 1,1 0-1,-1 1 1,0-1-1,1 1 1,-1-1-1,0 1 1,0 0-1,0-1 1,1 1 0,-1 0-1,0-1 1,0 1-1,0 0 1,0 0-1,0 0 1,1 0-1,-1 0 1,0 0-1,0 0 1,0 0-1,0 0 1,0 0-1,1 1 1,-1-1-1,0 0 1,0 1 0,0-1-1,0 0 1,1 1-1,-1-1 1,0 1-1,1-1 1,-1 1-1,0-1 1,1 1-1,-2 0 1,0 3-13,-1-1 0,1 1 0,0-1 0,0 1 1,0 0-1,0 0 0,0 0 0,-1 7 0,1 1 30,0 0-1,1 0 1,0 0-1,1 0 1,0 0-1,1 0 1,0 0-1,1 0 1,0-1-1,1 1 1,0 0-1,6 11 1,-7-16 24,1-1 0,0 1 1,0-1-1,1 0 0,0-1 1,0 1-1,0-1 0,1 1 0,-1-1 1,1-1-1,1 1 0,-1-1 0,1 1 1,-1-2-1,1 1 0,0-1 1,0 1-1,1-2 0,-1 1 0,1-1 1,-1 0-1,10 2 0,-6-3-85,0-1 0,0 0 0,0 0 0,0-1 0,0 0 0,0-1 0,0 0 0,0 0 0,0-1 0,-1-1 0,0 0 0,1 0 0,-1 0 0,-1-1 0,1-1 0,12-9 0,-9 4-547,0 1-1,-1-2 1,0 1-1,-1-1 1,0-1 0,-1 0-1,-1 0 1,0-1-1,0 0 1,5-16 0,3-21-439</inkml:trace>
</inkml:ink>
</file>

<file path=ppt/ink/ink3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28.84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111 275 8226,'5'45'7332,"7"-1"-4776,-7-29-2134,-1 1-1,4 32 1,-8-42-403,2 14-52,0 0-1,-2 0 1,0 0-1,-2 1 1,0-1 0,-6 23-1,8-42-36,0 1 0,-1-1 0,1 0 0,-1 0 0,1 0 0,-1 1 0,1-1 0,-1 0 0,0 0 0,0 0 0,1 0 0,-1 0 0,0 0 0,0 0 0,0 0 0,0-1 0,0 1 1,0 0-1,0 0 0,-1-1 0,1 1 0,0-1 0,0 1 0,-2 0 0,1-1-50,0 0 1,0 0 0,0-1-1,0 1 1,0 0 0,0-1-1,0 1 1,0-1 0,0 1-1,1-1 1,-1 0 0,0 0-1,-3-2 1,-1-2-64,0 1 0,0-1 0,0 0 0,1 0 0,0-1 0,0 0 0,-4-6 0,5 5 149,-21-38-87,24 43 132,0 0 0,0-1 1,0 1-1,0 0 0,0 0 0,1 0 1,-1-1-1,1 1 0,0 0 0,-1-1 0,1 1 1,0 0-1,1-1 0,-1 1 0,0 0 1,1-1-1,0-2 0,0 4 39,0 0 1,0 0-1,0 0 1,1 0-1,-1 0 0,0 0 1,0 0-1,1 1 0,-1-1 1,0 1-1,1-1 0,-1 1 1,1-1-1,-1 1 1,1 0-1,-1 0 0,1-1 1,-1 1-1,1 0 0,-1 0 1,1 1-1,-1-1 1,3 1-1,44 9 1011,-33-6-657,6 1-50,0-1-1,0-1 1,0-1 0,0-1-1,39-2 1,-53 0-286,-1 0 0,1 0 1,-1 0-1,1-1 0,-1 0 1,0 0-1,0-1 0,0 0 0,0 0 1,0 0-1,-1-1 0,1 0 1,-1 0-1,0 0 0,0 0 0,0-1 1,-1 0-1,0 0 0,0 0 1,0-1-1,0 1 0,-1-1 0,3-7 1,6-21 169,-10 24-193,1 1-1,1-1 1,6-12-1,-9 21-40,-1 0-1,1 1 1,-1-1-1,1 0 1,-1 0 0,1 1-1,0-1 1,-1 0 0,1 1-1,0-1 1,0 1 0,-1-1-1,1 1 1,0-1 0,0 1-1,0 0 1,0-1-1,0 1 1,-1 0 0,1 0-1,0 0 1,0-1 0,0 1-1,2 0 1,-1 1 13,1-1 0,-1 1 1,1-1-1,-1 1 0,1 0 0,-1 0 0,0 0 0,1 0 1,1 2-1,5 3 102,0 1 1,-1 0 0,11 11-1,18 24 249,59 91 1,-70-94-435,-18-25-183,-15-18-123,-18-21-7,-20-37 221,-51-91 0,86 136 143,1 0 1,1 0-1,1-1 0,1 0 1,0-1-1,1 1 0,-4-35 1,8 46 43,1 1 1,-1-1-1,1 1 1,1-1 0,-1 1-1,1-1 1,0 1 0,1 0-1,-1-1 1,1 1 0,1 0-1,-1 0 1,1 0-1,0 1 1,0-1 0,1 0-1,-1 1 1,1 0 0,1 0-1,-1 0 1,1 1 0,-1-1-1,1 1 1,1 0-1,-1 1 1,10-6 0,-12 7 18,0 1 0,0-1 1,0 1-1,1-1 0,-1 1 1,1 0-1,-1 0 0,1 1 1,-1-1-1,1 1 0,-1 0 1,1 0-1,0 0 0,-1 0 1,1 0-1,-1 1 0,1 0 1,-1 0-1,1 0 0,-1 0 1,0 0-1,1 1 0,-1-1 1,0 1-1,0 0 0,0 0 1,0 0-1,0 1 0,-1-1 1,1 0-1,-1 1 0,1 0 1,-1 0-1,0 0 0,0 0 1,2 4-1,1 1 6,-1 1-1,0 0 0,0-1 1,-1 1-1,-1 1 1,1-1-1,-1 0 1,-1 1-1,0-1 1,0 1-1,-1-1 0,-1 16 1,0-21-66,0 1-1,0-1 1,0 1-1,-1-1 1,0 0 0,0 0-1,0 1 1,0-1 0,-1-1-1,1 1 1,-1 0-1,0-1 1,0 1 0,-1-1-1,-6 5 1,9-6-91,-1-1-1,1 0 1,-1-1 0,0 1 0,0 0 0,1 0 0,-1-1-1,0 1 1,0-1 0,0 0 0,1 1 0,-1-1-1,0 0 1,0 0 0,0 0 0,0 0 0,0-1-1,1 1 1,-1 0 0,0-1 0,0 1 0,0-1-1,1 0 1,-1 1 0,0-1 0,1 0 0,-1 0-1,1 0 1,-1 0 0,1-1 0,-1 1 0,1 0-1,0 0 1,-1-1 0,1 1 0,0-1 0,0 1 0,0-1-1,0 0 1,-1-3 0,1 2-267,-1 0 1,1-1-1,0 0 0,0 1 1,0-1-1,0 0 0,1 0 1,-1 1-1,1-1 1,0 0-1,0 0 0,1 1 1,-1-1-1,1 0 0,0 0 1,0 1-1,0-1 0,0 0 1,0 1-1,1 0 0,0-1 1,2-3-1,13-15-657</inkml:trace>
</inkml:ink>
</file>

<file path=ppt/ink/ink3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29.2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1 118 7410,'58'-65'3347,"-57"64"-3258,-1 1-1,1-1 1,-1 1-1,1-1 1,0 1-1,-1 0 1,1-1-1,0 1 1,-1 0 0,1-1-1,0 1 1,0 0-1,-1 0 1,1-1-1,0 1 1,0 0-1,-1 0 1,1 0 0,0 0-1,0 0 1,0 0-1,-1 0 1,1 0-1,0 1 1,0-1-1,-1 0 1,1 0 0,0 1-1,0-1 1,-1 0-1,1 1 1,0-1-1,-1 1 1,1-1-1,-1 1 1,1-1 0,-1 1-1,1-1 1,-1 1-1,2 1 1,13 26 1766,-14-24-1556,1 1-6,3 6 168,-1-2-1,1 1 1,1 0 0,-1-1 0,2 0-1,7 9 1,-12-16-407,-1-1 0,1 1 1,0-1-1,0 1 0,0-1 0,0 0 1,0 0-1,0 0 0,1 0 0,-1 0 1,0 0-1,0-1 0,1 1 0,-1-1 1,0 1-1,1-1 0,-1 0 0,1 0 1,-1 0-1,0 0 0,1-1 0,-1 1 1,0 0-1,1-1 0,-1 0 0,0 0 1,0 1-1,1-1 0,-1-1 0,0 1 1,0 0-1,0 0 0,0-1 0,-1 1 0,3-3 1,-1 2-17,-1 0-1,0 1 1,1-1 0,-1-1 0,0 1 0,0 0 0,-1 0-1,1-1 1,0 1 0,-1-1 0,1 1 0,-1-1 0,0 0-1,0 1 1,0-1 0,0 0 0,-1 0 0,1 0 0,-1 0-1,0 0 1,1 0 0,-1 0 0,0 0 0,-1 0 0,1 1-1,-1-1 1,1 0 0,-1 0 0,0 0 0,0 0 0,0 1-1,0-1 1,-1 0 0,1 1 0,-1-1 0,-3-4 0,1 1-73,-1 1 0,1-1 1,-1 1-1,-1 0 1,1 1-1,-1-1 1,0 1-1,0 0 1,0 0-1,0 1 0,-1-1 1,1 2-1,-1-1 1,-8-2-1,7 4-661,-1 0-1,1 1 0,0 0 0,-1 0 1,1 1-1,-17 3 0,21-4-1257,9 0 246,10 2 708</inkml:trace>
</inkml:ink>
</file>

<file path=ppt/ink/ink3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30.01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71 586 8090,'0'-1'169,"1"1"1,-1 0-1,0-1 1,0 1-1,0 0 1,0-1-1,0 1 1,0-1-1,0 1 1,0 0-1,0-1 1,0 1-1,0 0 1,0-1-1,0 1 1,0-1-1,0 1 1,-1 0-1,1-1 1,0 1-1,0 0 1,0-1-1,0 1 1,-1 0-1,1-1 1,0 1-1,0 0 1,-1 0-1,1-1 1,0 1-1,-1 0 1,1 0-1,0 0 1,-1-1-1,1 1 1,0 0-1,-1 0 1,1 0-1,0 0 1,-1 0-1,1-1 1,0 1-1,-1 0 1,1 0-1,-1 0 0,1 0 1,-1 0-1,-19 15 2802,13-8-2724,1 0 1,0 0 0,1 0-1,-6 11 1,10-16-215,0 0 0,0 1 0,0-1 0,0 0 0,1 1 0,-1-1 0,1 1 0,0-1 0,0 1 0,0-1 0,0 1-1,0-1 1,0 1 0,1-1 0,-1 1 0,1-1 0,-1 1 0,1-1 0,0 0 0,0 1 0,0-1 0,1 0 0,-1 0 0,0 0 0,1 0 0,-1 0 0,1 0 0,0 0 0,0 0 0,0-1 0,2 2 0,7 5 45,1-1 1,0 0-1,0 0 0,22 7 1,-1 0 159,-2-1 99,-24-10-233,0-1-1,0 1 0,0 0 1,-1 0-1,1 1 0,-1 0 1,0 0-1,0 1 0,0 0 1,9 10-1,-14-14-88,-1 1 1,0 0-1,1-1 0,-1 1 0,0 0 0,0-1 1,0 1-1,0 0 0,0-1 0,0 1 1,-1 0-1,1-1 0,-1 1 0,1-1 1,-1 1-1,1-1 0,-1 1 0,0-1 1,0 1-1,-1 2 0,-23 31 62,19-27-81,4-6-58,-1 1 0,1 0 0,-1-1 0,0 0 0,0 1 0,0-1 0,0 0 0,0 0 0,0-1 0,-1 1 0,1-1-1,0 0 1,-1 1 0,1-2 0,-1 1 0,1 0 0,-1-1 0,0 1 0,1-1 0,-1 0 0,0 0 0,1-1 0,-1 1-1,1-1 1,-1 1 0,0-1 0,1 0 0,-4-2 0,6 3 47,1 0 0,-1 0 0,1 0 0,-1 0 0,1-1 0,-1 1 0,1 0 0,-1 0 0,1 0 0,-1 0 0,1-1 0,-1 1 0,1 0 0,-1-1 0,1 1 0,-1 0 1,1-1-1,0 1 0,-1 0 0,1-1 0,0 1 0,-1-1 0,1 1 0,0-1 0,0 1 0,-1-1 0,1 1 0,0-1 0,0 1 0,0-1 0,-1 1 0,1-1 0,0 1 0,0-1 0,0 1 0,0-1 0,0 0 0,0 1 0,0-1 0,0 1 0,1-1 0,-1 1 0,0-1 0,0 1 0,0-1 0,1 1 0,-1-1 0,0 1 0,1-1 0,22-20-170,-14 14 115,15-18 256,-1-1 1,28-43 0,-44 58 47,0 0 1,-1-1-1,-1 0 1,1 0-1,-2 0 1,0-1-1,0 0 1,-1 0-1,2-18 0,-6 6 267,1 24-491,-1 1 0,1-1 0,0 0 0,0 1 1,0-1-1,-1 1 0,1-1 0,0 1 0,-1-1 0,1 1 0,0 0 1,-1-1-1,1 1 0,-1-1 0,1 1 0,-1 0 0,1-1 0,-1 1 1,1 0-1,-1 0 0,1-1 0,-1 1 0,1 0 0,-1 0 0,1 0 1,-1-1-1,1 1 0,-1 0 0,0 0 0,0 0 0,0 3-11,1 0 1,-1 0-1,1 0 0,0 0 0,0 0 0,0 0 0,1 0 0,-1-1 0,1 1 0,-1 0 1,3 4-1,14 30-65,-17-36 56,1 0 0,0 0 0,0-1 0,0 1 0,0 0 0,0 0 0,0-1 0,0 1 0,0 0 0,0-1 0,0 1 0,0-1-1,0 0 1,0 1 0,0-1 0,0 0 0,1 0 0,-1 1 0,0-1 0,0 0 0,0 0 0,1 0 0,-1-1 0,0 1 0,0 0 0,0 0 0,0-1 0,0 1-1,1 0 1,-1-1 0,0 1 0,0-1 0,0 0 0,0 1 0,0-1 0,1-1 0,34-28-259,-33 27 258,23-27 29,-2-1 1,0-1-1,-2-2 0,20-41 0,-23 42 186,-20 55-124,1 1 0,0-1 1,2 1-1,5 25 0,-6-47-81,-1-1-1,0 1 0,1 0 1,-1-1-1,0 1 0,1 0 1,-1-1-1,1 1 0,-1 0 1,1-1-1,-1 1 0,1-1 1,-1 1-1,1-1 0,0 1 1,-1-1-1,1 1 0,0-1 1,-1 0-1,1 1 0,0-1 1,-1 0-1,1 0 0,0 0 1,0 1-1,-1-1 0,1 0 1,0 0-1,0 0 0,0 0 1,-1 0-1,1 0 0,0 0 1,0-1-1,-1 1 0,1 0 1,0 0-1,0-1 0,-1 1 1,2-1-1,1 0-8,1-1-1,-1 0 1,0 0 0,0 0 0,0 0-1,0-1 1,4-3 0,0-4 9,0 1 1,-1-1-1,0 0 1,-1-1 0,0 1-1,0-1 1,-1 0-1,-1 0 1,0 0-1,0-1 1,-1 1 0,1-15-1,-1-4 2,-2 0 0,0 0 0,-8-47 0,4 52 0,-1 0-1,-10-28 1,12 43-4,-1 0 0,0 0-1,-1 0 1,0 1 0,0 0 0,-1 0-1,-13-15 1,19 23 1,-1 0 0,1 1-1,-1-1 1,1 0 0,-1 0-1,1 1 1,-1-1 0,0 1-1,1-1 1,-1 1 0,0-1 0,1 1-1,-1-1 1,0 1 0,0-1-1,0 1 1,1 0 0,-1-1-1,0 1 1,0 0 0,0 0-1,0 0 1,1 0 0,-1 0 0,0 0-1,0 0 1,0 0 0,0 0-1,0 0 1,1 0 0,-1 0-1,0 1 1,0-1 0,0 0-1,0 1 1,1-1 0,-1 1-1,0-1 1,0 1 0,1-1 0,-1 1-1,0-1 1,1 1 0,-1-1-1,1 1 1,-1 0 0,1 0-1,-1-1 1,1 1 0,-1 0-1,1 0 1,0-1 0,-1 1 0,1 0-1,0 1 1,-3 5-18,0 1-1,1 0 1,0 0 0,-1 14 0,2-3 4,0-1 1,1 0-1,1 1 1,1-1 0,1 0-1,0 0 1,1 0 0,1 0-1,9 22 1,6 4-1169,2-1 0,35 52-1,-28-44 169</inkml:trace>
</inkml:ink>
</file>

<file path=ppt/ink/ink3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30.49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25 8 7810,'-15'-7'3736,"5"7"-1255,12 3-161,6 8-535,6 4-233,3 9-472,2 6-159,0 7-233,-1 1-184,3 3-336,-2-2-40,3-6-192,0-2-208,-7-10-552,-4-9-345,-1-5-1047,1-3-1225</inkml:trace>
</inkml:ink>
</file>

<file path=ppt/ink/ink3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30.91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87 369 10242,'-77'0'3689,"76"1"-3654,1-1 0,0 0 1,0 0-1,-1 0 0,1 0 0,0 0 0,-1 0 1,1 0-1,0 0 0,-1 0 0,1 0 0,0 0 0,0 0 1,-1 0-1,1 0 0,0-1 0,-1 1 0,1 0 1,0 0-1,0 0 0,-1 0 0,1 0 0,0-1 1,0 1-1,-1 0 0,1 0 0,0 0 0,0-1 1,0 1-1,-1 0 0,1 0 0,0-1 0,0 1 0,0 0 1,0 0-1,0-1 0,-1 1 0,1 0 0,0-1 1,0 1-1,0 0 0,0-1 0,0 1 0,0 0 1,0 0-1,0-1 0,0 1 0,0 0 0,0-1 1,0 1-1,0 0 0,1-1 0,-1 1 0,0 0 1,0 0-1,0-1 0,0 1 0,0 0 0,1-1 0,15-14 1046,-11 11-654,29-32 1813,43-57 1,-47 54-1518,54-53 1,-84 91-729,1 1-1,0-1 0,0 0 0,0 1 0,0-1 0,0 1 0,0-1 1,0 1-1,0-1 0,0 1 0,0 0 0,0 0 0,0-1 1,0 1-1,1 0 0,-1 0 0,0 0 0,0 0 0,0 0 0,0 1 1,0-1-1,0 0 0,0 0 0,0 1 0,0-1 0,0 1 1,0-1-1,0 1 0,0-1 0,0 1 0,0-1 0,0 1 0,0 0 1,0 0-1,-1-1 0,1 1 0,0 0 0,-1 0 0,2 1 1,4 6-34,0 1 0,0-1 0,6 14 0,-3-7 19,-4-7 11,0 0 0,1-1 0,0 0 0,0 0 0,1 0 0,11 9 0,-16-15 7,0 0 1,0 1 0,0-1-1,0 0 1,0 0-1,1 0 1,-1 0 0,0 0-1,0-1 1,1 1-1,-1-1 1,1 1 0,-1-1-1,0 0 1,1 0-1,-1 0 1,0 0 0,1-1-1,-1 1 1,0-1-1,1 1 1,-1-1 0,0 0-1,0 1 1,1-1-1,-1-1 1,0 1-1,0 0 1,0 0 0,3-3-1,-1 0 17,1 0 0,-1 0 1,0 0-1,-1-1 0,1 0 0,-1 1 0,1-1 0,-2 0 0,1 0 0,3-9 0,-5 12-3,-1 0-1,1 0 1,-1 0-1,0 0 1,1 0-1,-1-1 1,0 1-1,0 0 1,0 0-1,-1 0 1,1-1-1,0 1 0,-1 0 1,0 0-1,1 0 1,-1 0-1,0 0 1,0 0-1,0 0 1,0 0-1,-1 0 1,1 1-1,0-1 0,-1 0 1,1 1-1,-1-1 1,1 1-1,-1-1 1,0 1-1,-3-2 1,-9-4-191,0 0 1,-1 0-1,0 1 0,-1 1 1,-28-6-1,-19-6-3314,48 7 295,6-5 1368</inkml:trace>
</inkml:ink>
</file>

<file path=ppt/ink/ink3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31.46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71 103 5033,'-42'-78'2435,"41"76"-2215,0 0 0,0 0 1,0 0-1,0 1 0,-1-1 0,1 0 0,0 1 0,-1-1 0,1 1 0,-1-1 0,0 1 1,1 0-1,-5-2 0,1 6 2610,6 9 2386,17 28-4287,1 0 0,2-1 0,2-1 0,33 43-1,10 17-888,-59-84-456,7 7-2208,-11-32-2525</inkml:trace>
</inkml:ink>
</file>

<file path=ppt/ink/ink3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31.85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30 359 7274,'-29'-52'3054,"29"51"-2940,-1 0 0,1-1 0,0 1 1,0-1-1,0 1 0,0-1 0,1 1 1,-1 0-1,0-1 0,1 1 0,-1-1 1,0 1-1,1 0 0,0-1 1,-1 1-1,1 0 0,0 0 0,0-1 1,-1 1-1,1 0 0,0 0 0,0 0 1,0 0-1,1 0 0,0-1 0,6-6 544,1-4-65,0 0 0,-1-1-1,0-1 1,-1 1 0,0-1-1,6-22 1,-11 30-520,0 0-1,-1 0 1,0 0 0,0 0-1,-1 0 1,1 0 0,-2 0-1,1-1 1,0 1 0,-1 0 0,0 0-1,-1 0 1,0 0 0,1 0-1,-2 1 1,1-1 0,-1 0-1,0 1 1,-6-9 0,8 11 83,-1 1 1,0 0-1,0 0 1,0-1-1,0 1 1,0 0 0,-1 1-1,1-1 1,-4-2-1,5 4-126,1 0 0,0 0 0,0 0 0,0 0 0,0 0 0,-1 0 0,1 0 1,0 0-1,0 0 0,0 0 0,-1 0 0,1 0 0,0 0 0,0 0 0,0 0 0,-1 0 0,1 0 0,0 0 0,0 0 0,0 0 0,0 0 0,-1 0 0,1 0 0,0 0 0,0 1 0,0-1 0,0 0 1,0 0-1,-1 0 0,1 0 0,0 0 0,0 1 0,0-1 0,0 0 0,0 0 0,0 0 0,0 0 0,0 1 0,-1-1 0,1 0 0,0 0 0,0 0 0,0 1 0,0-1 0,0 0 0,4 22 540,4 0-161,1 0 0,0-1 0,2 0 0,17 25-1,-19-33-490,0 0 0,1 0-1,1-1 1,0-1-1,1 0 1,0 0 0,17 11-1,-25-20-328,0 0-1,0 0 1,0 0-1,0-1 1,0 0-1,0 1 1,1-1-1,-1-1 1,7 1-1,-7 0 574,9 2-138</inkml:trace>
</inkml:ink>
</file>

<file path=ppt/ink/ink3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32.30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62 8722,'6'-10'1429,"4"-3"-125,-10 13-1201,0 0 0,0 0 0,1 0 0,-1 0 0,0-1 0,0 1 0,0 0 0,0 0 1,1 0-1,-1 0 0,0 0 0,0 0 0,0 0 0,1 0 0,-1 0 0,0 0 0,0 0 0,0 0 0,1 0 0,-1 0 1,0 0-1,0 0 0,12 3 10305,9-15-10056,-15 9 307,1-1-596,0 0-1,0 0 1,1 1-1,-1 0 0,12-3 1,-19 6-60,2-1-1,-1 1-1,1 0 1,-1 0 0,1 0 0,0-1-1,-1 1 1,1 1 0,-1-1 0,1 0-1,-1 0 1,1 1 0,-1-1 0,1 0-1,-1 1 1,1 0 0,-1-1 0,1 1 0,-1 0-1,0 0 1,1 0 0,-1 0 0,0 0-1,0 0 1,1 0 0,-1 0 0,0 0-1,0 1 1,-1-1 0,1 0 0,0 1-1,0-1 1,0 0 0,-1 1 0,1 2-1,2 2-4,-2 0 0,1 0 0,-1 0-1,0 0 1,0 0 0,0 11-1,-3 0-18,0-1 0,-1-1 0,0 1 0,-2 0 0,0-1-1,-12 27 1,0 0 36,32-56 1301,7-4-1134,3-1-151,48-28-1,-70 45-229,-1 1 0,1-1-1,-1 0 1,0 0 0,1 0-1,-1 0 1,0 0 0,0-1 0,0 1-1,-1 0 1,1-1 0,-1 0 0,1 1-1,-1-1 1,2-5 0,-1 1-1059,-1 0 1,1 0 0,-1-1-1,-1 1 1,0-9 0,-1 3-124</inkml:trace>
</inkml:ink>
</file>

<file path=ppt/ink/ink3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32.68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70 84 7602,'-1'-1'290,"0"1"1,0-1 0,0 0 0,0 1-1,-1-1 1,1 1 0,0-1 0,0 1-1,0 0 1,-1-1 0,1 1 0,0 0-1,0 0 1,0 0 0,-1 0 0,1 0-1,0 0 1,0 0 0,-1 0 0,1 1-1,0-1 1,0 0 0,0 1 0,0-1-1,-3 2 1,2-1-16,1 1 1,-1 0-1,0 0 0,0-1 1,1 1-1,-1 0 0,1 1 1,0-1-1,0 0 0,-1 0 1,1 1-1,0 2 0,-2 2 72,1 1 0,0-1-1,1 1 1,0-1 0,0 1 0,1 0-1,1 15 1,1-14-220,0-1-1,1 1 1,0 0 0,1-1 0,0 0 0,0 0-1,1 0 1,0 0 0,0 0 0,1-1-1,0 0 1,0-1 0,1 1 0,13 9 0,-15-12-62,0 0 1,0-1-1,0 1 1,0-1-1,1-1 1,-1 1 0,1-1-1,0 0 1,0 0-1,0-1 1,0 1 0,0-2-1,0 1 1,0 0-1,0-1 1,0 0-1,0-1 1,0 1 0,0-1-1,0 0 1,0-1-1,10-3 1,-12 3 16,0 0-1,0-1 1,0 1-1,-1-1 1,1 0-1,-1 0 1,0 0-1,0-1 1,0 1-1,0-1 1,0 1-1,-1-1 1,0 0-1,1 0 1,-2 0 0,1 0-1,0-1 1,-1 1-1,0 0 1,0-1-1,0 1 1,0-1-1,-1 1 1,0-1-1,0 1 1,0-1-1,0 1 1,-2-6-1,1-2 8,-1 1-1,-1-1 0,0 1 0,-1-1 0,0 1 0,0 0 1,-1 1-1,-1-1 0,-11-16 0,10 19-207,0 0 0,-1 0 0,1 0 1,-2 1-1,1 0 0,-1 0 0,0 1 0,-1 1 0,0-1 0,-17-6 1,20 9-312,-1 1 1,1 0-1,-1 0 1,0 1-1,1 0 0,-1 0 1,0 1-1,0-1 1,-13 3-1,-17 9-996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6:06.59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53 7266,'0'0'15,"2"-2"224,-1 0 0,1 1 0,-1-1-1,1 0 1,0 1 0,0-1 0,0 1 0,0 0 0,0 0 0,0 0 0,0 0 0,0 0-1,1 0 1,2-1 0,-3 4 131,0 0 0,0-1 0,-1 1 0,1 0 0,-1 0 0,1 0-1,-1 0 1,0 0 0,0 0 0,0 0 0,0 0 0,0 0 0,0 1 0,0-1-1,0 4 1,9 29 1391,-1 1 0,7 54-1,-5-22-1205,-8-57-509,0-17-5,-1-26-27,-2 29-20,2-27 4,-1-6-204,2-1 0,1 0 0,14-57-1,-17 91 198,0 1-1,-1 0 1,1-1-1,0 1 1,1 0-1,-1 0 0,0 0 1,1 0-1,-1 0 1,1 0-1,-1 0 1,1 0-1,3-2 1,-4 4 10,0 0 1,0 0 0,-1-1 0,1 1 0,0 0 0,1 0-1,-1 0 1,0 0 0,0 0 0,0 0 0,-1 1 0,1-1-1,0 0 1,0 1 0,0-1 0,0 0 0,0 1-1,0-1 1,0 1 0,0-1 0,0 1 0,-1-1 0,1 1-1,0 0 1,0 0 0,-1-1 0,1 1 0,-1 0 0,1 0-1,0 0 1,-1-1 0,0 1 0,1 0 0,-1 0 0,1 1-1,5 11 104,0 0 1,-1 0-1,0 0 0,-1 1 0,-1-1 0,3 24 0,3 6 101,-7-40 165,1-8-176,4-18-96,0 1-19,-6 19-99,4-11 119,0 1 0,1 0 0,0 0 0,17-24 0,-22 35-71,1 0 0,-1 0 0,1 0-1,-1 0 1,1 0 0,0 0 0,0 0 0,0 1 0,0-1 0,1 1 0,-1-1-1,0 1 1,0 0 0,1 0 0,-1 0 0,1 0 0,-1 0 0,1 0-1,0 1 1,-1 0 0,1-1 0,-1 1 0,1 0 0,0 0 0,-1 0 0,1 0-1,0 1 1,-1-1 0,1 1 0,-1 0 0,1 0 0,-1 0 0,1 0 0,-1 0-1,0 0 1,1 0 0,2 3 0,4 3-258,-1 0 0,0 1 0,-1-1-1,0 1 1,10 15 0,-2-1-283</inkml:trace>
</inkml:ink>
</file>

<file path=ppt/ink/ink3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35.33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79 11 7786,'-61'-8'3064,"61"7"-2924,-1 1 1,1 0-1,-1 0 0,1-1 0,-1 1 0,1 0 0,-1 0 1,1 0-1,-1 0 0,1 0 0,-1 0 0,1 0 0,-1 0 1,1 0-1,-1 0 0,1 0 0,-1 0 0,1 0 0,-1 0 1,1 0-1,-1 1 0,1-1 0,-1 0 0,1 0 0,-1 1 1,1-1-1,0 0 0,-1 0 0,1 1 0,0-1 0,-1 1 1,1-1-1,0 0 0,-1 1 0,1-1 0,0 1 0,-1-1 1,1 1-1,0-1 0,0 0 0,0 1 0,0-1 0,-1 1 1,1-1-1,0 1 0,0-1 0,0 1 0,0-1 0,0 1 1,0-1-1,0 1 0,0-1 0,0 1 0,1-1 0,-1 1 0,0-1 1,0 1-1,1 0 0,18 30 1950,-15-27-2324,10 15 458,-1-2 92,0 0 0,14 27 1,-17-26-106,96 158 1548,-92-157-1622,0 0-1,1 0 1,2-2 0,0 0 0,0-1-1,31 22 1,-45-36-151,0 0 0,-1 0 0,1-1 0,0 1 0,1-1 0,-1 0 0,0 1 0,0-1 0,1-1 0,-1 1 0,0 0 0,1-1 0,-1 0 0,0 0 0,1 0 0,-1 0 0,1 0 0,-1-1 1,0 1-1,1-1 0,-1 0 0,5-2 0,-2-3-1009,-6 6 873,0 0 0,0-1 0,0 1 0,0 0 0,0-1 1,0 1-1,0 0 0,0-1 0,0 1 0,0 0 0,0-1 0,0 1 0,0 0 0,0-1 0,0 1 0,0 0 0,0 0 0,0-1 1,0 1-1,0 0 0,-1-1 0,1 1 0,0 0 0,0 0 0,0-1 0,-1 1 0,1 0 0,0 0 0,0-1 0,-1 1 0,1 0 1,0 0-1,0 0 0,-1-1 0,1 1 0,0 0 0,-1 0 0,1 0 0,0 0 0,-1 0 0,1 0 0,0 0 0,0 0 0,-1 0 1,1 0-1,0 0 0,-1 0 0,1 0 0,0 0 0,-1 0 0,1 0 0,0 0 0,-1 0 0,1 0 0,0 0 0,-1 1 0,1-1 1,-16 1-893</inkml:trace>
</inkml:ink>
</file>

<file path=ppt/ink/ink3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35.76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95 117 7346,'-76'4'3248,"58"2"2265,29 1-575,-10-7-4785,10 6 132,-1 1 0,0 1 0,16 14-1,-20-16-196,0 0 0,0-1-1,0 1 1,1-1 0,0-1-1,0 1 1,1-1 0,-1-1-1,1 1 1,0-1 0,0-1-1,9 3 1,-12-4-59,-1-1 0,1 0 0,0 0 0,-1-1 0,1 1 0,-1-1 0,1 0 0,0 0 0,-1-1 0,0 1 0,1-1 0,-1 0 0,0 0 0,0 0 0,0-1 1,0 1-1,0-1 0,-1 0 0,1 0 0,-1-1 0,0 1 0,0-1 0,0 1 0,3-6 0,1-1-23,-1-1 1,0 1 0,-1-1-1,0 0 1,-1 0 0,0 0-1,-1-1 1,3-14 0,-6 24-3,1 0 1,-1-1-1,1 1 1,-1 0-1,0-1 1,0 1-1,0 0 1,0-1 0,0 1-1,-1 0 1,1-1-1,-1 1 1,1 0-1,-1 0 1,0 0 0,0-1-1,0 1 1,0 0-1,0 0 1,-1 0-1,1 1 1,-1-1 0,1 0-1,-1 0 1,1 1-1,-1-1 1,0 1-1,0-1 1,0 1 0,0 0-1,0 0 1,-4-2-1,2 2 17,-1 0 0,0 0 0,0 0 1,0 1-1,0 0 0,0 0 0,0 0 0,1 1 0,-1-1 0,0 1 0,0 0 0,0 1 0,1-1 0,-9 5 0,-2 1-77,1 1 1,0 0-1,1 1 0,0 1 0,0 0 0,1 1 0,-12 13 1,22-21-151,2-3 171,-1 0 1,1 0-1,0 0 1,-1 0-1,1 0 1,-1 1-1,1-1 0,0 0 1,-1 0-1,1 1 1,0-1-1,0 0 0,-1 0 1,1 1-1,0-1 1,0 0-1,-1 1 1,1-1-1,0 0 0,0 1 1,0-1-1,0 1 1,-1-1-1,1 0 0,0 1 1,0-1-1,0 0 1,0 1-1,0-1 1,0 1-1,0-1 0,0 0 1,0 1-1,0-1 1,0 1-1,0-1 0,0 0 1,1 1-1,-1-1 1,0 1-1,0-1 1,0 0-1,1 1 0,-1-1 1,9 1-626</inkml:trace>
</inkml:ink>
</file>

<file path=ppt/ink/ink3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41.8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88 44 7114,'-7'-11'6959,"-5"-1"-3388,12 12-3542,-1 0-1,1-1 0,0 1 1,-1 0-1,1-1 1,-1 1-1,1 0 1,-1-1-1,1 1 1,-1 0-1,1 0 0,-1-1 1,1 1-1,-1 0 1,1 0-1,-1 0 1,1 0-1,-1 0 0,1 0 1,-1 0-1,1 0 1,-1 0-1,1 0 1,-1 0-1,0 0 0,1 0 1,-1 0-1,1 1 1,-1-1-1,1 0 1,-1 0-1,1 1 1,0-1-1,-1 0 0,1 0 1,-1 1-1,1-1 1,-1 1-1,1-1 1,0 0-1,-1 1 0,1-1 1,0 1-1,0-1 1,-1 1-1,1-1 1,0 1-1,0-1 0,0 1 1,-1-1-1,1 1 1,0-1-1,0 1 1,0 0-1,-25 63 190,11-32-168,12-25-45,1-1 0,-1 1-1,1-1 1,0 1 0,1 0-1,0 0 1,0 0 0,0-1-1,1 1 1,0 0 0,1-1 0,-1 1-1,1 0 1,0-1 0,1 0-1,-1 0 1,1 1 0,1-2-1,-1 1 1,9 10 0,-10-14 1,0 0-1,0 0 1,0 0 0,1-1 0,-1 1-1,1-1 1,-1 1 0,1-1 0,-1 0-1,1 0 1,0 0 0,0-1 0,-1 1-1,1 0 1,0-1 0,0 0 0,0 0-1,5 0 1,-3-1 6,-1 0 1,1 0-1,0-1 1,0 1-1,-1-1 1,1 0-1,-1-1 1,1 1-1,7-7 1,1-2 8,-1 0-1,0-1 1,0 0 0,-1-1 0,11-17 0,-16 21-17,-1 1 0,1-1 1,-2 0-1,1 0 1,-1 0-1,0-1 1,4-19-1,-8 27 1,1-1 0,-1 0 0,0 1 0,0-1 0,-1 0 0,1 0-1,0 1 1,-1-1 0,0 0 0,1 1 0,-1-1 0,0 1 0,0-1 0,-1 1 0,1-1-1,0 1 1,-1 0 0,0 0 0,1 0 0,-1 0 0,0 0 0,0 0 0,0 0 0,0 0-1,-1 1 1,1-1 0,0 1 0,-1 0 0,1-1 0,0 1 0,-1 0 0,0 1 0,1-1-1,-4 0 1,-7-3 17,0 1 0,0 0-1,0 1 1,-23 0 0,32 1-132,0 1 1,0 0-1,0 0 1,0 1-1,0-1 1,0 1 0,0 0-1,0 0 1,0 0-1,0 1 1,0-1-1,0 1 1,1 0-1,-1 0 1,1 0 0,-1 1-1,1-1 1,-6 6-1,8-7-35,1 0 0,-1 0 0,0 0 1,1 0-1,-1 0 0,1 1 0,-1-1 0,1 0 0,-1 0 0,1 0 0,0 0 0,0 1 0,0-1 0,0 0 0,0 2 0,6 9 1489,7-1-638</inkml:trace>
</inkml:ink>
</file>

<file path=ppt/ink/ink3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42.32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1 252 9082,'89'-34'3354,"-86"33"-3041,1 0 1,0 0-1,0 0 0,0 1 0,0-1 1,0 1-1,0 0 0,0 0 1,0 1-1,0-1 0,0 1 0,0 0 1,0 0-1,0 0 0,-1 0 1,1 1-1,0-1 0,5 5 0,-2-2 134,11 7 348,-18-10-778,1-1 1,-1 0-1,1 0 1,-1 1-1,0-1 1,1 0-1,-1 1 1,0-1-1,1 0 1,-1 1-1,0-1 1,1 1-1,-1-1 1,0 1-1,0-1 1,1 0-1,-1 1 1,0-1-1,0 1 1,0-1-1,0 1 1,0-1-1,0 1 1,1-1-1,-1 1 1,0-1-1,-1 1 1,1-1-1,0 1 1,0-1-1,0 1 1,0-1-1,0 1 1,0-1-1,-1 1 1,1-1-1,-1 1 1,1 0 11,0-1-1,0 0 1,-1 0 0,1 0 0,0 0-1,-1 0 1,1 0 0,0 0 0,-1 1-1,1-1 1,0 0 0,0 0-1,-1 0 1,1 0 0,0-1 0,-1 1-1,1 0 1,0 0 0,-1 0 0,1 0-1,0 0 1,-1 0 0,1 0-1,0 0 1,0-1 0,-1 1 0,1 0-1,0 0 1,0 0 0,-1-1-1,1 1 1,0 0 0,0 0 0,0-1-1,-1 1 1,1 0 0,0 0 0,0-1-1,0 1 1,0 0 0,0-1-1,0 1 1,0 0 0,0-1 0,-1 1-1,1 0 1,0 0 0,0-1 0,0 0-1,-4-9-13,1 0 0,0 0-1,0-1 1,1 1-1,0-1 1,1 0 0,0 1-1,1-1 1,1-16 0,-1 21-59,1 0 0,0 0 0,1 0 0,-1 1 1,1-1-1,0 0 0,1 1 0,-1 0 1,1-1-1,0 1 0,0 0 0,1 0 0,0 1 1,0-1-1,0 1 0,0-1 0,0 1 0,1 1 1,6-5-1,-6 4-648,1 1 0,-1 0 0,1 0 0,0 0 1,0 1-1,0 0 0,0 0 0,10-2 0,1 3-448</inkml:trace>
</inkml:ink>
</file>

<file path=ppt/ink/ink3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42.68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97 331 8298,'17'-23'3945,"-25"47"-1846,4-11-1539,0 1 0,1-1 0,1 1 0,0 0 0,0 27 0,2-38-540,0 0-1,1-1 0,-1 1 1,1 0-1,-1 0 1,1-1-1,0 1 0,0 0 1,0-1-1,0 1 0,1-1 1,-1 1-1,1-1 1,-1 0-1,1 0 0,0 0 1,0 0-1,0 0 0,0 0 1,0 0-1,0 0 1,1-1-1,-1 1 0,1-1 1,-1 0-1,1 0 1,-1 0-1,1 0 0,0 0 1,-1 0-1,1-1 0,0 1 1,0-1-1,-1 0 1,1 0-1,0 0 0,3 0 1,-4 0-116,1 0 0,0 0 0,-1-1 1,1 1-1,0 0 0,-1-1 1,1 0-1,-1 1 0,1-1 0,-1 0 1,0 0-1,1-1 0,-1 1 0,0 0 1,0-1-1,0 0 0,1 1 1,-2-1-1,4-3 0,-3 2-22,0 0 1,0-1-1,0 1 1,0-1-1,-1 0 0,0 1 1,1-1-1,-1 0 0,-1 0 1,1 0-1,0-7 0,-1-1 49,0 0-1,-1 0 1,-1 0-1,0 0 1,0 1-1,-1-1 1,-8-20-1,-13-16 557,-59-90 0,40 70 853,43 67-1334,-3-5 262,0 1 1,-1-1-1,0 1 0,0 0 0,0 0 0,0 0 0,-1 0 0,0 1 0,0-1 0,-7-3 1,12 8-246,0-1 1,0 1-1,0 0 0,0 0 1,0 0-1,0 0 1,0 0-1,0 0 1,0 0-1,0 0 1,0-1-1,0 1 1,-1 0-1,1 0 1,0 0-1,0 0 1,0 0-1,0 0 1,0 0-1,0 0 1,0 0-1,0 0 1,-1 0-1,1 0 1,0 0-1,0 0 1,0 0-1,0 0 1,0 0-1,0 0 0,0 0 1,-1 0-1,1 0 1,0 0-1,0 0 1,0 0-1,0 0 1,0 0-1,0 0 1,0 0-1,-1 0 1,1 0-1,0 0 1,0 0-1,0 0 1,0 0-1,0 1 1,0-1-1,0 0 1,0 0-1,0 0 1,0 0-1,-1 0 1,1 0-1,0 0 1,0 0-1,0 0 1,0 1-1,0-1 0,0 0 1,0 0-1,0 0 1,0 0-1,0 0 1,0 0-1,0 1 1,7 11 779,18 23-220,-17-24-244,-5-7-264,93 118 2017,-81-106-1901,0 0 1,2-2-1,0 1 1,37 22-1,-46-32-342,0 0 172,0 0 0,0-1 0,15 6 0,-22-9-211,1-1 0,-1 1 1,1-1-1,0 1 0,-1-1 1,1 0-1,0 0 0,-1 0 1,1 0-1,0 0 0,-1 0 1,1 0-1,0 0 0,-1-1 0,1 1 1,0-1-1,-1 1 0,1-1 1,-1 0-1,1 1 0,-1-1 1,1 0-1,-1 0 0,0 0 1,1 0-1,1-2 0,5-7-2149,0 1 1047</inkml:trace>
</inkml:ink>
</file>

<file path=ppt/ink/ink3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43.29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3 474 9130,'2'-3'5651,"9"-6"-3444,9-8-1537,-12 10-456,32-36 977,-38 40-1074,1-1-1,0 0 0,-1 0 1,0 0-1,0 0 0,0 0 0,0 0 1,-1-1-1,0 1 0,0-1 1,0 1-1,1-7 0,-2 10-110,0-1-1,0 1 1,0 0-1,0 0 1,-1 0-1,1-1 1,0 1-1,0 0 1,-1 0-1,1 0 1,-1-1-1,1 1 1,-1 0-1,1 0 1,-1 0-1,0 0 1,0 0-1,1 0 1,-1 0-1,0 0 1,0 1-1,0-1 1,0 0-1,0 0 1,0 1-1,0-1 1,0 0-1,0 1 1,0-1-1,-1 1 1,-1-1-1,1 1-12,0 0-1,0 0 1,0 0-1,0 0 0,0 0 1,1 0-1,-1 0 0,0 1 1,0-1-1,0 1 1,0-1-1,1 1 0,-1 0 1,0 0-1,1 0 1,-1 0-1,0 0 0,1 0 1,-3 2-1,-1 3 6,0 0 0,0 0 0,1 0 0,0 0 0,0 1 0,0-1 0,1 1 0,-5 15 0,7-20 38,1 0-1,-1 1 0,0-1 0,1 0 0,-1 1 1,1-1-1,0 1 0,0-1 0,0 1 0,0-1 1,0 1-1,1-1 0,-1 1 0,1-1 0,0 0 1,-1 1-1,1-1 0,0 0 0,0 1 0,1-1 1,-1 0-1,0 0 0,1 0 0,-1 0 0,1 0 1,0-1-1,0 1 0,-1 0 0,1-1 0,4 3 1,3 0 36,-1 0 0,1-1 1,-1 0-1,1-1 1,0 0-1,0-1 1,0 1-1,0-2 1,1 1-1,-1-1 0,0-1 1,0 0-1,0 0 1,14-4-1,-17 4-219,0-1-1,0 0 1,-1-1 0,1 1-1,-1-1 1,0 0-1,1-1 1,-1 1 0,0-1-1,4-4 1,-6 4-210,0 1 0,0 0 0,-1-1 0,1 1 0,-1-1 0,0 0 0,0 0 0,-1 0 0,1 0 0,-1 0 0,0 0 0,0-1 0,0 1 0,0 0 0,0-6 0,-1-8-1245,-1 1 0,-3-19 1,-10-32 1365,13 68 316,1 0 0,0 0 0,0-1 0,0 1 0,0 0 0,-1 0 0,1 0 0,0-1 0,0 1 1,0 0-1,0 0 0,0-1 0,0 1 0,0 0 0,0 0 0,0-1 0,0 1 0,0 0 0,0-1 0,0 1 0,0 0 0,0 0 0,0-1 0,0 1 0,0 0 1,0 0-1,0-1 0,0 1 0,0 0 0,0 0 0,1-1 0,-1 1 0,0 0 0,0 0 0,0-1 0,0 1 0,1 0 0,-1 0 0,0 0 0,0 0 0,0-1 1,1 1-1,-1 0 0,0 0 0,0 0 0,1 0 0,-1 0 0,0 0 0,0 0 0,1-1 0,-1 1 0,0 0 0,0 0 0,1 0 0,-1 0 0,0 0 0,1 0 1,-1 0-1,0 0 0,0 1 0,1-1 0,-1 0 0,0 0 0,0 0 0,1 0 0,21 13 3826,-16-9-4594,101 59 3270,-107-63-2574,0 1 1,0-1 0,1 0 0,-1 0 0,0 0 0,1 0-1,-1 0 1,0 0 0,0 1 0,1-1 0,-1 0-1,0 0 1,1 0 0,-1 0 0,0 0 0,1 0 0,-1 0-1,0 0 1,0 0 0,1 0 0,-1 0 0,0-1-1,1 1 1,-1 0 0,0 0 0,1 0 0,-1 0 0,0 0-1,0 0 1,1-1 0,-1 1 0,0 0 0,0 0 0,0 0-1,1-1 1,-1 1 0,0 0 0,0 0 0,0-1-1,1 1 1,-1 0 0,0-1 0,0 1 0,0 0 0,0 0-1,0-1 1,0 1 0,0 0 0,0-1 0,0 1 0,0 0-1,0-1 1,0 1 0,0 0 0,0 0 0,0-1-1,0 1 1,0 0 0,0-1 0,0 1 0,0 0 0,0-1-1,-1 1 1,-7-33 439,4 17-480,-6-49-786,-3-72-1,13 135 611,0 0-1,-1 0 1,1-1-1,0 1 1,0 0-1,1 0 1,-1 0-1,0 0 1,1 0-1,-1 0 0,1 0 1,0 0-1,-1 0 1,1 0-1,2-3 1,11 1-784</inkml:trace>
</inkml:ink>
</file>

<file path=ppt/ink/ink3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43.91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0 481 8386,'70'2'3419,"-69"-2"-3308,0 0 0,0-1-1,1 1 1,-1 0 0,0-1-1,-1 1 1,1-1 0,0 1-1,0-1 1,0 1 0,0-1-1,0 0 1,0 1 0,-1-1-1,1 0 1,0 0 0,-1 0 0,1 0-1,0 1 1,-1-1 0,1 0-1,-1 0 1,1 0 0,-1 0-1,0 0 1,1 0 0,-1 0-1,0 0 1,0-1 0,0 1-1,0 0 1,0 0 0,0 0 0,0 0-1,0 0 1,0 0 0,-1-1-1,1-3 280,-1 1 0,0 0 0,0 0 0,0-1 0,-1 1 0,-3-7 0,4 9-315,0 1-1,0-1 0,0 0 0,-1 0 0,1 1 0,0-1 1,-1 1-1,1-1 0,-1 1 0,0 0 0,0-1 1,1 1-1,-1 0 0,-2-1 0,2 2-55,1 0 1,0-1-1,0 1 0,0 0 0,0 0 0,-1 0 1,1 0-1,0 0 0,0 0 0,0 0 1,-1 1-1,1-1 0,0 0 0,0 1 0,0-1 1,0 1-1,0-1 0,-2 2 0,0 0-16,1 0-1,-1 0 0,1 1 1,0-1-1,0 1 0,0-1 1,0 1-1,0 0 0,1 0 1,-1-1-1,1 1 0,0 0 1,0 0-1,0 1 0,0-1 1,0 6-1,1-3-8,0 1 1,0-1-1,1 0 1,0 0-1,0 0 0,0 0 1,1 0-1,0-1 1,0 1-1,0 0 1,1-1-1,0 1 0,0-1 1,1 0-1,-1 0 1,1 0-1,0-1 0,0 1 1,1-1-1,8 7 1,-10-8-45,0-1 0,1 0 0,-1 1 0,0-1 0,1-1 1,0 1-1,-1 0 0,1-1 0,0 0 0,0 0 0,-1 0 0,1 0 1,0-1-1,0 1 0,0-1 0,0 0 0,0 0 0,0-1 0,0 1 1,0-1-1,0 0 0,0 0 0,0 0 0,-1 0 0,1-1 0,0 0 1,-1 1-1,1-1 0,-1-1 0,0 1 0,0 0 0,1-1 0,2-3 1,4-6-131,0-1 1,0 0 0,-1-1 0,-1 0 0,0 0 0,-1-1 0,0 0 0,-1 0 0,-1-1-1,0 0 1,-2 0 0,5-32 0,-10 19 264,2 28-61,-1 0 0,1 1 0,0-1 1,0 1-1,-1-1 0,1 0 0,0 1 0,-1-1 1,1 1-1,-1-1 0,1 0 0,0 1 0,-1-1 1,1 1-1,-1 0 0,0-1 0,1 1 0,-1-1 1,1 1-1,-1 0 0,0-1 0,1 1 0,-1 0 1,0 0-1,1 0 0,-1-1 0,0 1 0,1 0 1,-1 0-1,-1 0 0,1 3 25,1 0 1,0 0-1,0 0 1,0 1-1,0-1 1,0 0-1,0 0 1,1 0-1,-1 0 1,1 0-1,2 4 0,-3-6-47,1 0-1,-1-1 0,1 1 0,-1 0 1,1-1-1,-1 1 0,1 0 0,0-1 1,-1 1-1,1-1 0,0 0 0,-1 1 0,1-1 1,0 1-1,0-1 0,-1 0 0,1 1 1,0-1-1,0 0 0,0 0 0,0 0 1,-1 0-1,1 0 0,0 0 0,0 0 1,0 0-1,0 0 0,-1 0 0,1 0 0,0 0 1,0-1-1,0 1 0,-1 0 0,1-1 1,0 1-1,0 0 0,-1-1 0,2 0 1,2-3 34,-1-1 0,-1 1 0,1 0 0,0-1 1,-1 1-1,2-6 0,-3 7-18,8-14 56,-6 13-47,0-1 0,0 1 0,-1-1 0,0 0 0,0 1 0,0-1 0,-1 0 0,0 0 0,0 0 0,0-1 0,0 1 0,-1 0 0,0 0 0,0-8 0,-2 0 40,0 1 0,-1-1 0,-1 0 0,0 1 0,0 0 0,-1 0 0,-1 0 0,0 0 0,-1 1 0,0 0 0,0 1 0,-1-1 0,-1 1 0,0 1 0,0 0 0,-21-16 0,30 25-50,-1-1-1,1 1 1,-1 0 0,0-1-1,1 1 1,-1 0 0,1 0-1,-1 0 1,1 0 0,-1-1-1,0 1 1,1 0 0,-1 0-1,1 0 1,-1 0 0,0 0-1,1 0 1,-1 1 0,0-1-1,1 0 1,-1 0 0,1 0-1,-1 1 1,1-1 0,-1 0-1,1 0 1,-1 1 0,1-1-1,-1 0 1,1 1 0,-1-1-1,1 1 1,-1-1 0,1 1-1,0-1 1,-1 1 0,1-1-1,0 1 1,-1-1 0,1 1-1,0-1 1,0 1 0,-1-1-1,1 2 1,-7 26 469,7-28-475,-2 15 153,0-1 0,1 1 0,1 0 0,0 0 0,1-1 0,0 1 0,2 0 0,-1-1 0,2 0 0,7 21 0,-6-24-407,1 0 1,-1-1-1,2 1 1,0-1-1,0-1 0,0 1 1,1-1-1,1-1 1,-1 0-1,2 0 1,-1 0-1,1-1 0,16 9 1,13 5-1804,-7 0 884</inkml:trace>
</inkml:ink>
</file>

<file path=ppt/ink/ink3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44.78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1 338 6537,'0'-66'13301,"0"70"-12753,0 14-321,0 0 1,1 0-1,1 0 1,1 0-1,1-1 1,10 34-1,-13-47-215,0 0-1,1 0 1,0-1 0,-1 1-1,1 0 1,0-1-1,1 1 1,-1-1 0,1 1-1,-1-1 1,1 0-1,0 0 1,0-1 0,0 1-1,1-1 1,-1 1 0,1-1-1,-1 0 1,1 0-1,0 0 1,0-1 0,0 1-1,-1-1 1,1 0 0,1 0-1,-1-1 1,0 1-1,0-1 1,0 0 0,0 0-1,0 0 1,0 0 0,1-1-1,-1 0 1,0 0-1,0 0 1,0 0 0,-1-1-1,1 1 1,0-1-1,7-4 1,-3 1-92,1-1 0,-1 0 0,-1 0 0,1-1 0,-1 1 0,0-2 0,0 1 0,-1-1 0,0 0 0,0 0 0,-1-1 0,0 0 0,4-10 0,0-4-181,0 1 0,-2-1 0,-1 0 0,5-31 1,-10 53 275,0 0 0,0 1 0,0-1 0,0 0 0,0 1 0,0 0 0,1-1 0,-1 1 0,0 0 0,0-1 0,1 1 0,-1 0 0,0 0 0,0 0 0,1 0 0,-1 0 0,0 0 0,0 1 0,1-1 0,1 1 0,9 0 110,-6-2-93,-1 1 0,1-1 1,-1 0-1,1-1 1,-1 1-1,1-1 0,-1 0 1,10-6-1,-13 7 1,0-1 0,0 0 0,0 0 0,0 0 0,0 0 0,0 0 0,-1 0 0,1 0 0,-1-1-1,1 1 1,-1-1 0,0 1 0,0-1 0,0 1 0,0-1 0,-1 1 0,1-1 0,-1 0 0,1 1 0,-1-5 0,0 4 12,-1 0 1,1 0-1,-1 0 1,0 0 0,0 0-1,0 0 1,0 0-1,0 0 1,-1 0-1,1 0 1,-1 1 0,0-1-1,0 0 1,-3-3-1,-37-35 31,27 27-171,-6-1-180,18 14 95,0-1-1,0 0 1,0 0 0,0 0-1,0-1 1,0 1-1,1 0 1,0-1 0,-1 0-1,1 0 1,-3-4 0,5 6 80,1 1 1,-1-1 0,0 1 0,0 0 0,1-1 0,-1 1-1,0-1 1,1 1 0,-1-1 0,1 1 0,-1 0-1,0-1 1,1 1 0,-1 0 0,1-1 0,-1 1 0,1 0-1,-1 0 1,1-1 0,-1 1 0,1 0 0,0 0 0,-1 0-1,1 0 1,-1 0 0,1 0 0,-1 0 0,1 0 0,-1 0-1,1 0 1,0 0 0,1 0-252,19-2-811</inkml:trace>
</inkml:ink>
</file>

<file path=ppt/ink/ink3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45.44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80 381 8754,'-1'0'461,"0"0"0,1 0 0,-1 0-1,0 1 1,0-1 0,0 0 0,1 1 0,-1-1 0,0 0 0,0 1 0,1-1 0,-1 1 0,1 0-1,-1-1 1,0 1 0,1-1 0,-2 2 0,-15 28 2143,13-22-2599,-2 3 102,-23 47 589,27-54-653,0 0-1,1 0 1,0-1 0,0 1-1,0 0 1,0 0 0,1 0-1,0 0 1,-1 0 0,2 0-1,-1 0 1,0 0 0,1 0-1,1 5 1,-2-8-55,0-1 0,0 1 0,0 0 0,0-1 0,1 1 0,-1-1 0,0 1 0,1 0 0,-1-1 0,0 1 0,1-1 0,-1 1 0,0-1 0,1 1 0,-1-1 0,1 0 0,-1 1 0,1-1 0,-1 0 0,1 1 0,0-1 0,-1 0 0,1 1 0,-1-1 0,1 0 0,0 0 0,-1 0 0,1 0 0,1 1 0,-1-2-29,0 1 1,0-1 0,0 1 0,0-1-1,1 1 1,-1-1 0,0 0 0,0 1-1,0-1 1,0 0 0,0 0-1,-1 0 1,3-2 0,1-2-162,-1 0 0,0 0 0,0 0 0,0 0-1,3-9 1,1-42-1194,-7 56 1393,0 0 1,1 0-1,-1 0 0,1 0 0,-1 0 1,0 0-1,1 0 0,-1 0 1,0 0-1,1 0 0,-1 0 0,1 0 1,-1 1-1,0-1 0,1 0 1,-1 0-1,0 0 0,1 1 0,-1-1 1,0 0-1,0 0 0,1 1 1,-1-1-1,0 0 0,0 0 0,1 1 1,-1-1-1,0 0 0,0 1 1,0-1-1,1 0 0,-1 1 0,0-1 1,0 1-1,12 10 122,58 23-16,-68-34-103,0 1 0,0-1 0,0 0-1,0 0 1,0 0 0,0 0 0,0 0 0,0-1 0,0 1 0,0-1 0,-1 1 0,1-1 0,0 0-1,0 1 1,0-1 0,-1 0 0,1 0 0,0 0 0,-1-1 0,1 1 0,1-2 0,25-29-42,-20 21 45,-2-1 0,0 0 0,0 0 0,-1-1 1,0 1-1,-2-1 0,1 0 0,-1 0 0,-1 0 0,0-1 0,-1 1 1,-1-1-1,0 1 0,-1 0 0,-2-17 0,-1 6 165,-1 0 0,0 1 0,-2 0 1,-1 1-1,-1-1 0,0 2 0,-23-37 0,29 54-39,0 0 0,0 0 0,-1 0 0,1 1 0,-1 0 0,-6-5 0,9 8-88,1 0 1,-1-1 0,1 1-1,-1-1 1,0 1 0,1 0-1,-1 0 1,0-1 0,1 1-1,-1 0 1,0 0-1,1 0 1,-1 0 0,0 0-1,1 0 1,-1 0 0,0 0-1,1 0 1,-1 0 0,0 0-1,0 0 1,0 1 3,1 0-1,-1-1 1,1 1 0,-1 0-1,1-1 1,-1 1-1,1 0 1,0 0 0,0 0-1,-1-1 1,1 1-1,0 0 1,0 0 0,0 0-1,0-1 1,0 1-1,0 0 1,0 0 0,0 0-1,0 0 1,0 0-1,0-1 1,1 2 0,0 5 75,1 0 0,0-1 0,1 1 0,0-1 1,0 1-1,0-1 0,6 8 0,32 42 499,-37-51-539,8 10 5,2 0 0,-1-2 0,2 0 0,0 0 0,0-1 0,1-1 0,0-1 0,34 16 1,-35-23-890,-9-3-1124</inkml:trace>
</inkml:ink>
</file>

<file path=ppt/ink/ink3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45.84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98 224 10402,'-98'8'4425,"105"-15"-2328,7-5-225,9-15-440,4-1-183,1-4-481,2-1-224,-5 8-456,-4-1-304,-1 7-720,-6 5-825,-1 9-455,-1 2 1200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6:07.9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455 1604 7202,'3'26'4880,"-2"-25"-4766,0 0-1,0 0 1,0 1 0,0-1-1,0 0 1,0 0 0,0 0 0,0 0-1,0 0 1,1 0 0,-1 0 0,0 0-1,0-1 1,1 1 0,-1 0-1,1-1 1,-1 1 0,1-1 0,-1 0-1,1 1 1,-1-1 0,1 0-1,1 0 1,8 1 73,1 0 0,-1-1 0,1 0 0,-1-1 0,1 0 0,-1-1-1,1 0 1,-1-1 0,0 0 0,0-1 0,0 0 0,-1-1 0,1 0 0,-1 0 0,10-9-1,8-5 29,-2-2-1,0-1 0,-2-1 0,22-26 0,-5-2 89,60-96 0,-74 104-213,2-3-33,-3-1 0,-1 0 0,-3-2 0,16-53 0,-26 64-31,-2-1 0,-2 0 1,-1 0-1,-2-1 1,-2 1-1,-2-47 1,-4 18 28,2 11-21,-2 1 0,-17-90 0,16 129-28,0 1 1,-1 0-1,-1 1 0,0-1 0,-1 1 0,-1 1 0,0-1 0,-1 1 0,-1 0 0,0 1 0,-1 0 0,0 1 0,-19-16 0,19 20 19,0 0-1,-1 0 1,0 1-1,-1 1 1,1 0-1,-1 1 1,0 0-1,-1 1 1,1 1-1,-1 0 1,0 0-1,1 2 1,-1-1-1,0 2 1,0 0-1,0 1 1,-17 2-1,-1 3 49,0 2 0,0 1 0,1 1 0,0 1 0,1 2 0,-35 21 1,34-17-51,1 2 1,1 1-1,1 2 1,1 0-1,-35 38 1,32-28 16,2 1 0,2 2 0,0 1-1,3 1 1,1 0 0,2 2 0,1 1 0,2 0 0,-18 68 0,12-12 132,-13 136 1,31-172-58,2 0 0,3 0 0,12 90 0,-9-127-67,2 1-1,1-1 1,0 0 0,2-1-1,1 1 1,0-2 0,2 1-1,0-1 1,22 28 0,-21-32 6,2-2 1,0 1-1,1-2 1,1 0-1,0 0 1,1-2-1,0 0 1,1-1-1,0-1 1,38 16-1,-36-19 26,1-1-1,0 0 0,0-2 0,0 0 0,0-2 0,1 0 0,0-1 0,-1-1 0,1-1 1,-1-2-1,0 0 0,1 0 0,-1-2 0,-1-1 0,1-1 0,-1 0 0,0-2 0,-1 0 1,0-1-1,0-1 0,-1-1 0,0 0 0,-1-2 0,17-16 0,-30 25-502,1 1-1,-1-1 0,0 0 1,0-1-1,-1 1 1,0-1-1,6-10 0,-9 15 379,0 1 0,0 0 0,0-1 0,0 1 0,0-1 0,0 1 0,-1 0 0,1-1-1,0 1 1,0 0 0,0-1 0,0 1 0,0 0 0,-1-1 0,1 1 0,0 0 0,0-1 0,0 1-1,-1 0 1,1 0 0,0-1 0,-1 1 0,1 0 0,0 0 0,0-1 0,-1 1 0,0 0-1</inkml:trace>
</inkml:ink>
</file>

<file path=ppt/ink/ink3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46.28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0 253 10570,'61'4'4176,"-61"-4"-4030,1-1 0,0 1 0,0 0 0,0-1 1,0 1-1,0 0 0,0-1 0,0 1 0,-1-1 0,1 0 1,0 1-1,0-1 0,-1 1 0,1-1 0,0 0 0,-1 0 0,1 0 1,-1 1-1,1-1 0,-1 0 0,1 0 0,-1 0 0,1 0 1,-1 0-1,0 0 0,0 0 0,1 0 0,-1 0 0,0 0 1,0 0-1,0 0 0,0 0 0,0 1 0,-1-3 0,-3-32 2080,3 32-2019,1 3-198,0-1-1,0 1 1,0-1 0,0 1 0,0-1-1,0 1 1,0-1 0,0 1-1,0 0 1,0-1 0,-1 1-1,1-1 1,0 1 0,0-1-1,0 1 1,-1 0 0,1-1-1,0 1 1,-1 0 0,1-1-1,0 1 1,-1 0 0,1-1-1,0 1 1,-1 0 0,1 0-1,0-1 1,-1 1 0,1 0 0,-1 0-1,1 0 1,-1 0 0,1 0-1,0-1 1,-1 1 0,1 0-1,-1 0 1,1 0 0,-1 0-1,1 0 1,-1 0 0,1 0-1,0 0 1,-1 1 0,1-1-1,-1 0 1,1 0 0,-1 0-1,1 0 1,0 1 0,-1-1 0,1 0-1,-1 0 1,1 1 0,0-1-1,-1 0 1,1 1 0,0-1-1,0 0 1,-1 1 0,1-1-1,0 0 1,-1 2 0,-1 0-14,0 0 0,0 1 0,0 0 0,0 0 0,0-1 0,1 1 0,-1 0 0,0 4 0,0-1 7,0 1 0,1-1 0,0 1-1,0-1 1,1 1 0,0-1 0,0 1 0,1 0 0,-1-1 0,3 7 0,-2-9 6,0-1 0,1 1 1,0-1-1,0 1 1,0-1-1,0 0 1,0 1-1,1-1 1,-1 0-1,1-1 1,0 1-1,0 0 1,0-1-1,0 0 0,0 0 1,1 0-1,-1 0 1,5 2-1,-3-2-41,0 0-1,0 0 0,0 0 1,0-1-1,0 1 0,0-1 1,0-1-1,1 1 0,-1-1 1,0 0-1,0 0 0,0 0 1,1-1-1,-1 0 1,0 0-1,0 0 0,0-1 1,0 1-1,0-1 0,0 0 1,-1-1-1,1 1 0,-1-1 1,1 0-1,-1 0 0,0 0 1,0-1-1,0 0 0,-1 1 1,1-1-1,-1 0 0,0-1 1,0 1-1,0-1 1,-1 1-1,1-1 0,-1 0 1,1-6-1,-1 0-866,-1 0 1,0 0-1,0 0 0,-2 0 0,1 0 1,-2 0-1,-3-17 0,-2-39-1196,11 74 6651,25 26-2995,-18-21-1330,-2-4 52,0 1 0,-1 0 1,0 1-1,0 0 1,-1 0-1,7 15 1,-27-47 376,9 11-657,-1-2-3,1 1 1,0 0-1,1-1 0,1 0 1,0 0-1,0 0 1,1 0-1,1 0 0,1-16 1,0 25-177,0 0 0,-1 0 0,2-1 0,-1 1 0,0 0 0,1 0 0,0 0 0,3-6 0,-4 9 75,1 0 0,-1-1-1,0 1 1,0 0 0,1 0 0,-1 0-1,1 0 1,-1 0 0,1 0-1,-1 0 1,1 0 0,0 1 0,-1-1-1,1 0 1,0 1 0,0 0-1,0-1 1,-1 1 0,1 0 0,0 0-1,0 0 1,3 0 0,5 1-1003</inkml:trace>
</inkml:ink>
</file>

<file path=ppt/ink/ink3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19.65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14 745 9394,'0'1'161,"-1"-1"1,1 0-1,-1 0 0,1 0 0,-1 0 1,1 0-1,-1 0 0,1 0 1,-1 0-1,1 0 0,-1 0 1,1 0-1,-1 0 0,1-1 0,-1 1 1,1 0-1,0 0 0,-1 0 1,1-1-1,-1 1 0,1 0 0,0 0 1,-1-1-1,1 1 0,-1 0 1,1-1-1,0 1 0,0-1 1,-1 1-1,1 0 0,0-1 0,-1 0 1,2-18 1939,20-28-1285,-18 41-329,10-21 215,2 0-1,20-26 1,-28 43-469,0 1 0,0 1 1,1-1-1,0 1 1,1 1-1,-1 0 0,2 0 1,17-10-1,-25 16-211,0 0 0,0 0 0,-1 0 0,1 0-1,0 0 1,0 1 0,0-1 0,0 1 0,0 0 0,0 0 0,1-1 0,-1 1-1,0 0 1,0 1 0,0-1 0,0 0 0,0 1 0,0-1 0,0 1-1,0-1 1,0 1 0,0 0 0,2 2 0,-1-1-15,0 0 1,-1 1 0,1 0-1,-1 0 1,1 0-1,-1 0 1,0 0-1,0 0 1,-1 0-1,1 1 1,-1-1-1,2 5 1,1 6-26,-1 1 0,0-1 1,-1 1-1,0 0 0,-1 21 0,-1-30 3,0-2-15,0 0 0,0 0 0,0 0 0,-1 0 0,1 0 0,-1 0 0,0-1-1,0 1 1,0 0 0,-1-1 0,-2 7 0,4-10 19,0 0-1,0 0 1,0 0-1,0 0 1,0 0 0,0 0-1,0 0 1,0-1-1,0 1 1,0 0 0,0 0-1,0 0 1,0 0-1,-1 0 1,1 0 0,0 0-1,0 0 1,0 0-1,0 0 1,0 0-1,0 0 1,0 0 0,0 0-1,0 0 1,0 0-1,0 0 1,0 0 0,0 0-1,0 0 1,0 0-1,0 0 1,0 0 0,0 0-1,0 0 1,0 0-1,-1 0 1,1 0-1,0 0 1,0 0 0,0 0-1,0 0 1,0 0-1,0 0 1,0 0 0,0 0-1,0 0 1,2-11-237,4-13 43,18-63-249,-14 47 57,1 1 1,31-69 0,-41 105 391,0 0 0,1 0 0,0 0 0,0 0 0,0 0 0,0 1 0,0-1 0,1 1 0,-1-1 0,1 1 1,-1 0-1,1 0 0,0 0 0,0 0 0,3-1 0,-5 2 13,0 1 1,1 0-1,-1 0 0,0 0 0,0-1 1,0 1-1,0 0 0,0 0 1,1 1-1,-1-1 0,0 0 0,0 0 1,0 0-1,0 1 0,0-1 0,0 1 1,1-1-1,0 1 0,0 1 9,0-1-1,0 1 1,-1 0-1,1-1 1,0 1-1,-1 0 0,1 0 1,-1 0-1,1 1 1,-1-1-1,1 3 1,8 18 97,-6-12 40,1 0 0,0 0 0,1-1 0,-1 0-1,12 14 1,-16-22-136,0-1-1,1 0 0,-1 1 1,1-1-1,-1 0 0,1 0 1,-1 0-1,1 1 0,0-2 1,-1 1-1,1 0 0,0 0 1,0-1-1,0 1 0,0-1 1,0 1-1,0-1 0,-1 0 1,1 0-1,0 0 0,0 0 1,0 0-1,0 0 0,0 0 1,0-1-1,0 1 0,0-1 1,0 1-1,-1-1 0,1 0 1,0 0-1,0 0 0,-1 0 1,1 0-1,0 0 0,-1 0 1,1 0-1,-1-1 0,2-1 1,12-11 6,0-1 1,-1 0-1,-1-1 0,-1 0 1,13-21-1,-20 28-11,0 0-1,0 0 1,0-1 0,-1 0-1,-1 0 1,0 0-1,0-1 1,-1 1-1,0-1 1,-1 1-1,0-19 1,-1 29-13,0-1 0,1 0 0,-1 1-1,0-1 1,0 0 0,0 1 0,0-1 0,0 0-1,-1 1 1,1-1 0,0 0 0,0 1 0,0-1 0,0 0-1,-1 1 1,1-1 0,0 0 0,-1 1 0,1-1 0,0 1-1,-1-1 1,1 1 0,-1-1 0,1 1 0,-1-1-1,1 1 1,-1 0 0,1-1 0,-1 1 0,0-1 0,1 1-1,-1 0 1,1 0 0,-1-1 0,0 1 0,1 0-1,-1 0 1,0 0 0,1 0 0,-2 0 0,0 0-6,1 1-1,-1 0 1,1-1 0,-1 1 0,1 0-1,-1 0 1,1 0 0,0 0 0,0 0-1,-1 0 1,1 1 0,0-1 0,0 0-1,0 1 1,0-1 0,-1 3 0,-7 14-48,0 1 0,-11 37 1,17-48 50,1 1 0,0 0 1,1-1-1,-1 1 0,1 0 0,1 0 1,0 0-1,0 0 0,3 12 1,-3-20-9,0 1 0,0-1 1,1 1-1,-1-1 0,1 0 1,-1 1-1,1-1 0,-1 1 1,1-1-1,0 0 0,0 1 1,0-1-1,0 0 0,0 0 1,0 0-1,0 0 0,0 0 1,0 0-1,0 0 1,1 0-1,-1 0 0,0 0 1,1-1-1,-1 1 0,1-1 1,-1 1-1,0-1 0,1 1 1,-1-1-1,1 0 0,0 0 1,-1 1-1,1-1 0,-1 0 1,1-1-1,-1 1 0,1 0 1,-1 0-1,1-1 0,-1 1 1,1-1-1,-1 1 0,2-2 1,3 0-36,0-1 0,-1 0 1,0 0-1,1-1 0,-1 1 1,-1-1-1,1 0 0,0-1 1,6-8-1,4-10 39,0-1 1,-2 0-1,-1-1 0,10-29 0,16-34 337,-36 84-235,0-1 0,1 1 0,-1 0 0,1-1-1,0 1 1,1 1 0,-1-1 0,5-4 0,-7 7-60,0 1 0,0-1 0,0 1 0,0-1 0,0 0 0,1 1 0,-1 0 0,0-1 0,0 1 0,0 0 0,1 0 0,-1-1 0,0 1 0,0 0 0,1 0 0,-1 0 0,0 1 0,0-1 0,1 0 0,-1 0 0,0 1 0,0-1 0,0 0 0,1 1 0,-1 0 0,0-1 0,0 1 0,0-1 0,0 1 0,0 0 0,0 0 0,0 0 0,0 0 0,-1 0 0,1-1 0,1 3 0,1 2-6,0 0 0,0 0 1,0-1-1,-1 2 1,0-1-1,3 10 0,-4-11-26,0 0 0,0 0 0,1 0 0,-1-1 0,1 1 0,0 0 0,0 0 0,1-1 0,-1 1 0,0-1 0,1 0 0,0 0-1,3 3 1,-5-6-4,-1 0-1,1 0 0,0 1 0,-1-1 0,1 0 0,0 0 1,0 0-1,-1 0 0,1 0 0,0 0 0,-1-1 0,1 1 1,0 0-1,-1 0 0,1 0 0,0-1 0,-1 1 0,1 0 0,0-1 1,-1 1-1,1 0 0,-1-1 0,1 1 0,-1-1 0,1 1 1,-1-1-1,1 1 0,-1-1 0,1 1 0,-1-1 0,0 1 1,1-1-1,-1 0 0,0 1 0,1-1 0,-1 0 0,0 1 1,0-1-1,0 0 0,0 1 0,0-1 0,0-1 0,11-38 8,-10 32 5,3-7 61,0 0 0,1 1 0,13-26 1,-15 34 43,0 0 0,0 1 0,1-1 0,0 1-1,0 0 1,0 0 0,1 0 0,-1 1 0,1 0 0,0 0 0,9-6 0,-13 10-80,0-1 0,0 0 0,1 1 0,-1-1 0,0 1 0,1-1 0,-1 1 0,0-1 0,1 1 0,-1 0 0,0 0 0,1 0 0,-1 0 0,0 0 0,1 0 0,-1 0 0,0 0 0,1 0 0,-1 1 0,0-1 0,1 0 0,-1 1 0,0-1 0,1 1 0,-1 0 0,0-1 0,0 1 0,2 1 0,0 2-46,0 0 0,0 0 0,0 0 0,0 0 0,-1 0 0,4 8 0,13 19-4029,-12-27 1726,9-5 1003</inkml:trace>
</inkml:ink>
</file>

<file path=ppt/ink/ink3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20.23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0 376 9034,'29'-30'1505,"-16"16"327,0-1 0,20-28-1,4 1 835,7 2-3472,-9 7-2239,-33 31 2843,1 0 0,-1 0 0,0 0 1,1 0-1,-1 0 0,1 1 0,0-1 1,-1 1-1,1 0 0,0-1 0,0 1 1,0 1-1,0-1 0,0 0 0,0 1 1,0-1-1,0 1 0,0 0 1,0 0-1,0 0 0,0 0 0,4 1 1,-2 1 299,0 0 1,-1 0 0,1 1-1,0-1 1,0 1 0,-1 0 0,0 0-1,1 0 1,-1 1 0,-1 0-1,1-1 1,4 7 0,19 23 1665,-3 2-1,27 46 1,-32-46-1056,-2 0-1,-1 1 1,-2 1 0,18 75 0,-29-76-365,-3-36-338,0 1 0,0-1 0,0 1 0,-1-1 0,1 1-1,0-1 1,0 1 0,0-1 0,0 0 0,0 1 0,-1-1 0,1 1 0,0-1 0,0 0 0,-1 1-1,1-1 1,0 0 0,0 1 0,-1-1 0,1 0 0,0 0 0,-1 1 0,1-1 0,-1 0-1,0 1 1,1-1-2,-1-1-1,0 1 1,0 0-1,0 0 1,0 0-1,0-1 1,0 1-1,0 0 0,1-1 1,-1 1-1,0 0 1,0-1-1,0 1 1,1-1-1,-1 0 1,0 1-1,0-2 0,-15-14 16,0 0-1,2 0 1,0-1-1,1-1 1,0-1-1,-16-34 1,9 10-17,2-1 0,-13-49 0,27 79-12,1-1 1,0 1-1,1-1 1,1 1-1,0-1 1,1 0 0,1 1-1,0-1 1,5-24-1,-5 33 62,1 0 1,-1 0-1,1 1 1,1-1-1,-1 0 0,1 1 1,0 0-1,0-1 0,0 1 1,1 0-1,0 1 1,0-1-1,0 1 0,0 0 1,1 0-1,0 0 0,-1 0 1,2 1-1,-1 0 1,0 0-1,1 0 0,-1 1 1,1-1-1,0 1 0,7-1 1,-5 1 306,1 1-1,0-1 1,-1 2 0,14 0 0,-21-1-322,1 1 0,-1 0 0,0 1 0,0-1 0,1 0 0,-1 0 0,0 0 0,0 1 0,0-1 0,0 1 0,1-1 0,-1 1 0,0-1 1,0 1-1,0 0 0,0-1 0,0 1 0,0 0 0,0 0 0,-1 0 0,1 0 0,0 0 0,0 0 0,-1 0 0,1 0 0,0 0 0,-1 0 0,1 0 0,-1 0 0,1 0 0,-1 1 1,0-1-1,0 0 0,1 0 0,-1 0 0,0 1 0,0-1 0,0 0 0,0 0 0,-1 2 0,-1 8-2,0 0 0,-1-1 0,0 1 0,-1-1 0,0 0 0,-6 11 0,8-17-221,0 0 0,-1 0-1,1 0 1,0-1 0,-1 1 0,0-1-1,0 1 1,0-1 0,0 0 0,-1 0-1,1-1 1,-1 1 0,0-1-1,1 0 1,-1 1 0,0-2 0,-7 3-1,10-3-34,0-1 0,0 0 0,0 0 0,-1 0 0,1 0 0,0-1 0,0 1-1,0 0 1,0 0 0,0-1 0,-1 1 0,1 0 0,0-1 0,0 1 0,0-1-1,0 0 1,0 1 0,0-1 0,0 0 0,1 0 0,-1 1 0,0-1 0,0 0 0,0 0-1,1 0 1,-2-1 0,9-4-985</inkml:trace>
</inkml:ink>
</file>

<file path=ppt/ink/ink3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20.61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1 172 7754,'91'-67'3675,"-71"56"221,-11 13-2104,-9-1-1705,1 0 0,-1 0-1,0 0 1,1 1 0,-1-1 0,0 0 0,0 0-1,0 0 1,0 0 0,0 0 0,0 1-1,0-1 1,-1 2 0,1 0 652,0 0-536,0 7 202,1 0 1,0-1 0,1 1-1,0-1 1,4 14-1,-5-21-375,-1-1 0,1 1 0,0-1 0,0 1 0,0-1 0,0 0 0,0 1 0,0-1 0,0 0 0,0 0 0,0 0 0,0 0 0,1 0 0,-1 0 0,0 0 0,1 0 0,1 0 0,-1 0-1,0-1 0,0 0 1,0 0-1,0 0 0,0 0 0,0 0 1,0 0-1,0 0 0,-1-1 1,1 1-1,0-1 0,0 1 1,0-1-1,0 0 0,0 0 1,-1 1-1,4-4 0,0 2 55,-1-2 0,0 1-1,0 0 1,0-1 0,0 1 0,-1-1-1,1 0 1,-1-1 0,0 1 0,0 0-1,-1-1 1,1 0 0,-1 1-1,2-8 1,-3 10-70,0 0-1,-1 0 0,0 0 1,1 0-1,-1 0 0,0 0 1,0 0-1,0 0 0,0 0 1,-1 0-1,1 0 0,0 0 1,-1 0-1,0 0 0,1 0 1,-1 0-1,0 0 0,0 0 1,0 0-1,0 1 0,0-1 1,0 0-1,-1 1 0,1-1 1,-1 1-1,1-1 0,-1 1 1,1 0-1,-1 0 1,0 0-1,1 0 0,-1 0 1,0 0-1,0 0 0,0 0 1,0 1-1,0-1 0,-4 0 1,-15-4-454,-34-11-1975,53 15 2138,-1 0 0,1 0 1,0-1-1,-1 1 0,1-1 0,0 1 0,0-1 1,0 0-1,0 1 0,1-1 0,-1 0 0,0 0 1,1 0-1,-1-1 0,1 1 0,0 0 0,0-1 1,-1-2-1,0-13-901</inkml:trace>
</inkml:ink>
</file>

<file path=ppt/ink/ink3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20.99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10138,'1'1'600,"1"-1"-1,-1 1 1,0-1-1,0 1 1,0-1-1,0 1 1,0 0-1,0 0 1,0-1-1,0 1 1,0 0-1,-1 0 1,2 2-1,13 26 1428,-10-17-707,76 180 4056,-12 5-5750,-61-179-2216,1-28-4614,-5 4 6303,4-9-529</inkml:trace>
</inkml:ink>
</file>

<file path=ppt/ink/ink3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21.4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46 256 10458,'1'-6'3368,"-1"6"-3126,1 0 1,-1-1 0,0 1-1,0-1 1,0 1-1,0 0 1,1-1 0,-1 1-1,0-1 1,0 1 0,0-1-1,0 1 1,0-1-1,0 1 1,0-1 0,0 1-1,0 0 1,0-1-1,0 1 1,-1-1 0,1 1-1,0-1 1,0 1 0,0-1-1,-1 1 1,1 0-1,0-1 1,0 1 0,-1 0-1,1-1 1,0 1 0,-1 0-1,1-1 1,0 1-1,-1 0 1,1 0 0,0-1-1,-1 1 1,1 0-1,-1-1 1,-7 31 872,0-1-900,-14 62 379,21-85-579,0 0 1,0 0 0,0 0-1,1 0 1,0 1 0,1-1-1,-1 0 1,1 0 0,0 0-1,1 0 1,-1 0 0,4 6-1,-5-11-18,0-1 0,1 1-1,-1 0 1,0 0 0,1-1-1,-1 1 1,1 0 0,-1-1-1,1 1 1,-1 0 0,1-1 0,-1 1-1,1-1 1,0 1 0,-1-1-1,1 1 1,0-1 0,0 0-1,-1 1 1,1-1 0,0 0 0,0 1-1,-1-1 1,1 0 0,0 0-1,0 0 1,0 0 0,-1 0-1,1 0 1,1 0 0,0 0-25,-1-1 1,1 0-1,-1 0 1,0 0 0,1 0-1,-1 0 1,0 0-1,1 0 1,-1 0-1,0-1 1,0 1-1,0 0 1,1-3 0,3-4-309,-1 1 0,0-1 1,-1 0-1,5-16 1,-6 14-409,0 0 0,-1 0 0,0-1 0,-1 1 0,0 0 0,0-1 0,-1 1 0,-1 0 0,0 0 0,0 0 0,-1 0 0,-6-14 0,9 24 608,0-1 0,0 1 1,-1 0-1,1-1 0,0 1 0,0 0 0,0-1 0,0 1 0,0 0 0,0-1 0,0 1 0,-1-1 0,1 1 0,0 0 0,0-1 1,0 1-1,1-1 0,-1 1 0,0 0 0,0-1 0,0 1 0,0 0 0,0-1 0,0 1 0,0 0 0,1-1 0,-1 1 0,0 0 1,0-1-1,0 1 0,1 0 0,-1-1 0,0 1 0,1 0 0,-1 0 0,0-1 0,0 1 0,1 0 0,21-3 2246,-2 2-1575,-10 0-487,-1-1 621,-1 2-1,1-1 1,15 2 0,-21-1-388,0 1 0,0-1 0,0 1 0,0 0 0,0 0 0,-1 0 0,1 0 0,0 0 0,-1 1 0,1-1 0,-1 1 0,1 0 0,-1 0 0,0-1 0,0 2 0,4 3 0,13 24 1439,-16-23-1404,1-1 0,0 1 0,0-1 0,0 0 1,11 10-1,-15-16-296,1 1 1,-1-1-1,0 0 1,0 0-1,1 0 1,-1 0-1,0 0 1,0 0-1,1 0 1,-1 0-1,0 0 1,0 0-1,1 0 1,-1 0-1,0 0 1,0 0-1,1 0 1,-1 0-1,0 0 1,0 0-1,0 0 1,1-1-1,-1 1 1,0 0-1,0 0 0,1 0 1,-1 0-1,0 0 1,0-1-1,0 1 1,0 0-1,1 0 1,-1 0-1,0 0 1,0-1-1,0 1 1,0 0-1,0 0 1,0-1-1,1 1 1,-1 0-1,0 0 1,0-1-1,0 1 1,0 0-1,0 0 1,0-1-1,0 1 1,0 0-1,0 0 1,0-1-1,0 1 1,0 0-1,3-25 229,-2 12-147,1 2-110,2-22 209,2 1 1,1 0-1,20-57 1,-23 81-219,0-1 0,0 1-1,0 0 1,1 1 0,1-1 0,-1 1-1,1 0 1,10-9 0,-12 13-73,0 0 0,0 0-1,0 0 1,1 1 0,-1-1 0,1 1 0,0 0 0,-1 1 0,1-1 0,0 1 0,0 0-1,0 0 1,0 0 0,0 1 0,0 0 0,7 0 0,-9 0-197,-1 0-1,1 0 1,0 1-1,-1-1 1,1 1-1,-1-1 1,1 1-1,-1 0 1,0 0 0,1 0-1,-1 0 1,0 0-1,1 0 1,1 3-1,2 14-1041</inkml:trace>
</inkml:ink>
</file>

<file path=ppt/ink/ink3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22.31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125 152 8250,'-30'-47'3515,"26"27"-692,1 10-147,3 9-2605,0 1 1,0 0-1,-1 0 1,1 0-1,0 0 1,0 0-1,-1 0 1,1 0-1,0 0 1,0 0-1,-1 0 1,1 0-1,0 0 1,0 0-1,0 0 1,-1 0 0,1 0-1,0 0 1,0 0-1,-1 0 1,1 0-1,0 0 1,0 0-1,-1 1 1,1-1-1,0 0 1,0 0-1,0 0 1,-1 0-1,1 0 1,0 1-1,0-1 1,0 0-1,0 0 1,0 0 0,-1 1-1,1-1 1,-7 8 207,0 1 0,0-1 0,1 1 0,0 0 0,1 1 1,-1-1-1,2 1 0,0 0 0,-6 19 0,5-11-182,1 0 0,1 0 0,0 0 0,2 1-1,0 21 1,1-33-45,0 1 0,1 0 0,0-1-1,1 1 1,0 0 0,0-1-1,1 0 1,-1 0 0,2 1 0,3 6-1,-4-10-32,-1-1 0,1 0-1,-1 0 1,1 0 0,0 0 0,1 0-1,-1 0 1,0-1 0,1 1-1,-1-1 1,1 0 0,0 0-1,0 0 1,0-1 0,0 0-1,0 1 1,0-1 0,0 0-1,0-1 1,7 1 0,0-1-117,1 0 0,0-1 0,0 0 1,-1-1-1,1-1 0,-1 0 0,1 0 0,-1-1 0,0 0 1,-1-1-1,1 0 0,-1-1 0,0 0 0,0-1 0,0 0 1,-1-1-1,-1 1 0,12-14 0,-6 5-372,0-1 0,-2 0 0,0-1 0,-1 0-1,0-1 1,-2 0 0,0 0 0,-2-1 0,8-30 0,10-27 136,-12 40 2675,-21 70 746,7-23-3015,0 0-1,0 0 0,1 0 1,0-1-1,3 13 0,-3-20-59,1 0 0,-1 1 0,1-1-1,0 0 1,0 0 0,0 1 0,0-1 0,0 0-1,0 0 1,1 0 0,-1-1 0,1 1-1,-1 0 1,1 0 0,0-1 0,0 1 0,0-1-1,0 1 1,0-1 0,0 0 0,0 0 0,0 0-1,0 0 1,1 0 0,-1-1 0,0 1-1,1-1 1,-1 1 0,0-1 0,1 0 0,2 0-1,1 0 2,0 0-1,0 0 1,0-1-1,0 0 1,0 0-1,0-1 1,-1 0 0,1 0-1,0 0 1,6-4-1,-5 1-6,0 0-1,-1 0 1,1 0 0,-1-1-1,-1 1 1,1-1 0,-1-1-1,0 1 1,6-10 0,-10 14-5,0 0 0,0 0 0,0 0 1,0 0-1,0 0 0,0-1 1,0 1-1,-1 0 0,1 0 1,-1 0-1,0-1 0,1 1 1,-1 0-1,0 0 0,0-1 1,-1 1-1,1 0 0,0-1 1,-1 1-1,1 0 0,-1 0 1,0 0-1,0 0 0,0 0 1,0 0-1,0 0 0,0 0 1,0 0-1,-1 0 0,1 0 0,-1 1 1,0-1-1,1 0 0,-1 1 1,0 0-1,0-1 0,-3-1 1,-5-1-354,0 0 0,0 1 1,0 1-1,0-1 0,0 1 1,-1 1-1,1 0 0,-1 1 1,1 0-1,-1 0 0,1 1 1,-16 3-1,12 2-3217,17-3 2581</inkml:trace>
</inkml:ink>
</file>

<file path=ppt/ink/ink3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22.7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0 254 8802,'119'-40'3869,"-112"38"-3297,-1 0 0,1 0 0,0 1 0,0 0 0,0 0 0,0 1 0,1 0 0,-1 0 1,0 0-1,0 1 0,0 0 0,0 1 0,-1 0 0,11 3 0,4 2 607,-15-6-862,40 14 1443,-45-14-1723,1 0 0,0-1 0,0 1 0,0 0 0,0 0 0,-1 1 0,1-1 0,0 0 0,-1 0 1,1 1-1,-1-1 0,0 1 0,1-1 0,-1 1 0,0 0 0,0 0 0,0-1 0,0 1 0,1 3 0,-2-5-36,0 1 0,0-1 0,0 0 0,0 0 0,0 0 0,0 0 0,0 0 0,0 0-1,0 1 1,0-1 0,0 0 0,0 0 0,0 0 0,0 0 0,0 0 0,0 0 0,0 1-1,0-1 1,0 0 0,-1 0 0,1 0 0,0 0 0,0 0 0,0 0 0,0 0 0,0 0 0,0 1-1,0-1 1,0 0 0,0 0 0,-1 0 0,1 0 0,0 0 0,0 0 0,0 0 0,0 0-1,0 0 1,0 0 0,-1 0 0,1 0 0,0 0 0,0 0 0,0 0 0,0 0 0,0 0 0,0 0-1,-1 0 1,1 0 0,0 0 0,0 0 0,0 0 0,0 0 0,0 0 0,-1 0 0,-8-11 8,3 1-15,0-1-1,1 0 1,0 0 0,1 0-1,1-1 1,0 0 0,0 0-1,1 0 1,0 0 0,1 0-1,1-18 1,1 23-18,0 1 0,0 0 0,0-1 0,1 1 1,0 0-1,1 0 0,-1 0 0,1 1 0,0-1 0,4-5 0,-5 8-153,0 1 1,0-1-1,0 1 0,1-1 0,-1 1 0,1 0 1,-1 0-1,1 0 0,0 0 0,0 1 0,0-1 1,0 1-1,0-1 0,0 1 0,1 0 1,-1 0-1,0 1 0,0-1 0,1 1 0,3-1 1,6 6-3689,-6-1 3426,4-1 90</inkml:trace>
</inkml:ink>
</file>

<file path=ppt/ink/ink3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23.1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0 172 6873,'39'28'3400,"-38"-28"-3104,0 1-1,0 0 1,0-1 0,1 1 0,-1-1 0,0 1-1,0-1 1,0 0 0,1 0 0,-1 1-1,0-1 1,1 0 0,-1 0 0,0 0 0,0 0-1,1 0 1,-1-1 0,0 1 0,0 0 0,1-1-1,-1 1 1,0-1 0,0 1 0,0-1-1,2 0 1,21-21 2005,-18 15-1307,3-2-202,-1 0 0,0-1 1,-1 0-1,11-19 0,-15 23-688,0 1 1,-1-1-1,1 1 0,-1-1 0,0 0 0,-1 0 1,1 0-1,-1 0 0,0-1 0,-1 1 0,1-9 1,-1 14-112,0 0 0,-1 0 0,1 0-1,0 0 1,0 0 0,0 0 0,0 0 0,-1 0 0,1 0 0,-1 1 0,1-1 0,0 0 0,-1 0 0,1 0 0,-1 0 0,0 1 0,1-1 0,-1 0 0,0 1 0,1-1 0,-1 0 0,0 1 0,0-1 0,1 1 0,-1-1-1,0 1 1,0-1 0,0 1 0,0 0 0,0-1 0,0 1 0,0 0 0,0 0 0,0 0 0,0 0 0,0 0 0,0 0 0,1 0 0,-1 0 0,0 0 0,0 0 0,0 0 0,-2 1 0,0 0-50,0 0 1,1 0 0,-1 1 0,0-1 0,0 1 0,1-1-1,-1 1 1,1 0 0,0 0 0,-1 0 0,1 0 0,-3 5-1,0 1 5,0 1-1,1 0 1,0 0-1,0 0 1,1 1-1,1-1 0,-1 1 1,2-1-1,-1 1 1,1 0-1,1 12 1,-1-18 52,1 0 0,0-1-1,0 1 1,1 0 0,-1 0 0,1 0 0,0 0 0,0-1 0,0 1 0,1 0 0,-1-1 0,1 1 0,0-1 0,0 0 0,0 0 0,0 1 0,0-1 0,1 0 0,0-1 0,-1 1 0,1 0 0,0-1 0,0 0 0,1 1 0,-1-1 0,0-1-1,1 1 1,-1 0 0,1-1 0,-1 0 0,5 2 0,-3-3-40,0 1-1,0-1 1,-1 0-1,1 0 1,0-1-1,0 1 1,0-1-1,0 0 1,-1 0 0,1-1-1,0 1 1,-1-1-1,1 0 1,-1 0-1,0-1 1,0 1-1,0-1 1,0 0-1,0 0 1,4-4-1,6-8-1384,-1 0 1,0 0-1,16-26 0,-26 35 791,19-25-793</inkml:trace>
</inkml:ink>
</file>

<file path=ppt/ink/ink3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23.51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 0 15139,'18'2'7026,"-6"-1"-3177,-9 5-921,-7 1-1616,-3 1-535,-10-2-1153,3-6-769,8-2 689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6:09.77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177 146 5865,'-4'-7'259,"1"2"134,0 0 0,1-1 0,-1 1 0,1-1-1,0 0 1,0 0 0,1 0 0,0 0-1,0 0 1,0 0 0,1 0 0,0 0-1,0 0 1,0 0 0,1 0 0,0 0-1,0 0 1,2-6 0,2-9 3881,-19 43-555,-7 12-3782,8-15 189,-5 7 126,2 0 0,0 1-1,2 0 1,1 1 0,-11 35 0,20-51-145,1 1 0,1 0 0,0-1 0,0 1 0,2 0 0,-1 0 0,2 0 0,2 19 0,-2-27-86,0 1 1,0-1-1,1-1 1,0 1 0,0 0-1,0 0 1,1-1-1,-1 1 1,1-1 0,0 0-1,0 0 1,1 0-1,-1 0 1,1 0-1,0-1 1,0 0 0,0 0-1,0 0 1,1 0-1,-1 0 1,1-1-1,-1 0 1,11 3 0,-4-2-138,1 0 0,-1-1 0,1 0 0,0-1 0,0 0 0,-1-1 0,1-1 0,0 0 0,0 0 0,-1-1 0,1 0 0,-1-1 0,14-5 0,-12 2-670,0 1-1,-1-2 1,1 0-1,-1 0 0,-1-1 1,15-12-1,-4 0-306</inkml:trace>
</inkml:ink>
</file>

<file path=ppt/ink/ink3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53.64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 94 7017,'0'-13'1710,"1"1"-1,-1-1 0,2 1 1,0-1-1,6-17 0,-15 64 2461,-3 51-2991,5-40-523,3-33-525,-3 36 289,-1 48 1,6-83-405,0-1 1,1 0-1,1 1 1,0-1-1,0 0 1,1 0-1,1 0 1,0-1-1,8 16 1,-10-23-83,0 0 0,1 0 0,0 0-1,0-1 1,0 1 0,0-1 0,0 0 0,1 0 0,-1 0 0,1 0 0,0-1 0,0 1 0,0-1 0,0 0 0,0 0 0,1-1 0,-1 1 0,1-1 0,-1 0 0,1 0 0,-1 0 0,9-1 0,-4 0-427,0-1 1,0 0-1,-1 0 0,1-1 0,0 0 1,-1 0-1,1-1 0,-1-1 0,0 1 1,13-9-1,0-6-587</inkml:trace>
</inkml:ink>
</file>

<file path=ppt/ink/ink3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54.33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1 448 12067,'26'2'8603,"-3"4"-5436,-22-5-3144,1 0 1,0 0 0,-1 0 0,1 0 0,-1 0 0,1 1 0,-1-1-1,0 0 1,0 1 0,1-1 0,-1 1 0,0 0 0,0-1 0,0 1-1,-1 0 1,1 0 0,0 0 0,-1-1 0,1 1 0,-1 0-1,1 0 1,-1 4 0,0-4-31,1-1 0,-1 1 0,0 0 1,0 0-1,0-1 0,-1 1 0,1 0 0,0 0 0,-1-1 0,1 1 0,-1 0 0,1-1 0,-2 3 1,-3-5-245,0-16-37,4-4 216,0-1-1,1 1 0,1-1 0,1 1 0,1 0 0,1-1 0,1 1 0,14-39 0,-18 56 73,1 1 0,-1 0 0,1-1 0,0 1 0,0 0 0,0 0 0,1-1 0,-1 2 0,0-1-1,1 0 1,0 0 0,0 1 0,3-3 0,-4 5 1,-1-1 1,1 1-1,-1-1 0,1 1 0,-1 0 1,1 0-1,-1-1 0,1 1 0,-1 0 1,1 1-1,-1-1 0,1 0 0,-1 0 1,1 1-1,-1-1 0,1 0 0,-1 1 1,1 0-1,-1-1 0,0 1 0,1 0 1,-1 0-1,0-1 0,0 1 0,1 0 1,-1 0-1,0 1 0,0-1 0,0 0 1,0 0-1,0 0 0,-1 1 0,1-1 1,1 3-1,3 3 21,-1 1 0,0 0 0,4 15-1,-6-17 3,1 0 0,-1 0 0,1 0 0,0 0 0,0 0 0,1 0 0,7 8 0,-11-13-24,1-1 1,-1 1 0,1-1-1,0 1 1,-1-1 0,1 1 0,0-1-1,-1 0 1,1 1 0,0-1-1,0 0 1,-1 0 0,1 1 0,0-1-1,0 0 1,-1 0 0,1 0-1,0 0 1,0 0 0,0 0-1,-1 0 1,1 0 0,0 0 0,0 0-1,0-1 1,-1 1 0,1 0-1,0 0 1,-1-1 0,1 1-1,0-1 1,0 1 0,-1 0 0,1-1-1,-1 1 1,1-1 0,0 0-1,-1 1 1,1-1 0,-1 1-1,1-1 1,-1-1 0,23-35-162,-18 25 97,7-11-32,-2-1 1,8-26-1,10-24 90,-23 71 40,-1 11 23,3 15 94,-6-21-127,-1 1 6,1 1-1,0-1 0,0 0 1,0 1-1,0-1 0,0 0 1,1 0-1,-1 0 0,1 0 1,0 0-1,0 0 1,0 0-1,1-1 0,-1 1 1,1-1-1,-1 0 0,1 1 1,0-1-1,0 0 0,0-1 1,0 1-1,0 0 0,0-1 1,0 0-1,0 0 1,1 0-1,-1 0 0,1 0 1,-1-1-1,0 1 0,1-1 1,-1 0-1,1 0 0,5-1 1,2-1-3,0 0-1,0-1 1,0-1 0,-1 1 0,0-2 0,1 1 0,-2-2 0,1 1 0,15-12 0,1-3 6,24-24 0,-42 36-16,0 0 0,-1 0 0,0-1-1,0 0 1,-1 0 0,9-19 0,-14 27-17,-1 0 1,1 0 0,-1 0-1,0 1 1,1-1 0,-1 0 0,0 0-1,1 0 1,-1 0 0,0 0-1,0 0 1,0 0 0,0 0 0,0 0-1,0 0 1,0 0 0,0 0-1,-1 0 1,1 0 0,0 0-1,0 1 1,-1-1 0,0-2 0,0 3-4,1-1 1,-1 1 0,0-1 0,0 1 0,0 0 0,0-1 0,0 1-1,0 0 1,0-1 0,0 1 0,0 0 0,0 0 0,1 0-1,-1 0 1,0 0 0,0 0 0,0 0 0,-2 1 0,-8 1-24,0 1 1,1 0-1,-14 6 1,13-5 25,-103 29-541,36-22-3941,59-8 797,8 0 1679</inkml:trace>
</inkml:ink>
</file>

<file path=ppt/ink/ink3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55.33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22 200 7954,'-12'-10'14562,"12"10"-14467,0 1-1,-1-1 1,1 1 0,-1-1 0,1 1 0,-1-1 0,1 1 0,0-1 0,-1 1 0,1-1 0,0 1 0,0-1 0,-1 1 0,1 0 0,0-1 0,0 1 0,0-1 0,0 1 0,0 0 0,0-1 0,0 1 0,0-1 0,0 2 0,-3 22 130,2 1 1,0 0-1,2-1 1,0 1 0,7 31-1,-7-50-205,0 0 0,1 0 0,-1 0-1,1 0 1,1 0 0,-1-1 0,1 1 0,4 5-1,-6-9-18,-1-1-1,1 0 1,0 0-1,0 0 1,0 0-1,0-1 1,0 1 0,1 0-1,-1 0 1,0-1-1,0 1 1,0 0-1,1-1 1,-1 1-1,0-1 1,1 0-1,-1 1 1,0-1-1,1 0 1,-1 0-1,0 0 1,1 0-1,-1 0 1,0 0-1,1 0 1,-1 0-1,1-1 1,-1 1-1,0-1 1,0 1-1,1-1 1,-1 1-1,0-1 1,0 1-1,1-1 1,-1 0-1,0 0 1,0 0-1,0 0 1,0 0-1,0 0 1,0-1-1,7-6-28,-1-1 0,0 0 0,0 0 0,-1-1 0,0 1 0,-1-1-1,0-1 1,-1 1 0,0-1 0,-1 1 0,3-13 0,-3 11-60,0 1 0,1 0 0,0 0 0,0 0 0,2 0 1,-1 1-1,1 0 0,1 0 0,8-11 0,-14 20 79,-1 1 0,1 0 1,0-1-1,-1 1 0,1 0 0,-1-1 0,1 1 1,0 0-1,-1 0 0,1-1 0,0 1 0,-1 0 1,1 0-1,0 0 0,0 0 0,-1 0 0,1 0 1,0 0-1,-1 0 0,1 0 0,0 0 0,-1 1 1,1-1-1,0 0 0,-1 0 0,1 1 0,0-1 1,-1 0-1,1 1 0,-1-1 0,1 0 0,-1 1 0,1-1 1,-1 1-1,1-1 0,-1 1 0,1-1 0,0 2 1,20 28-32,-12-18 42,-6-8 1,1-1 1,-1 0 0,1 0 0,0 0 0,0-1 0,0 1 0,0-1 0,1 0-1,-1 0 1,1 0 0,-1-1 0,1 0 0,0 1 0,-1-2 0,1 1 0,0 0-1,0-1 1,0 0 0,-1 0 0,1-1 0,0 1 0,0-1 0,0 0 0,-1 0-1,1-1 1,-1 0 0,1 1 0,-1-1 0,1-1 0,-1 1 0,0 0 0,0-1-1,0 0 1,-1 0 0,1 0 0,-1-1 0,1 1 0,-1-1 0,0 0 0,-1 0-1,5-6 1,-2-1 30,-1 1 0,0-1 0,0 0 1,2-12-1,-5 21-24,-1-1 1,1 0 0,-1 0-1,0 1 1,0-1 0,0 0-1,0 0 1,0 1 0,0-1-1,-1 0 1,0 0 0,1 1 0,-1-1-1,0 0 1,0 1 0,0-1-1,-1 1 1,1-1 0,-1 1-1,1 0 1,-4-4 0,-5-1-79,0 0 0,0 0 0,-1 1 0,1 1 0,-1 0 0,-1 0 0,-12-3 0,-9-5-1058,32 13 1060,1 0 0,0 0-1,-1 0 1,1 0 0,0 0 0,-1 0 0,1 0 0,0 0-1,-1 0 1,1 0 0,0 0 0,-1 0 0,1 0-1,0 0 1,-1-1 0,1 1 0,0 0 0,0 0-1,-1 0 1,1 0 0,0-1 0,0 1 0,-1 0-1,1 0 1,0-1 0,0 1 0,0 0 0,0 0-1,-1-1 1,1 1 0,0 0 0,0-1 0,0 1 0,0 0-1,0-1 1,0 1 0,0 0 0,0-1 0,0 1-1,0 0 1,0-1 0,0 1 0,0 0 0,0-1-1,0 1 1,0 0 0,0 0 0,0-1 0,0 1-1,1-1 1,15-8-3173,4 2 2064</inkml:trace>
</inkml:ink>
</file>

<file path=ppt/ink/ink3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55.98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62 420 7138,'3'2'10220,"-3"2"-6446,-6 16-4361,0-4 1900,-9 18-717,7-20-269,2 2 0,-1-1 1,2 1-1,-6 25 0,11-40-329,0 0-1,0 1 1,0-1-1,0 0 1,0 0-1,0 0 1,0 0-1,0 0 1,0 0-1,0 0 1,1 0-1,-1 0 1,1 0-1,-1 0 1,0 0-1,1 0 1,0 0-1,-1 0 1,1-1-1,-1 1 1,3 1-1,-3-1-10,1-1-1,-1 0 1,1 0-1,-1 0 1,1 0-1,0 1 1,-1-1-1,1 0 1,-1 0-1,1 0 0,0 0 1,-1 0-1,1-1 1,-1 1-1,1 0 1,-1 0-1,1 0 1,0 0-1,-1-1 1,1 1-1,-1 0 1,1-1-1,-1 1 0,1 0 1,-1-1-1,0 1 1,1 0-1,-1-1 1,1 1-1,-1-1 1,0 1-1,1-1 1,-1 1-1,0-1 1,0 1-1,1-1 1,-1-1-1,5-7-297,-1-1 1,0 1-1,-1-1 1,0-1-1,-1 1 1,0 0-1,0-1 0,0-19 1,-2 31 284,0 0 1,0 0-1,1 0 1,-1 0 0,0-1-1,0 1 1,1 0-1,-1 0 1,1 0 0,-1-1-1,1 1 1,-1 0-1,1-1 1,-1 1-1,1 0 1,-1-1 0,1 1-1,0-1 1,-1 1-1,1-1 1,0 1-1,1 0 1,35 14 71,-31-13-46,-3-1 0,0 0 0,0 1 0,0-1 0,0-1 0,0 1 0,0 0 1,0-1-1,1 1 0,-1-1 0,0 0 0,0 0 0,0 0 0,1-1 1,-1 1-1,0-1 0,0 0 0,0 0 0,0 0 0,0 0 0,0 0 0,0 0 1,4-4-1,1-1 1,0-1 1,-1 0 0,0-1 0,0 1 0,-1-1 0,0-1-1,0 1 1,-1-1 0,0 0 0,6-17 0,-7 13 5,0 0 1,-1 0 0,-1 0-1,0-1 1,-1 1 0,0-1-1,-3-22 1,-24-139 151,5 52 1878,25 151-351,9 32 0,11 8-1334,4-2 0,49 89 0,-75-150-1867,-9-17-7942</inkml:trace>
</inkml:ink>
</file>

<file path=ppt/ink/ink3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56.4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90 128 9634,'-90'-20'4481,"95"26"-1952,9-5-937,3-5-184,7-10-328,1 0-231,2-5-409,-2 5-200,0 1-632,-5-1-400,-1 3-1305,0 1-656,-11 9 1641</inkml:trace>
</inkml:ink>
</file>

<file path=ppt/ink/ink3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56.77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1 274 9242,'76'34'3699,"-74"-33"-3447,0-1 0,-1 1 0,1 0 0,0-1 0,0 1-1,0-1 1,-1 0 0,1 0 0,0 0 0,0 0 0,0 0 0,0 0-1,2 0 1,-3-1-121,0 1-1,-1 0 1,1-1 0,0 1-1,0-1 1,-1 1 0,1-1-1,0 1 1,-1-1 0,1 1-1,0-1 1,-1 0-1,1 1 1,-1-1 0,1 0-1,-1 1 1,0-1 0,1 0-1,0-1 1,0-2 231,-1 0 1,1 0 0,-1 0 0,0-1-1,0 1 1,0 0 0,-1-7-1,0 3 19,1 8-377,0-1 1,0 1-1,0-1 0,0 1 0,-1-1 1,1 1-1,0-1 0,0 1 0,0 0 1,-1-1-1,1 1 0,0-1 0,0 1 1,-1 0-1,1-1 0,0 1 0,-1 0 1,1-1-1,-1 1 0,1 0 0,0-1 1,-1 1-1,1 0 0,-1 0 0,1-1 1,-1 1-1,1 0 0,-1 0 0,1 0 1,-1 0-1,1 0 0,0 0 0,-1 0 1,1 0-1,-1 0 0,1 0 1,-1 0-1,1 0 0,-1 0 0,1 0 1,-1 0-1,1 0 0,-1 1 0,1-1 1,-1 0-1,1 0 0,-1 1 0,1-1 1,0 0-1,-1 1 0,-23 12 7,21-9-7,0-1-1,1 1 0,-1-1 1,1 1-1,0 0 1,0 0-1,1 0 1,-1 0-1,1 1 1,-1-1-1,2 0 0,-1 0 1,0 1-1,1-1 1,0 1-1,0-1 1,0 0-1,0 1 0,1-1 1,-1 0-1,1 1 1,0-1-1,1 0 1,-1 0-1,4 8 1,-4-11 7,0 0 0,0 0 1,0 0-1,0 0 0,0 0 1,0 0-1,0 0 1,0 0-1,0 0 0,0 0 1,1-1-1,-1 1 0,0 0 1,1-1-1,-1 1 1,0-1-1,1 0 0,-1 1 1,0-1-1,1 0 1,-1 0-1,2 0 0,1 0 7,-1 0 0,1-1 0,0 1 0,-1-1 0,1 0 0,-1 0 0,0-1 0,1 1 0,2-2 0,-1 0-10,0 1 0,-1-1 0,1-1 1,-1 1-1,0 0 0,0-1 0,0 0 0,0 0 1,-1 0-1,1 0 0,-1-1 0,4-6 1,-2-7-14,0-1-1,-1 0 1,-1 0 0,-1 0 0,0-26 0,-2 42 6,1 0 0,-1-1-1,1 1 1,0 0 0,-1-1 0,2 1 0,-1 0 0,0 0 0,1 0-1,2-5 1,-4 8 0,1-1 0,-1 1-1,0-1 1,1 1 0,-1-1 0,1 1-1,-1 0 1,1-1 0,-1 1-1,0 0 1,1-1 0,-1 1-1,1 0 1,-1 0 0,1 0 0,0-1-1,-1 1 1,1 0 0,-1 0-1,1 0 1,-1 0 0,1 0 0,-1 0-1,2 0 1,-1 0 1,0 1-1,0 0 1,0-1 0,0 1 0,0 0 0,0-1-1,0 1 1,0 0 0,-1 0 0,1 0-1,0 0 1,-1 0 0,1 0 0,0 0-1,-1 0 1,1 0 0,0 1 0,10 20 279,1 0 0,2-1 1,0 0-1,32 35 1,-46-56-284,0 0 1,0 1 0,1-1 0,-1 0 0,0 0 0,0 0 0,0 1-1,1-1 1,-1 0 0,0 0 0,0 0 0,1 1 0,-1-1-1,0 0 1,0 0 0,1 0 0,-1 0 0,0 0 0,1 0 0,-1 0-1,0 0 1,0 1 0,1-1 0,-1 0 0,0 0 0,1 0-1,-1-1 1,0 1 0,1 0 0,-1 0 0,0 0 0,0 0 0,1 0-1,-1 0 1,0 0 0,1 0 0,-1-1 0,0 1 0,0 0 0,1 0-1,-1 0 1,0 0 0,0-1 0,0 1 0,1 0 0,-1 0-1,0-1 1,0 1 0,0 0 0,0 0 0,1-1 0,-1 1 0,0 0-1,0-1 1,0 1 0,0 0 0,0 0 0,0-1 0,0 1-1,0 0 1,0-1 0,0 1 0,0 0 0,0-1 0,0 1 0,0-1-1,1-33-281,-1 17 150,1-14-49,-1-1-242,5-34 0,-4 58 362,0 1-1,0 0 0,1 0 1,0 0-1,0 0 1,1 0-1,0 1 1,0-1-1,1 1 1,-1 0-1,6-6 1,18-6-118,-27 18 35,1-1 0,0 1 0,0-1 0,-1 1 0,1 0 0,0-1 0,0 1 0,0 0 0,0-1 0,-1 1 0,1 0 0,0 0 0,0 0 0,0 0 1,0 0-1,0 0 0,0 0 0,-1 0 0,1 0 0,0 0 0,0 1 0,0-1 0,0 0 0,0 1 0,-1-1 0,1 0 0,0 1 0,0-1 0,-1 1 0,1-1 0,1 2 0</inkml:trace>
</inkml:ink>
</file>

<file path=ppt/ink/ink3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57.13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25 8082,'5'-15'4513,"2"5"-1089,9 13-751,4 5-120,9 14-241,4-1-184,0 16-551,-7 6-321,-7 2-656,-5 10-200,-15-6-536,-7-1-432,-13 3-872,-5 0-617,-7-10 1185</inkml:trace>
</inkml:ink>
</file>

<file path=ppt/ink/ink3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4:40.87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403 1 10498,'-7'1'582,"0"1"1,-1 0-1,1 1 0,0 0 0,0 0 0,1 0 0,-1 1 0,1 0 0,0 0 1,-1 1-1,2 0 0,-8 7 0,0 1 28,0 1 0,2 0 0,-20 30 0,24-31-461,0 1 0,1 0 0,1 0 0,0 1 0,1 0 0,0-1 0,1 1 0,1 1 1,1-1-1,0 0 0,1 0 0,0 0 0,1 1 0,4 16 0,-1-8 54,2 0-1,1 0 1,1 0-1,0-1 1,2-1-1,1 1 1,27 40 0,-33-55-227,8 10-741,-1 1-1,14 29 1,-23-42 547,-1 0-1,0 0 1,0 1 0,0-1 0,-1 1 0,0-1 0,0 1 0,-1 0-1,1-1 1,-1 1 0,-1-1 0,-1 12 0,-2-4-945</inkml:trace>
  <inkml:trace contextRef="#ctx0" brushRef="#br0" timeOffset="1">0 746 9810,'5'-11'4865,"7"-3"-1496,20-6-1641,8-8-135,9-1-665,3-1-288,1 1-400,-1 5-232,-8 2-600,-2 5-256,-15 6-1393,-11 0-479,6 14 1719</inkml:trace>
</inkml:ink>
</file>

<file path=ppt/ink/ink3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4:41.60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185 157 7234,'1'-1'344,"-1"0"0,1 0 1,0 0-1,-1 0 0,1 0 1,0 0-1,-1 0 0,1-1 1,-1 1-1,0 0 0,1 0 1,-1-1-1,0 1 0,0 0 1,0-1-1,0 1 0,0 0 1,0-2-1,-1 3-206,1-1-1,0 1 1,-1-1 0,1 1 0,-1-1-1,1 1 1,-1-1 0,1 1 0,-1 0-1,1-1 1,-1 1 0,1 0-1,-1-1 1,1 1 0,-1 0 0,0 0-1,1-1 1,-1 1 0,1 0 0,-1 0-1,0 0 1,1 0 0,-1 0 0,0 0-1,0 0 1,-3 1 139,-1-1 0,1 1 0,0 0 0,0 0 0,-1 0 0,1 1 0,0-1 0,0 1 0,-5 4 0,-4 3 133,1 0 0,0 1-1,1 1 1,0 0 0,-14 18 0,20-22-316,0 1 1,0 0-1,0 0 0,1 0 1,0 1-1,0-1 0,1 1 1,0 0-1,1 0 0,-2 14 1,4-21-94,-1 0 0,1 0-1,0 0 1,0 0 0,0 1 0,0-1 0,0 0 0,1 0 0,-1 0 0,0 0 0,1 0-1,0 0 1,0 0 0,-1 0 0,1 0 0,0 0 0,1 0 0,-1 0 0,0 0 0,0-1 0,1 1-1,-1-1 1,3 2 0,-2-1-2,1-1-1,0 0 0,0 1 1,-1-1-1,1-1 0,0 1 1,0 0-1,0-1 0,0 1 1,0-1-1,1 0 0,-1 0 1,0 0-1,4-1 0,3-1-32,0 0-1,0-1 1,0 0-1,0 0 1,-1-1 0,0 0-1,0-1 1,16-10-1,-17 8-53,0 1-1,-1-1 0,0 0 1,0 0-1,-1-1 1,1 0-1,-2 0 0,1-1 1,-1 0-1,5-12 0,-10 21 87,0-1 0,0 0 0,1 0 0,-1 1 0,0-1 0,1 0 0,-1 1 0,1-1-1,-1 0 1,1 1 0,-1-1 0,1 1 0,-1-1 0,1 1 0,0-1 0,-1 1 0,1-1 0,1 0-1,7 7-5,6 29 64,-9-18 7,-5-15-60,0 0 0,0 0 0,1 0 0,-1 0 0,0 0 0,1 0 0,-1 0 0,1 0 0,0-1 0,0 1 0,-1-1 0,1 1 0,0-1 0,0 0 0,0 0 0,1 0 0,-1 0 0,0 0 0,0 0 0,0 0 0,1-1 0,-1 1 0,0-1 0,1 0-1,-1 0 1,0 1 0,1-2 0,-1 1 0,1 0 0,-1 0 0,0-1 0,1 1 0,-1-1 0,0 0 0,0 0 0,0 0 0,1 0 0,-1 0 0,3-2 0,9-6-6,-1 0 0,0-1 0,-1 0 0,18-20 1,-24 24 4,17-18 7,-16 15-7,0 1 1,1 0-1,0 0 1,1 0-1,0 1 1,0 1 0,1 0-1,12-7 1,-21 13 3,0-1 0,-1 1 0,1 0-1,0 0 1,-1 0 0,1 0 0,0 0 0,-1 0 0,1 0 0,0 0 0,0 0 0,-1 1 0,1-1 0,-1 0 0,1 0-1,0 1 1,-1-1 0,1 0 0,0 1 0,-1-1 0,1 0 0,-1 1 0,1-1 0,-1 1 0,1-1 0,-1 1 0,1-1-1,-1 1 1,0 0 0,1-1 0,-1 1 0,0-1 0,1 1 0,-1 0 0,0-1 0,0 1 0,0 0 0,0-1 0,1 2-1,3 32 187,-4-29-156,0 2 28,1 0 0,-1 1 0,2-1 0,-1 0-1,1 0 1,0 0 0,5 12 0,-6-17-44,1 0-1,-1 0 1,0 0-1,1-1 0,-1 1 1,1 0-1,-1-1 1,1 1-1,0-1 1,0 0-1,0 0 1,0 0-1,0 1 1,0-2-1,0 1 0,0 0 1,0 0-1,0-1 1,0 1-1,1-1 1,-1 0-1,0 1 1,0-1-1,1 0 1,-1 0-1,0-1 0,0 1 1,0 0-1,3-1 1,7-2 72,-1 0 0,0-1 0,0 0 0,-1-1 0,1 0 0,-1-1 0,17-11 0,-22 13-40,0 0-1,0 0 1,0 0 0,0 0 0,-1-1 0,1 0-1,-1 0 1,0 0 0,-1 0 0,1 0-1,-1-1 1,0 0 0,-1 0 0,1 0-1,1-8 1,-4 8-35,0 0 0,0 1 0,-1-1 0,0 1 0,0-1 0,0 1 0,-1-1 0,0 1 0,0 0 0,0-1 0,-1 1-1,0 1 1,1-1 0,-8-8 0,4 5-64,1 1 0,-1 1 0,0-1-1,-1 1 1,0 0 0,0 0 0,0 1 0,-14-7-1,13 8-56,29 8-8776,85-1 4544,-57-6 3433</inkml:trace>
</inkml:ink>
</file>

<file path=ppt/ink/ink3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4:42.0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34 5625,'57'-13'1195,"-10"1"455,0 3 3230,-49 14-1089,-6 15-2337,1-6-1017,0 0 0,1 0 0,1 0 0,0 1 0,1-1 0,-3 18 0,7-27-394,-1 0 0,1 0 0,0 0 0,1-1-1,-1 1 1,1 0 0,0 0 0,0 0 0,1-1 0,-1 1 0,1-1 0,0 1 0,0-1 0,0 1-1,1-1 1,0 0 0,0 0 0,0 0 0,0-1 0,0 1 0,1-1 0,0 0 0,4 4 0,-5-5-15,-1-1 0,1 1 0,-1-1 0,1 0 0,0 1 0,-1-1 0,1 0 0,0-1 0,0 1 0,0 0 0,0-1 0,0 0 0,0 0 0,0 1 0,-1-2 0,1 1 0,0 0 0,4-1 1,-2-1 31,0 1 1,0-1 0,0 0 0,-1 0-1,1-1 1,-1 1 0,1-1 0,-1 0 0,0 0-1,5-5 1,-6 5-19,1-1 0,-1 1 0,1-1 0,-1 0 0,0 0 0,0 0 0,-1 0 0,1-1 0,-1 1 0,0 0 0,0-1 0,-1 0 0,1 0 0,-1 1-1,0-1 1,0 0 0,-1 0 0,1 0 0,-1 0 0,0 0 0,0 0 0,-1 0 0,-1-7 0,-2 4-263,-1 1 1,0 0-1,0 0 1,-1 0-1,0 0 1,0 1-1,0 0 1,-1 1-1,0-1 1,0 1-1,-14-8 1,4 2-969,-5-5 16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6:10.22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 16 7434,'-2'-16'6976,"-1"29"-3661,-3 33-1337,2 299 2595,5-330-4762,1 0 1,0 0-1,1 0 1,0 0-1,2-1 1,-1 0-1,11 22 1,-19-44-4584</inkml:trace>
</inkml:ink>
</file>

<file path=ppt/ink/ink3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4:43.03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1 208 8898,'29'-24'2204,"-17"17"4753,-16 15-6465,0 0 0,1 0 1,0 0-1,0 1 0,1 0 1,0-1-1,1 1 0,-1 0 1,2 0-1,-1-1 0,1 1 1,1 0-1,1 10 1,-1-14-481,-1-1 1,1 0 0,0 0 0,1 1 0,-1-1 0,1 0 0,0 0 0,0-1 0,0 1 0,0 0 0,1-1 0,-1 1 0,1-1 0,0 0 0,0 0 0,0 0-1,0 0 1,1 0 0,-1-1 0,1 0 0,0 1 0,0-1 0,-1-1 0,1 1 0,1 0 0,-1-1 0,0 0 0,7 1 0,-6-2-14,0 1 0,0-1 0,0-1 0,-1 1 0,1-1 0,0 0 0,-1 0 1,1 0-1,0-1 0,-1 0 0,1 0 0,-1 0 0,0 0 0,0-1 0,0 1 0,7-7 1,-6 5 1,-1 0 1,1 0 0,-1-1-1,0 0 1,-1 1 0,1-1-1,-1-1 1,0 1 0,0 0-1,-1-1 1,0 1 0,4-12-1,-4 4 41,0 0-1,1-26 0,-3 39 97,14 27 297,-13-23-421,1 0 0,-1 0 1,1-1-1,0 1 1,1 0-1,-1-1 1,1 1-1,0-1 1,-1 0-1,1 0 1,1 0-1,5 5 1,2 0 13,-9-5-20,1-1 0,0 1 0,0-1 0,0 0 0,0 0 0,0 0 0,0-1 0,1 1 1,2 1-1,-4-3-3,-1 0 1,0 0 0,0 1 0,0-1 0,1 0 0,-1 0 0,0 0-1,0 0 1,1-1 0,-1 1 0,0 0 0,0 0 0,0-1 0,0 1-1,1-1 1,-1 1 0,0-1 0,1 0 0,2-3 14,-1 1 0,0-1 0,0 0 0,0 0 0,0 0 1,0 0-1,-1-1 0,0 1 0,3-8 0,6-12 13,0 3-23,-5 10-8,0 0 1,0 0-1,1 1 0,0 0 0,1 0 0,13-13 1,-20 22-3,0 1-1,0 0 1,-1 0 0,1-1 0,0 1 0,0 0 0,-1 0 0,1 0 0,0 0 0,0 0-1,0 0 1,-1 0 0,1 0 0,0 0 0,0 0 0,0 1 0,-1-1 0,1 0-1,0 1 1,0-1 0,-1 0 0,1 1 0,0-1 0,-1 1 0,1-1 0,0 1 0,-1-1-1,1 1 1,-1-1 0,1 1 0,0 1 0,22 26-3,-14-17 8,-3-5 0,0 0 0,0 0 0,0-1 0,1 0 0,-1 0 0,1 0 0,0-1 0,11 5 1,-13-8 7,-1 1 0,1-1 0,0 0 0,0-1 0,0 1 0,0-1 0,-1 0 0,1 0 0,0 0 0,0-1 1,0 0-1,0 0 0,-1 0 0,1 0 0,6-4 0,6-2 147,0-1 0,-1-1-1,0 0 1,0-1 0,14-13 0,-21 16-68,-1-1 0,0 1 1,0-1-1,-1-1 0,0 1 1,0-1-1,-1 0 0,-1-1 1,9-16-1,-13 19-70,1 1 1,-1 0 0,-1 0-1,1 0 1,-1-10-1,-6-7 10,6 23-32,0 0 0,0-1-1,-1 1 1,1-1-1,0 1 1,-1-1-1,1 1 1,-1 0-1,1-1 1,0 1 0,-1 0-1,1 0 1,-1-1-1,1 1 1,-1 0-1,1 0 1,-1-1-1,1 1 1,-1 0 0,1 0-1,-1 0 1,1 0-1,-1 0 1,1 0-1,-1 0 1,1 0-1,-1 0 1,1 0 0,-1 0-1,1 0 1,-2 1-1,0 0 0,0 0 0,0 0 1,0 1-1,0-1 0,0 1 0,0-1 0,0 1 0,1 0 1,-1 0-1,0 0 0,1 0 0,0 0 0,-1 0 0,1 0 0,0 0 1,-1 4-1,-13 39 17,15-44-15,-2 8 1,1-1 0,0 1 0,0-1 1,1 1-1,0 0 0,0-1 0,1 1 0,0-1 1,1 1-1,0-1 0,0 1 0,1-1 0,0 0 1,8 15-1,-8-18 4,0 1 0,0-1 1,1 0-1,-1-1 0,1 1 0,0 0 1,1-1-1,-1 0 0,1 0 0,0 0 1,0-1-1,0 0 0,0 0 0,1 0 1,-1 0-1,1-1 0,-1 0 1,1 0-1,0-1 0,0 1 0,12 0 1,-9-2 11,0 0 0,1-1 0,-1-1 0,0 1 0,0-1 0,0-1 0,0 1 0,-1-2 0,1 1 0,8-6 0,11-7 166,41-32-1,-48 32-1055,1 1 0,0 1 0,25-12-1,36 0-10217,-58 12 9222,2 1 1169</inkml:trace>
</inkml:ink>
</file>

<file path=ppt/ink/ink3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4:43.47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32 16 4777,'99'-16'3929,"-82"26"4769,-15-4-4585,-12-1-817,-5 1-743,-9-4-1473,-7-2-744,-4 4-6593,1 3 4616</inkml:trace>
</inkml:ink>
</file>

<file path=ppt/ink/ink3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58.04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82 5385,'-3'-1'16904,"5"8"-17483,14 19 1710,-7-17-928,-1 0 0,1-1 0,1 0 1,-1 0-1,1-1 0,1 0 0,-1-1 0,1 0 1,1-1-1,-1 0 0,0-1 0,1 0 0,19 3 0,7 0 77,0-2-1,0-2 0,0-2 0,0-1 0,1-2 0,-1-2 0,67-14 0,257-93 307,-329 99-557,-13 5-81,8-2-461,1-2-1,-2-1 1,28-16 0,-46 19-1936,-20 10-2846,-13 12 3583</inkml:trace>
</inkml:ink>
</file>

<file path=ppt/ink/ink3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58.91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123 38 4065,'-2'-2'953,"1"0"0,-1 1 0,0-1-1,0 1 1,0 0 0,0 0 0,0-1 0,-1 1 0,-2-1 0,-20 1 3870,22 2-4723,1 0-1,1-1 0,-1 1 1,0 0-1,0 0 0,0 0 1,0 0-1,1 1 0,-1-1 1,0 0-1,1 1 0,-1-1 1,1 1-1,0 0 0,-1-1 1,1 1-1,0 0 0,0 0 1,0 0-1,0-1 0,0 1 1,1 0-1,-1 0 0,1 0 1,-1 1-1,1-1 0,0 0 1,0 0-1,-1 0 0,2 0 1,-1 0-1,0 0 0,0 0 1,1 0-1,-1 0 0,1 0 1,-1 0-1,2 3 0,1 3 4,0-1-1,0 0 0,0 1 0,1-1 0,0 0 0,1-1 1,0 1-1,0-1 0,0 0 0,0 0 0,1 0 0,0-1 0,1 0 1,-1 0-1,1-1 0,0 1 0,0-2 0,0 1 0,12 4 1,-15-7-60,30 10 358,-28-12-265,-21-12-147,-36-18-248,34 22 184,1-1 0,0-1-1,0 0 1,1-1 0,1-1 0,-21-22-1,34 34 76,0 0-1,0 0 1,1 0-1,-1 0 1,0 0-1,1 0 1,-1 0-1,1 0 1,-1 0-1,1 0 1,0 0-1,-1 0 1,1-1-1,0 1 1,0 0-1,0 0 1,0 0-1,0 0 1,0-1-1,0 1 1,0 0-1,1 0 1,-1 0-1,0 0 1,1-1-1,-1 1 1,1 0-1,-1 0 1,1 0-1,-1 0 1,1 0-1,0 0 1,-1 0-1,1 1 0,0-1 1,0 0-1,0 0 1,0 0-1,0 1 1,0-1-1,0 0 1,0 1-1,0-1 1,0 1-1,0-1 1,1 1-1,7-4 3,0 0 0,0 1 0,1 0 0,12-1 0,3-1 37,-1 2 0,50-1 0,-60 4 5,-1 1-1,0 0 0,0 1 1,-1 1-1,1 0 0,0 0 1,18 9-1,-29-11-21,0 0 1,0-1-1,-1 1 1,1 0-1,-1 0 1,1 0-1,-1 0 0,1 1 1,-1-1-1,0 0 1,0 1-1,1-1 1,-1 0-1,0 1 1,0-1-1,0 1 0,-1 0 1,1-1-1,0 1 1,0 0-1,-1-1 1,1 1-1,-1 2 1,0-1 9,0-1 0,0 1 0,-1 0 0,1 0 0,-1 0-1,0-1 1,0 1 0,0 0 0,0-1 0,0 1 0,-1-1 0,1 1 0,-3 2 0,-3 4 31,0 0-1,-1-1 1,-1 1 0,1-2-1,-1 1 1,-12 6-1,-15 7-50,21-13-1158,1 1 0,-21 16 0,20-15-31</inkml:trace>
</inkml:ink>
</file>

<file path=ppt/ink/ink3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5:59.96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61 387 6409,'12'-20'7027,"-16"30"-3414,-9 26-2617,1-1-341,3-11-55,-7 34 0,15-52-523,0 1 1,0-1-1,0 0 0,1 1 0,0-1 1,1 1-1,-1-1 0,1 1 0,0-1 1,3 10-1,-3-14-72,-1-1 1,0 0-1,0 1 1,1-1-1,-1 0 1,1 0-1,-1 1 1,1-1-1,0 0 1,-1 0-1,1 0 1,0 0-1,0 0 1,0 0 0,0 0-1,0 0 1,0 0-1,0 0 1,0 0-1,0-1 1,0 1-1,0 0 1,0-1-1,1 1 1,-1-1-1,0 1 1,1-1-1,-1 0 1,0 1-1,0-1 1,1 0-1,-1 0 1,0 0-1,1 0 1,-1 0-1,0 0 1,1-1-1,-1 1 1,0 0-1,1-1 1,0 0 0,2-1-2,-1 0 0,1 0 0,-1-1 0,0 1 1,1-1-1,-1 0 0,-1 0 0,1 0 1,0 0-1,-1-1 0,0 1 0,3-5 0,1-6 4,-1 1-1,-1-1 0,0 1 0,-1-1 0,0-1 1,-1 1-1,-1 0 0,0 0 0,-1-1 0,0 1 1,-4-20-1,-2-8 1,-2 1 1,-22-66 0,-57-109 453,122 340 2083,-24-91-2325,1-1-1,1-1 1,2 0 0,1 0 0,21 28 0,-31-50-194,2 0 1,-1-1-1,1 0 1,0 0-1,1 0 1,0-1-1,0 0 1,13 6-1,-15-10-23,0 0 0,0 0 0,0 0 1,0-1-1,0 0 0,1-1 0,-1 0 0,1 0 0,-1 0 0,1-1 0,-1 0 0,1-1 0,12-2 0,-14 2-6,-1-1-1,1 0 1,0-1-1,-1 1 1,1-1 0,-1 0-1,0 0 1,0-1-1,0 0 1,-1 0 0,1 0-1,-1 0 1,0-1-1,0 1 1,0-1-1,-1 0 1,0 0 0,4-7-1,0-2-7,-1-1 0,0 0 0,-1 0-1,0 0 1,4-25 0,-6 28 64,0 19 56,1 6-21,-2-9-87,0 1 1,1-1 0,-1 0 0,1 0 0,0 0 0,0 0 0,0-1 0,0 1 0,1-1 0,0 0 0,0 0 0,-1 0 0,10 5 0,-3-2-36,-9-5-39,0 0-1,0 0 1,0-1-1,1 1 1,-1 0 0,0-1-1,0 1 1,0-1 0,0 1-1,1-1 1,-1 1 0,0-1-1,1 0 1,-1 0 0,0 0-1,1 1 1,-1-1 0,0 0-1,0-1 1,1 1 0,-1 0-1,0 0 1,1-1 0,-1 1-1,0 0 1,0-1 0,1 1-1,-1-1 1,0 0 0,0 1-1,0-1 1,0 0 0,0 0-1,0 0 1,0 0-1,0 0 1,1-1 0,1-3-748,0 0 1,0 0-1,-1 0 1,1 0-1,-1-1 1,2-6 0,-3 7-7,8-25-880</inkml:trace>
</inkml:ink>
</file>

<file path=ppt/ink/ink3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6:00.39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120 35 10242,'-120'-34'3769,"123"40"-3033,1-3-448,3-3-704</inkml:trace>
</inkml:ink>
</file>

<file path=ppt/ink/ink3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6:00.7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105 0 11018,'-33'13'6549,"26"-9"-6298,0 0-1,0 1 1,0 0 0,1 0-1,-1 0 1,1 1 0,1 0-1,-10 12 1,14-17-217,0 0 0,1 0 0,-1 0 0,1 1 0,0-1 0,-1 0 0,1 0 0,0 0 0,-1 1 0,1-1 0,0 0 0,0 0 0,0 1 0,0-1 0,0 0 0,1 0 0,-1 1 0,0-1 0,1 0 0,-1 0 0,0 0 0,2 2 0,0 1 5,0-1 1,0 0 0,0 0 0,1-1-1,-1 1 1,1 0 0,5 3-1,6 4 14,0-1 0,26 11 0,-34-17-1,8 4-49,-6-4 176,0 0-1,0 1 0,-1 1 1,1-1-1,11 11 1,-18-14-142,0 0 1,0 0-1,0 1 1,0-1-1,0 0 1,0 1-1,0-1 1,-1 0-1,1 1 1,0-1-1,-1 1 1,1-1-1,-1 1 1,0-1-1,1 1 1,-1-1-1,0 1 1,0-1-1,0 1 1,0 0-1,-1-1 0,1 1 1,0-1-1,0 1 1,-1-1-1,1 1 1,-1-1-1,0 1 1,1-1-1,-1 0 1,0 1-1,0-1 1,0 0-1,0 0 1,0 1-1,0-1 1,0 0-1,0 0 1,-2 1-1,-6 6-151,-1 1-1,-1-2 1,1 0-1,-1 0 1,-1-1-1,1 0 1,-22 7-1,16-9-1370,17-4 1397,0 0 0,-1 0 0,1 0 0,0 0 1,-1 0-1,1 0 0,0 0 0,-1 0 0,1 0 0,0 0 0,-1 0 0,1 0 1,0 0-1,-1 0 0,1 0 0,0-1 0,-1 1 0,1 0 0,0 0 0,0 0 1,-1-1-1,1 1 0,0 0 0,0 0 0,-1-1 0,1 1 0,0 0 0,0 0 1,0-1-1,-1 1 0,1 0 0,0-1 0,0 1 0,0 0 0,0-1 0,0 1 1,0 0-1,0-1 0,0 1 0,0 0 0,0-1 0,0 1 0,0-1 0,4-10-1091</inkml:trace>
</inkml:ink>
</file>

<file path=ppt/ink/ink3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6:01.15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2 286 8442,'1'-1'239,"-1"1"0,0 0 0,0-1 1,1 1-1,-1 0 0,0 0 0,1-1 0,-1 1 1,0 0-1,1 0 0,-1-1 0,1 1 0,-1 0 1,0 0-1,1 0 0,-1 0 0,1 0 0,-1 0 1,1 0-1,-1 0 0,0 0 0,1 0 0,-1 0 1,1 0-1,-1 0 0,1 0 0,-1 0 0,0 0 1,1 1-1,2 12 3095,-13 35-2406,3-22 244,7-22-1091,0 0 0,0 0 0,1-1 0,-1 1 0,1 0 0,0-1 0,0 1 0,0 0 0,0-1 0,1 1 0,-1-1 0,1 0 0,0 1 0,0-1 0,0 0-1,0 0 1,1 0 0,-1 0 0,4 2 0,-4-3-69,0-1-1,-1 0 0,1 0 1,0 0-1,0 0 1,0 0-1,-1 0 0,1 0 1,0 0-1,0-1 1,0 1-1,0-1 0,0 0 1,1 1-1,-1-1 1,0 0-1,0 0 0,0 0 1,0-1-1,0 1 1,0 0-1,0-1 0,0 1 1,0-1-1,0 0 1,0 0-1,0 0 0,0 0 1,-1 0-1,1 0 1,0 0-1,-1 0 0,1-1 1,-1 1-1,1-1 1,1-1-1,2-3 24,-1 0 0,1 0-1,-1 0 1,0-1 0,0 0 0,-1 0 0,0 0-1,3-8 1,-5 12-43,0 0 0,0 0 0,-1 1-1,1-1 1,-1 0 0,1 0-1,-1 0 1,0 0 0,0 1 0,0-1-1,-1 0 1,1 0 0,-1 0 0,1 0-1,-1 1 1,0-1 0,0 0-1,0 1 1,0-1 0,-1 1 0,1-1-1,-1 1 1,0 0 0,-3-5 0,-2 2-647,-1 0 0,0 1 0,0-1 0,0 1 0,-1 1 0,1 0 0,-1 0 0,-17-3 0,17 0-1519,9 5 2130,0 1-1,0 0 0,0 0 0,0 0 0,0 0 0,0-1 0,0 1 0,0 0 0,0 0 0,0 0 0,0 0 0,0-1 0,0 1 0,0 0 0,0 0 0,0 0 0,0 0 1,0 0-1,0-1 0,0 1 0,0 0 0,0 0 0,0 0 0,0 0 0,1 0 0,-1-1 0,0 1 0,0 0 0,0 0 0,0 0 0,0 0 0,0 0 0,1 0 0,-1 0 0,0-1 1,0 1-1,0 0 0,0 0 0,0 0 0,1 0 0,-1 0 0,0 0 0,0 0 0,0 0 0,0 0 0,1 0 0,-1 0 0,0 0 0,0 0 0,0 0 0,0 0 0,1 0 1,-1 0-1,0 0 0,0 0 0,56 3 1383,-38-2-405,0 0 1,-1-1-1,1-1 1,18-3-1,-27 3-501,1-1-1,-1 0 1,0-1 0,1 0 0,-1 0 0,0-1-1,-1 0 1,1 0 0,-1-1 0,0 0-1,8-7 1,-26-26 671,9 31-1107,0 1 0,0 0 0,1-1 0,0 1 0,0 0 0,1-1 0,0 1 0,0 0 0,0-1 0,1 1 0,0 0 0,0 0 0,0 0 0,1 0 0,0 1 0,0-1 0,0 1 0,1-1 0,0 1 0,0 0 0,0 1 0,6-6 0,-7 8-110,-1 0 0,1 0-1,-1 0 1,1 1 0,0-1 0,-1 1-1,1-1 1,0 1 0,0 0 0,0 0-1,0 1 1,0-1 0,6 0 0,-4 1-616,-1 0 0,1 1 0,-1-1 0,1 1-1,-1 0 1,1 0 0,-1 1 0,8 3 0,4 3-533</inkml:trace>
</inkml:ink>
</file>

<file path=ppt/ink/ink3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6:02.51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29 641 8378,'70'-45'3678,"-69"45"-3556,-1 0-1,1-1 1,0 1 0,0 0 0,-1-1-1,1 1 1,0-1 0,-1 1-1,1-1 1,0 1 0,-1-1 0,1 1-1,-1-1 1,1 0 0,-1 1-1,1-1 1,-1 0 0,1 1 0,-1-1-1,0 0 1,1 0 0,-1 1-1,0-1 1,0 0 0,1-1 0,-2 2 135,1-1-1,0 1 1,-1 0 0,1 0 0,-1 0 0,1 0 0,0 0 0,-1 0 0,1 0 0,-1 0-1,1 1 1,0-1 0,-1 0 0,1 0 0,0 0 0,-1 0 0,1 0 0,0 1 0,-3 0 1541,3 0-1541,0-1 0,0 0 0,-1 1 0,-36 47 636,30-40-846,0 0 0,0 0 1,1 1-1,0 0 0,1 0 0,0 0 0,0 1 0,1-1 0,-5 17 0,8-23-56,0 0 0,1 0 0,-1 0-1,1 0 1,0 0 0,0 1 0,0-1 0,0 0 0,1 0 0,-1 0 0,1 0 0,0 0 0,-1 0-1,2 0 1,-1 0 0,0 0 0,0 0 0,1-1 0,2 5 0,-2-6-17,-1 1 0,1-1 1,-1 0-1,1 0 0,0 0 1,-1-1-1,1 1 0,0 0 1,0-1-1,-1 1 0,1-1 1,0 1-1,0-1 0,0 0 1,0 0-1,-1 0 0,1 0 1,0 0-1,0 0 0,0 0 1,0-1-1,0 1 0,-1-1 1,1 1-1,0-1 0,0 0 1,-1 0-1,1 1 0,0-1 1,-1 0-1,1-1 0,-1 1 1,2-2-1,6-3-17,-1-2 1,0 1-1,-1-1 1,0-1 0,0 1-1,0-1 1,-1-1-1,-1 1 1,1-1-1,-2 0 1,1 0-1,-1 0 1,-1 0-1,3-16 1,1-4 47,-2 0 1,-2 0 0,0-60-1,-8 17 5,5 66-4,-2 0 1,1 1-1,-1-1 1,0 0-1,0 1 1,-1 0-1,1-1 1,-6-7-1,7 13 1,1 1 0,-1-1 0,1 0 0,-1 0-1,1 1 1,-1-1 0,1 0 0,-1 1 0,1-1-1,-1 1 1,0-1 0,0 1 0,1-1 0,-1 1 0,0 0-1,0-1 1,1 1 0,-1 0 0,0-1 0,0 1 0,0 0-1,0 0 1,1 0 0,-1 0 0,0 0 0,0 0 0,0 0-1,0 0 1,1 0 0,-1 0 0,0 0 0,0 1 0,0-1-1,0 0 1,1 1 0,-1-1 0,0 0 0,0 1-1,1-1 1,-1 1 0,0-1 0,1 1 0,-1-1 0,0 1-1,1 0 1,-1-1 0,1 1 0,-1 0 0,1 0 0,-1-1-1,1 1 1,-1 1 0,-2 4 61,0-1-1,0 1 1,0 0 0,0 0 0,-1 8-1,1-1 35,1 1 0,0-1 0,1 1-1,0-1 1,1 1 0,1 0 0,0-1 0,1 1-1,0-1 1,1 0 0,1 0 0,0 0 0,7 16-1,-8-21-50,1-1 0,0 1 0,0-1 0,1 0-1,-1-1 1,2 1 0,-1-1 0,1 0 0,0 0 0,0 0-1,0-1 1,1 0 0,0 0 0,0-1 0,0 0-1,0 0 1,1-1 0,-1 0 0,1 0 0,0 0 0,0-1-1,13 1 1,-15-3-26,-1 0 0,0-1-1,0 1 1,0-1 0,0 0-1,0-1 1,0 1 0,0-1 0,0 0-1,0-1 1,-1 1 0,1-1-1,-1 1 1,0-2 0,1 1-1,-2 0 1,1-1 0,0 1 0,-1-1-1,1 0 1,-1 0 0,0-1-1,4-8 1,-3 6 8,0 0 1,0 0-1,-1-1 0,0 1 1,0-1-1,-1 0 0,0 0 0,-1 0 1,1 0-1,-2 0 0,1 0 1,-1 0-1,0 0 0,-3-15 0,3 21-33,0 1 0,0-1 0,-1 0-1,1 0 1,0 1 0,-1-1 0,0 0-1,1 1 1,-1-1 0,0 1-1,0-1 1,0 1 0,0-1 0,0 1-1,0-1 1,-1 1 0,1 0-1,0 0 1,-1 0 0,1 0 0,0 0-1,-1 0 1,1 0 0,-1 0-1,0 0 1,1 1 0,-1-1 0,0 1-1,1-1 1,-1 1 0,0 0 0,0 0-1,1-1 1,-1 1 0,0 0-1,-2 1 1,1 0-7,0 0 1,1 0-1,-1 0 0,0 0 1,1 1-1,-1-1 0,1 1 1,0 0-1,-1 0 0,1 0 1,0 0-1,0 0 0,0 0 1,0 1-1,1-1 0,-1 0 1,1 1-1,-1 0 0,1-1 0,0 1 1,-1 4-1,1-4 7,0-1 0,0 1 1,0 0-1,1-1 0,-1 1 0,1 0 0,0-1 1,-1 1-1,1 0 0,1-1 0,-1 1 0,0 0 1,1-1-1,-1 1 0,1 0 0,0-1 0,0 1 1,0-1-1,0 1 0,0-1 0,0 0 0,1 1 1,0-1-1,-1 0 0,1 0 0,0 0 0,0 0 1,0 0-1,0 0 0,0-1 0,0 1 0,0-1 0,1 0 1,-1 1-1,1-1 0,2 1 0,0-1 2,-1 1-1,1-1 0,0 0 0,0-1 1,0 1-1,0-1 0,0 0 1,0 0-1,-1 0 0,1-1 1,0 0-1,0 0 0,0 0 1,-1-1-1,1 1 0,0-1 1,-1 0-1,0 0 0,7-5 0,2-2 61,-2-1 0,1 0 0,-1-1 0,-1 0-1,0-1 1,-1 0 0,0 0 0,-1-1 0,0 0-1,-1-1 1,7-17 0,-5 14-5,-9 17-66,9 36 53,16-11-441,-23-23 400,-1-1 0,1 1 0,0 0 0,0-1 0,0 1 0,1-1 0,-1 1 0,0-1 0,0 0 0,1 0 0,-1 0 0,1-1 0,-1 1 1,1 0-1,-1-1 0,1 0 0,-1 1 0,1-1 0,-1 0 0,1 0 0,0-1 0,3 0 0,0 0-6,1 0 0,0-1 0,-1 0 0,1 0 0,8-5 0,-9 3-36,0 0 1,0-1 0,0 0 0,-1-1-1,1 1 1,-2-1 0,1 0 0,0 0-1,6-13 1,6-7-212,-6 13 131,-2 0 0,0 0-1,12-26 1,-18 26 784,-14 29-408,2 2-254,1 1 0,-8 21 0,15-38-8,1 1 1,-1-1-1,0 1 1,1-1-1,-1 0 1,1 1-1,0-1 1,0 1-1,0-1 1,0 1-1,0-1 1,2 5-1,-2-6-4,0 0-1,1 0 0,-1 0 0,1 0 1,0 0-1,-1 0 0,1-1 0,-1 1 1,1 0-1,0 0 0,0-1 1,-1 1-1,1 0 0,0-1 0,0 1 1,0-1-1,0 1 0,0-1 0,0 0 1,0 1-1,1-1 0,1 1-13,0-1 0,0 0 0,0 0 1,0 0-1,0 0 0,0-1 0,0 1 0,0-1 0,0 0 0,0 0 0,-1 0 0,1 0 0,0 0 0,0-1 0,-1 1 0,1-1 0,2-2 0,8-8-10,0 0 0,0-1-1,-1 0 1,0-1 0,-1 0 0,-1-1-1,14-27 1,-18 31 33,-1-1 1,0 1 0,-1-1-1,0 0 1,-1 0-1,0 0 1,-1-1 0,0 1-1,-1-1 1,-1 1-1,0-1 1,-1-12 0,-1 17-7,0 1-1,-1 0 1,0 0 0,0 0 0,0 1 0,-1-1 0,0 1 0,0 0 0,0 0 0,-1 0 0,-8-8 0,12 13 13,-1-1 0,1 0 0,-1 1 1,1 0-1,-1-1 0,0 1 1,1 0-1,-1 0 0,0 0 1,0 0-1,0 0 0,0 0 0,0 1 1,0-1-1,0 1 0,0-1 1,0 1-1,0 0 0,0-1 1,0 1-1,0 0 0,0 1 0,0-1 1,0 0-1,0 1 0,0-1 1,0 1-1,0-1 0,0 1 1,0 0-1,0 0 0,0 0 0,0 0 1,1 0-1,-1 0 0,0 1 1,1-1-1,-1 0 0,1 1 1,-1-1-1,1 1 0,0 0 0,0-1 1,0 1-1,-1 2 0,-3 5 69,0 0-1,1 1 1,1-1-1,0 1 0,0 0 1,1 0-1,0 0 1,1 0-1,0 0 1,0 0-1,1 0 0,0 1 1,1-1-1,1 0 1,-1 0-1,1 0 0,1 0 1,5 12-1,-4-8-414,2 0 0,0-1 0,0 1 0,1-2 0,1 1 0,0-1 0,1 0 0,0-1 0,1 0 0,0 0 0,1-1 0,16 12 0,5-2-3088,-7-6 1400</inkml:trace>
</inkml:ink>
</file>

<file path=ppt/ink/ink3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6:03.31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 10546,'6'11'4593,"4"3"-2288,1-3-297,0 6-664,1-3-335,-4 4-545,1-3-208,-1-1-136,-2-1-64,-1-7-544,0-1-616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6:10.65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1 299 9738,'4'-5'4241,"22"-7"-2073,14-2 57,11-12-233,0-3-183,6-7-521,-4-1-312,-1 8-544,-3-3-208,-5 7-232,-4 2-168,-11 7-672,-3 3-368,-10 12-1489,-5 1-311,-6 11 1863</inkml:trace>
</inkml:ink>
</file>

<file path=ppt/ink/ink3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6:03.72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 11 10402,'-11'-3'3985,"4"-2"-2529,4 4-1032,6 1-600,-3-2-368</inkml:trace>
</inkml:ink>
</file>

<file path=ppt/ink/ink3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6:04.12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87 8522,'93'45'3786,"-88"-42"-3411,-1-1 0,1 1 1,-1 0-1,0 0 0,0 0 0,-1 0 0,1 1 1,-1 0-1,0 0 0,0 0 0,0 0 0,0 0 1,0 0-1,-1 1 0,0-1 0,3 9 0,-3-3-85,0 0-1,-1 1 0,0-1 1,0 1-1,-2 15 0,1-7 698,11-62 609,-8 27-1496,3-17 36,19-60 1,-23 85-59,1-1 0,1 1 0,-1 0 0,1 0-1,1 1 1,0-1 0,0 1 0,0 0 0,1 0 0,0 1 0,0-1 0,0 1 0,10-6 0,-15 12-39,0-1 0,1 0 0,-1 0 0,1 1 0,-1-1 0,1 1 0,-1-1 0,1 1 0,0 0 0,-1-1 0,1 1 0,-1 0 0,1 0 0,0 0 0,-1 0 0,1 1 0,-1-1 0,1 0 0,0 1 0,2 0 0,-1 1-6,0 0 0,0-1 0,0 1 1,-1 0-1,1 1 0,0-1 0,-1 0 1,0 1-1,3 3 0,2 3-13,-1 0 0,0 1 0,-1 0 0,8 20 0,-5-7-96,11 27-994,-17-47 778,0 0 1,-1-1-1,1 1 0,0-1 1,0 1-1,1-1 1,-1 0-1,0 0 1,1 0-1,-1 0 1,1 0-1,0-1 0,-1 1 1,7 2-1,12 1-928</inkml:trace>
</inkml:ink>
</file>

<file path=ppt/ink/ink3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6:05.17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70 648 12051,'-9'8'5556,"-1"15"-4367,7-14-479,-9 21 854,-16 61 0,25-83-1444,2 1 0,-1 0-1,1 0 1,0 0-1,1 1 1,0-1-1,1 0 1,0 0-1,0 0 1,1 0 0,5 15-1,-6-21-114,-1-1 0,1 0-1,1 0 1,-1 0 0,0 0 0,0 0 0,1 0-1,-1 0 1,1 0 0,0 0 0,0-1-1,-1 1 1,1-1 0,0 1 0,0-1 0,0 0-1,1 0 1,-1 0 0,0 0 0,0 0-1,0 0 1,1-1 0,-1 1 0,0-1-1,1 0 1,-1 1 0,1-1 0,-1 0 0,0 0-1,1-1 1,-1 1 0,1 0 0,-1-1-1,0 1 1,1-1 0,-1 0 0,4-2 0,3-1-18,0 0-1,0-1 1,-1 0 0,0-1 0,0 0 0,0 0 0,-1 0 0,8-10 0,-3 2-4,0-2 0,-1 1 0,-1-2 0,-1 1 0,11-26 0,27-92-156,-35 97 132,-11 35 42,-1 0 0,1 0 0,-1 1 0,1-1 0,0 0 0,-1 1 0,1-1 1,0 0-1,0 1 0,0-1 0,0 1 0,1-1 0,-1 1 0,0 0 0,4-3 0,-5 4 5,1 0 1,0 0-1,-1 0 0,1 0 0,0 0 1,0 0-1,-1 0 0,1 0 1,0 0-1,0 0 0,-1 0 0,1 0 1,0 1-1,0-1 0,-1 0 1,1 0-1,0 1 0,-1-1 0,1 1 1,0-1-1,-1 0 0,1 1 1,-1-1-1,1 1 0,-1 0 0,1 0 1,6 7 91,-1 1 0,-1 0 0,1 0 0,5 14 1,1 0 65,-10-20-156,0 1 0,1-1 0,0 0 1,-1 1-1,1-1 0,0 0 1,1-1-1,-1 1 0,0 0 0,1-1 1,-1 0-1,1 0 0,0 0 0,0 0 1,0-1-1,0 0 0,0 1 1,0-1-1,0-1 0,0 1 0,0 0 1,1-1-1,-1 0 0,0 0 0,0 0 1,0-1-1,1 0 0,-1 1 1,0-1-1,0-1 0,0 1 0,0-1 1,0 1-1,-1-1 0,1 0 0,0 0 1,-1-1-1,1 1 0,-1-1 1,0 0-1,0 0 0,0 0 0,3-4 1,9-13 1,-2 0 0,18-35-1,-26 45-18,0-1 0,0 0-1,-2-1 1,1 1-1,-2-1 1,1 1 0,0-18-1,-3 26-5,0 0 0,0 0 0,-1 0 0,1 0 0,-1 0 0,0 0 0,0 0 0,0 1 0,0-1 0,-1 0-1,1 1 1,-1-1 0,-2-3 0,3 5 9,1 1-1,-1-1 0,1 1 1,-1-1-1,0 1 0,1-1 1,-1 1-1,0-1 0,1 1 1,-1-1-1,0 1 1,0 0-1,0 0 0,1-1 1,-1 1-1,0 0 0,0 0 1,0 0-1,1 0 0,-3 0 1,2 0 3,0 1-1,0-1 1,0 1 0,-1-1 0,1 1 0,0 0-1,0-1 1,0 1 0,0 0 0,0 0 0,0 0-1,0 0 1,1 0 0,-1 0 0,0 0 0,0 0-1,0 2 1,-2 1 8,0 1-1,1 0 1,-1 0-1,1 0 1,1 0-1,-1 0 1,1 1-1,0-1 1,0 0-1,0 1 1,1-1-1,0 0 1,0 1-1,0-1 1,1 1-1,0-1 1,0 0-1,0 1 1,3 6-1,-2-8-34,0 0-1,-1-1 0,2 0 0,-1 1 1,0-1-1,1 0 0,-1 0 0,1 0 1,0 0-1,0-1 0,0 1 0,1-1 1,-1 0-1,0 0 0,1 0 0,-1 0 1,1-1-1,0 1 0,0-1 0,0 0 1,-1 0-1,1 0 0,0-1 0,0 0 1,0 1-1,0-1 0,6-1 0,1 0-367,-1-1-1,1-1 1,-1 0-1,0 0 1,0-1-1,0 0 1,-1 0-1,1-1 0,-1-1 1,11-8-1,-4 3-955,-1-1 0,0-1-1,-2-1 1,24-28 0,-26 28 584,-2-1 1,0-1 0,11-26 0,-16 33 1396,0 0-1,-1-1 1,-1 0-1,1 0 1,-2 0 0,1 0-1,-1-18 1,-1 27-464,0 1 0,0-1 0,0 0-1,0 0 1,0 0 0,0 0 0,0 0 0,0 0 0,-1 0 0,1 1-1,0-1 1,-1 0 0,1 0 0,-1 0 0,1 1 0,-2-2-1,-8 2 2119,7 2-2010,1 0 0,0 0 1,-1 0-1,1 1 0,0-1 0,0 0 1,-3 6-1,1 1-65,0 0-1,0 0 1,1 1-1,0 0 1,1-1-1,0 1 1,0 0-1,1 0 1,0 0-1,2 20 1,-1-22-89,1 0 0,0-1 0,0 1 0,1 0 0,0 0 0,0 0 0,1-1 0,0 0 0,1 1 0,-1-1 0,1 0 0,1-1 0,-1 1 0,7 6 0,-11-12-120,1-1 1,-1 1 0,1 0 0,-1-1 0,1 1 0,-1-1 0,1 1 0,-1-1 0,1 0 0,0 1 0,-1-1 0,1 0 0,0 1 0,-1-1 0,1 0 0,0 1 0,-1-1 0,1 0-1,0 0 1,0 0 0,-1 0 0,1 0 0,0 0 0,0 0 0,-1 0 0,1 0 0,0 0 0,-1 0 0,1-1 0,0 1 0,1-1 0,-1 0-10,0 0 0,0 0 0,1-1 0,-1 1 0,0-1 0,0 1 0,0-1 0,0 1 0,-1-1 0,1 0 0,0 1 0,0-3 0,2-7-69,-1 1-1,0-1 0,1-13 0,-2 11-29,0 2-43,0 1 1,-1-1-1,0 1 1,0-1 0,-1 1-1,-1-1 1,-2-11-1,50 28-288,-42-6 443,1 0-1,0 0 1,-1 0 0,1-1 0,0 0 0,-1 0 0,1 0-1,-1 0 1,1-1 0,-1 1 0,0-1 0,0 0 0,0-1-1,0 1 1,0-1 0,0 0 0,-1 0 0,5-4 0,-6 5 3,122-129 528,-121 127-465,1 0 1,0 0-1,0 1 1,0 0-1,0-1 1,6-2-1,-9 5-59,-1 1 0,1-1 0,0 1 0,-1 0 0,1 0 0,0-1 0,-1 1 0,1 0 0,0 0 0,-1 0 0,1 0 0,0 0 0,0-1 0,-1 1 0,1 1 0,0-1 0,0 0 0,-1 0 0,1 0 0,0 0-1,-1 0 1,1 1 0,0-1 0,-1 0 0,1 1 0,0-1 0,-1 0 0,1 1 0,-1-1 0,1 1 0,0-1 0,-1 1 0,1-1 0,-1 1 0,0-1 0,1 1 0,-1 0 0,1-1 0,-1 1 0,0 0 0,1-1 0,-1 1 0,0 0 0,0-1 0,0 1 0,0 0 0,1 0 0,-1-1 0,0 1 0,0 0 0,0-1 0,0 1 0,-1 0 0,1 0 0,0 8 1,-1 0 0,0-1 0,-1 1 0,0-1-1,0 0 1,0 0 0,-1 1 0,-1-2 0,1 1 0,-1 0 0,-6 7 0,-9 24 6,17-33-15,1-4-3,1-1 1,0 1-1,-1 0 1,0-1-1,1 0 1,-1 1-1,0-1 1,1 1-1,-1-1 1,0 0-1,0 1 1,0-1-1,0 0 1,0 0-1,-1 0 0,1 0 1,0 0-1,0 0 1,-1 0-1,1 0 1,-3 0-1,2-1-169,5-4 47,8-4 30,-8 6 111,8-8-22,0 0 0,0 0 0,18-24-1,-11 12 3,5-4 36,0-1 0,25-43 0,-42 62-7,-1-2 0,0 1-1,-1 0 1,0-1-1,-1 0 1,0 0 0,0 0-1,-1 0 1,0-1 0,-1 1-1,0-16 1,-5 14-7,-1 18 35,-4 19 45,8-12-43,1 1-1,0-1 0,1 1 0,0-1 0,1 1 0,1-1 0,6 19 1,-7-26-239,-1-1-1,1 0 1,1 0 0,-1 0 0,1 0 0,0-1 0,0 1 0,0-1 0,0 1 0,1-1 0,0 0 0,0-1 0,0 1 0,0-1 0,1 1 0,-1-1 0,1-1 0,0 1 0,0-1 0,0 1 0,7 1 0,20 0-1014</inkml:trace>
</inkml:ink>
</file>

<file path=ppt/ink/ink3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6:05.97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1 183 8090,'3'-1'7515,"12"18"-4747,-11-6-2216,0 0 1,-2 1-1,1-1 0,-2 1 0,2 18 0,-3-17-382,2 0 0,-1 0 1,2 0-1,5 18 0,-8-30-168,0-1 0,0 1-1,1 0 1,-1-1 0,0 1 0,0 0 0,1-1 0,-1 1-1,0 0 1,1-1 0,-1 1 0,1-1 0,-1 1 0,1-1 0,-1 1-1,1-1 1,-1 1 0,1-1 0,-1 1 0,1-1 0,-1 0-1,1 1 1,0-1 0,-1 0 0,1 0 0,0 1 0,-1-1 0,1 0-1,1 0 1,-1 0-1,1-1-1,-1 1 1,0-1 0,0 1-1,1-1 1,-1 0 0,0 1-1,0-1 1,0 0-1,0 0 1,0 0 0,0 0-1,0 0 1,1-1 0,23-41 0,-21 35 3,5-15-34,1 0-1,2 0 1,0 1 0,1 1 0,18-22 0,-29 41 36,-1 0 0,1 0-1,-1 1 1,1-1 0,0 1 0,0 0-1,0-1 1,0 1 0,0 0-1,0 0 1,2-1 0,-3 2 3,0 0-1,0 0 1,0 0 0,0 0-1,-1 0 1,1 0 0,0 0-1,0 0 1,0 0 0,0 0 0,-1 0-1,1 1 1,0-1 0,0 0-1,0 1 1,-1-1 0,1 0-1,0 1 1,-1-1 0,2 2 0,2 2 53,-1 1 1,0-1-1,0 1 1,0-1-1,-1 1 1,1 0-1,1 8 1,-2-8-16,0 0-1,0-1 1,0 1 0,0 0 0,1-1-1,6 8 1,-8-12-45,-1 1 0,1-1 0,0 0 0,0 1 0,-1-1-1,1 0 1,0 0 0,0 1 0,0-1 0,0 0 0,0 0 0,-1 0 0,1 0 0,0 0 0,0-1-1,0 1 1,0 0 0,-1 0 0,1 0 0,0-1 0,0 1 0,0 0 0,-1-1 0,1 1 0,0-1-1,-1 1 1,1-1 0,0 1 0,-1-1 0,1 1 0,0-1 0,-1 0 0,1 1 0,-1-1 0,1 0-1,-1 0 1,1-1 0,22-35 33,-19 30-30,5-9 178,1 0 0,0 1-1,2 1 1,0 0 0,0 1 0,1 0 0,0 0 0,2 2-1,-1 0 1,1 0 0,27-13 0,-1 14 189,-40 9-433,1 1-1,0-1 1,0 1 0,0 0-1,0 0 1,-1 0-1,1 0 1,0 1 0,0-1-1,0 0 1,0 1 0,-1-1-1,1 1 1,0-1 0,-1 1-1,1 0 1,0 0 0,2 2-1,-12 2-3328,-6 3 2295</inkml:trace>
</inkml:ink>
</file>

<file path=ppt/ink/ink3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6:06.39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 68 11090,'-18'0'4881,"13"-4"-2384,8-4-1289,16-3-1056,4-3-1288,10-16 696</inkml:trace>
</inkml:ink>
</file>

<file path=ppt/ink/ink3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6:07.1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1 432 7434,'0'0'138,"0"0"0,0-1 1,1 1-1,-1 0 0,0 0 0,0 0 1,1 0-1,-1 0 0,0 0 1,0 0-1,0 0 0,1 0 1,-1 0-1,0 0 0,0 1 0,1-1 1,-1 0-1,0 0 0,0 0 1,0 0-1,1 0 0,-1 0 1,0 0-1,0 1 0,0-1 1,1 0-1,-1 0 0,0 0 0,0 0 1,0 1-1,0-1 0,0 0 1,0 0-1,1 0 0,-1 1 1,0-1-1,0 0 0,0 0 0,0 0 1,0 1-1,0-1 0,0 0 1,0 0-1,0 1 0,0-1 1,0 0-1,0 0 0,0 0 1,0 1-1,0-1 0,0 0 0,0 0 1,0 1-1,0-1 0,-1 0 1,1 0-1,0 0 0,0 1 1,0-1-1,0 0 0,0 0 1,-1 0-1,1 0 0,0 1 0,21-6 2431,-15 2-2414,1-1-1,-1 0 1,0 0 0,-1-1-1,1 0 1,-1 0 0,0 0-1,8-12 1,-1 3 107,-5 7-185,-2-1 0,1 0 0,-1 0 0,0 0 0,-1 0 0,0 0 0,0-1-1,-1 0 1,0 0 0,0 0 0,-1 0 0,-1 0 0,1-1 0,-1 1 0,-1-1 0,0 1 0,0 0 0,-1-1 0,0 1 0,-3-12 0,4 20-87,0 0-1,-1 0 1,1-1 0,0 1 0,0 0-1,-1 0 1,1 0 0,0 0-1,-1 0 1,1 0 0,-1 1 0,1-1-1,-1 0 1,0 0 0,1 0-1,-1 0 1,0 1 0,0-1-1,0 0 1,1 1 0,-1-1 0,0 0-1,0 1 1,0-1 0,0 1-1,0-1 1,0 1 0,0 0-1,0 0 1,0-1 0,0 1 0,0 0-1,0 0 1,0 0 0,-1 0-1,1 0 1,0 0 0,0 0-1,0 0 1,0 1 0,0-1 0,0 0-1,0 1 1,0-1 0,0 1-1,0-1 1,0 1 0,0-1-1,0 2 1,-3 0-12,0 1 1,0 0-1,0 1 0,1-1 1,-1 1-1,1-1 0,0 1 0,0 0 1,-3 8-1,3-6 38,1 1 0,0-1 0,0 1 0,0 0 0,1 0 0,0 0 0,1 0 0,-1 0 0,1 0 0,0-1 1,1 1-1,3 14 0,-4-19 10,1 1 0,-1 0 1,1 0-1,0-1 1,0 1-1,1-1 1,-1 1-1,0-1 0,1 1 1,0-1-1,-1 0 1,1 1-1,0-1 1,0 0-1,0 0 0,0-1 1,1 1-1,-1 0 1,0-1-1,1 1 1,-1-1-1,1 0 0,0 0 1,-1 0-1,1 0 1,0 0-1,0-1 1,-1 1-1,1-1 0,0 0 1,0 0-1,0 0 1,0 0-1,4-1 1,-1 0 17,-1 0 1,1 0-1,-1-1 1,1 1-1,-1-2 1,0 1-1,0 0 1,0-1-1,0 0 1,0 0-1,-1 0 1,7-6-1,0-3 55,0-1-1,18-25 0,-24 30-57,1-1 0,0 1-1,1 0 1,-1 0-1,1 1 1,1 0-1,-1 0 1,1 1 0,1 0-1,12-8 1,-20 14-39,-1-1 0,1 1 0,-1 0-1,1-1 1,0 1 0,-1 0 0,1-1 0,-1 1 0,1 0 0,0 0 0,-1-1 0,1 1 0,0 0 0,-1 0 0,1 0 0,0 0-1,-1 0 1,1 0 0,0 0 0,-1 0 0,1 0 0,0 1 0,-1-1 0,1 0 0,0 0 0,-1 1 0,1-1 0,0 0 0,-1 0-1,1 1 1,-1-1 0,1 1 0,-1-1 0,1 1 0,-1-1 0,1 1 0,-1-1 0,0 1 0,1 0 0,2 30 27,-4-29-26,1 0 1,0 0-1,-1 0 1,1 1-1,0-1 1,0 0-1,1 0 1,-1 0-1,0 1 1,1-1-1,-1 0 1,1 0-1,0 0 1,-1 0-1,1 0 1,0 0-1,0 0 1,1 0-1,-1 0 1,0-1-1,3 3 0,-5-7 2,1 1 0,0-1-1,0 0 1,0 0 0,1 0-1,-1 0 1,1 0 0,0 1-1,-1-1 1,1 0 0,0 0-1,3-3 1,-4 4-3,5-11 1,1 0-1,0 0 0,1 0 1,0 1-1,18-23 0,-22 31-2,0 1-1,0-1 1,0 0-1,1 1 1,0 0-1,0 0 1,0 0-1,0 0 1,0 1-1,0 0 1,1 0 0,-1 0-1,1 0 1,0 1-1,-1-1 1,1 1-1,0 0 1,0 1-1,0-1 1,0 1-1,-1 0 1,1 0-1,8 2 1,-8-1-304,0 0 1,0 0-1,0 0 1,0-1-1,1 1 1,-1-1-1,0-1 1,0 1-1,9-2 1,-11 1 7,-1 0 0,0-1 1,0 1-1,0 0 0,0-1 0,0 1 1,-1-1-1,1 1 0,0-1 0,-1 0 1,1 0-1,-1 0 0,1 0 0,-1 0 1,0 0-1,0 0 0,0 0 0,0-1 1,-1 1-1,1 0 0,0 0 0,-1-1 1,1-2-1,1-15-440</inkml:trace>
</inkml:ink>
</file>

<file path=ppt/ink/ink3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6:07.49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26 47 7762,'-2'-9'1094,"-10"-26"3884,8 32-2046,0 11-1206,1 17 145,3 3-1039,0 0 0,2-1 0,1 1 0,8 32 1,-3-29-592,1-1 0,1-1 1,1 0-1,2 0 1,1-1-1,24 35 1,-25-44-501,9 14-710,-11-9-2969,-12-15 1210,-8 6 1180</inkml:trace>
</inkml:ink>
</file>

<file path=ppt/ink/ink3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6:07.94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46 333 10794,'-42'-38'4223,"42"37"-4134,-1 0 0,1 1 0,0-1 1,-1 1-1,1-1 0,0 0 1,0 1-1,-1-1 0,1 0 1,0 1-1,0-1 0,0 0 1,0 1-1,0-1 0,0 0 1,0 1-1,0-1 0,0 0 1,0 1-1,0-1 0,1 0 1,-1 1-1,0-1 0,0 1 0,1-1 1,-1 0-1,0 1 0,1-1 1,0 0-1,16-14 1471,-13 12-1194,9-7 504,12-9 1105,35-20 1,-54 35-1761,1 1 0,-1 0 1,1 0-1,0 0 0,0 1 1,0 0-1,0 0 1,0 1-1,0 0 0,1 0 1,10 0-1,-15 2-177,0-1 1,0 1-1,0 0 0,0 0 1,-1 0-1,1 1 0,0-1 0,0 1 1,-1-1-1,1 1 0,-1 0 1,4 3-1,26 32 124,-8-9-155,-18-23-8,11 9-34,-12-16 17,-4-11 13,-2-10-6,2 1-1,0 0 0,8-41 0,0 6-146,-9 53-71,9-38-6,1 27-1826,-9 15 1730,0-1 0,0 1 0,0-1 0,-1 1 0,1 0 0,0-1 1,0 1-1,0 0 0,0 0 0,0 0 0,0-1 0,0 1 0,0 0 0,0 0 0,0 0 0,0 1 0,1-1 0</inkml:trace>
</inkml:ink>
</file>

<file path=ppt/ink/ink3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6:08.34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0 195 6545,'44'-24'11666,"-56"34"-8691,6 4-2720,1-1 1,0 1-1,-4 19 1,9-32-250,-1 1 34,0 1 0,1 0 0,-1 0 0,1 0 0,0 0 1,0-1-1,0 1 0,0 0 0,0 0 0,0 0 0,1 0 0,0-1 0,-1 1 0,1 0 0,2 4 0,-2-5-19,1 0 1,-1-1-1,0 1 0,1-1 0,-1 1 0,1-1 1,-1 0-1,1 1 0,-1-1 0,1 0 0,0 0 1,0 0-1,0 0 0,0-1 0,0 1 0,3 1 1,0-2-11,0 1 1,0-1-1,-1 1 1,1-1 0,0-1-1,0 1 1,-1-1-1,1 0 1,0 0-1,-1 0 1,1-1 0,-1 1-1,1-1 1,-1 0-1,8-5 1,-9 5 0,0 0 0,0 0 0,-1-1-1,1 1 1,-1-1 0,1 1 0,-1-1 0,0 0 0,0 0 0,0 0-1,0 0 1,-1 0 0,1-1 0,-1 1 0,0 0 0,0-1 0,0 1 0,0-1-1,-1 1 1,1-6 0,-1 6-38,-1 0 0,1 1-1,-1-1 1,0 0 0,1 1 0,-1-1 0,0 1-1,-1-1 1,1 1 0,0 0 0,-1-1 0,1 1-1,-1 0 1,0 0 0,0 0 0,0 0-1,0 0 1,0 1 0,0-1 0,0 0 0,-1 1-1,1 0 1,-1-1 0,1 1 0,-1 0-1,-4-1 1,1 0-645,1 1-1,-1 0 0,-1 0 1,1 0-1,0 1 1,0-1-1,0 2 0,0-1 1,-8 2-1,12 0-439</inkml:trace>
  <inkml:trace contextRef="#ctx0" brushRef="#br0" timeOffset="1">328 13 7786,'-3'-3'3264,"2"-2"-1935,-4 3-545,3 1-72,1-1-264,-1 2-128,1 0-200,-1 0-112,1 0-360,-1 0-136,0 0-592,-4 6-817</inkml:trace>
</inkml:ink>
</file>

<file path=ppt/ink/ink3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6:08.89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0 124 10130,'2'-11'5648,"3"29"535,0-3-7308,23 100 2947,-12-45-590,40 109 1,-55-178-1231,-1-6-6,-2-18-19,-4-30-107,2 28 15,-18-150-592,19 138 490,2 1 0,7-68 1,-5 99 205,-1 0 1,1 1 0,0-1-1,1 0 1,-1 1 0,4-8 0,-4 12 17,-1-1 1,1 0 0,-1 0 0,1 0 0,0 0 0,-1 1-1,1-1 1,0 0 0,0 1 0,-1-1 0,1 1 0,0-1-1,0 1 1,0-1 0,0 1 0,0-1 0,0 1 0,0 0-1,0 0 1,0-1 0,0 1 0,0 0 0,0 0 0,0 0-1,0 0 1,0 0 0,0 0 0,0 0 0,0 0 0,0 1-1,-1-1 1,1 0 0,0 1 0,0-1 0,0 1 0,0-1-1,0 1 1,1 0 0,3 2 54,0 1 0,-1 0 0,0-1 0,1 1 0,-1 1 0,-1-1 0,1 1 0,-1-1 0,0 1 0,0 0 0,0 0 0,0 0 0,-1 1 0,0-1 0,0 1 0,-1-1 0,1 1 0,-1 0 0,0-1 0,-1 1 0,1 0 0,-2 7 0,2-5-67,-2 0 1,1 1-1,-1-1 1,0 0-1,-1 0 1,0 0-1,-1 0 1,1 0-1,-1 0 1,-1-1-1,1 1 1,-1-1-1,-1 0 1,1 0-1,-9 9 1,12-15-145,1 0-1,-1 0 1,0-1 0,0 1 0,0 0 0,0 0 0,0 0 0,0-1 0,0 1 0,0-1 0,0 1 0,0-1-1,0 1 1,0-1 0,0 1 0,0-1 0,0 0 0,-1 0 0,1 1 0,0-1 0,0 0 0,0 0-1,0 0 1,-1-1 0,1 1 0,0 0 0,0 0 0,0 0 0,0-1 0,0 1 0,-1-1 0,1 1-1,0-1 1,0 1 0,0-1 0,0 0 0,0 1 0,1-1 0,-1 0 0,0 0 0,0 0 0,0 0-1,1 0 1,-2-1 0,-7-13-1252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5:26.7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38 5 6753,'-5'-3'2345,"-4"2"-2105,4 1-168,4 0-16,-1 0-136,1 0-72,-1 0-168,0 0-136,-2 12-360,1-1-353,-1 0 745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6:11.11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0 310 10506,'20'-14'2442,"-2"-1"-1,0-1 0,26-28 0,-30 27-2099,-1 0-1,0-1 0,-1 0 0,-1-1 0,-1 0 1,0-1-1,7-24 0,-16 42-336,-1 1-1,1-1 1,-1 0 0,1 1-1,-1-1 1,1 0 0,-1 1 0,0-1-1,0 0 1,0 1 0,0-1-1,0 0 1,0 1 0,0-1-1,-1 0 1,1 1 0,-1-1 0,1 0-1,-1 1 1,1-1 0,-1 1-1,0-1 1,0 1 0,0-1 0,0 1-1,-1-2 1,0 2-11,1 1-1,-1-1 1,1 1-1,-1 0 1,0-1 0,1 1-1,-1 0 1,0 0-1,1 0 1,-1 0 0,0 0-1,1 0 1,-1 1-1,1-1 1,-1 0-1,0 1 1,1-1 0,-1 1-1,1 0 1,-1-1-1,1 1 1,0 0 0,-1 0-1,1 0 1,0 0-1,-1 0 1,1 0 0,-1 2-1,-8 7 13,1 0-1,0 1 1,0 0 0,1 1-1,1 0 1,0 0-1,0 0 1,2 1-1,-1 0 1,1 0 0,1 0-1,1 1 1,0 0-1,0-1 1,2 1-1,0 0 1,0 0 0,1 0-1,1 0 1,0 0-1,6 25 1,-5-32 47,1-1 0,0 1 1,0 0-1,1-1 0,-1 0 0,2 0 1,-1 0-1,0-1 0,1 1 0,0-1 1,1 0-1,-1 0 0,1-1 0,0 0 0,0 0 1,0 0-1,0 0 0,1-1 0,13 4 1,-11-4-63,-1 0 0,1-1 0,0 0 0,0-1 0,1 0 0,-1-1 1,0 0-1,0 0 0,0-1 0,0 0 0,0 0 0,0-1 0,0 0 1,0-1-1,11-4 0,-8 0-571,-1 1 1,1-2-1,-1 1 0,-1-2 1,1 1-1,-1-1 1,-1-1-1,0 0 0,11-15 1,5-8-785</inkml:trace>
</inkml:ink>
</file>

<file path=ppt/ink/ink4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6:09.30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0 208 8170,'77'-58'4163,"-76"57"-4028,-1 1 0,1-1-1,0 0 1,0 1 0,-1 0-1,1-1 1,0 1 0,0-1-1,0 1 1,0 0 0,0 0-1,0-1 1,-1 1 0,1 0-1,0 0 1,0 0 0,0 0-1,0 0 1,0 0 0,0 0-1,0 0 1,0 1 0,0-1-1,-1 0 1,1 0 0,0 1-1,0-1 1,0 1 0,0-1-1,-1 1 1,1-1 0,0 1-1,0-1 1,-1 1 0,1 0-1,0-1 1,-1 1 0,1 0-1,0 1 1,5 3 1136,-4-4-1131,0 0 1,0-1-1,1 1 1,-1-1-1,0 0 0,0 0 1,0 0-1,1 0 1,-1 0-1,0 0 1,0-1-1,0 1 1,1-1-1,-1 1 1,0-1-1,0 0 0,0 0 1,0 0-1,0 0 1,0 0-1,0 0 1,-1 0-1,1-1 1,0 1-1,-1-1 1,1 1-1,-1-1 1,1 0-1,1-3 0,5-6-45,-1 0-1,-1 0 1,10-23-1,-10 19 338,-3 10-272,-1-1 0,1 1-1,1 0 1,-1 0 0,1 0-1,-1 0 1,10-7 0,-12 11-117,0 0 0,0 0 0,0 1 0,0-1 0,0 0 0,0 1 0,1-1 0,-1 1 0,0 0 0,1-1 1,-1 1-1,0 0 0,0 0 0,1-1 0,-1 1 0,0 0 0,1 1 0,-1-1 0,0 0 0,1 0 0,-1 0 1,0 1-1,1-1 0,-1 1 0,0-1 0,0 1 0,0-1 0,1 1 0,-1 0 0,0 0 0,0-1 0,0 1 1,0 0-1,0 0 0,0 0 0,-1 0 0,1 0 0,0 0 0,0 0 0,-1 1 0,1-1 0,0 2 0,6 8 3,-1 0 0,-1 1-1,0 0 1,0 0 0,-1 1-1,0-1 1,-1 1 0,1 19-1,4 108-3150,-8-115 2088,1 37-219</inkml:trace>
</inkml:ink>
</file>

<file path=ppt/ink/ink4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6:09.83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173 140 9994,'-1'-1'291,"0"-1"-1,0 0 0,0 0 1,0 1-1,-1-1 1,1 1-1,0-1 0,-1 1 1,1-1-1,-1 1 1,1 0-1,-1 0 1,1 0-1,-1 0 0,0 0 1,0 0-1,0 0 1,0 0-1,1 1 0,-1-1 1,0 1-1,0 0 1,0-1-1,-3 1 0,2 0-92,-1 1-1,1 0 0,0 0 0,0 0 0,-1 0 0,1 0 0,0 0 0,0 1 0,0 0 0,0-1 1,1 1-1,-1 0 0,0 1 0,-2 1 0,-5 7 184,0 0 0,0 0 0,1 1 0,0 0 0,1 1 0,1 0 1,-8 16-1,14-27-368,1-1 1,-1 0 0,1 0 0,-1 0 0,1 0 0,-1 1-1,1-1 1,0 0 0,0 0 0,-1 1 0,1-1-1,0 0 1,0 0 0,0 1 0,1-1 0,-1 0-1,0 1 1,0-1 0,1 0 0,-1 0 0,1 0 0,-1 1-1,1-1 1,0 2 0,1-2-5,-1 0-1,0-1 1,1 1-1,-1 0 1,0 0-1,1-1 1,-1 1 0,1-1-1,-1 1 1,1-1-1,0 1 1,-1-1 0,1 0-1,-1 0 1,1 0-1,2 0 1,3-1-4,-1 0 0,1 0 0,0 0 0,-1-1 1,0 0-1,1 0 0,-1 0 0,8-5 0,-6 1-10,-1-1 0,1 1 0,-1-1 0,-1-1 0,1 1-1,-1-1 1,0 0 0,-1-1 0,0 1 0,6-15 0,-4 8 4,-2 0 0,1-1 0,-2 0 0,0 1 1,2-29-1,-6 15-17,0 28 18,0 0 0,0 0 1,0 0-1,-1 0 0,1 0 0,0 0 0,0 0 0,0 0 0,-1 0 0,1 0 0,-1 0 1,1 0-1,-1 0 0,1 0 0,-1 0 0,1 0 0,-1 1 0,0-1 0,1 0 0,-1 0 1,0 1-1,0-1 0,1 1 0,-2-2 0,1 3 3,1 0 0,-1 0 1,1 0-1,-1 0 0,1 0 0,-1 0 0,1 0 1,0 0-1,-1 0 0,1 1 0,0-1 0,0 0 0,0 0 1,0 0-1,0 0 0,0 0 0,0 0 0,0 0 1,0 0-1,1 2 0,-1 0 7,5 63 181,25 124-1,-21-153-143,1 0 1,3-1-1,0-1 0,33 60 1,-5-34-29,-38-57-14,1 1-1,-1-1 0,1 0 0,0 0 1,1-1-1,-1 1 0,1-1 1,-1 0-1,1 0 0,9 4 1,-13-7 6,0 0 1,0 0 0,0 1-1,-1-1 1,1 0 0,0 0-1,0 0 1,0 0 0,0 0-1,0 0 1,0 0 0,0 0-1,0 0 1,0-1 0,-1 1-1,1 0 1,0-1 0,0 1-1,0 0 1,0-1 0,-1 1 0,1-1-1,0 1 1,0-1 0,1-1-1,-1 0 27,1 0 0,-1 0 0,0 0 0,0 0 0,0-1 0,0 1 0,0 0 0,0-1 0,0-3-1,1-3 96,-1 0 0,0 1 0,-1-1 0,-2-17 0,0 13-94,-1 0 0,-1 1 0,-1-1 1,1 1-1,-2 0 0,0 0 0,0 1 1,-1 0-1,0 0 0,-1 0 0,-12-12 1,12 15-432,0 0 1,0 0-1,0 0 0,-1 1 1,-1 0-1,1 1 1,-1 0-1,0 0 1,0 1-1,-1 1 1,0 0-1,0 0 1,-12-2-1,1 5-919</inkml:trace>
</inkml:ink>
</file>

<file path=ppt/ink/ink4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6:10.5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0 220 6913,'3'-24'7323,"-1"11"2502,-2 13-9807,0 29 532,0 0-1,3 0 0,5 34 0,-7-59-543,0 1 1,0-1-1,1 0 0,-1 0 0,1 0 0,0 0 1,0 0-1,0 0 0,1-1 0,-1 1 0,1-1 1,0 1-1,0-1 0,5 4 0,-6-6-10,0 0 1,0 0-1,0 0 0,0 0 0,0 0 0,0 0 0,0-1 0,0 1 1,0-1-1,1 0 0,-1 1 0,0-1 0,0 0 0,0 0 0,1-1 1,-1 1-1,0 0 0,0-1 0,0 1 0,0-1 0,0 0 0,1 1 0,-1-1 1,-1 0-1,1 0 0,0-1 0,0 1 0,0 0 0,0-1 0,2-2 1,6-6-191,-1 0 1,-1-1 0,0 0-1,0 0 1,-1 0 0,-1-1 0,0 0-1,6-15 1,-6 13-207,-6 13 362,0 0-1,1 0 0,-1 0 0,1 0 0,-1 0 0,1 0 0,-1 0 0,1 0 1,0 1-1,-1-1 0,1 0 0,0 0 0,0 0 0,0 1 0,-1-1 0,1 0 1,0 1-1,0-1 0,0 1 0,0-1 0,0 1 0,0 0 0,0-1 0,0 1 0,0 0 1,1 0-1,-1-1 0,0 1 0,0 0 0,0 0 0,0 0 0,0 0 0,0 1 1,0-1-1,0 0 0,0 0 0,1 1 0,-1-1 0,0 0 0,0 1 0,0-1 0,-1 1 1,1 0-1,2 0 0,22 7 192,-16-8-92,-1 0 1,1-1-1,-1 0 0,1 0 0,-1-1 0,1 0 0,-1 0 1,12-6-1,-16 7 6,-1 0 0,0-1 0,0 1 0,1-1 0,-1 0 0,0 0 0,-1 0 0,1 0 0,0-1 0,-1 1 0,1-1 0,-1 0 0,0 1 0,0-1 0,0 0 0,0 0 0,0-1 0,-1 1 0,1 0 0,-1 0 0,0-1 0,0 1 0,1-7 0,-2 8-17,-1-1 1,1 1-1,0 0 0,-1 0 0,1 0 0,-1 0 0,0 0 1,0-1-1,0 1 0,0 1 0,0-1 0,0 0 0,-1 0 1,1 0-1,-2-1 0,-30-28 87,8 7-310,22 20-7,-22-28-385,24 31 401,0-1 1,0 1-1,1 0 0,-1 0 1,0-1-1,1 1 0,-1 0 1,1-1-1,-1 1 0,1 0 1,0-1-1,-1 1 0,1-1 1,0 1-1,0-1 0,0 1 1,0-1-1,0 1 0,1-1 1,-1 1-1,0 0 0,1-1 1,0-1-1,9-3-1978,10 4 977</inkml:trace>
</inkml:ink>
</file>

<file path=ppt/ink/ink4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6:11.18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113 430 10698,'-1'8'11173,"-17"26"-8660,-5-6-2275,-37 49 157,58-76-388,1 1 0,0 0 0,0 0 0,0 0 0,0 0 0,0 0 0,1 0 0,-1 1 0,1-1 0,-1 0 0,1 0 0,0 4 0,0-6-22,0 1 0,0 0 0,0-1 0,0 1 0,0 0 0,0-1 0,1 1 1,-1 0-1,0-1 0,0 1 0,1 0 0,-1-1 0,1 1 0,-1-1 0,0 1 0,1-1 1,-1 1-1,1-1 0,0 1 0,-1-1 0,1 1 0,-1-1 0,1 0 0,-1 1 0,2 0 0,0-1-47,0 0-1,0 0 0,0 0 0,0 0 0,-1 0 0,1 0 0,0-1 0,0 1 0,0-1 0,0 1 0,0-1 0,-1 0 0,1 1 0,0-1 0,-1 0 0,1 0 0,0 0 0,-1-1 1,1 1-1,-1 0 0,0 0 0,1-1 0,-1 1 0,0-1 0,0 1 0,2-4 0,11-16-1193,-1-1-1,19-45 1,-25 66 1321,1 0-26,0 0-1,0-1 0,0 0 0,-1 0 0,1 0 0,0-1 0,-1 0 0,0-1 0,0 0 0,12-8 0,-15 9 2,-1 0 1,1-1-1,-1 1 0,1-1 0,-1 0 0,0 0 0,0-1 1,-1 1-1,0-1 0,1 1 0,-1-1 0,-1 0 0,1 1 1,1-7-1,0-7 222,0 0 0,0-26 0,-2 31-133,-1-21 151,-1-1 0,-1 1-1,-2 0 1,-1 0 0,-2 1 0,-17-52 0,28 122 1927,10 34-1179,54 136 780,-29-98-2217,-37-99-827</inkml:trace>
</inkml:ink>
</file>

<file path=ppt/ink/ink4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6:11.60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46 123 8818,'-46'-35'4049,"62"34"-1713,4-4-879,12-8-689,-2-2-272,4-1-264,-7-1-232,-7 6-776,-6 1-313,-6 10-1063,5 3 1256</inkml:trace>
</inkml:ink>
</file>

<file path=ppt/ink/ink4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6:11.97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95 7466,'45'42'3587,"-44"-41"-3411,0 0 0,0 0 1,0 0-1,1 0 0,-1 0 0,0 0 0,1-1 1,-1 1-1,1 0 0,-1-1 0,1 1 0,-1-1 1,1 0-1,0 1 0,-1-1 0,1 0 0,-1 0 0,1 0 1,-1 0-1,1 0 0,0 0 0,-1-1 0,1 1 1,-1-1-1,1 1 0,-1-1 0,1 1 0,-1-1 1,1 0-1,-1 1 0,0-1 0,1 0 0,-1 0 1,0 0-1,0 0 0,0 0 0,2-3 0,3-2 221,-1-1 1,-1 1-1,1-1 0,-1 0 0,4-9 0,-5 10-118,1-1 28,-1 0 1,0 0-1,0-1 1,2-9 0,-4 16-283,-1 0 1,0 0 0,0 0 0,1 0 0,-1 0 0,0 0 0,0 0 0,0 0-1,0 0 1,0 0 0,0 0 0,0 0 0,-1 0 0,1 0 0,0 0 0,-1 0 0,1 1-1,0-1 1,-1 0 0,1 0 0,-1 0 0,1 0 0,-1 0 0,1 1 0,-1-1-1,0 0 1,0 0 0,1 1 0,-1-1 0,0 1 0,0-1 0,0 1 0,1-1-1,-1 1 1,0-1 0,0 1 0,0 0 0,0-1 0,0 1 0,0 0 0,0 0-1,0 0 1,-2 0 0,2 0 4,-1 0-1,1 0 1,0 1-1,-1-1 1,1 1-1,-1-1 0,1 1 1,0 0-1,-1-1 1,1 1-1,0 0 1,0 0-1,-1 0 1,1 0-1,0 0 0,0 0 1,0 0-1,0 1 1,1-1-1,-1 0 1,0 0-1,0 1 1,1-1-1,-2 3 0,-13 39 1106,13-37-943,0 0-113,1-1 1,0 0-1,0 1 0,0-1 0,0 0 0,1 1 0,0-1 0,0 1 0,1-1 0,0 1 0,0-1 0,0 0 0,0 1 0,1-1 0,0 0 0,0 0 1,0 0-1,6 9 0,-5-11-132,0 1 0,0-1 0,0 0 0,0 0 0,0-1 0,1 1 0,-1-1 1,1 0-1,0 0 0,-1 0 0,1 0 0,0 0 0,0-1 0,1 0 0,-1 0 0,0 0 1,0 0-1,1-1 0,-1 1 0,0-1 0,0 0 0,1-1 0,-1 1 0,7-2 0,1-1-534,0 0-1,0 0 0,0-2 0,21-9 0,5-9-405</inkml:trace>
</inkml:ink>
</file>

<file path=ppt/ink/ink4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6:12.38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129 73 7186,'-2'-11'1772,"-10"-32"3245,12 42-4912,0 0 1,0 0-1,-1 0 1,1 0 0,0 0-1,-1 0 1,1 1 0,-1-1-1,1 0 1,-1 0 0,1 0-1,-1 1 1,0-1 0,1 0-1,-1 1 1,0-1 0,1 1-1,-1-1 1,0 1 0,0-1-1,0 1 1,0-1-1,0 1 1,1 0 0,-1-1-1,0 1 1,0 0 0,0 0-1,0 0 1,0 0 0,0 0-1,0 0 1,0 0 0,0 0-1,0 0 1,0 0 0,-1 1-1,-4 2 90,0 1 0,1 0 0,-1 0 0,1 0 0,0 1 0,0-1 1,0 1-1,0 1 0,1-1 0,-7 12 0,8-13-87,0 1 1,1-1 0,-1 1 0,1 0-1,0 0 1,0 0 0,0 1 0,1-1-1,0 0 1,0 1 0,0-1 0,1 0-1,-1 1 1,2 9 0,0-13-84,0-1-1,-1 1 1,1-1-1,0 0 1,0 1 0,0-1-1,0 0 1,0 0 0,0 0-1,0 0 1,1 0-1,-1 0 1,0 0 0,1 0-1,-1 0 1,0-1 0,1 1-1,-1 0 1,1-1-1,-1 1 1,1-1 0,-1 0-1,1 1 1,0-1 0,-1 0-1,1 0 1,2 0-1,53-3 446,-41 2-343,3-1 2,-10 1-83,0 0 0,0 0 0,0 1 0,0 0 0,0 1 0,0-1 0,-1 2 0,1-1 0,13 5 0,-21-5-37,0 0-1,0 0 1,-1-1-1,1 1 1,0 0 0,-1 0-1,1 0 1,-1 0-1,1 0 1,-1 0 0,1 0-1,-1 0 1,0 0-1,1 0 1,-1 0 0,0 0-1,0 0 1,0 0-1,0 0 1,0 0-1,0 0 1,0 0 0,0 0-1,0 0 1,0 0-1,-1 0 1,1 0 0,0 0-1,-1 0 1,1 0-1,-1 0 1,1 0 0,-1 0-1,-1 1 1,-22 34 159,12-23-174,-1 0-1,0-1 0,-18 13 0,24-19-200,-1-1 0,0 0 0,0 0 0,-1-1 0,1 0 0,-1 0 0,-18 4 0,25-8 76,1 0-1,-1 0 0,1 0 0,-1 1 1,0-1-1,1-1 0,-1 1 0,0 0 0,1 0 1,-1-1-1,1 1 0,-1-1 0,0 1 1,1-1-1,-1 0 0,1 1 0,0-1 1,-1 0-1,1 0 0,0 0 0,-1 0 0,1 0 1,0-1-1,0 1 0,0 0 0,0 0 1,0-1-1,0 1 0,0-1 0,1 1 0,-1-1 1,0 1-1,1-1 0,-1 1 0,1-1 1,-1 1-1,1-1 0,0 0 0,0 1 1,0-1-1,0-1 0,0-29-1078</inkml:trace>
</inkml:ink>
</file>

<file path=ppt/ink/ink4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6:12.78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 21 6809,'6'-18'5190,"-6"18"-5076,0-1 0,0 1-1,0 0 1,0 0 0,1 0 0,-1-1 341,0 1-341,0 0 0,0 0 0,1 0 0,-1 0 0,0 0-1,0 0 1,0 0 0,0 0 0,1-1 0,-1 1 0,0 0-1,0 0 1,0 0 0,0 0 0,1 0 0,-1 0 0,0 0 0,0 0-1,0 0 1,1 0 0,-1 0 0,0 0 0,0 0 0,0 1-1,0-1 1,1 0 0,-1 0 0,0 0 0,0 0 0,0 0 0,1 0-1,14 26 4943,-11-18-5275,35 69 3563,-18-38-2387,-1 0-1,25 77 1,-37-91-1167,-4-13-124,0 0 1,-1 0-1,2 20 0,-4-28-245,-1 0-1,0 0 0,-1 0 1,1 0-1,-1 0 0,0 0 1,0 0-1,0 0 0,-2 4 1,-3-5-2049,-6-6 1218</inkml:trace>
  <inkml:trace contextRef="#ctx0" brushRef="#br0" timeOffset="1">66 360 8050,'-66'-63'4401,"71"52"-416,12-3-1433,11-10-712,5 1-199,7-2-593,-1-2-336,-6 8-584,-3 3-288,-10 7-760,-3 0-512,-6 6-1337,8 7-1672,2 12 2881</inkml:trace>
</inkml:ink>
</file>

<file path=ppt/ink/ink4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6:13.17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88 11 8978,'18'-7'2008,"-9"4"2024,-21 14-943,-2 2-2408,1 1 1,0 0-1,0 1 0,2 0 1,0 1-1,-10 18 1,20-32-666,0 0 0,0 0 0,0 0 0,1 1-1,-1-1 1,0 0 0,1 1 0,0-1 0,-1 1 0,1-1 0,0 0 0,1 5 0,-1-6-5,0 0 0,0 0 0,1 0 0,-1 0 0,1 0 0,-1 0 0,1 0 0,-1 0 0,1 0 0,-1 0 0,1-1 0,0 1 0,0 0 0,-1 0 0,1-1 0,0 1 0,0 0 0,0-1 0,0 1 0,1 0 0,1 0 2,0-1 1,0 1-1,0-1 0,-1 0 1,1 0-1,0 0 0,0 0 0,0 0 1,0 0-1,-1-1 0,1 1 1,0-1-1,0 0 0,-1 0 1,1 0-1,0 0 0,-1-1 0,1 1 1,2-3-1,1-1-13,0 0 0,-1 0 0,1-1 0,-1 0 0,0 0 0,-1 0-1,0-1 1,0 0 0,5-11 0,1-1 9,-9 18-80,0 0 0,0-1 0,1 1 0,-1 0-1,0 0 1,0 0 0,1 1 0,-1-1 0,0 0 0,1 0 0,-1 1 0,3-2 0,15-8-7011,-11 4 5742</inkml:trace>
</inkml:ink>
</file>

<file path=ppt/ink/ink4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6:13.54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 29 7666,'-10'-23'5581,"6"17"-1774,7 19-1117,29 154 2740,-22-105-4684,23 77 0,-32-135-743,0 0 3,1 1 0,-1 0 0,1 0 0,0-1 0,6 9 0,-7-12-7,-1-1 1,1 1-1,-1 0 0,1-1 0,0 1 0,-1-1 0,1 1 0,0-1 0,0 1 0,-1-1 0,1 1 0,0-1 1,0 0-1,0 0 0,0 1 0,-1-1 0,1 0 0,0 0 0,0 0 0,0 0 0,0 0 0,0 0 0,0 0 0,-1 0 1,1 0-1,0 0 0,0-1 0,0 1 0,0 0 0,-1-1 0,1 1 0,0 0 0,0-1 0,0 1 0,-1-1 1,1 1-1,0-1 0,-1 0 0,1 1 0,-1-1 0,2-1 0,7-7-18,-1 0-1,0-1 1,-1 0 0,0-1-1,8-16 1,-11 18 13,1 1-1,0-1 1,0 1 0,1 0 0,0 0-1,0 0 1,1 1 0,0 0 0,14-10-1,-20 16 24,-1 0 0,1 1 0,0-1-1,0 0 1,0 1 0,0-1-1,0 1 1,0-1 0,0 1 0,0-1-1,0 1 1,0 0 0,0 0 0,0 0-1,0-1 1,1 1 0,-1 0-1,0 0 1,0 0 0,0 0 0,0 1-1,0-1 1,0 0 0,0 0 0,0 1-1,0-1 1,0 1 0,0-1 0,0 1-1,0-1 1,0 1 0,0-1-1,0 1 1,0 0 0,-1 0 0,1-1-1,0 1 1,0 0 0,-1 0 0,1 0-1,-1 0 1,1 0 0,0 1-1,0 2 48,0-1 0,0 0 0,0 1 0,0-1 0,-1 1 0,1-1 0,-1 1 0,0-1 0,0 1 0,-1-1-1,1 1 1,-2 4 0,-1 0 1,0 0-1,0 0 1,0-1-1,-1 1 1,-1-1-1,1 0 1,-1-1-1,0 1 1,-1-1-1,-11 11 1,11-12-452,-1 0-1,1 0 1,-1 0 0,0-1 0,0-1 0,-13 6 0,3-3-487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6:11.52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11 278 9570,'-1'17'2450,"1"-1"0,1 1 0,4 22 1,-3-27-2108,0 1 0,-1-1 0,-1 1 1,0-1-1,0 1 0,-1 0 0,-5 20 1,-8 11 28,30-81-239,-9 3-119,28-100-67,-30 122 45,-1 0 1,2 0-1,-1 1 0,2 0 0,-1 0 0,2 0 0,-1 1 1,14-14-1,-20 22 22,0 1 0,1-1-1,-1 1 1,0 0 0,1-1 0,-1 1 0,1 0 0,-1 0 0,1 0-1,0 0 1,-1 0 0,1 1 0,0-1 0,0 0 0,-1 1 0,1-1-1,0 1 1,0 0 0,0-1 0,0 1 0,0 0 0,0 0 0,-1 0-1,1 1 1,0-1 0,0 0 0,0 1 0,0-1 0,0 1 0,-1 0 0,1-1-1,2 3 1,-1-1 52,0 1-1,-1 0 1,1 0-1,-1 0 1,1 0-1,-1 0 1,0 0-1,0 1 1,-1-1 0,1 1-1,-1 0 1,1-1-1,-1 1 1,1 6-1,4 50 567,-5-43-474,1 0 1,4 20-1,-4-35-92,1-7-38,6-16-27,-3 6 4,20-40-73,38-62 0,-51 94 32,2 2 0,0 0 0,1 0-1,1 2 1,38-34 0,-53 51 61,0 0 1,0 1-1,1-1 1,-1 1-1,0-1 1,0 1-1,1 0 1,-1 0-1,1 0 1,-1 0 0,1 1-1,-1-1 1,1 1-1,0-1 1,-1 1-1,1 0 1,0 0-1,-1 0 1,5 1-1,-5 0 21,0 0 0,1 0 0,-1 0-1,0 0 1,0 1 0,0-1 0,0 1-1,0-1 1,0 1 0,0 0-1,-1 0 1,1 0 0,-1 0 0,1 0-1,-1 0 1,2 4 0,2 6 146,0 1 0,-1 1 1,0-1-1,-1 0 0,3 26 0,-5-16-21,-2 39-1,0-38-773,3 41 0,-1-58-74,0 0-1,0 0 1,1 0-1,0 0 1,5 11-1,2 0-724</inkml:trace>
</inkml:ink>
</file>

<file path=ppt/ink/ink4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6:15.03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0 9402,'-6'58'4193,"9"-31"-1929,0 4-479,5 2-785,2-3-256,4 0-440,-5-5-120,2-4-304,0-4-256,-11-8-1304,0-6-873,6-6 1481</inkml:trace>
</inkml:ink>
</file>

<file path=ppt/ink/ink4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6:15.48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 7 10498,'-3'6'4009,"-4"-1"-2513,7-4-999,0-2-217,0-1-224,0 1-1001,7-6-559,22-1 816</inkml:trace>
</inkml:ink>
</file>

<file path=ppt/ink/ink4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6:15.90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0 9690,'33'119'9361,"33"55"-5305,-44-119-2958,-16-40-942,15 34 156,-20-46-298,0-1 0,1 1-1,-1 0 1,1-1 0,0 0 0,0 1 0,0-1 0,0 0-1,0 0 1,0 0 0,1 0 0,-1 0 0,6 2 0,-7-3-15,1-1 1,-1 1-1,1-1 0,-1 0 1,1 0-1,-1 0 1,1 1-1,-1-1 1,1-1-1,0 1 0,-1 0 1,1 0-1,-1 0 1,1-1-1,-1 1 1,1-1-1,-1 1 0,0-1 1,1 0-1,1-1 1,0 0-27,0 0 1,0-1-1,-1 0 1,1 1-1,-1-1 1,1 0-1,-1 0 1,2-4-1,3-6-129,-1 0-1,0 0 0,4-18 0,21-80-662,-30 125 1062,0 0-1,1 0 1,0-1-1,1 1 1,0 0-1,10 23 1,-11-34-296,1 1 0,-1-1 0,1 0 0,0 0 0,0 0 0,0-1 0,1 1-1,-1-1 1,1 1 0,4 1 0,-8-4-36,1 1-1,0 0 1,0-1-1,0 1 1,0-1-1,0 0 1,0 1-1,0-1 0,0 0 1,0 0-1,0 1 1,0-1-1,0 0 1,0 0-1,0 0 1,0 0-1,0-1 1,0 1-1,0 0 1,0 0-1,0 0 1,0-1-1,0 1 0,0 0 1,0-1-1,0 1 1,-1-1-1,1 0 1,0 1-1,0-1 1,0 1-1,-1-1 1,1 0-1,0 0 1,-1 1-1,1-1 1,0 0-1,-1 0 1,1 0-1,-1 0 0,1 0 1,-1 0-1,0 0 1,0 0-1,1 0 1,-1-1-1,1-13-478</inkml:trace>
  <inkml:trace contextRef="#ctx0" brushRef="#br0" timeOffset="1">297 77 11370,'-9'0'6426,"12"0"-5346,-3-2-616,0 1-408,3-1-536,16-2-680,1 0 600,38 1 80</inkml:trace>
</inkml:ink>
</file>

<file path=ppt/ink/ink4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6:16.53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1 166 9386,'9'4'1372,"-7"-3"-1078,0-1-1,0 1 1,0 0-1,-1-1 1,1 1-1,0 0 0,0 0 1,-1 0-1,1 0 1,-1 1-1,1-1 1,-1 0-1,0 1 1,1-1-1,-1 0 1,0 1-1,0 0 1,1 2-1,6 4 6176,4 3-4860,-8-4-1649,0 0-1,-1 0 1,0 1 0,0-1 0,0 1 0,-1-1-1,-1 1 1,1 0 0,-1 0 0,0 0 0,-1 0-1,0 0 1,-1 12 0,1-20 22,0 1-1,0 0 1,0 0-1,0-1 1,0 1 0,0 0-1,0 0 1,0-1-1,0 1 1,0 0-1,0 0 1,1-1 0,-1 1-1,0 0 1,1-1-1,-1 1 1,0 0-1,1-1 1,-1 1 0,1 0-1,-1-1 1,1 1-1,-1-1 1,1 1-1,0-1 1,-1 1 0,1-1-1,0 0 1,-1 1-1,1-1 1,0 0-1,-1 1 1,1-1 0,0 0-1,0 0 1,-1 0-1,1 0 1,0 1-1,0-1 1,-1 0 0,1 0-1,0-1 1,1 1-1,40-8-554,-27 4 539,-13 4 41,1-1-1,0 1 0,-1 0 0,1-1 0,-1 1 0,1 0 0,0 0 0,-1 1 0,1-1 0,0 1 1,-1-1-1,1 1 0,-1 0 0,1 0 0,-1 0 0,0 0 0,1 0 0,-1 0 0,0 1 0,0-1 1,0 1-1,0 0 0,0-1 0,0 1 0,3 4 0,-3-2 17,0 0-1,0 0 1,-1 0-1,1 1 1,-1-1 0,0 1-1,0-1 1,0 1-1,-1-1 1,0 1 0,0-1-1,0 1 1,0-1-1,-2 8 1,-1-1-9,0 1 0,-1-1 0,0 0-1,-1-1 1,0 1 0,-1-1 0,-9 13 0,-4 9 16,19-31-34,-1 0 0,1-1 0,0 1 0,0 0 0,-1-1 0,1 1 0,-1 0 0,1-1 0,-1 1 0,1-1 0,-1 1 0,1-1-1,-1 1 1,1-1 0,-1 1 0,1-1 0,-1 0 0,0 1 0,1-1 0,-1 0 0,0 1 0,1-1 0,-1 0 0,0 0 0,1 0 0,-1 0 0,0 0 0,0 1-1,1-1 1,-1-1 0,0 1 0,0 0 0,1 0 0,-1 0 0,0 0 0,1 0 0,-1-1 0,0 1 0,1 0 0,-1 0 0,0-1 0,1 1 0,-1-1 0,0 1-1,0-1 1,-1-1-24,0 0-1,1 0 0,-1 0 1,0 0-1,1 0 0,0-1 0,-1 1 1,1 0-1,0-1 0,0 1 1,0-1-1,0-4 0,1-2-56,0 0 0,1 1 0,1-1 0,0 0 0,0 1 0,0-1 0,1 1 0,0-1 0,1 1 0,5-9 0,5-16-129,25-102-281,-37 129 479,8-25-39,7-36 1,-15 59 54,-1 0 1,0 0-1,0 1 0,-1-1 0,0 0 1,0 0-1,-1 0 0,0 0 1,0 0-1,-3-8 0,4 16 0,0 0 0,0-1-1,0 1 1,0 0 0,0-1-1,0 1 1,0 0 0,0-1-1,0 1 1,-1 0-1,1-1 1,0 1 0,0 0-1,0 0 1,0-1 0,0 1-1,-1 0 1,1 0 0,0-1-1,0 1 1,0 0-1,-1 0 1,1-1 0,0 1-1,0 0 1,-1 0 0,1 0-1,0-1 1,0 1 0,-1 0-1,1 0 1,0 0 0,-1 0-1,1 0 1,0 0-1,-1 0 1,1 0 0,0 0-1,-1 0 1,1 0 0,0 0-1,0 0 1,-1 0 0,1 0-1,0 0 1,-1 0-1,1 0 1,0 0 0,-1 0-1,1 0 1,0 1 0,0-1-1,-1 0 1,1 0 0,0 0-1,-1 0 1,1 1-1,0-1 1,0 0 0,0 0-1,-1 1 1,1-1 0,0 1-1,-9 16 15,5-5 90,1 0 0,0 0 0,1 0 0,0 1 0,0 21 0,2-31-62,0 1 1,0-1-1,0 1 1,0-1-1,1 1 1,-1-1-1,1 0 1,0 1-1,0-1 1,0 0-1,1 0 1,-1 1-1,1-1 1,-1 0-1,1-1 1,0 1-1,0 0 1,1 0-1,-1-1 1,0 1-1,1-1 1,0 0-1,-1 0 1,1 0-1,5 3 0,-5-5-22,0 1-1,-1-1 1,1 1-1,0-1 1,0 0-1,-1 0 0,1 0 1,0-1-1,-1 1 1,1-1-1,0 1 1,-1-1-1,1 0 0,0 0 1,-1 0-1,1 0 1,-1 0-1,0-1 0,1 1 1,-1-1-1,0 0 1,0 0-1,0 1 1,0-1-1,0-1 0,1-1 1,4-4-12,0-1 1,0 0 0,-1-1-1,-1 1 1,6-12 0,0-5 93,25-50 186,-32 71-149,-1-1 1,1 0-1,0 1 0,1-1 1,-1 1-1,1 0 1,0 1-1,0-1 1,10-6-1,-14 11-66,1-1 1,-1 0-1,0 0 1,1 0-1,-1 1 0,1-1 1,-1 1-1,1-1 0,-1 1 1,1 0-1,0-1 1,-1 1-1,1 0 0,-1 0 1,1 0-1,0 0 0,-1 0 1,3 1-1,-3 0-12,0-1-1,-1 1 0,1-1 1,0 1-1,0 0 1,0 0-1,0-1 0,0 1 1,-1 0-1,1 0 1,0 0-1,-1 0 1,1 0-1,-1 0 0,1 0 1,-1 0-1,1 0 1,-1 0-1,1 2 0,0 2 80,-1 0 0,1 0 0,-1 0-1,0 0 1,0 0 0,-1 0-1,1 0 1,-1 0 0,-3 9-1,0-5-27,0 1-1,-1-1 1,0 1-1,0-2 0,-1 1 1,0 0-1,-13 12 1,17-18-326,0 0 1,-1 0 0,0-1 0,0 1 0,1-1 0,-1 0 0,-1 0 0,1 0 0,0 0 0,0 0 0,-1-1 0,1 0 0,-1 0 0,1 1 0,-1-2-1,1 1 1,-1 0 0,0-1 0,1 0 0,-1 0 0,0 0 0,1 0 0,-1 0 0,-6-2 0,8 0-746</inkml:trace>
</inkml:ink>
</file>

<file path=ppt/ink/ink4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6:17.26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71 7 7898,'-2'-1'451,"1"0"0,-1 0 0,0 0 1,0 1-1,0-1 0,0 1 0,0-1 1,-1 1-1,1 0 0,0-1 0,0 1 1,0 0-1,0 1 0,0-1 0,0 0 1,0 0-1,0 1 0,0 0 0,0-1 1,0 1-1,-3 1 0,3 0-183,1-1-1,-1 1 1,0 0-1,1 0 1,-1-1-1,1 1 1,-1 1 0,1-1-1,0 0 1,0 0-1,0 0 1,0 1-1,0-1 1,1 0-1,-2 4 1,1 4-6,0 0 1,0 1-1,1-1 1,1 0-1,-1 0 0,2 0 1,3 17-1,5 2-5,2 1-1,1-2 0,29 50 1,-27-54-843,-1 0-1,-2 1 1,0 0 0,-2 1 0,10 36 0,-20-59 288,1-1 0,-1 0 0,1 1 0,-1-1 0,0 0 0,0 1 0,0-1 0,0 0 0,0 1 0,-1-1 0,1 0 0,-1 1 0,1-1 0,-2 3 0,-2 2-1047</inkml:trace>
</inkml:ink>
</file>

<file path=ppt/ink/ink4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6:17.6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79 265 9730,'-69'-45'4070,"69"44"-4000,-1 1 0,1 0 0,-1 0 1,0-1-1,1 1 0,-1 0 0,1 0 0,-1-1 0,1 1 0,0-1 0,-1 1 0,1 0 0,-1-1 0,1 1 0,0-1 0,-1 1 0,1-1 0,0 1 0,-1-1 0,1 1 0,0-1 1,0 0-1,0 1 0,-1-1 0,1 1 0,0-1 0,0 0 0,0 1 0,0-1 0,0 1 0,0-1 0,0 0 0,0 1 0,0-1 0,1 1 0,-1-1 0,0 1 0,0-1 1,0 1-1,1-1 0,-1 0 0,0 1 0,1-1 0,-1 1 0,0 0 0,1-1 0,-1 1 0,1-1 0,-1 1 0,1-1 0,-1 1 0,1 0 0,-1-1 0,1 1 0,-1 0 0,1 0 1,-1-1-1,1 1 0,0 0 0,3-3 429,27-19 1714,49-27 1,-50 32-1128,55-41-1,-72 47-906,29-20 142,-42 31-324,0 0-1,1 0 1,-1-1-1,0 1 1,0 0-1,1 0 1,-1 0-1,1 0 1,-1 0-1,0 0 1,1-1-1,-1 1 1,0 0-1,1 0 1,-1 0-1,0 0 1,1 0-1,-1 0 1,0 1-1,1-1 1,-1 0-1,0 0 1,1 0-1,-1 0 1,0 0-1,1 0 1,-1 1-1,0-1 1,1 0-1,-1 0 1,0 0-1,1 1 1,4 14-135,-4 27-129,-1-31 189,0-2 49,0 0 1,1-1-1,0 1 0,0-1 1,1 0-1,0 1 1,1-1-1,6 15 0,-7-21 28,-1 0 0,0 0 0,1 0 0,-1 0 0,1-1-1,-1 1 1,1 0 0,0-1 0,0 1 0,-1-1 0,1 0-1,0 0 1,0 0 0,1 0 0,2 1 0,-2-1 3,0-1 0,0 1 0,1-1-1,-1 0 1,1 0 0,-1 0 0,0 0 0,0-1 0,1 0 0,-1 1 0,0-1 0,0 0-1,5-2 1,-5 2 9,0-1 0,0 1 0,-1 0 0,1-1 1,0 1-1,0-1 0,-1 0 0,1 0 0,-1 0 0,0 0 0,0-1 0,0 1 0,0 0 0,0-1 0,0 0 0,0 1 0,-1-1 0,0 0 0,1 0 0,-1 0 0,0 0 0,0 0 0,-1 0 0,2-4 0,-2 4 5,-1 0-1,1 0 0,0 0 0,-1 0 0,0 0 0,0 1 0,1-1 0,-2 0 0,1 0 1,0 1-1,0-1 0,-1 1 0,0-1 0,1 1 0,-1 0 0,0 0 0,0-1 0,0 1 1,0 0-1,-1 1 0,1-1 0,-1 0 0,1 1 0,-1-1 0,1 1 0,-5-2 0,-6-1-124,0-1-1,0 2 0,-21-4 0,21 6-1195,0-2 0,1 0 1,-23-9-1,34 12 1080,15-8-5502</inkml:trace>
</inkml:ink>
</file>

<file path=ppt/ink/ink4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6:18.06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32 7770,'2'-25'6820,"-1"19"-3785,-2 19 303,1 96 1217,2-88-4178,0 1-1,2-1 0,0 0 1,1 0-1,14 33 1,-9-29-556,-1-2 214,18 35 1,-23-52-601,-1 0-1,1-1 1,0 1 0,0-1-1,1 0 1,0 0-1,-1-1 1,2 1 0,-1-1-1,10 6 1,-4-6-817</inkml:trace>
</inkml:ink>
</file>

<file path=ppt/ink/ink4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6:18.92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58 195 10722,'-6'6'6925,"-3"13"-5231,7-15-765,2-2-799,-8 14 486,1-1 0,1 2 0,1-1 0,0 0 0,-3 26 0,7-40-617,1-1 0,0 0 0,0 1 0,0-1 0,0 1 0,0-1 0,0 1 0,1-1 0,-1 0 0,0 1 0,1-1 0,-1 1 0,1-1 0,-1 0 0,1 1 0,0-1 0,0 0 0,-1 0 0,1 0 0,0 0 0,0 1 0,0-1 0,0 0 0,0-1 0,0 1 0,1 0 0,-1 0 0,0 0 0,0-1 0,1 1 0,-1 0 0,0-1 0,1 0 0,2 1 0,-2 0-28,1-1-1,-1 0 0,0 0 0,1 0 0,-1-1 1,1 1-1,-1 0 0,0-1 0,1 0 0,-1 1 1,0-1-1,1 0 0,-1 0 0,0 0 0,0-1 1,0 1-1,0 0 0,0-1 0,0 1 0,2-3 1,3-5-25,0-1 1,-1 1 0,0-1 0,-1 0-1,0-1 1,0 1 0,-1-1-1,0 0 1,-1 0 0,-1 0 0,0 0-1,1-13 1,0-8 19,-2 1-1,-5-64 1,3 91 53,1 1 1,0 0 0,-1-1 0,0 1 0,0 0 0,0-1 0,0 1 0,0 0-1,-1 0 1,1 0 0,-1 0 0,0 0 0,0 0 0,0 1 0,0-1 0,-1 0 0,1 1-1,-5-3 1,6 4-6,1 1-1,-1-1 1,0 1-1,0 0 1,0-1 0,0 1-1,0 0 1,1 0-1,-1 0 1,0 0-1,0 0 1,0 0-1,0 0 1,0 0-1,0 0 1,0 0-1,0 0 1,1 0-1,-1 1 1,0-1-1,0 0 1,0 1-1,0-1 1,-1 1 0,0 1 4,1 0 0,-1 0 0,0-1 0,1 1 0,-1 0 0,1 1 0,0-1 0,-1 0 1,1 0-1,0 1 0,1-1 0,-1 0 0,-1 4 0,-1 7 128,0 1-1,1 0 1,0-1-1,1 1 1,0 0-1,1 0 1,1 0-1,1 0 1,5 25-1,-6-32-113,2 1-1,-1-1 1,1 0 0,0 0-1,0 0 1,1 0-1,0 0 1,0-1-1,1 1 1,-1-1-1,1-1 1,1 1-1,-1-1 1,1 1-1,0-2 1,0 1-1,1-1 1,-1 0-1,11 5 1,-11-7-32,-1 0-1,1-1 1,0 0 0,-1 0 0,1 0 0,0-1 0,0 0-1,0 0 1,0 0 0,0-1 0,-1 0 0,1 0-1,0-1 1,-1 1 0,1-1 0,-1 0 0,1-1-1,-1 1 1,0-1 0,0 0 0,0 0 0,5-5 0,5-4-36,0-1 1,0-1-1,-1 0 0,-1-1 1,13-18-1,-25 31 27,1 0-1,-1 0 1,1 0-1,-1 0 0,0-1 1,0 1-1,0 0 0,0-1 1,0 1-1,0 0 0,-1-1 1,1-2-1,-1 5-3,14-6-626,-13 6 617,-1 0 0,0-1-1,0 1 1,1 0 0,-1 0-1,0 0 1,0-1 0,1 1-1,-1 0 1,0-1 0,0 1-1,0 0 1,1 0 0,-1-1-1,0 1 1,0 0 0,0-1-1,0 1 1,0 0 0,0-1-1,0 1 1,0 0 0,0-1-1,0 1 1,0 0 0,0-1-1,0 1 1,0 0-1,0-1 1,0 1 0,0 0-1,0-1 1,0 1 0,0 0-1,-1-1 1,1 1 0,0 0-1,0-1 1,0 1 0,-1 0-1,1 0 1,0-1 0,-6-9-7955</inkml:trace>
</inkml:ink>
</file>

<file path=ppt/ink/ink4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6:20.60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141 347 4993,'-1'-1'576,"1"-1"1,-1 1-1,0 0 0,1-1 0,-1 1 0,1-1 1,-1 1-1,1-1 0,0 1 0,0-1 1,0 1-1,0-1 0,0 1 0,0-1 1,0 1-1,1-3 0,5-30 1368,-4 23-901,-1 9-933,0 0 0,-1 0 1,0 0-1,1 0 0,-1 0 1,0 0-1,0-1 0,-1 1 0,1 0 1,0 0-1,-1 0 0,0-4 1,0 6-93,1 0 1,0-1 0,-1 1-1,1-1 1,0 1 0,-1-1-1,1 1 1,-1 0 0,1-1-1,-1 1 1,1 0 0,-1 0-1,1-1 1,-1 1 0,0 0-1,1 0 1,-1 0-1,1 0 1,-1 0 0,1 0-1,-2 0 1,-22 5-7,16-2 43,1 1 1,-1 0-1,0 1 0,1-1 0,0 2 0,0-1 1,1 1-1,-7 6 0,9-8 49,1 0 1,-1 0-1,1 1 1,0-1-1,0 1 0,0 0 1,0 0-1,1 0 1,0 0-1,0 0 0,1 0 1,-1 1-1,1-1 1,0 1-1,0 10 0,1-14-67,0 0-1,1 0 0,-1 0 1,0 0-1,1 0 0,-1 0 1,1 0-1,0 0 0,0 0 1,0 0-1,0 0 1,0 0-1,0 0 0,0-1 1,1 1-1,-1 0 0,1-1 1,-1 1-1,1-1 0,0 0 1,-1 1-1,1-1 0,0 0 1,0 0-1,0 0 0,0 0 1,0 0-1,0-1 0,0 1 1,0-1-1,0 1 1,0-1-1,0 0 0,0 0 1,1 0-1,2 0 0,6 0 22,0-1 0,-1 0-1,1-1 1,0 0-1,-1 0 1,13-5 0,3-4-42,0-1 1,-1-1-1,-1-1 0,0-1 1,-1-1-1,0-1 1,-1-1-1,25-28 1,-47 46-16,1 0 1,-1 0-1,1-1 1,-1 1 0,0 0-1,1 0 1,-1-1-1,0 1 1,1-1-1,-1 1 1,0 0 0,1-1-1,-1 1 1,0-1-1,0 1 1,1 0-1,-1-1 1,0 1 0,0-1-1,0 1 1,0-1-1,0 1 1,0-1-1,0 1 1,0-1 0,0 1-1,0-1 1,0 1-1,0 0 1,0-1-1,0 1 1,0-1 0,0 1-1,0-1 1,-1 1-1,1-1 1,0 1-1,0 0 1,-1-1 0,1 1-1,0-1 1,-1 1-1,1 0 1,0-1-1,-1 1 1,1 0 0,0-1-1,-1 1 1,1 0-1,-1 0 1,1-1-1,0 1 1,-1 0 0,1 0-1,-1 0 1,1 0-1,-1 0 1,1 0-1,-1-1 1,1 1 0,-1 0-1,-1 2 3,1-1 0,-1 1 0,1-1 0,0 1 0,0-1 1,0 1-1,0-1 0,0 1 0,0 0 0,0 0 0,-1 3 0,-4 9 18,1-7-11,-18 34 30,22-39-38,0 0 0,0 0 0,0 1 0,0-1 0,0 0 1,1 1-1,-1-1 0,1 1 0,0-1 0,0 1 0,0-1 0,0 0 0,0 1 0,0-1 0,0 1 0,2 4 0,-1-7-3,-1 1 1,0 0-1,1 0 1,-1-1-1,1 1 1,-1 0-1,1-1 1,0 1 0,-1 0-1,1-1 1,0 1-1,-1-1 1,1 1-1,0-1 1,0 0-1,-1 1 1,1-1-1,0 0 1,0 1-1,0-1 1,0 0-1,-1 0 1,1 0-1,1 0 1,24-6-32,-17 1-10,-1 1 0,0-1 0,11-10 0,-9 6 30,-1 0 1,1 0-1,-2-1 0,1 0 0,-2-1 0,1 0 0,-1 0 0,-1-1 0,0 0 0,-1 0 0,0 0 0,0 0 0,-2-1 0,0 0 0,0 0 0,-1 0 0,0 0 0,-1 0 0,-1 0 0,0-1 1,-1 1-1,-1 0 0,-4-22 0,5 33 25,1 0 1,-1 0 0,0 0-1,1 0 1,-1 0 0,0 0-1,-1 0 1,1 0 0,0 0-1,0 0 1,-1 0 0,-2-1-1,4 2 27,-1 1 0,0-1 1,1 1-1,-1 0 0,0-1 0,1 1 0,-1 0 0,0-1 0,0 1 0,0 0 0,1 0 0,-1 0 0,0 0 0,0 0 0,0 0 0,1 0 0,-1 0 0,0 0 0,0 0 0,0 0 0,1 1 0,-1-1 1,-1 1-1,0 0 80,-1 1 0,1 0 0,0 0 1,-1 0-1,1 0 0,0 0 1,0 0-1,0 1 0,1-1 1,-1 1-1,1-1 0,-1 1 1,1-1-1,0 1 0,0 0 0,-1 4 1,-1 6 24,0 0 0,1 0-1,0 0 1,1 1 0,1-1 0,0 0 0,1 0 0,0 1 0,4 17 0,5 7-1267,27 67 0,-29-83 266,-4-14 209,-1 1 0,-1-1 0,1 1 0,-1 0 0,-1 0 0,1 15 0,-8 16-704</inkml:trace>
</inkml:ink>
</file>

<file path=ppt/ink/ink4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6:21.03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116 3 9274,'-3'-1'318,"1"1"-1,-1-1 1,1 1 0,-1-1-1,1 1 1,-1 0-1,0 0 1,1 0 0,-1 1-1,1-1 1,-1 0 0,1 1-1,-1 0 1,1-1 0,-1 1-1,1 0 1,0 0-1,-1 1 1,1-1 0,-3 2-1,1 1-11,0 0 0,1-1 0,-1 1 0,1 1 0,0-1 0,0 0 0,0 1 0,1-1 0,-4 9 0,1 3 225,-1 1 0,2-1 0,0 1 0,2 0 0,-2 24 0,4-22-200,0 0-1,2 0 1,1 0-1,0 0 1,1-1 0,1 1-1,0-1 1,12 25-1,5 3-65,55 83 0,-74-124-430,0 0 1,0-1-1,-1 1 0,0 0 1,3 7-1,-5-11-35,0 0 0,1 1-1,-1-1 1,0 0 0,0 0 0,0 0-1,0 0 1,0 0 0,0 0 0,0 0-1,0 1 1,0-1 0,0 0 0,-1 0-1,1 0 1,0 0 0,-1 0 0,1 0-1,-1 0 1,1 0 0,-1 0 0,0 0-1,1 0 1,-1 0 0,0 0 0,0-1-1,1 1 1,-1 0 0,0 0 0,0-1-1,0 1 1,0-1 0,-1 1-1,-13 6-2610,-4 2 1127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6:12.76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332 1499 7386,'2'3'497,"0"1"1,0-1-1,0 0 1,1 0-1,-1 0 1,1 0-1,0 0 1,-1-1-1,1 1 1,1-1-1,-1 1 1,6 2-1,-3-2-116,1-1-1,-1 1 1,1-1 0,-1-1-1,1 1 1,11 0-1,5-1 22,1-1 0,-1-1-1,29-6 1,-43 6-93,108-19 1714,207-62-1,-291 70-1887,0-1 1,-1-1-1,-1-2 0,0-1 0,-1-1 0,-1-2 1,-1-1-1,0-2 0,-2 0 0,-1-2 0,-1 0 1,33-46-1,-48 57-86,-1 0 0,-1-1 1,0 0-1,-1-1 0,-1 0 1,-1 1-1,0-2 0,-1 1 1,0 0-1,-1-1 0,-1 1 1,-1-1-1,-3-30 0,-4-6 27,-3 1 1,-2 1-1,-19-51 0,-56-137-52,79 216-27,-1 0 0,-1 1 0,0 0-1,-2 1 1,-1 0 0,0 1 0,-1 1 0,-2 0 0,0 1 0,0 0 0,-2 1 0,0 1 0,-1 1 0,0 1 0,-1 1 0,-1 0 0,0 1-1,-1 2 1,0 0 0,-1 1 0,0 1 0,-32-6 0,7 6-6,-1 2-1,-1 2 1,1 2-1,-71 6 1,97-2 2,0 1 0,0 2 1,1 0-1,-1 1 1,1 1-1,0 1 0,1 1 1,0 1-1,1 1 1,0 1-1,-31 23 0,35-20-3,2-1 0,0 2-1,1 0 1,1 0 0,-18 32-1,-42 96-10,66-131 24,-16 38 1,2 1-1,2 0 1,2 2-1,-9 58 0,19-69 0,2 1 0,1 0 0,2 0 0,3 0 0,10 72 0,-3-70 48,1-1 1,2-1-1,3 0 1,26 58-1,-29-78 94,1 0 1,0-1-1,2-1 0,0 0 0,2-1 0,0 0 0,2-2 0,40 34 0,-48-45 8,0-1 0,1-1-1,0 1 1,0-2 0,1 0 0,0 0 0,0-1 0,0-1-1,0 0 1,0-1 0,1 0 0,-1-1 0,1 0-1,-1-2 1,25-2 0,-22 0-99,0 0 0,-1 0 0,1-2 0,-1 0 0,0-1 0,-1 0 0,0-1 0,0-1 0,0 0 0,-1-1 0,0-1 0,0 0 0,12-13 0,-22 20-203,-2 2-93,1-1 0,0 1-1,-1-1 1,0 1 0,1-1 0,-1 1-1,0-1 1,0 0 0,0 0 0,0 0 0,0 0-1,0 0 1,0 0 0,0-3 0,-5-3-1315</inkml:trace>
</inkml:ink>
</file>

<file path=ppt/ink/ink4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6:21.72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94 534 8938,'-80'-35'4185,"79"35"-4083,0 0 0,1 0 0,-1 0 0,1-1 0,-1 1 0,0 0 0,1 0 0,-1-1 0,1 1 0,-1 0 0,1-1 0,-1 1 0,1-1 0,-1 1 0,1 0 0,-1-1 0,1 1 0,-1-1 0,1 1 0,0-1 0,-1 0 0,1 1 0,0-1 0,-1 1 0,1-1 0,0 0 0,0 1 0,0-1 0,0 1 0,0-1 0,-1 0 0,1 1 0,0-1 0,1 0 0,10-9 990,-9 8-602,170-132 6949,4 5-9836,-118 78-3518,-58 56 6189,0 0-1,-1 1 1,0-1-1,0 0 0,-5 10 1,5-10-252,-2 4 53,0 2 200,0 0 0,0 1 1,1-1-1,0 0 0,1 16 0,1-25-226,0 0-1,0 1 0,0-1 0,0 0 0,0 0 1,1 0-1,0 1 0,-1-1 0,1 0 1,0 0-1,0 0 0,0 0 0,0 0 0,0 0 1,0 0-1,1 0 0,-1-1 0,1 1 1,-1 0-1,1-1 0,0 1 0,0-1 0,-1 0 1,1 1-1,0-1 0,0 0 0,0 0 1,0 0-1,0-1 0,1 1 0,-1 0 0,0-1 1,0 1-1,0-1 0,1 0 0,2 0 0,2 0-19,0 0 0,0-1 0,0 0 0,1 0 0,-1-1 0,0 0 0,0 0 0,-1-1 0,1 0 0,12-7 0,-17 9-16,-1 1 0,1-2 0,0 1 0,0 0 0,0 0 0,-1 0 0,1-1 0,-1 1 0,1-1 0,-1 1 0,0-1 0,1 0 0,-1 1 0,0-1 0,0 0 0,0 0 0,0 0 1,-1 0-1,1 0 0,-1 0 0,1 0 0,-1 0 0,1 0 0,-1 0 0,0 0 0,0 0 0,0 0 0,0 0 0,0-1 0,-1 1 0,1 0 0,-1 0 0,1 0 0,-1 0 0,0 0 0,0 0 0,0 1 0,0-1 0,0 0 0,0 0 0,0 1 0,-2-3 0,-6-6-140,-1 0-1,-1 0 0,0 1 0,0 0 0,0 1 1,-1 0-1,0 1 0,-1 1 0,0 0 0,-21-8 1,43 14-6660,13-3 6384,80 2-1429,-92 3 2176,0-1-1,-1 2 1,1-1 0,-1 1 0,1 1 0,-1-1 0,9 6 0,30 11 2555,-30-8-1574,-13-6 2093,-7-8-3341,0 1 0,0-1 0,1-1 0,-1 1 0,1 0 0,0 0 0,0 0 0,0-1 0,0 1 0,0-1 0,0 1 0,0-1 0,1 1 0,-1-5 0,-1 0 16,0 0-84,1-1 1,-1 0 0,1 0-1,1 0 1,-1 0-1,3-14 1,-2 17-10,1 1 1,0 0-1,0-1 1,1 1-1,-1 0 1,1 0-1,0 0 0,0 0 1,1 0-1,-1 0 1,1 1-1,0-1 1,0 1-1,0 0 1,0 0-1,4-4 1,-1 3 9,0 0 0,0 1 0,0 0 0,0-1 0,7-1 0,-11 4-282,1 0 0,-1 0 0,1 1 0,-1-1 1,1 1-1,0-1 0,-1 1 0,1 0 0,0 0 1,-1 0-1,1 0 0,-1 1 0,1-1 0,0 1 1,4 1-1,3 9-3760,-6-6 3193,7 11-445</inkml:trace>
</inkml:ink>
</file>

<file path=ppt/ink/ink4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6:22.2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99 9322,'20'-8'9359,"12"7"-4662,-21 1-2810,-9 2-1861,0 0 0,0 0-1,-1 1 1,1-1-1,0 1 1,-1-1-1,0 1 1,1-1-1,-1 1 1,0 0 0,0 3-1,-1-6-90,3-1-102,-1 0 154,1 0 0,-1 0 0,0-1 0,0 1 0,0-1 0,0 1 0,0-1 0,0 0 0,0 0 0,-1 0 0,3-2 0,13-15-4,22-18 15,-37 36 14,-1 0 1,0-1-1,1 1 0,-1 0 0,1-1 0,0 1 0,-1 0 0,1 0 0,0 0 0,0 1 0,0-1 1,-1 0-1,1 1 0,0-1 0,0 1 0,0-1 0,0 1 0,0 0 0,0 0 0,0 0 0,0 0 1,0 0-1,0 1 0,0-1 0,0 1 0,0-1 0,0 1 0,0-1 0,0 1 0,-1 0 0,1 0 1,0 0-1,-1 0 0,1 0 0,0 1 0,-1-1 0,1 0 0,-1 1 0,0-1 0,1 1 0,-1-1 1,0 1-1,0 0 0,0 0 0,1 1 0,3 6 158,-1 1-1,1 0 1,-2-1 0,1 1-1,-1 1 1,2 12 0,-2-13 261,1-9-185,7-19-108,6-10-134,-8 16 0,-2 1 2,1 1 0,1-1 0,-1 2 1,2-1-1,19-15 0,-26 23 28,1 0-1,-1 0 1,1 0-1,0 1 1,0-1 0,0 1-1,0 0 1,0 0-1,0 0 1,1 1 0,-1-1-1,0 1 1,0 0-1,0 0 1,0 1 0,7 0-1,-8 0-3,1 0 0,-1 1-1,0-1 1,0 0 0,0 1-1,0 0 1,-1 0 0,1 0-1,0 0 1,-1 0 0,1 0 0,-1 1-1,0-1 1,0 1 0,0 0-1,0-1 1,0 1 0,0 0-1,-1 0 1,2 5 0,-3-7-51,1 1-1,-1-1 1,0 0 0,1 0-1,-1 0 1,1 0 0,-1 0-1,1 0 1,-1 0 0,1 0-1,0 0 1,-1 0 0,1 0-1,0 0 1,0-1 0,0 1-1,0 0 1,0 0 0,0-1-1,0 1 1,0-1 0,0 1-1,0-1 1,1 1 0,0-1-305,0 0 1,1-1 0,-1 1-1,0-1 1,0 0-1,0 1 1,-1-1 0,1 0-1,0 0 1,3-2 0,3-2-1363,13-4 344</inkml:trace>
</inkml:ink>
</file>

<file path=ppt/ink/ink4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6:22.61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1 18180,'5'7'11978,"-7"-7"-11569,1 0-738,-9 2-3095</inkml:trace>
</inkml:ink>
</file>

<file path=ppt/ink/ink4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6:42.48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38 4961,'21'4'6333,"4"-7"-3772,-5 1-2366,124-13 1801,133-6-348,283 34 902,-520-9-2226,41 8 0,-66-7-251,-20-1 37,-28-1 85,29-2-183,-406 6 431,128-6-495,268 0 48,38-1-10,121 1 8,333-8 839,-190 0 667,-269 9-1401,-37 4-46,-201 25 35,-55 10 1295,346-60-2719,-11 12 800</inkml:trace>
</inkml:ink>
</file>

<file path=ppt/ink/ink4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7:08.60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41 361 7242,'-40'-33'8916,"39"40"-7690,6 18-1148,51 241 2770,-68-336-2833,-13-96-202,25 163 179,-8-156-352,8 129 335,1 0 0,2 0 0,8-37 0,-10 61 73,1 0 0,-1 0 1,1 1-1,1-1 1,-1 1-1,1-1 1,0 1-1,5-7 0,-7 11-15,0 0 0,0 0 0,0 0 0,0 0 0,0 0-1,0 0 1,1 0 0,-1 0 0,0 1 0,1-1-1,-1 0 1,1 1 0,-1-1 0,0 1 0,1-1 0,-1 1-1,1 0 1,-1 0 0,1 0 0,0 0 0,-1 0-1,1 0 1,-1 0 0,1 0 0,-1 0 0,1 1 0,-1-1-1,1 1 1,-1-1 0,0 1 0,1-1 0,-1 1-1,0 0 1,1 0 0,-1 0 0,0 0 0,2 1 0,13 13 325,-2 0 0,1 1 0,-2 0 0,0 1 0,18 31 0,-22-33-245,9 17 11,-2 0 0,-2 0 0,0 2-1,10 46 1,-8-43-387</inkml:trace>
</inkml:ink>
</file>

<file path=ppt/ink/ink4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7:09.00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146 192 6857,'-143'48'3545,"140"-43"-384,5-8-1209,13-8-207,4-11-193,10-13-432,2-4-200,5 2-399,-1 5-169,-6 5-400,-2 7-296,-8 9-577,-2 3-743,-7 10-696,-3 9 1391</inkml:trace>
</inkml:ink>
</file>

<file path=ppt/ink/ink4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7:09.3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0 598 10106,'5'6'4569,"9"-9"-2424,14-17-249,4-13-152,13-19-367,9 0-161,10-17-384,5-1-176,-3-3-232,-2 9-128,-13 15-336,-11 2-240,-8 16-1040,-6 3-1192,6 15 1559</inkml:trace>
</inkml:ink>
</file>

<file path=ppt/ink/ink4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7:09.85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 1 8226,'-2'3'729,"1"0"0,0 0 1,0 0-1,1 0 0,-1 0 1,1 0-1,-1 1 0,1-1 1,0 0-1,0 0 0,1 5 1,7 37 1588,-2-24-1533,1 1-1,2-1 1,16 31 0,-15-32-485,-1-1 1,0 2-1,11 40 1,-19-55-493,4 18 715,-5-24-575,0 0 0,0 0 0,0 0 0,0 0 0,0 0 0,-1 0 0,1-1 0,0 1-1,0 0 1,0 0 0,0 0 0,-1 0 0,1 0 0,0 0 0,0 0 0,0 0-1,-1 0 1,1 0 0,0 0 0,0 0 0,0 0 0,-1 0 0,1 0 0,0 0 0,0 0-1,0 0 1,-1 0 0,1 0 0,0 0 0,0 0 0,0 0 0,0 0 0,-1 0-1,1 1 1,0-1 0,0 0 0,0 0 0,0 0 0,-1 0 0,1 0 0,0 1 0,0-1-1,0 0 1,0 0 0,0 0 0,0 0 0,0 1 0,0-1 0,-1 0 0,1 0-1,0 0 1,0 1 0,0-1 0,0 0 0,0 0 0,0 1 0,-7-17-4281,-1-6 3023</inkml:trace>
</inkml:ink>
</file>

<file path=ppt/ink/ink4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7:10.41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56 204 5625,'-20'-25'1158,"-13"-20"3268,31 28 2407,8-6-4739,-5 20-1948,0-1 0,1 1 0,0 0 1,0 0-1,0-1 0,0 1 0,1 0 0,-1 1 1,4-4-1,40-18 639,-36 18-715,-1 1-1,1 0 1,0 1-1,0 0 1,19-5-1,-26 9-61,-1-1 0,0 1 0,0-1 0,1 1 0,-1 0 0,0 0 0,1 0 0,-1 0-1,0 0 1,0 1 0,1-1 0,-1 1 0,0-1 0,0 1 0,1 0 0,-1 0 0,0 0 0,0 0 0,0 0 0,0 0-1,0 1 1,-1-1 0,1 1 0,0-1 0,-1 1 0,1 0 0,-1 0 0,1-1 0,-1 1 0,0 0 0,0 0 0,0 0-1,0 1 1,0-1 0,0 0 0,-1 0 0,1 0 0,0 3 0,0 4-1,0-1-1,0 0 1,0 1-1,-1-1 1,-1 1-1,0-1 1,0 0-1,0 1 1,-5 14 0,4-17-3,0-1 1,0 0-1,0 0 1,-1 0-1,1 0 0,-1 0 1,0-1-1,-1 1 1,1-1-1,-1 0 1,0 0-1,0 0 1,0 0-1,-1-1 1,-8 6-1,9-9-34,7-5-27,10-9-4,26-19 88,-33 27-23,0 1 0,1-1 0,-1 1 0,1 0 0,0 1 0,1 0 0,-1 0 0,16-5 0,-20 8 7,-1 0 0,0 0 0,0 0 0,0 0 0,1 0 1,-1 1-1,1 0 0,-1-1 0,0 1 0,1 0 0,-1 0 0,1 0 0,-1 0 0,0 1 0,1-1 0,-1 0 1,0 1-1,1 0 0,-1 0 0,0 0 0,0 0 0,0 0 0,1 0 0,-1 0 0,0 1 0,0-1 1,-1 1-1,1-1 0,3 4 0,-3 0 16,1-1 1,-1 1-1,1 0 1,-1 0 0,-1 0-1,1 0 1,-1 1-1,0-1 1,0 0-1,0 1 1,-1-1-1,0 8 1,1-3-26,-2 0 0,1 0-1,-1-1 1,-1 1 0,1-1 0,-2 1 0,-3 9 0,4-14-387,0 0 0,-1-1 0,0 1 0,0-1 0,0 1-1,-1-1 1,0 0 0,1 0 0,-1 0 0,-1-1 0,1 0 0,0 1 0,-1-1 0,-5 2 0,-6 3-388,-1 0 107</inkml:trace>
</inkml:ink>
</file>

<file path=ppt/ink/ink4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7:10.79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1 522 10970,'19'-8'4825,"15"-17"-2376,5-11-233,16-22-199,-1-8-145,12-13-223,1 4-185,-12 12-576,-2 7-264,-24 24-736,-11 10-472,0 21-3961,-4 2 3161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6:15.0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1 235 5489,'1'-9'9375,"3"2"-4250,-3 6-4999,0 1-1,0-1 1,0 0-1,0 0 1,0 1-1,1-1 1,-1 0-1,0 1 1,0-1-1,1 1 1,-1-1-1,0 1 1,0 0 0,1 0-1,-1 0 1,0-1-1,1 1 1,-1 0-1,1 1 1,-1-1-1,0 0 1,1 0-1,-1 1 1,0-1-1,0 0 1,2 1-1,-2 0-98,0 0 1,0 0-1,0 0 0,0-1 0,0 1 0,0 0 0,-1 0 1,1 0-1,0 1 0,0-1 0,-1 0 0,1 0 0,-1 0 1,1 0-1,-1 0 0,0 1 0,1-1 0,-1 0 0,0 0 0,0 2 1,7 17 95,3 0-30,-6-13-59,0 0 1,0 1-1,-1-1 1,0 1-1,0 0 0,-1 0 1,0 0-1,0 1 1,0 9-1,4 57 228,-3-45-106,-2-24-36,0-10 44,2-53-344,2 0 1,3 0-1,2 1 1,28-89-1,-37 143 168,3-10-23,0 0 1,1 0-1,0 0 1,8-11-1,-13 22 38,1-1 0,0 0-1,0 1 1,0-1 0,0 1 0,0-1 0,1 1-1,-1 0 1,0-1 0,1 1 0,-1 0-1,1 0 1,-1 0 0,1 0 0,-1 0-1,1 0 1,0 0 0,-1 1 0,1-1-1,0 0 1,0 1 0,0 0 0,-1-1-1,1 1 1,0 0 0,0 0 0,0 0 0,0 0-1,0 0 1,-1 1 0,1-1 0,0 0-1,0 1 1,0-1 0,-1 1 0,1 0-1,2 1 1,2 2 58,0 1-1,0 0 1,-1 0-1,0 0 1,0 0 0,0 1-1,0 0 1,-1 0-1,4 9 1,30 65 629,-27-54-515,1 1-65,-5-9-107,1 0 0,1-1 0,19 29 0,-14-36-762,-6-8-1229,-6-9-3431,-6-9 2794</inkml:trace>
</inkml:ink>
</file>

<file path=ppt/ink/ink4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7:12.72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97 6721,'-2'-4'8193,"2"4"-8134,0-1 0,0 1 1,0 0-1,0 0 1,0-1-1,0 1 1,0 0-1,0 0 0,0 0 1,0-1-1,0 1 1,0 0-1,1 0 1,-1 0-1,0-1 0,0 1 1,0 0-1,0 0 1,0 0-1,0-1 1,0 1-1,1 0 1,-1 0-1,0 0 0,0 0 1,0 0-1,0-1 1,0 1-1,1 0 1,-1 0-1,0 0 0,0 0 1,0 0-1,1 0 1,-1 0-1,0 0 1,0 0-1,0 0 0,1-1 1,-1 1-1,0 0 1,0 0-1,1 0 1,-1 0-1,0 1 0,0-1 1,0 0-1,1 0 1,-1 0-1,0 0 1,0 0-1,0 0 1,1 0-1,-1 0 0,0 0 1,0 1-1,2-1-10,-1 1-1,1-1 1,-1 1 0,1-1-1,-1 1 1,1 0 0,-1 0-1,0 0 1,0 0-1,1 0 1,-1 0 0,0 0-1,0 0 1,0 0-1,0 0 1,0 1 0,0-1-1,-1 0 1,2 2-1,7 10 104,2 1-75,-3-5-10,-1 0 0,0 1-1,0 0 1,-1 0-1,0 1 1,-1 0 0,0 0-1,-1 0 1,5 17-1,-8-23-67,-1 0-32,-6-17 16,6 11 18,-8-18-23,1 0-1,1 0 1,-7-34 0,12 46 28,0 0-1,1 0 1,0 0 0,0 0-1,0 0 1,1 0-1,0 0 1,1 1 0,-1-1-1,1 0 1,1 1 0,-1-1-1,1 1 1,0 0-1,4-6 1,-5 9 15,-1 1 1,1 0-1,0 0 1,0 0-1,0 0 0,0 1 1,0-1-1,0 0 1,0 1-1,0 0 0,1-1 1,-1 1-1,1 0 1,-1 0-1,1 0 1,-1 1-1,1-1 0,0 1 1,-1-1-1,1 1 1,-1 0-1,1 0 0,0 0 1,-1 0-1,1 0 1,0 1-1,-1-1 0,1 1 1,0 0-1,-1 0 1,1 0-1,-1 0 0,4 2 1,0 0 12,0 0 1,0 1 0,-1 0-1,1 0 1,-1 0-1,0 0 1,0 1 0,-1 0-1,1 0 1,-1 0-1,0 1 1,5 9 0,-8-14-87,-1 1 1,1-1 0,-1 0 0,1 0 0,0 1 0,-1-1 0,1 0 0,0 0-1,0 0 1,0 0 0,0 0 0,0 0 0,0 0 0,0-1 0,0 1-1,1 0 1,-1-1 0,0 1 0,3 0 0,-3-1-124,0 0 0,0 0 0,0 0 0,0 0 0,0-1 0,0 1 0,0 0 0,0-1 0,0 1-1,0-1 1,0 1 0,0-1 0,-1 0 0,1 1 0,0-1 0,0 0 0,0 1 0,-1-1 0,1 0 0,0 0 0,-1 0 0,1 0 0,-1 0 0,1 1 0,-1-1 0,0 0 0,1-2 0,8-12-947</inkml:trace>
</inkml:ink>
</file>

<file path=ppt/ink/ink4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7:13.15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1 151 9282,'0'-1'125,"0"1"0,0-1-1,0 0 1,1 1 0,-1-1 0,0 0 0,0 1-1,0-1 1,1 0 0,-1 1 0,1-1 0,-1 1-1,0-1 1,1 1 0,-1-1 0,1 1-1,-1-1 1,1 1 0,-1-1 0,1 1 0,-1-1-1,1 1 1,0 0 0,-1-1 0,1 1 0,0 0-1,-1 0 1,1-1 0,0 1 0,-1 0 0,1 0-1,0 0 1,-1 0 0,1 0 0,0 0 0,-1 0-1,2 0 1,1 2 273,-1 0 0,1 0-1,-1 1 1,0-1 0,0 0 0,0 1-1,3 4 1,8 10 544,2 0-510,-1 1 0,-1 0-1,0 1 1,-1 0 0,17 38 0,-60-133-1127,23 60 615,1 0 1,0-1 0,1 0 0,1 0 0,1 0 0,0 0 0,1-1-1,1 0 1,0-17 0,2 32 112,1 0 1,-1 0-1,1 0 0,0 0 0,0 0 1,0 0-1,0 1 0,0-1 0,1 0 0,-1 1 1,1-1-1,0 1 0,0 0 0,0-1 1,0 1-1,0 0 0,0 0 0,0 0 1,1 0-1,-1 1 0,5-3 0,-6 3 15,1 1 0,-1-1 0,1 1-1,-1-1 1,1 1 0,-1 0 0,1-1-1,0 1 1,-1 0 0,1 0 0,0 0 0,-1 0-1,1 1 1,-1-1 0,1 0 0,0 1-1,-1-1 1,1 1 0,-1-1 0,1 1-1,-1 0 1,1 0 0,-1 0 0,0 0 0,1 0-1,-1 0 1,0 0 0,0 0 0,0 0-1,0 0 1,0 1 0,0-1 0,0 0-1,0 1 1,0-1 0,-1 1 0,1-1-1,0 1 1,0 1 0,0 2 42,0 0 0,1 0-1,-2 0 1,1 1 0,-1-1 0,1 0-1,-1 1 1,-1-1 0,1 0-1,-1 0 1,0 1 0,0-1 0,-1 0-1,1 0 1,-1 0 0,-3 6 0,-3 5-1102,0-1 1,-1 0-1,-14 18 0,31-42-117</inkml:trace>
</inkml:ink>
</file>

<file path=ppt/ink/ink4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7:14.30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24 114 4521,'-23'-13'13334,"37"36"-10702,-8-14-2571,2 2 29,0 0-1,-1 1 1,-1 0 0,0 0 0,0 1 0,4 16 0,-1 14 55,-7-28-71,-4-27 77,-3-10-132,-14-93 6,17 101-22,2 1 0,0-1 0,0 1 0,1-1 0,1 1-1,6-26 1,-7 38 13,-1 0 0,0-1 0,1 1 0,-1 0 0,1 0 0,0 0-1,-1 0 1,1 0 0,0 0 0,-1 0 0,1 0 0,0 0 0,0 1 0,0-1 0,0 0-1,0 0 1,0 1 0,0-1 0,0 1 0,0-1 0,0 1 0,1-1 0,-1 1-1,0 0 1,0-1 0,0 1 0,0 0 0,1 0 0,-1 0 0,0 0 0,0 0 0,1 0-1,-1 0 1,0 0 0,0 1 0,0-1 0,0 0 0,1 1 0,-1-1 0,0 1-1,0-1 1,0 1 0,0 0 0,0-1 0,1 2 0,2 1 76,0-1 0,0 1 0,0 0 0,0 0 1,-1 0-1,0 1 0,1-1 0,-1 1 0,-1-1 0,1 1 1,2 5-1,-2-4-34,1 4-15,0 1 0,0-1 1,0 1-1,-2 0 0,1 0 1,-1 0-1,0 0 0,-1 0 1,0 0-1,-1 14 0,0-24-43,0 1-1,0-1 1,0 0-1,0 1 1,0-1-1,0 1 1,0-1-1,0 0 0,-1 1 1,1-1-1,0 1 1,0-1-1,0 0 1,0 1-1,-1-1 0,1 0 1,0 1-1,0-1 1,0 0-1,-1 1 1,1-1-1,0 0 0,-1 1 1,1-1-1,0 0 1,-1 0-1,1 0 1,0 1-1,-1-1 1,1 0-1,0 0 0,-1 0 1,1 0-1,-1 0 1,1 0-1,0 0 1,-1 1-1,1-1 0,-1 0 1,1 0-1,0-1 1,-1 1-1,1 0 1,-1 0-1,1 0 1,0 0-1,-1 0 0,1 0 1,-1 0-1,1-1 1,0 1-1,-1 0 1,1 0-1,0-1 0,-1 1 1,1 0-1,0 0 1,0-1-1,-1 1 1,1-1-1,-2 0-40,1 0-1,0 0 1,0-1 0,0 1 0,0 0-1,0-1 1,0 1 0,0-1 0,0 1-1,1-1 1,-1 1 0,0-1 0,1 0-1,-1-2 1,1 4 38,0-1 0,0 1 0,0-1 0,0 1 0,0 0 0,0-1 0,0 1 0,1-1 0,-1 1 0,0 0 0,0-1 0,0 1 0,1 0 0,-1-1 0,0 1 0,0 0 0,1-1 0,-1 1 0,0 0 0,1 0 0,-1-1 0,0 1 0,1 0 0,-1 0 0,0-1 0,1 1 0,-1 0 0,1 0 0,-1 0 0,0 0 0,1 0 0,-1 0 1,1 0-1,-1 0 0,0 0 0,1 0 0,-1 0 0,1 0 0,-1 0 0,1 0 0,-1 0 0,0 0 0,1 0 0,-1 0 0,0 0 0,1 1 0,-1-1 0,1 0 0,-1 1 0,10 0-57,-10-1-14</inkml:trace>
</inkml:ink>
</file>

<file path=ppt/ink/ink4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7:14.81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0 136 7394,'8'-6'411,"-8"5"-176,1 0 0,0 0 0,0 0 0,1 0-1,-1 0 1,0 0 0,0 0 0,0 0 0,1 1 0,-1-1 0,0 0-1,1 1 1,-1-1 0,1 1 0,1-1 0,-2 3 22,0-1-1,0 1 1,0-1-1,0 1 1,0-1 0,0 1-1,-1 0 1,1-1-1,-1 1 1,1 0 0,-1 0-1,0-1 1,0 1-1,0 0 1,0 2 0,5 19 827,0 0 0,2 0 0,0-1 1,12 22-1,-7-15-485,12 44-1,-23-64-561,-5-11-15,-7-20-41,3-2 10,1-1-1,0 0 0,2 0 0,-2-39 0,6 52 11,1 0-1,0 0 1,1 0-1,0 0 1,1 0-1,0 0 1,1 0-1,0 1 1,1-1-1,1 1 1,-1 0-1,8-12 1,-9 20 22,-1 0 0,1 0 1,0 0-1,0 0 0,0 0 0,0 0 1,0 1-1,1 0 0,-1 0 0,1-1 1,-1 2-1,1-1 0,0 0 0,0 1 1,0 0-1,0 0 0,0 0 0,6 0 1,-8 0 14,0 1 0,0 0 0,1 0 0,-1 0 0,0 0 0,0 1 0,1-1 0,-1 1 0,0-1 0,0 1 0,0 0 0,0 0 0,0 0 0,0 0 0,0 0 0,0 0 0,0 0 0,0 1 0,-1-1 0,1 1 0,0-1 0,-1 1 0,0 0 0,1 0 0,-1 0 1,0-1-1,0 1 0,0 0 0,0 0 0,0 1 0,0-1 0,0 0 0,0 4 0,1 12-180,0 1 1,-2 0-1,0 0 0,-1 0 1,0-1-1,-2 1 0,0-1 1,-2 1-1,-6 18 0,8-19-1937,3-4 823</inkml:trace>
</inkml:ink>
</file>

<file path=ppt/ink/ink4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7:15.49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 39 7466,'-12'-13'10955,"12"13"-10823,1 1-46,1-1 1,-1 1-1,1-1 0,-1 1 0,1 0 0,-1-1 0,0 1 0,1 0 1,-1 0-1,0 0 0,0 0 0,0 0 0,0 0 0,0 1 0,0-1 1,0 0-1,0 1 0,0-1 0,0 2 0,8 9 158,23 29-13,-30-37-209,0-1-1,-1 0 1,1 1-1,-1-1 1,0 1-1,0 0 1,0-1-1,0 1 1,0 5 0,-3 3 20,2-12-42,0 1 0,-1-1 0,1 0 0,0 0 0,0 0-1,0 0 1,-1 0 0,1 0 0,0 0 0,0 0 0,0 0 0,-1 0 0,1 0-1,0 0 1,0 0 0,0 0 0,0 0 0,-1 0 0,1 0 0,0 0 0,0 0-1,0 0 1,-1 0 0,1 0 0,0-1 0,0 1 0,0 0 0,0 0-1,-1 0 1,1 0 0,0 0 0,0 0 0,0-1 0,0 1 0,0 0 0,0 0-1,0 0 1,-1 0 0,1-1 0,0 1 0,0 0 0,0 0 0,0 0 0,0 0-1,0-1 1,0 1 0,-1-2-1,1 1 1,-1 0-1,1-1 1,-1 1-1,1-1 0,-1 1 1,1-1-1,0 1 0,0-1 1,0 1-1,0-1 0,0 1 1,0-2-1,1-11 3,-2 4 0,0 4 2,0-1-1,1 1 1,0-1-1,0 1 0,0-1 1,1 0-1,0 1 1,0 0-1,1-1 0,0 1 1,4-10-1,-5 15 19,-1 0-1,1 0 0,0 0 1,0-1-1,0 1 0,0 0 1,0 1-1,0-1 1,0 0-1,1 0 0,-1 0 1,0 1-1,0-1 1,1 0-1,-1 1 0,0-1 1,1 1-1,-1 0 0,1-1 1,-1 1-1,1 0 1,-1 0-1,0 0 0,1 0 1,-1 0-1,1 0 1,-1 0-1,0 1 0,1-1 1,-1 0-1,1 1 0,-1-1 1,0 1-1,1 0 1,-1-1-1,0 1 0,0 0 1,0 0-1,0 0 1,3 2-1,2 2 58,0 0 1,-1 1-1,1 0 1,-1 0-1,7 11 1,-11-15-190,1 0 0,-1 0 0,1 0-1,0 0 1,-1 0 0,1 0 0,0 0 0,0-1 0,0 1 0,3 1 0,-4-2-71,0-1 0,0 0 0,0 0-1,0 1 1,0-1 0,0 0 0,0 0 0,0 0 0,0 0 0,0 0 0,0 0 0,0 0 0,0-1 0,0 1 0,0 0-1,0 0 1,0-1 0,0 1 0,0-1 0,0 1 0,0-1 0,0 1 0,0-1 0,0 0 0,0 1 0,-1-1 0,2-1-1,14-14-1006</inkml:trace>
</inkml:ink>
</file>

<file path=ppt/ink/ink4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7:15.91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93 9570,'1'6'754,"0"0"1,1 0-1,-1 0 0,1-1 0,1 1 0,-1 0 1,1-1-1,0 1 0,0-1 0,6 8 1,6 4 402,26 25 1,3 5 265,-27-28-1127,-11-13-227,0 0 1,-1 0-1,0 0 1,0 1 0,4 9-1,-65-98-76,43 59-44,-19-44-1,29 60 49,0 0-1,1-1 1,0 1-1,1 0 1,-1-1-1,1 1 1,1-1-1,0 1 1,0-1-1,0 1 1,2-11-1,-1 14 60,1 1 0,-1-1-1,1 1 1,0-1 0,0 1-1,0 0 1,0-1 0,0 1 0,1 0-1,0 0 1,-1 1 0,1-1 0,0 1-1,0-1 1,1 1 0,-1 0 0,0 0-1,1 0 1,-1 1 0,1-1-1,0 1 1,0 0 0,-1 0 0,1 0-1,0 0 1,0 1 0,0 0 0,0-1-1,0 1 1,0 1 0,-1-1-1,1 1 1,0-1 0,0 1 0,0 0-1,-1 0 1,5 2 0,-6-1-23,-1 0 1,1-1-1,-1 1 1,1 0 0,-1 0-1,0 0 1,1 0-1,-1 0 1,0 0-1,0 0 1,-1 0-1,1 1 1,0-1-1,-1 0 1,1 0-1,-1 1 1,0-1 0,0 0-1,0 1 1,0-1-1,0 0 1,0 1-1,-1-1 1,1 0-1,-1 1 1,1-1-1,-2 2 1,-2 8-257,0 0 0,0 0 0,-11 18 0,-1 2-1147,11-4 526</inkml:trace>
</inkml:ink>
</file>

<file path=ppt/ink/ink4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7:19.63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15 138 7794,'-11'-8'11381,"8"12"-8864,4 0-2572,0 0 1,0 0 0,0-1-1,1 1 1,0-1 0,4 7-1,1 3 128,-3-5-7,0-1 0,1-1 0,-1 1 0,1-1 1,10 10-1,-17-19-48,0 0 0,0 0 0,1 0 0,-1 0-1,1-1 1,0 1 0,-1-5 0,-5-14-11,5 16 12,-3-9-24,0 0 0,1-1 0,-3-23 0,7 35 43,-1 0-1,1 0 1,0 0-1,0 0 1,0 0-1,1 0 1,-1 0-1,1 0 1,0 0-1,0 0 1,1 0 0,-1 0-1,1 0 1,0 1-1,0-1 1,0 1-1,0-1 1,1 1-1,-1 0 1,4-4-1,-5 7-24,0-1 0,0 1 0,-1 0-1,1 0 1,0-1 0,0 1 0,-1 0 0,1 0 0,0 0-1,0 0 1,0-1 0,-1 1 0,1 0 0,0 1 0,0-1-1,0 0 1,-1 0 0,1 0 0,0 0 0,0 1-1,-1-1 1,1 0 0,0 1 0,-1-1 0,1 0 0,0 1-1,-1-1 1,1 1 0,0-1 0,-1 1 0,1 0 0,0 0-1,23 27 157,-17-18-91,14 14 58,-15-15-87,1-1 0,0 1 0,1-1 0,-1-1 0,2 1 0,-1-1 0,12 6 0,-20-12-116,0-1 1,0 0-1,1 0 0,-1 1 1,0-1-1,1 0 1,-1 0-1,1 0 1,-1 1-1,0-1 0,1 0 1,-1 0-1,1 0 1,-1 0-1,0 0 1,1 0-1,-1 0 0,1 0 1,-1 0-1,1 0 1,-1 0-1,0 0 1,1 0-1,-1 0 0,1 0 1,-1 0-1,0 0 1,1-1-1,-1 1 1,0 0-1,1 0 0,-1 0 1,1-1-1,-1 1 1,0 0-1,0-1 0,1 1 1,1-17-7110,-2 10 6562,1-17-619</inkml:trace>
</inkml:ink>
</file>

<file path=ppt/ink/ink4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7:20.0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6 261 7194,'-5'-57'3286,"5"56"-3210,0 1 1,0 0 0,0-1 0,0 1 0,0 0 0,0-1 0,0 1 0,0 0-1,0-1 1,0 1 0,0-1 0,0 1 0,1 0 0,-1 0 0,0-1-1,0 1 1,0 0 0,1-1 0,-1 1 0,0 0 0,0 0 0,1-1 0,-1 1-1,0 0 1,0 0 0,1 0 0,-1-1 0,0 1 0,1 0 0,-1 0-1,0 0 1,1 0 0,-1 0 0,0 0 0,1 0 0,-1-1 0,1 1 0,-1 0-1,0 0 1,1 0 0,-1 1 0,0-1 0,1 0 0,-1 0 0,0 0-1,1 0 1,-1 0 0,0 0 0,1 0 0,-1 1 0,19 8 1660,-17-8-1254,10 6 331,0 0 1,-1 1 0,0 0 0,13 13 0,-5-1-296,0 0-1,26 41 1,-39-49-473,-10-8-94,2-5 33,1 1 1,-1-1-1,0 0 1,1 1-1,-1-1 1,1 0-1,-1 0 1,1 0-1,0 0 1,-1 0-1,1-1 1,0 1-1,-2-2 1,-14-19-45,1-1 0,-14-28 1,24 41 42,0-2 0,0 1 0,1-1 0,0 0 0,1-1 0,0 1 0,1-1 0,1 0 0,0 0 0,1 1 0,0-1 0,0 0 0,3-17 0,-1 26 33,0 0 1,0 0 0,0 1 0,1-1-1,0 0 1,-1 1 0,1-1-1,1 1 1,-1 0 0,0 0 0,1 0-1,-1 0 1,1 0 0,0 0 0,0 1-1,0-1 1,0 1 0,1 0 0,-1 0-1,1 0 1,-1 0 0,6-1-1,-7 2 16,1 0 1,-1 0-1,1 1 0,-1-1 0,1 1 0,-1-1 0,1 1 0,-1 0 0,1 0 0,-1 0 0,1 0 0,0 1 0,-1-1 0,1 1 0,-1-1 0,1 1 0,-1 0 0,0 0 0,1 0 0,-1 0 1,0 1-1,0-1 0,0 0 0,0 1 0,0 0 0,0-1 0,0 1 0,0 0 0,-1 0 0,1 0 0,-1 0 0,1 0 0,-1 1 0,0-1 0,2 3 0,-1 0-5,-1 0-1,1 0 1,-1 0-1,1 0 1,-2 1 0,1-1-1,0 0 1,-1 1-1,0-1 1,0 1-1,-1-1 1,0 0-1,0 0 1,-2 8-1,0-3-596,-1-1 0,0 1 0,-1-1 0,0 0-1,0 0 1,-11 12 0,7-7 161,5-3 37</inkml:trace>
</inkml:ink>
</file>

<file path=ppt/ink/ink4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7:20.58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21 6305,'1'15'1264,"0"8"313,-5-7 2394,29 1 943,-20-13-4633,-1 0 1,0 0 0,-1 1 0,1-1 0,-1 1 0,0 0 0,0 0 0,0 0 0,-1 0-1,3 8 1,8 16-34,-16-40-247,0 1 0,0-2 0,1 1 0,0 0 0,0-23 0,2 22 0,0 9 26,-1 0 1,1-1-1,0 1 1,1 0-1,-1-1 1,1 1-1,-1 0 0,1-1 1,0 1-1,0 0 1,1 0-1,-1 0 1,1 0-1,-1 0 0,1 0 1,0 1-1,0-1 1,0 0-1,0 1 1,1-1-1,-1 1 0,1 0 1,5-4-1,-6 5-2,-1 1-1,1-1 0,-1 0 1,1 1-1,0 0 0,-1-1 1,1 1-1,0 0 0,-1 0 1,1-1-1,0 1 1,-1 1-1,1-1 0,0 0 1,-1 0-1,1 1 0,0-1 1,-1 1-1,1-1 0,0 1 1,-1-1-1,1 1 0,-1 0 1,0 0-1,1 0 1,-1 0-1,1 0 0,-1 0 1,0 1-1,0-1 0,0 0 1,0 0-1,0 1 0,0-1 1,0 1-1,0-1 0,-1 1 1,1-1-1,0 1 1,-1 0-1,1-1 0,-1 4 1,7 15-13,-5-12-82,0 1-1,1-1 1,0 0-1,0 0 1,1 0-1,0-1 1,1 1 0,5 7-1,-8-25-6498,0-2 5279</inkml:trace>
</inkml:ink>
</file>

<file path=ppt/ink/ink4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7:21.01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0 116 6977,'5'14'1904,"1"-1"-1,0 0 1,1 0-1,9 13 0,2-2-493,1 0 0,30 29 0,-41-47-1279,-8-9-80,-11-18-69,3 7 13,-7-16-28,-15-39-1,27 59 29,-1-1-1,1 1 1,1 0-1,0-1 1,1 1 0,-1-1-1,2 0 1,0 1-1,1-15 1,0 22 51,0 1-1,-1 0 1,1-1 0,0 1-1,0 0 1,0-1 0,1 1 0,-1 0-1,1 0 1,-1 0 0,1 0 0,0 0-1,-1 1 1,1-1 0,0 0-1,0 1 1,0 0 0,0-1 0,1 1-1,-1 0 1,0 0 0,1 0 0,-1 0-1,0 0 1,1 1 0,-1-1 0,1 1-1,-1 0 1,1-1 0,-1 1-1,1 0 1,-1 1 0,1-1 0,-1 0-1,1 1 1,-1-1 0,1 1 0,-1 0-1,0 0 1,1 0 0,-1 0-1,0 0 1,0 0 0,0 1 0,0-1-1,0 1 1,0-1 0,0 1 0,0 0-1,-1 0 1,1 0 0,0 0 0,-1 0-1,0 0 1,1 0 0,-1 0-1,0 1 1,0-1 0,-1 0 0,1 1-1,1 3 1,-2 6-81,0-1 1,0 1-1,-1 0 0,0 0 1,-6 18-1,7-29-52,0-1-1,0 1 1,0-1 0,-1 1-1,1-1 1,0 0 0,0 1-1,-1-1 1,1 1-1,0-1 1,-1 0 0,1 0-1,0 1 1,-1-1 0,1 0-1,-1 1 1,1-1 0,0 0-1,-1 0 1,1 0 0,-1 0-1,1 1 1,-1-1 0,1 0-1,-1 0 1,1 0-1,-1 0 1,1 0 0,0 0-1,-1 0 1,1 0 0,-1 0-1,0 0 1,-2-3-952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6:26.28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45 473 5433,'-14'1'10191,"6"6"-7580,-4 26-2517,8-8 451,-2 46 0,7-55-152,4-13 100,11-24 355,-6 8-715,188-233 2057,49-66-4345,-225 275 1182</inkml:trace>
</inkml:ink>
</file>

<file path=ppt/ink/ink4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7:21.7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66 4889,'2'-6'10845,"-3"6"-10664,8 1 3605,-1 3-4654,22 35 1991,-15-24-1008,-9-11-87,-1 1 0,1-1 0,-1 0 0,0 1 0,0-1 0,0 1 0,-1 0 0,1 0 0,-1 0 0,-1 1 0,3 6 0,-3-7-13,0 0 1,1 0-1,0 0 1,0 0-1,0 0 0,1-1 1,0 1-1,3 4 1,-11-63-50,5 14 68,9-79 0,-9 118-20,0 1 0,0-1 1,0 0-1,0 0 0,0 0 0,0 1 0,1-1 0,-1 0 0,0 0 0,1 1 0,-1-1 0,1 0 0,-1 1 0,0-1 0,1 0 0,0 1 0,-1-1 0,1 1 0,-1-1 0,1 1 0,0-1 0,-1 1 0,1-1 0,0 1 0,-1 0 0,2-1 0,0 1 14,0-1 0,-1 1 0,1 0 0,0 0-1,0 0 1,-1 1 0,1-1 0,0 0 0,-1 1 0,1-1-1,3 2 1,1 1 28,0 0-1,1 0 1,-1 1 0,11 8-1,-13-9-779,1 0-1,-1 0 0,1-1 1,0 0-1,8 2 1,1-1-305</inkml:trace>
</inkml:ink>
</file>

<file path=ppt/ink/ink4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7:22.14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1 202 6449,'2'-1'76,"2"-1"338,-1 0 0,1 1 0,0-1 0,0 1 0,-1-1 0,1 1 0,8-1 0,-10 2-109,1 1 1,0-1-1,-1 1 0,0 0 0,1 0 0,-1 0 1,1 0-1,-1 0 0,0 0 0,0 1 0,0-1 1,0 1-1,0 0 0,3 2 0,3 3 637,2 1-81,0 0 1,-1 1-1,14 17 1,-22-25-830,1 1 1,-1 0-1,0-1 1,0 1-1,0 0 1,0 0-1,0-1 1,0 1-1,0 0 1,-1 0-1,1 0 1,-1 0-1,1 0 1,-1 0-1,0 0 0,0 0 1,0 0-1,0 0 1,0 0-1,0 0 1,0 0-1,-1 0 1,1 0-1,-1 0 1,1 0-1,-1 0 1,0 0-1,0 0 1,0 0-1,-1 1 1,1-2-33,1-1 1,0 1-1,-1-1 1,1 0-1,0 1 1,-1-1 0,1 0-1,-1 1 1,1-1-1,-1 0 1,1 0-1,-1 1 1,1-1 0,0 0-1,-1 0 1,1 0-1,-1 0 1,0 0 0,1 1-1,-1-1 1,1 0-1,-1 0 1,1 0-1,-1 0 1,1-1 0,-1 1-1,1 0 1,-1 0-1,1 0 1,-1 0-1,0-1 1,-16-13 24,-6-26 6,15 23-17,2-1-1,0 0 1,1 0 0,1-1-1,0 1 1,1-1-1,2 0 1,0 0-1,0 0 1,5-29 0,-4 46 36,0 0-1,1 0 1,-1 0 0,1 0 0,0 0 0,-1 0 0,1 0 0,0 0 0,0 0 0,0 0 0,1 1 0,-1-1 0,0 0-1,1 1 1,-1-1 0,1 1 0,-1-1 0,1 1 0,0 0 0,0 0 0,-1 0 0,1 0 0,0 0 0,0 0 0,0 0-1,4 0 1,-3 1 20,-1-1-1,1 2 0,0-1 0,-1 0 1,1 0-1,0 1 0,-1-1 0,1 1 1,-1 0-1,1 0 0,-1 0 0,1 0 1,-1 0-1,0 1 0,1-1 0,-1 1 1,0-1-1,0 1 0,0 0 0,0 0 1,1 2-1,0-1-31,-1 0 0,0 0 1,-1 1-1,1-1 0,0 0 0,-1 1 0,0-1 1,0 1-1,0-1 0,0 1 0,-1-1 0,1 6 1,-3 43 1006,0-45-455</inkml:trace>
</inkml:ink>
</file>

<file path=ppt/ink/ink4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7:26.61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24 313 7978,'-1'-1'135,"0"1"1,0 0-1,0 0 1,-1-1 0,1 1-1,0 0 1,0-1-1,0 0 1,0 1 0,0-1-1,0 1 1,0-1-1,0 0 1,0 0 0,1 0-1,-1 1 1,0-1-1,0 0 1,1 0 0,-1 0-1,1 0 1,-1 0-1,0 0 1,1 0 0,0-1-1,-1 1 1,1 0-1,0 0 1,-1-2 0,2 0 124,0-1 0,1 1 0,-1-1 1,1 1-1,-1 0 0,1-1 1,0 1-1,1 0 0,2-3 0,-3 2 6,1 1 0,0 0-1,0-1 1,0 1-1,0 1 1,0-1 0,1 0-1,-1 1 1,1-1-1,0 1 1,0 0-1,0 0 1,0 1 0,0-1-1,0 1 1,0 0-1,0 0 1,1 0 0,6 0-1,-6 1-165,-1 1 0,0-1 0,1 1-1,-1 0 1,0 0 0,0 0 0,0 1 0,0-1 0,0 1-1,0 0 1,0 0 0,0 1 0,-1-1 0,1 1 0,-1 0-1,0 0 1,0 0 0,0 0 0,4 6 0,0 2-64,0 0 0,-1 1 0,-1-1 1,0 1-1,-1 1 0,0-1 1,-1 1-1,0-1 0,1 20 0,-2-15 37,2-1 0,-1 1-1,2-1 1,9 24-1,-14-39-66,1 0-1,-1 0 0,1 1 1,-1-1-1,1 0 1,-1 0-1,1 0 1,-1 0-1,1 0 0,0 0 1,0 0-1,0 0 1,-1-1-1,1 1 0,0 0 1,0 0-1,0-1 1,0 1-1,0 0 1,0-1-1,0 1 0,0-1 1,1 0-1,-1 1 1,0-1-1,0 0 0,0 0 1,0 1-1,1-1 1,-1 0-1,0 0 0,0 0 1,0 0-1,1-1 1,-1 1-1,0 0 1,0 0-1,0-1 0,0 1 1,1-1-1,0 0 1,2-2-4,0 1 1,-1-1 0,1-1 0,-1 1-1,1 0 1,-1-1 0,0 0-1,0 1 1,2-6 0,11-19 0,-2-2 1,-1 0-1,-1 0 1,-2-1-1,-1-1 1,-1 0-1,5-47 1,-13 78-4,4-20 59,5 33 50,5 10-50,-11-17-56,3 4 31,-1 0 0,2-1-1,-1 0 1,1 0 0,12 10 0,-17-16-28,0-1-1,0 1 0,0-1 1,0 0-1,0 0 1,0 0-1,0 0 1,0 0-1,0 0 0,1-1 1,-1 1-1,0-1 1,0 1-1,1-1 0,-1 0 1,0 0-1,1 0 1,-1 0-1,0 0 1,1 0-1,-1-1 0,0 1 1,0-1-1,1 0 1,-1 0-1,0 0 0,0 0 1,0 0-1,0 0 1,0 0-1,0-1 1,0 1-1,2-4 0,4-3 34,-1 0 0,-1 0-1,0-1 1,0 0-1,0 0 1,6-16 0,-9 17 99,1 0-1,0 0 1,0 0 0,1 1 0,0 0 0,0 0 0,1 0 0,0 0 0,0 1 0,9-6-1,-14 11-117,-1 0 0,1 1 0,0-1 0,0 1 0,0-1 0,0 1-1,0-1 1,0 1 0,-1 0 0,1 0 0,0-1 0,0 1 0,0 0-1,0 0 1,0 0 0,0 0 0,0 0 0,0 0 0,0 0 0,0 0-1,0 1 1,0-1 0,0 0 0,0 0 0,0 1 0,0-1-1,0 1 1,0-1 0,0 1 0,-1-1 0,1 1 0,0 0 0,1 0 0,1 4-13,1-1 0,-1 1 0,0 0 0,0 0 0,3 7 0,-5-9-10,1 1 1,-1-1 0,1 0 0,0 1 0,0-1 0,0 0-1,1 0 1,-1 0 0,1-1 0,4 5 0,-6-7-1,-1 0 0,1 0 1,-1 0-1,0 0 0,1 0 0,-1 0 1,1 0-1,-1 0 0,1 0 0,-1 0 1,1-1-1,-1 1 0,1 0 0,-1 0 1,0 0-1,1-1 0,-1 1 0,1 0 1,-1-1-1,0 1 0,1 0 0,-1 0 1,0-1-1,0 1 0,1-1 0,-1 1 1,0 0-1,0-1 0,1 1 0,-1-1 1,0 1-1,0-1 0,0 1 0,0 0 1,0-1-1,1 1 0,-1-1 0,0 1 1,0-1-1,0 0 0,3-21-48,-3 22 50,1-21-17,-1 12 20,0 0 0,1 0 0,0 0 0,0 0 0,1 0 0,0 0 0,1 0 0,0 1 0,6-13 0,-8 20 6,0-1 0,0 1-1,1 0 1,-1 0 0,0 0 0,0 0-1,1 0 1,-1 0 0,1 0 0,-1 0-1,1 0 1,-1 1 0,1-1 0,-1 1-1,1-1 1,0 1 0,-1 0-1,1-1 1,0 1 0,-1 0 0,1 0-1,0 0 1,-1 0 0,1 1 0,0-1-1,-1 0 1,1 1 0,0-1 0,-1 1-1,1-1 1,-1 1 0,1 0-1,-1 0 1,1 0 0,-1-1 0,3 3-1,6 4 12,-1 0-1,1 1 1,13 14 0,-21-21-20,17 21 132,-13-14-295,1-1 0,-1 0 0,1-1 0,0 1 0,1-1 0,11 7 0,-17-12 46,-1-1 0,1 1-1,-1 0 1,1-1 0,-1 0-1,1 1 1,-1-1 0,1 0-1,-1 0 1,1 0 0,0 0 0,-1 0-1,1 0 1,-1 0 0,1 0-1,0-1 1,-1 1 0,2-1-1,0 0-165,-1-1 0,0 1 0,0-1-1,0 0 1,1 0 0,-2 0 0,1 0-1,0 0 1,0 0 0,-1 0 0,1-1 0,-1 1-1,3-5 1,10-23-2100,1-3 947</inkml:trace>
</inkml:ink>
</file>

<file path=ppt/ink/ink4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7:27.02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82 81 6513,'-26'-49'4126,"24"47"-3905,1-1 1,-1 1-1,0 0 0,0 0 0,0 0 0,0 0 1,0 0-1,0 0 0,0 0 0,-1 1 0,1-1 0,0 1 1,-1-1-1,0 1 0,1 0 0,-1 0 0,-4-1 0,7 2-164,-1 0-1,1 0 0,-1 0 0,1 1 0,0-1 0,-1 0 0,1 0 0,-1 0 0,1 0 0,0 0 0,-1 0 0,1 1 0,-1-1 0,1 0 0,0 0 0,-1 0 1,1 1-1,0-1 0,-1 0 0,1 1 0,0-1 0,0 0 0,-1 1 0,1-1 0,0 0 0,0 1 0,-1-1 0,1 0 0,0 1 0,0-1 0,0 1 0,0 0 1,-1 20 1020,9 17 36,2-15-695,2-1 0,0 0 0,1-1 0,2-1 0,24 29 0,-20-26 3,56 62 744,-54-66-1105,-2 2 0,-1 1 0,0 0-1,-1 1 1,-2 1 0,14 28 0,-28-52-128,-1 0 1,0 0-1,0 0 0,0 0 0,1 1 0,-1-1 0,0 0 1,0 0-1,0 0 0,0 0 0,0 1 0,0-1 0,1 0 1,-1 0-1,0 1 0,0-1 0,0 0 0,0 0 0,0 0 1,0 1-1,0-1 0,0 0 0,0 0 0,0 1 0,0-1 1,0 0-1,0 0 0,0 1 0,0-1 0,0 0 0,0 0 0,0 0 1,-1 1-1,1-1 0,0 0 0,0 0 0,0 0 0,0 1 1,0-1-1,-1 0 0,1 0 0,0 0 0,0 0 0,0 1 1,0-1-1,-1 0 0,1 0 0,0 0 0,0 0 0,0 0 1,-1 0-1,1 1 0,-2-1 213</inkml:trace>
</inkml:ink>
</file>

<file path=ppt/ink/ink4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7:27.39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0 151 9034,'10'0'4225,"4"-8"-1753,6-3-351,10-3-849,-3-3-344,0-2-648,-1 0-112,-5 0-168,2 7-152,1 5-496,-2 3-656,-10-3-809,-5 1-455,-1-2 1528</inkml:trace>
</inkml:ink>
</file>

<file path=ppt/ink/ink4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7:27.76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3 327 6385,'10'-3'6398,"-4"5"-3574,1 14-2355,0-1 428,5 8-394,-6-14-268,-1-1-1,-1 2 1,1-1 0,-1 0-1,3 14 1,-5-16-59,0-1-1,0 1 1,0-1 0,1 0-1,0 0 1,7 10 0,-9-14-142,0 0 1,0-1-1,1 1 1,-1 0-1,1-1 0,-1 1 1,1-1-1,-1 0 1,1 0-1,0 1 1,0-1-1,0 0 1,0-1-1,-1 1 1,1 0-1,0 0 1,0-1-1,0 1 1,1-1-1,-1 0 0,0 0 1,0 1-1,0-1 1,0 0-1,2-1 1,-1 0 1,-1 0 1,0 0-1,0 0 1,0 0 0,0 0-1,0-1 1,-1 1-1,1 0 1,0-1-1,0 0 1,-1 1 0,1-1-1,-1 0 1,0 0-1,1 0 1,-1 0-1,0 0 1,0 0-1,0 0 1,1-5 0,0 0 109,0 0 0,0-1 0,-1 0 1,2-13-1,-3 17-117,0 1 0,0 0 0,0 0 0,0-1 0,-1 1-1,1 0 1,-1 0 0,0 0 0,1 0 0,-2 0 0,1 0 0,0 0 0,-1 0 0,1 0 0,-1 0 0,0 0 0,0 1 0,0-1 0,0 1 0,0 0 0,0-1 0,-1 1 0,1 0 0,-5-2 0,2 1-123,-1 1 1,1 0-1,-1 0 1,1 1-1,-1 0 1,0 0 0,0 0-1,1 1 1,-1-1-1,0 1 1,0 1-1,-9 1 1,4-1-329,2 1-549,0-1 1,1 0-1,-1-1 1,-12 0 0,14-2-107</inkml:trace>
  <inkml:trace contextRef="#ctx0" brushRef="#br0" timeOffset="1">149 0 9738,'22'12'6512,"-2"10"-3726,12 29-1621,-24-37-232,76 149 2795,-33-59-2766,-51-104-962,25 43 176,-23-40-225,0 0 0,0 0 0,0-1 1,1 1-1,-1 0 0,1-1 0,0 0 0,-1 1 0,1-1 0,0 0 0,4 1 0,-6-3-77,-1 0-1,1 0 0,-1 0 0,1 0 0,-1 0 0,1 0 0,0 0 1,-1-1-1,1 1 0,-1 0 0,1 0 0,-1 0 0,1-1 1,-1 1-1,1 0 0,-1-1 0,1 1 0,-1-1 0,0 1 0,1 0 1,-1-1-1,0 1 0,1-1 0,-1 1 0,0-1 0,1 1 1,-1-1-1,0 1 0,0-1 0,0 0 0,1 1 0,-1-1 0,0 1 1,0-1-1,0 1 0,0-1 0,0 0 0,0 1 0,0-1 0,0 1 1,0-1-1,-1 0 0,3-14-1244</inkml:trace>
</inkml:ink>
</file>

<file path=ppt/ink/ink4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7:28.18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84 305 8290,'-6'-18'7240,"-1"-3"-4633,7 21-2572,0-1-1,-1 1 1,1 0 0,-1 0 0,1-1 0,-1 1 0,1 0-1,-1 0 1,1 0 0,0 0 0,-1-1 0,1 1 0,-1 0 0,1 0-1,-1 0 1,1 0 0,-1 0 0,1 0 0,-1 0 0,1 1-1,-1-1 1,1 0 0,-1 0 0,1 0 0,-1 0 0,1 1 0,-1-1-1,1 0 1,-1 0 0,1 1 0,0-1 0,-1 0 0,1 1-1,0-1 1,-1 0 0,1 1 0,0-1 0,-1 1 0,1-1 0,0 0-1,-1 2 1,-5 6 24,0 1 0,0 0 0,1 0 0,0 1-1,0-1 1,1 1 0,1 0 0,0 0 0,0 1 0,1-1 0,0 1-1,0-1 1,2 1 0,-1 19 0,1-28-58,1 0 1,-1-1-1,0 1 1,0 0-1,1 0 0,-1 0 1,1-1-1,-1 1 1,1 0-1,0-1 0,0 1 1,0 0-1,0-1 1,0 1-1,0-1 0,0 0 1,0 1-1,1-1 1,-1 0-1,0 0 0,1 1 1,-1-1-1,1 0 1,-1 0-1,1-1 0,0 1 1,3 1-1,-3-2-3,1 0 0,-1 0 1,0-1-1,0 1 0,1-1 0,-1 1 0,0-1 0,0 0 1,0 1-1,1-1 0,-1 0 0,0-1 0,0 1 0,-1 0 1,1-1-1,0 1 0,0-1 0,-1 1 0,1-1 0,0 0 1,1-2-1,7-11-20,0 0 0,-1 0 0,-1 0 0,0-1 1,-1-1-1,-1 1 0,0-1 0,-1 0 0,3-25 0,-5 22 49,0 0 1,-2 0-1,0 0 0,-2 0 0,0 0 0,-1-1 0,-1 1 0,-6-22 0,6 35 96,1 0-1,-1 0 1,0 0 0,0 0 0,-1 1-1,0-1 1,-5-5 0,9 11-104,-1 1 1,1-1 0,0 1 0,0 0 0,0-1-1,-1 1 1,1 0 0,0-1 0,-1 1-1,1 0 1,0-1 0,-1 1 0,1 0 0,0 0-1,-1 0 1,1-1 0,0 1 0,-1 0 0,1 0-1,-1 0 1,1 0 0,0 0 0,-1-1-1,1 1 1,-1 0 0,1 0 0,0 0 0,-1 0-1,1 0 1,-1 0 0,1 1 0,-1-1 0,1 0-1,0 0 1,-1 0 0,1 0 0,-1 0-1,1 1 1,0-1 0,-1 0 0,1 0 0,0 0-1,-1 1 1,1-1 0,0 0 0,-1 1 0,1-1-1,0 0 1,0 1 0,-1-1 0,1 0-1,0 1 1,0-1 0,0 1 0,-1-1 0,1 0-1,0 1 1,0-1 0,0 1 0,0 0 0,-3 30 498,6-12-376,1 0-1,2 0 1,0-1-1,0 0 0,11 18 1,-2 0 214,-5-10-81,23 52 446,-29-69-662,1-1 0,0 0 0,0 0 0,1-1 0,-1 1 0,11 8 0,-15-15-100,-1 0-1,1 0 0,0-1 1,0 1-1,0 0 1,0-1-1,0 1 1,0 0-1,0-1 1,0 0-1,0 1 0,0-1 1,0 1-1,1-1 1,-1 0-1,0 0 1,0 0-1,0 0 0,0 0 1,0 0-1,1 0 1,-1 0-1,0 0 1,0 0-1,0-1 0,0 1 1,0 0-1,0-1 1,0 1-1,2-1 1,0-2-436,1 0 0,-1 0 0,1 0 1,-1-1-1,0 1 0,3-5 0,2-3-837,12-12-170</inkml:trace>
</inkml:ink>
</file>

<file path=ppt/ink/ink4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7:28.61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 14075,'11'9'6393,"-6"-6"-3392,1 2-857,-6-8-135,0 1-1617</inkml:trace>
</inkml:ink>
</file>

<file path=ppt/ink/ink4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7:30.14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121 128 8994,'1'-30'3616,"0"23"-2941,0 0 0,-1 0 0,0 0 0,0-1 0,-1 1 0,0 0 0,0 0 0,0 0 0,-1 0 0,-3-7 0,5 13-609,-1 0 0,1 0 0,0 1 0,-1-1 1,1 0-1,0 1 0,-1-1 0,1 1 0,-1-1 0,1 1 0,-1-1 0,1 1 1,-1-1-1,0 1 0,1-1 0,-1 1 0,1-1 0,-1 1 0,0 0 0,1 0 0,-1-1 1,0 1-1,0 0 0,1 0 0,-1 0 0,0 0 0,0-1 0,1 1 0,-1 0 1,0 1-1,-1-1 0,0 1 2,0-1 0,1 1 0,-1 0 0,0 1 0,0-1 0,1 0 0,-1 0 0,0 1-1,1-1 1,-1 1 0,-1 2 0,-4 6 111,-1 0 1,-10 23-1,11-18-66,2 0 0,0 0 0,1 0 0,0 1 0,-3 31 0,2 83 271,5-123-367,0 41 68,2 0 0,15 85 0,-10-101-80,1-1 0,2-1 0,1 1-1,1-2 1,19 33 0,-24-48-1,2-1 0,0 0 1,11 12-1,-15-20-175,-1-1 0,0 1-1,1-1 1,0 0 0,0 0 0,0-1 0,1 1-1,-1-1 1,1-1 0,7 4 0,-13-6 96,1 0 0,-1 0-1,0 1 1,0-1 0,0 0 0,0 0 0,1 0 0,-1 0 0,0 0-1,0 1 1,1-1 0,-1 0 0,0 0 0,0 0 0,1 0 0,-1 0-1,0 0 1,0 0 0,1 0 0,-1 0 0,0 0 0,0 0 0,0 0-1,1 0 1,-1 0 0,0 0 0,0 0 0,1-1 0,-1 1-1,0 0 1,0 0 0,1 0 0,-1 0 0,0 0 0,0 0 0,0-1-1,0 1 1,1 0 0,-1 0 0,0 0 0,0 0 0,0-1 0,0 1-1,1 0 1,-1 0 0,0-1 0,0 1 0,0 0 0,0 0 0,0-1-1,0 1 1,0 0 0,0 0 0,0 0 0,0-1 0,0 1-1,0 0 1,0 0 0,0-1 0,0 1 0,0 0 0,0 0 0,0-1-1,0 1 1,-1 0 0,-10-15-4770,-5 8 2923</inkml:trace>
</inkml:ink>
</file>

<file path=ppt/ink/ink4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7:30.54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13 264 8506,'-12'7'7669,"33"-17"-4320,24-19-1212,82-70-1,-81 60-2153,65-42-1,-109 80-99,0 0 0,0-1 0,0 1 0,-1 0 0,1 0 0,0 0 0,0 0 0,1 1 0,-1-1 0,0 0 0,0 1 0,0-1 0,0 1 0,0 0 0,1 0 0,-1 0 0,0 0 0,0 0 0,0 0 0,1 1 0,-1-1 0,0 1 0,4 1 0,-4 0 18,0 0 1,1 0-1,-1 1 0,0-1 1,0 1-1,0-1 1,-1 1-1,1 0 0,-1 0 1,0 0-1,1 0 1,-1 0-1,0 0 0,-1 0 1,2 5-1,4 24 27,-4-16 315,1-1 0,1 1 0,0 0 0,11 25 1,-14-38-165,1 0 1,-1-1 0,1 1-1,-1 0 1,1-1 0,0 0-1,0 1 1,0-1 0,0 0 0,0 0-1,0 0 1,1 0 0,-1-1-1,1 1 1,-1-1 0,1 1 0,0-1-1,-1 0 1,1 0 0,0 0-1,0 0 1,0-1 0,0 1 0,0-1-1,0 1 1,0-1 0,0 0-1,0 0 1,0-1 0,0 1 0,5-2-1,-5 1-15,0-1 0,0 1 0,0-1 0,-1 0 0,1 0 0,0 0 0,-1 0 0,1-1 0,-1 1 0,0-1 0,0 1 0,0-1 0,0 0 0,0 0 0,0 0 0,-1 0 0,1 0 0,-1 0 0,0 0 0,0 0 0,0-1-1,-1 1 1,1 0 0,-1-1 0,0 1 0,0-6 0,0 8-44,-1 0 0,1 1 0,-1-1 0,1 0 0,-1 0 0,1 0 0,-1 0 0,0 1 0,0-1 0,1 0 0,-1 0 0,0 1 0,0-1 0,0 1 0,0-1 0,0 1 0,0-1 0,0 1 0,0 0 0,0-1 0,-2 1 0,-26-6 85,20 5-75,-26-4-188,-18-3-973,51 8 885,-1-1 1,0 0-1,0 0 1,0-1 0,0 1-1,1 0 1,-1-1-1,0 0 1,1 0 0,0 0-1,-1 0 1,1 0-1,-4-5 1,0-11-1726,9-5 891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6:28.56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39 164 8114,'-32'22'3348,"32"-21"-3307,0-1 0,-1 0 0,1 0 0,0 0 0,0 0 0,0 0 0,0 0 0,0 1-1,0-1 1,0 0 0,0 0 0,0 0 0,0 0 0,-1 0 0,1 0 0,0 0-1,0 0 1,0 0 0,0 0 0,0 1 0,0-1 0,-1 0 0,1 0 0,0 0-1,0 0 1,0 0 0,0 0 0,0 0 0,0 0 0,-1 0 0,1 0 0,0 0 0,0 0-1,0 0 1,0 0 0,0 0 0,-1-1 0,1 1 0,0 0 0,0 0 0,0 0-1,0 0 1,0 0 0,0 0 0,0 0 0,-1 0 0,1 0 0,0 0 0,0 0 0,0-1-1,0 1 1,0 0 0,1-3 2522,0 10 409,-1 25-2522,2-1-1,1 0 0,9 44 1,-12-74-415,0 0-1,0-1 1,0 1 0,1-1 0,-1 1-1,0 0 1,0-1 0,0 1 0,1-1-1,-1 1 1,0-1 0,0 1 0,1-1-1,-1 1 1,0-1 0,1 1 0,-1-1 0,1 0-1,-1 1 1,1-1 0,-1 1 0,1-1-1,-1 0 1,1 1 0,-1-1 0,1 0-1,-1 0 1,1 0 0,-1 1 0,1-1-1,0 0 1,0 0 0,1 0 20,0-1 1,-1 1-1,1-1 0,0 0 0,-1 1 1,1-1-1,-1 0 0,1 0 1,-1 0-1,1 0 0,1-2 1,40-44 560,-38 40-509,39-48 168,128-143-680,-105 143 188</inkml:trace>
</inkml:ink>
</file>

<file path=ppt/ink/ink4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7:30.95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8850,'5'33'8907,"14"16"-6690,-7-21-1073,58 200 2685,-11-29-2813,-58-194-1195,1 0 0,0 0 0,0-1 0,1 1 0,-1-1 0,7 9 0,-9-13 29,1 1 1,-1-1-1,1 1 1,-1-1 0,1 1-1,-1-1 1,1 0-1,-1 1 1,1-1-1,-1 0 1,1 0-1,0 1 1,-1-1 0,1 0-1,0 0 1,-1 0-1,1 0 1,0 0-1,-1 0 1,1 0 0,0 0-1,-1 0 1,2 0-1,-1-1-277,1 1 0,-1-1-1,0 0 1,1 0 0,-1 0-1,0 0 1,0 0 0,0 0 0,1 0-1,-1 0 1,0-1 0,-1 1-1,1 0 1,1-3 0,7-14-2076</inkml:trace>
</inkml:ink>
</file>

<file path=ppt/ink/ink4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7:31.69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59 660 9858,'-13'25'7080,"4"16"-5576,2-11-654,4-18-589,-6 18 466,-5 39 1,12-62-660,2 1 0,-1-1 0,1 1 0,0-1 0,0 1 0,1 0 0,0-1 0,0 0 0,1 1 0,0-1 1,3 7-1,-5-13-67,0 0 1,1 0 0,-1 0 0,0 0 0,1-1-1,-1 1 1,1 0 0,-1 0 0,1-1-1,0 1 1,-1 0 0,1-1 0,0 1 0,-1-1-1,1 1 1,0-1 0,-1 1 0,1-1-1,0 1 1,0-1 0,0 0 0,0 1-1,-1-1 1,1 0 0,0 0 0,0 0 0,0 1-1,0-1 1,0 0 0,1-1 0,0 1-3,0-1 1,1 0 0,-1 0 0,0 0-1,0 0 1,0-1 0,0 1 0,-1 0 0,1-1-1,0 1 1,2-4 0,5-5-6,-1-1 0,-1 1 1,9-18-1,-5 6 8,-2 0 0,0-1 0,-2-1-1,-1 1 1,0-1 0,2-30 0,4-149 108,-12 162 20,-4-44 0,3 72-48,-1 0 0,0 1 0,-1-1 1,-1 1-1,0-1 0,-1 1 0,-9-19 0,13 31-71,1-1-1,0 1 0,0-1 1,0 1-1,0 0 0,0-1 1,0 1-1,-1 0 1,1-1-1,0 1 0,0 0 1,-1-1-1,1 1 0,0 0 1,0-1-1,-1 1 0,1 0 1,0 0-1,-1-1 1,1 1-1,0 0 0,-1 0 1,1 0-1,0-1 0,-1 1 1,1 0-1,-1 0 0,1 0 1,0 0-1,-1 0 0,1 0 1,-1 0-1,1 0 1,0 0-1,-1 0 0,1 0 1,-1 0-1,1 0 0,0 0 1,-1 0-1,1 0 0,-1 1 1,1-1-1,0 0 1,-1 0-1,1 0 0,0 1 1,-1-1-1,1 0 0,0 0 1,-1 1-1,1-1 0,0 0 1,0 1-1,-1-1 1,1 0-1,0 1 0,0-1 1,0 0-1,0 1 0,-1-1 1,1 1-1,0-1 0,0 0 1,0 1-1,0-1 1,0 1-1,0-1 0,0 1 1,-8 32 271,8-32-284,-3 21 131,2 1 1,0-1-1,1 1 1,2 0-1,4 24 0,30 111 440,-32-144-506,0 1 1,2-1-1,0 0 0,0 0 0,1-1 0,15 21 0,-20-31-41,1 1 0,0-1 0,1 0 0,-1 0 0,0 0 0,1 0 0,-1 0 0,1-1 0,0 0 0,0 0 0,7 3 0,-8-4-4,0 0-1,1-1 0,-1 0 1,0 1-1,0-1 0,0 0 1,1-1-1,-1 1 1,0 0-1,0-1 0,0 0 1,1 0-1,-1 0 1,0 0-1,0 0 0,-1 0 1,1-1-1,3-2 1,1-1 23,0 0 0,-1 0 0,0-1 0,0 0 0,0-1 0,-1 1 0,0-1 1,0 0-1,0 0 0,-1-1 0,6-13 0,-8 16-36,0 1-1,-1-1 1,1 1 0,-1-1-1,0 0 1,0 0-1,0 1 1,-1-1 0,0 0-1,0 0 1,0 0-1,0 0 1,-1 1 0,0-1-1,0 0 1,0 0-1,0 1 1,-1-1 0,0 1-1,0-1 1,-5-7-1,7 11-6,-1 0 0,0 0 0,0 0 0,1 0 0,-1 1 0,0-1-1,0 0 1,0 0 0,0 1 0,0-1 0,0 0 0,0 1 0,0-1 0,0 1-1,-1 0 1,1-1 0,0 1 0,0 0 0,0-1 0,0 1 0,-1 0-1,1 0 1,0 0 0,0 0 0,0 0 0,-1 1 0,1-1 0,0 0 0,0 0-1,0 1 1,0-1 0,-1 1 0,1-1 0,0 1 0,0-1 0,0 1 0,0 0-1,0-1 1,0 1 0,0 0 0,1 0 0,-1 0 0,0 0 0,-1 2-1,-1 0-7,1 0 0,-1 1 0,1-1 0,0 1 0,0 0 0,0-1 0,0 1 0,0 0 0,1 0 0,0 1 0,-1 5 0,1-7 6,1 0 0,0 0 0,0 0 0,0 0 0,0 0 0,1 0 0,-1 0 0,1 0 0,-1 0 0,1 0 0,0-1 0,0 1 0,1 0 0,-1 0 0,1-1 0,-1 1 0,4 3 0,-3-4-10,0-1-1,0 1 1,0-1-1,0 0 0,0 1 1,1-1-1,-1 0 1,0 0-1,1-1 1,-1 1-1,0 0 1,1-1-1,-1 0 0,1 1 1,-1-1-1,1 0 1,2 0-1,3-1-13,-1 0 0,1-1 0,-1 0 0,1 0 0,-1-1 0,0 1 0,0-2 0,0 1 0,0-1 0,0 0 0,-1 0 0,9-8 0,3-6 75,0-2 0,-2 0 0,0-1 0,16-29 1,-30 47-34,-1 1 0,1-1 0,0 1 0,-1 0 0,1 0 0,0 0 0,0 0 0,0 0 0,0 0 0,1 1 0,2-2 0,-5 3-14,0 0 0,0-1 1,0 1-1,1 0 0,-1 0 1,0 0-1,0 0 0,0 0 1,1 0-1,-1 0 0,0 0 1,0 0-1,1 0 0,-1 1 1,0-1-1,0 0 0,0 0 1,1 0-1,-1 0 0,0 0 1,0 0-1,0 0 0,0 0 1,1 1-1,-1-1 1,0 0-1,0 0 0,0 0 1,0 0-1,1 0 0,-1 1 1,0-1-1,0 0 0,0 0 1,0 0-1,0 1 0,0-1 1,0 0-1,0 0 0,0 0 1,0 1-1,-1 21-42,-6 3-33,-7 38-72,13-58 105,1-1 0,-1 1 0,1 0 0,0-1 0,0 1 0,1 0 0,-1-1 0,1 1 1,0-1-1,3 9 0,-3-13 24,-1 1-1,0 0 1,1-1 0,-1 1 0,1-1-1,-1 1 1,1-1 0,-1 1 0,1-1-1,-1 1 1,1-1 0,-1 1 0,1-1-1,0 0 1,-1 1 0,1-1 0,0 0 0,-1 0-1,1 1 1,0-1 0,-1 0 0,1 0-1,0 0 1,-1 0 0,1 0 0,0 0-1,0 0 1,-1 0 0,1 0 0,0 0-1,-1 0 1,1 0 0,0-1 0,-1 1-1,1 0 1,0-1 0,-1 1 0,1 0 0,0-1-1,-1 1 1,1 0 0,-1-1 0,1 1-1,-1-1 1,1 1 0,-1-1 0,1 0-1,0 0 1,26-32-316,-25 31 311,11-18 9,-1-2-1,-1 1 1,-1-2-1,0 1 1,-2-1 0,-1-1-1,-1 1 1,0-1 0,-2 0-1,1-39 1,-3 13 93,-2 1 1,-2-1-1,-3 1 0,-13-59 1,18 106-66,0 0 1,0 1-1,-1-1 1,1 0 0,-1 1-1,1-1 1,-1 0-1,0 1 1,1-1 0,-1 1-1,0-1 1,0 1-1,-1-2 1,1 3-8,1 0-1,0 0 1,-1 0 0,1 0 0,0 0-1,-1 0 1,1 0 0,-1 0 0,1 0-1,0 0 1,-1 0 0,1 0 0,0 0-1,-1 0 1,1 1 0,0-1 0,0 0-1,-1 0 1,1 0 0,0 1 0,-1-1-1,1 0 1,0 0 0,0 0 0,-1 1-1,1-1 1,0 0 0,0 1 0,0-1-1,-1 0 1,1 1 0,0-1 0,0 0-1,0 1 1,0-1 0,-3 7 47,0 0 1,1 0 0,0 0-1,-2 11 1,1 14-46,0-1 0,2 1 0,4 38 0,18 98-1377,-2-23-1779,-15-69 2019</inkml:trace>
</inkml:ink>
</file>

<file path=ppt/ink/ink4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7:32.12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128 27 13395,'-1'-2'148,"-1"0"0,1 0 0,-1 0 1,0 0-1,1 0 0,-1 1 0,0-1 0,0 1 1,0-1-1,0 1 0,0 0 0,0 0 0,-1 0 1,1 0-1,0 0 0,-1 0 0,1 1 0,0-1 1,-1 1-1,1 0 0,-1 0 0,1-1 0,-1 2 1,1-1-1,0 0 0,-1 0 0,-2 2 0,2-1-31,0 1-1,0 0 0,0 0 0,0 0 0,0 0 0,1 1 0,-1-1 0,1 1 1,-1 0-1,1-1 0,0 1 0,0 0 0,1 0 0,-1 0 0,0 1 1,1-1-1,0 0 0,-2 7 0,-3 15 232,1 0 1,0 0-1,2 1 1,1 0-1,2-1 0,0 1 1,1 0-1,2 0 1,1-1-1,13 50 0,-7-42-321,2-1-1,1 0 0,1 0 0,2-2 0,1 0 1,2 0-1,38 45 0,-49-66-377,20 27-905,-27-35 1057,-1 0 1,1 0-1,0 0 1,-1 0-1,1 0 1,-1 0-1,0 0 1,1 1-1,-1-1 0,0 0 1,0 0-1,1 0 1,-1 0-1,0 0 1,0 0-1,0 1 1,0-1-1,-1 0 1,1 0-1,0 0 1,0 0-1,-1 0 1,1 0-1,-1 0 0,1 0 1,-1 0-1,1 0 1,-1 0-1,0 0 1,1 0-1,-2 1 1,-5 2-1064</inkml:trace>
</inkml:ink>
</file>

<file path=ppt/ink/ink4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7:32.87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1 557 9474,'12'-4'6528,"7"-12"-4963,-9 8-600,103-75 3034,50-49-2792,-94 79-2512,-50 40-1334,0-1 0,-1-1 0,29-29 0,-37 32 981,-2 7 3282,-8 26 3214,-1-4-5208,1-4 821,-1-1 0,2 0 0,1 18 0,-1-25-286,0 0 1,0-1-1,1 1 1,-1-1-1,1 0 1,0 1-1,0-1 0,1 0 1,-1 0-1,1-1 1,0 1-1,0 0 1,0-1-1,4 4 0,-2-3-89,-1 1 0,1-2 0,0 1 0,1 0 0,-1-1 0,0 0 0,1 0-1,0-1 1,7 3 0,-31-49-148,-27-42-176,44 84 245,0 0 0,1-1 0,-1 1 0,1 0 0,0 0 0,0 0 0,0-1 0,0 1-1,0 0 1,0 0 0,0-1 0,1 1 0,-1 0 0,1 0 0,0 0 0,0 0 0,0 0 0,0 0 0,0 0 0,0 0 0,0 0-1,0 0 1,1 0 0,-1 1 0,1-1 0,0 1 0,-1-1 0,1 1 0,0 0 0,0-1 0,0 1 0,0 0 0,2-1 0,2-1 4,0 0 0,-1 1 0,1-1 1,0 1-1,0 1 0,0-1 0,1 1 1,-1 0-1,0 0 0,12 1 0,-11 1 34,-1 0-1,1 1 0,0 0 0,-1 0 1,1 0-1,-1 1 0,0 0 0,0 0 0,0 1 1,0 0-1,0 0 0,-1 0 0,0 0 0,0 1 1,0 0-1,0 0 0,-1 1 0,0-1 0,0 1 1,0 0-1,-1 0 0,4 10 0,-7-6-45,-5-11 119,4 0-93,-1 0 0,1 0 0,0 0 0,1-1 0,-1 1 0,0 0 0,0 0 0,0-1 0,1 1 0,-1 0 1,1-1-1,-1 1 0,1-1 0,0 1 0,-1-3 0,0-11 72,0 1 0,1-1 0,0 0 0,2 0 0,-1 1 0,7-23 0,-5 28-201,0 1 0,0-1 0,1 1 0,0 0 0,5-8 0,-5 11-438,0-1 1,0 1 0,1-1 0,0 1-1,0 1 1,0-1 0,8-4 0,-9 6-376,-2-1 353</inkml:trace>
</inkml:ink>
</file>

<file path=ppt/ink/ink4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7:33.41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1 206 7378,'9'2'958,"1"0"1222,-1 0 1,1 1 0,-1 0 0,10 5 0,-17-7-1872,-1-1 1,1 1 0,0 0 0,-1 0 0,1 1-1,-1-1 1,0 0 0,1 0 0,-1 1 0,0-1-1,0 1 1,0-1 0,0 1 0,0-1 0,1 3-1,-2-3-334,0 0 0,1 1 0,-1-1-1,0 1 1,0-1 0,0 0-1,0 1 1,0-1 0,0 1 0,-1-1-1,1 0 1,0 1 0,-1 1-1,-3 15 221,5-14-199,0-9-41,1-7 50,0 1 0,1 0 0,1 0 1,-1 0-1,2 0 0,-1 0 0,2 1 1,-1-1-1,1 1 0,1 1 0,10-12 0,-16 20 35,0 0 1,0 0-1,0 1 0,1-1 0,-1 0 0,0 1 0,1-1 0,-1 1 0,0 0 0,1-1 0,-1 1 0,1 0 0,-1 0 0,0 0 0,1 0 0,-1 0 0,1 0 0,-1 0 0,1 1 0,-1-1 0,0 0 0,1 1 0,-1-1 0,0 1 0,1-1 0,-1 1 0,0 0 0,0 0 0,0 0 0,1-1 0,-1 1 0,0 0 0,0 0 0,1 2 0,5 4 255,1 1-1,-1 0 1,8 13-1,-10-14-269,-5-7-24,0 0 0,1 1 0,-1-1 0,0 0 0,0 0 0,0 1 0,0-1 0,0 0 0,1 0 0,-1 0 0,0 1 0,0-1 0,0 0 0,1 0 0,-1 0 0,0 1 0,0-1 0,0 0 0,1 0 0,-1 0 0,0 0 0,1 0 0,-1 0 0,0 0 0,0 0 0,1 1 0,-1-1 0,0 0 0,0 0 0,1 0 0,-1 0 0,0 0 0,1-1 0,-1 1 0,0 0 0,0 0 0,1 0 0,-1 0 0,0 0 0,0 0 0,1 0 1,-1 0-1,0-1 0,0 1 0,1 0 0,-1 0 0,0 0 0,0 0 0,0-1 0,1 1 0,-1 0 0,0 0 0,0-1 0,9-20 91,-3 5-86,-4 10-30,7-14 100,1 0 1,0 1 0,1 0 0,20-25 0,-28 40-42,1 1 0,-1-1 0,1 1 0,-1 0 0,1 0 0,0 0 0,0 0 0,0 1 1,0 0-1,1-1 0,-1 2 0,7-3 0,-8 3-16,0 1 0,1 0 0,-1 0 0,0 0 0,0 0 0,0 0 0,0 1 0,0 0 0,1-1 0,-1 1 1,0 0-1,-1 1 0,1-1 0,0 0 0,0 1 0,0 0 0,-1-1 0,1 1 0,-1 0 0,1 0 0,2 4 0,13 16 53,-16-19-166,0 0 0,0 0 1,0 0-1,1 0 0,-1 0 0,1-1 1,-1 1-1,1-1 0,0 0 0,0 1 1,0-1-1,0-1 0,0 1 0,0 0 0,6 1 1,-8-3-162,0-1 0,1 1 1,-1-1-1,0 1 0,0-1 0,1 0 1,-1 0-1,0 1 0,0-1 0,0 0 1,0 0-1,0 0 0,0 0 1,0 0-1,0 0 0,0 0 0,-1-1 1,1 1-1,0 0 0,-1 0 1,1 0-1,0-2 0,1-1-518,6-11-789</inkml:trace>
</inkml:ink>
</file>

<file path=ppt/ink/ink4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7:33.82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84 10842,'11'5'6746,"0"1"183,1-4-3496,-5-4-1697,1-6-743,-7-11-1530,-1-1-823,8-2-5697,0-3 4752</inkml:trace>
</inkml:ink>
</file>

<file path=ppt/ink/ink4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7:38.93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503 59 6865,'-57'-38'2717,"54"35"-2276,-1 1 1,-1 0-1,1 0 0,0 0 1,-1 0-1,1 0 0,-1 1 1,1 0-1,-1 0 0,0 0 1,1 1-1,-6-1 0,-4 0 162,11 1-504,0 0 0,0 0 0,0 0-1,1 1 1,-1-1 0,0 1 0,0-1 0,1 1 0,-1 0 0,0 0-1,1 0 1,-1 1 0,1-1 0,-3 2 0,-34 28 516,20-13-470,-2 0-128,0 2 1,2 1-1,1 0 0,0 1 0,2 1 1,1 1-1,0 0 0,2 1 0,1 0 0,-12 36 1,6-13-9,3 0 1,1 1 0,-9 72 0,20-93 13,0-1-1,2 1 1,2 0 0,0 0 0,2 0-1,1 0 1,13 48 0,-10-51 79,2-1-1,1 0 1,1-1-1,0 0 1,17 22-1,-18-31-13,1 0 0,0-1-1,1 0 1,1-1 0,0-1 0,1 0-1,0-1 1,22 13 0,-7-7 11,0-1 1,2-1-1,-1-1 0,2-2 0,0-2 1,0 0-1,0-3 0,53 6 0,-71-13-60,-1 0 0,0-1 0,1 0 0,-1-1 0,0 0 0,0-1 0,-1-1 0,1 0-1,-1 0 1,12-8 0,-2-1 122,-1 0-1,0-1 1,-1-1 0,22-23-1,-18 16 32,-2-1-1,0-2 0,30-46 0,-45 59-167,0 0 0,0-1 1,-2 0-1,1 0 0,-2 0 0,0 0 0,0-1 1,-2 0-1,0 1 0,1-24 0,-3 10 51,-1-1 1,-2 1-1,-1 0 0,0 0 0,-3 0 0,0 1 0,-1 0 1,-2 0-1,-1 1 0,-1 0 0,-1 1 0,-1 0 0,-33-42 1,30 44 13,-2 1 1,-1 0 0,-42-34 0,51 48-40,-1 0 0,0 1 0,0 0 0,0 1 0,-1 0 1,0 1-1,0 1 0,0 0 0,0 0 0,-20-1 0,21 3-151,-2 1 163,1 0 1,-1-2 0,-19-5-1,31 7-149,0 1 0,1-1 0,-1 1 0,0-1 0,0 0-1,0 0 1,1 0 0,-1 0 0,0 0 0,1 0 0,-1 0-1,1 0 1,-1-1 0,1 1 0,0-1 0,-1 1 0,1-1-1,0 1 1,0-1 0,0 0 0,0 1 0,0-1 0,1 0 0,-1 0-1,1 0 1,-1 0 0,1 0 0,-1 1 0,1-1 0,0 0-1,0 0 1,0-3 0,0 4-58,1 0 0,-1-1 0,0 1 1,1 0-1,-1-1 0,0 1 0,1 0 0,0 0 0,-1-1 0,1 1 0,0 0 0,0 0 1,1-2-1,21-7-1045</inkml:trace>
</inkml:ink>
</file>

<file path=ppt/ink/ink4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7:39.4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30 603 5985,'-30'12'10763,"55"-13"-10281,0-1 1,0 0-1,-1-2 1,1-1-1,-1-1 1,0-1 0,44-20-1,164-93 2092,-176 88-2014,671-329 4032,-696 349-4448,50-14 0,-67 23-284,-1 1 1,1 0-1,-1 0 1,1 2-1,0 0 0,17 1 1,-30-1 37,-1 0 1,1 0 0,-1 0 0,1 0 0,-1 0 0,1 0 0,0 0 0,-1 0 0,1 0 0,-1 1 0,1-1 0,-1 0 0,1 0 0,-1 0-1,1 1 1,-1-1 0,1 0 0,-1 0 0,1 1 0,-1-1 0,1 0 0,-1 1 0,0-1 0,1 1 0,-1-1 0,0 0 0,1 1-1,-1-1 1,0 1 0,0-1 0,1 1 0,-1-1 0,0 1 0,0-1 0,0 1 0,1-1 0,-1 1 0,0 0 0,0-1 0,0 1-1,0-1 1,0 2 0,-1 16-1504</inkml:trace>
</inkml:ink>
</file>

<file path=ppt/ink/ink4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7:40.93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9 649 5857,'-8'12'6305,"10"-20"-1189,27-53-3515,2 2-1,46-64 0,-75 120-1524,0 0-1,0-1 1,0 1-1,1 0 1,0 0-1,-1 0 1,1 1-1,0-1 1,0 1-1,1 0 1,-1-1-1,0 1 0,6-2 1,-8 4-62,0 0 0,0 0-1,0-1 1,0 1 0,0 0 0,0 0 0,0 0 0,0 1-1,0-1 1,0 0 0,1 0 0,-1 0 0,0 1-1,0-1 1,0 1 0,0-1 0,0 1 0,-1-1 0,3 2-1,-1 0-11,0 0-1,0 0 1,-1 0-1,1 0 1,0 0-1,-1 1 1,1-1-1,-1 1 1,0-1-1,2 4 1,-1 3 4,0 0 0,0 0 0,0 0 0,-1 0 1,-1 1-1,0 15 0,-1-16-8,1 0 0,0-1 1,1 1-1,0 0 0,0-1 1,1 1-1,3 9 0,-5-18-3,0 1 0,0-1-1,0 0 1,0 0 0,0 0-1,0 1 1,0-1 0,0 0-1,0 0 1,0 0 0,0 1-1,1-1 1,-1 0 0,0 0-1,0 0 1,0 0 0,0 1-1,0-1 1,0 0 0,1 0-1,-1 0 1,0 0 0,0 0-1,0 0 1,0 1 0,1-1-1,-1 0 1,0 0 0,0 0-1,0 0 1,0 0 0,1 0-1,-1 0 1,0 0 0,0 0-1,0 0 1,1 0 0,-1 0-1,0 0 1,0 0 0,0 0-1,1 0 1,-1 0 0,0 0-1,0 0 1,0 0 0,1 0-1,-1-1 1,0 1 0,0 0-1,0 0 1,0 0 0,1 0-1,-1 0 1,0 0 0,0-1-1,0 1 1,0 0 0,0 0-1,0 0 1,0 0 0,1-1-1,-1 1 1,0 0 0,0 0-1,0 0 1,6-15-226,-5 14 223,25-89-225,-22 70 178,1 0 1,0 0 0,2 1-1,0 0 1,2 0 0,0 1-1,18-28 1,-25 44 68,-1-1 0,1 1-1,1-1 1,-1 1 0,0 0 0,0 0 0,1 0-1,-1 0 1,1 0 0,0 1 0,0-1 0,-1 1-1,1 0 1,0-1 0,0 1 0,5 0-1,-6 1 2,1 0 0,-1 0 0,0 0-1,1 1 1,-1-1 0,0 1 0,1 0-1,-1 0 1,0 0 0,0 0 0,0 0-1,0 0 1,0 1 0,0-1 0,0 1-1,0-1 1,0 1 0,0 0 0,-1-1-1,1 1 1,1 3 0,1 1 53,1-1 1,-1 0-1,1 0 1,0 0-1,1 0 1,-1-1-1,1 0 1,0 0-1,0-1 1,0 1 0,11 3-1,-13-6-45,0 0 0,0 0 0,0-1 0,0 1-1,0-1 1,0 0 0,0 0 0,0 0 0,1-1 0,-1 0 0,0 1 0,0-1 0,0-1-1,0 1 1,-1 0 0,1-1 0,0 0 0,0 0 0,-1 0 0,1 0 0,2-4-1,15-12 179,-1-1 0,-1-1-1,-1-1 1,24-35-1,-49 73-191,-1 0 0,2 1 0,1-1 0,0 1 0,1 0 0,1 1 0,-2 19 0,6-36-24,-1 0 0,0 0 0,0 0 0,1 1-1,-1-1 1,1 0 0,0 0 0,0 0 0,-1 0 0,1 0-1,1 0 1,-1 0 0,0 0 0,0 0 0,1-1-1,-1 1 1,1 0 0,-1-1 0,1 1 0,0-1-1,0 0 1,0 0 0,0 1 0,0-1 0,0 0 0,0 0-1,0-1 1,0 1 0,0 0 0,0-1 0,0 1-1,5-1 1,-5 0-34,1 1 0,0-1 0,-1-1 1,1 1-1,0 0 0,-1-1 0,1 1 0,0-1 0,-1 0 0,1 1 0,-1-1 0,0-1 0,1 1 0,-1 0 0,0 0 0,1-1 0,-1 0 1,0 1-1,0-1 0,0 0 0,-1 0 0,1 0 0,0 0 0,-1 0 0,1 0 0,-1-1 0,2-3 0,1-8 16,0-1 0,-1 1 0,-1-1 0,1-22-1,6-34 280,-8 65-136,1 0 0,0 0-1,0 0 1,0 1 0,1-1 0,0 1 0,0-1-1,0 1 1,5-6 0,-7 10-68,0 0-1,0 0 1,0 0 0,0 0 0,0 0-1,0 0 1,0 0 0,1 0-1,-1 0 1,0 0 0,1 1 0,-1-1-1,0 1 1,1-1 0,-1 1 0,1-1-1,-1 1 1,1 0 0,-1 0 0,1 0-1,-1-1 1,1 2 0,-1-1-1,1 0 1,-1 0 0,1 0 0,-1 1-1,1-1 1,-1 1 0,1-1 0,-1 1-1,0-1 1,1 1 0,-1 0-1,0 0 1,0 0 0,2 1 0,5 5 21,0 1 0,0-1 0,-1 1 0,9 14 0,3 2 44,4-8-33,-22-16-72,-1 0 0,1 1 0,0-1 0,-1 0 0,1 0 0,0 0 0,0 0 0,0 0 0,-1 0 0,1 0 0,0 0 0,0 0 0,-1 0 0,1 0 0,0-1 0,-1 1 0,1 0 0,0 0 0,0-1-1,0 0 1,1-1 1,1-1-1,-1 0 1,0 1-1,0-1 1,0 0-1,0 0 1,-1-1-1,1 1 1,-1 0 0,2-6-1,14-44 16,-11 33 5,1-1 1,15-32-1,-21 51-10,0 1-1,0-1 1,0 0-1,0 1 1,0-1 0,0 1-1,1 0 1,-1-1-1,0 1 1,1 0 0,-1 0-1,1 0 1,0 0-1,1-1 1,-2 1 4,0 1 1,0 0-1,0 0 1,0-1-1,0 1 1,0 0-1,1 0 1,-1 0-1,0 0 1,0 1-1,0-1 1,0 0-1,0 0 1,0 1-1,0-1 1,0 0-1,0 1 1,1 0-1,1 1 6,0 1 0,0-1 0,-1 1 1,1-1-1,-1 1 0,0 0 0,0 0 0,0 0 0,0 0 0,-1 0 0,1 0 0,1 6 1,3 10-60,-4-13-376,0 1 0,0-1 1,0 0-1,1 0 0,5 8 0,-7-12 129,0 0-1,0-1 0,0 0 1,1 1-1,-1-1 0,0 0 0,1 0 1,-1 0-1,1 0 0,0 0 1,-1 0-1,1 0 0,0 0 0,0-1 1,-1 1-1,1-1 0,0 1 1,0-1-1,0 0 0,0 0 0,-1 0 1,1 0-1,4 0 0,11-5-1221</inkml:trace>
</inkml:ink>
</file>

<file path=ppt/ink/ink4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7:41.35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96 9946,'4'-1'3913,"3"1"-2633,-4-5-512,-3 3-416,0 1-232,0-1-640,0 1-248,13-12-808,3-2-433,40-40 1305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6:30.83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49 247 3249,'-37'31'2001,"37"-31"-1941,0 0-1,0 0 0,-1 0 0,1 1 0,0-1 0,0 0 0,-1 0 1,1 0-1,0 0 0,0 0 0,-1 0 0,1 1 0,0-1 0,-1 0 1,1 0-1,0 0 0,0 0 0,-1 0 0,1 0 0,0 0 0,-1 0 0,1 0 1,0-1-1,0 1 0,-1 0 0,1 0 0,0 0 0,-1 0 0,1 0 1,0 0-1,0-1 0,0 1 0,-1 0 0,1 0 0,0 0 0,0 0 1,-1-1-1,1 1 0,0 0 0,0 0 0,0-1 0,0 1 0,0 0 1,-1 0-1,1-1 0,0 1 0,0 0 0,0 0 0,0-1 0,0 1 1,0 0-1,0-1 0,0 1 0,0 0 0,0 0 0,0-1 0,0 1 0,0-1 1,0-20 1192,0 19-711,8-41 2831,-3 30-820,-4 29 136,-3 10-2514,0 0-1,2 0 1,5 37-1,-5-63-139,0 1 1,0 0-1,0 0 0,0 0 0,0-1 1,0 1-1,0 0 0,0 0 1,0-1-1,1 1 0,-1 0 1,0 0-1,1-1 0,-1 1 1,0 0-1,1 0 0,-1-1 0,1 1 1,-1-1-1,1 1 0,-1 0 1,1-1-1,-1 1 0,1-1 1,0 1-1,-1-1 0,1 1 1,0-1-1,-1 0 0,1 1 1,0-1-1,-1 0 0,3 1 0,-2-2 37,1 1-1,0-1 1,0 0-1,0 1 1,-1-1-1,1 0 1,0 0-1,-1 0 1,1 0-1,-1-1 1,1 1-1,-1 0 1,2-2-1,8-9 335,0-1 1,10-17-1,99-135 913,-33 61-3810,-60 73 1551</inkml:trace>
</inkml:ink>
</file>

<file path=ppt/ink/ink4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7:41.7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1 125 6345,'2'-2'221,"0"0"0,0 0 0,1 1 0,-1-1 0,1 1 0,-1 0 0,1-1 0,-1 1 0,1 1 0,0-1 0,0 0 0,-1 0 0,1 1 0,3-1 0,-4 3-3,0 0-1,0-1 0,0 1 0,0 0 0,0 0 1,0 0-1,-1 0 0,1 0 0,-1 0 0,1 1 0,-1-1 1,0 1-1,0-1 0,0 1 0,0-1 0,0 1 0,0 2 1,66 217 5217,-29-85-3577,-12-45-560,-35-129-1309,-16-38 1,-3-10-331,21 60 214,-32-135-631,35 138 689,1 0 0,1-1 0,1 1 0,1 0 0,4-29 0,-4 49 101,0-1 0,0 1 0,1 0-1,-1-1 1,0 1 0,1 0 0,0-1-1,0 1 1,-1 0 0,1 0 0,0 0 0,1 0-1,-1 0 1,0 0 0,1 0 0,-1 0-1,1 0 1,-1 1 0,1-1 0,0 1-1,0-1 1,0 1 0,0 0 0,0-1-1,0 1 1,0 0 0,0 0 0,0 1 0,0-1-1,1 0 1,-1 1 0,0-1 0,1 1-1,-1 0 1,0 0 0,1 0 0,-1 0-1,0 0 1,1 0 0,-1 0 0,0 1-1,3 0 1,0 1 86,0 0 1,0 0-1,0 0 0,-1 0 0,1 1 0,-1-1 1,0 1-1,1 0 0,-1 1 0,-1-1 0,1 1 0,0-1 1,-1 1-1,0 0 0,0 1 0,0-1 0,0 0 1,3 9-1,-4-4-75,0 0 1,-1 0-1,0 0 1,0 0-1,-1 0 1,0 1-1,0-1 1,-1 0-1,0 0 1,-1 0-1,0 0 1,-1 0 0,1 0-1,-2-1 1,1 1-1,-1-1 1,-1 0-1,1 0 1,-1 0-1,-1-1 1,1 1-1,-1-1 1,-1-1-1,1 1 1,-1-1-1,-9 6 1,15-11-144,-1 0-1,1 0 1,0 0 0,-1-1 0,1 1 0,-1 0 0,1-1-1,-1 1 1,1-1 0,-1 0 0,1 1 0,-1-1 0,0 0-1,1 0 1,-1 0 0,1 0 0,-1 0 0,0-1 0,1 1-1,-1 0 1,1-1 0,-1 1 0,1-1 0,-1 0 0,1 1-1,-1-1 1,1 0 0,0 0 0,-1 0 0,1 0 0,0 0-1,0 0 1,0 0 0,0 0 0,0 0 0,-2-3-1,2 1-320,-1 0 0,0 0-1,1 0 1,0 0-1,0-1 1,0 1 0,0-1-1,0 1 1,1-1-1,-1 1 1,1-1-1,0 1 1,0-1 0,0 1-1,2-6 1,6-10-926</inkml:trace>
</inkml:ink>
</file>

<file path=ppt/ink/ink4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7:42.10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1 100 6993,'120'-41'3549,"-119"40"-3336,1 0 1,0 1-1,0-1 0,-1 1 0,1-1 0,0 1 0,0 0 0,-1-1 1,1 1-1,0 0 0,0 0 0,0 0 0,-1 1 0,1-1 0,0 0 0,0 1 1,0-1-1,-1 1 0,1-1 0,2 2 0,-4-1-103,1 0 1,0 0-1,-1 0 0,1-1 0,-1 1 1,1 0-1,-1 0 0,1 0 1,-1 0-1,1 0 0,-1 1 0,0-1 1,0 0-1,0 0 0,0 0 0,0 2 1,1 1 505,3 21 1297,-3-15-1427,1 0 0,0 0 0,0-1 1,1 1-1,1-1 0,5 12 0,-8-19-456,0 0 1,0 0-1,1 0 0,-1-1 1,1 1-1,-1-1 0,1 1 1,0-1-1,0 1 1,0-1-1,-1 0 0,1 0 1,0 0-1,0 0 0,1 0 1,-1-1-1,0 1 0,0-1 1,0 1-1,0-1 1,1 0-1,-1 0 0,0 0 1,0 0-1,0 0 0,1 0 1,-1 0-1,0-1 1,0 1-1,0-1 0,0 0 1,1 0-1,-1 0 0,2-1 1,-1 1 7,-1 0 1,1 0 0,0-1 0,-1 1-1,1-1 1,-1 0 0,1 0-1,-1 0 1,0 0 0,0 0-1,0 0 1,0 0 0,0-1 0,0 1-1,-1-1 1,1 1 0,-1-1-1,0 0 1,1-3 0,-1 4-19,-1 0 1,1 0-1,-1 0 0,0 0 1,0 0-1,0 0 1,0 0-1,0 0 1,-1 0-1,1 0 1,-1 0-1,1 0 1,-1 0-1,0 0 0,1 0 1,-1 1-1,0-1 1,0 0-1,0 0 1,-1 1-1,1-1 1,0 1-1,-1-1 0,1 1 1,-1-1-1,1 1 1,-1 0-1,-2-2 1,-95-58-1413,31 24-3054,47 28 2201,6 10 1044</inkml:trace>
</inkml:ink>
</file>

<file path=ppt/ink/ink4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7:42.54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 10 8714,'-9'-10'8190,"10"22"-4955,0-7-3334,7 75 3557,11 61-158,-15-121-3275,1-1 1,0 1-1,1-2 1,2 1 0,9 19-1,-16-37-203,0 1 0,-1-1 0,1 0 0,0 1 0,0-1-1,0 0 1,0 1 0,0-1 0,0 0 0,0 0 0,0 0 0,1 0 0,-1 0 0,0 0 0,3 1-1,-2-2-228,-1 0 0,1 0 0,-1 0 0,1 0 0,-1 0 0,1 0 0,-1-1 0,1 1 0,-1-1 0,0 1 0,1-1 0,-1 1 0,0-1 0,1 0 0,-1 0 0,2-1 0,11-6-1004</inkml:trace>
  <inkml:trace contextRef="#ctx0" brushRef="#br0" timeOffset="1">220 272 7498,'65'-90'3715,"-51"67"734,-23 27 1886,2 9-5943,1 0 1,1 0-1,-7 26 1,7-24-271,3-9-85,0 0 0,0 1-1,0-1 1,0 1 0,1-1-1,0 1 1,0-1 0,1 1 0,0-1-1,0 1 1,1 0 0,1 9-1,-2-16-35,0 1 0,0-1 0,0 0 0,1 1 0,-1-1-1,0 1 1,0-1 0,0 0 0,0 1 0,0-1-1,1 1 1,-1-1 0,0 0 0,0 1 0,1-1-1,-1 0 1,0 1 0,0-1 0,1 0 0,-1 0-1,0 1 1,1-1 0,-1 0 0,0 0 0,1 0-1,-1 1 1,1-1 0,-1 0 0,0 0 0,1 0 0,-1 0-1,1 0 1,-1 0 0,0 0 0,1 0 0,-1 0-1,1 0 1,15-12 30,12-30 12,-25 37-39,6-9-84,-2 2 168,0 0-1,1 0 1,1 1-1,0 0 1,12-11-1,-18 19 9,0 1 0,0 0-1,0 0 1,0 0 0,0 0 0,1 0 0,-1 1-1,1 0 1,-1-1 0,1 1 0,0 1 0,-1-1-1,1 0 1,0 1 0,0 0 0,-1 0 0,1 0 0,0 0-1,0 0 1,-1 1 0,1 0 0,0 0 0,-1 0-1,6 2 1,5 3-62,-1 0-1,24 15 1,-24-12-1261,0 1 1,18 17 0,-10-3 158</inkml:trace>
</inkml:ink>
</file>

<file path=ppt/ink/ink4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7:43.0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139 104 4025,'-3'-8'1269,"1"-1"1,0 1 0,1 0-1,0 0 1,0-14-1,1 20-1092,0 1-1,0-1 1,0 0-1,0 1 0,0-1 1,0 1-1,0-1 1,0 1-1,-1-1 0,1 1 1,0-1-1,-1 1 0,0-1 1,1 1-1,-1 0 1,0-1-1,1 1 0,-1 0 1,0 0-1,0-1 0,0 1 1,0 0-1,-1 0 1,1 0-1,0 0 0,0 0 1,-1 0-1,1 1 1,-2-2-1,1 2-32,0 0 0,0 0 0,0 0 0,0 0 0,0 1 0,0-1-1,0 1 1,0-1 0,0 1 0,0 0 0,1-1 0,-1 1 0,0 0 0,0 0 0,1 1 0,-1-1 0,1 0 0,-1 0 0,1 1 0,-1-1-1,1 1 1,-2 2 0,-6 7 270,0 1 1,1 0-1,1 0 0,0 1 0,-7 17 0,11-25-345,2 0 0,-1 0 0,1 0 0,-1 0 0,1 1 1,1-1-1,-1 0 0,1 0 0,0 0 0,0 1 0,0-1 0,1 0 0,0 0 0,0 1 0,0-1 0,1 0 0,-1 0 0,4 5 0,-3-7-66,0 0-1,0-1 1,1 0-1,-1 1 1,1-1-1,-1 0 1,1 0-1,0 0 1,0-1-1,0 1 1,0-1-1,0 1 1,0-1-1,0 0 1,0 0-1,0-1 1,1 1-1,-1 0 1,0-1-1,0 0 1,1 0-1,-1 0 1,6-1-1,4 0-248,0-1 0,0 0 0,0-1 0,20-7 1,-16 3-932,-1-1 1,21-13-1,23-11-3216,-44 26 3799</inkml:trace>
</inkml:ink>
</file>

<file path=ppt/ink/ink4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7:43.53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35 193 7154,'28'-53'8407,"-62"97"-6032,29-36-2036,0 0 1,2 1-1,-1-1 1,1 1-1,-4 15 1,7-22-293,-1-1 0,1 1 0,0 0 1,0 0-1,0 0 0,0 0 0,0 0 0,0 0 0,1 0 0,-1 0 0,1 0 1,-1-1-1,1 1 0,1 3 0,-1-4-33,0 0 0,-1 0 0,1 0 1,0 0-1,1-1 0,-1 1 0,0 0 0,0-1 0,0 1 0,0 0 1,0-1-1,1 1 0,-1-1 0,0 0 0,1 1 0,-1-1 1,0 0-1,0 0 0,1 0 0,-1 0 0,0 0 0,1 0 1,-1 0-1,2-1 0,3 0-9,0-1 0,0 0 0,0 0 1,0 0-1,0-1 0,0 0 0,-1 0 0,0 0 0,1-1 1,-1 1-1,5-6 0,52-54 36,-45 44-24,-8 10-7,-2 0 28,1 1 0,-1 1-1,15-11 1,-20 17 7,-1 0-1,1 0 1,0-1-1,-1 1 1,1 1-1,0-1 1,0 0 0,0 0-1,0 1 1,0-1-1,0 1 1,0 0 0,0-1-1,0 1 1,0 0-1,0 0 1,0 0-1,0 0 1,0 1 0,0-1-1,0 1 1,0-1-1,0 1 1,-1-1 0,4 3-1,15 10 485,-13-9-396,-1 1 0,1-1-1,1 0 1,-1 0 0,0-1 0,9 2-1,-13-4-128,0 0 0,1-1-1,-1 0 1,0 0 0,0 0 0,0 0-1,0-1 1,1 1 0,-1-1 0,0 0-1,0 1 1,0-2 0,0 1-1,0 0 1,-1 0 0,1-1 0,0 0-1,0 1 1,-1-1 0,3-3-1,0 0-21,0 0 0,0-1 0,0 1-1,-1-1 1,0 0 0,0 0-1,-1-1 1,0 1 0,0-1-1,4-11 1,-6 16-104,-1 0-1,1 0 1,-1 0-1,1 1 1,-1-1 0,0 0-1,1 0 1,-1 0-1,0 0 1,0 0-1,0 0 1,0 1 0,-1-1-1,1 0 1,-1 0-1,1 0 1,-1 0-1,1 1 1,-1-1-1,0 0 1,0 1 0,0-1-1,0 0 1,0 1-1,0-1 1,0 1-1,-1 0 1,1-1 0,0 1-1,-1 0 1,1 0-1,-1 0 1,0 0-1,1 0 1,-1 0 0,0 0-1,1 0 1,-1 1-1,0-1 1,0 1-1,0-1 1,0 1 0,1 0-1,-1 0 1,-3 0-1,-17-1-770</inkml:trace>
</inkml:ink>
</file>

<file path=ppt/ink/ink4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7:48.02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129 6 3369,'-19'-2'7311,"-5"-2"-3349,23 4-4084,-1 1 0,1-1-1,0 1 1,-1-1 0,1 1 0,0-1 0,-1 1 0,1 0 0,0 0 0,0 0-1,-1 0 1,1 0 0,0 0 0,-1 1 0,1-1-17,-1 1 0,1-1 0,-1 1 1,0-1-1,1 0 0,-1 0 0,0 0 0,0 0 0,0 0 0,-2 0 0,-17 2 2241,3 0 1211,18-3-3259,0 0 0,-1-1 1,1 1-1,0 0 1,0 0-1,0 0 0,0 0 1,0 0-1,0 0 1,0 0-1,0 0 0,0 0 1,-1 0-1,1 0 1,0 0-1,0 0 0,0 0 1,0 0-1,0 0 1,0 0-1,0 0 0,-1 0 1,1 0-1,0 0 1,0 0-1,0 0 0,0 0 1,0 0-1,0 0 1,0 0-1,-1 0 0,1 0 1,0 0-1,0 0 0,0 0 1,0 0-1,0 0 1,0 0-1,0 1 0,0-1 1,0 0-1,-1 0 1,1 0-1,0 0 0,0 0 1,0 0-1,0 0 1,0 0-1,0 0 0,0 1 1,0-1-1,0 0 1,0 0-1,0 0 0,0 0 1,0 0-1,0 0 1,0 1-1,0-1 0,0 0 1,0 0-1,0 0 1,0 0-1,0 0 0,0 0 1,0 0-1,0 0 1,0 1-1,0-1 0,93 47 1288,-90-46-1315,1 1 0,0-1 1,-1 0-1,1 0 0,0 0 0,0-1 0,6 1 0,11 2 145,121 48 1243,-112-38-1062,-26-10-296,0-1 0,0 0 0,1 0 0,-1 0 0,1 0 0,-1-1 0,1 0-1,-1 0 1,1 0 0,5 0 0,45-7 131,-42 4-176,1 0 1,-1 1-1,15 1 1,-28 0-12,1 1 0,0-1 0,-1 0 1,1 0-1,0 0 0,0 1 0,-1-1 1,1 0-1,0 0 0,-1 0 0,1 0 0,0 0 1,-1 0-1,1-1 0,0 1 0,-1 0 1,1 0-1,0 0 0,-1-1 0,1 1 1,0 0-1,-1-1 0,1 1 0,-1 0 0,1-1 1,0 1-1,-1-1 0,1 1 0,-1-1 1,1 1-1,-1-1 0,0 1 0,1-1 1,-1 0-1,0 1 0,1-1 0,-1 0 1,0 1-1,1-2 0,2-14 1044,-4 9-3695,-20 13-9907</inkml:trace>
</inkml:ink>
</file>

<file path=ppt/ink/ink4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7:51.58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431 140 3793,'-55'-5'833,"-45"1"2377,80 8-433,18-4-2289,0 1 0,0 0 0,-1-1 0,1 1 0,0-1 0,0 0 0,-1 1 0,1-1 0,0 0 0,0-1 0,-4 1 0,6 0-391,0 0 1,0-1 0,0 1-1,-1 0 1,1 0 0,0 0-1,0 0 1,0 0-1,-1 0 1,1 0 0,0-1-1,0 1 1,0 0 0,-1 0-1,1 0 1,0 0-1,0-1 1,0 1 0,0 0-1,0 0 1,0 0 0,-1-1-1,1 1 1,0 0 0,0 0-1,0-1 1,0 1-1,0 0 1,0 0 0,0 0-1,0-1 1,0 1 0,0 0-1,0 0 1,0-1-1,0 1 1,0 0 0,0-1-1,9-6 950,12-3-719,-5 5 11,1 1-1,-1 0 1,1 2-1,0 0 1,27 0-1,-31 1-6,0 0-1,0 0 0,0-2 0,18-4 1,-13 2-43,-14 4-256,0 0-1,0 1 0,0 0 1,1 0-1,-1 0 1,0 0-1,0 0 1,0 1-1,0 0 0,1 0 1,-1 0-1,0 0 1,0 1-1,-1 0 1,1-1-1,0 1 0,-1 1 1,1-1-1,-1 0 1,1 1-1,4 5 1,-5-5 31,1 0 1,-1 1 0,0-1 0,-1 1 0,1 0 0,-1 0 0,1-1-1,-1 2 1,0-1 0,-1 0 0,2 5 0,9 55 290,-2-8 13,-8-46-359,0 0-1,-1 0 1,0 0-1,-1 1 0,0-1 1,0 0-1,-1 0 1,0 0-1,-1 0 0,0 0 1,0 0-1,-7 13 1,9-22-8,-5 8 13,0 0 0,0 1 0,1-1 1,0 1-1,1 0 0,0 0 0,0 0 1,1 1-1,1-1 0,0 1 0,0 10 1,2-14 1,-1-1 1,1 1 0,-1 0-1,-1 0 1,1-1-1,-1 1 1,0-1 0,-1 1-1,1-1 1,-1 1-1,-1-1 1,-5 12 0,6-15-13,0 1 0,0-1 0,0 1 0,0 0 0,1 0 0,-1 0 0,1-1 0,-1 6-1,2-6 4,-1 1 0,0-1 0,0 0-1,0 0 1,0 1 0,-1-1-1,1 0 1,-1 0 0,0 0-1,-2 2 1,1-4-3,0-1 1,0 1-1,1-1 0,-1 0 0,0 0 1,0 0-1,0 0 0,0 0 0,0-1 0,1 0 1,-1 1-1,-3-2 0,0 0 26,-29-1-64,27 3 6,0 0 0,0-1 0,0 0 0,0 0 0,-9-3 0,-68-30-283,80 32 264,1 0 0,-1 0 0,0 0 0,1 0 0,-1 1-1,0-1 1,0 1 0,0 1 0,0-1 0,-1 1 0,1 0 0,0 0 0,0 0 0,0 1 0,-5 0-1,-6 6-286,1-2 0,-1 0 0,-33 5 0,44-10 307,1 1 0,-1 0 0,0 0-1,1 0 1,-1 0 0,1 1 0,-1-1 0,1 1 0,-1 0-1,1 1 1,0-1 0,-6 5 0,-9-1 47,15 0-18,1-1-1,-1 1 1,1 0 0,0 0 0,1 0 0,0 0-1,0 1 1,0-1 0,0 0 0,0 14 0,-6 16 10,7-28 8,0 0 0,0 0 1,1 0-1,0 0 0,0 0 0,1 0 1,0 1-1,2 9 0,-1-8 11,0 1 0,-1 0-1,0 18 1,-2-21-25,1 1 0,-1-1 0,2 1 0,-1-1-1,1 1 1,0-1 0,6 16 0,-7-20-1,1-1 1,0 0-1,-1 0 1,1 0-1,-1 1 1,0-1-1,0 0 1,-1 5-1,1-5 5,0-1 1,-1 1-1,1-1 0,0 1 0,1 0 1,-1-1-1,0 1 0,1-1 0,-1 1 0,1 0 1,2 3-1,-3-5 422,4 0-379,0 0 0,-1 1-1,1-1 1,-1 1 0,1 0 0,-1 0-1,4 2 1,14 8 85,-13-9-123,17 9 32,1-2-1,1-1 0,0-1 1,0-1-1,1-2 1,32 3-1,20-4 70,-27-1-98,106-8 0,-70-3 66,128 3-1,-202 5-80,1-2 0,0 1-1,0-2 1,19-6 0,32-4 4,-55 11 0,-1-1-1,1 0 0,13-5 0,-18 5 5,0 0-1,1 1 1,-1 0 0,1 0-1,0 1 1,0 0-1,-1 0 1,1 1-1,0 0 1,8 1 0,25 8-28,-30-6 8,0-1-1,0 0 0,1 0 0,-1-1 1,17-1-1,22 3 19,-40-1-5,1-2-1,0 1 0,13-2 1,51 1 62,6-2 45,-76 1-110,-1 0 0,1 0 1,0 0-1,-1 0 0,8-5 0,24-5 51,-29 10-43,0 0 0,0-1 0,0 1 0,-1-1 0,1-1 0,0 0 0,-1 1 0,0-2 1,0 1-1,11-9 0,-10-15-40,6 0 45,-10 20-7,1 0 1,-1 0 0,0 0-1,-1 0 1,0-1 0,0 1 0,0 0-1,-1-1 1,0 0 0,-1-11 0,-1 5-1,-2 0 0,1 0 1,-2 1-1,0-1 0,-10-23 1,0-3-50,-46-134-20,59 172 64,1 0 0,-1 0 1,0 0-1,-1 0 0,1 1 1,0-1-1,0 0 1,-1 1-1,1-1 0,-1 1 1,1-1-1,-1 1 0,0 0 1,1-1-1,-1 1 0,0 0 1,0 0-1,0 0 0,0 1 1,0-1-1,0 0 0,0 1 1,0-1-1,0 1 0,0 0 1,0 0-1,-4 0 0,-8 0-38,0 1 0,0 0 0,-18 5 0,-2-1 48,-66 10-75,76-9 80,-1-2-1,-1-1 0,-33 0 1,16-6-57,-79-17 0,105 17 52,10 0-31,0 0 1,0 0-1,0-1 1,1 0-1,-1 0 1,1-1-1,0 1 1,0-1-1,1-1 1,-1 1-1,1-1 1,0 0-1,-5-8 1,-19-19-326,28 31 330,-1 0 0,1 0 0,-1 0 0,1 0-1,0 0 1,-1 0 0,1 0 0,0-1 0,1 1 0,-1 0 0,0-1 0,1 1 0,-1 0 0,1-1-1,0 1 1,-1-1 0,1 1 0,1-1 0,-1-3 0,2-4 24,1-1-1,-1 0 1,7-13-1,-6 16-3,0-1-1,0 1 0,-1-1 0,2-13 0,-3 5-39,1-24 28,-2 0-1,-5-51 1,5 91 7,-1-1 0,1 0 0,-1 1 0,1-1 0,0 1 0,0-1 0,0 1 0,0-1 0,0 0 0,0 1 0,0-1 0,1 1 0,-1-1 0,0 1 0,1-1 0,0 1 0,-1-1 0,1 1-1,0 0 1,-1-1 0,1 1 0,0 0 0,0-1 0,0 1 0,0 0 0,1 0 0,-1 0 0,0 0 0,0 0 0,1 0 0,-1 0 0,0 0 0,3 0 0,10-10 18,5-6-10,-6 4-15,1 1-1,0 1 0,21-13 1,-30 23 4,-1 0 0,1 0 0,0 1 1,0-1-1,-1 1 0,1 0 0,0 0 0,8 2 1,11-1 43,12-4-64,70-16-1,-69 11 43,58-5 0,-82 12 49,0 1 0,0 1 0,0 0 1,0 0-1,0 2 0,0-1 0,-1 2 1,18 6-1,-12-4 256,1 0 0,30 5 0,-36-9-205,-11-1-487</inkml:trace>
</inkml:ink>
</file>

<file path=ppt/ink/ink4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7:59.61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479 623 1656,'-2'2'1084,"0"-1"-1,0 0 1,0 0-1,0 0 1,0 0-1,0 0 1,0 0-1,0 0 1,0-1-1,0 1 1,-1-1-1,1 0 1,-4 1-1,-1 1 3478,30 3-3666,73 6 324,-24-15 518,-59 4-1640,-1 1-1,1 0 0,-1 1 0,16 5 0,-7-2 72,24 3 322,59 2 0,-103-10-490,14 1 32,-2-1 16,1 2-1,0-1 1,-1 2 0,15 3-1,18-2 296,-46 30-172,0-21-164,0 27 0,7 58 0,-5-79-4,-1 1 0,-3 28-1,3 48 7,0-70 22,0 0 0,-6 46 0,3-64-38,1 1 1,-2 0 0,1-1 0,-1 0-1,-1 1 1,1-1 0,-1-1 0,-10 15 0,7-3-12,7-18 20,0 0 1,0 0 0,0 0 0,-1-1 0,1 1-1,0 0 1,0 0 0,0 0 0,-1-1 0,1 1-1,-1 0 1,1 0 0,0-1 0,-1 1 0,1 0-1,-1-1 1,1 1 0,-1 0 0,0-1 0,1 1-1,-1-1 1,0 1 0,1-1 0,-1 1 0,0-1-1,0 0 1,1 1 0,-1-1 0,0 0 0,0 0-1,1 1 1,-1-1 0,0 0 0,-1 0 0,-18 3-52,-21 5 7,-1-2 0,-65 0 0,100-6 40,0-1 1,0 0-1,0 0 0,1-1 1,-1 0-1,0 0 1,1 0-1,-1-1 0,1 0 1,0 0-1,0-1 0,0 0 1,-8-6-1,11 8 2,1 1 0,0 0 0,0 1-1,-1-1 1,1 0 0,0 1 0,-1-1 0,1 1-1,-1 0 1,1 0 0,-1 0 0,1 0 0,0 0-1,-1 0 1,1 1 0,-1-1 0,1 1 0,-4 1-1,-49 19 31,29-11-45,22-9 17,0-1-1,0 1 1,0-1-1,0 0 1,0-1 0,0 1-1,0-1 1,0 1-1,0-1 1,0 0 0,0-1-1,0 1 1,1-1-1,-1 0 1,-4-2 0,4 2-11,0 0 0,0 0 0,0 0 0,-1 1 1,1-1-1,0 1 0,-1 0 0,-7 0 1,4 1 11,0-1 0,0 1 0,0-2 1,1 1-1,-1-1 0,0 0 0,1 0 0,-1-1 1,1 0-1,0 0 0,0-1 0,0 0 1,-11-8-1,12 6-8,-1 1 1,0 0-1,-1 0 1,1 1-1,-1 0 1,0 1-1,0-1 1,0 1-1,-1 1 1,1 0-1,-1 0 1,-12-1-1,18 2 4,0 1 0,0-1 1,0-1-1,0 1 0,1 0 0,-1-1 0,1 1 0,-1-1 0,1 1 1,-1-1-1,1 0 0,0 0 0,0-1 0,0 1 0,-2-3 0,2 2 6,0 1-1,-1-1 0,1 1 0,-1-1 0,0 1 0,0 0 0,0 0 1,0 0-1,0 0 0,0 0 0,-6-1 0,8 2-4,-1 1 0,1-1 1,-1 0-1,1 1 0,-1-1 0,1 0 0,0 0 0,-1 0 0,1 0 0,0 0 1,0-1-1,0 1 0,-1 0 0,1 0 0,1-1 0,-1 1 0,-1-3 1,-12-34 34,10 27-49,-27-77-39,27 72 65,0-1 1,0 1-1,0-23 1,-1 1-50,0-76-40,0 48 113,7-107 0,18 13-88,-19 150 60,1 0 0,0-1 1,6-17-1,-4 17-2,-1-1 0,0 1 0,1-14 0,-3 7-10,-1 5-7,1-1 0,1 1 0,0 0 0,1-1 0,8-22 0,-7 19-8,-4 16 19,-1 1 0,1-1 1,1 0-1,-1 0 0,0 0 0,0 1 0,0-1 1,0 0-1,0 1 0,1-1 0,-1 0 0,0 0 0,1 1 1,-1-1-1,0 0 0,1 1 0,-1-1 0,1 1 1,-1-1-1,1 0 0,-1 1 0,1-1 0,0 1 1,-1 0-1,1-1 0,1 0 0,23-10 26,47-15 1,-4 2-77,-50 18 43,-1 0 1,1 1-1,0 1 1,1 1-1,-1 1 1,0 0 0,20 1-1,17 4 38,56 9 1,11 2 36,-93-13-75,0 2 0,-1 2 1,38 9-1,-36-8 29,0-1 0,0-2-1,0-1 1,0-1 0,46-6 0,-19 3-21,-3-1 58,-35 1-55,1 0 1,-1 2 0,0 0 0,0 1 0,1 1 0,-1 1 0,0 1 0,30 9 0,-43-10 9,5 2 0,1-1 0,-1 0 0,1 0-1,0-1 1,0 0 0,0-1 0,13 0 0,10 3 21,-29-4-20,0 0-1,0 0 0,1 0 0,-1-1 0,6 0 0,-10 0 3,0 0 0,-1 0 0,1 1 1,-1-1-1,1 0 0,-1 0 0,1 1 0,0-1 0,-1 1 0,0 0 1,1-1-1,-1 1 0,1 0 0,-1 0 0,0 0 0,0 0 1,1 0-1,-1 0 0,0 0 0,0 0 0,0 1 0,0-1 0,0 0 1,0 0-1,-1 1 0,1-1 0,0 1 0,-1-1 0,1 1 0,-1-1 1,1 1-1,-1-1 0,0 3 0,3 10-15,-1 1 1,-1-1-1,0 16 1,-1 0 168,1 1-112,-2 0 0,-9 50 0,0 8 11,11 59-125,2-55 146,0-12-94,-1 34-1,-4-76 57,-14 155 800,15-191-577</inkml:trace>
</inkml:ink>
</file>

<file path=ppt/ink/ink4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8:14.37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8 108 5489,'-8'-12'6657,"11"4"-4030,25-1-2449,-13 5 426,46-7 212,0 2-1,1 3 0,67 1 1,55-4-489,197-9 1165,-139 9-698,-56 9-258,41-4 210,-160 1-310,-1 2 1,129 17-1,-74-7 207,220-13 0,-245 0-501,-45 5-98,57 7-1,2 1-14,242-9 5,-158 4-11,-60 2-25,668 6 7,-474 3 1518,-304-15-1238,-13 0-29,-1 0-1,0 1 1,20 3-1,-25-1-61,-5 6-5774</inkml:trace>
</inkml:ink>
</file>

<file path=ppt/ink/ink4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8:44.02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209 106 4625,'-80'-28'2254,"77"26"-1883,-1 0-1,1 0 1,-1-1 0,1 1 0,0-1 0,0 0 0,0 0 0,1 0-1,-1 0 1,1-1 0,-1 1 0,1 0 0,0-1 0,-1-4-1,-14-16 2965,16 23-3221,1 0 0,-1 1 0,0-1 0,0 1 0,0 0 0,0-1 0,0 1 0,1 0 0,-1-1-1,0 1 1,0 0 0,0 0 0,0 0 0,0 0 0,0 0 0,0 0 0,0 0 0,0 0 0,0 0 0,0 0 0,0 1-1,0-1 1,1 0 0,-1 0 0,0 1 0,-1 0 0,-1 1 58,1 0 0,-1-1 0,1 1 0,0 1 0,0-1 0,0 0 0,0 0 0,0 1 0,1-1 0,-1 1 0,1 0 0,0-1 0,-1 1 0,1 0 0,-1 4 0,-10 46 1133,11-48-1206,1 1 1,0-1 0,-1 1-1,2-1 1,-1 1-1,1-1 1,-1 0 0,2 1-1,-1-1 1,0 0-1,5 10 1,-5-13-84,0 0 0,1 0 0,-1 0 0,0 0 0,1 0 0,0 0 1,-1 0-1,1 0 0,0 0 0,0-1 0,0 1 0,0-1 0,0 1 0,1-1 0,-1 0 0,0 0 1,1 0-1,-1 0 0,0 0 0,1-1 0,-1 1 0,1-1 0,0 0 0,-1 1 0,1-1 0,-1 0 1,5-1-1,11-2 4,1-2 0,-1 0 0,0-1 0,0-1 0,25-13 0,14-5-1047,-38 17-1938,34-19 0,-32 13 1554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6:33.57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 2 6273,'-3'61'2540,"0"-30"364,4-24-635,2-6 310,6-11 1490,-4 4-3797,62-46 809,-62 48-990,0 0 0,0 0 0,1 1-1,-1 0 1,1 0 0,0 1 0,0 0-1,0 0 1,0 0 0,0 1 0,10-2 0,-14 3-81,1 0 1,-1 0 0,0 0 0,0 0-1,1 1 1,-1-1 0,0 1 0,0-1-1,0 1 1,0 0 0,0 0 0,0 0 0,0 0-1,0 0 1,0 0 0,0 0 0,0 1-1,-1-1 1,1 1 0,-1-1 0,1 1-1,-1 0 1,1 0 0,-1 0 0,0-1 0,0 1-1,0 0 1,0 0 0,0 1 0,1 2-1,1 9 12,-1-1 0,0 1 0,-1-1 0,0 1-1,-1 0 1,-1-1 0,0 1 0,-1 0 0,0-1 0,-1 0-1,-7 21 1,-3 2 1,-1-1 0,-36 63 0,42-85 839,33-41 573,-13 18-1301,-8 5-69,1 1 0,0 0 0,0 0 0,0 0 0,1 1-1,-1-1 1,1 1 0,0 0 0,0 1 0,0 0 0,9-3 0,69-10 894,-45 10-1471,48-15 0,-69 17-1817,-4 4 937</inkml:trace>
</inkml:ink>
</file>

<file path=ppt/ink/ink4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8:44.38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35 49 9666,'49'-47'3710,"-49"47"-3656,1 0-1,-1 0 1,0-1 0,1 1-1,-1 0 1,1 0 0,-1 0-1,0 0 1,1-1 0,-1 1-1,1 0 1,-1 0 0,0 0-1,1 0 1,-1 0-1,1 0 1,-1 0 0,1 0-1,-1 0 1,0 0 0,1 1-1,-1-1 1,1 0 0,-1 0-1,0 0 1,1 0-1,-1 1 1,0-1 0,1 0-1,-1 0 1,1 1 0,7 15 1035,-3 19 531,-5-11-1110,-2 0 0,-1 0 0,-1 0 0,-11 39 0,14-59-478,1-3-19,0 1 0,0 0 0,0-1 0,-1 1 0,1-1-1,-1 1 1,1-1 0,-1 1 0,0-1 0,1 0 0,-1 1-1,0-1 1,0 0 0,0 1 0,0-1 0,0 0 0,0 0 0,0 0-1,-1 0 1,1 0 0,0 0 0,0 0 0,-1-1 0,1 1-1,-1 0 1,1-1 0,-1 1 0,1-1 0,-1 1 0,1-1-1,-1 0 1,1 0 0,-1 1 0,1-1 0,-1 0 0,0-1 0,1 1-1,-1 0 1,1 0 0,-1-1 0,1 1 0,-1-1 0,1 1-1,-1-1 1,1 1 0,-1-1 0,1 0 0,0 0 0,-1 0 0,1 0-1,0 0 1,0 0 0,0 0 0,0 0 0,0 0 0,0-1-1,0 1 1,0 0 0,0-1 0,1 1 0,-1 0 0,0-1-1,1 1 1,-1-3 0,-2-2-2,1 0-1,0-1 1,0 1 0,1 0-1,0-1 1,0 1-1,0-1 1,1 1 0,0-1-1,0 1 1,2-13-1,-1 16 13,0 1 0,0-1-1,0 1 1,0-1 0,0 1-1,0-1 1,1 1 0,-1 0-1,1 0 1,0 0 0,-1 0-1,1 0 1,0 0 0,0 0-1,0 1 1,0-1 0,1 0-1,-1 1 1,0 0 0,1 0-1,-1 0 1,1 0-1,-1 0 1,1 0 0,0 0-1,-1 1 1,1 0 0,0-1-1,-1 1 1,1 0 0,3 1-1,6-1 87,-1 2 0,0-1-1,21 7 1,-24-5-271,0-1 0,1 0 0,-1 0 0,1-1 0,-1 0 0,1-1 0,16-1 0,-25 1 35,1 0 0,0 0 1,-1 0-1,1 0 0,0 0 1,-1 0-1,1 0 0,0-1 1,-1 1-1,1 0 0,0-1 1,-1 1-1,1 0 0,-1-1 0,1 1 1,-1 0-1,1-1 0,-1 1 1,1-1-1,-1 1 0,1-1 1,-1 0-1,1 1 0,-1-1 1,0 1-1,1-1 0,-1 0 0,0 1 1,0-1-1,0 0 0,1 1 1,-1-1-1,0 0 0,0 1 1,0-1-1,0 0 0,0 1 1,0-1-1,0 0 0,0 1 0,0-1 1,-1 0-1,1-1 0,-8-8-961</inkml:trace>
</inkml:ink>
</file>

<file path=ppt/ink/ink4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8:44.77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 2 9130,'-6'-2'6785,"13"9"-5056,4-3-113,3 12-344,2 1-207,0 7-345,-2 2-264,-3 4-272,0-1-64,2 2-64,-1-4-408,2-9-1104,3 3-689,-4-12 1137</inkml:trace>
</inkml:ink>
</file>

<file path=ppt/ink/ink4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8:45.41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104 1 6961,'-1'3'99,"-1"17"2148,-9-17 1401,-7-2-761,15 0-2639,0 0 0,0 0 0,0 0 0,0 1 0,0 0 0,1-1-1,-1 1 1,0 0 0,1 0 0,-1 0 0,1 1 0,0-1 0,0 1 0,0-1 0,0 1 0,0 0 0,1-1 0,-3 6-1,0 0 112,0 0 0,1 1 0,0-1 0,0 1 0,-2 13 0,4-16-243,1 0 0,0-1 0,0 1 0,0-1 0,1 1 0,0 0 0,0-1 0,0 1 0,0-1 0,1 0 0,0 1 0,0-1 0,5 7 0,-6-10-86,1 0-1,-1 0 1,1 0 0,-1 0-1,1 0 1,0-1 0,-1 1-1,1 0 1,0-1-1,0 0 1,1 1 0,-1-1-1,0 0 1,0 0 0,0 0-1,1-1 1,-1 1-1,0 0 1,1-1 0,-1 0-1,1 1 1,-1-1 0,0 0-1,1 0 1,-1-1-1,1 1 1,-1 0 0,1-1-1,-1 1 1,0-1 0,1 0-1,-1 0 1,2-1-1,12-5-43,-2-2 0,1 1 0,-1-2 0,-1 0 0,1 0 0,17-20 0,1-4-3641,31-42 0,-46 51 2210</inkml:trace>
</inkml:ink>
</file>

<file path=ppt/ink/ink4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8:45.83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1 281 11466,'9'-9'4793,"10"-9"-2560,-5-4-481,8-6-351,0-5-281,-1 0-568,4 3-176,-3 4-536,-2 2-408,0 5-1633,4 4 401,6-9 800</inkml:trace>
</inkml:ink>
</file>

<file path=ppt/ink/ink4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8:46.24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80 1 8154,'-2'0'455,"0"0"0,-1 0 1,1 0-1,0 0 0,0 0 1,0 1-1,0-1 0,0 1 1,0-1-1,0 1 0,0 0 1,0 0-1,0 0 0,0 0 1,0 0-1,0 0 0,1 0 1,-4 3-1,2 0-116,0 0 0,0-1 1,0 1-1,1 0 0,-1 1 0,1-1 0,0 0 1,-2 6-1,1 1-16,0 0 1,0 0 0,1 0-1,1 0 1,0 0 0,1 20-1,0-25-235,1 0-1,0 0 0,0 0 1,0-1-1,1 1 0,0-1 1,0 1-1,0-1 0,1 0 1,0 1-1,0-1 0,0-1 0,1 1 1,-1 0-1,1-1 0,0 0 1,1 0-1,5 5 0,-6-7-64,-1 0 0,1 0-1,1 0 1,-1 0 0,0 0-1,0-1 1,1 0 0,-1 0-1,0 0 1,1 0 0,-1-1-1,1 0 1,-1 0 0,1 0-1,-1 0 1,1-1 0,-1 1-1,1-1 1,-1 0 0,0-1 0,0 1-1,1-1 1,-1 0 0,4-2-1,-2 1-98,0-1 1,0 0-1,0 0 0,0-1 0,-1 0 1,0 0-1,6-7 0,-9 10-139,-1 1 0,1-1 0,-1 0 0,0 0 1,0 0-1,0 0 0,0 0 0,0 0 0,0 0 0,-1 0 0,1 0 0,-1 0 1,1-1-1,-1 1 0,0 0 0,0 0 0,0 0 0,0-1 0,0 1 0,0 0 0,-1 0 1,1 0-1,-1-1 0,0 1 0,1 0 0,-3-4 0,-9-7-1042</inkml:trace>
</inkml:ink>
</file>

<file path=ppt/ink/ink4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8:46.68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76 8434,'0'-1'279,"0"0"1,0 1 0,0-1-1,0 0 1,0 0-1,0 0 1,0 0 0,0 0-1,0 1 1,0-1-1,0 0 1,0 0 0,1 0-1,-1 1 1,0-1-1,1 0 1,-1 0 0,1 1-1,-1-1 1,1 0-1,-1 0 1,1 1 0,-1-1-1,1 1 1,0-1-1,-1 1 1,1-1 0,0 1-1,-1-1 1,1 1-1,0-1 1,1 1 0,0 0-21,0 0 0,0 0 0,1 0-1,-1 0 1,0 1 0,0-1 0,0 1 0,0 0 0,0 0 0,0-1 0,0 1 0,3 3 0,7 4 302,0 0-1,20 20 1,20 33 130,-40-46-972,1 0 0,0 0 0,19 16-1,-26-26 79,-6-5 70,0 1 1,1-1-1,-1 1 0,0-1 0,1 0 1,-1 1-1,1-1 0,-1 0 1,0 1-1,1-1 0,-1 0 1,1 1-1,-1-1 0,1 0 1,-1 0-1,1 0 0,-1 0 0,1 1 1,0-1-1,-1 0 0,1 0 1,-1 0-1,1 0 0,-1 0 1,1 0-1,-1 0 0,1 0 1,-1-1-1,1 1 0,-1 0 0,1 0 1,-1 0-1,1 0 0,0-1 1,0-1-28</inkml:trace>
  <inkml:trace contextRef="#ctx0" brushRef="#br0" timeOffset="1">164 1 7946,'2'0'958,"1"0"1,-1 0-1,0 1 1,0-1-1,0 1 1,0 0-1,-1-1 1,1 1-1,0 0 1,0 0 0,2 1-1,24 21 709,4 3-1271,52 46-927</inkml:trace>
</inkml:ink>
</file>

<file path=ppt/ink/ink4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8:47.10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65 7 7770,'-1'0'215,"0"-1"1,0 0-1,0 0 1,0 1-1,-1-1 1,1 1-1,0-1 1,0 1-1,0-1 0,-1 1 1,1 0-1,0 0 1,0-1-1,-1 1 1,1 0-1,0 0 1,-1 0-1,1 1 1,0-1-1,0 0 1,-1 0-1,1 1 1,0-1-1,0 1 1,0-1-1,-1 1 1,0 0-1,0 1-31,0 0 0,0 0-1,0 0 1,1 0 0,-1 0-1,1 1 1,0-1 0,-1 0 0,1 1-1,0-1 1,0 1 0,0 3-1,-3 7 167,2 0 0,0 0-1,1 0 1,0 14 0,1-10 27,1-1 0,1 1 0,0-1 0,9 32 0,-9-42-297,0 1-1,1 0 1,0-1-1,0 0 1,0 1-1,1-1 1,0-1-1,0 1 1,0 0-1,1-1 1,0 0-1,0 0 1,0 0-1,7 4 1,-9-8-49,1 1 0,-1-1 0,1 0 0,0 0 0,-1 0 0,1 0 0,0-1 0,0 1 0,-1-1 0,1 0 0,0 0 0,0-1 0,0 1 0,-1-1 0,1 1 0,0-1 0,-1 0 0,1-1 0,0 1 0,-1-1 0,0 1 0,1-1 0,-1 0 0,0-1 0,0 1 0,5-4 0,5-6 72,0 1-1,-1-2 0,0 0 1,14-20-1,-20 24-66,-1 1 0,0 0 0,0-1 0,-1 0-1,0 0 1,0-1 0,-1 1 0,2-12-1,-4 19-29,-1-1-1,1 1 0,-1-1 0,0 1 1,0-1-1,0 1 0,0-1 0,0 1 1,-1-1-1,1 1 0,-1-1 0,1 1 1,-1 0-1,0-1 0,0 1 0,0 0 1,0-1-1,-1 1 0,1 0 0,0 0 1,-1 0-1,0 0 0,1 1 0,-1-1 1,0 0-1,0 1 0,0-1 0,0 1 1,0-1-1,0 1 0,0 0 0,-1 0 1,1 0-1,0 0 0,-1 1 0,-4-2 1,-3 0-249,1 1 1,-1 1 0,0-1 0,0 1 0,1 1 0,-1 0 0,0 0 0,1 1-1,-1 1 1,1-1 0,0 1 0,0 1 0,0 0 0,0 0 0,0 0 0,1 1-1,-12 9 1,-4 10-727</inkml:trace>
</inkml:ink>
</file>

<file path=ppt/ink/ink4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8:47.62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1 193 7594,'2'0'3824,"2"0"-1039,7-1-440,2-9-369,1 1-280,3-5-543,0-2-225,-1 4-512,5-3-168,-1 0-224,2 2-200,3-3-648,-1 1-665,-2-4-1119,3 3-193,-10-6 1641</inkml:trace>
</inkml:ink>
</file>

<file path=ppt/ink/ink4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8:48.17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43 1 9842,'-5'7'1081,"0"-1"0,1 2 0,0-1-1,0 0 1,1 1 0,-3 8 0,4-9-670,0 0 1,1 0-1,0 0 0,0 0 1,0 0-1,1 1 0,1 6 1,-1-9-319,0-1 1,1 0 0,0 1 0,0-1 0,0 0 0,1 1 0,-1-1 0,1 0-1,0 0 1,0 0 0,1-1 0,-1 1 0,1 0 0,0-1 0,0 0-1,0 1 1,0-1 0,0 0 0,1-1 0,-1 1 0,1-1 0,0 1 0,0-1-1,0 0 1,0-1 0,8 3 0,-7-2-24,0-1-1,0 0 1,0-1-1,1 1 1,-1-1 0,0 0-1,0-1 1,0 1-1,1-1 1,-1 0 0,0 0-1,0 0 1,0-1-1,0 0 1,-1 0 0,1 0-1,0-1 1,-1 1-1,0-1 1,1 0 0,6-7-1,-6 6 51,-1-1-1,1 0 1,-1 0-1,0 0 1,0 0-1,-1-1 0,0 1 1,0-1-1,0 0 1,0 0-1,-1 0 1,0 0-1,0-1 1,-1 1-1,0 0 1,1-13-1,-2 17-90,0-1 0,-1 0-1,0 0 1,1 1 0,-1-1 0,0 0-1,0 1 1,0-1 0,0 1 0,-1-1-1,1 1 1,-1-1 0,0 1 0,1 0-1,-1 0 1,0 0 0,0 0 0,0 0-1,-1 0 1,1 1 0,0-1 0,-1 1-1,1-1 1,-1 1 0,1 0 0,-1 0-1,0 0 1,1 0 0,-1 1 0,0-1 0,-3 1-1,-4-2-57,-1 0 0,1 2 0,0-1 0,-1 1 0,1 1 0,0-1 0,-14 4 0,-30 13-932,19-3-2825</inkml:trace>
</inkml:ink>
</file>

<file path=ppt/ink/ink4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8:48.54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0 262 11979,'46'-51'5425,"-32"31"-2569,11-13-1423,2-3-337,4-2-1000,-6 2-560,3 11-640,4 3 535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6:34.50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35 429 7106,'-1'1'335,"1"0"0,-1 0 0,0 1 0,0-1 0,0 0 1,0 0-1,0 0 0,0 0 0,0 0 0,-1-1 0,1 1 1,0 0-1,0 0 0,-1-1 0,-1 1 0,2 0-174,0-1-1,1 0 1,-1 0-1,0 1 0,0-1 1,1 0-1,-1 1 1,0-1-1,0 1 1,1-1-1,-1 1 1,0-1-1,1 1 1,-1 0-1,1-1 1,-1 1-1,1 0 0,-1-1 1,1 1-1,-1 0 1,1 0-1,0-1 1,0 1-1,-1 0 1,1 0-1,0 0 1,0 0-1,0-1 0,0 1 1,0 1-1,0-1 430,0 4 279,-1 10-685,1 18 529,7 54-1,-7-87-686,0 1 0,0-1 1,0 1-1,0-1 0,0 1 0,0-1 1,1 1-1,-1-1 0,0 1 1,0-1-1,1 1 0,-1-1 0,0 1 1,1-1-1,-1 0 0,0 1 0,1-1 1,-1 1-1,0-1 0,1 0 1,-1 0-1,1 1 0,-1-1 0,1 0 1,-1 0-1,1 1 0,-1-1 1,1 0-1,-1 0 0,1 0 0,0 0 1,20-4 550,14-17 125,1-13-224,-1-1-1,-2-1 0,32-47 1,-25 32-182,199-256-1662,-205 262 477</inkml:trace>
</inkml:ink>
</file>

<file path=ppt/ink/ink4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8:25.71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103 11 7706,'-1'-1'247,"0"0"1,0 0 0,1 0 0,-1 0 0,0 1-1,0-1 1,0 0 0,0 1 0,0-1-1,0 1 1,0-1 0,0 1 0,0 0-1,0-1 1,-1 1 0,1 0 0,0 0 0,0-1-1,0 1 1,0 0 0,0 0 0,-1 1-1,1-1 1,0 0 0,0 0 0,0 0 0,-2 1-1,0 1 12,0 0 0,1-1 0,0 1 0,-1 0 0,1 0 0,0 0 0,0 1 0,0-1 0,0 0 0,-2 5 0,-3 5 149,1-1 1,1 1 0,0 0 0,-4 15 0,5-9-80,1 0 0,0 1-1,1-1 1,1 1 0,1-1 0,3 23-1,-3-31-251,2 0 1,-1 0-1,1-1 0,1 1 0,0 0 0,0-1 0,1 0 0,0 0 0,0 0 0,1 0 1,1-1-1,-1 1 0,8 6 0,-10-11-57,0-2-1,1 1 1,-1 0-1,1-1 1,-1 1 0,1-1-1,0 0 1,0 0-1,0-1 1,0 1 0,1-1-1,-1 0 1,0 0 0,1 0-1,-1-1 1,5 1-1,-1-1-7,0-1 0,0 0 0,-1 0-1,1-1 1,0 0 0,0 0 0,-1-1-1,10-4 1,2-3-2,0-1 0,-1-1 1,-1 0-1,0-2 0,27-26 0,-23 18 20,28-37 0,-43 51-11,0-1 0,0 0-1,-1-1 1,0 1 0,-1-1 0,0 0 0,4-19 0,-7 26 4,0-1 1,-1 1-1,0-1 0,0 0 1,0 1-1,0-1 1,0 1-1,-1-1 0,1 1 1,-1-1-1,0 1 1,0-1-1,0 1 0,-1 0 1,1 0-1,-1 0 1,0-1-1,1 1 0,-2 1 1,1-1-1,0 0 1,0 0-1,-1 1 0,0 0 1,1-1-1,-1 1 1,0 0-1,0 0 0,0 0 1,0 1-1,-1-1 1,1 1-1,0 0 0,-1 0 1,-4-1-1,-3-1-25,0 1 0,-1 0-1,1 1 1,-1 0-1,1 1 1,-1 0 0,1 1-1,0 0 1,-20 5 0,-74 17-1448,59-15-3913,54-9 4253</inkml:trace>
</inkml:ink>
</file>

<file path=ppt/ink/ink4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8:26.10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88 9922,'4'-1'790,"-1"0"0,1 0 0,-1 0-1,1 0 1,-1-1 0,0 0 0,1 0 0,4-3-1,23-23 2492,-26 23-2933,-1 1 0,1-1 1,0 1-1,0 0 0,0 0 0,1 1 0,-1-1 0,1 1 0,9-3 0,-14 5-315,1 1 0,-1 0 1,0 0-1,0-1 0,0 1 1,0 0-1,0 0 0,1 0 0,-1 0 1,0 1-1,0-1 0,0 0 1,0 0-1,0 1 0,0-1 1,0 1-1,0-1 0,0 1 0,0-1 1,0 1-1,0-1 0,2 3 1,-2-2-9,1 1 0,0 0 1,-1 0-1,0 1 1,0-1-1,1 0 1,-1 0-1,0 1 1,-1-1-1,2 3 0,0 7 5,0 0 0,-1 0 0,0 17-1,-1-25 6,-5 93 157,2-65 196,2-1 0,2 34 0,-1-64-350,0 0 0,0 0 0,0 0 0,0 0 0,0 0 0,0 0 1,0 0-1,1 0 0,-1 0 0,0 0 0,1 0 0,-1 0 0,0-1 0,1 1 0,0 0 0,-1 0 0,1 0 0,-1 0 0,1-1 1,0 1-1,1 1 0,-2-2-10,1 0 0,0 0 0,-1 0 0,1 0 1,0 0-1,-1 0 0,1 0 0,0-1 0,0 1 0,-1 0 1,1 0-1,0 0 0,-1-1 0,1 1 0,-1 0 1,1-1-1,0 1 0,-1-1 0,1 1 0,-1 0 0,1-1 1,0 0-1,27-35 473,30-80-1145,-26 39-2898,-19 45 2167</inkml:trace>
</inkml:ink>
</file>

<file path=ppt/ink/ink4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8:21.08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62 90 6393,'-19'-19'1223,"14"15"-845,1 0 0,0 0 0,1 0 0,-1 0 1,1-1-1,0 1 0,0-1 0,0 0 0,1 0 1,-3-6-1,5 11-246,-1-1 0,1 1 0,0-1 0,-1 1 1,1-1-1,0 1 0,0-1 0,-1 1 0,1-1 0,0 1 1,0-1-1,0 0 0,0 1 0,0-1 0,0 1 0,0-1 0,0 1 1,0-1-1,0 1 0,0-1 0,0 0 0,0 1 0,0-1 1,1 1-1,-1-1 0,0 1 0,1-2 0,11 9 1832,18 23-415,6 18-125,59 105-1,-3-4-677,20-10-784,-85-107-780,-27-32 833,11 12-1368,-11-12 1361,0 0 1,1 0-1,-1 0 0,0 1 0,0-1 1,0 0-1,0 0 0,0 0 0,1 0 1,-1 1-1,0-1 0,0 0 1,0 0-1,1 0 0,-1 0 0,0 0 1,0 0-1,1 0 0,-1 0 0,0 1 1,0-1-1,0 0 0,1 0 1,-1 0-1,0 0 0,0 0 0,1 0 1,-1 0-1,0 0 0,0-1 1,1 1-1,-1 0 0,0 0 0,0 0 1,0 0-1,1 0 0,-1 0 0,0 0 1,0 0-1,0-1 0,1 1 1,-1 0-1,0 0 0,0 0 0,0 0 1,0-1-1,1 1 0,-1 0 0,0-1 1,4-7 610</inkml:trace>
</inkml:ink>
</file>

<file path=ppt/ink/ink4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8:21.48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0 645 8666,'9'-4'1055,"1"0"-1,-1-1 1,-1 0 0,1 0 0,-1-1 0,14-12 0,-10 7-368,0-2 0,-1 0 0,15-21 0,-12 11-691,0 0 0,-2-1 0,0-1 0,14-44-1,-22 56-236,-1 0-1,0 1 1,-1-1-1,0 0 0,-1 0 1,0 0-1,-1-1 0,-1 1 1,0 0-1,0 0 1,-2 0-1,0 0 0,0 1 1,-1-1-1,0 1 1,-1 0-1,-9-16 0,3 10 639,-1 0-1,-1 0 0,-1 1 0,-24-24 0,30 37 1039,6 10-398,8 12 141,21 37 511,2-1 0,47 65 0,-58-94-2043,1-1-1,2 0 1,0-2-1,2 0 1,0-1-1,38 25 1,-60-45 376,22 10-3234,-12-11 4247,-3-5-408</inkml:trace>
</inkml:ink>
</file>

<file path=ppt/ink/ink4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8:21.91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7 247 9530,'7'-4'1208,"-1"-1"0,0 0 0,0 0 0,0-1 0,8-10 0,-7 7-545,-1 0 0,0-1 1,9-19-1,-12 21-601,0 0 0,0 0 1,0 0-1,-1 0 0,-1 0 1,1 0-1,-1-1 0,-1 1 0,1 0 1,-2-1-1,1 1 0,-1 0 1,-2-10-1,3 17-61,0 0-1,0 0 1,0 0 0,0 0-1,-1 0 1,1 0 0,0 0 0,-1 0-1,1 0 1,-1 0 0,1 0-1,-1 0 1,1 0 0,-1 0-1,0 0 1,1 0 0,-1 1 0,0-1-1,0 0 1,1 0 0,-1 1-1,0-1 1,0 1 0,0-1-1,0 1 1,0-1 0,0 1-1,0-1 1,0 1 0,0 0 0,0 0-1,0-1 1,0 1 0,-1 0-1,1 0 1,0 0 0,0 0-1,0 0 1,0 0 0,0 1 0,0-1-1,0 0 1,-2 1 0,0 1-5,0 0 0,0 0 0,0 0 1,0 0-1,0 0 0,1 1 0,-1-1 0,1 1 1,-1 0-1,1-1 0,-4 7 0,2 2 55,-1-1-1,1 0 0,1 1 0,-1 0 1,2 0-1,0 0 0,0 0 0,0 14 1,2-19 63,-1 1 1,1 0-1,1 0 1,-1 0 0,1-1-1,1 1 1,-1 0-1,1-1 1,0 1 0,0-1-1,1 1 1,0-1-1,0 0 1,8 10-1,-9-13-67,1 0-1,0 0 0,0 0 0,0 0 0,0-1 0,1 0 0,-1 0 0,1 0 0,-1 0 0,1 0 0,0-1 0,0 1 1,0-1-1,0 0 0,0 0 0,7 0 0,-5-1-65,0 0 1,0-1-1,0 0 1,0 0-1,0 0 1,0-1-1,0 1 1,-1-2 0,1 1-1,7-5 1,-2 1-546,-1-1 1,0 0-1,0-1 0,-1 0 1,0 0-1,0-1 1,-1 0-1,0-1 1,0 0-1,8-16 1,2-7-675</inkml:trace>
</inkml:ink>
</file>

<file path=ppt/ink/ink4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8:22.56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1 748 8458,'18'-73'3698,"-18"73"-3629,0 0 1,0-1-1,0 1 0,1 0 0,-1-1 1,0 1-1,0 0 0,0-1 1,1 1-1,-1 0 0,0 0 0,1-1 1,-1 1-1,0 0 0,0 0 1,1-1-1,-1 1 0,0 0 1,1 0-1,-1 0 0,1 0 0,-1 0 1,0-1-1,1 1 0,-1 0 1,0 0-1,1 0 0,-1 0 0,1 0 1,-1 0-1,0 0 0,1 0 1,-1 0-1,1 1 0,14 8 1546,9 16 857,-19-18-1797,0 1 1,-1 0-1,6 14 1,-8-16-590,0 0 1,1-1-1,-1 1 1,1-1-1,0 0 0,1 0 1,-1 0-1,1-1 1,6 6-1,-11-14-104,0 0 1,0 0-1,0-1 1,1 1-1,0-1 1,-1 1-1,2 0 0,0-8 1,0-6 11,-1-15 12,0-14 2,8-66 1,-7 109 2,-1 0 1,2 0-1,-1 0 1,0 0-1,1 1 1,0-1-1,0 0 1,0 1-1,0-1 1,0 1-1,6-6 1,-7 8 5,0 0 1,0 0 0,0 0-1,0 1 1,0-1-1,0 0 1,1 1 0,-1-1-1,0 1 1,0-1-1,0 1 1,1-1 0,-1 1-1,0 0 1,1 0 0,-1 0-1,0 0 1,1 0-1,-1 0 1,0 0 0,1 0-1,-1 0 1,0 0-1,0 1 1,1-1 0,-1 1-1,0-1 1,0 1 0,1-1-1,-1 1 1,0 0-1,0 0 1,0-1 0,0 1-1,0 0 1,0 0-1,0 0 1,0 0 0,-1 0-1,2 2 1,3 4 50,0 0 0,-1 0 0,0 1-1,0 0 1,-1-1 0,0 1 0,3 13 0,-3-10-41,0-1-1,1 0 1,10 18-1,-14-28-27,0 0 0,0 0 0,0-1-1,0 1 1,0 0 0,0-1 0,0 1-1,0 0 1,1 0 0,-1-1 0,0 1-1,0 0 1,0 0 0,0 0 0,1-1 0,-1 1-1,0 0 1,0 0 0,1 0 0,-1-1-1,0 1 1,0 0 0,1 0 0,-1 0-1,0 0 1,0 0 0,1 0 0,-1 0-1,0 0 1,1-1 0,-1 1 0,0 0-1,0 0 1,1 0 0,-1 0 0,0 1-1,1-1 1,-1 0 0,0 0 0,1 0-1,-1 0 1,0 0 0,0 0 0,1 0-1,-1 0 1,0 1 0,0-1 0,1 0 0,-1 0-1,0 0 1,0 1 0,0-1 0,1 0-1,-1 0 1,0 0 0,0 1 0,0-1-1,0 0 1,1 0 0,-1 1 0,0-1-1,0 1 1,3-28-52,-3 25 46,0-66-130,-1 33-11,1 0 0,7-42-1,-7 76 152,0-1 1,1 1-1,-1-1 0,0 1 0,0-1 0,1 1 0,-1-1 0,1 1 1,-1-1-1,1 1 0,0 0 0,0 0 0,-1-1 0,1 1 0,0 0 1,0 0-1,0 0 0,0 0 0,0 0 0,0 0 0,1 0 1,-1 0-1,0 0 0,1 0 0,-1 1 0,0-1 0,1 0 0,-1 1 1,0-1-1,1 1 0,-1 0 0,1 0 0,-1-1 0,3 1 0,3 1 78,0 0 0,0 1 0,0-1 0,0 2 0,0-1 0,8 4 0,-9-3 13,0-1 1,0 0 0,0 0 0,0 0 0,0-1 0,9 2 0,-10-4-53,-1 0 0,1 0 0,-1 0 0,1-1 0,-1 0 0,0 0 0,0 0 0,0 0 1,0 0-1,0-1 0,0 0 0,-1 0 0,1 0 0,-1 0 0,0 0 0,0-1 1,0 1-1,0-1 0,-1 0 0,1 0 0,3-8 0,1-4 35,1-1 0,-2 1 1,-1-1-1,6-24 0,-6 15 25,-1 0 1,3-45 0,-8 71-102,2-2-5,5 6-6,12 10 15,1-1 1,24 12 0,-37-22-2,-1-1 1,1 1 0,0-1-1,0-1 1,0 1-1,0-1 1,0 0 0,0 0-1,0-1 1,0 1-1,1-1 1,-1-1-1,0 1 1,0-1 0,0 0-1,0-1 1,0 1-1,0-1 1,0-1 0,-1 1-1,1-1 1,-1 0-1,1 0 1,5-5 0,-8 5 22,0 0 0,-1 0 0,1 0 0,-1-1 0,0 1 0,0-1 1,0 0-1,0 1 0,-1-1 0,1 0 0,-1 0 0,0 0 0,0 0 1,-1 0-1,1-1 0,-1-4 0,0 6-14,0 1-1,0-1 1,0 1 0,0-1-1,0 1 1,-1-1 0,1 1-1,-1-1 1,0 1-1,0-1 1,0 1 0,0 0-1,0-1 1,0 1 0,-1 0-1,1 0 1,-1 0 0,1 0-1,-1 0 1,0 0 0,0 0-1,0 1 1,0-1-1,0 1 1,0-1 0,-4-1-1,-1 1-99,1 1-1,-1-1 1,0 1-1,1 1 1,-1-1-1,0 1 0,1 0 1,-1 1-1,0-1 1,1 2-1,-1-1 1,-8 3-1,4 0-487,-1 0 0,1 0-1,0 2 1,1-1 0,-1 1 0,-9 8-1,7 0-1500,8-3 909</inkml:trace>
</inkml:ink>
</file>

<file path=ppt/ink/ink4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8:23.03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151 37 7906,'-1'-2'469,"1"0"-1,0 1 1,-1-1 0,0 0 0,1 0 0,-1 0 0,0 1 0,0-1-1,0 0 1,0 1 0,0-1 0,-1 1 0,1-1 0,0 1 0,-1-1-1,1 1 1,-1 0 0,1 0 0,-1 0 0,-2-1 0,2 1-261,0 0 0,-1 1 0,1 0 0,0-1 0,-1 1 0,1 0 0,0 0 0,-1 0 0,1 0 1,0 1-1,0-1 0,-1 0 0,1 1 0,-4 1 0,1 0-164,-1 1-1,1 0 1,-1 0 0,1 0-1,0 1 1,0-1 0,0 1-1,1 0 1,0 1 0,-1-1-1,2 1 1,-5 5 0,4-3-6,1-1 0,1 1 1,-1 0-1,1-1 1,0 1-1,1 0 1,-1 1-1,1 8 0,0-15-37,1 1 0,0-1-1,0 0 1,0 1-1,0-1 1,0 0 0,0 1-1,0-1 1,0 1-1,1-1 1,-1 0-1,0 1 1,1-1 0,-1 0-1,1 0 1,-1 1-1,1-1 1,0 0 0,0 0-1,0 0 1,-1 0-1,1 0 1,0 0 0,0 0-1,0 0 1,0 0-1,1 0 1,-1-1-1,0 1 1,0 0 0,0-1-1,1 1 1,-1-1-1,0 1 1,1-1 0,-1 0-1,0 1 1,1-1-1,-1 0 1,0 0 0,1 0-1,-1 0 1,0 0-1,1 0 1,-1-1 0,0 1-1,1 0 1,2-2-1,34-8-17,-23 6 97,0 0-1,0 0 1,1 2-1,17-2 1,-28 4 36,0 1-1,0-1 1,0 0-1,0 1 1,0 0 0,-1 1-1,1-1 1,0 1 0,-1 0-1,1 0 1,-1 0-1,1 0 1,-1 1 0,0 0-1,0 0 1,0 0 0,5 6-1,-3-3 4,-1 1 1,1-1-1,-1 1 0,-1 1 0,1-1 0,-1 1 1,0 0-1,-1-1 0,0 2 0,0-1 0,-1 0 1,0 1-1,0-1 0,0 14 0,-2-10-114,0 0-1,-1-1 0,0 1 1,-1 0-1,-1-1 1,0 0-1,0 1 0,-1-1 1,0-1-1,-8 15 1,10-21-69,0-1 1,0 0-1,0 1 1,-1-1 0,1 0-1,-1-1 1,0 1 0,0 0-1,0-1 1,0 1 0,0-1-1,-4 2 1,5-3-61,0 0 0,1-1 0,-1 1 1,0-1-1,0 1 0,1-1 0,-1 0 0,0 1 1,0-1-1,0 0 0,0 0 0,1 0 0,-1-1 1,0 1-1,0 0 0,0-1 0,1 1 0,-1-1 1,0 0-1,0 1 0,1-1 0,-1 0 0,1 0 1,-1 0-1,1 0 0,-1 0 0,-2-3 0,-2-2-673,1-1-1,-1 0 0,1-1 0,0 1 1,-6-15-1,-4-20-532</inkml:trace>
</inkml:ink>
</file>

<file path=ppt/ink/ink4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8:23.61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27 149 8514,'-26'-148'9838,"26"193"-6057,8 15-3102,2 0 0,3 0 0,3-2 0,2 0 0,2 0 1,4-2-1,31 56 0,-53-108-666,41 67 211,-40-66-216,1 0 0,0-1 0,0 1 0,1-1 0,-1 0 0,1 0 0,0 0 0,0 0 0,0-1 0,11 5 0,-15-7-11,0-1 0,1 1 0,-1-1 0,1 1 0,-1-1 0,0 0 0,1 0 0,-1 0 0,1 0-1,-1 0 1,1 0 0,-1 0 0,1 0 0,-1 0 0,1-1 0,-1 1 0,1 0 0,-1-1 0,0 0 0,1 1 0,-1-1 0,0 0-1,1 1 1,-1-1 0,0 0 0,0 0 0,0 0 0,0 0 0,0 0 0,0-1 0,0 1 0,0 0 0,0 0 0,0-1 0,-1 1-1,1 0 1,0-2 0,2-6-64,0 1 0,-1-1 0,0 0-1,2-16 1,-3 17-2,2-31-587,-3-77 1,-1 46 118,7 74 427,79 78 210,-80-78-55,-1 1 1,1-2-1,0 1 1,-1-1-1,2 1 1,-1-1-1,0-1 1,1 1-1,-1-1 1,1 0-1,0 0 1,-1 0-1,1-1 1,0 0-1,0 0 1,9 0-1,-13-2 9,1-1 0,-1 1 0,0 0 0,0 0 0,0-1 0,0 1 0,0-1 0,0 0 0,0 0 0,0 0 0,0 0-1,-1 0 1,1 0 0,-1 0 0,0 0 0,0-1 0,1 1 0,-1 0 0,0-4 0,2 1 31,-1-1 1,0 1-1,0-1 0,0 0 1,-1 0-1,0 0 1,0-9-1,-1 12-82,-1 1 0,1 0-1,-1-1 1,0 1 0,0 0 0,0-1-1,0 1 1,0 0 0,0 0 0,-1 0-1,1 0 1,-1 0 0,1 0 0,-1 0 0,0 1-1,0-1 1,0 1 0,0-1 0,0 1-1,0 0 1,0-1 0,0 1 0,0 0-1,-1 0 1,1 1 0,0-1 0,-1 0 0,1 1-1,-1 0 1,-2-1 0,-3 0-150,0 1 0,0-1 0,0 1 0,0 1 0,0 0 0,0 0 1,0 0-1,-9 3 0,-9 8-1005,22-9 482,0-1 1,0 0-1,-1 0 1,1-1-1,0 1 1,-1-1-1,-9 1 1,10-4-1761,-1-4 986</inkml:trace>
</inkml:ink>
</file>

<file path=ppt/ink/ink4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8:24.10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 1 9538,'-6'3'10099,"5"-4"-9925,8 20 1935,-7-18-2162,5 8 263,-1 0-1,1 0 0,1 0 0,-1-1 1,1 0-1,1 0 0,8 7 1,10 14 229,-15-12-195,0 0-1,-1 0 0,-1 1 1,0 0-1,-2 0 1,0 1-1,-1 0 0,4 25 1,-4-16-129,2-1 1,12 33 0,-18-57-116,0 0-1,1 0 1,-1 0 0,1 0 0,-1 0-1,1 0 1,0-1 0,0 1 0,0 0-1,0-1 1,1 1 0,-1-1 0,1 0-1,0 0 1,-1 0 0,1 0-1,0-1 1,0 1 0,4 1 0,-6-3-4,0 0 1,0 0-1,0-1 0,0 1 1,-1 0-1,1 0 1,0 0-1,0-1 1,0 1-1,0-1 0,0 1 1,-1-1-1,1 1 1,0-1-1,0 1 1,-1-1-1,1 1 0,0-1 1,-1 0-1,1 0 1,-1 1-1,1-1 1,0 0-1,-1 0 0,0 0 1,1 1-1,-1-2 1,13-32-60,-9 20 38,0 3 9,1 0 0,0 0 1,0 1-1,1 0 0,9-13 1,-14 22 15,0-1 0,0 1 0,0-1 1,1 1-1,-1 0 0,1-1 0,-1 1 0,1 0 1,-1 0-1,1 0 0,-1 0 0,1 0 0,0 1 1,0-1-1,-1 0 0,1 1 0,0 0 0,0-1 1,0 1-1,0 0 0,0 0 0,0 0 0,-1 0 1,1 0-1,0 0 0,0 0 0,0 1 0,0-1 1,-1 1-1,1-1 0,0 1 0,0 0 0,-1 0 1,1 0-1,0 0 0,-1 0 0,1 0 0,-1 0 1,1 0-1,-1 1 0,2 1 0,1 1 47,1 1-1,-1 0 0,0 0 1,-1 0-1,1 1 0,-1-1 1,0 1-1,0 0 1,-1 0-1,0 0 0,0 0 1,0 0-1,-1 0 0,0 0 1,0 1-1,0-1 0,-1 0 1,0 1-1,-1 6 1,1-8-85,-1 1 0,0-1 0,0 0 1,0 1-1,-1-1 0,0 0 1,0 0-1,0 0 0,-1 0 0,0 0 1,0 0-1,0-1 0,0 0 1,-1 1-1,1-1 0,-1 0 1,0-1-1,0 1 0,-1-1 0,1 0 1,-1 0-1,-8 4 0,12-6-114,-1-1 0,1 1-1,0-1 1,-1 0-1,1 1 1,-1-1 0,1 0-1,-1 0 1,1 0 0,-1 0-1,1 0 1,-1 0-1,1 0 1,-1-1 0,1 1-1,-1-1 1,1 1 0,0-1-1,-1 1 1,1-1-1,0 0 1,-1 1 0,1-1-1,0 0 1,0 0 0,0 0-1,-2-2 1,1 0-233,0 1 0,0 0 0,0-1-1,1 0 1,-1 1 0,1-1 0,-1 0 0,1 0 0,0 0 0,0 0 0,1 0 0,-2-5 0,4-20-904</inkml:trace>
</inkml:ink>
</file>

<file path=ppt/ink/ink4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8:24.48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 9538,'11'12'4825,"3"5"-1864,-3 5-265,-1 4-247,-6-5-777,0-2-448,-3-3-815,-1-3-217,0-7-160,3 0-192,0-1-745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6:36.47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 42 6481,'-12'0'16007,"43"-7"-15525,-5-3-351,-13 4-33,1 1 0,0 0 0,16-2 0,-28 6-92,0 1-1,1 0 1,-1 0-1,0 0 1,0 0-1,1 0 1,-1 0-1,0 1 1,0-1 0,0 1-1,1 0 1,-1 0-1,0-1 1,0 1-1,0 0 1,0 1 0,0-1-1,-1 0 1,1 1-1,0-1 1,0 1-1,-1-1 1,1 1-1,-1 0 1,0 0 0,1-1-1,-1 1 1,0 0-1,0 0 1,0 0-1,0 0 1,-1 1-1,1-1 1,0 0 0,-1 0-1,0 0 1,1 5-1,1 5 3,-1 1-1,-1 0 1,0-1-1,0 1 1,-4 16-1,0-6 13,-14 39 0,-3 16 48,21-78-68,0 0 0,0 1 0,0-1 0,0 0 0,0 0 0,0 0 0,0 0 0,0 0 0,0 0 0,0 1 0,0-1 0,0 0 0,0 0 0,0 0 0,0 0 0,0 0 0,0 0 0,0 1 0,0-1 1,0 0-1,0 0 0,1 0 0,-1 0 0,0 0 0,0 0 0,0 0 0,0 1 0,0-1 0,0 0 0,0 0 0,0 0 0,1 0 0,-1 0 0,0 0 0,0 0 0,0 0 0,0 0 0,0 0 0,0 0 0,1 0 0,-1 0 0,0 0 0,0 0 0,0 0 0,0 0 0,0 0 0,0 0 0,1 0 0,-1 0 0,0 0 0,0 0 0,0 0 0,0 0 0,0 0 0,0 0 0,1 0 0,-1 0 0,0 0 0,0 0 0,0-1 0,0 1 0,0 0 0,0 0 0,0 0 0,0 0 1,1 0-1,15-10 21,9-5-11,18-5 17,-41 19-22,0 0-1,0 1 1,0-1-1,1 0 1,-1 1-1,0-1 1,0 1 0,0 0-1,1 0 1,-1 0-1,0 0 1,0 0-1,1 1 1,-1-1 0,0 1-1,3 0 1,-3 0 3,-1 0 1,0 0 0,1 0-1,-1 0 1,0 0-1,0 0 1,0 0 0,0 0-1,0 0 1,0 0-1,-1 1 1,1-1 0,0 0-1,0 1 1,-1-1 0,1 1-1,-1-1 1,1 3-1,0 0 12,-1 0 0,0 0-1,1 0 1,-1 0-1,-1 0 1,1 0-1,-1 0 1,1 0 0,-1 0-1,0 0 1,-1 0-1,1 0 1,-1 0-1,-3 6 1,-3 1 18,-1 0 0,-1 0 1,1 0-1,-2-2 0,-17 14 0,-62 38-216,23-18-1281,42-21-585,13-5 792</inkml:trace>
</inkml:ink>
</file>

<file path=ppt/ink/ink4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8:24.90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33 114 9098,'-12'-5'3953,"2"0"-2065,2 4-127,7 2-665,-1-2-336,2-1-568,0 0-344,0 1-776,0-1-393,2-2 745</inkml:trace>
  <inkml:trace contextRef="#ctx0" brushRef="#br0" timeOffset="1">146 52 7826,'106'8'3418,"-102"-7"-3079,-1-1 0,1 1 0,0-1 0,0 1 1,0 0-1,-1 1 0,1-1 0,-1 0 0,1 1 1,-1 0-1,0 0 0,1 0 0,-1 0 0,0 1 0,0-1 1,0 1-1,4 5 0,-2-2 295,-2-2-325,1 0 0,-1 0 0,0 1 1,-1-1-1,1 1 0,-1 0 1,0 0-1,0-1 0,-1 2 1,1-1-1,-1 0 0,0 0 0,0 10 1,-4-64-92,2 41-218,0 0 0,0 0 0,1 0 0,0 0 0,1 0 0,0 0 0,0 0 0,0 0 0,1 0 0,4-9 0,-6 15 18,1 1-1,-1-1 0,1 0 0,0 1 0,0-1 0,0 1 0,0-1 1,0 1-1,0 0 0,1-1 0,-1 1 0,0 0 0,1 0 0,-1 0 1,0 0-1,1 0 0,0 0 0,-1 0 0,1 0 0,-1 1 0,1-1 1,0 0-1,0 1 0,-1 0 0,1-1 0,0 1 0,0 0 0,-1 0 1,1 0-1,0 0 0,0 0 0,0 0 0,-1 1 0,1-1 0,0 1 1,2 0-1,7 4 436,0-1 0,0 2 0,-1-1 0,17 12 0,-5-2 567,27 7 31,-45-20-1126,0-1-1,-1 0 0,1 0 0,1 0 0,-1 0 1,0 0-1,0-1 0,0 0 0,0 0 0,8-1 0,-10 1-343,-1-1-1,1 1 0,-1 0 0,1 0 0,-1 0 1,1-1-1,-1 2 0,1-1 0,-1 0 0,1 0 1,-1 0-1,1 1 0,-1-1 0,1 1 0,-1-1 1,0 1-1,1-1 0,0 2 0,-1-1 124,15 10-2769</inkml:trace>
</inkml:ink>
</file>

<file path=ppt/ink/ink4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8:26.72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79 2 9866,'0'0'213,"-1"0"0,1-1 0,-1 1 0,0 0-1,1 0 1,-1 0 0,1-1 0,-1 1 0,1 0 0,-1 0-1,0 0 1,1 0 0,-1 0 0,1 0 0,-1 0 0,0 1 0,1-1-1,-1 0 1,1 0 0,-1 0 0,1 0 0,-1 1 0,1-1 0,-1 0-1,1 1 1,-1-1 0,1 0 0,-1 1 0,0 0 0,-13 19 1926,-6 30-1158,20-48-765,-7 16 119,2 0 0,0 1-1,2-1 1,0 1 0,1 0 0,0 0-1,2 0 1,0 0 0,1 0 0,7 33-1,-7-48-290,0-1-1,0 1 0,0-1 1,1 1-1,0-1 1,-1 0-1,1 0 0,0 0 1,1 0-1,-1 0 1,0 0-1,1 0 0,0-1 1,0 1-1,-1-1 0,7 4 1,-6-5-25,-1 0 0,1 0 0,-1 0-1,1-1 1,-1 1 0,1-1 0,0 0 0,-1 1 0,1-1 0,0 0 0,-1-1 0,1 1-1,0 0 1,-1-1 0,1 1 0,-1-1 0,1 0 0,-1 0 0,1 0 0,-1 0 0,1 0-1,-1-1 1,3-2 0,18-13-255,-1-1 0,-1-1 0,-1 0-1,-1-2 1,21-29 0,74-123-8777,-95 142 7921</inkml:trace>
</inkml:ink>
</file>

<file path=ppt/ink/ink4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8:27.69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20 918 8410,'29'-59'3801,"-25"47"24,-7 10-2248,-6 8 2359,-22 92-1781,29-92-2082,0 0 0,1 1 0,-1 0 0,1-1 0,0 1 0,1 0 1,0-1-1,0 12 0,1-16-70,-1 0 1,0 0-1,1 0 1,-1-1-1,1 1 1,0 0-1,-1-1 0,1 1 1,0 0-1,0-1 1,0 1-1,0-1 1,0 0-1,1 1 1,-1-1-1,0 0 0,1 0 1,-1 0-1,1 0 1,-1 0-1,1 0 1,-1 0-1,1 0 1,0 0-1,-1-1 1,1 1-1,0-1 0,0 1 1,-1-1-1,1 0 1,0 0-1,0 0 1,0 0-1,1 0 1,0 0-8,-1-1 1,1 1 0,-1-1 0,0 0-1,1 0 1,-1 0 0,0 0-1,0-1 1,0 1 0,0 0 0,0-1-1,0 0 1,0 1 0,0-1 0,0 0-1,-1 0 1,1 0 0,-1 0 0,0 0-1,1 0 1,-1-1 0,1-2 0,2-3-26,0-2 0,0 1 0,-1 0 1,3-15-1,-5 8-87,-1 0 0,0 1 0,-2-1 0,0 0 0,-4-19 0,6 36 118,1-1 1,0 1 0,-1 0 0,1-1-1,0 1 1,0-1 0,0 1 0,0-1 0,0 1-1,0-1 1,-1 1 0,1-1 0,0 0-1,0 0 1,1 1 0,16 5 18,-7 1-14,-6-4-3,-1 0 0,1-1 0,0 1 0,0-1 0,9 3-1,-12-5-2,0 1 0,0-1-1,0 0 1,0 0-1,0 0 1,0 0-1,0 0 1,0 0-1,0-1 1,0 1 0,0-1-1,0 1 1,0-1-1,0 0 1,0 0-1,-1 0 1,1 0-1,0 0 1,0 0 0,-1 0-1,3-2 1,1-2-3,0-1 0,0 1 1,-1-1-1,0 0 0,0 0 1,0 0-1,-1 0 0,0 0 1,0-1-1,-1 0 0,0 1 1,0-1-1,2-9 0,-1-9 14,-1 1 0,-2-39 0,-1 38 96,2 1 0,3-26 0,-4 50-99,0-1 12,0 0-1,0 1 0,0-1 0,0 0 0,0 1 0,0-1 0,0 0 0,0 0 0,0 1 1,0-1-1,1 0 0,-1 1 0,0-1 0,1 0 0,-1 1 0,0-1 0,1 0 0,-1 1 0,0-1 1,1 1-1,-1-1 0,1 1 0,0-1 0,-1 1 0,1-1 0,-1 1 0,1-1 0,-1 1 1,1 0-1,0-1 0,-1 1 0,1 0 0,0 0 0,0-1 0,0 1 0,1 0 90,14 6 104,0-1-196,-5-1-16,-2 0 6,0 0 1,1-1-1,-1 0 0,1-1 1,11 2-1,-17-4-6,-1 0 0,0 0 1,1 0-1,-1 0 0,0-1 0,1 1 0,-1-1 0,0 0 1,0 0-1,0 0 0,1 0 0,-1-1 0,0 1 0,-1-1 1,1 0-1,0 0 0,0 0 0,-1 0 0,1 0 0,-1-1 1,3-2-1,0-2-5,-1 0 1,1 0 0,-1 0-1,0 0 1,-1-1-1,0 1 1,0-1 0,-1 0-1,0 0 1,2-12-1,-1-9 10,-1-48 0,0 5 144,-2 71-98,0-1-1,0 1 0,0 0 1,0-1-1,1 1 0,-1-1 1,0 1-1,1 0 1,-1-1-1,1 1 0,-1 0 1,1-1-1,0 1 0,-1 0 1,1 0-1,0 0 0,0 0 1,0 0-1,2-2 0,-3 3 211,19 9-94,-13-7-138,1 1-22,-1 0 0,0 1 0,0 0 0,-1 1 0,1 0 1,7 8-1,3 2-1,-14-13-7,0 0-1,0-1 1,0 0-1,0 1 1,1-1-1,-1 0 1,0 0 0,0 0-1,1 0 1,-1-1-1,1 1 1,-1-1-1,0 1 1,1-1 0,-1 0-1,1 0 1,-1 0-1,1 0 1,-1 0-1,1 0 1,-1-1 0,1 0-1,-1 1 1,0-1-1,1 0 1,-1 0-1,0 0 1,0 0 0,4-3-1,1-1 2,-1-1 1,0 0-1,0 0 0,-1 0 1,1 0-1,6-13 0,-6 9 7,-1 0-1,0 0 1,0-1-1,-1 0 1,-1 0-1,0 0 0,0 0 1,-1 0-1,-1 0 1,0-1-1,0 1 1,-1 0-1,-1-1 0,0 1 1,0 0-1,-1-1 1,-1 1-1,-4-12 0,-2-11 5,7 24 104,5 20 347,0-1-437,-1 0 1,2 0-1,-1 0 1,1-1-1,1 0 1,-1 0-1,1 0 1,1 0-1,-1-1 0,1 0 1,13 12-1,-18-18-37,1 1 1,0-1-1,0 1 0,0-1 0,0 0 0,0 0 0,0 0 0,0 0 0,0 0 0,1 0 0,-1-1 0,0 1 1,0-1-1,1 1 0,-1-1 0,0 0 0,1 0 0,-1 0 0,0 0 0,1 0 0,-1-1 0,0 1 1,1-1-1,-1 1 0,0-1 0,0 0 0,0 0 0,1 0 0,1-2 0,0 0-327,0 0 1,0 0-1,-1 0 0,0-1 0,0 0 0,0 1 0,0-1 0,0 0 1,-1 0-1,0-1 0,0 1 0,0 0 0,2-8 0,13-34-475,-10 27 1235</inkml:trace>
</inkml:ink>
</file>

<file path=ppt/ink/ink4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8:28.11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21 1 8602,'-13'9'4265,"5"-4"88,8-7-4641,0 1-529,10-3 3834,13 0-2569</inkml:trace>
</inkml:ink>
</file>

<file path=ppt/ink/ink4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8:28.52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80 507 8666,'-8'-17'9489,"-1"1"-7457,0-18-1694,-1 0 1,-15-33-1,24 66-342,1-1 2,-1 1-1,1 0 0,-1-1 0,1 1 0,-1 0 0,0-1 0,1 1 0,-1 0 0,0 0 0,0 0 0,0 0 1,0 0-1,0 0 0,0 0 0,0 0 0,-1 0 0,1 0 0,-1 0 0,1 1-31,24 8 108,-18-6-51,0 0 0,1 0 0,-1 1-1,0 0 1,0 0 0,-1 0 0,1 0-1,6 7 1,6 2 68,-15-10-12,1 0-1,0 0 1,0-1-1,0 1 1,0-1-1,0 0 1,0 0-1,0 0 1,1 0-1,-1-1 1,0 0-1,1 1 1,-1-1-1,0 0 1,0 0-1,1-1 0,-1 1 1,0-1-1,0 1 1,1-1-1,-1 0 1,0 0-1,0-1 1,0 1-1,0-1 1,0 1-1,0-1 1,-1 0-1,1 0 1,-1 0-1,3-3 1,3-3 188,0-1 0,-1 1 1,-1-2-1,1 1 0,-2-1 0,10-20 1,21-59 937,-24 56-530,1 0 1,2 1-1,23-37 1,-32 56 213,-6 8-2984</inkml:trace>
</inkml:ink>
</file>

<file path=ppt/ink/ink4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8:28.92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90 8 15563,'3'-6'11931,"-13"4"-7274,9 2-4153,-12 2-392,-6 3-560,-31 20-584,58 8 664</inkml:trace>
</inkml:ink>
</file>

<file path=ppt/ink/ink4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8:35.63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616 1342 7258,'-2'-4'6432,"10"11"-2294,5-1-3818,-1 0-1,1 0 1,-1-1 0,24 5 0,-27-8-138,0-1 1,0 1-1,0-2 0,0 1 1,0-1-1,0 0 1,0-1-1,0 0 1,12-3-1,3-3 556,46-20 1,-54 20-482,1 0 1,-1 1 0,1 1-1,0 0 1,32-4-1,123 9 609,-124 2-744,0-1-1,0-3 1,0-2-1,70-15 1,38-26 406,-128 35-446,-2-1 0,1-1 0,38-25 0,-23 10-54,-18 13 67,-1-1-1,0-2 1,33-30 0,55-67 362,-106 109-429,0 0-1,-1 0 1,0-1-1,0 1 0,0-1 1,-1 0-1,0 0 1,0-1-1,-1 1 1,1 0-1,1-12 1,-2 7 57,0-1 0,-1 1 1,-1 0-1,0-1 0,-1 1 0,-2-18 1,-1 9-12,-1 0 0,-1 1 0,-1 0 0,0 0 0,-1 1 0,-1 0 0,-19-27 0,3 7-64,-2 1 0,-1 1 1,-2 2-1,-59-53 0,24 32-12,39 31-8,-1 2 1,0 1-1,-2 1 0,-1 1 1,-42-20-1,-8 6 17,-1 3 0,-146-32 0,189 55-5,0 1-1,-1 1 1,0 3 0,0 1-1,0 2 1,0 2 0,0 1-1,-55 13 1,85-14-3,-238 75-57,219-67 53,0 1-1,1 2 0,1 0 0,0 2 1,1 1-1,-36 32 0,27-14 6,1 1 0,1 1 0,2 2 0,2 1 0,2 1 0,1 1-1,3 2 1,1 0 0,2 1 0,2 1 0,-12 56 0,25-82 2,1 0 1,2 0-1,-1 0 1,2 0-1,1 0 0,1 0 1,0 0-1,1 0 1,2-1-1,0 1 1,0-1-1,2 0 0,1 0 1,0-1-1,1 0 1,15 22-1,-12-22 36,1-1 1,1 0-1,0-1 0,1 0 0,1-1 1,0-1-1,1-1 0,0 0 0,2-1 1,-1-1-1,1 0 0,1-2 0,-1 0 0,43 12 1,-19-12 134,1-2 0,0-2 0,80 0 0,-52-7-145,113-20 0,-92-1-959,-61 14-341,37-5 1,-22 13 323</inkml:trace>
</inkml:ink>
</file>

<file path=ppt/ink/ink4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8:38.33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3459 1 8106,'2'2'11179,"-2"5"-9134,-5 21-2635,-4 4 842,-2-1 0,-1 0 0,-31 56-1,-61 90-269,-7-5-1,-180 213 0,-568 572-1484,169-239 1515,482-491 108,-91 93 650,170-196-305,-55 56 53,184-179-518,-172 173 549,136-141-262,-1-2 0,-83 52-1,108-76-305,-7 3-137,1 1-1,0 1 1,1 1 0,-24 22 0,28-17-1443,11 5 600</inkml:trace>
</inkml:ink>
</file>

<file path=ppt/ink/ink4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8:40.31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100 403 8418,'-45'22'3390,"45"-22"-3322,-1 0 0,0 0 0,1 0 0,-1 0 0,0 0-1,1 0 1,-1 0 0,1 0 0,-1 0 0,0 0 0,1 0 0,-1-1 0,0 1 0,1 0 0,-1-1 0,1 1 0,-1 0 0,1-1 0,-1 1 0,1-1-1,-1 1 1,1-1 0,-1 1 0,1-1 0,-1 1 0,1-1 0,0 1 0,-1-2 0,-7-19 1037,7 16-762,-5-13 653,2 0-1,0-1 1,1 1 0,1-1 0,0-32 0,6 45 328,3 11-817,5 12-203,-12-17-298,27 52 383,-1 1 0,19 63-1,-24-62-231,86 215 161,-106-268-317,-1 0 0,1 0 1,0 0-1,-1 1 0,1-1 1,-1 0-1,1 1 1,-1-1-1,0 0 0,0 1 1,0-1-1,1 1 0,-1-1 1,-1 0-1,1 1 0,0 1 1,-1-3-1,1 1 1,-1-1 0,1 0-1,-1 0 1,1 0-1,-1 0 1,1 0-1,-1 0 1,1 0 0,-1 0-1,0 0 1,1 0-1,-1 0 1,1-1 0,-1 1-1,1 0 1,-1 0-1,1 0 1,-1-1 0,1 1-1,-1 0 1,1 0-1,0-1 1,-1 1 0,1-1-1,-1 0 1,-6-4-1,1 0 1,0-1 0,0 0 0,-7-9-1,-21-35-443,2-1 0,-29-64 0,45 80 206,2-2-1,1 1 1,2-2-1,-9-55 1,16 69 265,1-1 1,1 0-1,1 0 0,2 0 1,3-33-1,-2 50 53,-1 0 0,1 0 0,0 0 0,1 1 0,-1-1 0,2 1 0,-1-1-1,1 1 1,0 0 0,0 1 0,1-1 0,0 1 0,0 0 0,1 0 0,0 0 0,0 1 0,0 0 0,0 0-1,1 0 1,10-4 0,-15 7-58,1 1 1,-1 0-1,1-1 0,0 1 0,-1 1 0,1-1 1,0 0-1,0 1 0,0-1 0,-1 1 0,1 0 1,0 0-1,0 0 0,0 0 0,0 1 0,-1-1 1,4 1-1,-3 0-8,-1 1 1,0-1-1,0 0 0,0 1 1,0-1-1,0 1 0,0-1 1,-1 1-1,1 0 0,0 0 1,-1-1-1,1 1 0,-1 1 1,0-1-1,2 4 0,0 2 10,0-1 0,-1 1 0,0 0-1,-1-1 1,0 1 0,0 0-1,-1 0 1,0 0 0,0 0 0,-2 13-1,-1-11-104,0 0 0,0-1 0,0 1 0,-1-1 0,-1 0 0,0 0 0,0-1 0,0 1 0,-1-1-1,0 0 1,-1 0 0,-10 8 0,18-27-6931,16-18 3274,27-21 537,-17 17 1637</inkml:trace>
</inkml:ink>
</file>

<file path=ppt/ink/ink4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8:40.75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0 214 7346,'29'-43'1526,"3"-4"220,0-3 3463,-32 49-5146,0 1-1,0 0 1,0 0-1,0-1 1,0 1-1,1 0 1,-1-1-1,0 1 1,0 0-1,0 0 1,1 0-1,-1-1 1,0 1-1,0 0 1,1 0-1,-1 0 1,0 0-1,0-1 1,1 1-1,-1 0 1,0 0-1,1 0 1,-1 0-1,0 0 1,1 0-1,-1 0 1,0 0-1,0 0 1,1 0-1,-1 0 1,0 0-1,1 0 1,-1 0-1,0 0 1,1 0-1,-1 0 1,0 0-1,0 0 1,1 1-1,-1-1 1,0 0-1,1 0 1,-1 0-1,0 0 1,0 1-1,0-1 1,1 0-1,-1 0 1,0 1-1,0-1 1,0 0-1,1 0 1,-1 1-1,0-1 1,0 0-1,0 1 1,0-1-1,0 0 1,0 0-1,0 1 1,0-1-1,0 0 1,1 1-1,-2-1 1,8 24 1338,-7-24-1350,4 20 669,-3-10-418,1-1 0,0 0-1,1 0 1,0 0 0,4 9 0,-5-15-240,0-1-1,-1 1 1,2 0 0,-1 0 0,0-1 0,0 1 0,1-1 0,-1 0-1,1 1 1,0-1 0,0-1 0,0 1 0,0 0 0,0-1 0,0 1-1,0-1 1,0 0 0,4 1 0,-2-1-25,1 0-1,-1 0 0,0-1 1,0 0-1,1 0 1,-1 0-1,0 0 1,0-1-1,0 0 1,0 0-1,0 0 1,0-1-1,0 0 1,0 0-1,0 0 1,0 0-1,-1-1 1,1 0-1,-1 0 1,0 0-1,0 0 1,6-7-1,-6 5-13,0 0-1,0 0 1,0 0-1,0 0 0,-1-1 1,0 0-1,0 0 1,-1 0-1,0 0 1,0 0-1,0 0 1,-1 0-1,1-1 0,-2 1 1,1-1-1,-1 1 1,0-1-1,-1-9 1,1 13-28,0 1 0,-1-1 0,1 0 0,-1 1 0,0-1 0,1 1 0,-1-1 0,0 1 0,-1 0 0,1-1 0,0 1 0,-1 0 0,1 0 1,-1 0-1,0 0 0,1 0 0,-1 0 0,0 0 0,0 1 0,0-1 0,-1 1 0,1-1 0,0 1 0,-1 0 0,1 0 0,0 0 0,-1 0 0,1 1 1,-1-1-1,-3 0 0,-6 0-355,0 1 1,0 0-1,0 1 1,1 0-1,-18 4 1,-6 1-1964,33-6 2037,0 0 1,0 0 0,0 0 0,0 0 0,0 0 0,0 0-1,0-1 1,0 1 0,0-1 0,-3-1 0,-7-7 1628,8 1-810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5:27.69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71 158 6673,'-5'2'592,"0"0"0,0 0 0,0-1 1,0 1-1,-1-1 0,1 0 0,0-1 0,-7 1 0,12-1-486,-1 0 1,0 0 0,0 0 0,0 0 0,1-1 0,-1 1 0,0 0-1,0 0 1,1-1 0,-1 1 0,0 0 0,1-1 0,-1 1 0,0 0-1,1-1 1,-1 1 0,0-1 0,1 1 0,-1-1 0,1 1-1,-1-1 1,1 0 0,0 1 0,-1-2 0,0 0 47,1 1 1,0-1-1,0 0 0,0 1 1,0-1-1,0 0 0,0 1 1,0-1-1,1 0 0,-1 1 1,1-1-1,-1 0 1,1 1-1,0-1 0,-1 1 1,2-3-1,4-6 162,1-1 0,-1 1 0,1 1-1,1-1 1,0 1 0,0 0 0,1 1 0,0 0 0,1 1 0,-1-1 0,1 2-1,21-11 1,-28 15-307,-1 1 0,0 0 0,0 1 0,0-1 0,1 0 0,-1 0 0,0 1 0,1 0-1,-1-1 1,0 1 0,1 0 0,-1 0 0,1 0 0,-1 0 0,0 1 0,1-1 0,-1 1 0,0-1-1,1 1 1,-1 0 0,0 0 0,0 0 0,0 0 0,0 0 0,0 1 0,0-1 0,0 1 0,0-1 0,0 1-1,-1-1 1,1 1 0,0 0 0,-1 0 0,0 0 0,1 0 0,-1 0 0,0 0 0,0 0 0,1 4 0,1 3-11,1 1 1,-2 0 0,1 0 0,-2-1 0,1 1 0,-1 1 0,-1-1 0,0 10 0,-3 33 16,-2-1 1,-14 63-1,14-93-5,-2 0-1,0 0 0,-1 0 0,-2-1 0,0 0 1,-1-1-1,-20 28 0,27-43 24,-24 34 26,22-28 273,17-19 488,36-29-228,1 1 0,71-39-1,-94 60-839,51-22-1,-64 33-557,1 0 0,-1 0-1,24-2 1,0 5-437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6:38.0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66 489 7186,'-57'10'3076,"57"-10"-3003,0 0 1,-1 0-1,1 0 0,0 0 0,-1 0 0,1 0 0,0 0 1,-1 0-1,1 0 0,0-1 0,-1 1 0,1 0 0,0 0 1,0 0-1,-1 0 0,1 0 0,0-1 0,0 1 0,-1 0 1,1 0-1,0 0 0,0-1 0,0 1 0,-1 0 0,1 0 1,0-1-1,0 1 0,0 0 0,0 0 0,-1-1 0,1 1 1,0 0-1,0-1 0,0 1 0,0 0 0,0-1 0,0 1 1,0 0-1,0-1 0,4-16 2932,4 3-341,-8 14-2632,0 0 0,0 0-1,0 0 1,0 0 0,0 0-1,0 0 1,0 0 0,0 0 0,0 1-1,0-1 1,0 0 0,0 0-1,0 0 1,0 0 0,1 0-1,-1 0 1,0 0 0,0 0 0,0 0-1,0 0 1,0 0 0,0 0-1,0 0 1,0 0 0,0 0-1,1 0 1,-1 0 0,0 0 0,0 0-1,0 0 1,0 0 0,0 0-1,0 0 1,0 0 0,0 0 0,0 0-1,1 0 1,-1 0 0,0 0-1,0 0 1,0 0 0,0 0-1,0 0 1,0 0 0,0 0 0,0 0-1,0 0 1,0 0 0,1 0-1,-1-1 1,0 1 0,0 0-1,0 0 1,0 0 0,0 0 0,0 0-1,0 0 1,0 0 0,0 0-1,-3 63 793,2-48-783,0 0-1,1 1 0,1-1 1,3 15-1,-4-26-4,0 0 1,1-1-1,0 1 1,0-1-1,0 0 1,1 1-1,-1-1 0,1 0 1,-1 1-1,1-1 1,3 3-1,-4-5-13,0 0 1,0 0-1,0-1 1,0 1-1,0 0 0,0-1 1,0 1-1,0 0 1,1-1-1,-1 0 0,0 1 1,0-1-1,0 0 0,1 1 1,-1-1-1,0 0 1,1 0-1,-1 0 0,0 0 1,0 0-1,1 0 1,-1-1-1,0 1 0,0 0 1,0-1-1,1 1 0,-1-1 1,0 1-1,0-1 1,0 1-1,0-1 0,0 0 1,0 0-1,0 0 1,2-1-1,20-19 270,-1-1 0,-1-1 0,-1-1-1,-1-1 1,19-33 0,-6 11-99,253-340-2350,-249 338 1285</inkml:trace>
</inkml:ink>
</file>

<file path=ppt/ink/ink5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8:41.15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 53 5321,'-1'-4'927,"1"0"0,0 0-1,-1 1 1,1-1 0,1 0 0,-1 0 0,1 0-1,0 0 1,1-6 0,-2 10-777,1-1-1,-1 1 1,0-1 0,0 1-1,1 0 1,-1-1 0,0 1 0,0-1-1,1 1 1,-1 0 0,0-1 0,1 1-1,-1 0 1,0 0 0,1-1-1,-1 1 1,1 0 0,-1 0 0,0 0-1,1-1 1,-1 1 0,1 0 0,-1 0-1,1 0 1,-1 0 0,1 0-1,-1 0 1,1 0 0,-1 0 0,1 0-1,1 1 35,0 0 0,0-1 0,-1 1 0,1 0 0,0 1 0,-1-1 0,1 0 0,-1 0 0,1 1 0,-1-1 0,0 1 0,2 2 0,20 28 1177,-2 1 1,24 47-1,-31-52-1261,1 0 0,1-1 0,2-1 0,38 45 0,-52-67-313,0 0 0,1 0 0,-1-1 0,0 1 0,1-1 0,0 0 0,9 4 1,-13-7-22,1 1 0,0-1 0,0 1 1,-1-1-1,1 0 0,0 0 0,0 1 1,0-1-1,0 0 0,-1-1 1,1 1-1,0 0 0,0 0 0,0-1 1,-1 1-1,1-1 0,0 0 0,0 0 1,-1 1-1,1-1 0,-1 0 1,1 0-1,-1 0 0,1-1 0,-1 1 1,2-1-1,13-12-1322</inkml:trace>
</inkml:ink>
</file>

<file path=ppt/ink/ink5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8:41.63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75 431 8106,'10'-24'7390,"-9"24"-7265,-1 0 0,0-1-1,0 1 1,0 0 0,0-1 0,1 1-1,-1 0 1,0-1 0,0 1-1,0 0 1,0-1 0,0 1-1,0-1 1,0 1 0,0 0-1,0-1 1,0 1 0,0-1-1,0 1 1,0 0 0,-1-1-1,1 1 1,0 0 0,0-1-1,0 1 1,-1 0 0,1-1-1,0 1 1,0 0 0,0-1-1,-1 1 1,1 0 0,0 0-1,-1-1 1,1 1 0,0 0-1,-1 0 1,1 0 0,0-1-1,-1 1 1,1 0 0,0 0-1,-1 0 1,1 0 0,-1 0-1,1 0 1,0 0 0,-1 0-1,1 0 1,0 0 0,-1 0 0,1 0-1,-1 0 1,1 0 0,0 0-1,-1 0 1,1 0 0,0 0-1,-1 0 1,1 1 0,-1-1-1,0 1-84,0-1 0,-1 1 0,1 0 0,0-1-1,0 1 1,0 0 0,0 0 0,0 0 0,0 0 0,1 0-1,-1 0 1,0 0 0,0 0 0,1 0 0,-1 0 0,0 0-1,0 2 1,-9 13 141,-23 33 135,31-45-314,0-1 0,0 1 1,1 0-1,0 0 0,0 0 0,0 0 1,0 0-1,1 0 0,-1 0 1,1 0-1,0 0 0,0 1 0,0-1 1,1 0-1,0 0 0,0 0 0,0 0 1,0 0-1,0 0 0,1-1 1,0 1-1,0 0 0,0-1 0,0 1 1,0-1-1,1 1 0,-1-1 0,1 0 1,0 0-1,0-1 0,0 1 0,0 0 1,1-1-1,-1 0 0,1 0 1,-1 0-1,1 0 0,0 0 0,4 0 1,-6-1-40,0-1 0,0 1 1,0-1-1,-1 0 1,1 0-1,0 0 0,0 0 1,0 0-1,-1 0 1,1-1-1,0 1 0,0-1 1,-1 1-1,1-1 1,0 0-1,-1 1 0,1-1 1,0 0-1,-1 0 1,3-2-1,-2 1-4,1-1 0,-1 0 0,0 1-1,0-1 1,0 0 0,-1 0 0,1 0 0,-1 0 0,1 0 0,0-5-1,1-2-19,-1 0-1,-1 0 0,1 0 0,-2-1 0,1 1 1,-2-12-1,1 20 65,0 0 0,-1 0 0,1 0 0,-1 1 0,1-1 0,-1 0 0,0 0 0,0 1 0,1-1 0,-3-3 0,1 2 188,12 3-78,-3 1-123,62 0-11,-66-1 19,1-1-1,0 1 1,0-1-1,-1 1 0,1-1 0,0-1 1,-1 1-1,1 0 0,-1-1 1,1 0-1,-1 1 0,0-1 1,0-1-1,1 1 0,-2 0 1,1-1-1,0 0 0,0 1 0,-1-1 1,0 0-1,1 0 0,-1-1 1,0 1-1,0 0 0,-1-1 1,1 1-1,0-5 0,3-7 26,-1 1-1,-1-1 0,-1 0 0,2-27 1,-4 33-21,0 4 18,0-1 1,1 1-1,0 0 1,0-1-1,2-8 1,-2 13-11,-1 0 0,1 0 0,-1 0 0,1 1 0,-1-1 1,1 0-1,-1 0 0,1 1 0,-1-1 0,1 0 0,0 1 0,-1-1 0,1 1 0,0-1 1,0 1-1,0-1 0,-1 1 0,1 0 0,0-1 0,0 1 0,0 0 0,0-1 1,0 1-1,0 0 0,-1 0 0,1 0 0,0 0 0,0 0 0,0 0 0,0 0 1,0 0-1,0 0 0,0 1 0,0-1 0,-1 0 0,1 1 0,0-1 0,0 0 0,0 1 1,1 0-1,10 5 70,-1-1 20,0 0 0,-1-1 0,1 0 1,16 3-1,-25-7-51,1 1 0,0-1 0,0 0 0,0 0 0,0 0 0,0 0 0,0 0 0,0-1 0,-1 1 0,1-1 0,0 0 0,0 0 0,0 0 0,-1 0 0,1 0 0,-1-1 0,1 1 0,-1-1 0,1 0 0,-1 0 0,0 0 0,4-3 0,-1-2 53,0 0-1,0 0 1,0 0-1,-1 0 1,0-1-1,0 0 1,0 0-1,-1 0 1,-1 0-1,0 0 1,0-1-1,0 1 1,-1-1-1,0 0 1,-1 1-1,0-1 1,0 1-1,-1-1 1,0 0-1,0 1 1,-1-1-1,0 1 1,-1 0-1,0 0 1,0 0-1,-5-9 1,7 15-235,0 1 0,0-1 0,0 1 0,0-1 1,0 1-1,-1 0 0,1 0 0,0-1 0,-1 1 1,1 0-1,0 0 0,-1 1 0,0-1 0,1 0 1,-1 0-1,1 1 0,-1-1 0,-2 0 0,-11 8-723</inkml:trace>
</inkml:ink>
</file>

<file path=ppt/ink/ink5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8:49.32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81 140 7362,'-5'0'2366,"-13"1"4554,4 3-4511,12-2-2357,0-1 0,0 1 0,0 0 0,0 0 0,0 0 1,1 0-1,-1 1 0,1-1 0,-1 0 0,1 1 1,0-1-1,-2 6 0,-1 2 43,0 1 0,1 0 1,0 0-1,1 0 0,0 1 0,1-1 0,-1 14 1,2-17-26,1 0 0,-1 0 0,2 1 0,-1-1 0,1 0 0,0 0 0,0 0 0,1-1 1,0 1-1,1-1 0,8 14 0,-9-16-48,0-1 0,0 0 0,1 0 1,-1 0-1,1-1 0,0 1 0,0-1 0,1 0 0,-1 0 1,1 0-1,-1-1 0,1 1 0,0-1 0,0-1 0,0 1 1,0 0-1,0-1 0,0 0 0,0 0 0,0-1 0,1 0 0,-1 0 1,0 0-1,0 0 0,1-1 0,-1 1 0,0-2 0,0 1 1,0 0-1,0-1 0,0 0 0,0 0 0,5-4 0,1 1-124,-1-1-1,0-1 0,0 0 1,-1 0-1,0-1 0,0 0 1,0-1-1,-1 1 0,-1-2 1,0 1-1,0-1 0,0 0 0,9-22 1,-7 3-889,-1-1 0,-1 0 1,-2-1-1,-1 1 0,-1-1 1,-2-33-1,0 20-13</inkml:trace>
</inkml:ink>
</file>

<file path=ppt/ink/ink5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8:49.72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32 2 6113,'-1'0'258,"0"0"0,0-1 0,-1 1 0,1 0 0,0 0 0,0 0 0,0 0 0,0 0 0,-1 0 0,1 0 0,0 1 0,0-1 0,0 0 0,0 1 0,0-1 0,0 1 0,0-1 0,-1 1 0,1-1 0,1 1 0,-1 0 0,0-1 0,0 1 0,0 0 0,-1 1 0,2 0-39,-1-1 0,1 1 1,-1-1-1,1 1 1,0-1-1,0 1 1,0-1-1,0 1 0,0-1 1,0 1-1,0-1 1,1 1-1,-1-1 1,0 1-1,1-1 0,1 3 1,1 4 350,1 0 1,0 0-1,1-1 1,0 0-1,11 14 1,15 7-36,2-1 0,0-2 0,2-1 1,1-1-1,39 18 0,-72-39-534,0-1 0,0 1-1,0-1 1,0 0 0,0 0 0,0 0 0,1 0-1,5 0 1,-8-1-1,0 0 0,0 0-1,0 0 1,0-1 0,0 1 0,0 0-1,-1-1 1,1 1 0,0-1 0,0 1-1,0-1 1,-1 1 0,1-1 0,0 0-1,-1 1 1,1-1 0,0 0 0,-1 0-1,1 1 1,-1-1 0,1 0 0,-1 0 0,0 0-1,1 0 1,-1 0 0,0 1 0,1-1-1,-1 0 1,0 0 0,0 0 0,0 0-1,0 0 1,0 0 0,0-2 0,2-30 22,-2 23-12,0 0 0,0 0 1,1 0-1,1 0 0,0 0 1,0 0-1,1 0 1,1 0-1,-1 1 0,9-15 1,-11 23 3,0 0 0,0-1 0,0 1 0,1 0 1,-1 0-1,0 0 0,1 0 0,-1 0 0,1 0 0,-1 0 1,1 0-1,0 1 0,-1-1 0,1 1 0,0-1 0,-1 1 1,1-1-1,0 1 0,-1 0 0,1 0 0,0 0 1,0 0-1,0 0 0,-1 1 0,1-1 0,0 0 0,-1 1 1,1-1-1,3 2 0,6 3 13,0 0-1,-1 0 1,17 12 0,4 1-870,-29-17 458,0-1 0,0 1 1,0 0-1,0-1 0,0 1 0,0-1 0,0 0 1,0 1-1,0-1 0,0 0 0,0 0 0,0-1 1,0 1-1,4-1 0,7-7-905</inkml:trace>
</inkml:ink>
</file>

<file path=ppt/ink/ink5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8:51.26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52 1135 10050,'0'0'290,"-1"0"1,1 0-1,-1 0 0,1-1 0,0 1 0,-1 0 1,1 0-1,0 0 0,-1 0 0,1 0 0,-1-1 1,1 1-1,-1 0 0,1 0 0,0 0 1,-1 0-1,1 0 0,-1 0 0,1 1 0,0-1 1,-1 0-1,1 0 0,-1 0 0,1 0 0,0 0 1,-1 1-1,0-1 0,-8 12 2686,-4 27-2908,11-31 354,0-4-400,-1 7 66,0 1 0,1 0 0,-2 21-1,3-30-78,1 0-1,0-1 1,0 1-1,0 0 0,0-1 1,1 1-1,-1 0 1,1-1-1,-1 1 1,1 0-1,0-1 0,0 1 1,0-1-1,1 1 1,-1-1-1,1 0 0,-1 0 1,1 0-1,0 1 1,-1-1-1,1-1 0,0 1 1,1 0-1,-1 0 1,2 1-1,-2-3-17,1 1 1,-1-1-1,0 0 0,0 0 1,0 1-1,0-1 1,0-1-1,0 1 0,0 0 1,0 0-1,0-1 0,0 1 1,0-1-1,0 0 0,0 0 1,0 0-1,0 0 0,0 0 1,-1 0-1,1 0 0,0 0 1,-1-1-1,1 1 0,-1 0 1,1-1-1,1-2 0,2-2-39,0 0-1,0 0 1,0-1-1,-1 0 0,7-12 1,-8 9 17,0 0 0,-1 0 1,0-1-1,-1 1 0,1-1 1,-2-18-1,0 29 33,0 0 0,-1 0 0,1 0 1,0 0-1,0 0 0,0 0 0,0 0 0,-1 0 0,1 0 0,0 0 1,0 0-1,0 0 0,0 0 0,-1 0 0,1 0 0,0 0 1,0 0-1,0 0 0,0 0 0,-1-1 0,1 1 0,0 0 0,0 0 1,0 0-1,0 0 0,0 0 0,-1 0 0,1 0 0,0-1 1,0 1-1,0 0 0,0 0 0,0 0 0,0 0 0,0 0 0,0-1 1,0 1-1,0 0 0,-1 0 0,1 0 0,0 0 0,0-1 1,0 1-1,0 0 0,0 0 0,0 0 0,0 0 0,0-1 0,0 1 1,0 0-1,1 0 0,-1 0 0,0 0 0,0-1 0,0 1 1,0 0-1,0 0 0,0 0 0,0 0 0,0 0 0,0-1 0,0 1 1,1 0-1,-1 0 0,14-12 6,-1-1 0,21-26 0,-22 25-3,57-79 343,-13 33 1131,-55 59-1447,0 1 0,1-1 0,-1 0 0,0 1 0,1-1 0,-1 1-1,1 0 1,-1-1 0,1 1 0,-1 0 0,1 0 0,-1 0 0,1 0 0,-1 0-1,1 0 1,-1 1 0,1-1 0,-1 0 0,1 1 0,-1-1 0,1 1-1,-1 0 1,0-1 0,1 1 0,-1 0 0,0 0 0,0 0 0,1 0 0,0 1-1,38 32 83,-39-33-137,0 1 1,0-1-1,0 0 1,0 0 0,0-1-1,1 1 1,-1 0-1,0 0 1,0 0-1,1-1 1,-1 1-1,0-1 1,1 1-1,-1-1 1,0 0-1,1 1 1,-1-1-1,1 0 1,-1 0 0,1 0-1,-1 0 1,3 0-1,-1-1-83,-1 0-1,1 0 0,0 0 1,-1 0-1,1-1 0,-1 1 1,1-1-1,-1 1 0,0-1 1,0 0-1,3-2 1,1-4-323,0 1 0,0-1 0,0 0 0,-1 0 0,0 0 0,5-13 1,28-100-1663,-23 72 2480,-21 66 3260,6-15-3608,-1 0 0,1 0 1,-1 0-1,1 1 0,0-1 0,0 0 0,0 1 0,0-1 0,0 0 0,0 1 0,1-1 0,-1 0 0,1 0 0,0 3 0,0-4-39,0-1 1,1 1 0,-1-1-1,0 1 1,0-1 0,1 1-1,-1-1 1,0 0 0,0 0-1,1 1 1,-1-1 0,0 0-1,2 0 1,10 1 12,25 19-3,-35-17-7,0-1 0,1 0 0,-1 0 0,1-1 0,0 1 0,0-1 0,-1 1 0,1-1-1,0 0 1,0-1 0,0 1 0,0-1 0,6 0 0,9 3 134,1 1 1,0 0-1,-1 1 0,0 2 1,0-1-1,0 2 0,-1 1 1,0 0-1,-1 1 0,27 21 0,-36-24-135,0 0-1,0 0 1,-1 0-1,0 1 1,0 1-1,-1-1 0,0 1 1,0 0-1,-1 0 1,-1 1-1,1-1 0,-2 1 1,1 0-1,-1 0 1,-1 0-1,0 1 0,0-1 1,-1 1-1,0-1 1,-1 1-1,0-1 1,-1 1-1,0-1 0,-3 16 1,2-22-33,0 0 1,1 1-1,-2-1 1,1 0-1,0 0 1,-1 0-1,0 0 1,1 0 0,-2-1-1,1 0 1,0 1-1,-1-1 1,1 0-1,-1 0 1,0-1-1,0 1 1,0-1-1,0 0 1,-8 3-1,9-4 5,0 0-1,0 0 0,0-1 1,1 1-1,-1-1 1,0 0-1,0 0 1,0 0-1,0 0 0,0 0 1,1 0-1,-1-1 1,0 0-1,0 1 0,0-1 1,1 0-1,-1 0 1,0-1-1,1 1 0,-1 0 1,1-1-1,0 0 1,-1 1-1,1-1 1,0 0-1,0 0 0,0 0 1,0-1-1,1 1 1,-1 0-1,0-1 0,1 1 1,-2-5-1,-3-6-114,1 0-1,1-1 1,0 1-1,1-1 1,1 0-1,-2-25 0,5-91-446,1 89 462,-1 2 74,-1-93 37,-1 120 48,-1-1 0,0 1-1,0 0 1,-1-1 0,-1 2 0,0-1-1,-1 0 1,-7-12 0,5 15 336,16 18 142,-1-4-498,0 0-1,-1-1 1,2 0 0,-1 0 0,0-1 0,1 0 0,12 2-1,-16-4-6,-1-1 0,1 1 0,0-1 0,-1-1 0,1 1 0,0-1 0,-1 1 0,1-1 0,-1 0-1,1-1 1,-1 1 0,0-1 0,6-3 0,-3 2 20,0-1 1,0-1-1,0 0 1,-1 0-1,12-11 1,-2-4 162,-1-1 0,-1 0 0,-1-2 0,0 1 1,17-48-1,-27 60-117,-3 10-73,0-1 0,0 1 0,0-1 0,0 1 0,0-1 0,0 1 0,0-1 0,1 1-1,-1-1 1,0 1 0,0 0 0,0-1 0,1 1 0,-1-1 0,0 1 0,0 0 0,1-1 0,-1 1 0,0-1 0,1 1 0,-1 0 0,0 0 0,1-1 0,-1 1 0,1 0 0,-1 0 0,0-1 0,1 1-1,-1 0 1,1 0 0,-1 0 0,1 0 0,-1 0 0,1-1 0,-1 1 0,1 0 0,0 0-57,-8 40-71,7-36 121,4 46 34,-4-48-31,0 1 0,1-1 0,0 1 0,-1-1 0,1 0 0,0 0 0,0 1 1,1-1-1,-1 0 0,0 0 0,1 0 0,-1 0 0,1 0 0,-1 0 0,1-1 0,0 1 0,0 0 0,0-1 0,0 0 0,3 2 0,-4-2-7,1-1 1,-1 0-1,0 1 0,1-1 0,-1 0 0,0 0 0,1 0 0,-1 0 0,0 0 0,1 0 0,-1-1 0,0 1 0,1 0 0,-1-1 0,0 1 0,0-1 1,1 1-1,-1-1 0,0 0 0,0 1 0,0-1 0,0 0 0,0 0 0,0 0 0,0 0 0,0 0 0,0 0 0,0 0 0,-1 0 0,1 0 0,0 0 1,-1-1-1,2-1 0,2-5-16,0-1 0,-1 0 1,5-14-1,-6 16 28,2-10-4,-1-1 0,-1 0 0,0 0 1,-1 0-1,-1 0 0,0 0 0,-2 0 1,0 0-1,-1 0 0,-1 0 0,0 1 1,-2-1-1,0 1 0,0 0 0,-12-19 1,5 18-82,12 30 76,11 33 170,-4-28 23,1 0-1,0 0 1,1-1 0,13 18-1,-17-27-35,0 0-1,1-1 0,0 0 1,0 0-1,0-1 1,1 1-1,0-1 0,0 0 1,1-1-1,-1 0 0,1 0 1,10 5-1,-15-8-56,1 0-1,1 0 1,-1-1 0,0 1-1,0-1 1,0 1 0,0-1 0,0 0-1,0 0 1,1-1 0,-1 1-1,0-1 1,0 1 0,0-1 0,0 0-1,0 0 1,4-2 0,-3 0 18,1 0 1,-1 0 0,0 0 0,0 0-1,0-1 1,0 0 0,-1 0-1,0 0 1,5-7 0,2-7 111,0 0 0,-2-1 0,0 0 0,5-22 0,-12 39-230,7-25 20,9-47 0,-15 67-531,-1 0 0,-1 0 0,1 0 1,-1 0-1,-1 0 0,1 0 0,-1 0 1,0 0-1,-1 0 0,1 0 0,-2 0 0,-3-9 1,-4 4-1294</inkml:trace>
</inkml:ink>
</file>

<file path=ppt/ink/ink5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8:53.15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869 199 7458,'0'0'35,"-13"-26"1259,-2 1 0,0 1-1,-24-29 1,33 47-1147,0-1 1,0 1-1,-1 0 0,1 1 0,-2 0 1,1 0-1,0 0 0,-1 1 1,0 0-1,0 1 0,0 0 0,0 0 1,0 0-1,-1 1 0,-11-1 1,5 2-1,0 1 0,0 1 1,0 0-1,0 1 1,0 1-1,0 0 0,0 1 1,1 1-1,-1 0 0,1 1 1,1 1-1,-16 9 1,-2 2 99,1 3 1,1 0 0,1 2 0,-25 26 0,24-19-74,1 2 1,2 0-1,1 2 0,2 1 0,1 0 1,2 2-1,2 0 0,1 2 1,2-1-1,1 2 0,3 0 1,1 1-1,1 0 0,3 0 1,1 0-1,3 83 0,4-100-72,1-1 0,1 0 0,1 1 0,1-2 0,1 1 0,1-1 0,1 0 1,1 0-1,1-1 0,0-1 0,2 1 0,1-2 0,0 0 0,1-1 0,22 20 0,-12-15-62,1-2 0,0-2-1,2 0 1,0-1 0,1-2 0,1-1 0,0-1 0,1-2 0,1-1-1,38 8 1,-25-10-40,1-1 0,0-3 1,0-2-1,0-1 0,1-3 0,-1-2 0,0-1 0,0-3 0,-1-2 0,0-1 0,69-27 0,-74 21 90,-1-1 1,-1-3-1,-1-1 0,0-1 0,-2-2 0,0-2 1,-2-1-1,-1-1 0,-1-2 0,-2-2 0,-1 0 1,39-59-1,-53 69 39,-2 0 1,0-1-1,-2 0 1,0-1-1,-2 0 1,0 0-1,-2-1 1,4-30-1,-8 35-90,-1 0 0,0 0 0,-2 0 0,0 0 0,-2 0 1,0 0-1,-1 0 0,-1 1 0,-1-1 0,-15-34 0,7 26-63,0 2 0,-2-1 0,-1 2 0,-2 0 0,0 1 0,-1 1 0,-30-26 1,33 34-46,-1 1 0,0 0 0,-1 2 1,0 0-1,-1 1 0,0 1 1,-1 1-1,0 1 0,0 0 1,-36-6-1,25 9-36,-1 2 0,1 1 1,-1 2-1,-53 5 0,64-2-286,1 1 0,-1 0 1,1 2-1,-1 0 0,2 2 0,-1 0 1,-32 19-1,27-6-495</inkml:trace>
</inkml:ink>
</file>

<file path=ppt/ink/ink5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8:53.85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1027 7458,'33'1'4378,"16"-12"-3104,-27 5-709,610-183 2928,-521 153-3200,866-303 1949,-223 110-294,-654 208-1691,0 4-1,1 4 0,124 2 0,-140 12-60,-1 5-1,1 3 1,-1 4 0,95 28-1,-97-18 85,198 45 1160,-247-63-1145,0-2 0,1-1 1,-1-1-1,1-2 0,-1-1 0,52-11 1,-45 3-116,-1-2 1,0-1 0,-1-3 0,-1 0 0,-1-3 0,0-1-1,-1-1 1,-2-2 0,58-51 0,-83 67-456,-1-2 0,1 1 1,-1-1-1,7-11 0,-13 19 291,-1 0 0,1 1 0,-1-1 0,1 0 0,-1 0 0,0 0 0,1 0 0,-1 0 0,0 0 0,0 0-1,1 0 1,-1 0 0,0 0 0,0 0 0,0 0 0,-1-1 0,-11-15 124</inkml:trace>
</inkml:ink>
</file>

<file path=ppt/ink/ink5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8:54.86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224 164 7402,'5'-32'5548,"12"-15"-1766,-12 38-3005,-1 0 0,-1-1 0,0 0 1,4-19-1,-7 28-724,0 1 1,0-1-1,0 1 1,0-1-1,0 0 1,0 1-1,0-1 0,0 0 1,0 1-1,0-1 1,0 1-1,0-1 1,-1 1-1,1-1 1,0 0-1,0 1 1,-1-1-1,1 1 1,0-1-1,-1 1 1,1-1-1,-1 1 1,1 0-1,-1-1 0,1 1 1,-1-1-1,1 1 1,-1 0-1,1-1 1,-1 1-1,1 0 1,-1 0-1,1 0 1,-1-1-1,1 1 1,-1 0-1,0 0 1,1 0-1,-1 0 1,1 0-1,-1 0 0,0 0 1,1 0-1,-1 0 1,1 0-1,-1 0 1,0 0-1,1 1 1,-1-1-1,1 0 1,-1 0-1,0 1 1,-34 14 830,21-6-729,1 1 0,0 0 0,0 1 0,1 0 0,1 1 0,0 1 0,0-1 0,-10 18 0,5-4 16,1 0 1,1 1-1,-17 46 0,28-64-106,0 1 0,0-1 0,0 1 0,2 0 0,-1 0 0,1 0 0,1 16-1,0-22-35,0-1 0,1 1 0,-1-1 0,1 0 0,0 1 0,0-1 0,1 0-1,-1 1 1,1-1 0,-1 0 0,1 0 0,0 0 0,0-1 0,0 1-1,1 0 1,-1-1 0,1 1 0,-1-1 0,1 0 0,0 0 0,0 0-1,0 0 1,0 0 0,0-1 0,4 2 0,4 1 18,1-1 0,0 0 0,-1 0 1,1-2-1,0 1 0,0-1 0,1-1 0,-1 0 1,17-3-1,13-4-128,55-16 1,-40 9-304,4-5-1461,-41 12-1724,40-8 1,-29 11 1901</inkml:trace>
</inkml:ink>
</file>

<file path=ppt/ink/ink5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8:55.25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207 0 6873,'2'3'847,"0"-1"-1,-1 0 0,0 1 0,1-1 0,-1 1 0,0 0 0,0-1 0,-1 1 0,1 2 0,3 33 2349,-11 31-998,3-48-1837,-1 0 1,-1 0-1,-1-1 1,-18 39-1,21-51-344,-1 0 0,0 0 0,0 0 0,0 0 0,-1-1 0,0 0 0,0 0 0,-1-1 0,0 1 0,0-2 0,0 1 0,-1-1 0,-15 8 0,22-12-16,-1 0 1,0 0 0,0-1 0,0 1 0,1-1 0,-1 1-1,0-1 1,0 0 0,0 0 0,0 0 0,0 0 0,0 0-1,1 0 1,-1 0 0,0 0 0,0-1 0,0 1 0,0-1-1,0 0 1,1 1 0,-1-1 0,0 0 0,1 0 0,-1 0-1,1 0 1,-1 0 0,1-1 0,-1 1 0,1 0 0,0-1-1,-1 1 1,1-1 0,0 1 0,0-1 0,0 1 0,0-1-1,1 0 1,-1 0 0,0 1 0,1-1 0,-1 0 0,1 0-1,-1 0 1,1-3 0,-1-1 0,0-1 1,0 0-1,1 1 0,0-1 0,0 1 0,0-1 1,1 0-1,0 1 0,1-1 0,-1 1 0,6-12 1,-6 14 9,1 1 1,0 0-1,0 0 1,0 0 0,1 0-1,-1 0 1,1 0 0,0 1-1,-1-1 1,1 1-1,0 0 1,0 0 0,1 0-1,-1 0 1,0 1 0,1-1-1,-1 1 1,1 0 0,-1 0-1,1 0 1,0 0-1,-1 0 1,1 1 0,0 0-1,0 0 1,-1 0 0,1 0-1,0 1 1,0-1-1,-1 1 1,8 2 0,5 3 55,1 0 1,-1 1 0,0 0 0,0 2 0,18 12-1,7-2-3389,-39-17 2298</inkml:trace>
</inkml:ink>
</file>

<file path=ppt/ink/ink5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8:57.96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9 0 9314,'-7'7'4361,"6"5"-2041,2 4-295,13 3 31,11 6-263,4-3-153,7-5-512,0 2-296,0-3-463,-1-2-153,-4 2-400,-3-7-489,-9-4-1671,-2-2-673,-12-3 1689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6:41.25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206 325 5857,'2'-21'7526,"-1"17"-6465,6-20 693,-7 23-1572,0 0 0,0 0 0,1 1 0,-1-1 0,0 0-1,0 0 1,0 1 0,0-1 0,0 0 0,0 0 0,0 0-1,0 1 1,0-1 0,0 0 0,-1 0 0,1 1-1,0-1 1,0 0 0,-1 0 0,1 1 0,0-1 0,-2-1-1,-4 6-111,-4 5-56,-1 0 1,2 1-1,-1 0 1,1 0-1,-9 14 1,-33 69 38,50-92-52,-20 43 21,-18 51-1,33-77-15,0 0-1,1 1 1,1-1 0,1 1 0,-1 35-1,4-49 3,0 1-1,1 0 1,0 0-1,0 0 0,0 0 1,0-1-1,1 1 0,0 0 1,0-1-1,1 1 0,3 5 1,-4-9 0,0 1-1,0 0 1,1-1 0,-1 1 0,1-1 0,0 0-1,-1 0 1,1 0 0,0 0 0,0 0 0,1-1-1,-1 1 1,0-1 0,0 0 0,1 0 0,-1 0-1,0 0 1,1-1 0,-1 1 0,4-1-1,7 0 4,-1-1-1,1-1 0,-1 0 0,0-1 0,0 0 0,0-1 0,0 0 0,-1-1 1,1 0-1,-1-1 0,-1-1 0,1 0 0,-1-1 0,14-11 0,-7 4-78,-1-1 0,0-1 0,0 0 0,-2-1 0,0-1 0,-2 0 0,17-30 0,-21 29 41,0 0-1,-2 0 0,0 0 1,-2-1-1,0 0 0,-1 0 1,-1 0-1,-1-1 0,-1 1 1,-1-1-1,-4-32 0,-1 22 162,-1 0 0,-1 1 0,-2 0 0,-1 0 0,-1 1-1,-2 0 1,-16-28 0,26 52-52,-1-3 128,4 9-202,0 0 0,0 0 0,0 0 0,-1 0 0,1 0 0,0 0 0,0 0 0,0 0 0,0 0 0,0 0 0,0-1 0,0 1 0,0 0 0,0 0 0,-1 0 0,1 0 0,0 0 0,0 0 0,0 0 0,0 0 0,0 0 0,0 0 0,0 0 0,0 0 0,-1 0 0,1 0 0,0 0 0,0 0 0,0 0 0,0 0 0,0 0 0,0 0 0,0 0 0,-1 0 0,1 0 0,0 0 0,0 1 0,0-1 0,0 0 0,0 0 0,0 0 0,0 0 0,0 0 0,0 0 0,0 0 0,-1 0 0,1 0 0,0 0 0,0 1 0,0-1 0,0 0 0,0 0 0,0 0 0,-1 1 6,1 0-1,-1 0 0,1 1 0,-1-1 1,1 0-1,-1 0 0,1 0 0,0 1 1,0-1-1,-1 0 0,1 1 0,0-1 1,0 3-1,0 8 8,-2 20-53,-2 10 220,2 0 1,2-1-1,11 82 0,-9-111-112,1 0-1,1 1 1,0-2 0,0 1-1,2 0 1,-1-1-1,12 17 1,-12-21-43,1 0 1,-1-1-1,1 1 1,1-1-1,-1-1 0,1 1 1,0-1-1,0 0 1,1-1-1,-1 0 1,1 0-1,11 3 0,-12-5-26,1 0-1,-1 0 1,0-1-1,1-1 0,-1 1 1,1-1-1,-1 0 0,0-1 1,1 1-1,-1-2 1,1 1-1,-1-1 0,0 0 1,0 0-1,0-1 0,0 0 1,-1-1-1,1 1 1,-1-1-1,1 0 0,9-9 1,-9 6-3,1 1 1,-1-1-1,-1 0 1,1-1-1,-1 1 1,-1-1 0,0-1-1,0 1 1,0-1-1,-1 0 1,0 0-1,-1 0 1,0 0-1,0-1 1,-1 1-1,1-11 1,-6 13-13,-4 13-13,-6 13-12,11-17 35,1 0 0,0 0-1,0 0 1,0 0-1,1 0 1,-1 0 0,0 1-1,1-1 1,-1 0-1,1 0 1,0 1 0,0-1-1,0 0 1,0 0-1,0 1 1,0-1 0,1 0-1,-1 0 1,1 1-1,0-1 1,-1 0 0,3 3-1,-1-3 1,-1 0-1,1-1 0,0 1 1,0-1-1,0 1 1,-1-1-1,2 0 1,-1 0-1,0 0 0,0 0 1,0 0-1,0-1 1,1 1-1,-1 0 0,0-1 1,0 0-1,1 0 1,-1 1-1,0-2 1,1 1-1,-1 0 0,4-1 1,6-1-16,0-1 0,0-1 0,-1 0 0,1 0 0,-1-2 1,0 1-1,-1-1 0,1-1 0,-1 1 0,0-2 0,-1 0 0,1 0 0,-2 0 0,1-1 1,-1-1-1,-1 1 0,1-1 0,-2 0 0,1-1 0,-2 0 0,7-15 0,-13 39-43,1 0-1,3 25 1,-1-6 57,30 292 1120,2 20 264,-35-320-1797,-5-35-1474,-5-42-2635,10 51 4243,-3-28-1890,4-3 1024</inkml:trace>
</inkml:ink>
</file>

<file path=ppt/ink/ink5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8:58.43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222 1 8010,'-61'23'3763,"60"-22"-3557,-1-1 0,0 0 0,0 0 0,0 1 0,0-1 0,0 0 0,0-1 0,1 1 0,-1 0 0,0 0 0,0-1 0,0 1 0,0-1 0,1 0 0,-1 1 0,0-1 0,1 0 0,-1 0 0,-1-1 0,2 1-49,-1 0 0,1 0 0,0 0 0,-1 0 0,1 1 0,-1-1 0,1 1 0,-1-1 0,1 1 0,-1 0 0,1-1 0,-3 1 1,-1 1 20,1 0 0,0 0 0,0 0 0,0 1 1,1-1-1,-1 1 0,0 0 0,0 0 1,1 1-1,-1-1 0,1 1 0,0 0 1,0 0-1,0 0 0,0 0 0,1 0 1,-1 0-1,1 1 0,0-1 0,-3 7 0,0-2 22,1 1 0,0 0 0,0 0 0,1 0-1,0 1 1,1-1 0,-2 17 0,3-20-131,0 0 0,1 0 0,0 0 1,0 0-1,1 0 0,0-1 1,0 1-1,0 0 0,1 0 0,-1-1 1,2 1-1,-1-1 0,0 1 0,1-1 1,0 0-1,0 0 0,1 0 0,-1-1 1,1 1-1,0-1 0,0 0 1,1 0-1,-1 0 0,1 0 0,0-1 1,0 0-1,0 0 0,0 0 0,1-1 1,-1 1-1,1-1 0,-1-1 1,12 3-1,-6-2-85,1 0 0,-1-1 0,1 0 0,0-1 0,-1-1 0,1 0-1,0 0 1,-1-1 0,1 0 0,-1-1 0,0-1 0,0 0 0,0 0 0,0-1 0,17-11 0,-19 10-650,0 0-1,-1-1 1,0 0-1,0-1 1,0 0-1,-1 0 1,0-1-1,0 0 1,-1 0-1,8-15 1,0-7-3622,-3 3 1767</inkml:trace>
</inkml:ink>
</file>

<file path=ppt/ink/ink5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8:58.89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0 103 10514,'3'12'1557,"0"0"1,0 0-1,1 0 0,8 14 0,25 44 1908,-27-55-3373,-1 1-1,0 0 1,-1 1-1,-1-1 1,-1 2 0,6 25-1,-12-14-1593,0-28 1401,0-1 1,0 0 0,0 1 0,0-1 0,0 0 0,0 1-1,0-1 1,0 1 0,0-1 0,0 0 0,0 1 0,0-1 0,-1 0-1,1 1 1,0-1 0,0 0 0,0 0 0,-1 1 0,1-1 0,0 0-1,-1 0 1,1 1 0,0-1 0,0 0 0,-1 0 0,1 0-1,0 1 1,-1-1 0,1 0 0,0 0 0,-1 0 0,1 0 0,0 0-1,-1 0 1,1 0 0,-1 0 0,1 0 0,0 0 0,-1 0 0,1 0-1,0 0 1,-1 0 0,1 0 0,0 0 0,-1 0 0,1 0-1,0 0 1,-1 0 0,1-1 0,0 1 0,-1 0 0,1 0 0,0-1-1,-1 1 1,1 0 0,0 0 0,0-1 0,-1 1 0,1 0 0,0 0-1,0-1 1,0 1 0,-1 0 0,1-1 0,0 0 0,-1 0-2,1 0 1,-1 0-1,0 0 1,1 0 0,-1 0-1,1-1 1,-1 1-1,1 0 1,0 0-1,0-1 1,-1 1 0,1 0-1,0-3 1,-1-7-96,-2-3 360,1 1-1,1 0 0,0-1 1,1 1-1,0-1 1,1 1-1,0 0 0,1-1 1,1 1-1,0 0 0,8-19 1,19-34 2978,28-78 3383,-53 156-5691,4 21-610,-6-16-251,2 5 323,1 0 0,0 0 1,2 0-1,11 21 0,-16-37-332,0-1-1,0 0 0,1 1 0,0-1 0,0-1 0,0 1 0,0 0 0,1-1 0,5 4 0,-7-6-129,0 0 1,1-1 0,-1 1-1,0-1 1,1 1 0,-1-1-1,1 0 1,0-1-1,-1 1 1,1 0 0,0-1-1,-1 0 1,1 0 0,0 0-1,-1 0 1,8-2 0,-7 0-416,0 1 1,0-1 0,0 1-1,1-1 1,-2-1 0,6-2 0,2-1-691,9-4-235</inkml:trace>
</inkml:ink>
</file>

<file path=ppt/ink/ink5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8:59.32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85 7017,'12'-10'7085,"6"1"-4838,2 1-812,8-7-464,-7 3 1396,42-16 0,-62 27-2330,-1 1-1,1 0 1,-1 0-1,1 0 1,-1-1-1,1 1 1,0 0 0,-1 0-1,1 0 1,-1 0-1,1 0 1,0 0-1,-1 0 1,1 0-1,-1 0 1,1 0 0,-1 0-1,1 0 1,0 1-1,-1-1 1,1 0-1,-1 0 1,1 1 0,-1-1-1,1 0 1,-1 0-1,1 1 1,-1-1-1,1 1 1,-1-1-1,0 0 1,1 1 0,-1-1-1,0 1 1,1 0-1,0 1-4,-1 0-1,1 1 1,-1-1-1,1 0 0,-1 0 1,0 0-1,0 1 1,0-1-1,0 0 0,-1 3 1,-13 47-10,7-37 0,6-12-23,0-1-1,-1 0 1,1 1-1,0-1 1,0 0 0,1 1-1,-1 0 1,0-1-1,1 1 1,0-1-1,-1 1 1,1-1-1,1 4 1,1-7-21,1 0 0,0-1 0,0 1 0,0 0 0,0 1 0,0-1 0,0 1 0,0-1 0,0 1 0,0 0 0,4 0 0,3-1 22,0 1 1,0 0-1,-1 0 1,1 1-1,0 0 0,12 4 1,-19-4 8,-1-1 0,0 1 0,0 0 0,0 0 1,0 0-1,0 0 0,0 0 0,0 0 0,0 0 0,-1 1 0,1-1 0,0 1 0,-1-1 1,1 1-1,-1 0 0,1 0 0,-1-1 0,0 1 0,0 0 0,0 0 0,0 0 0,0 0 1,0 0-1,-1 1 0,1-1 0,-1 0 0,1 0 0,-1 0 0,0 1 0,0-1 0,0 0 1,0 0-1,0 1 0,-1-1 0,1 0 0,0 0 0,-1 0 0,-1 3 0,1 0 10,-1 0-1,-1 0 1,1 0-1,-1 0 1,1 0 0,-1-1-1,-1 0 1,1 1-1,-1-1 1,1 0-1,-9 7 1,-3 0-642,1-1 1,-20 10 0,19-8-1384,7-1 767</inkml:trace>
</inkml:ink>
</file>

<file path=ppt/ink/ink5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8:55.64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 10 10122,'-5'-10'4233,"8"15"-2553,3 8 9,2 12 7,2 9-55,-1 12-17,-3 6-176,-3 4-504,4 1-231,-6-9-409,2-2-104,1-13-144,0-5-240,-1-11-929,4-10-1471,4-12 1624</inkml:trace>
</inkml:ink>
</file>

<file path=ppt/ink/ink5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8:56.17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117 125 10642,'-19'-100'3970,"18"98"-3820,1 1 0,0-1 0,-1 1 0,1-1-1,-1 1 1,0 0 0,1-1 0,-1 1-1,0 0 1,0-1 0,0 1 0,0 0-1,0 0 1,0 0 0,-1-1 0,1 1-74,0 1 1,1 0-1,-1-1 1,0 1 0,1 0-1,-1 0 1,0 0-1,1 0 1,-1 0-1,0 0 1,1 0-1,-1 0 1,0 0 0,0 0-1,1 0 1,-1 0-1,0 0 1,1 1-1,-1-1 1,0 0-1,0 1 1,-2 0 128,1 1 0,0 0 0,0-1 0,0 1-1,0 0 1,0 0 0,0 0 0,0 1 0,-1 1 0,-6 16 266,1 0 0,1 1 0,2-1 0,-1 1-1,2 0 1,1 1 0,-1 26 0,4-42-435,0-1 0,0 1 0,0 0 0,0-1 0,1 1 0,0 0 0,0-1 0,1 1 0,-1-1 0,1 1 0,1-1 0,-1 0 0,1 0 0,-1 0 0,2 0 0,-1 0 0,0-1 0,1 0 0,0 1 0,0-1-1,0-1 1,0 1 0,1 0 0,-1-1 0,1 0 0,6 3 0,-1-2-375,0 0 1,0 0-1,0-1 0,0 0 1,0-1-1,1 0 0,-1-1 0,1 0 1,-1 0-1,1-1 0,0-1 0,-1 0 1,13-3-1,12-2-827</inkml:trace>
</inkml:ink>
</file>

<file path=ppt/ink/ink5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8:56.78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91 124 10242,'12'79'7943,"-8"-61"-7212,0 0 1,-2 0-1,0 0 1,-1 22-1,-6 50 713,-20-130-1180,7 7-374,2 0 0,-20-62 0,32 85 79,1 0-1,0 0 1,1-1-1,1 1 1,-1-1-1,2 1 1,-1-1 0,2 0-1,-1 1 1,1-1-1,1 1 1,0-1-1,0 1 1,1 0-1,5-13 1,-7 22 30,0-1 0,-1 0-1,1 1 1,0-1 0,0 1 0,0-1 0,0 1 0,0 0 0,1-1 0,-1 1-1,0 0 1,1 0 0,-1 0 0,1 0 0,-1 0 0,1 0 0,-1 0-1,4 0 1,-4 0 1,0 1-1,0 0 0,1 1 0,-1-1 0,0 0 0,0 0 0,1 0 1,-1 1-1,0-1 0,0 1 0,0-1 0,0 1 0,0-1 0,1 1 1,-1-1-1,0 1 0,0 0 0,-1 0 0,1 0 0,1 1 1,2 2-4,-1 0 1,0 0 0,0 1 0,0-1-1,0 1 1,-1 0 0,0 0 0,0 0 0,0 0-1,1 7 1,-1 5 9,-1 0 1,-1 32-1,0-19 75,0-29-80,0-1-1,0 1 1,0-1-1,0 1 1,0-1 0,0 1-1,0-1 1,0 1-1,0-1 1,0 1-1,1-1 1,-1 1 0,0-1-1,0 1 1,1-1-1,-1 1 1,0-1-1,1 0 1,-1 1 0,0-1-1,1 0 1,-1 1-1,0-1 1,1 0-1,-1 1 1,1-1-1,-1 0 1,1 0 0,-1 1-1,0-1 1,1 0-1,-1 0 1,1 0-1,-1 0 1,1 0 0,-1 0-1,1 0 1,-1 0-1,1 0 1,-1 0-1,1 0 1,-1 0 0,1 0-1,-1 0 1,1 0-1,-1 0 1,1-1-1,0 1 1,34-15-46,-23 9 60,-1 1-13,-6 1 2,0 2-1,0-1 1,0 0-1,1 1 1,-1 0-1,1 1 1,-1-1-1,1 1 1,-1 0-1,1 0 1,0 1-1,10 0 1,-14 0 3,-1 0 1,0 0 0,0 0 0,0 1 0,0-1 0,0 0 0,0 1 0,0-1-1,0 1 1,0-1 0,0 1 0,-1-1 0,1 1 0,0 0 0,0 0 0,0-1-1,-1 1 1,1 0 0,0 0 0,-1 0 0,1 0 0,-1 0 0,1 0 0,-1 0-1,1 1 1,-1 0 10,1 0-1,-1 0 1,0 0 0,-1 0-1,1 0 1,0 0-1,0 0 1,-1 0-1,0 0 1,1 0-1,-1 0 1,-1 3-1,-4 5 64,0 0 0,0 0 0,-13 14 0,16-20-80,-59 62 158,56-61-345,0 1-1,0-1 0,0 0 0,-1-1 1,0 0-1,0 0 0,0 0 0,0-1 0,-9 3 1,15-6 63,0 0-1,0 1 1,0-1 0,0 0 0,0 1 0,0-1 0,0 0 0,0 0-1,0 0 1,0 0 0,-1 0 0,1 0 0,0-1 0,0 1 0,0 0-1,0 0 1,0-1 0,0 1 0,0-1 0,0 1 0,0-1 0,0 1 0,1-1-1,-1 0 1,0 1 0,0-1 0,0 0 0,1 1 0,-2-3 0,0-9-1032</inkml:trace>
</inkml:ink>
</file>

<file path=ppt/ink/ink5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8:57.20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2 232 9186,'-2'-3'3977,"4"-12"-1561,32-45-951,-2 38-289,2-3-224,-2 4-560,-1-1-280,-3 0-816,-1 5-632,0 1 4576,-4 7-2871</inkml:trace>
</inkml:ink>
</file>

<file path=ppt/ink/ink5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8:57.59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169 15 9978,'0'-1'226,"0"1"-1,0-1 0,0 1 1,0-1-1,0 0 1,0 1-1,0-1 1,0 1-1,0-1 0,0 1 1,-1-1-1,1 1 1,0-1-1,0 1 1,-1-1-1,1 1 0,0-1 1,0 1-1,-1-1 1,1 1-1,0 0 1,-1-1-1,1 1 0,-1-1 1,1 1-1,-1 0 1,0-1-1,-15 3 2474,-16 19-732,23-12-1550,0 1-1,1-1 0,0 1 0,1 0 1,0 1-1,-11 23 0,7-11 56,2 0 1,-11 39-1,18-54-390,0 1 1,1-1-1,0 0 1,0 1-1,1-1 0,0 1 1,0-1-1,1 1 1,2 9-1,-2-14-58,0 0-1,0-1 0,1 1 1,-1-1-1,1 1 0,0-1 1,0 0-1,0 1 0,0-1 1,0 0-1,1-1 0,-1 1 0,1 0 1,0-1-1,0 1 0,0-1 1,0 0-1,1 0 0,-1 0 1,0 0-1,1-1 0,-1 0 1,5 2-1,3-1-3,-1 0 0,1-1 0,0 0 0,-1 0 0,1-1 0,0-1 0,0 0 0,-1 0 1,1-1-1,-1-1 0,17-5 0,-4-1-1144,0 0 0,0-2 0,40-25-1,-43 20-714,-10-2 683</inkml:trace>
</inkml:ink>
</file>

<file path=ppt/ink/ink5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8:59.83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 0 6977,'-3'10'4201,"3"2"-176,1 12-1824,4 4 7,1 3-439,2 4-249,1 0-520,1-1-280,5-1-408,-4 0-144,2-6-128,-7-4-136,-3-1-704,-1-5-352,-5-2-1361,3-6-295,-5-4 1768</inkml:trace>
</inkml:ink>
</file>

<file path=ppt/ink/ink5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9:00.23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1 414 7658,'52'-97'3102,"-45"88"-2649,0 0 0,0 0 0,0 1 1,1 0-1,0 0 0,1 1 0,14-11 1,13-10 889,-16 10-454,-2-1 1,26-33 0,-40 47-763,0 0 1,-1 0-1,0 0 0,0 0 1,0-1-1,-1 1 1,1-1-1,-1 0 1,-1 1-1,1-1 1,-1 0-1,0 0 1,0 0-1,-1 0 1,0 0-1,0 0 1,-1-9-1,1 14-105,0 1 0,0-1 0,0 1 0,0-1-1,0 0 1,0 1 0,-1-1 0,1 1 0,0-1 0,0 1-1,-1-1 1,1 1 0,0-1 0,0 1 0,-1-1-1,1 1 1,-1-1 0,1 1 0,0 0 0,-1-1-1,1 1 1,-1 0 0,1-1 0,-1 1 0,1 0 0,-1 0-1,1-1 1,-1 1 0,1 0 0,-1 0 0,0 0-1,1 0 1,-1-1 0,1 1 0,-1 0 0,1 0-1,-1 0 1,0 0 0,1 1 0,-1-1 0,1 0 0,-1 0-1,1 0 1,-1 0 0,1 0 0,-1 1 0,1-1-1,-1 0 1,0 1 0,-1 1 68,-1-1 0,1 1 1,0 0-1,-1 0 0,1 0 0,0 0 0,0 1 0,1-1 1,-3 3-1,0 5 137,-1-1 0,1 1 0,1 1 0,0-1 0,0 0 0,1 1 0,1 0 0,-1-1 0,2 20 0,0-12-18,1-1 0,1 0 1,0 1-1,1-1 1,8 23-1,-8-30-291,1-1 0,0 1 0,0-1 1,1 0-1,0 0 0,1-1 0,0 0 0,0 0 1,0 0-1,1-1 0,1 1 0,-1-2 0,1 1 0,0-1 1,0 0-1,17 8 0,7-3 331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6:41.7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75 10498,'13'8'5057,"-1"-12"-1504,13 0-2113,5-9-799,-3 1-433,1-3-961,0 0-631,2-4 784</inkml:trace>
</inkml:ink>
</file>

<file path=ppt/ink/ink5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9:00.95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 47 8114,'-6'-3'8784,"12"-2"-6314,16-7-2040,-7 4-36,-11 5-254,1 1-1,-1 0 1,1 0 0,0 0 0,-1 0 0,1 1 0,0-1-1,0 1 1,0 0 0,5 0 0,-8 2-103,-1-1 0,0 0 0,0 0 1,1 1-1,-1-1 0,0 1 0,0-1 0,1 1 0,-1 0 1,0-1-1,0 1 0,0 0 0,0 0 0,0 0 0,0 0 1,0 0-1,0 0 0,0 0 0,0 0 0,-1 0 0,1 0 0,0 0 1,-1 1-1,1-1 0,-1 0 0,1 0 0,-1 1 0,0-1 1,0 0-1,1 1 0,-1-1 0,0 0 0,0 3 0,0 4-36,1 1-1,-1-1 0,0 1 0,-2 8 0,-2 0 6,-1 0 0,-1 0 1,-1-1-1,0 0 0,-1 0 0,-11 17 0,19-33-6,0 0-3,0 1-1,-1-1 1,1 0-1,0 0 1,0 0 0,0 0-1,0 0 1,0 1 0,-1-1-1,1 0 1,0 0 0,0 0-1,0 1 1,0-1-1,0 0 1,0 0 0,0 0-1,0 0 1,0 1 0,0-1-1,0 0 1,0 0-1,0 1 1,0-1 0,0 0-1,0 0 1,0 0 0,0 1-1,0-1 1,0 0-1,0 0 1,0 0 0,0 0-1,0 1 1,0-1 0,0 0-1,1 0 1,-1 0 0,0 0-1,0 1 1,0-1-1,0 0 1,0 0 0,1 0-1,-1 0 1,0 0 0,0 1-1,0-1 1,0 0-1,1 0 1,-1 0 0,0 0-1,0 0 1,0 0 0,1 0-1,-1 0 1,0 0 0,0 0-1,0 0 1,1 0-1,-1 0 1,0 0 0,0 0-1,0 0 1,1 0 0,-1 0-1,0 0 1,0 0-1,1-1 1,23-5-120,-4 0 155,-11 4-24,1 1 0,0 0 0,0 0 0,0 1 0,-1 0 0,13 2 0,-20-2-3,0 1-1,0-1 1,0 0-1,0 1 1,0-1-1,0 1 1,0 0 0,0 0-1,-1 0 1,1 0-1,0 0 1,0 0-1,-1 0 1,1 0 0,-1 1-1,1-1 1,-1 0-1,1 1 1,-1 0 0,0-1-1,0 1 1,0 0-1,0-1 1,0 1-1,0 0 1,0 0 0,0 0-1,-1 0 1,1 0-1,-1 0 1,0 0-1,1 0 1,-1 0 0,0 0-1,0 0 1,0 0-1,-1 0 1,1 0-1,0 0 1,-1 0 0,0 3-1,-2 2 0,1 1 0,-1-1 0,0-1 0,-1 1 0,1 0 0,-1-1 0,-10 12 0,-41 40-126,23-25-65,25-26 169,-17 19-8,-31 43 0,36-45 348</inkml:trace>
</inkml:ink>
</file>

<file path=ppt/ink/ink5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9:02.02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61 717 6385,'-5'-2'605,"1"-1"0,0 0-1,0 0 1,0-1 0,0 1-1,1-1 1,-1 1 0,1-1 0,0 0-1,0-1 1,0 1 0,1 0-1,-1-1 1,-2-9 0,3 7-209,0 1 0,1-1 1,0 0-1,1 0 0,-1 0 0,1 0 1,1 0-1,-1 0 0,4-12 1,3-7 101,1 1 1,2 0 0,1 0 0,20-34 0,-29 54-365,3-4 31,0 1 0,1-1-1,0 1 1,0 0-1,1 1 1,0 0-1,12-10 1,-17 15-145,-1 1-1,1 0 1,0-1-1,0 1 1,-1 0-1,1 0 1,0 0-1,0 0 1,0 1-1,0-1 1,0 1-1,1-1 1,-1 1-1,0-1 1,0 1-1,0 0 1,0 0-1,0 0 1,1 1-1,-1-1 1,0 0-1,0 1 1,0-1-1,0 1 1,0 0-1,0 0 1,0-1 0,0 1-1,0 1 1,0-1-1,-1 0 1,1 0-1,0 1 1,-1-1-1,1 1 1,-1-1-1,1 1 1,-1 0-1,0-1 1,0 1-1,2 4 1,1 2-13,0 0 1,-1 1-1,0-1 0,0 1 1,-1 0-1,0-1 1,-1 1-1,0 0 1,0 0-1,-2 13 0,0 16 28,-8 39 0,4-45-5,-2 27 2,17-83-63,-4 12 25,19-43 12,22-46-71,-42 90 49,2 0-1,0 1 0,0 0 1,1 0-1,0 0 1,14-11-1,-20 19 18,0 0 0,1 0-1,-1 0 1,1 1 0,0-1-1,-1 1 1,1 0 0,0 0-1,0 0 1,0 0 0,0 0-1,0 1 1,0-1 0,0 1-1,0 0 1,0 0 0,0 0-1,0 0 1,0 0 0,4 2-1,2 0-2,0 2 0,0-1 0,0 1 0,16 11 0,25 10-1,-46-24 5,-1 0-1,0 0 1,0 0 0,1-1-1,-1 1 1,0-1 0,0 0-1,1 0 1,-1 0 0,0 0-1,1-1 1,-1 1 0,6-2-1,1-3 7,0 1 1,0-1-1,0-1 0,-1 1 1,0-2-1,0 1 0,-1-1 1,1-1-1,10-13 0,-14 16 6,0-1-1,-1 0 1,1 0-1,-2 0 0,1-1 1,-1 1-1,0-1 0,0 0 1,0 0-1,-1 0 1,0 0-1,-1-1 0,0 1 1,1-14-1,-2 20-13,0 0 0,0 1 0,0-1-1,0 0 1,0 0 0,0 0 0,0 0-1,0 1 1,0-1 0,0 0 0,0 0 0,-1 0-1,1 1 1,0-1 0,0 0 0,-1 0-1,1 1 1,-1-1 0,1 0 0,-1 0-1,1 1 1,-1-1 0,1 1 0,-1-1 0,0 0-1,1 1 1,-1-1 0,0 1 0,1 0-1,-1-1 1,-1 0 0,1 2-1,0-1-1,0 1 1,1-1-1,-1 1 1,0-1 0,0 1-1,0-1 1,1 1-1,-1 0 1,0-1-1,1 1 1,-1 0 0,1 0-1,-1-1 1,1 1-1,-1 0 1,1 0 0,-1 0-1,1 0 1,0 0-1,0 0 1,-1 0 0,1-1-1,0 1 1,0 0-1,0 0 1,0 1 0,-1 7-1,0 0 0,1-1 0,0 1 0,0-1 0,1 1 0,0 0 0,3 12 0,-3-16 1,1-1 0,-1 1 1,1-1-1,0 1 0,0-1 1,1 0-1,0 0 0,-1 0 1,1 0-1,0 0 0,1 0 1,-1-1-1,1 0 0,-1 0 1,6 4-1,-8-6-21,1 0 0,0-1-1,0 1 1,0 0 0,0 0 0,-1-1 0,1 1 0,0-1 0,0 0-1,0 0 1,0 1 0,0-1 0,0 0 0,0-1 0,0 1-1,0 0 1,0-1 0,0 1 0,0-1 0,0 1 0,0-1 0,0 0-1,-1 0 1,1 0 0,0 0 0,0 0 0,-1 0 0,1 0-1,-1-1 1,1 1 0,-1-1 0,0 1 0,1-1 0,0-1-1,3-4-59,0-1-1,0 1 0,-1-1 0,0 0 1,0 0-1,3-11 0,8-52 29,-12 50 46,1 0 0,7-22 0,-10 38 36,1-1 0,0 1 0,1 0 1,-1 1-1,1-1 0,0 0 1,0 1-1,0-1 0,1 1 0,0 0 1,0 0-1,8-6 0,-10 8 12,0 1-1,1 0 1,-1-1-1,1 1 1,-1 0-1,1 0 1,-1 1-1,1-1 1,-1 0-1,1 1 1,-1 0-1,1-1 1,0 1-1,-1 0 1,1 0-1,0 1 1,-1-1 0,1 1-1,0-1 1,-1 1-1,1 0 1,-1 0-1,1 0 1,-1 0-1,0 0 1,1 0-1,-1 1 1,0-1-1,0 1 1,0 0-1,0 0 1,0-1-1,0 1 1,3 5-1,4 5 60,1 1 1,-2 1-1,0 0 0,9 21 0,-13-27-76,-3-6-18,0 0-1,0 0 0,0-1 1,0 1-1,0 0 1,0-1-1,1 1 1,-1 0-1,1-1 1,2 3-1,-3-4-2,-1 0 0,1 1-1,0-1 1,-1 0-1,1 1 1,0-1 0,-1 0-1,1 0 1,0 0 0,0 0-1,-1 0 1,1 0-1,0 0 1,-1 0 0,1 0-1,0 0 1,0 0 0,-1 0-1,1 0 1,0-1-1,0 1 1,2-2 2,1-1 0,-1 1 1,0-1-1,0 1 0,-1-1 0,1 0 0,-1 0 0,1 0 1,2-6-1,27-45 62,-20 33-83,24-33-1,-32 48 72,1 1-1,-1-1 1,2 1-1,-1 1 1,0-1-1,1 1 1,0 0-1,0 0 1,0 1-1,8-4 1,-12 6-26,0 0 0,0 1-1,0-1 1,0 1 0,0-1 0,-1 1 0,1 0 0,0 0 0,0 0 0,0 0-1,0 0 1,0 0 0,0 1 0,0-1 0,0 1 0,-1-1 0,1 1 0,0 0-1,0-1 1,0 1 0,-1 0 0,1 0 0,-1 0 0,1 1 0,-1-1-1,1 0 1,-1 0 0,1 1 0,0 1 0,0 0-84,0-1 1,-1 1-1,1-1 1,-1 1-1,0 0 0,1 0 1,-1-1-1,-1 1 0,1 0 1,0 0-1,-1 0 1,1 0-1,-1 0 0,0 0 1,0 0-1,-1 6 1,1-8-77,0 0 1,-1-1-1,1 1 1,0 0 0,0-1-1,0 1 1,0 0 0,0-1-1,0 1 1,0 0 0,0-1-1,0 1 1,1 0-1,-1-1 1,0 1 0,0-1-1,0 1 1,1 0 0,-1-1-1,0 1 1,1-1 0,-1 1-1,1-1 1,-1 1 0,0-1-1,1 1 1,-1-1-1,1 1 1,0-1 0,-1 1-1,1-1 1,-1 0 0,1 1-1,-1-1 1,1 0 0,0 0-1,-1 1 1,1-1-1,0 0 1,-1 0 0,1 0-1,0 0 1,1 0 0,16 3-1243</inkml:trace>
</inkml:ink>
</file>

<file path=ppt/ink/ink5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9:02.62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0 358 11610,'29'-23'7179,"21"-6"-8085,0 0-1840,-40 22 2220,-1 0 0,1 1 0,0 0 0,1 1 0,19-7 0,-28 11 583,1 1 1,0-1 0,0 1 0,0-1 0,0 1 0,0 0 0,0 0 0,0 1 0,0-1 0,0 0 0,0 1 0,0 0 0,0 0-1,-1 0 1,1 0 0,0 0 0,0 1 0,-1-1 0,1 1 0,-1-1 0,0 1 0,1 0 0,-1 0 0,0 0 0,0 0 0,0 1-1,0-1 1,1 3 0,13 20 910,-2 1-1,-1 0 0,-1 1 1,-1 0-1,-1 1 0,-2 0 1,9 50-1,-14-63-724,-1 0 0,-1 0 0,0 1 0,-1-1 0,-1 0 0,-4 22 0,5-36-230,0 0 0,0 0 1,0 0-1,-1 0 0,1 0 1,0 0-1,-1 0 1,1 0-1,-1 0 0,1 0 1,-1 0-1,0 0 0,1 0 1,-1 0-1,0-1 1,0 1-1,0 1 0,0-2-9,1 0 0,-1 0 0,1 0 0,-1 0 0,1 0 0,0 0 0,-1-1 0,1 1 0,-1 0 1,1 0-1,-1 0 0,1 0 0,0 0 0,-1-1 0,1 1 0,0 0 0,-1 0 0,1-1 0,0 1 0,-1 0 0,1 0 0,0-1 0,-1 1 0,1 0 0,0-1 0,0 1 0,-1-1 0,-1-3 5,-1-1 0,1 1 0,0-1-1,0 0 1,-2-8 0,-5-39-86,2 0-1,2-1 1,2 0-1,3 0 0,10-85 1,-7 116 17,0-1 0,2 1 0,12-35 1,-15 50 64,2-1 0,-1 1 0,1 0 0,0 0 0,0 0 0,1 0 0,0 1 0,0-1 0,0 1 1,1 1-1,0-1 0,0 1 0,9-6 0,-13 10 20,1-1 1,-1 1-1,1 0 1,0-1-1,-1 1 0,1 1 1,0-1-1,0 0 1,0 1-1,0-1 1,0 1-1,0 0 0,-1 0 1,1 0-1,0 0 1,0 0-1,0 1 1,0 0-1,0-1 0,0 1 1,-1 0-1,1 0 1,0 0-1,-1 1 1,1-1-1,-1 1 0,1-1 1,-1 1-1,0 0 1,4 3-1,-3-1 35,0-1 0,0 1 1,0 0-1,-1-1 0,0 1 0,1 1 0,-1-1 0,0 0 0,-1 0 1,1 1-1,-1-1 0,0 1 0,0-1 0,0 1 0,-1 0 1,0-1-1,1 1 0,-2 6 0,-1-1 11,0 0 0,-1 0-1,0 0 1,-1 0 0,0 0 0,-1 0 0,1-1 0,-2 0-1,1 0 1,-2-1 0,-8 11 0,12-15-217,-1 0 0,0 0-1,1 0 1,-1-1 0,-1 0 0,1 1 0,0-1 0,-1-1-1,0 1 1,1-1 0,-1 0 0,0 0 0,0 0 0,-1-1-1,1 1 1,0-1 0,0-1 0,-1 1 0,1-1 0,0 0 0,-1 0-1,1 0 1,-8-2 0,12 1-132,-1 1-1,0-1 0,0 1 1,0-1-1,1 0 1,-1 0-1,0 0 1,1 0-1,-1 0 0,1 0 1,-1 0-1,1 0 1,0-1-1,-1 1 1,1 0-1,-1-2 0,-4-9-992</inkml:trace>
</inkml:ink>
</file>

<file path=ppt/ink/ink5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9:03.05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21 96 8962,'57'-37'11769,"-57"37"-11715,0 0-1,0 0 1,1 0-1,-1 0 1,0 0-1,0 1 1,0-1-1,1 0 1,-1 0 0,0 0-1,0 0 1,0 0-1,1 0 1,-1 0-1,0 0 1,0 1-1,0-1 1,0 0-1,0 0 1,1 0 0,-1 0-1,0 1 1,0-1-1,0 0 1,0 0-1,0 0 1,0 0-1,0 1 1,0-1-1,0 0 1,0 0 0,1 0-1,-1 1 1,0-1-1,0 0 1,0 0-1,0 0 1,0 1-1,-1-1 1,1 0-1,0 0 1,0 1 0,0-1-1,0 0 1,0 0-1,0 0 1,0 0-1,0 1 1,0-1-1,0 0 1,-1 0-1,-1 23-368,1-13 528,-1 4-192,-5 54 75,7-64-87,0-1 1,0 0-1,0 1 1,0-1-1,1 1 1,-1-1 0,1 1-1,0-1 1,0 0-1,0 0 1,1 1-1,-1-1 1,1 0-1,0 0 1,-1 0-1,6 5 1,-6-7-2,1 0 1,0-1 0,0 1-1,-1 0 1,1-1 0,0 1-1,0-1 1,0 0-1,0 1 1,0-1 0,0 0-1,0 0 1,0 0 0,0-1-1,-1 1 1,1 0-1,0-1 1,0 1 0,0-1-1,0 0 1,-1 1 0,1-1-1,0 0 1,0 0-1,-1 0 1,1 0 0,-1-1-1,1 1 1,1-2 0,2-1 40,0 0 0,-1-1 0,1 1 0,-1-1 0,0 0 0,0 0 0,5-10 0,-7 11-59,0-1 0,-1 1 0,0 0-1,1-1 1,-2 1 0,1-1 0,0 0 0,-1 1 0,0-1 0,0 1 0,0-1 0,-1 0 0,0 1 0,1-1 0,-1 1 0,-1-1 0,1 1 0,-1 0 0,0-1 0,0 1 0,0 0 0,0 0 0,-1 0 0,0 1 0,0-1 0,0 0 0,0 1 0,0 0 0,-1 0 0,-4-4 0,-1 1-247,0-1-1,-1 2 1,1-1-1,-1 1 1,0 0 0,-1 1-1,1 1 1,-1-1-1,0 2 1,1-1 0,-18 0-1,18 2 1032</inkml:trace>
</inkml:ink>
</file>

<file path=ppt/ink/ink5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9:03.44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13 10498,'1'-1'426,"0"0"1,0 0-1,0 0 0,0 0 0,0 0 1,0 0-1,0 1 0,1-1 0,-1 0 1,0 1-1,1-1 0,-1 0 0,0 1 0,1 0 1,-1-1-1,1 1 0,-1 0 0,1 0 1,-1 0-1,1 0 0,-1 0 0,1 0 0,-1 0 1,2 0-1,-1 1-132,1 0 1,-1 1-1,0-1 1,0 0-1,0 1 1,0-1-1,0 1 1,0 0-1,0 0 1,0 0-1,-1 0 0,3 3 1,4 7 189,-2 0 0,0 0 1,0 1-1,4 13 0,2 16 300,-2 0-1,5 49 0,12 47-1806,-19-116-927,-8-22 1788,0 1 0,0-1 0,1 1 1,-1-1-1,0 1 0,1-1 1,-1 0-1,0 1 0,1-1 1,-1 0-1,0 1 0,1-1 1,-1 0-1,1 1 0,-1-1 1,0 0-1,1 0 0,-1 0 0,1 1 1,-1-1-1,1 0 0,-1 0 1,1 0-1,-1 0 0,1 0 1,-1 0-1,1 0 0,-1 0 1,1 0-1,-1 0 0,1 0 1,-1 0-1,1 0 0,-1 0 0,1-1 1,-1 1-1,1 0 0,0-1 1,2-2-1557</inkml:trace>
</inkml:ink>
</file>

<file path=ppt/ink/ink5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9:03.97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96 320 10530,'2'-5'2039,"-2"0"-1011,1 1-1,0 0 1,0 1 0,1-1-1,-1 0 1,1 0 0,0 0-1,0 1 1,0-1-1,3-2 1,-4 5-925,-1 1 0,0 0 0,1 0 0,-1 0 1,0-1-1,0 1 0,1 0 0,-1 0 0,0-1 0,0 1 0,1 0 0,-1-1 0,0 1 0,0 0 0,0-1 0,0 1 1,0 0-1,1-1 0,-1 1 0,0 0 0,0-1 0,0 1 0,0-1 0,0 1 0,0 0 0,0-1 0,0 1 0,0 0 1,0-1-1,0 1 0,0 0 0,-1-1 0,-14 6 1639,6 1-1734,1 0 0,0 1 0,0 0 0,1 0 0,0 0 1,-10 15-1,7-10-2,7-8-6,0-1 1,0 0 0,0 1 0,0 0-1,1-1 1,0 1 0,0 0 0,0 0-1,0 1 1,1-1 0,-1 0 0,1 0-1,0 1 1,1-1 0,-1 1 0,1-1-1,-1 1 1,2-1 0,-1 1 0,0-1-1,1 0 1,1 6 0,-1-9-20,-1 1 0,1-1 0,0 0 0,0 1 0,0-1 0,1 0 0,-1 0 0,0 0 0,0 1 0,1-1 0,-1-1 0,0 1 0,1 0 0,-1 0 0,1 0 0,-1-1 0,1 1 0,0-1 0,-1 1 0,1-1 0,0 0 0,-1 0 0,1 0 0,-1 1 0,1-1 0,0-1 0,-1 1 0,1 0 0,0 0 0,-1-1 0,1 1 0,2-2 0,1 1-95,1-1-1,-1 1 1,0-1 0,0-1-1,0 1 1,0-1-1,-1 0 1,9-6 0,-3-2-93,0-1 0,-1 0 1,-1 0-1,0-1 0,9-19 1,8-12-171,-16 33 314,-9 11 63,0 0-1,0-1 0,0 1 1,0 0-1,0 0 0,1-1 1,-1 1-1,0 0 0,0 0 1,0-1-1,1 1 1,-1 0-1,0 0 0,0 0 1,1 0-1,-1-1 0,0 1 1,0 0-1,1 0 0,-1 0 1,0 0-1,1 0 1,-1 0-1,0 0 0,0 0 1,1 0-1,-1 0 0,0 0 1,1 0-1,-1 0 1,0 0-1,0 0 0,1 0 1,-1 0-1,0 0 0,1 0 1,-1 0-1,0 0 0,0 1 1,1-1-1,-1 0 1,0 0-1,0 0 0,1 0 1,-1 1-1,0-1 0,1 1 1,-1-1 16,0 11 185,0 6 6,2 1 0,3 20-1,-5-37-184,0 0-1,1 0 0,-1-1 0,0 1 0,0 0 0,0 0 0,1-1 1,-1 1-1,0 0 0,0 0 0,1-1 0,-1 1 0,1 0 1,-1-1-1,1 1 0,-1 0 0,1-1 0,-1 1 0,1-1 1,0 1-1,-1-1 0,1 1 0,0-1 0,-1 1 0,1-1 1,0 0-1,0 1 0,-1-1 0,1 0 0,0 0 0,0 1 1,0-1-1,-1 0 0,1 0 0,0 0 0,0 0 0,0 0 0,0 0 1,-1 0-1,1-1 0,1 1 0,4-2 81,-1-1 0,0 1 0,0-1-1,-1 0 1,7-5 0,-3 2-99,47-31 373,107-80 653,-135 94-723,0 0-1,-2-2 0,39-47 0,-64 71-332,1 0 0,0 0 0,0 0-1,-1 0 1,1 0 0,-1 0 0,1 0 0,-1 0-1,1 0 1,-1 0 0,0 0 0,1 0 0,-1 0-1,0-1 1,0 1 0,0 0 0,0 0 0,0 0 0,0 0-1,0 0 1,0-1 0,-1 1 0,1 0 0,0 0-1,-1 0 1,1 0 0,-1 0 0,1 0 0,-1-1-1,-1 0-297,0 0 0,0 0 0,0 0 0,0 1-1,0-1 1,0 0 0,0 1 0,0 0-1,-1 0 1,1-1 0,-5 0 0,-18-4-1313</inkml:trace>
</inkml:ink>
</file>

<file path=ppt/ink/ink5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9:15.83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979 1296 7450,'28'4'5373,"10"11"-3788,-4-1-946,-1-5-215,1-1 0,-1-1-1,65 3 1,105-9 610,-156-2-793,841-23 2046,-302 49-1648,112-3 1502,-399-42-1006,71-2 610,62 25-238,11-11-917,0-35-46,-427 41-543,-13 2-1,25-2 36,0-2-1,-1-1 1,33-10-1,-53 12-26,0 0-1,1 0 1,-1 0 0,0-1-1,0 0 1,-1 0-1,1-1 1,-1 0-1,0 0 1,0 0 0,-1-1-1,0 0 1,0 0-1,0 0 1,0-1 0,3-8-1,-2 2-8,-1-1-1,-1 0 1,0 0 0,-1 0-1,-1 0 1,0 0 0,-1-1-1,-1 1 1,0-1-1,-1 1 1,0 0 0,-1-1-1,-1 1 1,-5-18-1,-4-9-55,-2 2 0,-2 0 0,-35-64-1,41 87 48,-1 0 0,-1 0-1,-1 1 1,0 1-1,0 0 1,-2 1 0,1 0-1,-2 2 1,-26-17-1,-17-5-6,-85-35-1,141 67 16,-82-32-26,-137-32 0,84 27 1,-623-136-541,625 148 486,-583-75-399,675 96 443,-100-10 9,-1 7-1,0 5 1,0 7 0,-223 35-1,-289 35-308,614-71 242,-25 0-31,-1-3-1,1-4 0,-82-14 1,100 13-37,1 2 1,-1 3-1,-97 10 1,-145 43-484,249-44 629,-21 5-62,1 3-1,1 2 0,-87 41 0,111-41 84,0 1 0,1 3 0,1 0 0,1 3 0,1 1-1,-36 37 1,56-48 6,2-1 0,0 2-1,1 0 1,0 0 0,2 1-1,0 0 1,1 1 0,1 0-1,1 0 1,-6 27 0,0 20 99,-8 113 1,19-161-87,0 0 1,1 0-1,1 0 1,1 0-1,0-1 1,7 23-1,-6-30 6,0-1 0,1-1 0,0 1 0,0-1-1,1 1 1,0-1 0,1 0 0,-1-1 0,2 1-1,-1-1 1,1-1 0,0 1 0,11 7 0,-6-6 89,1-1 1,-1-1 0,2 0-1,-1 0 1,1-1-1,-1-1 1,26 4-1,105 10 763,-126-17-884,232 10 627,-193-12-479,0-3 1,82-16-1,-118 16-147,-7 2-16,0-1 0,-1 0 1,1-1-1,-1 0 1,0-1-1,0-1 1,21-11-1,-32 16-164</inkml:trace>
</inkml:ink>
</file>

<file path=ppt/ink/ink5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9:48.80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156 62 5281,'-17'-16'856,"13"13"-519,0-1 0,0 1-1,1 0 1,-2 0 0,1 0-1,0 0 1,-1 1 0,-4-2-1,-5-1 7520,45 12-6174,-19-5-1505,0-1-1,1 0 0,-1-1 0,0 0 0,1-1 1,16-3-1,10-3 13,0 1 1,0 3-1,1 1 0,50 4 1,-15-1-60,37 2 136,95-4 646,268-1-619,-370 6-277,18-3-20,-54-2 21,-1 4 0,121 19 0,-141-15 65,0-2 0,93-3 0,35 3 542,-44 10-513,-14 0 1056,225-1 1,-280-14-1122,-61-2 183,-8 0-104,-10-1-97,1 2-33,-1 2 0,1 0 1,-1 0-1,-29 8 0,28-5 3,-32 5-124,-1-3 0,-62 1 0,-105-10-118,18-1 115,10-1-7,-37 2 84,-281 1 64,188-3-8,-129-9 15,351 11-28,-124 12 0,134-3 18,73-5-6,0-1 0,0 0 0,0-1 1,-19-3-1,31 1-38,7 1 32,8-1 11,135-2 15,163 15-1,-16 1 17,287 7-52,-262-7 41,35 3 65,-19 0 50,-66-6-91,227-18 127,-480 8-140,-10 1-28,0 0-1,0 1 1,1-1 0,-1 1-1,0 0 1,1 1-1,-1 0 1,7 2 0,-39-6 161,3 2-159,-477-18-89,314 16 61,22 1-51,-211-9-126,121 4 140,109 4 70,-521 14-24,581-7 56,1-3 0,-1-4 0,-101-16 0,153 14 20,21 4-38,-1 0-1,1-1 1,0 0-1,0-1 1,-12-5 0,42 7-2781,8 6 1781</inkml:trace>
</inkml:ink>
</file>

<file path=ppt/ink/ink5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9:51.13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25 58 9306,'-3'-4'1034,"-14"-25"2561,17 29-3485,-1-1-1,1 1 0,0-1 0,-1 0 1,1 1-1,0-1 0,-1 0 0,1 1 0,0-1 1,0 0-1,-1 0 0,1 1 0,0-1 1,0 0-1,0 0 0,0 1 0,0-1 0,0 0 1,0 0-1,0 1 0,0-1 0,1 0 1,-1 0-1,0 1 0,0-1 0,1 0 1,-1 1-1,0-1 0,1 0 0,-1 1 0,1-1 1,-1 0-1,2 0 0,-1 1-7,0 0 0,1 0 0,-1 0 0,1 0 0,-1 0 1,0 0-1,1 0 0,-1 0 0,0 1 0,1-1 0,-1 1 0,0-1 0,1 1 0,-1-1 0,0 1 0,0 0 0,0 0 0,1 0 1,0 1-1,25 21 610,-25-21-608,75 79 1334,97 132-1,-147-177-1339,-23-31-94,-1-1-16,0 1-1,0-1 1,0 0 0,0 0-1,1-1 1,-1 1 0,1-1-1,0 0 1,1 0 0,-1 0-1,0 0 1,9 3 0,-12-5-21,-1-1 1,1 0-1,-1 0 1,1 0 0,-1 0-1,1 0 1,-1 0-1,1-1 1,-1 1-1,1 0 1,-1 0 0,0 0-1,1 0 1,-1 0-1,1-1 1,-1 1-1,0 0 1,1 0 0,-1-1-1,1 1 1,-1 0-1,0-1 1,1 1-1,-1 0 1,0-1 0,0 1-1,1 0 1,-1-1-1,0 1 1,0-1-1,0 1 1,1-1-1,-1 1 1,0 0 0,0-1-1,0 1 1,0-1-1,0 0 1,-2-18-1340,-2 10 376,-1 0 0,-1 0 0,-11-14 0,15 21 901,-23-30-1182</inkml:trace>
</inkml:ink>
</file>

<file path=ppt/ink/ink5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9:51.56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43 9146,'8'-3'4939,"12"3"-3156,-7 0-566,113-18 4009,28-2-1963,-134 19-3092,0 1 0,0 1 0,0 0 0,-1 2 0,36 8 0,-15 2-153,-21-6-661,1-1 1,20 4 0,-40-10 484,1 0 0,-1 0 1,1 0-1,-1 0 0,1 0 1,0 0-1,-1 0 0,1 0 1,-1-1-1,1 1 0,-1 0 1,1 0-1,-1 0 1,1-1-1,-1 1 0,1 0 1,-1 0-1,1-1 0,-1 1 1,1 0-1,-1-1 0,1 0 1,-3-7-5029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6:42.14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0 592 8658,'1'1'171,"0"0"0,0 1 0,0-1 1,0 0-1,0 0 0,0 1 0,0-1 1,0 0-1,0 0 0,0 0 0,1 0 0,-1 0 1,0-1-1,1 1 0,-1 0 0,0 0 0,1-1 1,2 1-1,-3-2-10,0 1 1,0-1-1,-1 0 1,1 0-1,0 0 1,0 0-1,0 0 1,0 0-1,-1 0 1,1 0-1,-1-1 1,1 1-1,-1 0 1,1 0-1,-1 0 1,1-2-1,10-21 1544,-11 24-1678,0-1 0,0 1 1,0 0-1,0 0 0,0 0 0,0 0 0,0-1 1,0 1-1,0 0 0,0 0 0,0 0 1,0 0-1,1-1 0,-1 1 0,0 0 0,0 0 1,0 0-1,0 0 0,0 0 0,0 0 1,1-1-1,-1 1 0,0 0 0,0 0 0,0 0 1,0 0-1,0 0 0,1 0 0,-1 0 1,0 0-1,0 0 0,0 0 0,0 0 1,1 0-1,-1 0 0,0 0 0,0 0 0,0 0 1,1 0-1,-1 0 0,0 0 0,0 0 1,0 0-1,0 0 0,1 0 0,-1 0 0,0 0 1,0 0-1,0 0 0,0 1 0,0-1 1,1 0-1,-1 0 0,0 0 0,0 0 0,0 0 1,0 0-1,0 1 0,6 15 531,1 20-159,-6-21 9,0 0 1,-2 0-1,-2 25 1,7-112 188,55-231-545,-48 206-45,-7 55-7,2 0-1,18-66 1,-24 105 8,1 1 0,0 0 0,-1-1 1,1 1-1,0 0 0,0 0 1,1-1-1,-1 1 0,0 0 0,1 0 1,-1 0-1,1 1 0,0-1 1,-1 0-1,1 1 0,0-1 0,3-1 1,-3 2 7,-1 1 0,1 0-1,-1 0 1,0 0 0,1 0 0,-1 1 0,1-1 0,-1 0 0,0 1 0,1-1 0,-1 0 0,1 1 0,-1 0 0,0-1-1,0 1 1,1 0 0,-1 0 0,0-1 0,0 1 0,0 0 0,0 0 0,0 0 0,0 1 0,0-1 0,0 0 0,-1 0-1,1 0 1,1 3 0,10 16 287,-2 1-1,0 0 1,-1 1-1,8 31 1,-6-21 184,16 36 1,63 84 545,-15-28-2184,-75-124 1070,0 0-1,0 0 0,-1 0 1,1-1-1,0 1 0,0 0 1,-1 0-1,1 0 1,0 0-1,-1 0 0,1 0 1,0 0-1,0 0 0,-1 0 1,1 0-1,0 0 1,-1 0-1,1 0 0,0 0 1,0 0-1,-1 0 0,1 0 1,0 0-1,-1 0 1,1 0-1,0 1 0,0-1 1,-1 0-1,1 0 0,0 0 1,0 0-1,0 1 1,-1-1-1,1 0 0,0 0 1,0 0-1,0 1 0,-1-1 1,1 0-1,0 0 1,0 1-1,0-1 0,0 0 1,0 0-1,0 1 0,0-1 1,0 0-1,0 1 1,0-1-1,0 0 0,0 0 1,0 1-1,0-1 0,0 0 1,0 1-1,0-1 1,0 0-1,0 0 0,0 1 1,0-1-1,0 0 0,0 0 1,0 1-1,1-1 1,-1 0-1,0 0 0,0 1 1,-10-4-1070</inkml:trace>
</inkml:ink>
</file>

<file path=ppt/ink/ink5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9:51.92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13 25 9338,'-10'-18'4876,"7"12"-1255,10 12 1478,28 38-4290,-20-28-611,-1 2 1,-1 0 0,13 24-1,-21-34-191,13 27-217,1-2 1,32 40 0,-50-71 60,0-1 1,0 1 0,0-1-1,0 0 1,1 1-1,-1-1 1,1 0 0,-1 0-1,1 0 1,-1 0 0,1 0-1,0 0 1,-1-1-1,1 1 1,0-1 0,0 1-1,-1-1 1,1 1-1,0-1 1,0 0 0,0 0-1,0 0 1,1 0-1,1-1-265,-1 0 0,0 0 0,0 0 1,0-1-1,0 1 0,0-1 0,0 1 0,-1-1 0,1 0 0,0 0 0,-1-1 0,3-2 0,10-13-772</inkml:trace>
</inkml:ink>
</file>

<file path=ppt/ink/ink5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9:52.45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23 660 4673,'37'-96'3030,"-36"94"-2621,0 0 1,0 0-1,0 0 1,0 0-1,-1-1 1,1 1-1,-1 0 1,1 0-1,-1-1 1,0 1-1,0 0 1,0-1-1,0-2 1,-1 4-197,1 1 1,-1 0 0,1 0-1,-1 0 1,1-1 0,-1 1-1,1 0 1,-1 0 0,1 0-1,-1 0 1,1 0 0,-1 0-1,1 0 1,-1 0 0,1 0 0,-1 0-1,1 0 1,-1 1 0,1-1-1,0 0 1,-1 0 0,1 0-1,-1 1 1,1-1 0,-1 0-1,1 0 1,-1 1 0,0 0-133,0 0 0,0 0 1,0 0-1,0 0 0,0 0 0,0 0 0,0 0 1,0 1-1,1-1 0,-1 0 0,1 0 1,-2 3-1,-4 8 123,0-1-66,1 0 1,0 0-1,1 1 0,0 0 0,1 0 1,-4 22-1,7-30-111,-1 0 1,1-1 0,0 1-1,1 0 1,-1 0 0,1 0-1,-1 0 1,1 0 0,0-1-1,0 1 1,1 0 0,2 5-1,-2-7-27,-1 0 0,1 0 0,0 1 0,0-1 0,0 0 0,0-1 0,1 1 0,-1 0 0,0-1 0,1 1-1,0-1 1,-1 0 0,1 0 0,-1 0 0,1 0 0,0 0 0,0-1 0,0 1 0,4 0 0,-5-1 0,0 0 0,0 0 1,0 0-1,0-1 1,-1 1-1,1 0 0,0-1 1,0 1-1,-1-1 1,1 1-1,0-1 0,-1 0 1,1 0-1,0 0 0,-1 0 1,1 0-1,-1 0 1,0 0-1,1-1 0,-1 1 1,0 0-1,0-1 0,0 1 1,0-1-1,0 1 1,0-1-1,0 0 0,0 1 1,0-1-1,0-2 1,2-7-7,0 1 0,-1-1 1,3-20-1,-4 20-3,13-92-401,-11 105 391,1 0 0,0 1 0,0-1 0,-1 0 0,1-1 0,1 1 0,-1-1 0,0 0 0,0 0 0,5 1 0,-6-2 18,0 0 1,0 1-1,0-1 1,0 0-1,0-1 1,0 1-1,0-1 1,0 1-1,0-1 1,0 0-1,0 0 1,0 0-1,0 0 1,3-3-1,-3 1 1,0 0 0,0 0 0,0 0 0,0 0 0,-1 0-1,0-1 1,0 1 0,0-1 0,0 1 0,0-1 0,-1 0 0,2-5 0,2-9 7,0 0 0,-2-1 0,0 1 1,-1-1-1,-1 0 0,0 0 1,-2 1-1,0-1 0,-1 0 1,-1 1-1,-6-21 0,2 12 15,-2 1 0,-1 0 0,-1 0 0,-1 0 0,-1 2 0,-27-39 0,36 58 40,0 0 1,0 0-1,-1 0 1,-9-7-1,13 11-41,1 1-1,-1-1 0,0 1 1,1-1-1,-1 1 1,0 0-1,1-1 0,-1 1 1,0 0-1,1 0 1,-1-1-1,0 1 0,0 0 1,1 0-1,-1 0 0,0 0 1,0 0-1,0 0 1,-1 0-1,2 1 10,-1-1-1,1 1 1,-1 0 0,0-1-1,1 1 1,-1-1-1,1 1 1,-1 0 0,1-1-1,0 1 1,-1 0 0,1 0-1,0-1 1,-1 1 0,1 0-1,0 0 1,0 0-1,0 0 1,-1-1 0,1 1-1,0 0 1,1 1 0,-1 8 118,0-1 0,1 0 0,0 1 1,1-1-1,0 0 0,1 0 1,0 0-1,0-1 0,1 1 1,0-1-1,0 1 0,1-1 1,8 10-1,11 14 328,50 51 0,-54-63-368,2 5-97,1-2-1,2-1 0,0 0 1,55 34-1,-65-50 11,-25-25-12749,1 10 11119,-22-17 22,-4-2 800,-42-46 0,59 48 3176,18 25-2279,-1 0 1,1 1 0,0-1 0,0 0 0,0 0-1,-1 1 1,1-1 0,0 0 0,0 1 0,0-1-1,0 0 1,1 0 0,-1 1 0,0-1 0,0 0-1,0 0 1,0 1 0,1-1 0,-1 0 0,0 1-1,1-1 1,-1 1 0,1-1 0,-1 0 0,0 1 0,1-1-1,-1 1 1,1-1 0,0 1 0,-1-1 0,1 1-1,-1-1 1,1 1 0,0 0 0,0-1 0,43-25 2048,-30 16-1375,0 1 0,1 0 0,0 2-1,30-12 1,-42 18-655,1 0 0,-1 1 0,1-1 0,-1 0-1,1 1 1,0 0 0,-1 0 0,1 0 0,0 0 0,-1 1-1,1-1 1,0 1 0,-1 0 0,1 0 0,-1 0 0,0 1-1,1-1 1,-1 1 0,0 0 0,0 0 0,0 0 0,0 0-1,0 0 1,0 1 0,-1-1 0,1 1 0,3 4 0,10 18 233,-13-20-622,0 1 1,1-1 0,-1 0 0,1 0-1,9 8 1</inkml:trace>
</inkml:ink>
</file>

<file path=ppt/ink/ink5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9:52.86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68 136 8738,'-67'-97'11514,"67"95"-11010,0 0-352,0 1-144,11-2-528,4-2-544,1-1-1136,39-13-433,-38 28 1537</inkml:trace>
</inkml:ink>
</file>

<file path=ppt/ink/ink5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9:53.29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0 357 8706,'17'21'1454,"-9"-10"3,1 0 0,1 0 0,-1-1 0,19 14 0,-23-21-1046,0 0 1,0 0-1,0-1 0,1 0 0,0 0 0,-1 0 1,1-1-1,0 0 0,-1 0 0,1 0 1,0-1-1,0 0 0,0 0 0,8-1 1,-12 1-382,1-1 0,-1 1 1,0-1-1,0 1 0,1-1 1,-1 0-1,0 1 1,0-1-1,0-1 0,0 1 1,0 0-1,0 0 1,0-1-1,0 1 0,0-1 1,-1 1-1,1-1 1,-1 0-1,1 0 0,-1 0 1,0 1-1,1-1 0,-1-1 1,0 1-1,0 0 1,-1 0-1,1 0 0,0 0 1,-1-1-1,1 1 1,-1 0-1,0-1 0,0 1 1,0 0-1,0-1 0,0 1 1,0 0-1,-1-4 1,-16-52-383,13 48 235,0 0 0,1 0 0,1 0-1,-3-19 1,4 28 111,1 0-1,0 0 1,0 0-1,1 0 1,-1 0-1,0 0 1,0 0-1,0 0 1,1 0-1,-1 0 1,0 0-1,1 0 1,-1 0-1,1 0 1,-1 0 0,1 0-1,-1 0 1,1 1-1,0-1 1,-1 0-1,1 1 1,0-1-1,0 0 1,0 1-1,1-1 1,0-1 1,1 1 0,-1 0-1,1 1 1,-1-1 0,1 0 0,0 1 0,-1 0 0,1 0 0,4 0 0,3 0-3,0 1 0,-1 0 0,20 6 0,-21-4 10,0-1-1,-1 0 0,1 0 1,0-1-1,0 0 1,0 0-1,14-2 0,-18 1 5,-1-1-1,1 0 0,-1 0 0,0 0 0,0-1 0,1 1 1,-1-1-1,0 0 0,0 0 0,0 0 0,-1 0 1,1 0-1,0-1 0,-1 1 0,0-1 0,1 1 1,-1-1-1,0 0 0,3-6 0,-1 2 19,-1 0 0,1 0-1,-1-1 1,-1 1 0,0 0 0,0-1-1,0 0 1,-1 0 0,0 1 0,0-1-1,-1 0 1,0 0 0,0 0 0,-1 0-1,0 1 1,-1-1 0,1 0 0,-1 1-1,-1-1 1,0 1 0,0 0 0,0 0-1,-1 0 1,0 0 0,-6-9 0,9 15-20,0 0 1,0 0 0,1 0-1,-1 0 1,0 0 0,0 0-1,0 0 1,0 0 0,0 0 0,-1 1-1,1-1 1,0 0 0,0 0-1,0 1 1,-1-1 0,1 1 0,-2-1-1,3 1-2,-1 1-1,1-1 0,-1 1 1,1-1-1,0 1 0,-1-1 1,1 1-1,0-1 0,0 1 1,-1-1-1,1 1 0,0-1 1,0 1-1,0-1 1,-1 1-1,1 0 0,0-1 1,0 1-1,0-1 0,0 1 1,0-1-1,0 1 0,0 0 1,1-1-1,-1 1 0,0 0 1,13 53-106,10 15-2357,50 103 1,-31-91 1273</inkml:trace>
</inkml:ink>
</file>

<file path=ppt/ink/ink5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9:53.70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159 42 10114,'-6'-5'701,"0"0"1,0 1-1,0-1 0,0 1 1,-1 0-1,0 1 0,0 0 1,-9-3-1,13 5-542,0 1 0,0-1 0,1 1 0,-1 0-1,0 0 1,0 0 0,1 0 0,-1 0 0,0 0 0,0 1 0,1 0 0,-1-1 0,1 1 0,-1 0 0,0 0-1,1 1 1,-1-1 0,1 0 0,0 1 0,0-1 0,-1 1 0,1 0 0,0 0 0,0 0 0,1 0 0,-3 3-1,0 1 30,1-1-1,1 0 0,-1 1 0,1 0 0,0 0 0,0-1 0,1 1 1,0 0-1,0 0 0,0 1 0,1-1 0,0 0 0,0 0 0,1 8 0,1 1 110,0 0-1,1 0 1,1 0-1,9 26 0,4-6-118,2 0-1,1-1 0,1-2 1,2 0-1,1-1 1,2-1-1,1-1 0,37 31 1,-55-54-466,-1 1 1,0 1 0,-1-1 0,0 1-1,0 1 1,-1-1 0,0 1 0,0 0-1,4 11 1,-9-20 127,-1 1-1,0 0 1,0 0 0,1-1 0,-1 1-1,0 0 1,0 0 0,0-1-1,0 1 1,0 0 0,0 0-1,0 0 1,0-1 0,0 1-1,0 0 1,0 0 0,-1-1-1,1 1 1,0 0 0,0 0-1,-1-1 1,1 1 0,-1 0 0,1-1-1,0 1 1,-1-1 0,1 1-1,-1 0 1,0-1 0,1 1-1,-1-1 1,1 1 0,-1-1-1,0 0 1,1 1 0,-1-1-1,0 1 1,0-1 0,1 0 0,-1 0-1,0 0 1,-1 1 0,-15 3-1161</inkml:trace>
</inkml:ink>
</file>

<file path=ppt/ink/ink5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9:54.07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25 446 6577,'-21'-1'4704,"21"1"-4604,0 0 0,-1 0-1,1 0 1,0 0 0,0 0-1,0 0 1,0 0-1,-1 0 1,1 0 0,0 0-1,0-1 1,0 1 0,0 0-1,0 0 1,0 0-1,-1 0 1,1 0 0,0-1-1,0 1 1,0 0 0,0 0-1,0 0 1,0 0 0,0 0-1,0-1 1,0 1-1,0 0 1,0 0 0,0 0-1,0-1 1,0 1 0,0 0-1,0 0 1,0 0-1,0 0 1,0-1 0,0 1-1,0 0 1,0 0 0,0 0-1,0 0 1,0-1 0,0 1-1,0 0 1,0 0-1,1 0 1,-1-1 0,31-25 3424,14-11-2423,-1-2-1,68-79 1,10-9-1031,-121 126-82,-1 0 1,1 0 0,0 1 0,-1-1 0,1 1-1,0-1 1,0 1 0,-1-1 0,1 1 0,0-1-1,0 1 1,0-1 0,0 1 0,0 0 0,0 0-1,0-1 1,0 1 0,0 0 0,0 0 0,0 0 0,0 0-1,-1 0 1,1 0 0,0 1 0,0-1 0,0 0-1,0 0 1,0 1 0,0-1 0,0 0 0,0 1-1,0-1 1,-1 1 0,1-1 0,1 2 0,2 2-16,0 0 0,0 0 0,0 1-1,-1 0 1,4 6 0,13 15 56,-15-22 16,0 0 0,0-1-1,0 0 1,1 0 0,-1 0-1,1 0 1,0-1 0,0 0-1,0-1 1,0 1 0,7 0-1,-10-1 24,0-1 0,0 0 0,1 0 0,-1 0 0,0 0 0,1 0 0,-1 0 0,0-1 0,0 0 0,1 1 0,-1-1 0,0 0 0,0-1 0,0 1 0,0-1 0,0 1 0,-1-1 0,1 0 0,0 0 0,-1 0 0,1 0 0,2-4 0,-4 6-50,-1-1 1,0 1-1,1-1 1,-1 1-1,1-1 1,-1 0-1,0 1 1,0-1-1,1 0 1,-1 1-1,0-1 1,0 0-1,0 1 1,0-1-1,1 0 1,-1 1-1,0-1 1,0 0-1,0 1 1,-1-1-1,1 0 1,0 1-1,0-1 1,0 0-1,0 1 1,-1-1 0,1 0-1,-1 0 1,-18-13 234,-29 1-198,48 13-56,-20-4-11,13 4-200,0-1 0,0 0 0,1-1 0,-1 0 0,1 0 0,-10-4 0,15 5 46,-1 0 1,1 0 0,-1-1 0,1 1 0,-1 0-1,1-1 1,0 1 0,-1-1 0,1 1 0,0-1 0,0 0-1,0 1 1,0-1 0,0 0 0,1 0 0,-1 0-1,1 0 1,-1 0 0,1 1 0,0-1 0,-1 0 0,1 0-1,0 0 1,0 0 0,0 0 0,1 0 0,-1-2-1,5-17 234,4 1-209</inkml:trace>
</inkml:ink>
</file>

<file path=ppt/ink/ink5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9:54.48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 9258,'10'10'10192,"39"49"-5965,-34-36-3299,120 164 2302,-127-178-3265,0 0 0,1 0 0,0-2 0,13 10-1,-17-14-170,-1 0 0,1 0-1,0 0 1,0-1 0,0 1-1,0-1 1,1-1 0,-1 1-1,1-1 1,10 2-1,-13-4-151,0 0 0,0 0 0,1 0 0,-1 0 0,0 0-1,-1-1 1,1 1 0,0-1 0,0 0 0,-1 0-1,1 0 1,-1 0 0,1 0 0,-1-1 0,0 1 0,0-1-1,0 1 1,0-1 0,0 0 0,-1 0 0,0 1 0,1-1-1,1-7 1,2-3-1010,0 0 0,-1-1 0,-1 0 0,3-15 0,-2-13-159</inkml:trace>
</inkml:ink>
</file>

<file path=ppt/ink/ink5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9:54.93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31 414 6465,'15'-42'3258,"-15"37"436,-2 8-1746,-4 11-223,5-3-836,-3 11 1128,0 42 1,4-59-1924,0 0 0,0 0 0,0 0 1,1 0-1,0 0 0,0 0 0,1 0 0,-1 0 0,1-1 1,0 1-1,0 0 0,0-1 0,1 0 0,4 7 0,-6-10-92,0-1-1,0 1 0,0 0 0,0 0 1,-1-1-1,1 1 0,0 0 0,0-1 1,0 1-1,1-1 0,-1 1 0,0-1 1,0 0-1,0 1 0,0-1 0,0 0 1,0 0-1,1 0 0,-1 0 0,0 0 0,0 0 1,0 0-1,0 0 0,0 0 0,1 0 1,-1-1-1,0 1 0,0 0 0,0-1 1,0 1-1,0-1 0,0 0 0,0 1 1,0-1-1,0 0 0,0 1 0,1-2 1,1-2-22,1 0 1,0 0-1,-1 0 1,0 0 0,0 0-1,0-1 1,2-4-1,2-9-65,0 0-1,-1-1 0,-1 0 0,-1 1 0,-1-1 1,0-1-1,-2 1 0,0 0 0,-3-34 0,0 28 65,-2-1 0,0 0 0,-2 1-1,-1 0 1,-1 1 0,-19-42-1,24 60 39,1 0-1,-1 0 1,-1 0-1,1 0 1,-1 1-1,0 0 1,0 0-1,0 0 0,-1 0 1,0 1-1,0-1 1,0 1-1,0 0 1,-9-4-1,13 7 1,0 1 1,0 0-1,1-1 0,-1 1 1,0 0-1,0 0 0,1 0 1,-1-1-1,0 1 0,0 0 1,0 0-1,1 0 0,-1 0 1,0 0-1,0 0 0,0 1 1,1-1-1,-1 0 0,0 0 1,0 0-1,1 1 0,-1-1 1,0 0-1,1 1 0,-1-1 0,0 1 1,1-1-1,-1 1 0,0-1 1,1 1-1,-1-1 0,1 1 1,-1 0-1,1-1 0,0 1 1,-1 0-1,1-1 0,-1 1 1,1 0-1,0 0 0,0-1 1,-1 1-1,1 0 0,0 0 1,0 0-1,0-1 0,0 1 1,0 0-1,0 1 0,0 5 143,0 0 0,1 0 0,-1 0 1,4 9-1,-4-12-96,5 21 236,1-1 1,1 1-1,1-2 0,1 1 1,1-1-1,19 33 0,-23-48-322,-1 1 0,1-1 1,0 0-1,1 0 0,0-1 0,0 0 0,1 0 0,0-1 0,0 0 0,0 0 1,1-1-1,0 0 0,0-1 0,0 0 0,0 0 0,1-1 0,-1 0 0,1 0 0,12 0 1,-17-2-299,1-1 0,-1 0 1,1 0-1,-1-1 1,1 0-1,-1 0 1,0 0-1,1 0 1,-1-1-1,0 0 1,0 0-1,0 0 0,0-1 1,-1 0-1,1 0 1,-1 0-1,1 0 1,-1-1-1,0 0 1,-1 1-1,1-2 1,4-4-1,6-16 56</inkml:trace>
</inkml:ink>
</file>

<file path=ppt/ink/ink5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9:55.46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0 509 7794,'15'43'1351,"-8"-22"312,-1 0 1,6 31-1,-12-51-1602,0-1 0,0 0 1,0 0-1,0 1 0,0-1 0,0 0 0,0 0 0,0 1 1,0-1-1,0 0 0,0 0 0,1 0 0,-1 1 1,0-1-1,0 0 0,0 0 0,0 0 0,0 1 0,1-1 1,-1 0-1,0 0 0,0 0 0,0 0 0,0 0 1,1 1-1,-1-1 0,0 0 0,0 0 0,1 0 0,-1 0 1,0 0-1,0 0 0,0 0 0,1 0 0,-1 0 1,0 0-1,0 0 0,1 0 0,-1 0 0,0 0 1,0 0-1,1 0 0,-1 0 0,0 0 0,0 0 0,0 0 1,1 0-1,-1 0 0,0-1 0,0 1 0,0 0 1,1 0-1,-1 0 0,0 0 0,0 0 0,0-1 0,0 1 1,1 0-1,-1 0 0,0 0 0,0-1 0,0 1 1,0 0-1,12-15 1451,-3 0-1071,-2 0 1,0-1 0,-1 0-1,0 0 1,-1 0-1,-1-1 1,0 0-1,1-27 1,-5 42-435,0-1 0,0 1 1,0-1-1,0 1 0,-1-1 0,1 1 0,-1-1 0,0 1 1,0 0-1,0-1 0,0 1 0,0 0 0,0 0 0,-1 0 1,1 0-1,-1 0 0,1 0 0,-4-3 0,4 5-8,0-1-1,0 0 1,0 0-1,0 1 0,-1-1 1,1 1-1,0-1 1,0 1-1,-1 0 1,1-1-1,0 1 1,-1 0-1,1 0 0,0 0 1,-1 0-1,1 0 1,-1 0-1,1 0 1,0 1-1,-1-1 1,1 0-1,0 1 0,0-1 1,-1 1-1,1-1 1,0 1-1,0 0 1,0 0-1,0-1 1,0 1-1,-1 0 0,2 0 1,-1 0-1,0 0 1,0 0-1,-1 2 1,-3 4-10,0 0 1,1 1-1,0-1 1,0 1-1,1 0 1,0 0-1,0 0 1,1 0 0,0 0-1,0 0 1,1 1-1,0-1 1,1 12-1,-1-13 13,1-1-1,0 1 1,1 0 0,0-1-1,0 1 1,0 0 0,1-1-1,0 1 1,0-1-1,1 0 1,-1 0 0,1 0-1,1 0 1,-1 0-1,1 0 1,0-1 0,6 6-1,-7-8-28,0-1-1,0 1 0,1-1 0,-1 0 0,1 0 0,-1-1 1,1 1-1,0-1 0,0 0 0,0 0 0,-1 0 0,1 0 1,0-1-1,0 1 0,6-1 0,-3-1-148,0 0-1,0 0 1,0 0-1,0-1 1,0 0-1,0-1 1,-1 1 0,8-5-1,0-1-516,-1 0 1,-1 0-1,1-2 0,-2 1 1,1-2-1,-1 0 0,14-17 0,-15 13 73,0 0-1,-1-1 1,0 0-1,-2 0 1,0-1-1,0 0 1,-2 0-1,0 0 0,3-21 1,-3-3 1151,-2 0 0,-3-75 1,0 112-206,0 0 1,0 0 0,0 0 0,-1-1-1,1 1 1,-1 0 0,0 0 0,-1 0-1,1 0 1,-4-7 0,4 11-269,1 0 1,0 0-1,0 0 0,-1 0 1,1-1-1,0 1 1,0 0-1,-1 0 0,1 0 1,0 0-1,0 0 1,-1 0-1,1 0 0,0 0 1,-1 0-1,1 0 1,0 0-1,0 0 0,-1 0 1,1 0-1,0 0 0,-1 0 1,1 1-1,0-1 1,0 0-1,-1 0 0,1 0 1,0 0-1,0 0 1,0 1-1,-1-1 0,1 0 1,0 0-1,0 0 1,0 1-1,-1-1 0,1 0 1,0 0-1,0 1 1,0-1-1,0 0 0,-8 12 843,3 7-346,1 0-1,0 0 1,1 0 0,1 0 0,1 1 0,0-1 0,2 1 0,5 33 0,-6-49-502,1 0 0,0 1 0,1-1 0,-1 0 0,1 0 0,0 0 0,0 0-1,0 0 1,0 0 0,0-1 0,1 1 0,0-1 0,0 1 0,0-1 0,4 3 0,-5-5-48,0 1 0,0-1 1,0 0-1,0 0 0,1 0 0,-1 0 1,0 0-1,1-1 0,-1 1 0,1-1 1,-1 0-1,0 1 0,1-1 0,-1 0 1,1-1-1,-1 1 0,1 0 0,-1-1 1,1 1-1,-1-1 0,0 0 0,1 1 1,-1-1-1,0 0 0,0-1 0,0 1 0,0 0 1,0-1-1,2-1 0,1-1-9,0-1-1,0 0 1,0 0 0,-1 0-1,0-1 1,0 1-1,0-1 1,-1 0 0,0 0-1,0-1 1,0 1-1,-1 0 1,0-1 0,0 0-1,-1 1 1,0-1-1,0 0 1,0 0 0,-1 1-1,-1-14 1,0 2-22,-2 0 1,1 0-1,-2 0 1,-1 0-1,0 1 1,-13-30-1,-34-61-155,51 106 181,1 1 0,-1 0 0,0 0 1,1-1-1,-1 1 0,0 0 0,1 0 0,-1 0 0,0 0 0,0 0 0,0 0 0,0 0 1,0 0-1,0 0 0,0 0 0,-1 1 0,1-1 0,0 0 0,-2 0 0,2 1 6,0 0 0,0 0 0,1 1 0,-1-1 0,0 0 0,0 0 0,1 1 0,-1-1 0,0 1 0,1-1 0,-1 0 0,1 1 0,-1-1 1,0 1-1,1-1 0,-1 1 0,1 0 0,-1-1 0,1 1 0,0-1 0,-1 1 0,1 0 0,0 0 0,-1 0 0,-1 4 48,0 0 1,1 0 0,-1 0 0,1 0-1,0 0 1,1 0 0,-1 0 0,1 1-1,0 5 1,3 8 205,1 1 0,1 0 0,1-1-1,0 0 1,17 34 0,-16-40-195,0 0 0,1-1 1,0 0-1,1 0 0,1-1 0,0-1 1,0 1-1,22 16 0,-29-25-90,-1-1-1,1 1 1,-1 0 0,1-1 0,0 1-1,0-1 1,0 0 0,0 0 0,0 0-1,0-1 1,0 1 0,0 0-1,5-1 1,-6 0-97,-1 0 0,1-1 0,0 1-1,-1-1 1,1 1 0,0-1 0,-1 0 0,1 1-1,0-1 1,-1 0 0,1 0 0,-1 0 0,0 0-1,1 0 1,-1-1 0,0 1 0,2-3 0,1-2-546,0-1 1,-1 1 0,0-1 0,-1 0 0,1 0 0,-1 0 0,-1 0 0,1 0-1,0-14 1,1-23-852</inkml:trace>
</inkml:ink>
</file>

<file path=ppt/ink/ink5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9:55.85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0 8634,'22'18'4473,"8"8"-1409,15 12-919,2-2 95,0 0-143,1 0-97,-4 7-511,-7 1-457,-2 9-616,-9 7-176,-13 14-424,-7 9-288,-17 11-1089,-11-1-1055,-17-1 1592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6:42.63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0 117 10194,'10'0'4441,"7"-5"-2616,17-8-545,-4-1-240,2-6-648,-1 1-248,-9 3-504,8 2-552,-3 6-1001,-2 0-487,-2 10 1392</inkml:trace>
</inkml:ink>
</file>

<file path=ppt/ink/ink5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9:56.24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282 5 8954,'-44'-5'3481,"-13"24"-1681,9 22-624,-3 36 297,9 30 79,17 35 16,11 20 17,22 6 175,17-6 56,33-26-367,22-18-209,35-49-616,13-25-240,12-53-280,0-27-264,1-38-992,6-6-1705,-18 0 1801</inkml:trace>
</inkml:ink>
</file>

<file path=ppt/ink/ink5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9:58.31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209 2 9562,'-1'-1'317,"0"1"1,0 0-1,0 0 0,0 0 0,0-1 1,0 1-1,0 0 0,0 1 0,0-1 1,0 0-1,0 0 0,0 0 0,0 0 1,0 1-1,-2 0 0,-16 11 1422,-11 18-846,8 1-560,1 1 0,2 1 0,1 1 0,-24 65 0,41-96-328,-2 4 24,0 0-1,0 0 1,1 1 0,0-1 0,0 1 0,0 0 0,1-1-1,1 1 1,-1 12 0,2-19-21,-1 0 0,1-1-1,-1 1 1,1 0 0,-1 0 0,1-1-1,0 1 1,-1 0 0,1-1 0,0 1-1,-1-1 1,1 1 0,0-1 0,0 1 0,0-1-1,-1 1 1,1-1 0,0 0 0,0 1-1,0-1 1,0 0 0,0 0 0,0 0-1,0 0 1,-1 0 0,1 0 0,0 0-1,0 0 1,2 0 0,26-5 162,-29 5-170,104-37 510,13-4-131,-105 38-315,1 0-1,-1 1 0,0 0 1,1 1-1,-1 1 0,1 0 1,19 3-1,-28-3-40,0 1-1,0 0 1,0 0 0,-1 0-1,1 0 1,0 0 0,-1 1-1,1 0 1,-1 0 0,0 0-1,1 0 1,-1 0-1,0 0 1,0 1 0,-1 0-1,1-1 1,0 1 0,3 6-1,-4-4 22,0-1-1,0 0 0,-1 1 0,0-1 0,0 1 1,0-1-1,0 1 0,-1 0 0,1-1 1,-1 1-1,-1-1 0,1 1 0,-2 8 1,-1-1 55,-1 1 1,0 0-1,0-1 1,-1 0-1,-1 0 1,0 0-1,-1-1 0,0 0 1,-1 0-1,-11 12 1,2-6-12,0-2-1,-1 0 1,0-1 0,-1-1-1,0 0 1,-40 18-1,58-31-92,0 1 0,0-1 0,0 1 0,-1-1 0,1 1 0,0-1 0,0 0 0,0 1 0,0-1 0,0 0 0,-1 0 0,1 0 0,0 0-1,0 0 1,0 0 0,0 0 0,-1 0 0,1-1 0,0 1 0,0 0 0,0-1 0,0 1 0,-2-2 0,2 1-59,0 0 1,1 0-1,-1 0 1,1 0 0,-1 0-1,1 0 1,-1-1-1,1 1 1,0 0-1,0 0 1,-1-1-1,1 1 1,0 0-1,0 0 1,0-1-1,0 1 1,0 0 0,1-2-1,2-10-835,0 1-1,1-1 0,7-16 1,-7 21 326,0-5-265,2 1 1,0 0-1,0 1 1,11-15-1,12-9-219</inkml:trace>
</inkml:ink>
</file>

<file path=ppt/ink/ink5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9:58.71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75 50 8354,'3'-12'2578,"-2"10"-2198,0 0 1,-1 0-1,1 0 1,-1 0 0,1 0-1,-1 0 1,0-1-1,1 1 1,-1 0-1,0 0 1,0 0 0,-1-1-1,1 1 1,0 0-1,-2-3 1,2 5-304,-1 0 0,0 0 1,1 0-1,-1 0 0,1 0 0,-1 0 1,0 0-1,1 0 0,-1 0 0,1 0 0,-1 0 1,0 0-1,1 0 0,-1 0 0,1 0 1,-1 1-1,0-1 0,1 0 0,-1 0 0,1 1 1,-1-1-1,1 0 0,-1 1 0,1-1 1,-1 1-1,1-1 0,0 1 0,-1-1 0,1 1 1,0-1-1,-1 1 0,1-1 0,0 1 1,-1-1-1,1 1 0,0-1 0,0 2 0,-14 25 993,1 2-269,2 2 1,-12 52-1,23-78-768,0-1 1,-1 0-1,1 0 1,1 0-1,-1 0 0,1 0 1,0 0-1,0 0 0,0 0 1,0 0-1,1 0 1,-1 0-1,1 0 0,0 0 1,0-1-1,0 1 0,1-1 1,3 4-1,-5-5-32,1 0 0,0 0 0,0-1-1,-1 1 1,1 0 0,0-1 0,1 1-1,-1-1 1,0 0 0,0 0 0,1 0-1,-1 0 1,0 0 0,1 0 0,-1-1-1,1 1 1,-1-1 0,1 1 0,-1-1-1,1 0 1,0 0 0,-1 0 0,1-1-1,-1 1 1,1 0 0,-1-1 0,1 0-1,-1 0 1,0 1 0,4-3-1,-4 1-19,1 1 0,-1-1 0,0 0 0,1-1 0,-1 1 0,0 0 0,0 0 0,0-1 0,-1 0 0,1 1-1,-1-1 1,1 0 0,-1 1 0,1-5 0,13-48-208,-5 13 162,-6 30-219,-4 11 320,0 1 0,0-1 0,0 0-1,0 1 1,0-1 0,0 0-1,0 1 1,0-1 0,0 0-1,0 1 1,1-1 0,-1 0-1,0 1 1,0-1 0,1 1-1,-1-1 1,0 1 0,1-1-1,-1 1 1,1-1 0,-1 1 0,1-1-1,-1 1 1,1-1 0,-1 1-1,1-1 1,-1 1 0,1 0-1,-1 0 1,1-1 0,0 1-1,-1 0 1,1 0 0,0-1-1,-1 1 1,1 0 0,-1 0-1,1 0 1,0 0 0,-1 0 0,1 0-1,0 0 1,-1 0 0,1 0-1,0 1 1,-1-1 0,2 0-1,6 3-406,0-2-1,0 1 0,0-1 1,1 0-1,-1-1 1,0 0-1,0 0 0,11-2 1,-17 1 111,0 1 0,0-1 1,0 0-1,0 1 1,1-1-1,-1 0 1,0-1-1,-1 1 0,1 0 1,0 0-1,0-1 1,0 1-1,-1-1 1,1 0-1,-1 1 0,3-4 1,-1 1-281,12-17-785</inkml:trace>
</inkml:ink>
</file>

<file path=ppt/ink/ink5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9:59.39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1 646 8618,'23'6'7977,"2"11"-4144,-20-13-3239,0 1-1,0 0 1,0 1-1,-1-1 1,7 11-1,-3-1-91,-1 1-1,-1 0 0,7 24 1,-14-50-482,-1 0 1,2 0-1,-1 0 1,2 0-1,-1 1 0,4-19 1,-3 20-9,0-3-15,1 0 0,0 1 1,0-1-1,1 0 0,0 1 1,1 0-1,1 0 0,-1 0 1,1 0-1,8-10 0,-12 19 4,0 0 0,-1 0 0,1 0 0,0 1 0,0-1 0,0 0 0,-1 1 0,1-1-1,0 0 1,0 1 0,0 0 0,0-1 0,0 1 0,0-1 0,0 1 0,0 0 0,0 0 0,0 0 0,1-1-1,-1 1 1,0 0 0,0 0 0,0 1 0,0-1 0,0 0 0,0 0 0,0 0 0,1 1 0,1 0 2,-1 1 1,1 0 0,-1-1 0,0 1 0,1 0 0,-1 0 0,0 0-1,0 0 1,-1 0 0,4 4 0,1 5 10,0 0 0,0 0 0,8 22 1,-14-31-14,8 14 387,-3-34 144,-3 12-492,66-238 503,-67 241-541,0 1 1,-1-1-1,1 0 0,0 1 1,1-1-1,-1 0 0,0 1 1,1 0-1,2-4 0,-4 5-2,1 1-1,0-1 0,0 0 1,0 1-1,0-1 1,-1 1-1,1-1 0,0 0 1,0 1-1,0 0 0,0-1 1,0 1-1,0 0 1,0-1-1,1 1 0,-1 0 1,1 0-1,3 1-4,0 0-1,-1 0 1,1 0-1,-1 1 1,1 0 0,-1 0-1,1 0 1,5 4-1,33 14 30,-38-19-21,1 0 0,-1-1 1,1 1-1,-1-1 1,0 0-1,1-1 1,-1 1-1,1-1 1,-1 0-1,0 0 1,0-1-1,7-2 0,-3 0 10,0-1-1,0 0 0,-1 0 0,0-1 1,0 0-1,9-9 0,0-2 30,-1-1 1,-1 0-1,-1-1 1,23-40-1,-31 47-17,0 0-1,-1 0 1,0-1-1,-1 0 1,0 0-1,1-15 1,-4 22-15,0 0 0,0-1 1,-1 1-1,0 0 1,0-1-1,-1 1 1,0-1-1,0 1 1,0 0-1,-1 0 1,0 0-1,0 0 1,0 0-1,-7-11 0,9 16-10,-1 0-1,0-1 0,0 1 1,0 0-1,0-1 0,0 1 1,-1 0-1,1 0 0,0 0 1,-1 0-1,1 0 0,0 0 1,-1 0-1,1 1 0,-1-1 1,1 0-1,-3 0 0,3 1 0,0 0 0,0 0-1,0 0 1,0 1 0,0-1-1,0 0 1,0 0 0,0 1-1,0-1 1,0 0 0,0 1-1,0-1 1,0 1 0,0-1-1,0 1 1,0 0 0,0-1-1,1 1 1,-2 1 0,-1 2-2,0 0 0,0 0 0,1 0 1,0 0-1,0 1 0,0-1 0,0 1 0,1-1 1,-2 10-1,1 0-96,1 1 1,1-1 0,0 1-1,1-1 1,0 0 0,2 1-1,-1-1 1,2 0 0,0 0-1,0 0 1,11 20 0,-2-8-1252,1-1 1,1-1-1,1-1 1,38 43 0,-13-23-77</inkml:trace>
</inkml:ink>
</file>

<file path=ppt/ink/ink5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19:59.92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164 20 7362,'-1'-1'325,"0"-1"-1,0 1 1,-1-1 0,1 1 0,0 0 0,-1-1 0,1 1 0,-1 0 0,0 0 0,1 0 0,-1 0 0,0 0 0,1 1 0,-1-1 0,0 0 0,0 1 0,0-1 0,1 1 0,-1 0-1,0 0 1,0-1 0,-4 2 0,3-1-129,0 1 1,0 0-1,-1 1 0,1-1 0,0 0 0,0 1 0,1 0 0,-1-1 0,0 1 0,0 0 1,1 1-1,-3 2 0,-4 4 4,1 1 0,0 0 0,1 0 0,0 1 0,1-1 0,-5 14 0,7-16-11,-14 38 543,17-44-670,0 1 1,0 0-1,1 0 1,-1 0-1,1 0 1,0 0-1,-1 0 1,1 0-1,1 0 0,-1 0 1,0 0-1,2 5 1,-1-6-27,0 0 1,1-1-1,-1 1 1,1 0-1,-1-1 0,1 1 1,-1-1-1,1 1 1,0-1-1,0 0 1,0 0-1,0 0 1,0 0-1,0 0 1,0 0-1,0 0 1,2 0-1,43 8 438,-33-7-328,7 1 9,1 1 0,-1 1 0,0 1-1,-1 0 1,27 13 0,-44-17-141,1 0 0,0-1 1,-1 2-1,0-1 0,1 0 0,-1 1 0,0 0 0,0-1 0,0 1 0,-1 0 0,1 1 0,-1-1 0,0 0 0,1 1 1,-1-1-1,-1 1 0,1 0 0,-1 0 0,1 0 0,-1-1 0,0 1 0,0 0 0,-1 0 0,1 1 0,-1-1 0,0 0 1,0 0-1,0 0 0,-1 0 0,0 0 0,1 0 0,-1 0 0,-1 0 0,1 0 0,-3 6 0,2-6-6,-1 1 0,1-1 0,-1 1 0,0-1 0,0 0 0,0 0 0,-1 0 0,0-1 0,1 1 0,-1-1 0,0 0 0,-7 4 0,10-6-62,-1 1 0,0-1 0,0 0 0,0 0 0,0-1 0,0 1 0,0 0 0,0-1 0,-1 1 0,1-1 0,0 0 0,0 1 0,0-1 0,0 0 0,-1 0-1,1-1 1,0 1 0,0 0 0,0-1 0,0 1 0,0-1 0,0 0 0,0 0 0,0 0 0,0 0 0,0 0 0,0 0 0,0 0 0,0 0 0,1-1 0,-3-2 0,-29-41-2742,7-9 4099,5 5-739</inkml:trace>
</inkml:ink>
</file>

<file path=ppt/ink/ink5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0:00.41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26 11018,'0'-4'893,"6"-15"4996,-3 16-3452,2 12-1124,7 23-289,0 0 1,3-1-1,1 0 0,1-1 1,23 30-1,-11-22-1267,2-2 0,1-1 0,42 34 0,-74-69 146,0 0-1,0-1 0,0 1 0,0 0 0,0 0 1,0 0-1,0-1 0,0 1 0,0 0 0,0 0 0,0-1 1,0 1-1,0 0 0,0 0 0,0 0 0,0-1 1,0 1-1,0 0 0,0 0 0,0 0 0,0-1 1,1 1-1,-1 0 0,0 0 0,0 0 0,0 0 0,0 0 1,1-1-1,-1 1 0,0 0 0,0 0 0,0 0 1,0 0-1,1 0 0,-1 0 0,0 0 0,0 0 1,1-1-1,-1 1 0,0 0 0,0 0 0,0 0 1,1 0-1,-1 0 0,0 0 0,0 0 0,0 0 0,1 1 1,-1-1-1,0 0 0,0 0 0,1 0 0,-1 0 1,0 0-1,0 0 0,0 0 0,0 0 0,1 0 1,-1 1-1,0-1 0,0 0 0,0 0 0,0 0 0,1 0 1,-1 1-1,0-1 0,0 0 0,0 0 0,0 1 1,-1-3-1417</inkml:trace>
</inkml:ink>
</file>

<file path=ppt/ink/ink5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0:00.77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1 473 8114,'0'-3'7954,"9"-5"-5748,10-7-1199,52-37 2492,-29 20-1357,53-30-1,-91 60-2052,1-1 1,-1 1-1,1 0 0,-1 0 0,1 0 1,0 1-1,0 0 0,0 0 0,0 0 1,0 0-1,0 1 0,0 0 0,7 0 1,-8 1-78,-1 0 0,1 0 0,-1 1 0,0-1 0,1 1 0,-1-1 1,0 1-1,0 0 0,0 0 0,0 1 0,-1-1 0,1 1 1,0-1-1,-1 1 0,0 0 0,1 0 0,-1 0 0,2 4 0,-4-7-11,21 32 22,-21-32-24,0 0 0,0 0 1,0 0-1,0 1 0,0-1 1,0 0-1,0 0 1,0 0-1,0 0 0,0 0 1,0 0-1,0 1 1,0-1-1,0 0 0,0 0 1,0 0-1,0 0 0,0 0 1,0 0-1,0 0 1,1 0-1,-1 1 0,0-1 1,0 0-1,0 0 0,0 0 1,0 0-1,0 0 1,0 0-1,0 0 0,1 0 1,-1 0-1,0 0 0,0 0 1,0 0-1,0 0 1,0 0-1,0 0 0,1 0 1,-1 0-1,0 0 1,0 0-1,0 0 0,0 0 1,0 0-1,0 0 0,1 0 1,-1 0-1,0 0 1,0 0-1,0 0 0,0 0 1,0 0-1,0 0 0,0 0 1,0-1-1,1 1 1,-1 0-1,0 0 0,0 0 1,0 0-1,-5-21-80,2 8 123,0 0-1,1-1 0,0 1 0,1-1 0,0 1 0,1-1 0,1 1 1,0-1-1,1 1 0,0 0 0,6-19 0,-4 20-269,0 1 1,1-1-1,1 1 0,-1 0 0,11-14 0,-10 17-677,0 1-1,1-1 1,0 1 0,0 0-1,1 1 1,-1-1-1,11-5 1,12 1-885,-15 6 1765</inkml:trace>
</inkml:ink>
</file>

<file path=ppt/ink/ink5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0:01.37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1 964 7570,'14'-7'1353,"18"-5"12880,-29 26-11258,4 13-3106,-5-20 214,0 0 0,1 0-1,0-1 1,0 1-1,0-1 1,8 10 0,-10-14-75,0-1 1,0 0-1,0 0 0,0 0 1,1 0-1,-1 1 1,0-2-1,1 1 0,-1 0 1,1 0-1,-1 0 1,0-1-1,1 1 0,0-1 1,-1 1-1,1-1 1,-1 1-1,1-1 1,0 0-1,-1 0 0,1 0 1,0 0-1,-1 0 1,1 0-1,-1-1 0,1 1 1,0 0-1,-1-1 1,1 1-1,-1-1 0,1 0 1,-1 1-1,1-1 1,-1 0-1,0 0 0,1 0 1,-1 0-1,0 0 1,2-3-1,2 1-12,-1-1 0,0-1 0,-1 1 0,1-1 0,-1 1 0,0-1 0,0 0 0,0 0 0,0 0 0,-1-1 0,0 1 0,0-1 0,1-9 0,0-4-68,-1 1 0,-1-36 1,-2 33 38,5 22 16,-1-1-1,0 1 1,0 0-1,0-1 1,0 1-1,0 1 1,0-1-1,0 0 1,4 4-1,43 23-66,-47-27 41,0 0 0,0-1 1,0 1-1,-1 0 0,1-1 0,0 0 0,0 0 0,0 0 0,0 0 0,0 0 0,0-1 0,0 1 0,0-1 0,0 0 0,0 0 1,-1 0-1,1 0 0,0 0 0,-1-1 0,1 1 0,-1-1 0,1 1 0,2-4 0,0 2-111,4-3-151,0-1 1,0-1-1,-1 1 0,1-2 0,-2 1 0,1-1 1,-1 0-1,7-12 0,3-10-658,18-44 0,-1 3 642,-7 8 1045,-27 74-516,-1 0-1,1-1 1,1 1 0,0 0 0,0 0-1,6 17 1,-5-16-107,-2-8-96,1 1 1,0-1 0,-1 0-1,2 1 1,-1-1-1,0 0 1,1 0 0,-1 1-1,1-1 1,0 0-1,2 2 1,-3-4-6,0 0 1,0 0-1,0 0 1,1 0-1,-1 0 0,0 0 1,0 0-1,1-1 1,-1 1-1,1 0 0,-1-1 1,0 1-1,1-1 1,-1 0-1,1 1 1,-1-1-1,1 0 0,1 0 1,1-1-3,0 0 0,0 1 1,-1-2-1,1 1 0,0 0 0,-1-1 1,1 0-1,-1 0 0,0 0 0,0 0 1,1 0-1,-1-1 0,-1 1 0,1-1 1,0 0-1,3-5 0,3-5 0,-1 0-1,-1 0 1,0 0 0,-1-1-1,0 0 1,-1-1 0,-1 1-1,0-1 1,-1 0 0,-1 0-1,0 0 1,0-19 0,-2-16 178,-2 0 0,-12-70 1,10 96-72,-1 0-1,0 0 1,-2 0-1,-1 0 1,0 1 0,-2 0-1,-1 1 1,-13-21-1,23 42-77,1 0 0,0 1-1,-1-1 1,1 0-1,-1 0 1,1 1 0,-1-1-1,0 1 1,1-1-1,-1 0 1,1 1 0,-1-1-1,0 1 1,0-1-1,1 1 1,-1 0 0,0-1-1,0 1 1,1 0 0,-2-1-1,1 1-10,1 1 0,-1-1 0,1 0 0,0 1 0,-1-1 0,1 0 0,0 1 0,-1-1 0,1 0-1,0 1 1,-1-1 0,1 1 0,0-1 0,0 0 0,-1 1 0,1-1 0,0 1 0,0-1 0,0 1 0,0-1 0,0 1 0,0-1 0,-1 2 0,2 35 403,5-4-147,2 0 0,1 0 0,1-1 1,2 0-1,2-1 0,1 0 0,18 28 1,-26-48-369,0 0 1,0 0 0,1-1 0,0 0 0,1 0 0,0-1 0,0-1-1,1 1 1,0-1 0,1-1 0,0 0 0,0 0 0,0-1 0,24 9 0,-26-15-2904,-10-6 1529,-1 5 1850</inkml:trace>
</inkml:ink>
</file>

<file path=ppt/ink/ink5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0:01.82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103 217 10146,'-102'-37'4721,"108"40"-1928,8-6-1129,-1-13-88,7-4-255,-1-10-145,1 3-464,5 4-248,-9 2-472,0 4-304,-4 3-736,-1 7-432,-3 4-937,-3 2-111,-1 1-225</inkml:trace>
</inkml:ink>
</file>

<file path=ppt/ink/ink5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0:02.22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1 518 6537,'16'-4'8831,"-2"8"-4165,15 24-1646,-24-22-2843,29 31 745,-31-35-821,0 0-1,-1 0 1,1 0 0,0 0 0,0 0 0,0 0-1,0-1 1,1 1 0,-1-1 0,0 0 0,0 0 0,1 0-1,5 0 1,-7-1-82,0-1-1,0 1 0,0-1 1,0 0-1,0 0 0,0 0 1,0 0-1,0 0 1,-1 0-1,1 0 0,0 0 1,-1-1-1,1 1 1,-1-1-1,1 1 0,-1-1 1,0 0-1,0 1 1,0-1-1,0 0 0,0 0 1,0 0-1,0 0 0,0 0 1,-1 0-1,1 0 1,-1 0-1,1-3 0,2-8-58,-1-1 0,2-24-1,-4 38 41,0-14-60,0 11 44,-1 1 0,1-1 0,1 1 0,-1-1 0,0 1 0,1 0 0,-1-1 0,1 1 0,1-4-1,-2 5 14,1 0-1,0 0 1,0 1-1,0-1 1,0 0-1,0 1 1,0-1-1,0 0 1,0 1-1,0-1 1,0 1-1,0-1 1,0 1-1,0 0 1,0 0-1,0-1 1,1 1-1,-1 0 1,0 0-1,0 0 1,0 0-1,0 0 1,0 0-1,1 1 1,0-1-1,24 10 10,1-1 36,-26-9-41,-1 0-1,1 0 0,-1 0 0,1 0 0,0 0 0,-1 0 0,1 0 0,-1 0 0,1 0 0,-1 0 1,1 0-1,0-1 0,-1 1 0,1 0 0,-1 0 0,1-1 0,-1 1 0,1 0 0,-1-1 0,1 1 1,-1-1-1,0 1 0,1-1 0,-1 1 0,1 0 0,-1-1 0,0 0 0,1 1 0,-1-1 0,0 1 1,0-1-1,0 1 0,1-1 0,-1 1 0,0-1 0,0-1 0,3-7-25,0-1 0,1 1 0,9-18 0,-9 19-9,0-1 0,0 1 0,-1-1 0,5-17-1,-7 21 4,0 0 0,0 0 1,0 0-1,1 0 0,3-7 0,-5 12 25,1-1 1,-1 0-1,1 0 1,-1 0 0,1 0-1,0 1 1,-1-1-1,1 0 1,0 1 0,0-1-1,-1 0 1,1 1-1,0-1 1,0 1 0,0-1-1,0 1 1,0-1-1,0 1 1,0 0 0,0 0-1,0-1 1,0 1-1,0 0 1,0 0 0,0 0-1,0 0 1,0 0-1,0 0 1,0 0 0,0 0-1,0 1 1,0-1-1,1 1 1,1 0 3,0 0 0,1 0-1,-1 0 1,0-1 0,1 1 0,-1-1-1,1 0 1,-1 0 0,1 0 0,-1 0-1,0 0 1,1-1 0,-1 0 0,0 1-1,1-1 1,-1-1 0,0 1 0,0 0-1,0-1 1,0 0 0,0 1 0,0-1-1,4-4 1,-2 1 4,0-1-1,0 0 1,-1 0 0,0 0-1,0 0 1,0-1-1,-1 1 1,0-1 0,0 0-1,2-9 1,-3 5 15,1 1 1,-1-1-1,-1 0 0,0 0 0,0 1 1,-1-1-1,0 0 0,-1 0 0,-1 0 1,1 1-1,-2-1 0,1 1 0,-2-1 1,1 1-1,-1 0 0,-6-10 0,10 20 1,0-1-1,0 1 1,0-1-1,-1 1 1,1-1-1,0 1 1,0-1-1,-1 1 1,1-1-1,0 1 1,0-1-1,-1 1 1,1-1-1,-1 1 1,1 0-1,0-1 1,-1 1 0,1 0-1,-1-1 1,1 1-1,-1 0 1,1-1-1,-1 1 1,1 0-1,-1 0 1,0 0-1,1 0 1,-1-1-1,1 1 1,-1 0-1,1 0 1,-1 0-1,0 0 1,-4 20 511,11 33 161,-2-40-718,0-1-1,1 0 0,0 0 0,1-1 1,1 1-1,0-1 0,0-1 0,1 1 1,0-1-1,1-1 0,0 1 1,1-2-1,-1 1 0,2-1 0,-1-1 1,1 0-1,14 7 0,12 8-396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6:43.02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0 564 7330,'13'6'768,"0"-2"1,0 1 0,17 2 0,-28-8-628,0 1 1,1-1-1,-1 1 0,0-1 1,1 0-1,-1 1 1,0-1-1,0 0 0,0-1 1,0 1-1,0 0 0,0-1 1,0 1-1,0-1 1,0 1-1,-1-1 0,1 0 1,-1 0-1,1 0 1,-1 0-1,0 0 0,0 0 1,1 0-1,-1-3 0,3-1 242,16-29 786,-1-2 1,-2 1-1,-2-2 1,19-69 0,-30 87-1051,0 1 0,-1-1 0,-1 0 0,-1 0 0,-1-28 0,-1 40-111,0 0-1,0-1 1,0 1-1,-1 0 1,0 1-1,0-1 1,-1 0-1,0 1 1,-1-1-1,1 1 1,-2 0-1,1 0 1,-1 1-1,0-1 1,-10-10-1,14 16-7,0 0 0,0 0 0,0 0 0,0 0-1,0 0 1,-1 0 0,1 1 0,0-1 0,-1 0-1,1 1 1,0-1 0,-1 1 0,1-1 0,-1 1-1,1-1 1,-1 1 0,1 0 0,-1 0-1,1 0 1,-1 0 0,1 0 0,0 0 0,-1 0-1,1 1 1,-1-1 0,1 0 0,-1 1 0,1-1-1,-1 1 1,1 0 0,0-1 0,-1 1-1,1 0 1,0 0 0,0 0 0,0 0 0,0 0-1,0 0 1,0 0 0,0 0 0,0 0 0,0 1-1,0-1 1,0 0 0,1 0 0,-1 1-1,0 1 1,-4 6 35,1 1 0,0 1 0,1-1 0,0 0 0,-2 15 1,0 10 198,1 0 0,1 41 1,4-57-66,0 0 0,1 0 0,1 0 0,1 0 0,10 31 0,-12-45-138,1 1 0,0-1 0,0 0 0,0 0 0,1 0 0,-1 0 0,1-1 0,1 1 0,-1-1 0,0 0 0,1 0 0,0-1 0,0 1 0,0-1 0,0 0 0,1-1 0,-1 1 0,1-1 1,0 0-1,-1 0 0,1-1 0,0 0 0,8 1 0,-6-1-363,1 0 0,-1-1 1,1 0-1,-1-1 1,0 0-1,1 0 1,-1 0-1,0-1 1,0-1-1,0 1 1,0-1-1,0-1 1,0 1-1,-1-1 1,0-1-1,9-6 1,0-6-792</inkml:trace>
  <inkml:trace contextRef="#ctx0" brushRef="#br0" timeOffset="1">579 216 12107,'7'0'5089,"13"-5"-3033,8-4-480,-1-7-703,4-4-329,-4-5-864,-3-2-424,-1 0-1169,1 5 1097</inkml:trace>
</inkml:ink>
</file>

<file path=ppt/ink/ink5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0:04.22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20 131 6505,'-17'-84'3012,"16"82"-2756,1 0 1,-1-1-1,1 1 1,0 0-1,-1-1 1,1 1-1,0 0 1,0-1-1,1 1 1,-1 0-1,0-1 1,1 1-1,0-3 1,2-7 6165,-2 20-4687,-1-7-1699,1 2 50,-1 0 0,1 0-1,0 0 1,-1 0 0,1 0-1,0 0 1,1-1 0,-1 1-1,3 4 1,21 29 421,-10-14 84,26 46 1,8 45 256,-5 2 0,54 228 0,-81-266-733,-4 1 0,4 117 0,-21 159 364,2-312-367,-2-1 0,-2 0 0,-21 76 0,19-94-77,0 1 0,-2-1 1,-1-1-1,0 0 0,-2 0 0,0-1 1,-29 33-1,37-49-68,0 0 0,0 0 0,0-1 0,-11 8 1,15-12-53,0 1 1,0 0 0,1-1 0,-1 1-1,0-1 1,0 1 0,0-1 0,0 1 0,0-1-1,0 0 1,0 0 0,0 1 0,0-1-1,0 0 1,0 0 0,0 0 0,0 0 0,0 0-1,0 0 1,0 0 0,0 0 0,0-1-1,0 1 1,0 0 0,0-1 0,0 1-1,0 0 1,0-1 0,1 1 0,-1-1 0,0 1-1,0-1 1,0 0 0,1 1 0,-1-1-1,0 0 1,1 0 0,-1 0 0,0 1 0,1-1-1,-1 0 1,0-1 0,-1-6-1239,0 0 1,0 1-1,0-1 1,0-16-1,2 22 1132,-4-47-1834</inkml:trace>
</inkml:ink>
</file>

<file path=ppt/ink/ink5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0:05.05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26 43 7626,'-3'-4'1524,"3"2"-848,-1 1 0,0-1 0,0 1 0,0-1-1,0 1 1,0 0 0,0-1 0,-1 1 0,1 0-1,0 0 1,0 0 0,-1 0 0,1 0 0,-1 0-1,1 0 1,-3-1 0,3 19 504,5 198 710,2-185-1757,-6-30-132,0-1 1,0 1 0,0 0 0,1-1 0,-1 1 0,0 0 0,0-1 0,0 1-1,0 0 1,1-1 0,-1 1 0,0 0 0,0-1 0,1 1 0,-1 0-1,0 0 1,0 0 0,1-1 0,-1 1 0,0 0 0,1 0 0,-1 0 0,0-1-1,1 1 1,-1 0 0,0 0 0,1 0 0,-1 0 0,1 0 0,-1 0-1,0 0 1,1 0 0,-1 0 0,0 0 0,1 0 0,-1 0 0,1 0 0,-1 0-1,0 0 1,1 0 0,-1 1 0,0-1 0,1 0 0,-1 0 0,0 0-1,0 1 1,1-1 0,-1 0 0,0 0 0,1 1 0,-1-1 0,0 0 0,0 0-1,1 1 1,-1-1 0,0 0 0,0 1 0,0-1 0,0 0 0,0 1-1,1-1 1,-1 0 0,0 1 0,4-11 4,0-1 0,-1 0 0,0-1 0,-1 1 0,0 0 0,-1-1 0,0 1 0,-1-17 0,-13-95-4,9 101 15,4 21-16,0 1 0,0-1-1,0 1 1,0-1-1,0 0 1,0 1 0,0-1-1,0 1 1,0-1-1,0 1 1,0-1-1,0 1 1,1-1 0,-1 0-1,0 1 1,0-1-1,1 1 1,-1-1 0,0 1-1,1-1 1,-1 1-1,0 0 1,1-1 0,-1 1-1,0-1 1,1 1-1,-1 0 1,1-1-1,-1 1 1,1 0 0,-1 0-1,1-1 1,-1 1-1,1 0 1,0 0 0,-1 0-1,1 0 1,-1-1-1,1 1 1,-1 0-1,1 0 1,-1 0 0,2 1-1,33 3 83,-26-2-77,2 0 16,7 1 21,1 2 0,-1-1 0,34 16 0,-47-18-12,-1 0-1,1 1 0,-1-1 1,0 1-1,0 0 0,0 1 0,-1-1 1,1 0-1,3 6 0,-5-7 2,-1 1 1,1-1-1,-1 1 0,0-1 0,0 1 0,0-1 0,0 1 0,0 0 0,-1 0 0,1-1 0,-1 1 0,0 0 1,0 0-1,0-1 0,0 1 0,0 0 0,-1 0 0,0 2 0,-1 0 43,1-1 0,-1 1-1,0-1 1,-1 1 0,1-1 0,-1 0-1,0 0 1,0 0 0,0-1 0,-1 1-1,-4 3 1,-48 36 556,38-30-483,4-3-107,9-5-82,-1 0 0,-1 0 0,1 0 0,-1-1-1,1 0 1,-1-1 0,0 1 0,-1-1 0,-8 2 0,15-5-57,1-1-1,-1 1 1,1 0 0,-1-1 0,1 1 0,0 0 0,-1-1-1,1 1 1,-1-1 0,1 1 0,0-1 0,0 1 0,-1-1-1,1 1 1,0-1 0,0 1 0,-1-1 0,1 0 0,0 1-1,0-1 1,0 1 0,0-1 0,0 0 0,0 1 0,0-1-1,0 1 1,0-1 0,0 1 0,0-1 0,0 0 0,1 1 0,-1-1-1,0 1 1,0-1 0,0 1 0,1-1 0,-1 0 0,11-21-1257</inkml:trace>
</inkml:ink>
</file>

<file path=ppt/ink/ink5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0:06.97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24 1097 9402,'-15'12'3790,"8"-12"-271,7-2-3268,-1-1 1,1 1-1,0-1 0,0 1 0,0-1 0,0 0 0,0 1 0,1-1 0,-1 1 0,2-5 0,6-23 500,1 0-1,1 1 1,16-33-1,48-82 1250,-72 141-1946,5-10 120,-2 3-62,0 0 0,0 0-1,1 1 1,0 0 0,1 0-1,0 0 1,0 1 0,1 0 0,13-10-1,-20 17-111,0 1 1,0 0-1,-1-1 0,1 1 0,0 0 0,0 0 0,0 0 1,0 0-1,0 0 0,0 0 0,0 0 0,0 0 0,0 0 1,0 0-1,0 1 0,0-1 0,-1 0 0,1 1 0,0-1 1,0 0-1,0 1 0,0-1 0,-1 1 0,1-1 0,0 1 1,-1 0-1,1-1 0,0 1 0,-1 0 0,1 0 0,0-1 1,-1 1-1,0 0 0,1 0 0,-1 0 0,1-1 0,-1 1 1,0 0-1,1 0 0,-1 2 0,11 37-41,-8-6-48,-1 1 0,-4 61 0,0-23-118,5-53 43,-3-20 160,0 0 0,0 0 0,0 0-1,1 0 1,-1 0 0,0 0 0,0 0-1,0 0 1,0 0 0,1 0-1,-1 0 1,0 0 0,0 0 0,0 0-1,0 0 1,1 0 0,-1 0-1,0 0 1,0 0 0,0 0 0,1 0-1,-1 0 1,0-1 0,0 1 0,0 0-1,0 0 1,0 0 0,1 0-1,-1 0 1,0 0 0,0-1 0,0 1-1,0 0 1,0 0 0,0 0-1,0 0 1,0-1 0,0 1 0,0 0-1,1 0 1,-1 0 0,0 0-1,0-1 1,0 1 0,0 0 0,11-33-183,16-86-73,23-89-543,-48 203 795,-1 1 1,1-1-1,0 1 0,0-1 0,0 1 0,0 0 0,1 0 0,0 0 0,0 0 0,4-4 0,-6 7 9,0 0 0,-1 1 0,1-1 0,0 1-1,0-1 1,0 1 0,0 0 0,0-1 0,0 1 0,0 0-1,-1 0 1,1-1 0,0 1 0,0 0 0,0 0 0,0 0-1,0 0 1,0 0 0,0 0 0,0 1 0,1-1 0,0 1 1,1 0 0,-1 0 0,0 1 0,0-1 1,0 1-1,-1-1 0,1 1 0,0-1 1,0 1-1,-1 0 0,1 0 0,1 2 0,23 44 123,-22-38-18,1 0 1,0-1-1,1 0 0,0 0 0,0 0 0,8 8 1,-11-15-82,-1 0-1,0 0 1,1 0 0,-1-1 0,1 1 0,-1-1 0,1 0 0,0 0 0,0 0 0,0 0 0,-1 0 0,1 0 0,0-1-1,0 1 1,0-1 0,0 0 0,0 0 0,0 0 0,0 0 0,0-1 0,0 1 0,0-1 0,0 0 0,0 0 0,0 0-1,5-2 1,3-3 11,-1-1-1,1 1 1,-1-1-1,0-1 1,-1 0-1,0 0 0,0-1 1,0 0-1,-1-1 1,8-14-1,1 0-1,-2-1 0,-1-1 0,13-35 0,-15 27 110,9-40 0,-4 10 211,-17 63-349,0 0 0,0 0-1,1 0 1,-1 0-1,0 0 1,0 0 0,1 0-1,-1 1 1,1-1 0,-1 0-1,0 0 1,1 0 0,0 1-1,-1-1 1,1 0-1,-1 1 1,1-1 0,0 0-1,1 0 1,-2 1-6,1 1 0,-1-1-1,0 0 1,1 0 0,-1 1 0,1-1 0,-1 0-1,1 1 1,-1-1 0,0 1 0,1-1-1,-1 1 1,0-1 0,0 0 0,1 1 0,-1-1-1,0 1 1,0-1 0,0 1 0,1-1 0,-1 1-1,0 1 1,8 41-45,-7-39 53,2 28-16,-2-20 20,0 0 0,1 0 0,0 0 0,1 0 0,6 17 0,-8-26-13,0 0 1,1-1-1,-1 1 0,1 0 1,0-1-1,0 0 0,0 1 1,0-1-1,1 0 1,-1 0-1,0 0 0,1 0 1,-1 0-1,1-1 0,0 1 1,0-1-1,-1 0 0,1 0 1,0 0-1,0 0 0,0 0 1,0-1-1,0 1 0,0-1 1,1 0-1,3 0 0,-2 0 7,-1 0 0,1-1 1,-1 0-1,0 0 0,0 0 0,0 0 0,1-1 0,-1 1 0,0-1 0,-1 0 0,1 0 0,0-1 0,0 1 0,-1-1 0,0 0 0,1 0 0,-1 0 0,0 0 0,-1 0 0,1-1 0,0 1 1,-1-1-1,0 0 0,0 0 0,0 0 0,0 0 0,-1 0 0,0 0 0,1 0 0,-1 0 0,-1-1 0,1 1 0,-1 0 0,0-1 0,0 1 0,0-1 0,0 1 0,-1 0 0,0-1 0,1 1 1,-2 0-1,1 0 0,0 0 0,-1 0 0,0 0 0,0 0 0,0 0 0,0 0 0,-1 1 0,0-1 0,-4-4 0,2 3 4,-1 0 0,0 0 1,0 0-1,0 1 0,-1 0 0,1 0 0,-1 1 0,-11-5 0,14 7-94,0-1-1,0 1 0,0 0 1,0 0-1,0 0 0,0 1 0,-1-1 1,1 1-1,0 0 0,0 0 1,-1 0-1,1 1 0,0-1 0,0 1 1,0 0-1,-7 3 0,11-4 59,0 0 0,0 0-1,-1 0 1,1 0 0,0 0 0,0 0-1,0 0 1,0 1 0,0-1 0,-1 0-1,1 0 1,0 0 0,0 0-1,0 0 1,0 0 0,0 0 0,-1 1-1,1-1 1,0 0 0,0 0 0,0 0-1,0 0 1,0 0 0,0 1 0,0-1-1,0 0 1,0 0 0,0 0-1,0 0 1,0 0 0,0 1 0,0-1-1,0 0 1,0 0 0,0 0 0,0 0-1,0 1 1,0-1 0,0 0 0,0 0-1,0 0 1,0 0 0,0 1 0,0-1-1,0 0 1,0 0 0,0 0-1,0 0 1,1 0 0,-1 1 0,0-1-1,12 6-1055,15-1-434,-18-5 1265,-1-1 1,0 0-1,1 0 0,-1-1 1,0 0-1,0-1 0,0 0 1,-1 0-1,1 0 0,-1-1 1,1-1-1,-1 1 0,0-1 1,-1 0-1,12-12 0,3-5 403,-1-1 0,-2 0 0,17-29 0,-31 46-36,20-23 1093,-23 28-1067,-1 0 0,1 0 0,0 0-1,0-1 1,0 1 0,0 0 0,0 0 0,0 1 0,0-1 0,1 0 0,-1 0-1,0 1 1,0-1 0,1 0 0,-1 1 0,0-1 0,1 1 0,-1 0 0,3-1-1,-3 3-15,0 1-1,0-1 1,0 1-1,0-1 0,0 1 1,-1-1-1,1 1 1,-1 0-1,0-1 0,1 1 1,-1 0-1,-1 4 0,1 3 81,0-6-148,1 4 65,0 0 0,0 0 0,0 0 1,1-1-1,5 15 0,-6-20-103,-1-1-1,1 0 1,0 1 0,0-1-1,0 0 1,0 0 0,0 1-1,0-1 1,0 0-1,1 0 1,-1 0 0,0 0-1,0-1 1,1 1 0,-1 0-1,1-1 1,-1 1 0,1 0-1,-1-1 1,1 0 0,-1 1-1,1-1 1,-1 0-1,1 0 1,-1 0 0,1 0-1,-1 0 1,1 0 0,0 0-1,-1 0 1,1-1 0,-1 1-1,1-1 1,-1 1 0,3-2-1,3-1 11,-1 0-1,0 0 1,0-1-1,0 1 1,0-1-1,-1-1 1,1 1-1,-1-1 1,0 0 0,0 0-1,-1 0 1,0-1-1,0 0 1,0 0-1,0 0 1,-1 0-1,0 0 1,3-12-1,-5 15-32,-1 0 0,0-1 0,0 1 0,0 0 0,0 0 0,-1 0 0,1-1 0,-1 1 0,0 0 0,0 0 0,0 0 0,0 0 0,-1 0 0,1 0 0,-1 1 0,0-1 0,1 0 0,-1 1 0,-1-1 0,1 1 0,0 0 0,0 0 0,-1 0 0,1 0 0,-1 0 0,-4-2 0,0-1-277,0 1 1,0 0 0,0 0 0,-1 1 0,0 0 0,1 0 0,-1 0 0,0 1 0,-10-1 0,-9 5-1790,27-1 2006,1-1 1,-1 0-1,0 0 1,1 0-1,-1 0 1,0 0-1,0 1 1,1-1-1,-1 0 0,0 0 1,0 0-1,0 1 1,1-1-1,-1 0 1,0 0-1,0 1 1,0-1-1,0 0 1,1 0-1,-1 1 0,0-1 1,0 0-1,0 1 1,0-1-1,0 0 1,0 1-1,0-1 1,0 0-1,0 0 1,0 1-1,0-1 1,0 0-1,0 1 0,0-1 1,0 0-1,0 1 1,0-1-1,-1 0 1,1 0-1,0 1 1,0-1-1,0 0 1,0 0-1,-1 1 0,1-1 1,0 0-1,0 0 1,0 1-1,-1-1 1,1 0-1,0 0 1,0 0-1,-1 0 1,1 1-1,0-1 0,-1 0 1,1 0-1,0 0 1,0 0-1,-1 0 1,1 0-1,0 0 1,-1 0-1,1 0 1,0 0-1,-1 0 1,1 0-1,-1 0 0,12 3-1053,5-2 483</inkml:trace>
</inkml:ink>
</file>

<file path=ppt/ink/ink5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0:08.63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83 544 8250,'1'-15'3116,"-1"-2"3212,-4 18-4127,-4 9-1658,-9 17 187,7-13-550,0 0 1,2 1-1,-10 20 0,17-31-174,-1 0-1,1 0 1,0 0 0,0 0-1,0 0 1,0 1-1,1-1 1,0 0-1,0 0 1,0 1-1,0-1 1,1 0-1,-1 0 1,1 0-1,0 1 1,0-1-1,1 0 1,2 4-1,-4-7-11,1 1 0,-1-1 0,1 0 0,-1 0 1,1 1-1,0-1 0,0 0 0,0 0 0,0 0 0,-1 0 0,1 0 0,1 0 0,-1-1 0,0 1 1,0 0-1,0 0 0,0-1 0,0 1 0,1-1 0,-1 1 0,0-1 0,1 1 0,-1-1 0,2 0 1,-1 0-12,0 0 1,0-1-1,0 1 1,0-1-1,0 0 1,0 1-1,-1-1 1,1 0 0,0 0-1,-1 0 1,1-1-1,-1 1 1,1 0-1,2-3 1,2-3-25,0 0 1,-1 0-1,0-1 0,0 0 1,0 0-1,3-9 0,-2-2 51,0-1 0,-2 0 0,0 0 0,-1 0 0,-1 0 0,-1-1 0,-2-32 0,-23-147 469,19 168-331,-2-17 115,6 32 34,-1-1 1,-1 2-1,0-1 0,-9-24 1,12 40-259,0 1 0,0-1 0,0 1 0,-1-1-1,1 1 1,0 0 0,0-1 0,0 1 0,0-1 0,-1 1 0,1-1 0,0 1 0,-1 0 0,1-1 0,0 1 0,-1 0 0,1-1 0,0 1 0,-1 0 0,1-1 0,0 1 0,-1 0-1,1 0 1,-1 0 0,0-1 0,-3 11 466,2 23-23,4 4-298,3 0 1,1-1-1,1 1 1,23 62-1,-24-82-167,0-1-1,2 1 1,0-2-1,0 1 1,2-1-1,0 0 0,0-1 1,2-1-1,0 1 1,0-2-1,1 1 1,16 10-1,-26-21-16,-1 0 0,1 0 0,0 0 0,0-1 0,0 1 0,0-1 0,0 0 0,1 0 0,-1 0 0,0-1 0,0 1 0,1-1 0,-1 1 0,0-1 0,1 0 0,-1 0 0,0-1 0,0 1 0,4-2 0,-3 1 2,-1-1-1,0 1 1,0-1 0,1 0-1,-1 0 1,-1-1-1,1 1 1,0-1 0,0 1-1,-1-1 1,0 0 0,1 0-1,-1 0 1,0 0 0,-1 0-1,4-7 1,-1-1 11,0 0 0,0 0 0,-1 0-1,-1-1 1,0 1 0,1-15 0,-3 19-10,1 1 0,-1 0 0,0-1 0,-1 1 0,0 0-1,0 0 1,0-1 0,0 1 0,-1 0 0,0 0 0,-1 0 0,1 1 0,-5-8 0,6 12-3,1 1 1,-1-1-1,1 0 1,-1 1-1,1-1 1,-1 1-1,0-1 1,1 0-1,-1 1 1,0-1-1,1 1 1,-1 0-1,0-1 1,0 1 0,1 0-1,-1-1 1,0 1-1,0 0 1,0 0-1,1 0 1,-1-1-1,0 1 1,0 0-1,0 0 1,0 0-1,1 1 1,-1-1-1,0 0 1,0 0-1,0 0 1,1 1-1,-1-1 1,0 0-1,0 1 1,1-1-1,-1 0 1,0 1-1,0-1 1,1 1-1,-1-1 1,1 1-1,-1 0 1,0-1-1,1 1 1,-1 0-1,1-1 1,-1 1-1,1 0 1,0-1-1,-1 1 1,1 0 0,0 0-1,0 0 1,-1-1-1,1 1 1,0 1-1,0-2 72,14-27-75,-8 13 2,-1 0 0,0-1 0,-1 0 0,0 0 0,-2 0 0,1-1-1,-2 1 1,0-29 0,-1 36 2,-1 1 0,1-1 0,-1 1-1,-1-1 1,1 1 0,-1 0 0,-1-1 0,1 1-1,-1 0 1,0 0 0,-1 1 0,0-1 0,0 1-1,0-1 1,-1 1 0,0 1 0,0-1 0,0 1 0,-1 0-1,-10-8 1,16 13-6,-1-1 8,0 8-65,1 197 115,0-193-49,-1 7 6,1 0 1,1 1 0,1-1 0,1 0-1,5 20 1,-7-33-10,1 0 1,0-1-1,0 0 0,0 1 0,0-1 1,1 0-1,0 0 0,0 0 0,0-1 1,0 1-1,0-1 0,1 1 0,-1-1 1,1 0-1,0 0 0,0-1 0,0 1 0,1-1 1,-1 0-1,0 0 0,1-1 0,0 1 1,-1-1-1,9 2 0,-7-3 2,-1 1 0,1 0 0,0-1 0,-1 0 0,1-1 0,0 1 0,-1-1-1,1 0 1,-1 0 0,1-1 0,-1 0 0,0 0 0,1 0 0,4-4 0,-2 1 28,0 0 1,-1 0-1,1-1 0,-2-1 1,1 1-1,-1-1 1,11-15-1,-5 4 69,-1 0-1,-1-1 1,-1 0 0,-1-1-1,-1 0 1,9-37-1,-15 53-86,0 0-1,-1 0 0,1 0 1,-1 0-1,0 0 0,0 0 0,-2-6 1,2 9-11,0-1 1,-1 1-1,1-1 1,-1 1-1,1 0 1,-1-1-1,0 1 1,1 0-1,-1-1 1,0 1-1,0 0 1,0 0-1,0 0 1,0 0-1,0 0 1,0 0-1,-1 0 1,1 0-1,0 0 1,0 0-1,-3 0 1,3 1-4,1 0 1,-1-1 0,0 1 0,1 0 0,-1 0-1,0 0 1,1 0 0,-1 1 0,0-1-1,1 0 1,-1 0 0,0 0 0,1 0-1,-1 1 1,0-1 0,1 0 0,-1 1-1,0-1 1,1 0 0,-1 1 0,1-1-1,-1 1 1,1-1 0,-1 1 0,1-1-1,-1 1 1,0 1 0,-10 17-14,10-17 12,-3 6 6,1 0-1,1 0 0,-1 0 1,1 0-1,1 0 1,0 1-1,0-1 1,0 0-1,1 1 1,0-1-1,1 0 0,0 1 1,0-1-1,1 0 1,0 0-1,4 11 1,-5-15-2,1-1 0,-1 1 0,1 0 1,0-1-1,0 1 0,1-1 0,-1 0 0,1 0 1,-1 0-1,1 0 0,0 0 0,0-1 1,0 1-1,0-1 0,1 0 0,-1 1 1,1-2-1,0 1 0,-1 0 0,1-1 0,0 0 1,0 1-1,0-2 0,0 1 0,0 0 1,0-1-1,0 0 0,0 0 0,0 0 0,0 0 1,0 0-1,0-1 0,0 0 0,0 0 1,4-2-1,-4 2 1,0 0 0,0-1 0,0 1-1,1-1 1,-2 0 0,1 0 0,0-1 0,0 1 0,-1-1 0,1 0 0,-1 0 0,0 0 0,0 0 0,4-5 0,-5 5 0,-1 0 0,1-1 0,-1 1 0,0 0 0,0 0 0,0-1 0,0 1 0,0-1 0,-1 1 0,0-1 0,0 1 0,0-1 0,0 1 0,0 0 0,0-1 0,-1 1 0,0-1 0,-1-3 0,-2-5-2,3 11 13,0-1 0,1 1 0,-1-1 0,1 1 0,-1-1 0,1 1 0,-1-1 0,1 1 0,0-1 0,-1 1 0,1-1 0,0 1 0,0-1 0,0 0 0,0 1 0,1-1 0,-1 1 0,0-1 0,1 1 0,-1-1-1,1 1 1,-1-1 0,1 1 0,0-1 0,1-1 0,7-22 54,-2 13-44,-5 7-13,0 1 0,1-1 0,-1 1 0,1-1 0,0 1 0,1 0 0,5-6 0,-7 9-7,-1 0 0,1 1 0,-1-1 0,1 0 0,0 1 0,-1-1 0,1 1 0,0-1 0,-1 1 0,1 0 1,0-1-1,0 1 0,0 0 0,-1 0 0,1 1 0,0-1 0,0 0 0,-1 1 0,1-1 0,0 1 0,-1-1 0,1 1 0,0 0 0,-1-1 0,1 1 0,-1 0 1,3 2-1,-3-2 1,0-1 0,0 1 1,-1-1-1,1 1 0,0 0 1,0 0-1,-1-1 1,1 1-1,0 0 0,-1 0 1,1 0-1,-1-1 0,1 1 1,-1 0-1,1 0 0,-1 0 1,1 2-1,6 13 32,20 31 59,-26-45-81,-1 1 0,1-1 0,0 0 0,-1 1 0,0-1 0,1 1-1,-1-1 1,0 0 0,0 1 0,0-1 0,-1 1 0,1-1 0,0 1 0,-1-1 0,0 0 0,1 1 0,-1-1 0,0 0 0,0 0 0,-1 1 0,1-1-1,0 0 1,-1 0 0,-2 2 0,1 0 21,0 0-1,-1 0 1,0-1 0,0 0-1,0 0 1,0 0 0,0 0-1,-1 0 1,-5 2-1,4-3-69,-6 3 40,0-1-1,0 0 0,0-1 1,-14 2-1,25-5-96,-1 1 0,1-1 0,-1 0-1,1 0 1,-1 0 0,1 0 0,0 0 0,-1 0 0,1 0 0,-1 0 0,1 0-1,-1-1 1,1 1 0,0-1 0,-1 1 0,1-1 0,-1 1 0,1-1-1,0 0 1,0 0 0,0 1 0,-1-1 0,1 0 0,0 0 0,0 0 0,0 0-1,0-1 1,0 1 0,1 0 0,-1 0 0,0 0 0,0-1 0,1 1-1,-1 0 1,1-1 0,-1 1 0,1-1 0,0 1 0,-1-1 0,1 1 0,0 0-1,0-1 1,0 1 0,0-1 0,1-1 0,-1 1-168,0-1-1,0 1 1,1 0 0,0 0 0,-1 0 0,1-1-1,0 1 1,0 0 0,0 0 0,1-2 0,24-26-1332</inkml:trace>
</inkml:ink>
</file>

<file path=ppt/ink/ink5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0:09.08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9 1 12843,'-6'17'5577,"3"2"-3881,3-16-1408</inkml:trace>
</inkml:ink>
</file>

<file path=ppt/ink/ink5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0:17.83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533 970 8170,'3'-3'5500,"7"-2"-4961,-5 3 219,13-9-77,0 1 0,1 1 0,0 0 0,1 2 0,-1 0 0,1 2-1,1 0 1,33-4 0,4 9-215,0 2-1,92 17 0,-80-9-385,468 40 304,-442-48 177,1-5 1,0-3-1,149-30 0,-180 22-212,126-31 437,-165 36-620,0 0 1,-1-2-1,0-1 1,46-29-1,-62 34-121,-1 0 0,0-1-1,0 0 1,-1-1 0,0 0-1,0 0 1,-1-1 0,0 0-1,-1 0 1,0 0 0,-1-1-1,0 0 1,6-19 0,-9 22-7,1-1 0,-2 0 0,1-1 1,-1 1-1,-1 0 0,1 0 0,-2 0 1,1-1-1,-1 1 0,0 0 0,-1 0 0,0 0 1,-1 0-1,0 0 0,0 1 0,-1-1 1,-9-14-1,-3 1-17,-1 1 1,-1 0-1,0 2 1,-2 0-1,0 1 1,-1 1-1,-28-17 1,-167-85-32,146 87-50,-1 4 0,-2 3 0,0 3 0,-2 4 0,0 2 0,-99-6 0,91 17-371,0 3-1,0 4 0,-163 27 0,142-9-14,1 6-1,-165 63 0,202-62 417,1 4 0,2 2 1,-111 78-1,138-84 27,1 2 0,1 1 0,2 1 0,1 2 0,2 1 0,1 1 0,-28 49 0,46-68 17,1 0 0,1 1 0,0 0-1,2 1 1,0 0 0,1 0 0,0 0-1,-3 32 1,8-42 11,0-1 1,0 1-1,1-1 0,0 0 1,0 1-1,1-1 1,0 0-1,0 0 0,0 0 1,1 0-1,0 0 0,1 0 1,-1-1-1,1 1 0,1-1 1,-1 0-1,1-1 0,0 1 1,0-1-1,1 0 0,-1 0 1,1 0-1,0-1 0,1 0 1,6 4-1,10 3 57,0-1 0,0-1-1,1-1 1,0-1 0,1-1 0,24 3-1,158 6 265,119-29-131,-1-28 94,92-8-3171,-342 48 1955</inkml:trace>
</inkml:ink>
</file>

<file path=ppt/ink/ink5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0:25.17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1103 9194,'1'0'97,"-1"0"0,0 0-1,0 0 1,0 0 0,0 0 0,0 0 0,1 0 0,-1 0-1,0 0 1,0 0 0,0 0 0,0 0 0,1 0-1,-1 0 1,0 0 0,0 0 0,0 1 0,0-1 0,0 0-1,1 0 1,-1 0 0,0 0 0,0 0 97,0 0-98,0 0 1,0 1 0,0-1 0,0 0 0,1 0-1,-1 0 1,0 0 0,0 0 0,0 0 0,0 1 0,0-1-1,0 0 1,0 0 0,0 0 0,0 0 0,0 1 0,0-1-1,0 0 1,0 0 0,0 0 0,0 0 0,0 0-1,0 1 1,0-1 0,0 0 0,0 0 0,0 0 0,0 0-1,0 0 1,-1 1 0,1-1 0,0 0 0,0 0 0,0 0-1,18-3 1529,50-19 431,-1-3 0,120-63 1,108-92 323,-117 55-546,-58 35-1528,182-174-1,-276 238-357,26-28-169,-49 50 92,1-1 0,-1 1 0,0-1 0,0 0 0,-1 0 0,1 0 0,-1 0 0,0 0 0,-1-1 0,2-6 0,-3 9-85,0-1 0,0 1 0,0 0 0,0-1 0,-1 1 0,0 0 0,0-1 0,0 1 0,0 0 0,0 0 0,0 0 0,-1 0 1,0 0-1,1 0 0,-1 0 0,0 0 0,-1 1 0,1-1 0,0 1 0,-6-4 0,-4-4-628,-1 0 0,-1 1-1,-16-7 1,13 6 455,-5-3-147,15 8 474,0 0 1,0 0-1,-1 1 1,0 1-1,1-1 0,-2 1 1,-14-4-1,39 12 1085,1-1 0,30 4 1,2-8 65,-24-1-349,-1 1-1,1 1 1,-1 2 0,37 7 0,-56-8-640,0-1-1,0 0 1,0 1-1,-1 0 1,1 0-1,-1 1 1,1-1 0,-1 1-1,0 0 1,0 0-1,0 0 1,0 1-1,-1-1 1,1 1-1,-1 0 1,0 0 0,0 0-1,0 1 1,-1-1-1,1 1 1,-1-1-1,0 1 1,-1 0 0,1-1-1,-1 1 1,0 0-1,1 8 1,-2-1-66,0-1 1,0 1-1,-2 0 0,1-1 1,-1 0-1,-1 1 0,0-1 0,-1 0 1,-4 11-1,-1-2-361,-1-1 0,-1 0 0,0-1 0,-14 18 0,-1-8-982,9-20 451</inkml:trace>
</inkml:ink>
</file>

<file path=ppt/ink/ink5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0:26.19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193 54 8194,'-1'-3'369,"0"-1"1,0 0 0,0 1-1,0-1 1,-1 1 0,0-1-1,1 1 1,-1 0-1,-1-1 1,1 1 0,-5-5-1,6 7-265,-1 0 0,1 0 0,-1 1 0,0-1 0,1 0 0,-1 1 0,0-1-1,1 1 1,-1-1 0,0 1 0,1 0 0,-1 0 0,0 0 0,0 0 0,0 0 0,1 0-1,-1 0 1,0 1 0,1-1 0,-1 1 0,0-1 0,0 1 0,1-1 0,-1 1-1,1 0 1,-1 0 0,1 0 0,-3 2 0,-5 3 83,1 0 0,0 0 0,1 1 0,-1-1 0,1 2 0,1-1 0,-1 1 0,1 0 0,0 0 0,-8 18 1,8-13-2,1 1 1,0 0-1,1 0 1,0 0 0,1 1-1,-2 28 1,5-20 27,0 1 0,1 0 0,2-1-1,0 1 1,2-1 0,0 0 0,2 0 0,0-1 0,14 29 0,-4-21 77,1-1 0,2-1 0,0-1 0,2 0 0,38 34 1,37 46 188,-94-103-492,1 0 0,-1 1 0,0-1 1,-1 1-1,1-1 0,-1 1 1,0 0-1,0 0 0,0 0 0,-1 1 1,1-1-1,-2 0 0,1 0 0,0 6 1,-1-9-87,0 0-1,-1 0 1,1-1 0,0 1 0,-1 0 0,1 0-1,-1-1 1,0 1 0,0 0 0,0-1 0,0 1-1,0-1 1,0 1 0,0-1 0,0 1 0,0-1-1,-3 2 1,1-1-255,1-1 0,-1 1 0,0 0 0,-1-1 0,1 0 0,0 0 0,0 0 0,0 0 0,-1-1 1,1 1-1,0-1 0,-6 0 0,-19 1-796</inkml:trace>
</inkml:ink>
</file>

<file path=ppt/ink/ink5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0:26.60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0 325 8634,'5'0'4121,"11"-4"-1353,3-14-335,14-8-529,3-3-239,3-11-729,0 4-272,0 1-528,-2-1-168,-8 6-656,8 3-432,-16 7-1233,3 4-448,3 8 1745</inkml:trace>
</inkml:ink>
</file>

<file path=ppt/ink/ink5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0:27.20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1 754 8370,'47'113'3749,"-47"-111"-3662,0-1 0,0 0 0,1 0 1,-1 0-1,1 0 0,-1 0 0,1 0 1,-1 0-1,1-1 0,0 1 0,-1 0 1,1 0-1,0 0 0,0-1 0,-1 1 1,1 0-1,0-1 0,0 1 0,0 0 1,0-1-1,0 1 0,0-1 0,0 0 1,0 1-1,0-1 0,0 0 1,0 0-1,2 1 0,-2-2 3,0 1 0,0-1 0,1 0 0,-1 1 0,0-1 0,0 0 0,0 0 1,0 0-1,0 0 0,-1 0 0,1 0 0,0 0 0,1-2 0,1 0 311,3-5 24,0 1 0,-1-1 0,1 0 0,-2 0 0,1-1 0,6-17 0,15-61 886,-17 56-885,8-31 262,-2 0 1,10-91-1,-23 130-606,-1 1 1,0-1-1,-2 1 0,-1-1 0,-1 1 1,0 0-1,-2 0 0,-1 0 1,0 1-1,-15-33 0,18 49-75,1 1 0,-1-1-1,0 1 1,0-1 0,-1 1 0,1 0 0,-1 1-1,0-1 1,-8-6 0,11 10-5,0-1 0,0 1-1,0-1 1,-1 0 0,1 1 0,0 0 0,0-1 0,0 1 0,-1 0 0,1 0-1,0-1 1,0 1 0,-1 0 0,1 0 0,0 1 0,0-1 0,-1 0-1,1 0 1,-1 1 0,0 0 3,0 0 1,1 0-1,-1 0 0,1 0 0,-1 0 0,1 1 1,0-1-1,-1 0 0,1 1 0,0-1 0,0 1 1,0 0-1,0-1 0,0 1 0,1 0 0,-2 3 1,-1 4 28,1 1 0,0 0 1,0 0-1,1-1 1,0 1-1,1 0 1,0 0-1,1 0 1,0 0-1,3 12 1,1 2 43,2 0 0,0 0-1,11 23 1,-12-33-28,1 0-1,1 0 1,1-1-1,0 0 0,0 0 1,1-1-1,1-1 1,0 1-1,1-2 1,0 0-1,18 13 0,-24-19-41,1 0-1,-1-1 1,0 0-1,1 0 1,0 0-1,-1-1 1,1 1-1,0-2 1,0 1-1,1-1 1,-1 0-1,0-1 1,0 1-1,0-2 1,1 1-1,-1-1 0,0 0 1,0 0-1,0-1 1,0 0-1,0 0 1,0-1-1,-1 1 1,1-1-1,-1-1 1,11-7-1,-12 7 5,0-1 1,0 0-1,-1 0 0,0 0 1,0 0-1,0-1 0,0 0 1,-1 0-1,0 0 0,0 0 1,-1 0-1,0-1 0,0 1 0,0-1 1,-1 1-1,1-14 0,-1 16-8,-1 0-1,0 0 0,0 0 1,0 0-1,0 0 1,-1 0-1,1 0 0,-1 0 1,0 0-1,0 0 0,-1 0 1,1 1-1,-1-1 0,0 0 1,0 1-1,0-1 1,0 1-1,-1 0 0,1 0 1,-1 0-1,0 0 0,0 0 1,0 0-1,0 1 0,0 0 1,-1-1-1,1 1 0,-8-3 1,9 4-8,0 0 0,-1 1 1,1-1-1,0 0 0,-1 1 1,1 0-1,-1-1 0,1 1 1,-1 0-1,1 0 0,0 1 0,-1-1 1,1 0-1,-1 1 0,1-1 1,0 1-1,-1 0 0,1 0 0,0 0 1,0 0-1,0 0 0,0 1 1,0-1-1,0 0 0,0 1 0,0 0 1,0-1-1,1 1 0,-1 0 1,0 0-1,1 0 0,-2 2 1,2-1 1,-1 1 1,1-1 0,0 0-1,0 1 1,0-1 0,0 0-1,1 1 1,-1-1 0,1 1 0,0-1-1,0 1 1,0-1 0,0 1-1,1-1 1,0 1 0,-1-1 0,1 1-1,0-1 1,1 0 0,-1 1-1,0-1 1,4 4 0,-3-3 0,0-1-1,1 1 1,0-1 0,-1 0-1,1 0 1,0 0 0,1-1-1,-1 1 1,0-1 0,1 1-1,0-1 1,-1 0 0,1-1-1,0 1 1,6 1 0,-4-1-1,0-1 1,1 0 0,-1-1 0,0 0 0,1 0 0,-1 0 0,0-1-1,1 0 1,8-2 0,-2-1-1,0 0 1,-1-1-1,1 0 0,-1-1 0,0-1 0,-1 0 1,0-1-1,0 0 0,11-10 0,-8 4 68,-1-1 0,-1-1-1,0 0 1,-1-1 0,-1 0 0,0 0-1,-1-1 1,-1-1 0,-1 1 0,-1-1 0,0 0-1,5-37 1,-11 56-42,0 0 1,0-1-1,0 1 0,0 0 1,0-1-1,1 1 0,-1 0 1,0 0-1,0-1 0,1 1 1,-1 0-1,0 0 0,0-1 1,1 1-1,-1 0 0,0 0 1,1 0-1,-1-1 0,0 1 1,1 0-1,-1 0 0,0 0 1,1 0-1,-1 0 0,0 0 1,1 0-1,-1 0 0,1 0 1,-1 0-1,0 0 0,1 0 1,-1 0-1,0 0 0,1 0 1,-1 0-1,0 0 0,1 0 1,-1 0-1,0 0 0,1 1 1,-1-1-1,0 0 0,1 0 1,-1 0-1,1 1 0,23 12-20,-20-10 67,-3-3-74,20 12 56,1 0 0,0-2 0,31 11 0,-46-19-57,0 0-1,1 0 1,0-1-1,-1 0 0,1-1 1,-1 1-1,13-2 0,-17 1-22,0-1 0,0 0 0,0 1 0,0-1 0,0 0 0,0-1-1,0 1 1,0 0 0,0-1 0,0 0 0,-1 1 0,1-1 0,-1 0 0,1 0-1,-1-1 1,0 1 0,0 0 0,4-6 0,-5 4-247,1 1-1,0-1 1,-1 0-1,0 0 1,0 0 0,0 0-1,0 0 1,-1 0 0,0 0-1,0 0 1,0 0 0,0 0-1,0 0 1,-2-7-1,0 5-454,1-1 0,-1 1-1,0 0 1,-1 0 0,1 1-1,-1-1 1,-1 0 0,-6-9-1,-2 1 356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6:43.74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216 1 9594,'-11'0'886,"1"1"0,-1 0 0,1 1 1,-1 0-1,-12 4 0,14-3-680,-1 1 0,2 0 1,-1 0-1,0 1 0,1 0 0,0 0 1,0 1-1,0 0 0,1 1 0,0-1 1,0 1-1,1 1 0,0-1 0,0 1 1,0 0-1,-5 12 0,10-17-148,0 0-1,0 0 0,0 1 0,0-1 1,1 0-1,-1 1 0,1-1 0,0 1 1,0-1-1,0 0 0,0 1 1,1-1-1,-1 1 0,1-1 0,0 0 1,0 0-1,0 1 0,1-1 1,-1 0-1,1 0 0,-1 0 0,1 0 1,0 0-1,0-1 0,0 1 0,1-1 1,-1 1-1,1-1 0,4 4 1,9 6 131,-1-1 0,1 0 0,34 16 0,-11-9 124,41 23 451,-73-37-680,-1 0 1,1 1 0,-1 0-1,0 0 1,0 0-1,0 1 1,-1 0 0,8 11-1,-11-14-65,0 0 0,-1 0 0,1 0 0,-1 0-1,0 1 1,1-1 0,-2 1 0,1-1 0,0 1 0,-1-1-1,1 1 1,-1-1 0,0 1 0,0-1 0,0 1 0,-1-1 0,1 1-1,-1-1 1,0 1 0,0-1 0,0 0 0,-1 1 0,1-1-1,-1 0 1,1 0 0,-1 0 0,0 0 0,0 0 0,-1 0-1,-3 3 1,1 0-16,-1-1 0,0 0 0,-1-1-1,1 1 1,-1-1 0,0 0 0,0-1-1,0 0 1,-1 0 0,1 0 0,-1-1 0,-14 2-1,-2-2-790,-1-1 0,0-1-1,0-2 1,0 0-1,-32-8 1,57 10 775,0 0 1,0 0-1,1 0 1,-1 0-1,0 0 1,0 0-1,0-1 1,1 1-1,-1 0 1,0 0-1,0 0 1,0 0-1,0 0 1,0-1-1,0 1 1,1 0-1,-1 0 1,0 0-1,0-1 1,0 1-1,0 0 1,0 0-1,0 0 1,0-1-1,0 1 1,0 0-1,0 0 1,0 0-1,0-1 1,0 1-1,0 0 1,0 0-1,0 0 1,0-1-1,0 1 1,0 0-1,0 0 1,0 0-1,0-1 1,0 1-1,-1 0 1,1 0-1,0 0 1,0-1-1,0 1 1,0 0-1,0 0 1,-1 0-1,1 0 1,0 0-1,0 0 1,0-1-1,0 1 1,-1 0-1,1 0 1,0 0-1,0 0 1,0 0-1,-1 0 1,1 0-1,0 0 1,0 0-1,0 0 1,-1 0-1,1 0 0,0 0 1,15-8-26,18-2 50,-15 5-1,0-2 0,-1 0 0,31-17 0,72-32 778,-69 33 362,86-51 0,-129 69-1060,-1 0 0,-1-1 0,1 0-1,-1-1 1,10-11 0,-15 16-73,1 0 0,0 0-1,-1 0 1,0-1 0,1 1-1,-1 0 1,0-1 0,0 1-1,0 0 1,-1-1 0,1 1-1,0-1 1,-1 0 0,0 1-1,0-1 1,1 1 0,-1-1 0,-1 1-1,1-1 1,0 0 0,-1 1-1,1-1 1,-3-4 0,2 6-14,0-1 0,0 1 0,-1-1 0,1 1 0,-1 0 0,1-1 0,-1 1 0,1 0 0,-1 0 0,0 0 0,0 0 0,1 1 1,-1-1-1,0 0 0,0 1 0,0-1 0,0 1 0,0 0 0,0-1 0,0 1 0,0 0 0,0 0 0,0 0 0,0 1 0,0-1 0,1 0 0,-5 2 1,0-1-10,0 1 0,0 0 1,0 0-1,0 0 1,0 1-1,1 0 1,-9 5-1,7-2 32,1 0 0,0 0 1,0 0-1,0 1 0,1-1 0,0 1 1,0 1-1,1-1 0,0 1 0,0-1 0,1 1 1,0 1-1,-3 13 0,5-19 9,1 0 0,-1 0 0,1 1 0,0-1 0,0 0 0,0 0 0,1 1 0,-1-1 0,1 0 0,-1 0 0,1 0 0,0 0 0,1 0 0,-1 0 0,0 0 0,3 4 0,-2-5 8,1 1 1,0 0-1,-1-1 0,1 1 1,0-1-1,0 0 0,1 0 1,-1 0-1,0-1 0,1 1 1,-1-1-1,1 1 0,-1-1 1,1 0-1,-1-1 0,1 1 1,5 0-1,1-1 38,0 1-1,1-2 1,-1 1 0,0-1-1,0-1 1,0 0 0,0 0-1,0-1 1,16-7 0,7-5-281,43-27 0,-38 20-1057,-27 13-2612,-17 13 2520</inkml:trace>
</inkml:ink>
</file>

<file path=ppt/ink/ink5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0:27.54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0 6465,'4'4'10493,"9"26"-9018,-9-13-886,0 1 0,-2-1 0,0 0-1,0 1 1,-2 0 0,0-1 0,-5 29 0,-18 160-65,22-204-2896,2-9-358,-1 4 1361,-1 0-1</inkml:trace>
</inkml:ink>
</file>

<file path=ppt/ink/ink5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0:27.95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 2 4945,'-5'0'1744,"8"-2"-1464</inkml:trace>
</inkml:ink>
</file>

<file path=ppt/ink/ink5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0:28.36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79 159 12355,'0'3'5369,"6"6"-2817,4 7-439,6 9-457,1 3-352,6 7-415,-2-4-241,1-3-368,3-1-112,-8-7-144,0-4-96,-4-5-552,-8-8-321,-1-9-951,-2-8-1001,-2-11 1913</inkml:trace>
  <inkml:trace contextRef="#ctx0" brushRef="#br0" timeOffset="1">7 22 9578,'-6'5'3745,"9"-5"-2753,8 0-344,-2-3-720,4-1-400,-1-5-768,2-2 744</inkml:trace>
</inkml:ink>
</file>

<file path=ppt/ink/ink5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0:28.77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0 9442,'3'25'2008,"2"-1"-1,0 1 1,15 39-1,36 69 592,-10-25-455,-39-90-1857,-2-3-50,1 0-1,0-1 1,9 14 0,-3-73 148,-7 23-267,-1 8-37,0 1 0,0 0 0,8-14 0,-11 24-42,0 1 0,1-1 1,0 0-1,-1 0 0,1 1 0,0-1 0,0 1 1,0 0-1,0-1 0,1 1 0,-1 0 0,1 0 1,-1 1-1,1-1 0,0 0 0,0 1 0,-1 0 1,1 0-1,6-2 0,-8 3-11,1-1-1,-1 1 1,1 0 0,-1 0 0,1 0-1,-1 0 1,0 1 0,1-1-1,-1 0 1,1 1 0,-1-1-1,0 1 1,1-1 0,-1 1 0,0-1-1,1 1 1,-1 0 0,0 0-1,0 0 1,0 0 0,0 0-1,0 0 1,1 1 0,0 0 7,0 1 0,-1 0 0,1 0 0,-1 0 1,0 0-1,0 0 0,0 0 0,0 0 0,-1 0 0,1 4 0,0 3 13,-1 1 0,0-1 0,0 0 0,-1 1 0,-4 14 0,1-10-58,0-1-1,-1 0 1,-13 23-1,15-30-228,-1-1-1,0 0 1,0 0-1,0-1 0,-1 1 1,1-1-1,-1 0 0,-1 0 1,-9 7-1,14-12 94,1 1 0,-1-1-1,0 1 1,0-1 0,0 1 0,0-1-1,0 1 1,0-1 0,0 0 0,0 0-1,0 0 1,0 1 0,0-1 0,0 0-1,0 0 1,0 0 0,0-1 0,0 1-1,0 0 1,0 0 0,0 0 0,0-1-1,0 1 1,0-1 0,0 1 0,0-1-1,0 1 1,1-1 0,-3-1 0,-3-19-1168</inkml:trace>
</inkml:ink>
</file>

<file path=ppt/ink/ink5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0:29.19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0 11066,'1'1'369,"0"-1"0,0 1 0,0 0 0,0-1 0,0 1 0,0 0 0,0 0 0,0 0 0,0 0 0,0 0 0,-1 0 0,1 0 0,0 0 0,-1 0 0,1 0 0,0 0 0,-1 0 0,1 2 0,9 28 1012,-6-19-407,23 80 1934,16 44-650,-35-116-2036,1 1 1,1-2-1,1 0 0,19 28 1,-26-43-193,-1 1 0,1-1 0,0 0 0,1 0 0,-1 0 1,1 0-1,-1-1 0,1 0 0,0 0 0,0 0 0,1 0 1,4 1-1,-6-3-22,-1 0 1,1-1 0,-1 1-1,0-1 1,1 0-1,-1 0 1,1 0 0,-1 0-1,1 0 1,-1-1-1,1 0 1,-1 1 0,0-1-1,1 0 1,-1-1 0,0 1-1,0-1 1,0 1-1,0-1 1,0 0 0,5-4-1,0-2 10,-1 1-1,0-1 1,0 0-1,-1-1 1,0 0 0,-1 0-1,1 0 1,-2-1-1,1 1 1,4-16-1,-5 12 5,-1 0 0,0 1 0,-1-1 0,0 0-1,-1-1 1,-1 1 0,0 0 0,-1-14 0,0 25-19,1 0 0,0-1 0,0 1 0,-1 0 0,0 0-1,1 0 1,-1 0 0,0 0 0,0-1 0,0 2 0,0-1 0,0 0 0,0 0 0,-1 0 0,-2-2 0,3 3-5,0 0-1,0 1 0,0-1 1,0 1-1,0 0 0,0-1 1,0 1-1,0 0 0,0 0 1,-1-1-1,1 1 0,0 0 1,0 0-1,0 0 0,0 0 1,0 1-1,0-1 1,-1 0-1,1 0 0,0 1 1,0-1-1,-1 1 0,-3 2-62,-1 0 1,1 1-1,0-1 0,0 1 0,0 0 0,0 1 1,1-1-1,0 1 0,-5 6 0,-2 6-513,1 0-1,1 1 1,0 0 0,1 1-1,-6 23 1,6-19-201,-17 46-282</inkml:trace>
</inkml:ink>
</file>

<file path=ppt/ink/ink5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0:29.63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26 1 9114,'-1'0'318,"1"0"0,-1 0 1,0 0-1,0 0 0,0 0 1,0 0-1,0 1 0,0-1 0,0 0 1,0 0-1,0 1 0,0-1 0,0 1 1,1-1-1,-1 1 0,0-1 0,0 1 1,1 0-1,-1-1 0,0 1 0,1 0 1,-1 0-1,0 1 0,0 0-38,0 0-1,0 0 1,0 0 0,1 0-1,-1 1 1,1-1 0,0 0-1,0 0 1,-1 1-1,2 2 1,0 8 38,1 1 0,7 25 0,-5-25 522,53 188 1939,-47-174-2598,2-1 1,1 0-1,1-1 1,1 0-1,19 25 0,-32-48-175,1 1-1,0-1 1,0 0-1,0 0 1,0 0-1,0 0 0,0-1 1,1 1-1,6 2 1,-9-4-7,0-1 0,1 0 0,-1 1-1,0-1 1,0 0 0,1 0 0,-1 0 0,0 0 0,1 0 0,-1 0 0,0 0 0,0-1 0,1 1 0,-1 0 0,0-1 0,0 1 0,0-1 0,1 1 0,-1-1 0,0 0 0,0 1 0,0-1 0,0 0 0,0 0 0,0 0-1,0 0 1,0 0 0,-1 0 0,1 0 0,0 0 0,-1 0 0,1 0 0,0-2 0,28-57-39,-23 42 21,2 2 0,0-1 1,20-29-1,-25 42 19,-1 1 1,1-1-1,0 1 0,0 0 0,1 0 1,-1 0-1,0 1 0,1-1 0,0 1 1,0 0-1,-1 0 0,1 0 0,0 1 1,1-1-1,-1 1 0,0 0 0,0 0 1,1 0-1,-1 1 0,0-1 1,8 1-1,-10 0 5,0 0 0,0 1 1,0-1-1,1 0 0,-1 1 0,0-1 1,0 1-1,0-1 0,0 1 1,0 0-1,0 0 0,0 0 0,0 0 1,0 1-1,-1-1 0,1 0 0,0 1 1,-1-1-1,1 1 0,-1-1 1,1 1-1,0 2 0,-1-1 5,1 0 0,-1 0 1,-1 0-1,1 0 0,0 0 0,-1 0 0,1 1 1,-1-1-1,0 0 0,0 0 0,0 1 0,-1-1 1,0 4-1,-2 4 11,0 0 1,-1 0-1,0 0 1,0-1-1,-1 0 1,-1 0-1,-10 15 1,-2-2-1,-31 31 0,44-48-240,-1-1 0,0 0 0,0 0 0,0-1 0,-1 0 0,0 0 0,1 0 1,-1-1-1,-1 0 0,-13 4 0,21-6 161,-1-1-1,1 0 1,0 0-1,0 0 1,-1 0 0,1 0-1,0 0 1,0 0 0,0 0-1,-1 0 1,1 0-1,0 0 1,0 0 0,-1 0-1,1 0 1,0 0 0,0 0-1,-1 0 1,1 0-1,0-1 1,0 1 0,0 0-1,-1 0 1,1 0-1,0 0 1,0 0 0,0 0-1,0-1 1,-1 1 0,1 0-1,0 0 1,0 0-1,0-1 1,0 1 0,0 0-1,-1 0 1,1 0-1,0-1 1,0 1 0,0 0-1,0 0 1,0-1 0,0 1-1,0 0 1,0 0-1,0 0 1,0-1 0,0 1-1,0 0 1,0 0-1,0-1 1,0 1 0,8-19-2283,16-18-555,1 4 1417</inkml:trace>
</inkml:ink>
</file>

<file path=ppt/ink/ink5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0:30.50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31 583 6465,'0'0'51,"4"-7"1421,0 0 0,-1 0 0,0-1 0,0 1 0,-1-1 0,0 1 0,2-15 0,-13 33 1995,1 6-3297,0 0 0,1 1 0,1 0-1,1 0 1,0 1 0,-3 29 0,11 1-53,6-26-72,-9-22-43,1-1-1,-1 1 0,1-1 0,-1 1 1,1-1-1,0 1 0,-1-1 0,1 0 0,-1 1 1,1-1-1,0 0 0,-1 0 0,1 1 1,0-1-1,0 0 0,-1 0 0,1 0 1,0 0-1,-1 0 0,1 0 0,0 0 1,0 0-1,-1 0 0,1 0 0,0 0 0,-1 0 1,2-1-1,0 0 0,0 0 1,0 0-1,0-1 0,0 1 1,0-1-1,0 1 0,-1-1 1,1 0-1,0 0 0,-1 0 1,0 0-1,1 0 0,-1 0 1,0 0-1,0 0 1,0 0-1,0-1 0,1-2 1,10-50 19,-9 39-31,1-4 10,0 2 4,0 0 0,8-22 0,-12 40-3,1 0-1,-1 0 0,0 0 0,0 0 1,0 0-1,0 0 0,1 0 1,-1 0-1,0 0 0,0 0 0,0 0 1,1 0-1,-1 0 0,0 0 1,0 0-1,0 0 0,0 0 0,1 0 1,-1 0-1,0 0 0,0 0 1,0 0-1,0 0 0,1 0 0,-1 1 1,0-1-1,0 0 0,0 0 1,0 0-1,0 0 0,1 0 0,-1 0 1,0 1-1,0-1 0,0 0 1,0 0-1,0 0 0,0 0 0,0 0 1,0 1-1,0-1 0,0 0 1,0 0-1,0 0 0,1 1 0,-1-1 1,0 0-1,0 0 0,0 0 1,0 0-1,-1 1 0,11 19 0,2 2-180,12 15-366,-23-35 437,0-1-1,0 0 0,-1 0 0,1 1 0,0-1 0,1 0 1,-1 0-1,0 0 0,0 0 0,0 0 0,1 0 0,-1 0 1,0 0-1,1-1 0,-1 1 0,1 0 0,-1-1 0,1 1 1,-1-1-1,1 0 0,-1 1 0,1-1 0,0 0 0,-1 0 1,1 0-1,-1 0 0,1 0 0,0-1 0,-1 1 0,1 0 1,-1-1-1,1 1 0,-1-1 0,1 1 0,-1-1 0,0 0 1,1 0-1,-1 1 0,0-1 0,1 0 0,0-2 0,3-1-494,-1-1-1,0 0 0,0-1 0,0 1 0,0-1 1,-1 1-1,3-9 0,-1 2-78,59-152-5887,-57 140 7960,-1-1 0,5-39 0,-14 74 3704,-9 60-2948,11-64-2034,-1 24 639,1 52 1,2-75-674,-1 0-1,1-1 1,0 1 0,1 0-1,-1-1 1,1 1 0,0-1-1,1 1 1,0-1-1,0 0 1,0 0 0,1 0-1,7 9 1,-9-13-68,-1-1 0,1 0-1,0 0 1,-1 1 0,1-1 0,0 0 0,0 0 0,0 0-1,0-1 1,-1 1 0,1 0 0,0-1 0,0 0 0,0 1 0,1-1-1,-1 0 1,0 0 0,0 0 0,0 0 0,0 0 0,0 0-1,0-1 1,0 1 0,0-1 0,0 1 0,0-1 0,0 0-1,-1 0 1,1 0 0,0 0 0,0 0 0,-1 0 0,1 0-1,0-1 1,-1 1 0,1-1 0,0-1 0,6-4-10,-1-1 1,-1 0-1,1 0 0,-2 0 1,10-18-1,-6 7 5,-2 1 0,0-1 1,-1-1-1,-1 1 0,-1-1 0,-1 0 1,-1 0-1,0 0 0,-2-1 0,0 1 1,-5-34-1,0 25 1,0 0-1,-2 0 1,-2 1 0,0 1 0,-2-1 0,-1 2 0,-21-37-1,33 63-1,0 0 0,-1 0 0,1 0 0,0 0-1,0 1 1,0-1 0,0 0 0,0 0 0,0 0 0,0 0-1,0 0 1,0 0 0,0 0 0,0 0 0,-1 0-1,1 0 1,0 0 0,0 0 0,0 0 0,0 0 0,0 0-1,0 0 1,0 0 0,0 0 0,0 0 0,-1 0-1,1 0 1,0 0 0,0 0 0,0 0 0,0 0-1,0 0 1,0 0 0,0 0 0,0 0 0,0 0 0,0 0-1,-1 0 1,1 0 0,0-1 0,0 1 0,0 0-1,0 0 1,0 0 0,0 0 0,0 0 0,0 0 0,0 0-1,0 0 1,0 0 0,0 0 0,0 0 0,0-1-1,0 1 1,0 0 0,0 0 0,1 14 170,7 21 145,85 190 1748,-66-166-1561,-26-55-483,30 58 302,-28-58-331,-1 0-1,1 1 0,0-1 0,0-1 1,0 1-1,1 0 0,-1-1 1,1 1-1,0-1 0,8 5 0,-11-8-40,0 1 0,0-1 0,0 0 0,-1 1 0,1-1 0,0 0-1,0 0 1,0 0 0,0 0 0,0 0 0,0 0 0,-1 0-1,1 0 1,0 0 0,0 0 0,0-1 0,0 1 0,0 0 0,-1-1-1,1 1 1,0 0 0,0-1 0,-1 1 0,1-1 0,0 1-1,0-1 1,-1 1 0,1-1 0,-1 0 0,1 1 0,0-1-1,-1 0 1,1 0 0,-1 1 0,0-1 0,1 0 0,-1 0 0,0 0-1,1 1 1,-1-2 0,9-41-2109,-8 39 1913,30-184-6652,-4 64 5800,-27 118 3682,-6 17-979,-6 21 17,6-8-833,-16 84 1757,21-96-2270,0-1 0,0 1 0,2-1 0,-1 1-1,1 0 1,1-1 0,4 17 0,-5-26-257,-1-1 0,0 1 0,1 0 1,0 0-1,0 0 0,-1 0 0,1-1 1,0 1-1,0 0 0,0-1 0,1 1 1,-1-1-1,0 1 0,1-1 1,-1 1-1,1-1 0,-1 0 0,1 0 1,0 0-1,-1 0 0,1 0 0,0 0 1,0 0-1,0-1 0,-1 1 0,1-1 1,0 1-1,0-1 0,0 0 1,0 1-1,0-1 0,0 0 0,0 0 1,0-1-1,0 1 0,0 0 0,2-1 1,3-2-283,0 1 1,-1-1 0,0 0-1,1 0 1,-1 0 0,0-1-1,-1 0 1,1-1 0,9-8 0,7-10-546</inkml:trace>
</inkml:ink>
</file>

<file path=ppt/ink/ink5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0:31.13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19 10 6457,'0'-1'475,"-1"1"-1,0-1 0,1 0 1,-1 0-1,0 1 0,0-1 0,0 0 1,1 1-1,-1-1 0,0 1 1,0-1-1,0 1 0,0 0 1,0-1-1,0 1 0,0 0 0,0 0 1,0-1-1,-2 1 0,10 26 3563,13 29-2163,-10-21-1494,3 0-1,0-1 1,3 0-1,36 59 1,-50-90-381,-1 0 0,0 0 0,1 0 1,0 0-1,-1-1 0,1 1 0,0-1 1,0 1-1,-1-1 0,1 0 0,0 1 0,0-1 1,1 0-1,2 1 0,-3-2-2,-1 0 0,0 0 0,1 0 0,-1-1 0,0 1 0,1 0 0,-1-1 0,0 1-1,0-1 1,1 1 0,-1-1 0,0 0 0,0 1 0,0-1 0,0 0 0,0 0 0,0 0 0,0 0 0,0 0 0,0 0 0,0 0-1,0 0 1,-1 0 0,1 0 0,0 0 0,0-3 0,11-16-26,24-38-49,-33 53 76,0 1 0,1-1-1,0 1 1,0 0 0,0 0 0,0 1-1,1-1 1,0 1 0,6-4 0,-9 6 3,0 0-1,0 0 1,0 1 0,0-1 0,0 1 0,0-1 0,0 1 0,1 0 0,-1 0-1,0 0 1,0 0 0,0 0 0,0 0 0,0 0 0,1 1 0,-1-1 0,0 1-1,0 0 1,0-1 0,0 1 0,0 0 0,-1 0 0,1 0 0,0 0 0,0 1-1,0-1 1,-1 0 0,1 1 0,-1 0 0,1-1 0,-1 1 0,0 0 0,0-1-1,1 1 1,-1 0 0,0 2 0,2 0 2,-2 0 0,1 1 0,0-1 0,-1 0 0,0 0 0,0 1 0,0-1 0,-1 1 0,1-1 0,-1 1 0,0-1 0,0 1 0,-1-1-1,1 1 1,-1-1 0,-2 6 0,-1 0 15,-1-1-1,0 0 0,0 0 0,-1-1 1,0 1-1,0-1 0,-11 10 0,14-14-104,-1-1 1,0 1-1,0-1 0,0 0 0,-1 0 0,1 0 1,-1-1-1,1 0 0,-1 1 0,0-1 1,0-1-1,0 1 0,0-1 0,0 0 0,0 0 1,-7 0-1,11-1-18,-1-1-1,1 1 1,0 0 0,0 0 0,-1-1-1,1 1 1,0-1 0,0 1 0,0-1-1,0 1 1,0-1 0,0 0 0,0 0-1,0 0 1,0 1 0,0-1 0,0 0-1,0 0 1,0 0 0,1 0-1,-1 0 1,0 0 0,1-1 0,-1 1-1,1 0 1,-1 0 0,1 0 0,0-1-1,-1 1 1,1 0 0,0-3 0,-1 0-248,1 1 1,0-1-1,0 0 1,0 0-1,1 0 0,-1 1 1,1-1-1,0 0 1,2-5-1,12-16-727</inkml:trace>
</inkml:ink>
</file>

<file path=ppt/ink/ink5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0:31.86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38 437 6361,'-2'8'9940,"-4"25"-6504,-3 12-3733,0-11 1006,7-30-617,0 0 0,0 0 1,1 1-1,0-1 0,0 1 1,0-1-1,0 1 0,1-1 1,0 1-1,0 0 1,0-1-1,0 1 0,1-1 1,1 6-1,-2-9-90,1 0 0,0 0 1,-1-1-1,1 1 0,-1 0 0,1 0 1,0-1-1,0 1 0,-1-1 0,1 1 1,0-1-1,0 1 0,0-1 0,0 1 1,0-1-1,0 0 0,-1 1 0,1-1 1,0 0-1,0 0 0,0 0 1,0 0-1,0 0 0,0 0 0,0 0 1,0 0-1,0 0 0,0 0 0,0 0 1,0-1-1,0 1 0,0 0 0,0-1 1,0 1-1,-1-1 0,2 0 0,33-20-65,-28 15 44,-1 0 1,0 0-1,0-1 1,0 0-1,-1 0 1,0-1-1,-1 1 1,1-1-1,-2 0 1,5-11-1,-2 0 7,0-1-1,-1 0 0,3-29 0,-9 34 358,8 35 720,-4-13-1010,1-1 0,0 1 0,1-1-1,0-1 1,0 1 0,10 9 0,-7-8-17,0 1 1,-1 0-1,11 14 0,-12-14-20,-4-4-17,1 0 1,0 0-1,0 0 1,0-1-1,0 1 0,0-1 1,1 1-1,-1-1 1,1-1-1,0 1 1,7 3-1,-11-6-2,1 1 1,-1-1 0,1-1-1,0 1 1,-1 0-1,1 0 1,-1 0-1,1 0 1,-1 0-1,1 0 1,0-1-1,-1 1 1,1 0-1,-1 0 1,1-1-1,-1 1 1,1 0-1,-1-1 1,0 1 0,1-1-1,-1 1 1,1-1-1,-1 1 1,0 0-1,1-1 1,-1 1-1,0-1 1,0 1-1,1-1 1,-1 0-1,0 1 1,0-2-1,9-24 41,-7 16-25,5-11-11,1 0 0,1 1 0,0 0 1,21-32-1,-29 50-4,1 0 0,-1 0 0,0 1 0,1-1 0,0 0 1,-1 1-1,1-1 0,0 1 0,0 0 0,0-1 0,0 1 0,0 0 0,0 0 0,0 0 1,0 0-1,0 1 0,0-1 0,0 1 0,1-1 0,-1 1 0,0 0 0,5 0 0,-1 1-2,-1 0 0,1 1 0,0 0-1,-1 0 1,1 1 0,9 5 0,27 10 46,-40-17-35,1 0 1,-1-1 0,1 0-1,-1 1 1,1-1-1,-1 0 1,1 0-1,0 0 1,-1-1 0,1 1-1,-1-1 1,1 1-1,-1-1 1,1 0-1,2-1 1,2-3 32,0 0 0,0 0-1,0 0 1,-1-1 0,1 0-1,-2 0 1,1-1 0,-1 1 0,5-9-1,-2 3 23,0-1 0,-1 0 0,-1 0-1,8-22 1,-6 7 26,-2 1 0,-1-1 0,-1 0 0,-1 0 0,-2-54 0,-5 57-95,4 25 5,0 0 0,0 1 0,0-1-1,0 0 1,0 0 0,0 0 0,0 0 0,0 0 0,-1 0 0,1 0-1,0 0 1,0 0 0,0 0 0,0 0 0,0 0 0,0 0 0,0 0-1,0 0 1,0 0 0,-1 0 0,1 0 0,0 0 0,0 0 0,0 0-1,0 0 1,0 0 0,0 0 0,0 0 0,0 0 0,0 0 0,0 0-1,0 0 1,-1 0 0,1 0 0,0-1 0,0 1 0,0 0 0,0 0-1,0 0 1,0 0 0,0 0 0,0 0 0,0 0 0,0 0 0,0 0-1,0 0 1,0 0 0,0-1 0,0 1 0,0 0 0,0 0 0,0 0-1,0 0 1,0 0 0,0 0 0,0 0 0,0 0 0,0 0 0,0 0-1,0-1 1,0 1 0,0 0 0,-2 12 24,1 15 72,1 3 292,2 0 1,1 0-1,8 36 1,-9-55-238,1 1 0,0-1 0,1 0 0,1-1 0,0 1 0,0-1 0,1 0 1,0 0-1,1 0 0,0-1 0,12 12 0,-16-17-119,1-1 1,-1 0-1,1-1 1,0 1-1,1-1 1,-1 1-1,0-1 0,1 0 1,-1-1-1,1 1 1,-1-1-1,1 0 1,0 0-1,-1 0 0,1-1 1,0 1-1,0-1 1,0-1-1,-1 1 1,1 0-1,0-1 0,0 0 1,-1 0-1,1-1 1,0 1-1,-1-1 1,0 0-1,1 0 0,7-6 1,2-1-79,-1-1 0,1-1 0,-2 0 0,0-1-1,0 0 1,-1-1 0,12-18 0,17-30-706,-5 2 320</inkml:trace>
</inkml:ink>
</file>

<file path=ppt/ink/ink5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0:20.69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 1536 8386,'0'1'1686,"-7"8"2849,8-18-563,2-1-3768,0 1 1,0 0-1,1 1 1,0-1-1,1 1 1,0-1-1,11-13 1,4-8 190,1-9 203,-1-2 1,-3 0-1,24-84 1,-36 110-513,-4 12-67,29-113 535,-27 102-491,-1 0-1,0 0 1,-1 0 0,-1 0 0,0 0 0,-3-19-1,3 33-58,0-1 0,0 1-1,0-1 1,0 1-1,0-1 1,0 1 0,0-1-1,0 1 1,0-1-1,0 1 1,0-1-1,-1 0 1,1 1 0,0-1-1,0 1 1,0 0-1,-1-1 1,1 1-1,0-1 1,-1 1 0,1-1-1,0 1 1,-1 0-1,1-1 1,0 1-1,-1-1 1,1 1 0,-1 0-1,1 0 1,-1-1-1,1 1 1,-1 0 0,1 0-1,-1 0 1,1-1-1,-1 1 1,1 0-1,-1 0 1,1 0 0,-1 0-1,1 0 1,-1 0-1,1 0 1,-1 0-1,1 0 1,-1 0 0,1 0-1,-1 0 1,0 1-1,-1 0 6,1 0 0,-1 1-1,1-1 1,-1 0-1,1 1 1,0-1 0,-1 0-1,1 1 1,0 0-1,0-1 1,0 1 0,-1 2-1,-2 11 22,0-1 0,1 1 0,0-1 0,1 1 1,1 0-1,0 0 0,2 16 0,2 6-8,12 61 1,-15-94-22,1-1 0,-1 0 0,1 0 0,0 0 0,0 0 1,0 0-1,1 0 0,-1 0 0,1 0 0,-1-1 0,1 1 1,0 0-1,0-1 0,0 1 0,1-1 0,-1 0 0,4 2 0,-4-3 2,0 0 0,1 0-1,-1 0 1,1 0-1,0-1 1,-1 0-1,1 1 1,-1-1 0,1 0-1,0 0 1,-1 0-1,1-1 1,-1 1-1,1-1 1,-1 1 0,1-1-1,-1 0 1,1 0-1,-1 0 1,0 0-1,3-2 1,3-2 3,0 0 0,0 0 0,-1-1 0,0 0 0,0 0 0,-1-1 0,1 0 0,-2 0 0,1-1 0,-1 1 0,9-18-1,1-6 27,19-60 0,-31 82-27,0 1 150,-1-1 1,0 0-1,0 0 0,-1 0 0,0 0 1,-1-15-1,0 24 281,2 1-431,-1-1 0,1 1 1,0 0-1,0 0 0,0 1 0,-1-1 1,1 0-1,-1 1 0,1-1 0,2 3 1,7 7-3,10 9 2,61 53 12,-80-72-17,-1 0-1,0 0 1,0-1 0,0 1 0,1-1 0,-1 1 0,0-1-1,1 1 1,-1-1 0,0 0 0,1 0 0,-1 0 0,0 1 0,1-1-1,-1-1 1,1 1 0,-1 0 0,0 0 0,1 0 0,-1-1 0,0 1-1,1-1 1,-1 1 0,0-1 0,0 1 0,1-1 0,-1 0 0,0 0-1,0 1 1,0-1 0,0 0 0,0 0 0,0 0 0,0 0 0,0 0-1,0 0 1,-1-1 0,2-1 0,2-3 1,0-1-1,0 0 1,0 0 0,-1 0 0,3-9-1,33-96 110,-37 104-50,1-1 0,0 1 0,0 0 0,1 0 0,1 0 0,-1 1 1,1 0-1,0 0 0,1 0 0,11-12 0,-16 18-57,0 1-1,0 0 1,-1-1-1,1 1 1,0 0 0,0 0-1,0-1 1,-1 1-1,1 0 1,0 0-1,0 0 1,0 0 0,-1 0-1,1 0 1,0 0-1,0 0 1,0 0-1,0 1 1,-1-1-1,1 0 1,0 0 0,0 1-1,-1-1 1,1 0-1,0 1 1,-1-1-1,1 1 1,0-1 0,-1 1-1,1-1 1,0 2-1,19 25-34,-4-4 48,-14-22-31,0 1 0,-1-1 0,1 0 0,0 0 0,0 0 1,-1-1-1,1 1 0,0 0 0,0-1 0,0 1 0,0-1 1,0 0-1,0 1 0,0-1 0,0 0 0,0 0 1,0-1-1,0 1 0,0 0 0,0-1 0,0 1 0,0-1 1,0 1-1,0-1 0,0 0 0,-1 0 0,4-2 0,-2 1-46,-1-1 0,1 1 0,-1-1 0,0 0 0,0 0 0,0 1-1,-1-2 1,1 1 0,0 0 0,-1 0 0,0 0 0,0-1-1,0 1 1,0-1 0,0-5 0,-1-4-101,2-8-110,-2 20 263,0 1 1,0-1-1,0 1 1,1-1-1,-1 1 1,0-1-1,1 1 1,-1-1-1,0 1 1,1-1-1,-1 1 1,1-1-1,-1 1 1,0-1-1,1 1 1,-1 0-1,1-1 1,-1 1-1,1 0 1,0 0-1,-1-1 1,1 1-1,-1 0 1,1 0-1,-1 0 1,1 0-1,0 0 1,-1 0-1,1 0 1,0 0-1,4-1 7,0 0 0,0 0 0,0 0 0,0 0 0,-1-1 0,1 1 0,0-1 0,-1-1-1,1 1 1,-1-1 0,5-3 0,36-32-3,-43 36 5,10-11 4,-1 0 1,-1-1-1,0 0 1,-1-1-1,-1 0 1,0-1-1,-1 1 1,0-1-1,-2-1 1,5-16-1,-2 1 29,-1 0 0,-1 0 0,-2 0 0,-1 0 0,-1-1 0,-2 0 0,-1 1 0,-2-1 0,-1 1 0,-2 0 0,-13-45 0,19 75-33,-20-47 0,19 48-1,0-1 0,0 0 0,0 1 0,0-1 0,0 1 0,0-1 0,0 1 0,0-1 0,0 1 0,-1 0 0,1 0 1,0-1-1,-1 1 0,1 0 0,-1 0 0,0 1 0,1-1 0,-1 0 0,0 0 0,1 1 0,-1-1 0,0 1 0,0 0 0,-2-1 0,3 2-1,-1-1 0,1 1 1,-1 0-1,1-1 0,0 1 0,-1 0 0,1 0 1,0 0-1,-1 0 0,1 0 0,0 0 0,0 1 0,0-1 1,0 0-1,0 0 0,0 1 0,0-1 0,0 1 0,1-1 1,-1 1-1,1-1 0,-1 1 0,1-1 0,-1 1 0,1 0 1,0-1-1,0 3 0,-4 49-22,6-13 25,2 0-1,1-1 0,3 0 0,1 0 0,1-1 0,30 69 0,122 211 126,-101-218-8,28 52 206,-78-129-244,0 0 1,-1 1-1,-2 1 1,9 38-1,-15-54-69,-1-1 1,0 1-1,0 0 0,-1-1 0,0 1 0,0 0 0,-1-1 0,0 1 0,-3 10 0,3-17-10,0 0 0,0 0 0,0-1 0,0 1 1,0 0-1,0 0 0,0 0 0,0-1 0,-1 1 0,1-1 0,-1 1 0,1-1 0,-1 1 0,0-1 0,1 0 0,-1 0 0,-2 1 0,1-1 0,0 0-1,0 0 1,0-1 0,0 0-1,0 1 1,0-1 0,0 0-1,0 0 1,0-1-1,0 1 1,0-1 0,0 1-1,0-1 1,0 0 0,-3-1-1,-7-3-4,1-1-1,-1 0 1,1-1-1,1 0 1,-1-1-1,1 0 0,0-1 1,1 0-1,0-1 1,1 0-1,0 0 1,0-1-1,1 0 1,0 0-1,1-1 0,1 0 1,-9-23-1,10 21 1,0 0-1,1 0 0,1-1 1,0 0-1,1 0 0,0 1 1,2-1-1,0 0 0,0 0 1,1 0-1,1 0 0,1 0 1,0 0-1,1 1 0,0 0 1,8-18-1,14-14 64,1 1 0,2 2 1,3 0-1,39-40 0,-69 80-44,20-21 75,-15 17-67,0 0 1,0-1 0,-1 0 0,9-15 0,-15 23-26,1-1 0,-1 1 0,0-1 0,0 1-1,0 0 1,0-1 0,1 1 0,-1-1 0,0 1 0,0 0 0,1-1-1,-1 1 1,0 0 0,0-1 0,1 1 0,-1 0 0,1-1 0,-1 1-1,0 0 1,1 0 0,-1-1 0,0 1 0,1 0 0,-1 0 0,1 0-1,-1 0 1,1 0 0,-1-1 0,1 1 0,-1 0 0,0 0 0,1 0-1,0 0 1,9 15-34,2 33-6,-10-41 25,-1-2 15,0 1-1,1 0 1,0-1 0,0 1 0,0-1-1,1 1 1,6 9 0,-9-15 2,1 1-1,0 0 1,0 0 0,-1 0 0,1-1 0,0 1 0,0 0-1,0-1 1,0 1 0,0-1 0,0 1 0,0-1 0,0 1-1,0-1 1,0 0 0,0 1 0,0-1 0,0 0 0,2 0-1,-1 0 1,0-1 0,0 1 0,0-1 0,0 0 0,0 1 0,0-1 0,-1 0 0,1 0 0,0 0 0,-1 0 0,1-1 0,-1 1 0,1 0 0,-1-1-1,2-1 1,3-3 8,-1 0 0,0 0 0,-1 0-1,1-1 1,-1 1 0,0-1 0,-1 0-1,3-8 1,-5 13-6,0 0 0,-1 0 1,1 0-1,-1 0 0,0 1 0,0-1 0,0 0 0,0 0 0,0 0 1,0 0-1,0 0 0,-1 0 0,1 0 0,-1 0 0,1 1 0,-1-1 1,0 0-1,0 0 0,1 1 0,-1-1 0,0 0 0,-1 1 0,1-1 1,0 1-1,0-1 0,-1 1 0,1 0 0,-1-1 0,1 1 0,-1 0 1,1 0-1,-1 0 0,0 0 0,0 1 0,1-1 0,-1 0 1,0 1-1,-2-1 0,-55-12 87,48 12-643,1-1 0,0 0 1,0-1-1,0 0 0,0 0 0,-13-7 0,22 10 393,1-1-1,-1 1 1,1 0-1,0-1 1,-1 1 0,1 0-1,0-1 1,-1 1-1,1-1 1,0 1-1,0-1 1,-1 1-1,1-1 1,0 1-1,0-1 1,0 1 0,0-1-1,0 1 1,0-1-1,-1 1 1,1-1-1,0 1 1,1-1-1,-1 1 1,0-1-1,0 1 1,0-1 0,0 1-1,0-2 1,10-10-1150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6:44.40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192 83 4993,'-9'-18'3307,"7"12"-2554,-1-1-1,1 1 0,-2 0 1,1 0-1,-1 0 0,0 1 1,0-1-1,-7-6 0,10 12-682,-1-1-1,1 0 1,-1 0-1,0 1 1,0-1-1,1 1 0,-1 0 1,0-1-1,0 1 1,0 0-1,1 0 1,-1 0-1,0 0 1,0 0-1,0 1 1,1-1-1,-1 1 1,0-1-1,0 1 1,1-1-1,-1 1 0,0 0 1,1 0-1,-1 0 1,1 0-1,-1 0 1,-2 2-1,-4 4 73,0 0 0,0 1 0,-8 9 1,15-16-88,-2 2 3,-6 7 195,1 0 0,0 1 1,-10 16-1,17-25-177,0 1 1,-1-1 0,1 1-1,0 0 1,1 0-1,-1-1 1,0 1 0,1 0-1,-1 5 1,1-6-34,0-1-1,1 0 1,-1 0 0,0 1 0,1-1 0,-1 0 0,0 0 0,1 0 0,-1 0 0,1 1-1,0-1 1,-1 0 0,1 0 0,0 0 0,0 0 0,0 0 0,0-1 0,0 1 0,0 0-1,0 0 1,0 0 0,2 0 0,0 0 5,0 0 0,0 0-1,0 0 1,0-1 0,0 0 0,0 1-1,0-1 1,0 0 0,0 0 0,0-1-1,0 1 1,0-1 0,0 1 0,0-1-1,0 0 1,-1 0 0,1 0 0,0 0-1,0-1 1,4-3 0,5-2 16,-1-1 0,1 0 0,9-11 0,-15 13-40,23-16 27,-28 21-46,0 1 1,0 0-1,1-1 0,-1 1 0,0 0 0,0-1 0,0 1 0,0 0 1,0 0-1,0 0 0,0 0 0,1 0 0,-1 0 0,0 1 0,0-1 1,0 0-1,0 0 0,0 1 0,0-1 0,0 1 0,0-1 0,0 1 1,0-1-1,0 1 0,0 0 0,0-1 0,0 1 0,-1 0 0,1 0 1,1 1-1,0 1-124,0 0 1,0 0-1,1-1 0,-1 1 1,1-1-1,-1 1 1,1-1-1,0 0 0,0 0 1,0 0-1,0 0 1,0-1-1,0 1 0,1-1 1,-1 0-1,1 0 1,-1 0-1,1 0 0,-1 0 1,1-1-1,-1 0 1,1 0-1,-1 0 0,1 0 1,-1 0-1,7-2 1,16-9-1001</inkml:trace>
</inkml:ink>
</file>

<file path=ppt/ink/ink5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0:21.14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21 9666,'1'-2'424,"0"1"1,0-1-1,0 1 1,0-1-1,0 1 1,1 0-1,-1 0 0,0-1 1,1 1-1,-1 0 1,1 0-1,-1 0 0,1 0 1,-1 1-1,1-1 1,3-1-1,-4 2-249,0 0-1,0 0 1,-1 1 0,1-1 0,0 0-1,0 0 1,0 1 0,0-1-1,0 0 1,0 1 0,0-1-1,-1 1 1,1-1 0,0 1-1,0-1 1,0 1 0,-1 0-1,1-1 1,0 1 0,-1 0-1,1 0 1,0 0 0,4 8 316,-1-1 1,0 1 0,-1 0 0,1 0-1,1 9 1,-2-7-128,18 70 821,-4 2 0,8 107 1,-24-182-1243,10 60 192,-10-64-263,0-1-1,0 0 0,0 1 0,0-1 1,1 0-1,-1 0 0,1 0 0,0 0 1,0 0-1,0 0 0,0 0 1,0-1-1,0 1 0,1-1 0,0 1 1,3 2-1,-5-5-43,0 0 0,0 1 1,0-1-1,0 0 0,0 0 1,0 0-1,0 0 0,-1 0 0,1 0 1,0 0-1,0 0 0,0 0 1,0 0-1,0-1 0,0 1 1,0 0-1,-1-1 0,1 1 0,0 0 1,0-1-1,0 1 0,-1-1 1,1 0-1,0 1 0,-1-1 1,1 1-1,0-1 0,-1 0 0,1 1 1,-1-1-1,1 0 0,-1 0 1,1 0-1,-1 1 0,0-1 0,1 0 1,-1 0-1,0 0 0,1-1 1,7-16-1440</inkml:trace>
</inkml:ink>
</file>

<file path=ppt/ink/ink5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0:21.57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75 316 11514,'-27'51'6227,"15"-21"-5070,1 0 0,-9 41-1,19-61-994,-1 1 0,1 0 0,1 0 0,0 0 0,1 14 0,0-22-141,-1 1 0,1 0 0,0 0 0,0-1 0,1 1 0,-1-1 0,0 1 0,4 4-1,-4-7-21,0 0 0,0 0 0,0 0 0,0 0 0,0 0 0,0 0 0,0 0 0,0 0 0,0 0 0,0-1 0,0 1 0,1 0 0,-1-1 0,0 1 0,1-1 0,-1 0 0,0 1-1,1-1 1,-1 0 0,0 0 0,1 0 0,-1 0 0,2 0 0,1 0-23,0-1 0,0 0 0,-1-1-1,1 1 1,0 0 0,-1-1 0,1 0 0,-1 0-1,0 0 1,1 0 0,-1-1 0,0 1 0,0-1-1,0 0 1,4-5 0,1-3-47,-1 1 1,0-1-1,9-18 1,-4 2 78,-2 0 0,-1-1 0,-2 0 0,0 0 0,-2 0 0,-1-1 0,-1 0 0,-2 0 0,0 0 0,-3 0 0,0 0 0,-1 0 0,-2 1 0,-1 0 0,-13-37 0,18 63 7,0-1 1,0 1 0,0-1 0,0 1 0,0-1-1,0 1 1,-1 0 0,0 0 0,1-1 0,-1 1-1,0 0 1,0 1 0,0-1 0,0 0-1,0 1 1,0-1 0,-1 1 0,-2-2 0,4 3-2,0-1 0,0 1 0,0 0 0,1 0 1,-1 0-1,0 0 0,0 0 0,0 0 0,0 0 1,0 0-1,0 0 0,0 1 0,0-1 0,0 0 1,0 0-1,0 1 0,1-1 0,-1 1 0,-2 0 1,2 1 14,-1-1 0,1 1 0,-1-1 1,1 1-1,0 0 0,0-1 0,-1 1 1,1 0-1,0 0 0,1 0 0,-3 4 1,1 5 93,-1 0 0,1 0 0,1 0 1,0 0-1,1 0 0,0 0 0,0 0 1,3 11-1,1 6 282,16 53 0,-16-68-263,1-1 1,1 0 0,0 1 0,0-2 0,1 1 0,0-1 0,1 0 0,1-1 0,17 19-1,-23-26-117,0-1-1,0 1 0,1 0 1,-1-1-1,1 0 0,-1 0 0,1 0 1,0 0-1,-1 0 0,1-1 0,0 1 1,0-1-1,0 0 0,0-1 0,1 1 1,-1-1-1,0 1 0,0-1 0,0-1 1,0 1-1,0 0 0,1-1 0,-1 0 1,0 0-1,0 0 0,-1-1 0,1 1 1,0-1-1,0 0 0,-1 0 0,1 0 1,-1 0-1,1-1 0,5-5 0,-1-1 27,1-1-1,-2 0 1,1 0-1,-2-1 1,1 0-1,-1 0 1,5-14-1,-5 11 8,1 0-1,1 0 0,0 0 1,11-12-1,-17 23-22,-1 1-1,1 0 1,1-1-1,-1 1 0,0 0 1,0 0-1,1 0 1,-1 1-1,1-1 1,0 0-1,-1 1 0,1 0 1,0 0-1,0 0 1,0 0-1,0 0 1,0 0-1,4 0 0,-4 2 26,0-1 0,0 1-1,0 0 1,-1 0 0,1 0-1,0 0 1,0 0 0,-1 1-1,1-1 1,0 1 0,-1 0-1,0-1 1,1 1-1,-1 1 1,0-1 0,0 0-1,0 0 1,0 1 0,1 2-1,0-2-4,-1 1-1,0-1 1,0 0 0,0 0-1,0 1 1,0 0-1,-1-1 1,0 1 0,1 0-1,-1-1 1,-1 1-1,1 0 1,-1 0 0,1 0-1,-1 0 1,0 0-1,-1 7 1,-1-5-15,0-1-1,0 1 1,0-1-1,-1 0 1,0 0-1,0 0 1,0 0-1,-1-1 1,0 1-1,1-1 1,-1 0-1,-9 7 1,3-3-80,0 0 0,-1 0 0,0-1 1,0-1-1,-24 11 0,32-16-92,0 1 0,-1-1 0,1 0 0,0 0 0,-1 0 0,1-1 0,0 1 0,-1-1-1,1 0 1,-1 0 0,1 0 0,-1 0 0,1 0 0,0-1 0,-1 0 0,1 0 0,0 0 0,-1 0 0,1 0 0,0 0-1,0-1 1,0 0 0,0 0 0,0 0 0,0 0 0,1 0 0,-1 0 0,-4-6 0,6 6-45,-1 0 0,1 0 0,0 0 0,0 0 1,0-1-1,0 1 0,0-1 0,1 1 0,-1 0 1,1-1-1,-1-3 0,4-30-1150</inkml:trace>
</inkml:ink>
</file>

<file path=ppt/ink/ink5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0:22.03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44 0 16508,'-1'27'6145,"-7"-4"-4713,0-1-1000,-5 0-2000,-1-4 1152</inkml:trace>
</inkml:ink>
</file>

<file path=ppt/ink/ink5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0:34.85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1470 7274,'21'-22'6828,"-4"4"-5713,0 2 1,30-24-1,256-175 2096,83-62-1237,-308 219-1616,658-455 3655,-550 405-3453,137-89-1640,-318 192-2172,-16 6 774,-22 12-3279,0 5 3091</inkml:trace>
</inkml:ink>
</file>

<file path=ppt/ink/ink5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0:35.29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101 1 10138,'-6'19'6644,"-13"24"-4055,-12 31-2174,-4 43 1084,32-101-1160,0-1 0,1 1 0,1 0 0,0-1 1,3 29-1,-2-41-281,1 0 0,0 1 1,0-1-1,0 0 0,0 1 0,0-1 1,0 0-1,1 0 0,0 0 1,0 0-1,-1-1 0,2 1 1,-1 0-1,0-1 0,0 1 1,1-1-1,-1 0 0,1 0 1,0 0-1,0 0 0,0 0 0,0-1 1,0 1-1,0-1 0,0 0 1,0 0-1,1 0 0,-1 0 1,0-1-1,1 1 0,-1-1 1,5 0-1,8 1 50,0-2 0,0 0-1,0-1 1,0 0 0,24-8 0,-9 1-504,-1-1 1,-1-1 0,0-2-1,0 0 1,47-32-1,1-10-549</inkml:trace>
</inkml:ink>
</file>

<file path=ppt/ink/ink5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0:37.00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1217 8778,'8'-19'2376,"1"1"1,21-32-1,-10 22-681,1 2 1,33-34 0,-51 57-1557,0 0-1,0 0 1,0 1 0,1-1 0,-1 1-1,1 0 1,0 0 0,-1 0 0,1 0-1,0 0 1,5 0 0,-8 1-118,0 1 0,0 0 1,0 0-1,0 0 0,0 0 1,0 0-1,0 0 0,0 0 0,-1 1 1,1-1-1,0 0 0,0 0 0,0 1 1,0-1-1,-1 1 0,1-1 1,0 1-1,0-1 0,0 1 0,-1-1 1,2 2-1,-1 0-12,0-1 0,0 1 0,0 0 0,0 0 0,-1-1 0,1 1-1,0 0 1,-1 0 0,1 0 0,-1 0 0,0 0 0,0 0 0,0 0 0,0 2 0,-1 11 17,-1 0 0,0-1 0,-1 1 0,0-1 0,-10 24 1,-34 70 24,37-85-28,2-11 43,8-22-47,8-25-11,6-6-23,2 2 0,26-47 0,-37 75 39,2 1-1,-1-1 1,1 1 0,1 0-1,0 1 1,0 0-1,1 0 1,0 1-1,1 0 1,-1 1-1,1 0 1,19-10-1,-26 16 29,0-1-1,0 1 1,0 0-1,1 0 0,-1 1 1,0-1-1,0 1 1,0-1-1,1 1 1,-1 0-1,0 0 0,6 1 1,-7 0-34,-1 0 1,1-1 0,-1 1-1,1 0 1,-1 0-1,0 0 1,0 0 0,1 0-1,-1 0 1,0 0 0,0 0-1,0 1 1,0-1-1,0 0 1,0 1 0,-1-1-1,1 0 1,0 1-1,-1-1 1,1 1 0,-1-1-1,1 1 1,-1 0 0,0-1-1,1 1 1,-1-1-1,0 3 1,-1 27 69,-5 42 1,6-67-47,57-190 22,-53 170-71,22-69-59,-23 76 58,0 1 1,0-1-1,0 0 1,1 1-1,0 0 0,0 0 1,1 0-1,9-10 0,-13 15 8,0 1 0,0-1-1,0 0 1,0 1 0,-1-1-1,1 1 1,0-1 0,0 1 0,0-1-1,0 1 1,0 0 0,1-1-1,-1 1 1,0 0 0,0 0-1,0 0 1,0 0 0,0 0-1,0 0 1,0 0 0,0 0-1,0 0 1,0 1 0,0-1-1,0 0 1,0 1 0,0-1 0,0 1-1,0-1 1,0 1 0,0-1-1,0 1 1,0 0 0,0-1-1,-1 1 1,2 1 0,2 3-2,0 0 0,0 0 0,-1 0 1,0 0-1,3 6 0,-3-4-1,5 9 17,1 0 1,0-1-1,1 0 0,18 20 0,-25-32-83,0 1-1,0-1 1,1 0-1,-1-1 1,1 1-1,0 0 1,0-1-1,-1 0 1,2 0-1,-1 0 1,0-1-1,0 1 1,0-1 0,1 0-1,-1 0 1,1 0-1,-1-1 1,1 0-1,-1 0 1,1 0-1,-1 0 1,1 0-1,7-3 1,-6 1-337,0-1 1,0 0 0,0 0-1,0 0 1,0-1-1,-1 0 1,1 0 0,-1-1-1,0 1 1,0-1-1,-1 0 1,8-11 0,4-7-2319,22-42 0,-37 62 2571,80-165-8220,-58 94 12348,-21 57-455,-2 17-3440,0 0-1,0 0 1,0 0 0,-1-1 0,1 1 0,0 0-1,0 0 1,0 0 0,0 0 0,0 0-1,0 0 1,0-1 0,-1 1 0,1 0 0,0 0-1,0 0 1,0 0 0,0 0 0,0 0 0,-1 0-1,1 0 1,0 0 0,0 0 0,0 0-1,0-1 1,0 1 0,-1 0 0,1 0 0,0 0-1,0 0 1,0 0 0,0 0 0,-1 1 0,1-1-1,0 0 1,0 0 0,0 0 0,0 0 0,-1 0-1,1 0 1,0 0 0,0 0 0,-2 2 224,0-1-1,0 1 1,0-1 0,0 1 0,0 0 0,1 0-1,-1 0 1,1 0 0,-2 2 0,-6 10 69,1 0 1,0 0-1,1 1 1,0 0-1,2 1 0,0 0 1,0-1-1,1 1 1,1 1-1,1-1 0,0 21 1,1-36-368,1 0 0,0-1 1,0 1-1,0 0 0,0 0 0,0-1 0,0 1 1,1 0-1,-1 0 0,0 0 0,0-1 1,0 1-1,1 0 0,-1-1 0,0 1 0,1 0 1,-1 0-1,1-1 0,-1 1 0,1-1 1,-1 1-1,1-1 0,-1 1 0,1 0 0,0-1 1,-1 0-1,1 1 0,0-1 0,-1 1 1,1-1-1,0 0 0,0 0 0,-1 1 0,1-1 1,0 0-1,0 0 0,-1 0 0,1 0 1,0 0-1,0 0 0,0 0 0,-1 0 0,1 0 1,0 0-1,0 0 0,-1 0 0,3-1 1,-1 0-3,1 0 1,0 0 0,-1-1-1,1 1 1,-1-1 0,1 1-1,-1-1 1,0 0 0,0 0-1,0 0 1,4-4 0,9-18 46,16-39 1,-23 45 131,1 0-1,0 1 1,1 0-1,1 0 1,13-15 0,-23 32-143,-1-1 0,1 0 0,0 0 1,-1 0-1,1 0 0,0 1 1,0-1-1,0 0 0,-1 1 0,1-1 1,0 0-1,0 1 0,0-1 1,0 1-1,0 0 0,0-1 0,0 1 1,0 0-1,0 0 0,1-1 1,-1 1-1,0 0 0,0 0 0,0 0 1,0 0-1,0 1 0,0-1 1,1 0-1,0 1-13,-1 0 0,1 1 0,-1-1 0,0 0 0,1 0 1,-1 1-1,0-1 0,0 1 0,0-1 0,0 1 0,0 0 0,-1-1 0,1 1 1,1 3-1,1 5-7,-1 1 0,0-1 0,0 1 1,0 16-1,-2-26-29,3-17 65,2-7-64,2-1 1,1 1-1,1 1 1,1-1-1,17-29 1,-23 45 13,0 0 0,1 0 0,0 1 0,0-1 0,1 1 0,-1 0 0,1 0 0,1 1 0,-1 0-1,1 0 1,0 0 0,0 1 0,0 0 0,1 0 0,-1 1 0,1 0 0,0 0 0,0 1 0,15-3 0,-20 5 18,0 0 0,-1 0 0,1 0 0,-1 1 0,1-1-1,-1 1 1,1-1 0,-1 1 0,1 0 0,-1 0 0,0 0 0,1 0-1,-1 0 1,0 1 0,0-1 0,4 3 0,0 2 51,-1 0-1,0 0 1,9 14 0,-10-14-54,0 0-1,0 0 1,1-1-1,0 1 1,6 4-1,-10-9-31,1 0 0,-1-1 0,0 1-1,0-1 1,1 1 0,-1-1 0,1 0-1,-1 0 1,0 0 0,1 0-1,-1 0 1,1 0 0,-1 0 0,0 0-1,1 0 1,-1-1 0,1 1-1,-1 0 1,0-1 0,0 1 0,1-1-1,-1 0 1,0 1 0,0-1 0,1 0-1,-1 0 1,0 0 0,0 0-1,0 0 1,0 0 0,1-1 0,32-40-687,-31 38 596,18-27-330,-1-1 1,-2-1-1,-2-1 0,22-60 0,-36 88 406,12-29 133,-14 34-100,0 1 0,0 0 1,0 0-1,0-1 0,0 1 0,1 0 0,-1 0 1,0 0-1,0-1 0,0 1 0,0 0 1,0 0-1,0 0 0,1 0 0,-1-1 0,0 1 1,0 0-1,0 0 0,1 0 0,-1 0 1,0 0-1,0 0 0,0 0 0,1 0 0,-1-1 1,0 1-1,0 0 0,0 0 0,1 0 1,-1 0-1,0 0 0,0 0 0,1 0 1,-1 0-1,0 0 0,0 0 0,0 0 0,1 1 1,4 16 491,-4-11-359,0 6 142,1-1 0,0 1 0,1-1 0,6 18 0,-8-27-264,-1 0 0,1 0 0,0 0 0,0 0 0,0-1 0,0 1 0,0 0 0,1-1 0,-1 1 0,0 0 0,1-1 0,-1 0 0,1 1 0,0-1 0,-1 0 0,1 0 0,0 0 0,0 0 0,0 0 0,0 0 0,0 0 0,0-1 0,0 1 0,0-1 1,0 0-1,0 1 0,0-1 0,0 0 0,0 0 0,0 0 0,0 0 0,0-1 0,3 0 0,-1 0-8,0-1 0,0 0 0,-1 0 0,1 0 0,-1 0 0,1 0 0,-1-1 0,0 0 1,0 0-1,0 1 0,0-2 0,0 1 0,-1 0 0,0 0 0,1-1 0,-1 0 0,0 1 0,-1-1 1,1 0-1,1-6 0,2-5 11,-1 0 0,0-1 1,2-29-1,-5 26-18,2-14 5,-2 33-11,-1 0 1,1 0-1,-1 0 1,1 0-1,-1 0 1,0 0-1,1 0 1,-1 0 0,1 0-1,-1 0 1,0 0-1,1 1 1,-1-1-1,1 0 1,-1 0-1,0 0 1,1 0-1,-1 1 1,0-1-1,1 0 1,-1 1-1,0-1 1,1 0 0,-1 0-1,0 1 1,0-1-1,1 0 1,-1 1-1,0-1 1,0 1-1,0-1 1,1 1-1,9 13-42,86 153 128,-47-79 266,-35-62-228,0 1 0,-2 1 1,-1 0-1,-1 1 0,10 46 0,-18-64-100,0 0 0,0 0 0,-1 0-1,-1 0 1,0 0 0,0 0 0,-1 0 0,-1 0 0,0 0 0,0 0-1,-1-1 1,0 1 0,-1-1 0,0 0 0,-1 0 0,0 0-1,-1 0 1,-9 12 0,11-18-30,0 1 0,-1-1 0,0 0 0,0 0 0,0-1 0,0 1 0,0-1-1,-1-1 1,0 1 0,1-1 0,-1 0 0,0 0 0,0 0 0,0-1 0,0 0 0,-1 0 0,1 0 0,0-1 0,0 0 0,0-1 0,-1 1-1,1-1 1,0 0 0,0 0 0,0-1 0,0 0 0,0 0 0,1-1 0,-1 1 0,-7-5 0,7 3-210,-1 0 0,1 0 0,0-1 0,0 0 0,1 0 0,-1 0 0,1-1 0,0 0 0,0 1 0,1-2 0,-5-7 0,7 9-200,-1-1 1,1 1-1,0-1 0,0 1 1,1-1-1,-1 0 0,1 0 1,1 0-1,-1 0 1,1 0-1,0 0 0,0 1 1,1-1-1,-1 0 0,3-7 1,10-22-941</inkml:trace>
</inkml:ink>
</file>

<file path=ppt/ink/ink5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0:37.45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276 6 8002,'-3'-1'711,"1"0"0,-1 0 0,0 1 0,1-1 0,-1 0 0,0 1-1,1 0 1,-1 0 0,0 0 0,-5 0 0,-31 10 1960,22-2-1923,-34 20-1,48-26-680,0 0-1,0 0 0,0 0 1,0 1-1,0-1 1,0 0-1,1 1 0,-1 0 1,1 0-1,0 0 1,0 0-1,0 0 0,-3 6 1,5-7-56,0 0 1,-1 0 0,1 0-1,0-1 1,0 1 0,1 0 0,-1 0-1,0 0 1,0 0 0,1 0-1,-1 0 1,1-1 0,0 1-1,0 0 1,-1 0 0,1-1-1,0 1 1,0-1 0,1 1-1,-1-1 1,0 1 0,0-1-1,1 0 1,-1 1 0,1-1-1,-1 0 1,4 2 0,51 27 404,-43-24-231,-1 0 0,1 1 0,-1 1 0,-1-1 0,13 12 0,-21-17-113,-1 0-1,0 1 0,0-1 1,0 1-1,0 0 1,0 0-1,0-1 1,-1 1-1,0 0 1,1 0-1,-1 1 0,0-1 1,0 0-1,-1 0 1,1 0-1,-1 1 1,1-1-1,-1 0 0,0 1 1,0-1-1,-1 0 1,1 1-1,-1-1 1,0 0-1,1 0 1,-3 6-1,-2 1-70,0 0 0,-1 0 1,0 0-1,-1-1 0,0 1 0,0-2 0,-1 1 1,0-1-1,0 0 0,-1-1 0,0 0 0,0 0 1,-1-1-1,0 0 0,0-1 0,0 0 0,-1 0 1,0-1-1,0-1 0,-17 4 0,25-6-191,0-1-1,0 0 0,0 0 0,0 0 0,0 0 1,0-1-1,0 1 0,1-1 0,-1 0 1,0 1-1,0-1 0,1-1 0,-1 1 1,0 0-1,1-1 0,-1 1 0,1-1 1,0 0-1,0 1 0,-1-1 0,1 0 1,0-1-1,1 1 0,-1 0 0,-3-5 1,-9-21-980</inkml:trace>
</inkml:ink>
</file>

<file path=ppt/ink/ink5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0:39.08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0 417 9754,'12'19'7688,"-2"16"-6402,-5-17-248,10 33 290,-3 2 0,-1-1 0,-3 1 1,2 95-1,-10-133-1218,0-9-84,-1-1-1,1 1 0,0 0 1,1 0-1,-1-1 1,1 1-1,0-1 0,1 1 1,2 7-1,-4-13-26,1 0 0,-1 0 0,0 0 0,1 1 0,-1-1 0,0 0 0,1 0 0,-1 0 0,1 0 1,-1 0-1,0 0 0,1 0 0,-1 0 0,0-1 0,1 1 0,-1 0 0,0 0 0,1 0 0,-1 0 0,0 0 0,1 0 0,-1-1 0,0 1 0,1 0 0,-1 0 0,0-1 0,0 1 0,1 0 0,-1 0 1,0-1-1,0 1 0,0 0 0,1-1 0,-1 1 0,0 0 0,0-1 0,0 1 0,10-13-59,15-37-408,-22 40 328,1 1-1,0 0 1,1 0 0,0 0 0,1 1 0,-1-1 0,2 1 0,-1 1 0,1-1-1,8-6 1,-13 13 133,-1 0 1,1 1-1,-1-1 0,0 1 0,1-1 0,0 1 1,-1-1-1,1 1 0,-1 0 0,1 0 0,-1 0 1,1 0-1,-1 0 0,1 0 0,0 0 0,-1 1 0,1-1 1,-1 0-1,1 1 0,-1-1 0,1 1 0,-1 0 1,0-1-1,1 1 0,-1 0 0,2 1 0,37 33 60,-19-15-2,-19-18-37,0-1 1,1 1-1,-1 0 0,1-1 0,0 0 0,-1 0 1,1 0-1,0 0 0,-1 0 0,1 0 0,0-1 1,0 1-1,0-1 0,0 0 0,0 1 1,0-2-1,0 1 0,-1 0 0,1 0 0,0-1 1,0 0-1,0 0 0,0 1 0,-1-2 0,1 1 1,0 0-1,-1 0 0,4-3 0,4-4 18,0 0-1,0-1 1,-1 0-1,0-1 0,8-11 1,-8 11-31,9-12 29,48-61-44,-58 72 73,-1-1 1,0 0-1,0 0 0,-1-1 0,5-18 1,-10 24 225,-6 9-23,-5 11 14,-6 17 52,1 1 0,2 0 0,-10 37 0,1-4-239,21-63-88,1 0-1,-1 0 1,1 0-1,-1 0 1,1 0-1,-1 0 0,1 0 1,0 0-1,0 0 1,0 0-1,0 1 1,0-1-1,0 0 1,0 0-1,0 0 0,0 0 1,0 0-1,0 0 1,1 0-1,-1 1 1,0-1-1,1 0 1,-1 0-1,1 0 1,-1 0-1,1-1 0,0 1 1,0 1-1,0-1-6,0-1 0,0 0-1,0 0 1,0 0 0,0 0 0,0 0-1,0 0 1,0 0 0,0-1-1,0 1 1,0 0 0,-1 0-1,1-1 1,0 1 0,0-1 0,0 1-1,0-1 1,-1 1 0,1-1-1,0 1 1,0-1 0,-1 0 0,1 1-1,0-1 1,-1 0 0,1 0-1,-1 1 1,1-1 0,-1 0-1,1 0 1,-1 0 0,1-1 0,3-7-65,1 0 0,-1 0 0,-1-1 0,4-10 0,-5 11 2,0 1 0,1 0 1,0 0-1,0 0 0,1 0 0,0 1 0,7-10 0,-1 4-73,-9 12 126,0-1-1,-1 1 1,1 0-1,0 0 1,0 0-1,0-1 1,0 1-1,-1 0 1,2 0-1,-1 1 1,0-1-1,0 0 1,0 0-1,0 0 1,1 1-1,-1-1 1,0 1-1,0-1 1,1 1-1,-1-1 1,1 1-1,-1 0 1,0 0-1,1 0 1,-1-1-1,1 1 1,-1 1-1,3-1 1,1 0 11,0 0-1,0 0 1,0 0 0,0-1-1,0 0 1,0 0 0,-1 0-1,1 0 1,0-1 0,-1 0-1,1 0 1,-1 0 0,1-1-1,-1 1 1,0-1 0,7-6-1,2-3 29,-1-1 0,0-1 0,14-19-1,1-3 23,-27 36-45,0 0 1,1 0-1,-1 0 0,0 0 0,1 0 0,-1 0 1,0 0-1,0 0 0,1 0 0,-1 0 0,0 0 1,1 0-1,-1 0 0,0 0 0,0 0 1,1 0-1,-1 1 0,0-1 0,1 0 0,-1 0 1,0 0-1,0 0 0,1 0 0,-1 1 0,0-1 1,0 0-1,0 0 0,1 1 0,-1-1 0,0 0 1,0 0-1,0 1 0,0-1 0,1 0 0,-1 0 1,0 1-1,0-1 0,0 0 0,0 0 0,0 1 1,0-1-1,0 0 0,0 1 0,0-1 0,0 0 1,0 1-1,9 26 168,-4-12-92,32 94 404,40 111 297,-76-218-765,4 12-23,-6-19-201,-9-37-90,-2-34-122,-4-117 0,16 158 334,1 1-1,2 0 1,1-1 0,1 1-1,2 1 1,12-34-1,-14 52 65,1 0-1,16-26 0,-20 37 33,1 0 0,-1 0 0,1 0 0,0 1 0,1 0 0,4-5 0,-6 7 5,-1 0 0,0 0 0,1 0 0,-1 1 1,1-1-1,-1 0 0,1 1 0,-1-1 0,1 1 0,-1 0 1,1-1-1,0 1 0,-1 0 0,1 0 0,-1 0 0,1 0 1,0 0-1,2 1 0,-2 0 22,1 0 0,-1 0 0,0 1 1,0-1-1,0 1 0,0-1 0,0 1 0,0 0 0,0-1 1,0 1-1,-1 0 0,1 1 0,-1-1 0,0 0 0,1 0 1,-1 0-1,0 1 0,0-1 0,0 1 0,-1-1 0,1 1 1,-1-1-1,1 1 0,-1-1 0,0 1 0,0 3 0,1 11 135,-1 0 0,-4 28-1,4-41-157,-1 8 5,0 0 0,-1 0 0,-1 0 0,0 0 0,0 0 0,-2-1 0,1 0 0,-1 1 0,-1-1 0,0-1 0,0 1 0,-1-1 0,-1 0 0,-8 9 1,15-18-27,0 0 1,0 0 0,0 0 0,0 0 0,0 0 0,0 0 0,-1 0 0,1 0 0,0 0 0,0-1 0,-1 1 0,1 0 0,-1-1 0,1 1 0,0-1 0,-1 0 0,1 1 0,-1-1 0,1 0 0,-1 0 0,1 0 0,-1 0 0,1 0 0,-1 0 0,1 0 0,0-1 0,-1 1 0,1 0 0,-1-1 0,1 1 0,0-1 0,-1 0 0,1 1 0,0-1 0,-1 0-1,1 0 1,0 0 0,0 0 0,0 0 0,0 0 0,0 0 0,0 0 0,0 0 0,0-1 0,1 1 0,-1 0 0,0-1 0,1 1 0,-1 0 0,0-3 0,-3-5-149,1 0 0,0 0 0,1-1-1,0 1 1,0 0 0,0-17 0,2 22 120,0-1 0,0 1 1,0 0-1,1 0 0,0 0 0,0-1 1,0 1-1,0 0 0,1 0 0,-1 0 0,1 0 1,0 1-1,0-1 0,1 0 0,-1 1 1,1 0-1,-1-1 0,1 1 0,0 0 1,7-5-1,3 0 38,0 0 1,1 0 0,0 1-1,23-7 1,-24 9 88,0 0 0,0-1 0,0 0 0,-1-1 0,16-11 0,-20 11 87,1-1 1,-1-1 0,-1 0-1,13-17 1,-17 22-140,-1 1 0,0-1 1,0 1-1,-1-1 0,1 0 0,-1 0 1,0 0-1,0 0 0,0 1 1,0-2-1,-1 1 0,1 0 0,-1 0 1,0 0-1,0 0 0,-1 0 1,-1-6-1,2 8-36,-1 0 0,0 0 0,0 1-1,0-1 1,0 0 0,-1 0 0,1 1 0,0-1 0,-1 0 0,1 1 0,-1 0 0,0-1 0,1 1 0,-1 0 0,0 0-1,0 0 1,0 0 0,1 0 0,-1 0 0,0 1 0,0-1 0,-1 0 0,1 1 0,0 0 0,0-1 0,0 1 0,0 0-1,0 0 1,0 0 0,0 1 0,0-1 0,0 0 0,0 1 0,-1-1 0,1 1 0,-2 1 0,2-2-1,1 1 1,0-1-1,-1 0 1,1 1 0,0-1-1,-1 1 1,1 0-1,0-1 1,0 1 0,0 0-1,-1 0 1,1 0-1,0-1 1,0 1 0,0 0-1,0 1 1,1-1-1,-1 0 1,0 0 0,0 0-1,1 0 1,-1 1-1,0-1 1,1 0 0,-1 1-1,1-1 1,0 0-1,0 1 1,-1-1 0,1 0-1,0 1 1,0-1-1,0 1 1,0-1 0,0 0-1,1 1 1,-1-1-1,0 0 1,1 1 0,-1-1-1,1 0 1,-1 1-1,1-1 1,0 0 0,-1 0-1,1 1 1,0-1-1,0 0 1,0 0 0,0 0-1,1 1 1,1 1 4,0 1 1,1-1-1,-1 0 1,1-1-1,0 1 1,-1 0 0,1-1-1,0 0 1,1 0-1,-1 0 1,0-1-1,0 1 1,1-1-1,-1 0 1,1 0-1,-1-1 1,1 1-1,-1-1 1,1 0-1,-1 0 1,1-1 0,-1 1-1,1-1 1,-1 0-1,1 0 1,-1-1-1,0 1 1,5-3-1,9-6 136,-1 0 0,0-1 0,-1-1-1,0-1 1,17-17 0,21-16 619,-54 46-756,34-22 656,-32 21-598,0 0 1,0 0-1,0 0 1,0 0-1,0 1 0,0-1 1,0 1-1,0-1 1,1 1-1,-1 0 1,0 0-1,0 0 1,0 0-1,1 0 0,3 1 1,-6-1-45,1 0 0,0 1 0,-1-1 1,1 0-1,-1 0 0,1 1 0,0-1 0,-1 0 0,1 1 1,-1-1-1,1 1 0,-1-1 0,0 1 0,1-1 1,-1 1-1,1-1 0,-1 1 0,0-1 0,1 1 0,-1-1 1,0 1-1,0 0 0,1-1 0,-1 1 0,0-1 1,0 1-1,0 0 0,0-1 0,0 2 0,-9 20 220,-22 15-118,17-25-107,0-1 0,-20 12 0,15-11-26,17-10-84,-1 0 0,0 0 0,0-1 0,1 1-1,-1-1 1,0 0 0,-1 1 0,1-2 0,0 1-1,0 0 1,0 0 0,-1-1 0,1 0 0,0 0-1,0 0 1,-7-1 0,8 1-171,0-1 0,0 0 0,0 0 0,0 0 0,0 0 0,0-1 0,0 1 0,0 0 0,1-1 0,-1 0 0,1 1 0,-1-1-1,1 0 1,-1 0 0,1 1 0,0-1 0,0 0 0,0 0 0,0-1 0,0 1 0,0 0 0,1 0 0,-1 0 0,1 0 0,-1-3 0,-4-27-1308</inkml:trace>
</inkml:ink>
</file>

<file path=ppt/ink/ink5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0:39.51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32 11 16107,'16'10'6546,"-10"-6"-4362,-9 3-551,-14-7-1625,1-11-1345,-1-10 913</inkml:trace>
</inkml:ink>
</file>

<file path=ppt/ink/ink5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0:44.18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11 519 6073,'-10'-5'12161,"34"-17"-7905,-14 13-4781,169-136 3153,200-124 1,-358 255-2674,-11 7-117,1 0 0,0 0 0,0 1 1,0 0-1,1 1 0,0 0 1,21-5-1,-32 10 82,-1-1-1,1 1 1,-1 0 0,1 0-1,0 0 1,-1 0 0,1-1-1,-1 1 1,1 0 0,0 0-1,-1 0 1,1 0 0,0 1-1,-1-1 1,1 0 0,-1 0-1,1 0 1,-1 0 0,1 1-1,0-1 1,-1 0 0,1 0-1,-1 1 1,1-1 0,-1 0-1,1 1 1,-1-1 0,1 1-1,-1-1 1,0 1 0,1-1-1,-1 1 1,-2 23-4168,-6 4 2644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6:45.28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60 234 7922,'-46'-12'3158,"45"11"-2999,0 1 0,0-1 1,0 1-1,1-1 1,-1 0-1,0 1 0,0-1 1,1 0-1,-1 1 1,0-1-1,1 0 0,-1 0 1,1 0-1,-1 0 1,1 0-1,-1 1 0,1-1 1,0 0-1,-1 0 1,1 0-1,0 0 0,0 0 1,0-2-1,3-2 2207,4 15-1126,1 10-673,0 1 0,-2 1 0,0-1 1,-2 1-1,4 31 0,-3-41-235,-1-11 32,-2-9 671,0-15-963,1 1-1,1-1 1,2 1-1,0 1 1,1-1-1,1 1 1,1 0-1,14-24 1,-13 28-1026,1 0 1,0 1 0,2 0 0,0 1-1,0 0 1,16-13 0,3 2-332</inkml:trace>
</inkml:ink>
</file>

<file path=ppt/ink/ink5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0:44.56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12 580 9362,'-11'25'4201,"19"-22"-1641,9-9-527,24-19-241,11-13-95,18-20-305,10 2-176,-4-5-528,-7 2-224,-17 9-336,-7-2-120,-9 9-408,-6-1-440,-8 4-952,-11 3-921,-3-1 1657</inkml:trace>
</inkml:ink>
</file>

<file path=ppt/ink/ink5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0:44.97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0 8482,'16'7'1895,"0"-1"1,0-1-1,27 5 1,55 4 2377,-62-10-3251,1 1 0,37 11 0,-63-12-777,-1-1 0,0 1 0,1 1 0,-2 0 1,1 0-1,0 1 0,-1 0 0,0 1 0,-1-1 0,0 2 0,9 9 0,-12-12-178,-1 1-1,0 0 1,0 0-1,0 0 1,-1 1-1,0-1 1,0 1-1,-1-1 1,0 1-1,0 0 1,0 0-1,0 8 1,-1-4-20,-1 1 0,0-1 0,-1 1 0,0-1 1,-1 1-1,-5 19 0,-6 5-36,-1-1 0,-1-1 0,-30 48-1,44-81-9,-105 170-2701,88-148 1886</inkml:trace>
</inkml:ink>
</file>

<file path=ppt/ink/ink5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0:45.57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20 57 7058,'-19'-56'8413,"32"96"-2756,1 3-4596,74 192 2427,-39-114-2498,2 41-296,-50-162-694,-1 0 1,0 0 0,0 0 0,0 0 0,0 0 0,0 1-1,0-1 1,0 0 0,0 0 0,0 0 0,0 0 0,0 0-1,0 0 1,1 0 0,-1 0 0,0 0 0,0 0 0,0 1-1,0-1 1,0 0 0,0 0 0,0 0 0,1 0 0,-1 0-1,0 0 1,0 0 0,0 0 0,0 0 0,0 0 0,0 0-1,1 0 1,-1 0 0,0 0 0,0 0 0,0 0 0,0 0-1,0 0 1,0 0 0,1 0 0,-1-1 0,0 1 0,0 0-1,0 0 1,0 0 0,0 0 0,0 0 0,0 0 0,0 0-1,0 0 1,1 0 0,-1 0 0,0-1 0,0 1 0,0 0-1,0 0 1,0 0 0,0 0 0,0 0 0,0 0 0,0 0 0,0-1-1,0 1 1,0 0 0,0 0 0,0 0 0,0 0 0,0 0-1,0-1 1,7-17 23,4-22-33,-1-12-128,-6 26-79,2 1 1,0-1-1,2 1 0,0 1 0,18-35 1,-26 58 209,1-1 1,0 1-1,0 0 1,0 0-1,0-1 1,0 1-1,0 0 1,0 0 0,0 0-1,1 0 1,-1 0-1,0 0 1,1 1-1,-1-1 1,1 0 0,-1 1-1,0-1 1,1 1-1,-1-1 1,1 1-1,0 0 1,-1 0-1,1 0 1,-1 0 0,1 0-1,-1 0 1,1 0-1,-1 0 1,1 0-1,0 1 1,-1-1-1,1 1 1,-1-1 0,0 1-1,1 0 1,-1-1-1,3 2 1,5 4 4,0 1 1,0-1-1,0 2 0,10 10 1,-2-3-5,-14-12 20,0 0 1,1-1-1,-1 0 1,1 0-1,-1 0 1,1 0-1,0 0 1,0-1-1,-1 0 1,1 0-1,0 0 1,1 0-1,-1 0 1,0-1-1,0 0 1,7 0-1,-5-1 10,0-1 0,0 1-1,0-1 1,0 0 0,0 0-1,-1-1 1,1 0 0,-1 0-1,0 0 1,6-5 0,6-7 38,0-1 1,-1-1 0,0 0 0,23-35-1,-23 29-53,0 0 0,-2-1-1,18-38 1,-32 61-11,0 0 0,0 0 1,0 0-1,1 1 0,-1-1 0,0 0 0,0 0 1,1 1-1,-1-1 0,1 0 0,-1 1 0,1-1 1,-1 0-1,1 1 0,-1-1 0,1 0 0,-1 1 0,1-1 1,0 1-1,-1 0 0,1-1 0,0 1 0,0-1 1,-1 1-1,1 0 0,0 0 0,0-1 0,0 1 1,-1 0-1,1 0 0,0 0 0,1 0 0,0 0 5,-1 1-1,1 0 0,0 0 1,-1 0-1,1 0 0,-1 0 1,1 1-1,-1-1 1,0 0-1,1 1 0,-1-1 1,0 1-1,2 1 0,5 10 53,0 1-1,8 20 0,-15-31-45,17 30 87,-17-32-288,1 1 0,-1 0 0,0 0-1,0-1 1,1 1 0,-1-1 0,1 0 0,0 1 0,-1-1 0,1 0 0,0 0 0,0 0 0,0 0 0,-1 0 0,4 1-1,4-13-4782,0-5 3606</inkml:trace>
</inkml:ink>
</file>

<file path=ppt/ink/ink5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0:46.05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15 1 9890,'-15'0'5249,"20"6"-4337,14 0-559,1 4-698,7-7-663,-2-3-480,5-2 712</inkml:trace>
</inkml:ink>
</file>

<file path=ppt/ink/ink5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0:46.46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126 456 8690,'-1'2'10650,"-8"8"-9132,-5 6-1038,2-4-263,-2 2 117,1 0-1,1 1 1,0 0 0,1 1-1,-9 18 1,19-33-308,0 1 1,0 0-1,0-1 0,0 1 1,1 0-1,-1-1 0,1 1 0,-1 0 1,1 0-1,0-1 0,-1 1 1,1 0-1,0 0 0,0 0 0,0 0 1,0-1-1,1 1 0,-1 0 1,1 0-1,-1 0 0,1-1 1,-1 1-1,1 0 0,0-1 0,1 3 1,0-2-20,0 0-1,1-1 1,-1 0 0,0 1 0,1-1-1,-1 0 1,1 0 0,0 0 0,-1-1-1,1 1 1,-1-1 0,1 1 0,0-1 0,0 0-1,-1 0 1,4 0 0,20-1 94,-1 2 0,1 1 0,-1 1-1,49 11 1,-68-12-21,0 0-1,0 0 1,0 0-1,-1 1 0,1 0 1,-1 0-1,1 0 0,-1 1 1,0-1-1,0 1 1,0 1-1,-1-1 0,0 1 1,0-1-1,0 1 1,0 0-1,-1 1 0,1-1 1,-1 1-1,-1-1 0,1 1 1,-1 0-1,0 0 1,0 0-1,1 11 0,-3-9-40,0-1-1,0 1 0,-1-1 0,0 1 1,-1-1-1,0 1 0,0-1 0,0 0 0,-1 0 1,0 0-1,0 0 0,-1 0 0,0-1 1,0 1-1,-10 10 0,11-12-146,0-1 0,0-1 0,-1 1 0,0 0 0,0-1 0,0 0 0,0 0 0,0 0 1,-1 0-1,1-1 0,-1 1 0,0-1 0,1 0 0,-1-1 0,0 1 0,0-1 0,0 0 0,0 0 0,-1-1 0,1 1 0,0-1 0,0 0 0,-10-2 0,12 1-120,0 0-1,0 0 0,0-1 1,0 1-1,0-1 0,0 0 0,1 1 1,-1-1-1,1-1 0,-1 1 1,1 0-1,-4-5 0,-11-23 1062,6-5-457</inkml:trace>
  <inkml:trace contextRef="#ctx0" brushRef="#br0" timeOffset="1">167 1 7730,'11'42'7698,"18"18"-4518,-5-11-1425,-6-5-546,-2-4 3,1 0 0,25 40 0,-41-78-1204,0-1-1,0 1 0,1 0 1,-1-1-1,0 1 1,1-1-1,-1 0 1,0 1-1,1-1 1,0 0-1,-1 0 1,1 0-1,0 0 1,0 0-1,-1 0 0,1-1 1,0 1-1,0-1 1,0 1-1,0-1 1,0 1-1,0-1 1,0 0-1,0 0 1,0 0-1,0 0 1,4-1-1,2-2 32,1 0-1,0 0 1,-1-1-1,1 0 1,7-5-1,26-11 388,-36 18-289,0 1 0,0 0 0,1 0 0,-1 0 0,0 1 0,0 0 0,1 0 0,-1 1 1,0 0-1,8 2 0,4 2-254,-1 1 0,19 9 0,8 3-2650,-22-10 2028</inkml:trace>
</inkml:ink>
</file>

<file path=ppt/ink/ink5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0:47.17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436 431 7562,'-22'3'1043,"0"-1"-1,-34-1 1,54-1-930,0-1-1,0 1 1,0-1-1,0 0 0,0 1 1,1-1-1,-1 0 1,0-1-1,0 1 0,1 0 1,-1 0-1,1-1 1,-1 1-1,1-1 0,-1 1 1,1-1-1,0 0 1,0 1-1,0-1 0,0 0 1,0 0-1,0 0 1,0 0-1,1 0 0,-1 0 1,1 0-1,-1-2 1,-4-10 559,4 11-518,0 0 1,-1 1-1,1-1 1,-1 1-1,1-1 1,-1 1-1,0 0 1,0 0-1,0 0 1,0 0-1,0 0 1,-1 0-1,1 0 0,-1 1 1,1-1-1,-1 1 1,-4-2-1,4 2-70,0 1 0,1 0 0,-1 0-1,0 0 1,1 1 0,-1-1 0,0 0 0,1 1-1,-1 0 1,0 0 0,1 0 0,-1 0-1,1 0 1,0 0 0,-1 0 0,1 1-1,0 0 1,0-1 0,0 1 0,-2 2-1,-19 18 257,2 1 0,0 1-1,2 1 1,0 1 0,2 1-1,1 0 1,1 1-1,-14 39 1,25-58-263,1-1 0,0 1-1,1 1 1,0-1 0,-2 15-1,4-22-68,0-1-1,0 1 0,0-1 0,0 1 1,0-1-1,0 1 0,0-1 1,0 0-1,1 1 0,-1-1 0,1 1 1,-1-1-1,1 0 0,-1 1 0,1-1 1,0 0-1,0 1 0,-1-1 0,1 0 1,0 0-1,0 0 0,0 0 1,0 0-1,1 0 0,-1 0 0,0 0 1,0-1-1,0 1 0,1 0 0,-1-1 1,0 1-1,1-1 0,-1 1 1,1-1-1,-1 1 0,0-1 0,1 0 1,-1 0-1,1 0 0,-1 0 0,1 0 1,-1 0-1,3-1 0,2 0-2,0 0 1,0-1-1,0 0 0,0 0 1,0 0-1,0-1 0,0 0 0,-1 0 1,1 0-1,-1-1 0,0 0 0,0 0 1,0 0-1,4-5 0,9-12 11,31-42-1,-40 50-9,11-16-4,-1 0 0,-1-2-1,-2 0 1,-1-2-1,-2 1 1,11-40 0,-18 51 2,-1 0 0,-1 0 1,-1 0-1,-1 0 1,-1 0-1,-1-1 0,-1 1 1,-1-1-1,0 1 0,-2 0 1,-8-27-1,10 42 1,1 1 0,-1 0 1,-1 0-1,1 0 0,-1 0 0,0 1 0,0-1 0,-4-4 0,6 8-2,0 1 0,1-1 0,-1 0-1,0 1 1,0-1 0,1 1 0,-1-1 0,0 1-1,0-1 1,0 1 0,0 0 0,0-1 0,0 1-1,0 0 1,1 0 0,-1 0 0,0 0 0,0 0 0,-2 0-1,2 0 4,-1 1-1,1-1 1,-1 1-1,1 0 1,0-1-1,0 1 0,-1 0 1,1 0-1,0 0 1,0 0-1,0 0 1,0 0-1,0 0 1,0 0-1,0 1 1,-1 1-1,-4 7 73,1 1 0,0-1 0,0 1 0,1 0 1,1 0-1,0 1 0,0-1 0,1 1 0,-1 20 0,2-9 178,2 1 0,0-1 0,8 44-1,-7-53-161,1-1 0,1 0 0,1 0 0,0 0 0,0-1 0,1 0-1,1 0 1,0 0 0,1-1 0,9 12 0,-13-19-77,0 1 0,0-1 0,1 0 0,0 0 0,0-1 0,0 1 0,0-1 0,0 0 0,1-1 0,0 1 0,-1-1 1,1 0-1,0 0 0,0-1 0,0 0 0,0 0 0,0 0 0,0-1 0,0 0 0,0 0 0,0 0 0,1-1 0,-1 0 0,7-2 0,-3 0-7,-1-1-1,1 0 1,-1-1 0,0 0-1,0 0 1,0-1-1,-1 0 1,0-1-1,0 1 1,-1-2-1,1 1 1,-1-1 0,6-9-1,-2 1 1,0 0 0,-1-1 0,-1 0 0,-1 0 0,13-36 0,-13 31-5,-7 35-40,-1 8 11,1-11 46,0-1-1,0 0 1,1 0-1,1 0 1,3 11-1,-5-18-71,-1-1 0,0 1 0,1-1 0,0 0 0,-1 1 0,1-1 0,0 0 0,-1 0 0,1 1 0,0-1 0,0 0 0,0 0 0,0 0 0,0 0 0,0 0 0,0 0 0,1 0 0,-1 0 0,0-1 0,0 1 0,1 0-1,-1-1 1,0 1 0,1-1 0,-1 0 0,1 1 0,-1-1 0,0 0 0,1 0 0,-1 0 0,1 0 0,-1 0 0,1 0 0,-1 0 0,1 0 0,-1 0 0,1-1 0,-1 1 0,0-1 0,1 1 0,-1-1 0,0 0 0,2 0 0,1-2-385,-1 0 0,0 0 1,0 0-1,-1-1 0,1 1 0,0-1 1,-1 1-1,0-1 0,0 0 0,0 0 1,-1 0-1,1 0 0,-1 0 0,0 0 1,1-5-1,6-19-1014</inkml:trace>
</inkml:ink>
</file>

<file path=ppt/ink/ink5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0:47.55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31 7 8018,'-19'-3'3937,"8"1"-1769,11 4-1112,3 1-272,8-3-1360,2 0-576,10-6 648</inkml:trace>
</inkml:ink>
</file>

<file path=ppt/ink/ink5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0:47.92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158 54 8722,'-38'52'5988,"-2"-3"-3318,-32 43 237,72-91-2870,-1 0-1,0-1 1,0 1 0,1 0 0,-1 0-1,1 0 1,-1 0 0,1 0 0,-1 0-1,1 0 1,0 0 0,-1 0-1,1 0 1,0 0 0,0 0 0,0 0-1,0 0 1,0 0 0,0 1 0,0-1-1,0 0 1,0 0 0,0 0-1,1 0 1,-1 0 0,0 0 0,1 0-1,-1 0 1,1 0 0,-1 0-1,1 0 1,-1 0 0,1-1 0,0 1-1,-1 0 1,1 0 0,0 0 0,0-1-1,0 1 1,0 0 0,-1-1-1,1 1 1,0-1 0,0 1 0,0-1-1,0 1 1,0-1 0,0 0 0,1 0-1,1 1 1,7 1 46,1 0 0,0 0-1,0-1 1,11 0 0,-14-1-45,16 1 90,36 2 412,-56-2-429,0-1 1,-1 1 0,1 0-1,0 0 1,0 0 0,0 0-1,-1 1 1,1 0 0,-1 0 0,1 0-1,3 3 1,-6-5-85,0 1 0,-1 0 1,1-1-1,-1 1 0,1-1 1,-1 1-1,0 0 0,1 0 0,-1-1 1,0 1-1,1 0 0,-1 0 0,0-1 1,0 1-1,0 0 0,0 0 0,1 0 1,-1 0-1,0-1 0,-1 1 0,1 0 1,0 0-1,0 0 0,0-1 1,0 1-1,-1 1 0,-15 23 287,-31 15-217,44-38-82,-14 12-150,-34 25-784,48-38 656,1 1 0,-1 0-1,0-1 1,0 0 0,0 1-1,0-1 1,1 0 0,-1 0-1,-1-1 1,1 1 0,0-1-1,0 1 1,0-1 0,0 0-1,-5-1 1,7 1 263,1 0-1,0 0 1,0 0-1,0 0 0,0 0 1,0 0-1,-1 0 1,1 0-1,0 0 1,0 0-1,0-1 1,0 1-1,0 0 1,0 0-1,0 0 1,-1 0-1,1 0 1,0 0-1,0 0 1,0 0-1,0-1 1,0 1-1,0 0 1,0 0-1,0 0 1,0 0-1,0 0 1,0-1-1,0 1 1,0 0-1,0 0 0,0 0 1,0 0-1,0 0 1,0-1-1,0 1 1,0 0-1,0 0 1,0 0-1,0 0 1,0 0-1,0-1 1,0 1-1,0 0 1,0 0-1,0 0 1,0 0-1,0 0 1,8-13-54</inkml:trace>
  <inkml:trace contextRef="#ctx0" brushRef="#br0" timeOffset="1">343 30 9762,'15'-16'4337,"-6"9"-2249,-1 0-607,-7 9-769,-2 1-312,-1-3-232,1 0-56,-1 0-48,-4 11-16,-5 6-40,-22 38 8,28-44-120,4-1-256,1-7-768,4-3-297</inkml:trace>
</inkml:ink>
</file>

<file path=ppt/ink/ink5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0:48.61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128 320 6729,'46'-38'2910,"-46"38"-2872,1 0 0,-1 0 0,0 0 1,0 0-1,0-1 0,1 1 0,-1 0 0,0 0 0,0 0 0,1 0 0,-1 0 0,0-1 0,0 1 0,0 0 0,1 0 0,-1 0 0,0 0 0,0-1 0,0 1 0,0 0 0,0 0 0,1-1 0,-1 1 0,0 0 0,0 0 0,0-1 0,0 1 0,0 0 0,0 0 0,0-1 0,0 1 0,0 0 0,0 0 1,0-1-1,0 1 0,0 0 0,0 0 0,0-1 0,0 1 0,0 0 0,0 0 0,-1-1 0,1 1 0,0 0 0,0 0 0,0 0 0,0-1 0,0 1 0,-1 0 0,1 0 0,0 0 0,0-1 0,0 1 0,-1 0 0,1 0 0,0 0 0,0 0 0,0 0 0,-1-1 0,1 1 0,0 0 0,0 0 0,-1 0 1,1 0-1,0 0 0,-1 0 0,-15 1 1402,11 2-1084,0 0 0,1 1 0,-1-1 0,0 1 0,1 0 0,0 0 0,0 0 0,0 1 0,-3 5 0,-29 48 1873,29-45-1776,5-10-370,-8 13 389,1 0 0,1 1 0,0 0 0,1 0 1,1 0-1,0 1 0,-3 19 0,9-35-427,-1 0 0,1 0 0,0 0 0,0 0-1,0 0 1,0 0 0,0 0 0,0-1 0,0 1-1,1 0 1,-1 0 0,1 0 0,-1 0 0,1-1-1,0 1 1,0 0 0,0 0 0,0-1-1,0 1 1,0-1 0,0 1 0,2 1 0,-1-2-19,0 0 0,0 0 0,0 0 0,0-1 1,0 1-1,0 0 0,0-1 0,0 0 0,1 1 1,-1-1-1,0 0 0,0 0 0,0 0 0,0 0 1,1-1-1,2 0 0,6-2-3,0 0 0,-1-1 0,1 0 1,0-1-1,-1 0 0,11-8 0,-15 9-17,16-11 25,32-26-1,-49 37-23,0-1 0,-1 1 0,1-1 0,-1 0 0,0-1-1,0 1 1,-1-1 0,1 0 0,-1 0 0,-1 0 0,4-11-1,-5 16-5,-1 0-1,1-1 0,-1 1 0,1 0 0,-1-1 0,0 1 0,0-1 0,0 1 0,0 0 0,0-1 0,0 1 1,0-1-1,-1 1 0,1 0 0,0-1 0,-1 1 0,1 0 0,-1-1 0,1 1 0,-1 0 0,0 0 0,0-1 0,1 1 1,-1 0-1,0 0 0,0 0 0,0 0 0,0 0 0,0 0 0,0 1 0,-1-1 0,1 0 0,0 0 0,0 1 1,0-1-1,-1 1 0,-1-1 0,-5-1-78,0 0 0,-1 1 0,1 1 0,0 0 1,-13 0-1,-15 0-708,44-5 547,0 0 0,0 1 1,15-7-1,-7 6 460,0 0 0,1 1 0,0 1-1,0 0 1,0 1 0,0 1 0,0 1 0,0 0 0,31 6-1,-16 0 1377,-33-7-1559,1 0 0,-1 0 0,0 0-1,1 0 1,-1 0 0,0 1 0,1-1 0,0 0 0,-1-1 0,1 1 0,-1 0 0,1 0 0,0 0 0,0 0-1,0 0 1,0 0 0,0 0 0,0 0 0,0-2 0,1-30-6,0 24 33,1-10-46,1 0 0,0 0 0,1 1 0,10-25 0,-10 32-28,0 0 0,1 0 0,1 0 0,0 1 0,0 0 1,1 0-1,0 1 0,1 0 0,8-9 0,-7 10 5,-4 3-207,0 1 0,1-1 0,-1 1-1,1 0 1,11-6 0,-15 10-135,0-1 0,0 0 0,0 1 0,0 0-1,0-1 1,0 1 0,1 0 0,-1 0 0,0 0 0,0 0 0,0 1 0,0-1 0,0 0-1,0 1 1,0 0 0,0-1 0,0 1 0,0 0 0,0 0 0,0 0 0,0 0 0,-1 0-1,3 2 1,6 5-1965,4-4 1192</inkml:trace>
</inkml:ink>
</file>

<file path=ppt/ink/ink5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0:49.68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51 837 7554,'76'-49'3516,"-74"48"-3302,-1 0-1,1 0 0,-1 0 0,0 0 0,1-1 1,-1 1-1,0-1 0,0 1 0,0-1 1,0 1-1,0-1 0,0 0 0,-1 1 1,1-1-1,0 0 0,-1 0 0,1-3 0,-1 5-112,0 0 0,0-1-1,0 1 1,0 0-1,0-1 1,0 1-1,0-1 1,0 1-1,0 0 1,0-1-1,0 1 1,0 0-1,0-1 1,0 1-1,0 0 1,0-1-1,0 1 1,-1 0-1,1-1 1,0 1 0,0 0-1,0-1 1,-1 1-1,1 0 1,0 0-1,0-1 1,-1 1-1,1 0 1,0 0-1,-1 0 1,1-1-1,0 1 1,-1 0-1,1 0 1,0 0-1,-1 0 1,1 0-1,0 0 1,-1 0 0,1-1-1,0 1 1,-1 0-1,1 0 1,0 0-1,-1 1 1,1-1-1,-1 0 1,1 0-1,0 0 1,-1 0-1,1 0 1,-1 0-1,-7 5 338,0 0-1,0 0 1,0 1-1,0 0 0,1 1 1,0-1-1,-10 14 0,9-12-359,2 1-1,-1 0 0,1 1 1,0 0-1,1 0 0,0 0 0,1 0 1,0 1-1,1-1 0,0 1 0,-2 11 1,5-19-76,0-1-1,-1 1 1,1-1 0,0 1 0,1-1 0,-1 1 0,0-1 0,1 0 0,-1 1 0,1-1 0,-1 1 0,1-1 0,0 0 0,0 0-1,1 1 1,-1-1 0,0 0 0,3 3 0,-3-4-3,1 0 0,-1 0 0,1 0-1,0 0 1,0 0 0,-1 0 0,1 0-1,0-1 1,0 1 0,0-1 0,0 1 0,0-1-1,0 0 1,0 0 0,0 0 0,0 0 0,0 0-1,2 0 1,3-2-9,0 1-1,0-1 1,0 0-1,0-1 1,0 0-1,0 0 1,-1 0-1,0-1 1,0 0 0,0 0-1,7-6 1,-2-1 7,-2 0 1,1-1-1,-1 0 1,-1-1-1,0 1 1,-1-2-1,0 1 1,-1-1-1,-1 0 1,0 0-1,-1 0 1,3-19 0,2-21 25,2-108 1,-10 144-22,0-26 141,-2 0-1,-11-79 1,12 122-103,0 0-1,0 0 1,0 0-1,0 0 1,0 0-1,-1 1 1,1-1-1,0 0 1,0 0-1,-1 0 1,1 0-1,-1 0 1,1 1-1,-1-1 1,1 0-1,-1 0 1,1 1-1,-1-1 1,1 0-1,-1 1 1,0-1-1,0 0 1,1 1 0,-2-1-1,1 1 2,0 0 0,0 0 0,0 0 0,0 0 0,0 1 0,0-1 0,1 0 0,-1 1-1,0-1 1,0 1 0,0-1 0,1 1 0,-1-1 0,0 1 0,1 0 0,-1-1 0,0 1 0,1 0 0,-2 0 0,-2 5 86,0 0-1,0 0 1,1 0 0,-6 13 0,5-2-43,0 0 0,1 0 1,1 0-1,1 0 0,0 1 1,2-1-1,-1 0 0,2 0 1,0 1-1,2-1 0,-1 0 1,10 22-1,-4-11-31,2-1-1,2 0 0,0-1 1,1 0-1,2-1 0,24 29 1,-34-46-46,1 0 0,0 0 1,1-1-1,9 8 1,-15-14-7,-1 0 0,0 0 0,1 0 0,-1 0-1,1 0 1,0 0 0,-1 0 0,1-1 0,0 1 0,0 0 0,-1-1 0,1 0 0,0 1 0,0-1 0,0 0 0,-1 0-1,1 0 1,0 0 0,0 0 0,0 0 0,0-1 0,-1 1 0,1-1 0,0 1 0,0-1 0,-1 0 0,1 1 0,0-1-1,-1 0 1,1 0 0,1-2 0,2-1 2,-1-1 1,0 1-1,0-1 0,0 0 1,0 0-1,-1 0 0,0-1 0,0 1 1,0-1-1,-1 0 0,1 0 0,-2 0 1,1 0-1,-1 0 0,0 0 1,0 0-1,0-10 0,-1 2 2,-2 0-1,1 0 1,-2 0-1,0 0 1,-1 0-1,-8-22 1,11 35-9,1 0 1,-1 0-1,0-1 0,1 1 1,-1 0-1,0 0 0,0 0 1,1 0-1,-1 0 0,0 0 1,0 0-1,0 1 1,0-1-1,0 0 0,-1 0 1,1 1-1,0-1 0,0 1 1,0-1-1,-1 1 0,1-1 1,-2 1-1,3 0 2,-1 0 0,0 0 0,1 0 0,-1 0 0,0 0 0,1 0 0,-1 1 0,0-1 0,1 0 0,-1 0 0,1 1 0,-1-1 0,1 0 0,-1 1 0,1-1 0,-1 1 0,1-1 0,-1 1 0,1-1 0,-1 1 0,1-1 0,0 1 0,-1-1 0,1 1 0,0-1 0,-1 1 0,1 0 0,0-1 0,0 1 0,0 0 0,0-1 0,-1 1 0,1 0 0,0-1 0,0 1 0,0-1 0,0 1 0,0 0 0,1-1 0,-1 1 0,0 0 0,0-1 0,0 1 0,1 0 0,-1 0 0,1 3 4,-1 0 0,1 0 0,0 0 0,0-1 0,1 1 0,-1 0 0,1-1 0,-1 1 0,1-1 0,0 1 0,1-1 0,-1 0 0,0 0 0,1 0 0,0 0 0,0 0 0,0 0 0,0-1 0,0 0 0,0 0 0,1 1 0,-1-2 0,1 1 0,-1 0 0,1-1 0,5 2 0,-3-2 7,0 0 0,0-1 0,1 0 0,-1 0 0,0 0 0,1-1 0,-1 1 0,0-2 0,0 1 0,0-1 0,0 1 0,0-2 0,0 1 1,0-1-1,10-6 0,1-4 116,-1-1 1,0 0 0,-1-1 0,26-33 0,-4 4 229,-18 22-158,-13 14-156,1 0 0,0 0 1,0 1-1,1-1 0,13-8 1,-19 15-37,-1 0-1,1 0 1,0 0 0,0 0 0,0 0 0,0 1-1,0-1 1,0 1 0,0 0 0,0-1 0,0 1-1,0 0 1,0 0 0,0 0 0,0 0 0,0 0-1,0 1 1,0-1 0,0 1 0,0-1 0,0 1-1,0 0 1,0 0 0,0 0 0,0 0 0,-1 0-1,1 0 1,0 0 0,-1 1 0,1-1 0,-1 1-1,1-1 1,1 3 0,7 7 7,-8-8-6,1 0 1,0 1 0,0-2-1,0 1 1,0 0 0,0 0-1,1-1 1,5 3-1,-7-4-1,0-1 0,0 1-1,0-1 1,0 0 0,0 0-1,0 0 1,0 0 0,0 0-1,0 0 1,-1-1 0,1 1-1,0-1 1,0 1 0,0-1-1,0 0 1,0 0 0,0 0-1,-1 0 1,1 0 0,0 0-1,-1 0 1,3-3 0,10-8 23,0-1 1,0 0 0,-1-1-1,-1-1 1,-1 0 0,18-29-1,47-108 41,-69 137-81,-1 3-418,0-1-1,-1 0 1,-1 0-1,0 0 1,-1 0 0,3-21-1,-6 30-12,1 0 0,-1 1 0,1-1 0,0 0 0,0 0 0,0 0-1,1 1 1,-1-1 0,1 0 0,0 1 0,0 0 0,0-1 0,1 1-1,-1 0 1,1 0 0,-1 0 0,1 1 0,0-1 0,0 0 0,0 1-1,6-3 1,-6 3 348,0 1-1,0 0 0,0 0 0,0 0 0,0 0 1,0 0-1,0 1 0,0 0 0,0-1 0,0 1 1,0 0-1,0 0 0,0 1 0,0-1 0,0 1 1,0 0-1,0-1 0,4 3 0,-5-2 420,-1-1-1,1 1 1,-1 0 0,1 0-1,-1 0 1,0 0-1,1 0 1,-1 0 0,0 0-1,0 0 1,0 0-1,0 1 1,2 1-1,-5 2 3188,-12-9-2470,13 4-1291,1-1 0,-1 1 1,0-1-1,1 1 0,-1-1 0,1 0 0,-1 1 0,1-1 1,-1 0-1,1 0 0,0 1 0,-1-1 0,1 0 0,0 0 0,-1 0 1,1 1-1,0-1 0,0 0 0,0 0 0,0 0 0,0 0 1,0 1-1,0-2 0,0 1 197,-1-22-2358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6:45.7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0 239 9146,'0'6'4025,"8"-4"-2145,1-4-287,2-7-617,2-4-336,-1-4-728,1-2-600,1 0-1057,8 1-1343,5-1 1911</inkml:trace>
  <inkml:trace contextRef="#ctx0" brushRef="#br0" timeOffset="1">397 18 6553,'5'0'2497,"-2"-2"-2025,6-4-584,1-4 40</inkml:trace>
</inkml:ink>
</file>

<file path=ppt/ink/ink5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0:51.10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143 8 9658,'-1'-8'5318,"-7"16"-2670,-13 23-797,2 6-1190,1 1 0,3 0 0,0 1 0,3 1 0,1 0 1,-7 56-1,16-73-494,0 1-1,1-1 1,2 0 0,0 0 0,1 0-1,2 1 1,0-2 0,1 1 0,2-1 0,0 1-1,1-2 1,1 1 0,13 21 0,-1-12 43,50 57 0,2 4-287,-64-80-155,-1 1 0,-1 0 0,-1 0 0,1 0 0,6 25 0,-12-36-2,0 1-1,-1-1 0,1 0 0,-1 0 0,1 1 1,-1-1-1,0 0 0,0 1 0,0-1 0,0 0 1,-1 4-1,0-5 48,1 0-1,-1 0 1,0-1-1,1 1 1,-1 0 0,0 0-1,1 0 1,-1-1 0,0 1-1,0-1 1,0 1 0,0 0-1,0-1 1,0 1-1,0-1 1,0 0 0,0 1-1,0-1 1,0 0 0,0 0-1,0 1 1,0-1 0,0 0-1,-1 0 1,-26 1-897</inkml:trace>
</inkml:ink>
</file>

<file path=ppt/ink/ink5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0:51.51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9 357 10426,'-8'-3'4937,"8"-8"-1776,12-11-1425,7 0-47,13-8-377,-1-3-288,13 5-544,2-7-200,2 6-528,9 0-376,-7 3-808,-1 1-457,-10 3-983,-1 1-65,-2 1 1857</inkml:trace>
</inkml:ink>
</file>

<file path=ppt/ink/ink5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0:51.92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37 470 9490,'79'-48'3937,"-59"33"566,-28 25 416,8-9-4850,-1 2 76,0 1 0,0 0-1,0-1 1,0 1 0,0-1-1,-1 0 1,-3 6 0,-24 35 577,17-27-369,1-1 0,0 1 0,1 1 1,1 0-1,1 0 0,-9 27 0,16-38-280,-1-3-53,1-1 0,0 1 1,0 0-1,1 0 0,-1 0 1,1 0-1,0 0 0,0 0 1,0 0-1,0-1 0,1 1 1,-1 0-1,3 6 0,-2-9-20,-1-1 0,1 0 0,0 1 1,-1-1-1,1 0 0,0 1 0,-1-1 0,1 0 0,0 0 0,0 0 0,-1 0 0,1 0 0,0 0 0,0 0 0,-1 0 0,1 0 1,0 0-1,0 0 0,-1-1 0,1 1 0,0 0 0,-1 0 0,1-1 0,0 1 0,-1 0 0,1-1 0,0 0 0,23-13-3,-21 12 12,5-4-4,0-1-1,0 0 1,-1-1-1,0 1 1,0-1-1,-1-1 1,0 1-1,-1-1 1,0 0-1,5-13 0,-1 6 2,0 0 0,12-17 0,-20 32-6,-1 0 1,1 0-1,0 0 0,-1 0 0,1 0 1,0 0-1,0 0 0,0 0 1,0 0-1,0 1 0,-1-1 1,2 0-1,-1 0 0,0 1 0,0-1 1,0 1-1,0-1 0,0 1 1,0-1-1,1 1 0,-1 0 1,0 0-1,0-1 0,1 1 0,0 0 1,0 1-1,0 0 0,0 1 0,0-1 0,0 0 0,-1 1 0,1-1 0,0 1 0,-1-1 0,0 1 0,1 0 0,0 2 0,3 1 0,-5-4-18,1 0 0,0-1 0,-1 1 1,1 0-1,0 0 0,0 0 0,0-1 0,-1 1 0,1-1 0,0 1 1,0 0-1,0-1 0,0 0 0,0 1 0,0-1 0,1 0 0,-1 1 1,0-1-1,0 0 0,0 0 0,0 0 0,0 0 0,0 0 0,0 0 1,2 0-1,-1-1-72,0 0 0,0 0 0,0 0-1,1 0 1,-1 0 0,0-1 0,0 1 0,0-1 0,-1 1 0,1-1 0,2-1 0,2-5-338,1 0-1,-1-1 1,-1 0 0,7-11 0,16-53-2033,-21 52 1984,17-36 1,-24 56 515,1 0 0,-1 1 0,1-1 1,-1 0-1,0 1 0,1-1 0,0 0 0,-1 1 1,1-1-1,-1 0 0,1 1 0,0-1 0,-1 1 1,1-1-1,0 1 0,-1 0 0,1-1 1,0 1-1,0 0 0,0-1 0,-1 1 0,1 0 1,0 0-1,0 0 0,0 0 0,0 0 0,-1 0 1,1 0-1,0 0 0,0 0 0,0 0 1,0 0-1,0 1 0,30 16 2163,-6-3-994,-15-10-983,1-1 0,0 0 0,0-1 0,0 0 0,0-1 0,0 0 0,0-1 0,0 0 0,15-2 0,-21 1-184,0 1 1,0-1-1,0-1 1,0 1-1,0-1 0,-1 0 1,1 0-1,-1 0 1,1 0-1,-1-1 0,0 0 1,0 0-1,0 0 1,0-1-1,-1 1 1,1-1-1,-1 1 0,0-1 1,0 0-1,0-1 1,-1 1-1,5-9 0,-3 0-89,-1 1 0,0 0 0,0-1 0,-1 1-1,-1-1 1,0 0 0,-1 0 0,-1 1-1,0-1 1,0 0 0,-1 1 0,-1-1 0,0 1-1,0-1 1,-2 1 0,1 0 0,-2 1-1,-10-19 1,15 30-135,1-1-1,-1 0 1,0 0-1,1 0 1,-1 0-1,1 1 1,-1-1-1,1 0 1,-1 0-1,1 0 1,-1 0-1,1 0 1,0 0 0,0 0-1,0-1 1,-1 1-1,1 0 1,0 0-1,0 0 1,0 0-1,1-2 1,10-4-2923,3 4 3782,12 1-300</inkml:trace>
</inkml:ink>
</file>

<file path=ppt/ink/ink5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0:53.84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129 1155 10674,'1'-2'460,"12"-24"5592,-14 17-3110,-11 12-1304,5 2-1333,0 0 0,1 1 0,0 0 0,-1 0 0,2 1 0,-1-1 1,1 1-1,0 1 0,-5 9 0,-2 6 384,-17 44 1,29-65-657,-7 15 142,2 0 1,-4 21-1,8-36-168,0 1 0,1 0 0,-1 0 0,1-1 0,0 1 0,0 0 0,0 0 0,0 0 0,0 0 0,1-1 0,-1 1 0,1 0 0,0 0 0,-1-1 0,1 1 0,1 0 0,-1-1 0,0 1 0,1-1 0,-1 0 0,1 1 0,2 2 0,-2-4-6,-1-1 0,1 1 0,0 0 0,0-1 0,0 1 0,0-1 0,0 1 0,0-1 0,0 0 0,0 0-1,0 0 1,0 0 0,0 0 0,0 0 0,0-1 0,0 1 0,0-1 0,0 1 0,-1-1 0,1 0 0,0 0-1,0 1 1,0-1 0,-1-1 0,1 1 0,-1 0 0,1 0 0,-1-1 0,3-2 0,2-1-2,0-1-1,-1 1 1,0-2 0,0 1 0,8-14-1,3-23-105,-15 40 87,-1 1 0,1-1-1,-1 1 1,0-1 0,1 1-1,-1-1 1,0 1 0,0 0 0,-1-1-1,1 1 1,-1-1 0,1 1-1,-1-1 1,0 1 0,1 0 0,-3-3-1,3 4-4,0 1 0,-1 0 0,1-1 0,-1 1 1,1 0-1,-1 0 0,1-1 0,-1 1 0,1 0 0,-1 0 0,1 0 0,-1 0 0,1 0 0,-1 0 0,1 0 0,-1 0 0,1 0 0,-1 0 0,1 0 0,-1 0 0,1 0 0,0 0 0,-1 0 0,1 0 0,-1 0 0,1 1 0,-1-1 0,1 0 0,-1 0 0,1 1 0,-1 0 1,0 2-840,13-3 642,-3-3 222,0 0-1,-1-1 1,0 0 0,1 0-1,-2 0 1,1-1 0,11-9-1,-13 7 19,0 1 0,0-1 0,0 0 0,-1 0 0,0 0 0,-1-1 0,0 0 0,0 0 0,0 0 0,-1 0 0,0-1 0,-1 1 0,0-1 0,2-16 0,-4 8 477,0 17-460,0 0 0,1 0 1,-1 0-1,0 1 1,0-1-1,0 0 1,0 0-1,0 0 1,0 0-1,0 0 1,0 0-1,0 0 0,0 0 1,0 0-1,0 0 1,0 0-1,1 0 1,-1 0-1,0-1 1,0 1-1,0 0 1,0 0-1,0 0 0,0 0 1,0 0-1,0 0 1,0 0-1,0 0 1,0 0-1,0 0 1,0 0-1,0 0 1,0 0-1,0 0 0,0 0 1,23 22 297,22 13-106,-42-33-205,0 0 1,0 0-1,0-1 1,0 1-1,0-1 1,1 0-1,-1 0 0,0 0 1,1 0-1,-1-1 1,0 1-1,1-1 1,-1 0-1,1 0 1,-1 0-1,0 0 0,1-1 1,-1 1-1,1-1 1,-1 0-1,0 0 1,0 0-1,0-1 1,1 1-1,-1-1 1,0 1-1,-1-1 0,1 0 1,5-4-1,-1-1-11,0 0-1,0-1 1,-1 0-1,0 0 1,0 0-1,-1 0 1,9-18-1,-10 15 20,-1 0 1,0 0-1,0-1 0,-1 1 0,0-1 0,-1 1 0,-1-1 0,0 1 0,-1-16 0,0-10 312,2 42-267,-1-1 0,2 0 0,-1 0 0,0 0-1,1 0 1,0 0 0,0 0 0,0 0 0,5 6 0,22 26-128,-28-35 76,1 2-21,0 0-1,1-1 1,-1 0-1,1 1 1,-1-1 0,1 0-1,0 0 1,0-1-1,0 1 1,0-1 0,0 1-1,0-1 1,0 0-1,1 0 1,-1 0 0,0 0-1,1-1 1,-1 0-1,0 1 1,1-1 0,-1 0-1,0-1 1,1 1-1,-1 0 1,0-1 0,1 0-1,-1 0 1,0 0-1,0 0 1,0-1 0,5-2-1,1-1 4,-1 0 1,0-1-1,0 0 0,0-1 1,-1 1-1,0-1 0,0-1 0,10-14 1,-9 7 5,0 0 0,8-23 0,-13 29-5,0 0 1,1 1-1,0-1 0,0 1 1,1-1-1,0 1 0,0 1 1,1-1-1,0 1 0,1 0 1,8-8-1,-14 15-5,0 1-1,0-1 1,0 1 0,0-1 0,-1 1-1,1-1 1,0 1 0,0-1-1,-1 1 1,1 0 0,0-1 0,-1 1-1,1 0 1,-1 0 0,1 0-1,-1-1 1,1 1 0,-1 0 0,1 0-1,-1 0 1,0 0 0,0 0-1,1 1 1,0 2 9,1-1-26,-1 0-1,0 0 1,1 0 0,0 0 0,0 0 0,0 0 0,0 0 0,0-1-1,0 1 1,1-1 0,-1 0 0,1 1 0,-1-1 0,1 0 0,0-1 0,0 1-1,0 0 1,0-1 0,0 0 0,1 0 0,-1 0 0,0 0 0,1 0-1,-1 0 1,0-1 0,1 0 0,-1 0 0,1 0 0,-1 0 0,0 0-1,1-1 1,-1 1 0,0-1 0,1 0 0,-1 0 0,0 0 0,0 0 0,0-1-1,0 0 1,5-3 0,2 0-120,-1-2 0,0 1-1,0-1 1,-1-1 0,0 1-1,0-1 1,-1-1 0,11-14 0,-7 6 9,-1 0 0,0-1 0,13-34 0,-22 49 137,1-1-1,-1 0 0,0 1 0,0-1 0,0 0 0,-1 0 0,1 1 1,-1-1-1,0 0 0,0 0 0,0 0 0,-1-3 0,0 6-5,1 1 1,0 0-1,0 0 0,-1 0 0,1-1 0,0 1 0,-1 0 1,1 0-1,0 0 0,-1 0 0,1 0 0,0 0 1,-1 0-1,1-1 0,0 1 0,-1 0 0,1 0 1,0 1-1,-1-1 0,1 0 0,0 0 0,-1 0 1,1 0-1,0 0 0,-1 0 0,1 0 0,0 0 0,-1 1 1,1-1-1,0 0 0,-1 0 0,1 0 0,0 1 1,0-1-1,-1 0 0,1 0 0,0 1 0,0-1 1,0 0-1,-1 1 0,1-1 0,0 0 0,0 1 0,0-1 1,-14 20 184,11-16-119,-11 16 196,2 2-1,-13 26 1,21-39-229,1-1 1,0 1 0,0 0-1,1 0 1,0 0-1,0 0 1,1 0-1,0 0 1,1 13 0,0-21-38,0-1 0,0 1 1,-1-1-1,1 1 0,0-1 1,0 1-1,0 0 1,0-1-1,0 1 0,0-1 1,0 1-1,1-1 0,-1 1 1,0-1-1,0 1 1,0-1-1,0 1 0,1-1 1,-1 1-1,0-1 0,1 1 1,-1-1-1,0 0 1,1 1-1,-1-1 0,0 1 1,1-1-1,-1 0 0,1 1 1,-1-1-1,1 0 1,-1 0-1,1 1 0,-1-1 1,1 0-1,-1 0 0,1 0 1,-1 1-1,1-1 1,-1 0-1,1 0 0,-1 0 1,1 0-1,-1 0 0,1 0 1,-1 0-1,1 0 1,0-1-1,-1 1 0,1 0 1,-1 0-1,1 0 0,-1 0 1,1-1-1,-1 1 1,1 0-1,-1-1 0,0 1 1,1 0-1,-1-1 1,1 0-1,2-1 4,0-1-1,0 0 1,0 0 0,-1 0 0,1 0-1,-1 0 1,3-4 0,20-56-131,-18 43-143,19-35 0,26-42-985,-52 96 1243,1 1-1,-1-1 1,0 0 0,1 1-1,-1-1 1,1 0 0,0 1-1,-1-1 1,1 0 0,-1 1-1,1-1 1,0 1 0,-1 0-1,1-1 1,0 1 0,0-1-1,-1 1 1,1 0 0,0-1-1,0 1 1,0 0-1,0 0 1,-1 0 0,1 0-1,0 0 1,0 0 0,1 0-1,18 10-296,-9-4 175,-10-6 138,-1-1 0,1 1 0,0 0 1,-1-1-1,1 1 0,0-1 0,-1 1 1,1-1-1,-1 0 0,1 1 0,0-1 1,-1 1-1,0-1 0,1 0 0,-1 0 1,1 1-1,-1-1 0,0 0 0,0 0 1,1 1-1,-1-1 0,0 0 0,0 0 1,0-1-1,11-35 21,-9 27-27,11-41 24,6-60 0,-16 87-13,-1 1 0,-2-1-1,0 0 1,-1 0-1,-6-29 1,1 35 28,2 23 166,0 35 142,3-24-239,2 0 0,0 0-1,1 0 1,0 0 0,5 18 0,-4-25-33,0 1 1,0-1 0,1 0 0,0 0 0,1 0-1,0 0 1,0-1 0,1 0 0,10 12 0,-11-15-39,0-1 0,1 0 1,0 0-1,0 0 1,7 3-1,-9-5-9,1 0 1,-1 1 0,1 0-1,-1 0 1,0 0-1,0 0 1,0 1-1,0-1 1,4 7-1,1 2 62,-7-11-70,-1 1 0,1 0-1,-1-1 1,0 1 0,0 0 0,1 0-1,-1 0 1,-1 0 0,1 0-1,1 3 1,-2-4-13,-1 0-1,1 0 1,0 0 0,0 0 0,-1-1 0,1 1 0,0 0-1,-1 0 1,1 0 0,-1 0 0,1 0 0,-1 0-1,0-1 1,1 1 0,-1 0 0,0 0 0,0-1-1,1 1 1,-1-1 0,0 1 0,0 0 0,0-1 0,0 0-1,0 1 1,0-1 0,1 1 0,-3-1 0,-17 9-34,-1-1 1,-35 10-1,51-17-7,0 0 0,0 0 0,0 0 0,0 0 0,0-1-1,-1 0 1,1 0 0,0 0 0,0 0 0,0-1 0,0 0-1,0 0 1,0-1 0,0 1 0,0-1 0,0 0 0,-5-3-1,10 4 26,-1 1-1,1-1 0,-1 1 0,1-1 0,-1 1 0,1-1 0,0 1 0,-1-1 1,1 0-1,0 1 0,-1-1 0,1 0 0,0 1 0,0-1 0,0 0 1,-1 1-1,1-1 0,0 0 0,0 1 0,0-1 0,0 0 0,0 1 0,0-1 1,1 0-1,-1 0 0,0 1 0,0-1 0,0 0 0,1 1 0,-1-1 1,0 1-1,1-1 0,-1 0 0,0 1 0,1-1 0,-1 1 0,1-1 0,-1 1 1,1-1-1,-1 1 0,1-1 0,0 0 0,27-19-98,-27 19 105,62-37-73,-14 9 112,53-42-1,-82 55 114,-1-1 0,0-1 0,-2 0 0,0-1 0,24-37 0,-35 47-115,-1-1 0,0 1 0,0-1 1,-1 0-1,0 0 0,0 0 0,-1-1 1,-1 1-1,0-1 0,0 1 0,-1-1 1,0 0-1,-1 0 0,-1 1 0,1-1 1,-3-12-1,3 23-32,-1-1 1,1 0-1,0 0 1,0 0-1,0 0 1,0 0-1,-1 1 1,1-1-1,0 0 0,-1 0 1,1 0-1,-1 1 1,1-1-1,-1 0 1,1 1-1,-1-1 1,1 0-1,-1 1 1,0-1-1,1 1 0,-1-1 1,0 1-1,1-1 1,-2 0-1,1 1 0,0 0-1,0 1 1,0-1-1,1 0 1,-1 0 0,0 1-1,0-1 1,0 0-1,0 1 1,1-1-1,-1 1 1,0-1-1,1 1 1,-1-1-1,0 1 1,1 0 0,-1-1-1,1 1 1,-2 1-1,-25 44-28,24-41 28,-10 20 13,1 2-1,2-1 1,0 1 0,-6 34 0,13-51 9,1 0 0,1 0 1,-1 0-1,2 1 0,0-1 0,0 0 1,0 0-1,1 0 0,1 0 0,0 0 0,0 0 1,1 0-1,0-1 0,1 1 0,7 12 1,-10-19-19,1 0 1,0-1-1,0 1 0,0-1 1,0 1-1,1-1 1,-1 0-1,1 0 1,-1 0-1,1 0 0,0-1 1,0 1-1,0-1 1,0 1-1,0-1 1,0 0-1,0 0 0,4 1 1,-1-2-8,-1 0 0,0 0 0,0 0-1,0-1 1,1 1 0,-1-1 0,0 0 0,0-1 0,0 1 0,7-4 0,1-2-128,0 0 1,-1 0-1,0-1 1,-1-1-1,0 0 1,0 0-1,13-16 0,-11 9-933,0 0-1,-2-1 0,0-1 0,-1 0 0,-1 0 0,8-24 0,-2-5-628</inkml:trace>
</inkml:ink>
</file>

<file path=ppt/ink/ink5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0:54.26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50 1 15483,'-9'22'7746,"9"0"-2561,-5-11-2984,2 1-713,-2-9-1040,-7-4-424,6-10-808,-4-6-785,18-4-5152,9 7 4593</inkml:trace>
</inkml:ink>
</file>

<file path=ppt/ink/ink5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1:55.67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65 7434,'0'-5'7983,"-1"5"-7841,40 0 1024,20 5-327,76-3 0,9-17-486,43-2-358,727 14 586,-537-5 163,-64 0 120,47 0-589,-82 1 609,93 19-514,75-3-91,-341-15-175,-33 0-48,99 6 1,15 2 974,-65-3-416,65 3 188,130 4 941,-299-8-1056,-14-1-1255,-10-2-3899,6 4 3274</inkml:trace>
</inkml:ink>
</file>

<file path=ppt/ink/ink5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1:57.01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1 197 4985,'-1'-5'6389,"7"0"-4159,9-2-1746,31-5 584,0 2-1,1 2 0,77-3 0,-64 7-597,502-17 891,-366 19-1149,159-1 723,241-8 927,-243 14-1557,-321-2-307,7 0 3,76-7 0,-98 4 60,1-1-1,-1-1 1,-1-1 0,1 0 0,-1-1 0,29-15 0,-44 21-41,0-1 0,0 0 0,1 1 0,-1-1 0,0 0 0,0 0 1,0 0-1,0 1 0,0-1 0,0 0 0,0-1 0,0 1 0,-1 0 0,1 0 0,0 0 1,-1 0-1,1-1 0,0-1 0,-1 2-37,0 0 0,0 0 1,0 0-1,0 0 0,0 1 1,0-1-1,-1 0 0,1 0 1,0 0-1,-1 1 0,1-1 1,-1 0-1,1 0 0,0 1 1,-1-1-1,0 0 0,1 1 1,-1-1-1,1 0 0,-1 1 1,0-1-1,0 0 0,-2 0-206,0-1-1,0 0 0,1 1 1,-1 0-1,0 0 1,-1 0-1,1 0 1,0 0-1,0 0 0,0 1 1,0-1-1,-1 1 1,1 0-1,-5 1 0,-14 8-808</inkml:trace>
</inkml:ink>
</file>

<file path=ppt/ink/ink5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2:14.23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37 3953,'36'7'2709,"-5"-1"-1573,0-2-1,36 1 1,105-14 1627,-12-1-1975,182-10 474,-63 1-239,-152 19-726,127 18 0,47 2 501,109-18 24,228 5 495,-147-11-375,-46-1-568,-102 14 124,133 1 1350,-331-4-1106,-87-1 123,-1-4 0,68-5 0,-106-1 228,-19 5-1084,-1 0 1,1 0-1,0 0 1,-1 0-1,1 0 1,0 0-1,0-1 1,-1 1-1,1 0 1,0 0-1,0 0 1,-1 0-1,1 0 0,0 0 1,0 0-1,0-1 1,-1 1-1,1 0 1,0 0-1,0 0 1,0 0-1,-1-1 1,1 1-1,0 0 0,0 0 1,0-1-1,0 1 1,0 0-1,0 0 1,-1-1-1,1 1 1,0 0-1,0 0 1,0-1-1,0 1 0,0 0 1,0 0-1,0-1 1,0 1-1,0 0 1,0 0-1,0-1 1,0 1-1,0 0 1,1 0-1,-1-1 0,0 1 1,0 0-1,0 0 1,0-1-1,0 1 1,0 0-1,1 0 1,-1 0-1,0-1 1,0 1-1,0 0 1,1 0-1,-1 0 0,0 0 1,0-1-1,0 1 1,1 0-1,-1 0 1,0 0-1,0 0 1,1 0-1,-1 0 1,1 0-1,-3 0-334,0 0 0,1 0 0,-1 0 0,1 0 0,-1 0 0,1 0 0,-1 1 0,1-1 0,-1 1 0,1-1 0,-1 1 0,1 0 0,-2 1 0,-3 0-764,-13 4-602</inkml:trace>
</inkml:ink>
</file>

<file path=ppt/ink/ink5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2:19.75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340 847 3769,'-46'-27'5484,"44"27"-5224,-36-15 1090,37 14-613,-1 0 1,0 0 0,0 0 0,1 0-1,-1 0 1,1-1 0,-1 1-1,1 0 1,0-1 0,-3-2-1,4 3-646,0 0-1,-1 0 1,1 1-1,0-1 1,0 0-1,0 0 1,0 1-1,0-1 1,0 0-1,0 0 1,0 0-1,0 1 1,0-1-1,0 0 1,0 0-1,0 0 1,1 1-1,-1-1 1,0 0-1,1 0 1,-1 1-1,1-1 1,-1 0-1,0 1 0,1-1 1,0 1-1,0-2 1,24-17 62,-19 14 38,38-25 36,-39 28-171,-1 0-1,1 0 1,-1 1 0,1-1 0,0 1-1,-1 1 1,1-1 0,0 0-1,0 1 1,7 1 0,9-2 131,328-32 556,-314 31-669,0-1 1,0-2-1,0-1 0,0-2 1,-1-1-1,-1-2 0,1-2 1,-2 0-1,0-2 0,52-34 1,-14 5 122,-33 21-103,-1-1 0,48-42-1,-81 64-89,0-2 0,0 1 0,0 0 0,0-1 0,-1 1 0,1-1 0,-1 0 0,0 0 0,0 0 0,-1 0 0,1 0 0,-1 0 0,0 0 0,0 0 0,0-1-1,-1 1 1,1-5 0,-1 1 10,-1 1 0,0 0 0,0 0 0,-1 0-1,0 0 1,0 0 0,0 1 0,-1-1 0,-6-10-1,-1 1 15,-1-1 0,-1 2 0,0 0 0,-2 0 0,1 1 0,-26-19-1,24 21-30,-1 1-1,-1 0 1,0 2-1,0 0 0,-1 1 1,0 0-1,0 2 1,0 0-1,-1 1 1,0 1-1,-1 1 0,-20-1 1,-22 1-26,-1 4 0,1 2 1,-68 13-1,-111 33-33,207-39 57,1 1 1,1 1-1,0 3 1,0 0-1,-31 22 1,35-19-19,1 2 0,1 0 0,0 2 0,-32 37 0,48-47 17,0 1 1,0 1-1,2-1 0,0 1 1,0 1-1,1 0 0,1 0 1,1 0-1,0 0 0,1 1 1,-3 19-1,5-20 4,0 0-1,1 1 1,1-1 0,0 0 0,1 0-1,6 27 1,-6-35 12,2 1 1,-1-1-1,1 0 1,0 0-1,1-1 1,-1 1-1,1 0 0,1-1 1,-1 0-1,1 0 1,0-1-1,0 1 0,1-1 1,0 0-1,9 6 1,0-2 9,-1-2 1,1 0 0,0-1 0,1 0 0,0-1 0,-1-1-1,2 0 1,-1-1 0,0-1 0,27 0 0,-5-2-476,1-2 0,0-1 0,57-14 0,7-9-200</inkml:trace>
</inkml:ink>
</file>

<file path=ppt/ink/ink5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2:21.12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13 531 5209,'-12'1'4962,"20"1"1192,11-1-1895,1-2-4985,-4-4 1046,0 0 1,0-1-1,-1-1 1,0 0 0,0-1-1,-1-1 1,0 0-1,0-1 1,17-16 0,439-329 1270,-372 287-6646,-68 49 3579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5:28.8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210 137 6121,'-2'-1'306,"0"0"0,0 0-1,0 0 1,1 0-1,-1 0 1,0 0 0,1-1-1,-1 1 1,1 0 0,0-1-1,-1 0 1,1 1 0,0-1-1,0 0 1,0 1 0,0-1-1,0 0 1,0 0-1,1 0 1,-2-2 0,2 1 75,0 0 0,0 0 1,0 0-1,0 0 0,1 0 1,-1-1-1,1 1 0,0 1 1,0-1-1,0 0 0,0 0 1,2-4-1,0 3-53,-1 1-1,1 0 0,0 0 1,0 0-1,0 0 1,0 0-1,0 1 1,0-1-1,1 1 1,5-3-1,34-15-658,-38 18 553,-4 2-220,-1-1 1,1 1 0,0-1-1,0 1 1,1-1 0,-1 1-1,0-1 1,0 1 0,0 0-1,0 0 1,0 0 0,0 0-1,0-1 1,1 2 0,-1-1-1,0 0 1,0 0-1,0 0 1,0 0 0,0 1-1,0-1 1,0 0 0,0 1-1,0-1 1,0 1 0,0-1-1,0 1 1,0 0 0,0-1-1,0 1 1,0 0 0,0 0-1,-1-1 1,1 1-1,0 0 1,-1 0 0,1 0-1,0 0 1,-1 0 0,1 0-1,-1 0 1,0 0 0,1 0-1,-1 2 1,2 4-4,-1 0 1,-1-1-1,1 1 0,-1 0 1,-2 10-1,2-13 3,-6 43 12,-3 1 0,-29 90 0,29-113-2,5-17-8,2 0 0,-1 0-1,1 1 1,-2 12-1,4-20-4,0-1 0,0 1-1,-1-1 1,1 1 0,0-1 0,0 1 0,1-1-1,-1 1 1,0-1 0,0 1 0,0-1-1,0 1 1,0-1 0,0 0 0,1 1-1,-1-1 1,0 1 0,0-1 0,1 1-1,-1-1 1,0 0 0,0 1 0,1-1-1,-1 0 1,1 1 0,-1-1 0,0 0 0,1 0-1,-1 1 1,1-1 0,0 0 0,17-1-33,18-16 11,-26 11 26,1-1 0,0 2-1,1 0 1,-1 0 0,23-5 0,-32 9-1,0 0 0,1 1 1,-1 0-1,0-1 0,1 1 1,-1 0-1,0 0 0,1 0 1,-1 0-1,1 1 0,-1-1 1,0 1-1,0-1 0,1 1 1,-1 0-1,0 0 0,0 0 1,0 0-1,0 0 0,0 1 1,0-1-1,0 0 0,0 1 1,0 0-1,-1-1 0,1 1 1,-1 0-1,1 0 0,-1 0 1,0 0-1,1 0 0,-1 0 1,0 0-1,0 0 0,-1 1 1,1-1-1,0 4 1,0-3 22,-1-1 1,0 1 0,1-1 0,-1 1-1,0-1 1,-1 1 0,1-1 0,0 1-1,-1-1 1,1 1 0,-1-1 0,0 1-1,0-1 1,0 1 0,-3 3 0,-26 33 527,19-27-372,-15 18 57,-2-2-1,-1-1 0,-2-1 1,0-1-1,-46 26 0,34-26-1239,-89 37 0,117-55-705,20-2 687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6:46.16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36 9074,'15'-4'3529,"3"4"-2417,-4-8-104,-7 3-208,4-1-144,-6-2-568,1 6-608,7-1 320</inkml:trace>
</inkml:ink>
</file>

<file path=ppt/ink/ink6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2:21.54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13 21 10098,'-4'-10'2401,"-1"0"1950,2 18-1726,2 21-1809,2 1 0,2 0-1,0 0 1,15 55 0,47 111 486,-52-164-1085,31 57-1,-36-76-258,-1-1 0,2 0 0,0-1 0,0 0 0,1 0 0,0-1 0,15 11 0,-25-20-56,1 0 0,0-1 0,-1 1 0,1-1 0,-1 1 0,1-1-1,0 1 1,0-1 0,-1 1 0,1-1 0,0 0 0,0 1 0,0-1-1,0 0 1,-1 0 0,1 0 0,0 1 0,0-1 0,0 0 0,0 0-1,0 0 1,-1 0 0,1 0 0,0-1 0,0 1 0,0 0 0,0 0 0,-1-1-1,1 1 1,1-1 0,-1 0-116,-1 0 0,1 0-1,-1 0 1,0 0 0,1 0 0,-1 0-1,0 0 1,0 0 0,0 0 0,0 0-1,0 0 1,0 0 0,0 0 0,0 0-1,0 0 1,0-1 0,-1 1-1,1 0 1,0 0 0,-1 0 0,1 0-1,-1 1 1,0-3 0,-8-11-1000</inkml:trace>
</inkml:ink>
</file>

<file path=ppt/ink/ink6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2:22.21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4 550 8530,'0'0'83,"0"0"0,0-1 0,0 1 0,0 0-1,0 0 1,-1 0 0,1 0 0,0 0 0,0 0 0,0 0 0,0 0 0,0 1 0,-1-1 0,1 0 0,0 0 0,0 0 0,0 0 0,0 0 0,0 0 0,-1 0-1,1 0 1,0 0 0,0 0 0,0 0 0,0 0 0,0 1 0,0-1 0,0 0 0,0 0 0,0 0 0,-1 0 0,1 0 0,0 0 0,0 1 0,0-1-1,0 0 1,0 0 0,0 0 0,0 0 0,0 0 0,0 1 0,0-1 0,0 0 0,0 0 0,0 0 0,0 0 0,0 0 0,0 0 0,0 1 0,0-1 0,0 0-1,0 0 1,0 0 0,0 0 0,1 0 0,-1 1 0,0-1 0,0 0 0,0 0 0,0 0 0,0 0 0,0 0 0,18-3 4766,3-4-4414,0-2 0,0-1 0,-1 0 0,0-1 0,0-2 0,21-17 0,-29 20-505,-1 0 0,0 0 1,-1-1-1,0-1 0,-1 0 1,0 0-1,-1-1 0,0 1 1,-1-2-1,0 1 1,-1-1-1,-1 0 0,0-1 1,-1 1-1,-1-1 0,0 0 1,1-20-1,-1 3-120,0 14 126,-2-1 1,1 1 0,-2-1-1,-1 0 1,0 1 0,-6-29 0,7 46 81,0 0 0,-1 0 0,1 0 0,0 0 0,0 0 0,0 1 0,-1-1 0,1 0 0,0 0 0,-1 0 0,1 1 0,-1-1-1,1 0 1,-1 0 0,1 1 0,-1-1 0,0 0 0,1 1 0,-1-1 0,0 0 0,1 1 0,-1-1 0,0 1 0,0 0 0,0-1 0,1 1 0,-1 0 0,0-1 0,0 1 0,0 0 0,-1-1 0,1 2 25,0 0 0,0-1-1,0 1 1,1-1 0,-1 1 0,0 0-1,0 0 1,1 0 0,-1-1-1,1 1 1,-1 0 0,1 0-1,-1 0 1,1 0 0,-1 0-1,1 0 1,0 0 0,-1 0-1,1 0 1,0 0 0,0 0-1,0 0 1,0 0 0,0 0 0,0 0-1,0 0 1,1 2 0,2 24 580,1 0 1,2 1-1,1-2 1,19 50 0,-8-23-87,-11-32-360,7 23 95,1-1-1,39 76 0,-53-118-270,0 1-1,-1-1 1,1 0 0,0 1-1,0-1 1,0 0 0,0 0-1,0 0 1,0 0 0,0 0-1,0 0 1,1 0 0,-1 0-1,0 0 1,1 0 0,-1-1-1,2 1 1,-2 0 0,0-1 0,-1-1 0,1 1 1,0 0-1,0 0 0,-1 0 0,1 0 0,0 0 0,0-1 0,-1 1 1,1 0-1,0-1 0,-1 1 0,1-1 0,0 1 0,-1 0 0,1-1 1,-1 1-1,1-1 0,-1 0 0,1 1 0,-1-1 0,1 0 0,3-5 6,-1 1 0,-1-1 0,1 0-1,-1 1 1,0-1 0,2-9 0,4-22-5,16-56-134,-17 69 43,-2-1-1,4-30 1,-8 47 81,24 39 20,-15-15 35,-3-5 27,0 1 0,1-1-1,1-1 1,0 0 0,13 13-1,-19-21-58,0 0 0,0 0 0,0 0-1,1 0 1,-1 0 0,0-1-1,1 0 1,-1 1 0,1-1-1,-1 0 1,1-1 0,-1 1-1,1-1 1,0 0 0,-1 0-1,1 0 1,-1 0 0,1 0-1,0-1 1,-1 0 0,1 1-1,-1-1 1,1-1 0,-1 1-1,5-3 1,-4 2-7,1 0-1,-1-1 1,0 0-1,0 0 1,0 0-1,0-1 1,-1 1-1,1-1 1,-1 0-1,0 0 1,0 0-1,0 0 1,2-6-1,3-5 38,-2-1 0,8-25 0,-5 12-6,-2 2-1,3-9 153,-10 35-185,1 1 0,0 0 0,-1-1 0,1 1 1,0-1-1,-1 1 0,1 0 0,0 0 0,-1 0 0,1-1 0,0 1 0,-1 0 0,1 0 0,0 0 0,0 0 0,-1 0 1,1 0-1,0 0 0,0 0 0,-1 0 0,1 1 0,0-1 0,-1 0 0,1 0 0,0 1 0,-1-1 0,1 0 0,0 1 0,-1-1 1,1 1-1,0 0 0,24 14 22,-24-14-23,3 3-104,1-1-1,-1-1 0,1 1 0,0-1 1,0 1-1,0-1 0,6 1 1,-9-2-51,-1-1 0,1 0 0,-1 0 1,0 0-1,1 0 0,-1 0 0,1 0 1,-1 0-1,1 0 0,-1 0 1,1-1-1,-1 1 0,0 0 0,1-1 1,-1 1-1,1-1 0,-1 0 0,0 0 1,0 1-1,1-1 0,-1 0 0,0 0 1,0 0-1,0 0 0,0 0 0,0 0 1,0-1-1,0 1 0,-1 0 0,1 0 1,0-2-1,20-33-3960,-4 15 3190</inkml:trace>
</inkml:ink>
</file>

<file path=ppt/ink/ink6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2:22.59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130 116 9842,'-125'-91'3849,"123"87"-3033,-1 0-152,6-1-696,-3 3-384,0 1-520,11-2 5233,22-2-3369</inkml:trace>
</inkml:ink>
</file>

<file path=ppt/ink/ink6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2:23.01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37 0 7658,'2'2'275,"0"0"1,0-1 0,-1 1 0,1 0-1,0 0 1,-1 0 0,0 0 0,1 1-1,-1-1 1,1 4 0,-2-4 12,0 0 0,0 1 0,-1-1 0,1 0 0,-1 0 1,0 0-1,1 0 0,-1 0 0,0 0 0,0 0 0,0 0 0,-3 3 0,2 0 4,0-1 0,1 1-1,-1 0 1,1 0 0,0 0 0,0 0-1,0 0 1,1 0 0,0 0-1,0 0 1,0 1 0,1-1-1,-1 0 1,1 0 0,0 0-1,1 0 1,-1-1 0,4 7-1,-4-9-241,0 1 0,0-1-1,0 0 1,0 0 0,0 0 0,1 0-1,-1 0 1,1 0 0,-1 0-1,1 0 1,0-1 0,0 1-1,0-1 1,0 1 0,0-1-1,0 0 1,0 0 0,0 0 0,0 0-1,1 0 1,-1 0 0,0 0-1,1-1 1,-1 1 0,0-1-1,1 0 1,-1 0 0,1 0-1,-1 0 1,1 0 0,-1 0-1,1-1 1,-1 1 0,0-1 0,1 0-1,-1 1 1,0-1 0,0 0-1,3-2 1,-2 2 25,0 0 0,-1-1-1,1 1 1,0-1 0,-1 1-1,0-1 1,1 0 0,-1 0 0,0 0-1,0 0 1,0-1 0,0 1 0,0 0-1,-1-1 1,1 1 0,-1-1 0,1 0-1,-1 0 1,0 1 0,0-1 0,0 0-1,0-5 1,-1 5-63,0 1 0,-1-1 0,1 1 0,-1-1 0,0 1 0,1-1 0,-1 1 0,0 0 0,-1-1 0,1 1 0,0 0 0,-1 0-1,1 0 1,-1 0 0,0 0 0,1 0 0,-1 1 0,0-1 0,0 0 0,0 1 0,0 0 0,0-1 0,-1 1 0,1 0 0,0 0 0,-3-1 0,-37-15-558,-39-18-4915,75 33 3510,10 5 928</inkml:trace>
</inkml:ink>
</file>

<file path=ppt/ink/ink6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2:23.45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 39 9298,'-1'-3'817,"1"0"0,-1-1 0,1 1 0,-1 0 0,1-1 0,0 1 0,1-5 1,4 1 2253,5 19-1342,-5 0-1304,0 0-1,-1 0 1,-1 1-1,0-1 0,-1 1 1,1 16-1,7 31 502,2-13-396,2-2-1,3 0 1,1-1-1,2 0 1,1-2 0,29 41-1,-44-78-977,-8-10-1735,1 3 1476</inkml:trace>
</inkml:ink>
</file>

<file path=ppt/ink/ink6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2:28.09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303 99 4169,'-3'-1'643,"0"0"1,0-1-1,0 1 1,1-1-1,-1 0 1,0 0-1,1 0 0,0 0 1,-1-1-1,-2-3 1,-25-23 1699,-7 1-1695,36 27-602,-1 0 0,1 1 0,-1-1 0,1 1 1,0-1-1,-1 1 0,1 0 0,-1 0 0,1-1 0,-1 1 1,1 0-1,-1 0 0,1 1 0,-1-1 0,1 0 0,-1 0 1,1 1-1,-1-1 0,1 1 0,0-1 0,-1 1 0,1-1 1,0 1-1,-1 0 0,-1 1 0,-24 26 515,25-26-515,-15 18 214,1 1 0,1 1 0,1 1-1,1 0 1,1 1 0,-18 50 0,25-58-153,1 0-1,1 0 1,0 0-1,2 0 1,-1 1 0,2-1-1,0 1 1,1-1-1,1 0 1,0 1-1,1-1 1,8 24-1,-8-31-29,1 0-1,-1 0 0,1 0 0,1-1 0,0 0 1,0 1-1,0-2 0,1 1 0,0-1 0,1 0 1,8 8-1,-8-10-1,-1-1-1,1 0 1,0 0 0,0-1 0,0 0 0,1 0-1,-1 0 1,1-1 0,0-1 0,-1 1 0,1-1-1,0 0 1,0-1 0,9 0 0,10-3 19,-1 0-1,1-2 1,-1-1 0,0-1-1,-1-2 1,0 0 0,0-2-1,-1 0 1,0-2-1,-1 0 1,0-2 0,30-26-1,-38 28-19,-1-1 0,0-1-1,-1 0 1,0-1 0,-2-1-1,0 0 1,0 0-1,-2-1 1,0-1 0,-1 1-1,-1-1 1,-1 0-1,-1-1 1,6-34 0,-11 47-32,0 0 0,0 0 0,-1-1 0,0 1 0,0 0 0,0 0 0,-1 0-1,0 0 1,-1 0 0,0 0 0,0 1 0,0-1 0,0 1 0,-1 0 0,0 0 0,-1 0 0,1 0 0,-1 1 0,0 0 0,-1 0 0,1 0 0,-1 1 0,0-1 0,-7-3 0,3 2-13,0 1 1,-1 0-1,0 1 0,1 0 1,-1 0-1,-1 1 1,1 1-1,0-1 0,-1 2 1,1 0-1,-1 0 0,1 1 1,-1 1-1,-15 2 0,5 2 2,1 0 0,-1 2-1,2 1 1,-33 16-1,39-17-127,1 0-1,1 1 0,0 1 1,0 0-1,1 1 1,0 0-1,-18 20 0,28-27 8,-1-1-1,0 1 1,1-1 0,-1 1-1,1-1 1,-1 1 0,1 0-1,-1 4 1,2-6 59,0 0 0,0 0 0,0 0 1,0 0-1,0 0 0,1 0 0,-1 0 1,0 0-1,1 0 0,-1 0 0,0 0 1,1 0-1,-1 0 0,1 0 0,0 0 1,0 1-1</inkml:trace>
</inkml:ink>
</file>

<file path=ppt/ink/ink6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2:31.29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239 161 4769,'0'-3'240,"1"0"0,-1 0-1,1 0 1,-1 0 0,1 0 0,0 0-1,0 1 1,1-1 0,-1 0 0,0 1 0,1-1-1,0 0 1,-1 1 0,1 0 0,5-5-1,-5 5-202,0-1 0,0 1 0,0-1-1,0 1 1,0-1 0,0 0-1,-1 0 1,1 0 0,-1 0 0,0 0-1,1-5 1,-2 5 66,0 1 0,-1 0 1,1-1-1,-1 1 0,1 0 1,-1-1-1,0 1 0,0 0 0,0 0 1,-1 0-1,1 0 0,0 0 1,-1 0-1,1 0 0,-1 1 0,-2-3 1,0 0 274,-1-1 1,1 1 0,-1 0-1,0 0 1,-7-3-1,9 5-232,0 1 0,0 0 0,0 0 0,0 0 0,0 0 0,0 0 0,0 1 0,-1-1 0,1 1 0,0 0 0,0 0 0,0 0 0,-1 1 0,1-1 0,0 1 0,0-1 0,-4 2 0,2 1 14,0-1 0,0 1-1,1-1 1,-1 1 0,0 1 0,1-1 0,0 1-1,0-1 1,-5 7 0,-2 4 72,1 0 0,0 1 1,1 1-1,0 0 0,-7 20 0,15-33-215,-12 27 177,2 1 1,-12 46 0,21-69-145,1 1 0,0 0 0,0-1 0,0 1 0,1 0 0,0-1 0,1 1 0,0 0 0,1-1 0,-1 1 0,2-1 0,-1 1 0,1-1 0,6 11 0,-8-16-9,1 0 0,1 0 0,-1 0 0,0 0-1,1 0 1,0-1 0,-1 1 0,1-1 0,0 0 0,0 0 0,0 0 0,0 0 0,1-1-1,-1 1 1,5 1 0,0-1 38,-1-1 0,1 1 0,0-1 0,0 0 0,0-1 0,14 0 0,-8-2-1,0 0 1,1 0-1,-1-2 1,0 0-1,0 0 1,25-13-1,-29 12-55,-1-2 0,0 0 0,0 0 0,-1 0 0,0-1 0,0 0 0,9-13 0,-16 20-21,23-28 29,-2-1 0,-1 0 0,-1-1 1,21-46-1,-40 74-24,1-1 0,-1 1 0,0 0 1,0 0-1,0-1 0,-1 1 0,1-1 1,-1 1-1,0 0 0,0-1 0,0 1 0,0-1 1,0 1-1,-1-1 0,0 1 0,0 0 1,-1-6-1,0 7-4,0-1 1,0 1-1,0-1 1,0 1-1,0 0 1,0-1-1,0 1 1,-1 0-1,1 1 1,-1-1 0,1 0-1,-1 1 1,0-1-1,0 1 1,-4-2-1,-6 0-81,1 0 0,-1 1-1,0 0 1,0 1 0,0 1-1,0 0 1,-16 2 0,13-1-401,-1 2 0,0 0 0,1 1 0,0 0 0,0 2 0,0 0 0,-25 13 0,7-1-538</inkml:trace>
</inkml:ink>
</file>

<file path=ppt/ink/ink6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2:33.19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567 32 3545,'-39'29'2135,"37"-29"-1920,1 1-1,0-1 1,0 0-1,0 0 1,-1 0 0,1 1-1,0-1 1,0-1 0,-1 1-1,1 0 1,0 0-1,0 0 1,0 0 0,-1-1-1,1 1 1,0-1 0,0 1-1,0-1 1,0 1-1,0-1 1,0 0 0,0 1-1,0-1 1,0 0 0,0 0-1,0 0 1,-1-1-1,-18-23 2411,19 23-2520,0 0 0,0 1 0,0-1 0,0 0 0,0 1 0,0 0 1,-1-1-1,1 1 0,0 0 0,-1-1 0,1 1 0,-1 0 0,1 0 0,-1 0 0,0 0 0,1 1 1,-1-1-1,0 0 0,0 1 0,0-1 0,1 1 0,-1-1 0,0 1 0,0 0 0,0 0 1,0 0-1,-2 0 0,-1 2-39,0 0 1,0 0 0,1 0-1,-1 0 1,1 1-1,0-1 1,0 1-1,0 0 1,-5 5-1,-11 10 96,1 2-1,1 0 1,0 1-1,2 1 1,-25 42-1,-53 129 118,71-142-264,9-13-3,1 1-1,2 1 0,1 0 0,-5 60 0,1-15 25,-9 51-32,-7 150-1,29-268 79,1 0 0,1 0 1,0 0-1,1-1 0,1 1 0,7 21 0,-7-31-36,0 0 0,0-1 0,1 1 0,0-1-1,0 0 1,1 0 0,0 0 0,0 0 0,1-1-1,0 0 1,0 0 0,0-1 0,0 1 0,1-1 0,11 6-1,-4-4-2,1-1 0,0 0 0,1-1 0,-1 0 0,1-2 0,0 0 0,0 0 0,0-2 0,0 0 0,1 0 0,-1-2-1,0 0 1,21-4 0,-15 1-34,-1-1 1,1-1-1,-1-1 0,-1-1 0,1-1 0,-2 0 0,1-2 0,-1 0 0,23-18 1,-17 9 109,0 0 0,-2-2 0,0-1 0,-2 0 0,0-2 0,-2 0 0,29-50 0,-34 48-23,0-1 0,-2-1 1,-2 0-1,0-1 0,-2 0 0,-1 0 1,-2-1-1,0 1 0,-1-40 1,-3 23-91,-3-1 0,-2 0 0,-2 0 0,-21-83 1,22 114 8,-1 0 0,0 1 0,-1 0 0,-1 0 0,0 1 0,-2 0 0,1 0 1,-2 1-1,0 0 0,0 1 0,-1 1 0,-1 0 0,0 0 0,-1 1 0,0 1 1,-22-13-1,13 11 92,-2 1 1,1 1 0,-47-13-1,56 20-59,0 0 0,0 0 0,-1 2 0,1 0 0,0 1 0,0 0 0,-1 1 0,-17 4 1,12 1-65,15-3-39,0-1-1,0 0 1,0-1-1,0 1 0,0-1 1,-1-1-1,1 1 1,0-1-1,-1 0 0,-7-1 1,14 1 48,-1 0 1,1 0-1,0-1 0,0 1 1,0 0-1,0 0 0,-1 0 1,1 0-1,0-1 1,0 1-1,0 0 0,0 0 1,0-1-1,0 1 1,0 0-1,0 0 0,0 0 1,0-1-1,0 1 0,0 0 1,0 0-1,0-1 1,0 1-1,0 0 0,0 0 1,0-1-1,0 1 1,0 0-1,0 0 0,0 0 1,0-1-1,0 1 0,0 0 1,1 0-1,-1 0 1,0-1-1,0 1 0,0 0 1,0 0-1,0 0 1,1 0-1,-1-1 0,0 1 1,1 0-1,10-11 835,-7 8-634,24-23 211</inkml:trace>
</inkml:ink>
</file>

<file path=ppt/ink/ink6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2:34.24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27 1213 4809,'-3'1'621,"0"0"0,1 1 0,-1 0-1,0-1 1,1 1 0,-1 0 0,1 1 0,-4 2 0,11-5 2746,18-18-2154,43-41 48,70-57 925,-55 51-1267,88-91 0,62-88 658,54-53 488,-214 228-1586,0 1-5,83-64 0,-154 131-466,0 1 0,1-1-1,-1 1 1,0-1 0,1 1 0,-1 0 0,1-1 0,-1 1 0,1-1 0,-1 1 0,1 0 0,-1-1-1,1 1 1,-1 0 0,1 0 0,-1 0 0,1-1 0,-1 1 0,1 0 0,0 0 0,-1 0-1,1 0 1,-1 0 0,1 0 0,0 0 0,-1 0 0,1 0 0,0 0 0,-1 1-173,0-1 1,0 0-1,0 1 0,0-1 1,-1 0-1,1 1 1,0-1-1,0 0 1,-1 0-1,1 1 0,0-1 1,0 0-1,-1 0 1,1 1-1,0-1 1,0 0-1,-1 0 0,1 0 1,0 0-1,-1 1 1,1-1-1,0 0 1,-1 0-1,1 0 0,0 0 1,-1 0-1,1 0 1,-1 0-1</inkml:trace>
</inkml:ink>
</file>

<file path=ppt/ink/ink6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2:35.43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130 413 7282,'-1'-12'6530,"-4"6"-3280,3 6-3196,0 1 0,1-1-1,-1 0 1,0 1 0,1 0 0,-1-1-1,0 1 1,1 0 0,-1-1 0,1 1-1,0 0 1,-1 0 0,1 0 0,0 1-1,-1-1 1,1 0 0,0 0 0,0 1-1,-1 1 1,-9 9 49,2 1 0,-1 0 1,1 0-1,1 1 0,1 0 0,0 1 0,1 0 0,0 0 0,1 0 1,1 1-1,-4 26 0,7-37-77,0 3 9,0 0 0,1 0 0,0 0-1,1 14 1,0-21-33,-1 0 1,0 0-1,0 0 0,0 0 0,1 0 1,-1 0-1,1 0 0,-1 0 0,1-1 0,-1 1 1,1 0-1,-1 0 0,1 0 0,0-1 1,-1 1-1,1 0 0,0-1 0,-1 1 0,2 0 1,0 0-4,-1-1 1,0 0-1,0 0 1,1 0-1,-1 0 1,0 0-1,1 0 1,-1 0-1,0 0 1,0 0-1,1-1 1,-1 1-1,0 0 1,0-1-1,0 1 1,1-1-1,-1 0 1,0 1-1,1-2 1,7-4-4,-1-1 1,0 1-1,0-1 1,-1-1 0,1 1-1,-2-1 1,1-1 0,-1 1-1,-1-1 1,6-10-1,0-3 4,-1-1 0,-1 1 0,8-32 0,-7 13 3,-2 0 1,-2 0-1,-2 0 0,-2 0 0,-1-1 1,-7-60-1,4 88 8,-1-1 0,-8-26 0,10 38 3,1 0-1,-1 1 1,0-1 0,-1 0 0,1 1 0,0-1 0,-1 1 0,0-1 0,1 1-1,-1 0 1,0 0 0,0-1 0,0 1 0,-1 1 0,1-1 0,0 0-1,-1 0 1,1 1 0,-1 0 0,-4-2 0,6 2 6,-1 1-1,0 0 1,1 0-1,-1 1 1,1-1 0,-1 0-1,0 1 1,1-1-1,-1 0 1,1 1 0,-1 0-1,1-1 1,-1 1-1,1 0 1,0 0 0,-1 0-1,1 0 1,0 0-1,0 0 1,-1 0 0,1 0-1,0 0 1,0 1-1,0-1 1,1 0 0,-1 1-1,0-1 1,0 1-1,1-1 1,-1 1 0,1-1-1,-1 4 1,-2 4 74,0 0 0,1 0-1,0 0 1,0 13 0,1-1 9,1 0 0,1 0 0,1 0 0,1 0 0,1-1 0,1 1 0,0-1 1,2 0-1,0 0 0,1-1 0,1 0 0,1 0 0,0-1 0,23 29 0,-29-42-110,0-1 1,1 1-1,-1-1 1,1 0-1,0 0 0,0-1 1,1 0-1,-1 0 1,0 0-1,1 0 0,0-1 1,0 0-1,0 0 1,10 1-1,-12-2 2,0-1-1,1 0 0,-1 0 1,0-1-1,1 1 1,-1-1-1,0 0 1,1 0-1,-1-1 0,0 1 1,0-1-1,0 0 1,0 0-1,-1 0 0,1-1 1,0 1-1,-1-1 1,0 0-1,1 0 1,-1 0-1,4-5 0,-1-1-5,0 0 0,-1 0-1,1-1 1,-2 0-1,1 0 1,-2 0-1,5-18 1,12-29-18,-19 56 24,0 0 0,0 0 0,0 1 0,0-1-1,0 0 1,0 0 0,0 1 0,0-1 0,0 1-1,0-1 1,0 1 0,0 0 0,1-1 0,-1 1-1,0 0 1,0 0 0,0 0 0,0-1 0,1 1-1,-1 1 1,0-1 0,0 0 0,0 0 0,1 0-1,-1 1 1,1-1 0,42 12-499,-24-6-169,-19-7 564,0 1-1,0 0 1,0-1 0,0 1-1,0 0 1,0-1 0,0 1 0,0-1-1,0 1 1,0-1 0,-1 0 0,1 1-1,0-1 1,0 0 0,-1 0 0,1 1-1,0-1 1,-1 0 0,1 0-1,-1 0 1,1 0 0,-1 0 0,0 0-1,1 0 1,-1 0 0,0 0 0,0 0-1,1 0 1,-1-1 0,3-6-781,10-13-357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7:20.92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187 84 6977,'88'-48'3060,"-87"48"-2951,0-1-1,0 0 1,0 1 0,0-1 0,1 0-1,-1 0 1,0 1 0,-1-1 0,1 0 0,0 0-1,0 0 1,0 0 0,0 0 0,-1-1-1,1 1 1,-1 0 0,1 0 0,-1 0 0,1-1-1,0-1 1,-8-10 6923,-1 23-5815,-16 30-1107,-3-2 1,0-1 0,-3-2-1,-51 50 1,-3-10-85,79-72-25,6-2-47,6 5 28,0 1 19,0 1 1,0 0 0,-1 0-1,0 1 1,0 0-1,8 17 1,-7-12-1,-2-3-1,0 0 0,-1 1 1,0-1-1,-1 1 0,0 0 1,-1 0-1,0 0 0,-1 20 0,1-4 2,2 130 44,-5-108 297,3 0 0,14 97 0,-15-144-295,0 1 0,-1-1 0,1 1 0,0-1 0,1 0 0,-1 1 1,1-1-1,-1 0 0,1 0 0,0 0 0,0 0 0,0-1 0,1 1 0,-1 0 1,0-1-1,1 0 0,0 1 0,0-1 0,-1 0 0,1-1 0,1 1 0,4 2 1,-4-3-24,1 0 0,-1-1 0,0 1 0,1-1 1,-1 0-1,0 0 0,1 0 0,-1-1 0,0 0 1,1 0-1,-1 0 0,0 0 0,0-1 0,0 1 0,0-1 1,0 0-1,6-4 0,15-11-374,32-28 0,-9 6-2064,-19 19 1407</inkml:trace>
</inkml:ink>
</file>

<file path=ppt/ink/ink6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2:35.81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37 0 7778,'-22'11'3432,"11"-5"-951,8-1-1833,8-3-376,1-4-168,-6 0-760,6 1-480,34-4 640</inkml:trace>
</inkml:ink>
</file>

<file path=ppt/ink/ink6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2:36.18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121 1 6929,'1'1'131,"0"-1"0,0 1 0,-1 0 0,1 0 0,0 0 0,-1 0 0,1 0 0,-1 0 0,1 1 0,-1-1 0,1 0 0,-1 0 0,0 0 0,1 0 0,-1 0 0,0 1 0,0-1 0,0 0 0,0 0 0,0 0 0,0 1 0,-1 1 0,0-1 59,-1 0 0,1 0 0,-1 0 0,0 0-1,1 0 1,-1-1 0,0 1 0,0 0 0,-3 1 0,-11 10 540,3-2 25,2 0 1,0 1-1,-14 19 1,21-25-565,0 0 0,0 0 1,1 0-1,0 0 0,0 1 1,0-1-1,1 1 0,0 0 1,0 0-1,-1 10 0,3-16-179,0 0 0,1 0 0,-1 0-1,0 0 1,0 0 0,0 0 0,1 0 0,-1-1-1,0 1 1,1 0 0,-1 0 0,1 0 0,-1 0 0,1 0-1,-1-1 1,1 1 0,-1 0 0,1-1 0,0 1-1,0 0 1,-1-1 0,1 1 0,0-1 0,0 1 0,0-1-1,0 1 1,-1-1 0,1 1 0,0-1 0,0 0-1,0 0 1,0 0 0,0 1 0,0-1 0,0 0-1,0 0 1,0 0 0,0 0 0,1-1 0,45-5 50,-37 4-17,2-1 1,46-5 159,-55 8-156,0-1 0,0 1 0,0 0 0,0 0 0,0 0 0,0 1 0,0-1 0,0 1 0,0 0 0,0 0 0,0 0 0,0 0 0,0 0 0,4 3 0,-6-3-16,0 0 1,-1 0 0,1 0 0,0 0-1,-1 0 1,1 0 0,-1 0-1,0 1 1,1-1 0,-1 0-1,0 0 1,1 0 0,-1 0-1,0 1 1,0-1 0,0 0-1,0 0 1,0 0 0,-1 0-1,1 1 1,0-1 0,0 0-1,-1 0 1,1 0 0,-1 0-1,1 0 1,-1 0 0,1 0 0,-2 2-1,-19 27 325,19-28-342,-8 8-72,0 1 0,-1-1 1,0-1-1,-13 9 0,18-15-361,1 0-1,0 1 1,-1-2 0,0 1-1,0-1 1,-11 4-1,17-7 369,0 1-1,0 0 1,0 0-1,0 0 1,0 0 0,0 0-1,1-1 1,-1 1-1,0 0 1,0 0-1,0 0 1,0 0-1,0 0 1,0-1-1,0 1 1,0 0-1,0 0 1,0 0-1,-1 0 1,1-1-1,0 1 1,0 0-1,0 0 1,0 0-1,0 0 1,0 0-1,0-1 1,0 1 0,0 0-1,0 0 1,0 0-1,-1 0 1,1 0-1,0 0 1,0 0-1,0 0 1,0-1-1,0 1 1,0 0-1,-1 0 1,1 0-1,0 0 1,0 0-1,0 0 1,0 0-1,-1 0 1,1 0-1,0 0 1,0 0-1,0 0 1,0 0-1,0 0 1,-1 0 0,1 0-1,0 0 1,0 0-1,0 0 1,0 0-1,0 0 1,-1 0-1,1 1 1,0-1-1,0 0 1,0 0-1,0 0 1,0 0-1,0 0 1,-1 0-1,9-4-1035</inkml:trace>
</inkml:ink>
</file>

<file path=ppt/ink/ink6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2:36.99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8 778 5321,'-7'-1'15243,"13"19"-15089,-2 0 49,-3-11-169,1 0 0,0 1-1,0-1 1,1 0 0,0 0-1,0-1 1,1 1 0,7 10 0,-11-16-34,1 0 1,-1 0-1,1 0 1,0 0 0,0 1-1,0-1 1,0 0-1,0-1 1,0 1 0,0 0-1,0 0 1,0 0-1,0 0 1,0-1 0,0 1-1,1-1 1,-1 1-1,0-1 1,1 1 0,-1-1-1,2 1 1,-2-2-5,0 1 0,0 0 0,0-1 0,0 1 0,0-1 0,0 0 0,0 1 1,0-1-1,0 0 0,0 1 0,-1-1 0,1 0 0,0 0 0,0 0 0,-1 1 0,1-1 0,-1 0 0,1 0 1,-1 0-1,1-2 0,3-8-87,0 0 0,-1 0 0,3-21 0,-5 26 23,10-114-732,-10 120 802,-1-1 0,0 1 0,1-1-1,-1 1 1,1-1 0,-1 1 0,0 0 0,1-1-1,-1 1 1,1 0 0,-1-1 0,1 1-1,-1 0 1,1-1 0,-1 1 0,1 0 0,0 0-1,-1 0 1,1 0 0,-1 0 0,1-1 0,-1 1-1,1 0 1,0 0 0,-1 0 0,1 1 0,-1-1-1,1 0 1,0 0 0,-1 0 0,1 0-1,-1 0 1,1 1 0,-1-1 0,1 0 0,0 1-1,33 11 60,-30-10-76,3 1 15,1 1-3,1-1 0,-1 0 1,1 0-1,13 2 1,-21-5 1,1 0 1,0 1 0,-1-1-1,1 0 1,0 0 0,-1 0-1,1 0 1,0 0 0,-1-1 0,1 1-1,0 0 1,-1-1 0,1 1-1,-1-1 1,1 0 0,0 1-1,-1-1 1,0 0 0,1 0-1,-1 0 1,0 0 0,1 0 0,-1 0-1,0 0 1,0-1 0,0 1-1,0 0 1,0-1 0,0 1-1,0-1 1,0 1 0,-1-1 0,2-1-1,13-36-6,-11 32 5,-1 0 0,0 0 0,0-1 0,-1 1 0,0-1 0,0 0-1,1-13 1,-2-11 4,-2-83 21,0 100-18,-1 0 0,-1 0-1,0 0 1,-1 0 0,-10-22 0,11 29-2,-18-37 29,19 42-33,1 1 0,-1-1 0,0 0 0,1 1 1,-1 0-1,0-1 0,-1 1 0,1 0 0,0 0 0,-1 0 0,1 0 0,-4-2 1,5 4-2,1 0 0,0 0 1,-1 0-1,1 0 1,-1 0-1,1 0 0,-1 0 1,1 1-1,0-1 1,-1 0-1,1 0 0,-1 0 1,1 0-1,0 1 1,-1-1-1,1 0 0,0 1 1,-1-1-1,1 0 1,0 0-1,-1 1 0,1-1 1,0 0-1,0 1 1,-1-1-1,1 1 0,0-1 1,0 0-1,0 1 1,-1-1-1,1 1 0,0-1 1,0 0-1,0 1 0,0-1 1,0 1-1,0-1 1,0 1-1,0-1 0,0 1 1,-2 26-22,2-22 22,-1 8 7,1 0-1,1 1 0,0-1 0,1 0 0,1 0 1,0 0-1,0 0 0,2 0 0,9 20 1,-12-28-7,0-1 0,0 0 1,1 0-1,0 0 0,-1-1 1,1 1-1,1-1 1,-1 0-1,0 1 0,1-1 1,0-1-1,-1 1 0,1 0 1,0-1-1,0 0 0,1 0 1,-1 0-1,0-1 1,1 1-1,-1-1 0,1 0 1,-1 0-1,1-1 0,0 1 1,-1-1-1,1 0 0,0 0 1,-1-1-1,1 1 1,-1-1-1,8-2 0,-7 1-3,1 0-1,-1-1 0,0 0 1,0 1-1,0-2 0,0 1 1,0-1-1,-1 1 0,1-1 0,-1-1 1,0 1-1,-1 0 0,1-1 1,-1 0-1,1 0 0,-2 0 1,1 0-1,0 0 0,1-8 1,4-9 2,-1-1 0,-1 0 0,4-32 0,-7 35 1,-2-1-1,-1 0 1,0 0 0,-2 0-1,0 0 1,-2 0 0,0 0-1,-1 1 1,-15-39 0,19 57 4,-11-25-6,11 26 9,1 0 0,-1 0 0,0 0 1,1 0-1,-1 0 0,0 0 0,0 0 0,1 1 0,-1-1 0,0 0 0,0 0 0,0 1 0,0-1 1,0 1-1,0-1 0,0 1 0,0-1 0,0 1 0,0 0 0,-1-1 0,-1 1 0,3 0 5,-1 0 0,1 0 0,-1 0 0,1 0 0,-1 0-1,1 1 1,-1-1 0,1 0 0,-1 0 0,1 0 0,-1 1-1,1-1 1,-1 0 0,1 1 0,0-1 0,-1 0 0,1 1 0,-1-1-1,1 1 1,0-1 0,-1 0 0,1 1 0,0-1 0,0 1-1,-1-1 1,1 1 0,0 0 0,-3 21 241,10 29 164,-6-45-346,20 81 727,44 119 0,-12-46-464,-26-70-191,48 109 0,-65-175-134,1 0-19,-8-28 15,-3-17 19,-1 6-205,-1-1-1,-1 1 1,0 0 0,-1 0 0,-11-28-1,-40-69-3312,19 39-282,26 46 2601</inkml:trace>
</inkml:ink>
</file>

<file path=ppt/ink/ink6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2:37.37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55 237 12163,'8'76'4713,"-10"-43"-3513,4-5-216,-2-9-432,5-5-288,1-11-384,0-1-336,2-7-1032,-2-5-521,-1-5 1121</inkml:trace>
  <inkml:trace contextRef="#ctx0" brushRef="#br0" timeOffset="1">0 0 4433,'2'7'1104</inkml:trace>
</inkml:ink>
</file>

<file path=ppt/ink/ink6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2:37.76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1 208 7826,'16'17'964,"-13"-15"-798,0 1 1,0 0-1,0 0 0,0 0 1,-1 0-1,1 0 0,-1 0 1,0 1-1,1-1 1,-2 1-1,1 0 0,0-1 1,-1 1-1,0 0 0,0 0 1,0 0-1,0 0 0,-1 0 1,1 0-1,-1 0 0,0 0 1,-1 5-1,-2 10 469,1 0 0,1 0 1,1 20-1,0-34-558,1 0 1,-1 0-1,1 0 0,0 0 1,0 0-1,1 0 1,-1 0-1,1 0 1,0-1-1,0 1 0,1-1 1,-1 1-1,1-1 1,0 0-1,0 0 0,8 7 1,-10-10-78,0 0-1,1 0 1,-1-1 0,1 1 0,-1 0-1,1-1 1,-1 1 0,1-1 0,0 0 0,-1 1-1,1-1 1,-1 0 0,1 0 0,0 0-1,-1 0 1,1 0 0,0-1 0,-1 1 0,1 0-1,-1-1 1,1 1 0,-1-1 0,1 1-1,-1-1 1,1 0 0,-1 0 0,1 0 0,-1 0-1,0 0 1,0 0 0,1 0 0,-1 0-1,0 0 1,0 0 0,0-1 0,0 1-1,0-2 1,5-5-4,0 0 0,-1 0 1,0-1-1,6-14 0,-4 4 11,-1 0 1,-1-1 0,-1 1-1,-1-1 1,0 0-1,-2 0 1,0-23-1,-3 10 17,0 0-1,-2 0 0,-13-48 0,16 76 5,-12-33 66,13 36-68,-1 1-1,1 0 1,-1 0 0,1 0-1,-1 0 1,0 0 0,1 0-1,-1 0 1,0 0 0,0 0-1,0 0 1,1 0 0,-1 0 0,0 1-1,0-1 1,0 0 0,-1 1-1,1-1 1,0 0 0,0 1-1,0 0 1,0-1 0,0 1-1,-1 0 1,-1-1 0,2 2 12,0-1 1,0 0 0,0 1-1,0-1 1,0 1 0,0 0-1,0-1 1,0 1 0,1 0-1,-1 0 1,0-1 0,0 1-1,0 0 1,1 0 0,-1 0-1,0 0 1,1 0 0,-1 0-1,1 0 1,0 0 0,-1 0-1,1 0 1,0 0 0,-1 0-1,1 1 1,0-1 0,0 2-1,-3 37 541,3-37-509,0 25-45,2-1 1,1 0 0,2 0-1,0 0 1,2 0 0,1-1-1,0 0 1,2-1 0,2 0-1,0 0 1,1-1 0,28 37-1,-13-20-1422,1 2 490</inkml:trace>
</inkml:ink>
</file>

<file path=ppt/ink/ink6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2:38.33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 33 8514,'-1'-6'859,"-1"-17"2914,3 20-1632,4 12-308,59 156 1547,15 45-2908,-76-199-483,8 24 59,-10-33-59,-1-1 0,1 1 0,-1-1 0,1 1 0,0-1 0,0 0 0,-1 1 0,1-1 0,0 0 0,0 0 0,0 1 0,0-1 0,1 0 0,-1 0 0,0 0 0,2 1 0,0-5-30,-1 1 1,1-1 0,-1 0-1,0 0 1,0 1-1,0-2 1,0 1 0,-1 0-1,3-6 1,0-1-7,7-9 49,0 1 0,14-18 0,-22 32 5,0 0 0,0 0 0,0 1 0,1-1 0,-1 1 0,1 0 0,0 0 0,0 0 1,0 0-1,0 1 0,1 0 0,-1 0 0,1 0 0,-1 0 0,9-1 0,-12 2-5,0 1 0,0 0-1,-1 0 1,1 0 0,0 0 0,0 0 0,0 0 0,0 0 0,0 0 0,0 1 0,0-1 0,0 0 0,0 0 0,-1 1 0,1-1-1,0 1 1,0-1 0,0 1 0,-1-1 0,1 1 0,0-1 0,0 1 0,-1 0 0,1-1 0,-1 1 0,2 1 0,-1 0 1,-1 0-1,1 0 1,-1 0 0,1 0 0,-1 0 0,0-1 0,0 1 0,1 0 0,-1 0 0,-1 0 0,1 0 0,0 2 0,-3 8 11,0-1 0,0 0 0,-7 13 1,9-21-10,-6 10 0,0-1 1,-1-1-1,0 1 1,-1-1-1,0-1 0,-1 1 1,0-2-1,-1 1 1,0-2-1,0 1 1,-16 8-1,9-11-595,18-6 532,-1 0 1,1 0-1,0 0 0,-1 0 0,1 0 1,0 0-1,0-1 0,-1 1 1,1 0-1,0 0 0,0 0 0,-1-1 1,1 1-1,0 0 0,0 0 0,0-1 1,-1 1-1,1 0 0,0 0 0,0-1 1,0 1-1,0 0 0,0-1 0,0 1 1,0 0-1,0-1 0,-1 1 0,1 0 1,0-1-1,0 1 0,0 0 0,1-1 1,-1-2-208,1 0 1,-1 1 0,1-1-1,0 0 1,0 1-1,0-1 1,0 1 0,0-1-1,1 1 1,-1 0 0,3-3-1,24-24-819</inkml:trace>
</inkml:ink>
</file>

<file path=ppt/ink/ink6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2:39.54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56 484 7466,'-1'6'644,"0"0"1,0 0 0,0 0 0,-1-1 0,0 1-1,0 0 1,-1-1 0,1 1 0,-1-1-1,-5 7 1,3-5-238,1 1 1,0-1-1,1 1 0,-5 13 0,7-17-324,0 1 0,0 0 0,0 0 0,0 0-1,1 0 1,0 0 0,0 0 0,0 0 0,1 0-1,0 0 1,0 0 0,0-1 0,0 1 0,1 0 0,0 0-1,0-1 1,0 1 0,5 7 0,-6-12-85,-1 1 1,0 0 0,1-1-1,-1 1 1,1-1-1,-1 1 1,1-1-1,-1 0 1,1 1 0,0-1-1,-1 1 1,1-1-1,-1 0 1,1 0-1,0 1 1,-1-1 0,1 0-1,0 0 1,-1 0-1,1 0 1,0 0-1,-1 0 1,1 0 0,0 0-1,-1 0 1,1 0-1,0 0 1,0 0-1,-1 0 1,1 0 0,-1-1-1,1 1 1,0 0-1,-1-1 1,1 1-1,0 0 1,-1-1-1,1 1 1,-1-1 0,1 1-1,-1-1 1,1 1-1,-1-1 1,0 1-1,1-1 1,-1 1 0,1-1-1,-1 1 1,0-1-1,0 0 1,1 1-1,-1-1 1,0-1 0,14-42-59,-13 39 65,4-15 91,0 1-1,0 0 1,2 0 0,0 1 0,13-22 0,-19 39-48,-1 0 1,1 0 0,-1 0 0,1 0 0,-1 0-1,1 0 1,0 0 0,-1 0 0,1 1 0,0-1-1,0 0 1,0 1 0,0-1 0,0 0-1,-1 1 1,1-1 0,0 1 0,0-1 0,0 1-1,0 0 1,1-1 0,-1 1 0,0 0 0,0 0-1,0 0 1,0 0 0,0 0 0,2 0-1,-1 1-2,0 0 0,0 0 0,0 0 0,0 0 0,0 0-1,-1 1 1,1-1 0,0 1 0,-1-1 0,1 1 0,-1-1-1,1 1 1,0 2 0,6 7 10,-2 1 1,0-1-1,7 19 0,-8-14-35,-5-14-21,1 0 1,-1 1 0,1-1-1,0 0 1,-1 0 0,1 1-1,1-1 1,-1 0-1,2 3 1,0-16-598,-2 6 575,4-30-276,3 0 0,21-64 1,-24 87 125,1 0 0,13-21 0,-17 30 149,0 0-1,0 0 1,1 0-1,-1 0 1,1 0 0,0 0-1,-1 1 1,1 0-1,0-1 1,0 1 0,1 0-1,-1 0 1,0 1-1,7-3 1,-8 4 23,1-1 0,-1 1-1,0 0 1,0 0 0,1 1 0,-1-1-1,0 0 1,0 1 0,0 0 0,0-1 0,1 1-1,-1 0 1,0 0 0,0 0 0,-1 0-1,1 0 1,0 1 0,0-1 0,0 0 0,-1 1-1,4 3 1,1 3 228,0 0 0,0 0-1,7 14 1,-6-10 377,-7-11-571,0 0 0,1 0 0,-1-1 0,1 1 0,-1 0-1,1 0 1,-1-1 0,1 1 0,0 0 0,0-1 0,-1 1 0,1 0 0,0-1 0,0 1 0,-1-1 0,1 0-1,0 1 1,0-1 0,1 1 0,-1-1-25,-1 0-1,1-1 1,-1 1-1,1 0 1,-1 0 0,1-1-1,-1 1 1,1 0-1,-1-1 1,1 1 0,-1-1-1,1 1 1,-1 0-1,0-1 1,1 1-1,-1-1 1,0 1 0,1-1-1,-1 1 1,0-1-1,0 0 1,1 1-1,-1-1 1,0 1 0,0-1-1,0 1 1,0-1-1,0-1 1,3-9 3,-1-1-1,0 0 1,-1 0 0,-1-15-1,2 28-94,-1-1-1,1 0 0,0 1 0,-1-1 0,1 0 0,0 0 0,0 0 0,-1-1 0,1 1 0,0 0 0,-1-1 0,1 1 0,-1-1 0,1 1 0,0-1 0,1-1 1,-1 0-8,0 1 0,0-1 1,0 0-1,-1-1 0,1 1 1,0 0-1,-1-1 0,0 1 1,2-4-1,3-1 84,-5 26 128,-3-4-88,1-11-20,1 1-1,-1-1 1,1 0-1,0 0 1,1 0 0,-1 1-1,2 6 1,-2-11-13,0 0 1,0 1-1,1-1 1,-1 0-1,0 1 1,0-1-1,1 0 0,-1 0 1,0 1-1,0-1 1,1 0-1,-1 0 1,0 0-1,1 1 1,-1-1-1,0 0 1,1 0-1,-1 0 1,0 0-1,1 0 1,-1 0-1,1 1 1,-1-1-1,0 0 1,1 0-1,-1 0 0,0 0 1,1 0-1,-1-1 1,1 1-1,-1 0 1,0 0-1,1 0 1,-1 0-1,0 0 1,1 0-1,-1-1 1,0 1-1,1 0 1,-1 0-1,0 0 1,1-1-1,-1 1 0,0 0 1,0-1-1,1 1 1,-1 0-1,0-1 1,17-15-20,-11 2 19,-1 1 1,0-1 0,0 0 0,-1 0-1,-1 0 1,-1-1 0,2-28-1,-3 18 50,-1-1 0,-2 1 0,-8-45 0,-11-10 289,22 104 752,6 23-607,5-8-111,2 0 1,2-1 0,1 0-1,2-2 1,43 64 0,-59-97-402,-1 0 1,0-1-1,0 1 1,1 0-1,0-1 1,-1 1-1,1-1 1,0 0-1,0 0 1,0 0-1,6 3 1,-7-5-86,-1 0 0,1 1 1,-1-1-1,1 0 1,-1 0-1,1 0 0,-1 0 1,1 0-1,-1 0 0,1 0 1,-1-1-1,1 1 0,-1 0 1,0-1-1,1 1 1,-1-1-1,1 0 0,-1 1 1,0-1-1,0 0 0,1 0 1,-1 0-1,0 0 1,0 0-1,0 0 0,0 0 1,0 0-1,0 0 0,0-1 1,-1 1-1,2-2 0,13-27-2468,1-9 1112</inkml:trace>
</inkml:ink>
</file>

<file path=ppt/ink/ink6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2:39.97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89 1 12035,'-4'17'6041,"-9"2"-1632,1 1-3121,-1 1-248,-1-9-856,-5-2-632,5-10 272</inkml:trace>
</inkml:ink>
</file>

<file path=ppt/ink/ink6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2:53.10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503 1 7418,'-12'0'5268,"11"0"-4797,0 0 1,0-1-1,0 1 0,0 0 1,-1 0-1,1 0 1,0 1-1,0-1 1,0 0-1,0 0 1,0 1-1,0-1 1,0 0-1,0 1 1,-2 0-1,-25 29-65,-10 19-334,-42 70 0,23-26-68,-101 185-54,137-233 106,1 0 1,2 1-1,2 1 0,-13 65 0,28-106-30,-1 4 76,0-1 1,1 1 0,0 0 0,1 18-1,1-26-65,-1 0-1,0 0 0,1 0 0,-1 0 0,1 0 0,0 0 1,-1 0-1,1 0 0,0 0 0,0 0 0,0 0 0,1-1 1,-1 1-1,0 0 0,1-1 0,-1 1 0,1-1 0,-1 1 1,1-1-1,0 0 0,0 0 0,-1 1 0,1-1 0,0 0 1,0-1-1,0 1 0,3 1 0,5-1 97,0 1-1,0-2 1,0 1-1,0-1 1,0-1-1,0 1 1,-1-2-1,20-4 1,-16 3 69,1 1 1,-1 0-1,1 1 0,13 0 1,-25 1-238,0 0 1,0 0 0,0 1 0,0-1 0,0 1-1,0-1 1,0 1 0,-1-1 0,1 1 0,0 0 0,0 0-1,-1 0 1,1 0 0,-1 0 0,1 1 0,-1-1-1,1 0 1,-1 1 0,0-1 0,0 1 0,1-1-1,-1 1 1,0-1 0,0 1 0,-1 0 0,1 0 0,0-1-1,-1 1 1,1 0 0,-1 0 0,1 0 0,-1 0-1,0 0 1,0 0 0,0 0 0,0 0 0,0 0-1,0-1 1,0 1 0,-1 0 0,1 0 0,-1 0 0,1 0-1,-1 0 1,0-1 0,0 1 0,0 0 0,0-1-1,0 1 1,0 0 0,0-1 0,-1 0 0,1 1-1,-3 1 1,3-2-121,1 0-1,-1-1 1,0 1-1,1 0 1,-1-1-1,0 1 0,1-1 1,-1 0-1,0 1 1,0-1-1,0 1 1,1-1-1,-1 0 1,0 0-1,0 0 1,0 1-1,0-1 0,1 0 1,-1 0-1,0 0 1,0 0-1,0 0 1,0 0-1,0-1 1,1 1-1,-1 0 1,0 0-1,0-1 0,-1 0 1,-5-13-1177</inkml:trace>
</inkml:ink>
</file>

<file path=ppt/ink/ink6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2:53.50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0 9082,'0'0'3777,"9"3"-1833,5 0-1440,19-7-472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7:22.76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100 1348 7530,'-5'-11'1749,"5"8"-1425,-1 0-1,0 0 1,0 0-1,0 0 1,-1 0 0,1 1-1,-1-1 1,1 0-1,-1 1 1,0 0-1,0-1 1,0 1-1,0 0 1,-5-4-1,6 6-246,0 1-1,0-1 0,0 0 0,0 0 1,0 1-1,-1-1 0,1 1 1,0-1-1,1 1 0,-1 0 0,0-1 1,0 1-1,0 0 0,0-1 1,0 1-1,1 0 0,-1 0 0,0 0 1,1 0-1,-1 0 0,0 0 1,1 0-1,0 0 0,-1 0 0,1 0 1,-1 2-1,-13 36 504,13-35-454,-8 29 334,2-1-1,-5 48 1,10-60-293,1 0 0,1-1 0,1 1 0,1-1 0,6 33 0,-7-46-127,1-1 1,0 0-1,0 0 1,0 0-1,0 0 1,1 0-1,0 0 1,0 0 0,7 8-1,-9-12-28,0-1 0,0 1-1,0 0 1,0 0 0,0 0 0,0-1-1,1 1 1,-1-1 0,0 1 0,0-1-1,1 1 1,-1-1 0,0 0 0,1 1-1,-1-1 1,0 0 0,1 0-1,1 0 1,-1-1 0,0 1 0,0-1 0,1 0 0,-1 0 0,0 0 0,0 0-1,0 0 1,0 0 0,0 0 0,0-1 0,-1 1 0,1-1 0,0 1 0,1-4 0,8-8 11,-1-1 1,0 0 0,-1-1-1,-1 0 1,0 0 0,-1-1-1,-1 0 1,0 0-1,5-27 1,-4 4-6,-1-1 0,2-79 0,-9 90-8,-1 0 0,-1 1-1,-2 0 1,-1-1 0,-12-35-1,-60-132 31,34 92-3,38 90 77,0 1 0,-13-20-1,51 115 834,-5-9-606,-12-30-18,42 83 0,-52-116-289,1 0 0,1 0 1,-1 0-1,2-1 0,-1 0 1,1-1-1,0 0 0,1 0 0,0 0 1,0-1-1,1-1 0,20 11 1,-25-15-28,0 0 0,-1 0 1,1-1-1,1 0 0,-1 0 1,0 0-1,0-1 0,0 1 1,0-1-1,0 0 0,1-1 1,-1 1-1,0-1 0,0 0 1,0-1-1,0 1 0,0-1 1,0 0-1,-1 0 0,1 0 1,0-1-1,-1 1 0,0-1 1,0 0-1,5-4 0,-3 1 1,0 0-1,-1-1 0,0 1 0,0-1 0,0 0 0,-1 0 0,0 0 0,0-1 0,0 1 1,-1-1-1,-1 0 0,1 0 0,-1 0 0,1-16 0,-3 24-7,2-10-21,-1 1 1,-1-1-1,1 0 1,-2 1-1,1-1 0,-1 0 1,-1 1-1,-3-12 1,5 21 11,0 0 1,0 0-1,0 0 1,0 0-1,0 0 1,0 0-1,0 0 1,0 0-1,0 1 1,0-1-1,0 0 1,-1 0-1,1 0 1,0 0-1,0 0 0,0 0 1,0 0-1,0 0 1,0 0-1,0 0 1,0 0-1,0 0 1,0 0-1,-1 0 1,1 0-1,0 0 1,0 0-1,0 0 1,0 0-1,0 0 1,0 0-1,0 0 1,0 0-1,0 0 1,-1 0-1,1 0 1,0 0-1,0 0 1,0 0-1,0 0 1,0 0-1,0-1 1,0 1-1,0 0 1,0 19-199,5 25 3,-5-39 201,1 1-1,0-1 0,0 0 1,1 0-1,0 0 1,0 0-1,0 0 1,0 0-1,1-1 0,0 1 1,0-1-1,5 6 1,-6-8 2,0 0 1,0 0 0,1-1-1,-1 1 1,1-1 0,0 1-1,-1-1 1,1 0 0,0 0-1,0 0 1,-1-1 0,1 1-1,0-1 1,0 1 0,0-1-1,0 0 1,0 0 0,0 0-1,0-1 1,0 1 0,-1-1-1,1 1 1,0-1 0,4-2-1,-3 1 3,1 0 0,-1 0 0,1 0-1,-1-1 1,0 0 0,0 0 0,0 0-1,-1 0 1,1 0 0,-1-1 0,1 0-1,-1 0 1,0 0 0,-1 0-1,1 0 1,-1 0 0,0-1 0,0 1-1,0-1 1,0 0 0,-1 1 0,0-1-1,0 0 1,0 0 0,-1 0-1,0-8 1,1 0 6,-1-1 0,-1 0-1,0 1 1,-1-1 0,-1 1-1,0-1 1,-1 1 0,-7-18 0,7 22-1,0 1 3,0-1-1,1 1 1,0 0-1,0-1 0,-2-16 1,5 24-4,0-1-1,0 1 1,0 0 0,0-1 0,0 1 0,0 0-1,1 0 1,-1-1 0,0 1 0,1 0 0,-1 0-1,1-1 1,-1 1 0,1 0 0,0 0-1,0 0 1,-1 0 0,1 0 0,1-1 0,0 1 9,0 0 0,-1 0 0,1 0 0,0 0 0,0 0 0,0 0 0,0 1 0,0-1 0,0 1 0,1 0 0,-1 0 1,0-1-1,0 1 0,0 0 0,4 1 0,2 0 37,0 1 1,0 0-1,0 0 1,0 1-1,-1 0 1,1 0-1,-1 1 1,0 0-1,0 0 1,0 1-1,0-1 1,10 11-1,-10-8-27,-1-1 0,1 1 0,-1 0 1,0 1-1,-1 0 0,0-1 0,0 2 0,-1-1 0,0 0 1,5 17-1,-8-89 145,0-160-212,-2 223 39,1 0 1,0 1 0,0-1-1,0 0 1,0 0 0,0 0-1,0 1 1,0-1 0,0 0-1,0 0 1,0 0-1,0 1 1,1-1 0,-1 0-1,0 0 1,0 0 0,1 1-1,-1-1 1,1 0 0,-1 1-1,1-1 1,-1 0-1,1 1 1,-1-1 0,1 1-1,-1-1 1,1 1 0,0-1-1,-1 1 1,1-1 0,0 1-1,0-1 1,-1 1-1,1 0 1,0 0 0,0-1-1,-1 1 1,1 0 0,0 0-1,0 0 1,0 0-1,0 0 1,-1 0 0,1 0-1,0 0 1,1 0 0,5 2-8,1 1 0,-1-1 0,0 1 1,11 7-1,-13-7 10,0 0 0,0-1-1,0 0 1,0 0 0,0 0 0,9 2-1,-11-5 4,0 1 0,0-1 0,0 1 0,0-1 0,0 0 0,0 0 0,0 0 0,-1-1 0,1 1 0,0-1 0,-1 0 0,1 1 0,-1-1 0,0 0 0,1 0-1,-1 0 1,0-1 0,0 1 0,0-1 0,-1 1 0,1-1 0,-1 1 0,1-1 0,-1 0 0,0 0 0,0 0 0,0 1 0,0-6 0,3-7 5,-1 1 1,0-1-1,-1 0 1,-1-18-1,0 15 17,-1-31 44,0 46-60,0-1 1,-1 1-1,0 0 1,1 0-1,-1 0 0,0 0 1,0 0-1,0 0 1,-1 0-1,1 0 1,-4-5-1,5 8-9,-1 0 1,1 0-1,0-1 0,-1 1 0,1 0 1,-1 0-1,1 0 0,0 0 0,-1-1 1,1 1-1,0 0 0,-1 0 0,1 0 1,-1 0-1,1 0 0,0 0 0,-1 0 1,1 0-1,-1 0 0,1 0 0,0 0 1,-1 0-1,1 1 0,-1-1 0,1 0 1,0 0-1,-1 0 0,1 0 0,0 1 1,-1-1-1,1 0 0,0 0 0,-1 1 1,1-1-1,0 0 0,-1 1 0,1-1 1,0 0-1,0 1 0,0-1 0,-1 0 1,1 1-1,0-1 0,0 0 0,0 1 1,0-1-1,0 1 0,0-1 0,-1 0 1,1 1-1,0 0 0,-8 24-16,8-24 18,-2 5-2,1-1 0,0 1 1,1 0-1,-1-1 0,1 1 1,0 0-1,1-1 0,-1 1 1,1 0-1,0-1 0,1 1 0,-1-1 1,5 10-1,-5-13-3,0 0 1,1 1-1,-1-1 0,1 0 0,-1 0 0,1 0 1,0 0-1,-1 0 0,1-1 0,0 1 0,0 0 1,0-1-1,1 1 0,-1-1 0,0 0 0,1 0 1,-1 0-1,0 0 0,1 0 0,-1-1 0,1 1 1,-1-1-1,1 1 0,0-1 0,-1 0 0,1 0 1,-1 0-1,1 0 0,-1-1 0,1 1 0,0-1 1,3-1-1,-4 2-8,1-1-1,-1 0 1,0 0 0,1 0 0,-1 0 0,0 0-1,0 0 1,0-1 0,0 1 0,0-1 0,0 1-1,-1-1 1,1 0 0,0 0 0,-1 0 0,1 0-1,-1 0 1,0 0 0,0 0 0,1 0-1,-1 0 1,-1-1 0,1 1 0,0 0 0,-1-1-1,1 1 1,-1-1 0,0 1 0,1 0 0,-1-1-1,0 1 1,-1-1 0,0-4 0,-1-8-30,-2 1 0,1-1 1,-2 1-1,-9-20 0,6 11 62,7 23-21,-11-46 8,12 45-7,-1 0 0,1 0 0,0 0 0,-1 0 0,1-1 0,0 1 0,0 0 1,0 0-1,0 0 0,0-1 0,0 1 0,0 0 0,0 0 0,1 0 0,-1-1 0,0 1 0,1 0 0,-1 0 1,1 0-1,-1 0 0,1 0 0,0 0 0,-1 0 0,1 0 0,0 0 0,0 0 0,0 0 0,0 0 0,-1 1 0,1-1 1,0 0-1,2-1 0,-1 2 2,-1 0-1,1 1 1,-1-1 0,0 0 0,1 0 0,-1 0-1,0 1 1,0-1 0,1 1 0,-1-1 0,0 1-1,0 0 1,1-1 0,-1 1 0,0 0 0,0 0-1,0 0 1,0-1 0,1 3 0,22 24 67,-16-16-31,-6-8-20,10 10 46,0 0 1,25 20-1,-33-30-51,-1 0 0,1-1-1,0 1 1,1-1 0,-1 0-1,0-1 1,5 2 0,-7-2-4,0-1 0,0 0-1,0 1 1,-1-1 0,1 0 0,0 0 0,0 0 0,0 0 0,0-1-1,-1 1 1,1-1 0,0 1 0,0-1 0,-1 1 0,1-1 0,0 0 0,-1 0-1,3-1 1,-2 0 24,1-1 0,-1 0 1,1 1-1,-1-1 0,0 0 0,0 0 0,-1 0 0,1 0 0,0 0 0,-1-1 0,2-5 0,9-43 280,-9 38-229,10-79 297,-10 66-544,0-1-1,2 1 1,14-44-1,-18 69 112,-1 1-106,0 0 0,0-1 1,1 1-1,-1 0 0,1 0 1,-1 0-1,1 0 0,0-1 1,-1 1-1,1 0 0,0 0 1,0 0-1,0 1 0,-1-1 1,1 0-1,0 0 0,0 0 1,0 1-1,0-1 0,1 0 1,-1 1-1,0-1 1,1 0-1,17 3-1313</inkml:trace>
</inkml:ink>
</file>

<file path=ppt/ink/ink6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2:57.49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31 48 8602,'-30'-39'3173,"30"39"-3139,0-1 1,0 1 0,0 0-1,0 0 1,0-1 0,0 1-1,0 0 1,0 0 0,0-1-1,0 1 1,0 0 0,0-1 0,0 1-1,0 0 1,0 0 0,0-1-1,0 1 1,0 0 0,0 0-1,0-1 1,0 1 0,0 0-1,1 0 1,-1 0 0,0-1-1,0 1 1,0 0 0,0 0 0,1 0-1,-1-1 1,0 1 0,0 0-1,0 0 1,1 0 0,-1 0-1,0 0 1,0-1 0,1 1-1,-1 0 1,0 0 0,0 0 0,1 0-1,-1 0 1,0 0 0,0 0-1,1 0 1,-1 0 0,0 0-1,0 0 1,1 0 0,-1 0-1,0 0 1,0 0 0,1 0 0,-1 0-1,0 1 1,0-1 0,1 0-1,-1 0 1,0 0 0,22 6 1084,-8 3-740,0 0-1,0 0 1,-1 1 0,0 1 0,-1 0 0,0 1-1,11 14 1,5 9 293,34 56 0,-36-45-318,-2 1 0,-2 1-1,-2 1 1,-2 1 0,-2 1 0,-3 0 0,-1 1-1,-4 0 1,-1 1 0,-1 92 0,-6-48 37,-4-1 0,-4 1 0,-5-1 0,-30 115 0,43-209-483,-1 0 1,1 0 0,-1 0 0,1-1-1,-1 1 1,0 0 0,0 0 0,0-1-1,0 1 1,0 0 0,0-1 0,-1 1-1,-1 2 1,0-8-1971,10-10-322,6-7 921</inkml:trace>
</inkml:ink>
</file>

<file path=ppt/ink/ink6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2:58.30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271 86 6017,'-2'-4'441,"-2"-5"734,0 0 1,0 0-1,-1 0 1,-1 1-1,-7-11 1,11 17-1048,1 1 0,-1-1 0,0 0 0,0 1 1,1 0-1,-1-1 0,0 1 0,0 0 0,0 0 0,0 0 1,0 0-1,-1 1 0,1-1 0,0 0 0,0 1 0,0 0 1,-1-1-1,1 1 0,0 0 0,0 0 0,-1 0 0,1 0 1,0 1-1,0-1 0,-1 1 0,1-1 0,0 1 0,0 0 1,-3 1-1,-4 3 83,-1 1 1,1 0 0,0 0 0,0 1-1,1 0 1,0 1 0,0-1-1,-8 12 1,-3 5 400,-26 46 1,42-67-577,1 1 0,0 0 0,1-1-1,-1 1 1,0 0 0,1 0 0,0 0 0,0 0 0,0 0 0,0 0 0,1 0 0,0 0 0,0 7 0,1-9-21,-1 0 1,1 1-1,0-1 1,0 0-1,0 0 1,1 0-1,-1 0 0,0 0 1,1 0-1,0 0 1,-1 0-1,1-1 1,0 1-1,0-1 1,0 1-1,0-1 1,0 0-1,0 1 0,0-1 1,0 0-1,0-1 1,1 1-1,-1 0 1,4 0-1,52 14 251,-31-9-119,0 1-1,-1 1 1,28 13 0,-48-19-117,-1 1-1,1 0 1,-1 0 0,0 0 0,0 0 0,-1 1 0,1 0 0,-1 0 0,0 0 0,0 1 0,0-1 0,0 1 0,-1 0 0,0 0 0,0 0-1,0 1 1,0-1 0,-1 1 0,3 10 0,-4-9 25,-1 1 0,0-1 0,0 1-1,0 0 1,-1-1 0,0 1 0,0-1-1,-1 0 1,0 1 0,0-1 0,-1 0 0,0 0-1,0 0 1,-1 0 0,0-1 0,-6 9-1,4-8-30,1 0 0,-1 0 0,0-1 0,0 1 0,0-1 0,-1-1 0,0 0-1,0 0 1,-1 0 0,0-1 0,1 0 0,-1 0 0,-17 5 0,22-9-99,1 1 0,-1-1 0,0 1 0,0-1 1,0 0-1,1 0 0,-1 0 0,0 0 0,0-1 0,0 1 0,1-1 1,-1 0-1,0 0 0,1 0 0,-1 0 0,0 0 0,1 0 0,-3-3 1,4 3-81,0 0 0,0 0 0,0 0 1,0 0-1,0-1 0,0 1 0,1 0 0,-1 0 1,0-1-1,1 1 0,-1-1 0,1 1 1,0-1-1,-1 1 0,1 0 0,0-1 1,0 1-1,0-1 0,0 1 0,0-1 1,0 1-1,0-1 0,1 1 0,-1-1 1,0 1-1,1-1 0,0 1 0,-1 0 1,1-1-1,0 1 0,-1 0 0,1-1 1,0 1-1,0 0 0,2-2 0,19-21-996</inkml:trace>
</inkml:ink>
</file>

<file path=ppt/ink/ink6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2:58.73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142 4 8954,'-3'-3'7256,"3"2"-7127,-15 10 2317,-19 17-1061,22-10-1002,1 1 0,0-1 1,1 2-1,1-1 0,1 1 1,0 1-1,2-1 0,-6 24 1,11-38-363,0 0 0,1 0 0,0 0-1,-1 0 1,1 0 0,1 0 0,-1 0 0,1 1 0,-1-1 0,1 0 0,0-1 0,2 6 0,-2-7-18,0-1-1,-1 0 1,1 0 0,0 1-1,0-1 1,0 0 0,0 0 0,0 0-1,0 0 1,0 0 0,0 0-1,0 0 1,1 0 0,-1-1-1,0 1 1,1 0 0,-1-1 0,0 1-1,1-1 1,-1 1 0,1-1-1,-1 0 1,1 1 0,-1-1-1,1 0 1,-1 0 0,1 0 0,-1 0-1,1-1 1,-1 1 0,0 0-1,1 0 1,-1-1 0,1 1-1,-1-1 1,3-1 0,1 0-18,1-1 1,-1 0-1,1-1 1,-1 1-1,0-1 0,-1 0 1,1 0-1,-1-1 1,1 1-1,-1-1 1,-1 0-1,1 0 0,-1 0 1,5-11-1,-3 7 5,-1-1-1,-1 0 1,0 1 0,0-1-1,-1-1 1,0 1 0,0 0-1,-1-13 1,27 68 282,-26-40-304,3 5 137,1 1-1,1-1 1,-1 0-1,11 10 1,-16-18-159,0-1 1,0 0-1,0 0 0,0 1 1,0-1-1,0 0 1,0 0-1,1 0 0,-1 0 1,0-1-1,1 1 1,-1 0-1,1 0 0,-1-1 1,1 1-1,-1-1 0,1 1 1,-1-1-1,1 0 1,0 0-1,-1 0 0,1 0 1,0 0-1,-1 0 1,1 0-1,-1 0 0,1 0 1,0-1-1,-1 1 1,1-1-1,-1 1 0,1-1 1,-1 0-1,0 1 0,1-1 1,-1 0-1,1 0 1,-1 0-1,0 0 0,2-3 1,3-3-940,-1-1 0,-1 0 1,0 0-1,0 0 0,4-13 1,-4 12 394,8-24-802</inkml:trace>
</inkml:ink>
</file>

<file path=ppt/ink/ink6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2:59.32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1 434 8554,'4'30'7437,"13"15"-2779,0 0-2398,6 62-452,-22-123-1763,0-1-1,2 1 1,7-29 0,-5 23-32,-4 9-9,2 0 0,0 0 0,0 0-1,1 0 1,1 0 0,0 1 0,1 0-1,0 0 1,1 0 0,8-11 0,-14 23-2,-1-1 0,0 1 0,0-1 0,1 1 1,-1 0-1,0-1 0,1 1 0,-1 0 0,0 0 1,1-1-1,-1 1 0,0 0 0,1 0 0,-1 0 1,1-1-1,-1 1 0,1 0 0,-1 0 0,0 0 1,1 0-1,-1 0 0,1 0 0,-1 0 0,1 0 1,-1 0-1,1 0 0,-1 0 0,1 0 0,-1 0 1,0 0-1,1 0 0,0 1 0,10 12 88,3 22 28,0 49-120,-5-118-187,2 0 0,27-59-1,-36 88 170,1-1-1,0 1 1,-1 0 0,2 0-1,-1 0 1,1 1-1,-1-1 1,1 1-1,1 0 1,-1 0 0,10-6-1,-8 6 16,0 2 0,0-1 0,1 1 0,-1 0 0,1 0-1,0 1 1,-1-1 0,1 2 0,0-1 0,7 1 0,0 0 54,0-1 0,0 0 0,0-1-1,0-1 1,25-7 0,-32 7-7,-1 0 0,1 0 0,-1-1 0,0 0 0,0 0 0,-1 0 0,1-1 0,-1 0-1,0 0 1,0 0 0,-1 0 0,1-1 0,6-11 0,-3 3 57,-1 1-1,-1-1 1,0 0-1,5-18 1,-9 27-67,-1 1-1,0-1 1,0 1 0,-1-1-1,1 1 1,-1-1 0,0 1-1,0-1 1,-1 1 0,1-1-1,-1 1 1,0-1 0,0 1 0,0 0-1,-1-1 1,1 1 0,-1 0-1,-4-7 1,5 10-26,1 1-1,0-1 1,-1 0 0,1 0-1,-1 0 1,0 1 0,1-1 0,-1 0-1,1 1 1,-1-1 0,0 0-1,0 1 1,1-1 0,-1 1-1,0-1 1,0 1 0,0 0 0,0-1-1,1 1 1,-1 0 0,0-1-1,0 1 1,0 0 0,0 0-1,0 0 1,0 0 0,0 0 0,0 0-1,0 0 1,0 0 0,1 0-1,-1 1 1,0-1 0,0 0-1,0 0 1,0 1 0,0-1 0,0 1-1,1-1 1,-1 1 0,0-1-1,0 1 1,1-1 0,-1 1-1,0 0 1,1-1 0,-1 1 0,1 0-1,-1 0 1,1-1 0,-1 1-1,1 0 1,-1 2 0,-3 3 5,1 1 0,0 0 0,0 0-1,0 0 1,-2 12 0,4-10-131,-1 1-1,2-1 1,-1 1-1,1 0 0,1-1 1,-1 1-1,2-1 1,-1 1-1,1-1 1,1 0-1,0 1 0,0-1 1,6 10-1,6 9-1928,1-1 0,33 42 0,-13-19 532</inkml:trace>
</inkml:ink>
</file>

<file path=ppt/ink/ink6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3:00.07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294 451 7410,'-18'-22'3502,"12"15"-2497,0 0 0,0 1 1,-1-1-1,1 1 0,-1 1 1,-13-9-1,17 13-871,0-1-1,0 1 1,0 0-1,0 1 1,0-1 0,-1 0-1,1 1 1,0 0-1,0 0 1,0 0 0,-1 0-1,1 0 1,0 1-1,0-1 1,0 1-1,0 0 1,-1 0 0,1 0-1,0 0 1,1 1-1,-1-1 1,0 1 0,-3 2-1,-4 4 83,0 0 0,0 0-1,1 1 1,0 0 0,0 1 0,1 0 0,1 0-1,0 1 1,0 0 0,1 0 0,0 0-1,-4 13 1,3-6 15,1-1 0,1 1-1,1 1 1,0-1 0,1 1-1,1-1 1,1 32 0,0-47-215,1 1 1,1 0 0,-1 0 0,0 0 0,1 0 0,0-1 0,0 1 0,0 0 0,0-1-1,1 1 1,-1-1 0,1 1 0,0-1 0,0 0 0,0 1 0,1-1 0,-1 0 0,1-1 0,0 1-1,-1 0 1,1-1 0,0 1 0,1-1 0,-1 0 0,0 0 0,1 0 0,-1-1 0,1 1 0,-1-1-1,1 0 1,0 0 0,-1 0 0,1 0 0,7 0 0,-2-1-9,1 0 0,0-1 0,0 0 1,-1-1-1,1 0 0,-1 0 0,0-1 0,1 0 0,-1-1 1,0 0-1,-1 0 0,17-11 0,-7 1-43,-1 0 1,0-2-1,-1 0 1,-1 0-1,0-2 1,-2 1-1,0-2 1,13-23-1,-10 11-73,-1 0 0,-2-1-1,-1 0 1,13-60 0,-21 71 70,-2-1 1,0 1 0,-1-1-1,-1 1 1,-1-1 0,-1 1-1,-1-1 1,-1 1 0,-1 0-1,-1 0 1,-1 0 0,0 1-1,-2 0 1,-21-36 0,30 55 41,0 0 1,0 1 0,-1-1-1,1 0 1,0 1 0,-1-1-1,1 1 1,0-1 0,-1 0-1,1 1 1,-1-1 0,1 1-1,-1-1 1,1 1 0,-1-1-1,1 1 1,-1 0 0,0-1-1,1 1 1,-1 0-1,0-1 1,1 1 0,-1 0-1,0 0 1,1-1 0,-2 1-1,1 1 10,1-1 0,-1 1 0,1 0 0,-1-1 0,1 1 0,-1 0 0,1-1 0,-1 1 0,1 0 0,0 0 0,0 0 0,-1-1 0,1 1 0,0 0 0,0 0 0,0 0 0,0 0 0,0 0 0,0 49 507,5-20-298,2 0 1,0-1-1,2 1 1,1-2-1,2 1 1,1-2-1,1 0 1,1 0 0,21 28-1,-33-51-214,-1-1-1,1 1 1,0-1 0,0 0-1,0 0 1,0 0 0,0-1-1,1 1 1,-1-1 0,1 0-1,-1 0 1,1 0 0,0 0-1,0 0 1,0-1-1,0 0 1,0 0 0,8 1-1,-8-2-5,-1-1 0,1 1-1,0-1 1,0 0 0,-1 0-1,1 0 1,-1-1 0,1 1-1,-1-1 1,1 0 0,-1 0-1,0 0 1,0 0 0,0-1-1,0 1 1,0-1-1,-1 0 1,1 0 0,-1 0-1,4-5 1,29-54 14,-30 49-24,2 1 0,0 0 0,0 0 1,1 1-1,16-19 0,-24 30 3,1-1 0,-1 1 0,1-1 0,-1 0-1,1 1 1,0-1 0,-1 1 0,1 0 0,0-1 0,-1 1 0,1-1 0,0 1 0,-1 0-1,1 0 1,0-1 0,0 1 0,0 0 0,-1 0 0,1 0 0,0 0 0,0 0-1,-1 0 1,1 0 0,0 0 0,0 0 0,0 0 0,-1 1 0,1-1 0,0 0-1,0 1 1,-1-1 0,1 0 0,0 1 0,-1-1 0,1 0 0,1 2 0,19 29-21,-3-5-840,-18-25 746,1 0 0,0 0-1,0 0 1,-1-1 0,1 1 0,0 0 0,0 0 0,0-1 0,0 1 0,0-1-1,0 1 1,0-1 0,0 1 0,0-1 0,0 1 0,0-1 0,0 0 0,0 0-1,3 1 1,-2-2-233,0 0-1,1-1 0,-1 1 0,0 0 0,1-1 1,-1 1-1,0-1 0,0 1 0,0-1 1,0 0-1,-1 0 0,1 0 0,0 0 0,-1 0 1,1-1-1,-1 1 0,0 0 0,0-1 1,2-4-1,4-6-1376,15-13 459</inkml:trace>
</inkml:ink>
</file>

<file path=ppt/ink/ink6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3:00.64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80 117 7001,'5'-30'6484,"-6"19"-2842,-7 20 460,-4 16-3654,0 0 0,2 1 0,0 0 0,2 0 0,1 1 0,2 0 0,0 1 0,2-1 0,-1 32 0,4-54-416,1 1 0,-1-1 0,1 0 0,0 1 0,1-1-1,-1 0 1,1 0 0,4 8 0,-6-12-28,1 0 0,-1 0 0,1 0 1,0 0-1,-1-1 0,1 1 0,0 0 0,0 0 0,0 0 1,0-1-1,0 1 0,0 0 0,-1-1 0,1 1 0,1-1 1,-1 1-1,0-1 0,2 1 0,-2-1-5,0 0 0,1 0 0,-1 0 0,0-1 0,1 1 0,-1 0 0,0-1 1,1 1-1,-1-1 0,0 0 0,1 1 0,-1-1 0,0 0 0,0 0 0,0 1 0,0-1 0,0 0 0,0 0 0,2-2 0,2-3-17,-1-1-1,1 0 1,-1 1-1,0-1 1,0-1-1,-1 1 1,0-1-1,-1 1 1,1-1-1,-1 0 1,-1 1-1,2-11 0,0-15-138,-3-55 0,-1 48 0,0 26 111,-2 24 0,3-9 54,3 12 131,0-4-106,1 0-1,0 1 1,1-2 0,10 16 0,-11-19-19,-3-3-10,0 0 0,0 0-1,0 0 1,0-1 0,0 1-1,0-1 1,1 1-1,-1-1 1,1 1 0,-1-1-1,1 0 1,0 0 0,-1 1-1,1-1 1,0 0 0,0-1-1,0 1 1,-1 0-1,1 0 1,0-1 0,0 1-1,0-1 1,0 0 0,0 0-1,0 1 1,0-1-1,0-1 1,1 1 0,2-1-1,-3 0 5,1 0-1,-1 0 0,1-1 0,-1 1 1,0-1-1,0 0 0,0 1 0,0-1 1,0 0-1,0 0 0,0-1 0,-1 1 1,1 0-1,-1 0 0,0-1 0,1 1 1,-1-1-1,1-4 0,5-19 73,-1 0-1,-2 0 0,3-48 1,-2 16 0,-5 57-72,0 0 0,-1 0 1,1 1-1,0-1 1,0 0-1,1 0 0,-1 0 1,0 0-1,0 0 0,0 0 1,0 1-1,1-1 1,-1 0-1,0 0 0,1 0 1,-1 0-1,1 1 1,-1-1-1,1 0 0,-1 1 1,1-1-1,0 0 0,-1 1 1,1-1-1,0 1 1,-1-1-1,1 1 0,1-1 1,-1 1 6,0 0 0,1 1 0,-1-1 1,0 1-1,0-1 0,0 1 0,0 0 0,0-1 0,0 1 1,0 0-1,0 0 0,0 0 0,0-1 0,0 1 1,-1 0-1,2 2 0,30 51 330,-31-52-339,10 24 69,-9-20-104,0 0-1,1 0 1,0 0 0,0 0 0,0 0 0,1-1 0,-1 1 0,1-1-1,1 0 1,-1 0 0,10 7 0,-14-12-35,0 1 0,1-1-1,-1 0 1,0 0 0,1 0 0,-1 1 0,1-1-1,-1 0 1,1 0 0,-1 0 0,1 0 0,-1 0-1,0 0 1,1 0 0,-1 0 0,1 0 0,-1 0-1,1 0 1,-1 0 0,1 0 0,-1-1 0,0 1-1,1 0 1,-1 0 0,1 0 0,-1-1 0,0 1-1,1 0 1,-1 0 0,0-1 0,1 1-1,-1 0 1,0-1 0,1 1 0,-1 0 0,0-1-1,0 1 1,1-1 0,-1 1 0,0 0 0,0-1-1,0 1 1,0-1 0,0 1 0,1-1 0,-1 0-1,4-25-3813,-4 2 2339</inkml:trace>
</inkml:ink>
</file>

<file path=ppt/ink/ink6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3:01.07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14 0 10954,'-12'8'4305,"10"2"-2512,7-6-1729,1-2-296,11-4-793,-2-4-407,0 0 832</inkml:trace>
</inkml:ink>
</file>

<file path=ppt/ink/ink6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3:01.49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0 178 10178,'90'76'4161,"-86"-72"-3597,0 1 0,0 0 0,-1 0 0,1 0 0,-1 1 0,0-1 1,2 8-1,9 12 2108,-14-25-2584,1 1 0,0 0 0,0-1 0,-1 1 0,1-1 0,0 1 0,0-1 0,0 1 0,0-1 0,0 0 0,0 1 0,0-1 0,0 0 0,0 0 0,0 0 0,0 0 0,0 0 0,0 0 0,0 0 0,0 0 0,0 0 0,0 0 0,1-1 0,1 0 7,-1-1 0,0 0-1,0 0 1,1 0 0,-1-1 0,0 1 0,-1 0 0,1-1 0,0 0 0,-1 1 0,3-6 0,-2 4-11,8-16 92,-1 0 0,12-40 0,-1 1-58,-20 58-114,0 1-1,0-1 1,1 1-1,-1-1 0,0 1 1,0-1-1,0 1 1,1 0-1,-1-1 0,0 1 1,0-1-1,1 1 1,-1 0-1,0-1 0,1 1 1,-1 0-1,0-1 1,1 1-1,-1 0 0,0-1 1,1 1-1,-1 0 1,1 0-1,-1 0 0,1-1 1,-1 1-1,1 0 0,-1 0 1,0 0-1,1 0 1,-1 0-1,1 0 0,-1 0 1,1 0-1,-1 0 1,1 0-1,15 14 179,7 27 57,-19-29-186,0 0 1,11 20-1,-13-30-88,-1 1 0,1-1 0,-1 1 0,1-1 0,0 1 0,0-1 0,0 0 0,0 0 0,1 0 0,-1 0 0,0-1 0,1 1 0,-1 0 0,1-1 0,0 0-1,-1 0 1,5 2 0,-5-4-264,-1 0-1,1 0 1,0 0-1,0-1 1,-1 1-1,1 0 1,-1-1-1,1 1 0,-1-1 1,1 1-1,-1-1 1,0 0-1,0 1 1,0-1-1,1-2 0,10-18-2291,10 1 1150</inkml:trace>
  <inkml:trace contextRef="#ctx0" brushRef="#br0" timeOffset="1">657 1 10794,'20'20'6290,"2"-14"-217,-6 1-2480,-7-7-1537,-3-2-640,-10 0-1552,-6-2-896,-9-9 648</inkml:trace>
</inkml:ink>
</file>

<file path=ppt/ink/ink6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3:06.38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114 181 5009,'-5'-12'3723,"-5"-4"2149,10 16-5771,-1 0 0,1 0-1,-1 0 1,1-1-1,-1 1 1,1 0 0,-1 0-1,1 0 1,-1 0-1,1 0 1,-1 0 0,1 0-1,-1 0 1,1 0-1,-1 0 1,1 0 0,-1 0-1,1 0 1,0 0-1,-1 1 1,1-1 0,-1 0-1,1 0 1,-1 1-1,1-1 1,-1 0 0,1 0-1,0 1 1,-1-1-1,1 0 1,0 1 0,-1-1-1,1 1 1,0-1-1,0 0 1,-1 1 0,-5 7 291,1-1 0,-1 1 0,1 0 0,1 0 0,0 1 0,-7 17 0,-12 58 400,19-69-580,0 5-11,0 0 1,1 0-1,1 0 0,1 1 0,2 30 0,-1-45-153,1 1 1,0-1-1,0 0 1,1 0-1,0 0 1,0 0-1,1-1 1,-1 1-1,1-1 1,4 6 0,-5-8-36,0 0 1,1-1 0,-1 1 0,1-1-1,0 0 1,-1 0 0,1 0 0,0 0-1,0 0 1,1-1 0,-1 1-1,0-1 1,0 0 0,1 0 0,-1 0-1,1 0 1,-1-1 0,1 1 0,3-1-1,0 0-73,-1-1 0,1 0-1,0 0 1,0-1 0,0 0-1,-1 0 1,1 0-1,-1-1 1,0 0 0,0 0-1,0-1 1,0 0-1,0 0 1,-1 0 0,6-5-1,9-11-628,0 0-1,21-28 0,-24 25 89,0-1-1,-1 0 0,-2-2 1,0 0-1,-2 0 1,-1-1-1,-1 0 0,-1-1 1,5-32-1,-14 60 684,0-1-1,0 1 0,0-1 1,0 1-1,0-1 0,0 1 1,1-1-1,-1 1 1,0-1-1,0 1 0,0 0 1,0-1-1,1 1 0,-1-1 1,0 1-1,1-1 1,-1 1-1,0 0 0,1-1 1,-1 1-1,0 0 0,1-1 1,-1 1-1,0 0 1,1 0-1,-1-1 0,1 1 1,-1 0-1,1 0 0,-1 0 1,1 0-1,-1-1 1,1 1-1,-1 0 0,0 0 1,1 0-1,-1 0 0,1 0 1,-1 0-1,2 0 1,0 1 146,1 0 1,-1 0 0,0 1-1,0-1 1,0 0 0,1 1-1,-1-1 1,3 4 0,2 1 333,-1 1 1,0 0 0,0 0 0,7 12 0,-10-11-347,-1 1 0,1-1 1,-2 0-1,1 1 1,-1 0-1,-1-1 0,1 1 1,-1-1-1,-1 1 0,0 0 1,-2 10-1,3-19-214,0 0-1,0 0 1,0 0-1,0 0 1,0 0-1,-1-1 1,1 1 0,0 0-1,0 0 1,0 0-1,0 0 1,0 0-1,0 0 1,0 0-1,-1 0 1,1 0-1,0 0 1,0 0-1,0 0 1,0 0 0,0 0-1,0 0 1,0 0-1,-1 0 1,1 0-1,0 0 1,0 0-1,0 0 1,0 1-1,0-1 1,0 0 0,0 0-1,0 0 1,-1 0-1,1 0 1,0 0-1,0 0 1,0 0-1,0 0 1,0 0-1,0 0 1,0 1-1,0-1 1,0 0 0,0 0-1,0 0 1,0 0-1,0 0 1,0 0-1,0 0 1,0 1-1,0-1 1,0 0-1,0 0 1,0 0-1,0 0 1,0 0 0,0 0-1,0 0 1,0 1-1,0-1 1,0 0-1,0 0 1,0 0-1,0 0 1,-5-13 50,-1-22-16,6 12-119,1 0-1,1 0 1,1 0 0,1 0 0,2 1 0,10-33 0,-6 21-338,-9 31 265,-1 0 1,1 0-1,0 0 1,0 0-1,0 1 0,0-1 1,1 0-1,-1 1 1,1-1-1,0 0 1,-1 1-1,1 0 1,0 0-1,1-1 1,-1 1-1,4-2 1,-3 3-323,0 0 0,0 0 1,0 0-1,0 1 0,0-1 0,0 1 1,0 0-1,0 0 0,0 0 1,0 0-1,0 1 0,0-1 1,0 1-1,0 0 0,0-1 0,3 3 1,11 3-1074</inkml:trace>
</inkml:ink>
</file>

<file path=ppt/ink/ink6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3:06.76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67 7794,'68'-42'3651,"-54"31"6438,-16 36-9319,1-16-614,0 0 0,0 0 0,0 0 0,1 0 0,1-1 0,0 1 0,0 0 0,0 0 0,1 0 0,6 14 0,-8-21-127,1 1 0,0-1 0,1 0 0,-1 0 0,0-1 0,1 1 0,-1 0 0,1 0 0,-1-1 0,1 1 0,0-1 0,0 1 0,0-1 0,0 0 0,0 1 0,0-1 0,0 0 0,0 0 0,0-1 0,0 1 0,0 0 0,1-1 0,2 1 0,-1-1-11,0 0-1,0-1 1,0 1-1,0-1 1,0 0-1,-1 0 1,1 0 0,0 0-1,0-1 1,-1 0-1,1 1 1,5-5-1,-3 2-7,-1 1 0,0-1 1,0 0-1,0-1 0,-1 1 0,1-1 0,-1 0 0,0 0 0,0 0 0,-1 0 0,0-1 0,0 0 0,0 1 0,0-1 0,-1 0 0,0 0 0,1-8 0,-2 12-1,-1-1-1,0 1 0,-1-1 0,1 0 0,0 1 0,-1-1 1,1 1-1,-1-1 0,0 1 0,0-1 0,0 1 1,0 0-1,0-1 0,0 1 0,-1 0 0,1 0 0,-1 0 1,1 0-1,-4-3 0,2 3-2,-1-1 0,1 1 0,0 0 0,-1 1 0,1-1 0,-1 1 0,0-1-1,0 1 1,1 0 0,-1 1 0,-7-2 0,0 2-226,0 0 1,0 0-1,0 1 0,1 1 0,-1 0 1,0 0-1,1 1 0,-14 5 0,13 0-814,11-1-1207,1-7 2044,0 1-1,0-1 0,0 1 0,0-1 1,0 1-1,0-1 0,0 1 1,0-1-1,0 0 0,0 0 0,0 0 1,0 0-1,0 1 0,0-1 0,0-1 1,0 1-1,1 0 0,-1 0 1,1-1-1,21-6-1000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7:24.4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66 6457,'-2'0'2545,"5"-16"-1873,2-7-464,1-4-208</inkml:trace>
</inkml:ink>
</file>

<file path=ppt/ink/ink6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3:07.17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122 53 8618,'0'-1'79,"3"0"520,-1-1 1,1-1-1,-1 1 0,1 0 1,-1-1-1,0 1 1,0-1-1,0 0 0,0 1 1,-1-1-1,1 0 1,-1 0-1,1 0 0,-1 0 1,0-1-1,1-4 1,-3 8-514,1 0 1,-1-1-1,1 1 1,-1 0-1,1 0 0,-1 0 1,1 0-1,-1 0 1,1 0-1,-1 0 1,0 0-1,1 0 1,-1 0-1,1 0 1,-1 0-1,1 0 0,-1 0 1,1 0-1,-1 1 1,1-1-1,-1 0 1,1 0-1,-1 1 1,1-1-1,-1 0 1,0 1-1,-16 8 388,6-1-323,-1 0-96,0 0 0,1 0 0,0 2 0,0-1 0,1 2 0,1-1 0,-1 1 0,-9 16 0,18-25-50,0-1 1,0 1-1,1-1 0,-1 1 1,0-1-1,1 1 1,-1-1-1,1 1 1,0-1-1,0 1 0,-1 0 1,1-1-1,0 1 1,0 0-1,1-1 0,-1 1 1,0-1-1,0 1 1,1 0-1,-1-1 0,1 1 1,0-1-1,-1 1 1,1-1-1,0 1 1,0-1-1,0 0 0,0 1 1,0-1-1,0 0 1,0 0-1,0 0 0,0 0 1,1 0-1,-1 0 1,0 0-1,1 0 1,-1 0-1,1-1 0,-1 1 1,1 0-1,2 0 1,9 3 107,0 0 0,1 0 1,-1-1-1,16 1 0,-13-2 129,13 1 255,-20-2-228,0 0 0,0 0 0,0 1 0,-1 0 0,14 5 0,-21-7-244,0 0 0,-1 0 0,1 1 0,-1-1-1,1 0 1,-1 1 0,1-1 0,-1 1 0,1-1-1,-1 1 1,1-1 0,-1 1 0,1-1 0,-1 1-1,0-1 1,1 1 0,-1 0 0,0-1 0,0 1-1,1-1 1,-1 1 0,0 0 0,0-1 0,0 1-1,0 0 1,0-1 0,0 1 0,0 0 0,0-1 0,0 1-1,0 0 1,0-1 0,0 1 0,-1 0 0,1-1-1,0 1 1,0-1 0,-1 1 0,1 0 0,0-1-1,-1 1 1,1-1 0,-1 2 0,-22 22 304,19-21-280,-6 6-164,0 0-1,-1-1 1,0 0 0,-1-1-1,0 0 1,0-1 0,-14 5-1,25-11-31,0 1-1,0-1 1,0 0 0,0 0-1,0 0 1,-1 1-1,1-1 1,0 0-1,0 0 1,0-1 0,0 1-1,0 0 1,-1 0-1,1 0 1,0-1 0,0 1-1,0-1 1,0 1-1,-1-1 1,1 0-8,1 1 1,-1-1 0,1 1-1,0-1 1,-1 1-1,1-1 1,0 0-1,0 1 1,-1-1-1,1 1 1,0-1-1,0 0 1,0 1 0,0-1-1,-1 0 1,1 1-1,0-1 1,0 0-1,1 1 1,-1-1-1,0 1 1,0-1 0,0 0-1,0 1 1,0-1-1,1 0 1,-1 1-1,0-1 1,0 1-1,1-2 1,7-13-1362</inkml:trace>
</inkml:ink>
</file>

<file path=ppt/ink/ink6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3:07.56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113 6 10362,'0'0'150,"-1"-1"-1,1 1 0,0 0 1,0 0-1,0 0 1,0-1-1,0 1 0,0 0 1,0 0-1,0 0 1,0-1-1,-1 0 747,1 1-746,-1 0-1,1 0 1,0 0-1,0 0 0,0 0 1,0-1-1,-1 1 1,1 0-1,0 0 0,0 0 1,-1 0-1,1 0 1,0 0-1,0 0 0,0 0 1,-1 0-1,1 0 1,0 0-1,0 0 0,-1 0 1,1 0-1,0 0 1,0 0-1,0 0 0,-1 0 1,1 0-1,0 1 1,0-1-1,-1 0 0,-19 9 2364,-22 20-1712,39-27-319,-1 1-372,1-1 0,0 1 0,-1 0 0,1 0 1,0 0-1,1 1 0,-1-1 0,1 1 0,-1 0 0,1-1 1,-3 8-1,5-10-92,-1 1 0,1-1 1,0 1-1,0-1 0,-1 1 1,1-1-1,0 0 0,0 1 1,1-1-1,-1 1 0,0-1 0,0 1 1,1-1-1,-1 0 0,1 1 1,-1-1-1,1 0 0,0 1 1,-1-1-1,1 0 0,0 0 0,0 1 1,0-1-1,0 0 0,0 0 1,0 0-1,0 0 0,0 0 1,0-1-1,1 1 0,-1 0 1,0 0-1,1-1 0,-1 1 0,0-1 1,1 1-1,2-1 0,54 13 651,-48-12-322,0 1 1,-1 0 0,1 0 0,-1 1 0,0 0 0,0 0 0,12 7 0,-21-9-323,1-1 0,0 1 0,0 0 0,-1-1 0,1 1 0,-1 0 0,1 0 0,-1 0 0,1-1 0,-1 1 0,0 0 0,1 0 0,-1 0 0,0 0 0,0 0 0,1 0 0,-1 0 0,0 0 0,0 0 0,0 0 1,0 0-1,0 0 0,0 0 0,-1 0 0,1 0 0,0 0 0,0-1 0,-1 1 0,1 0 0,-1 0 0,1 0 0,-1 0 0,1 0 0,-1-1 0,1 1 0,-1 0 0,-1 1 0,-28 30 11,26-28 34,-3 2-291,0 1-1,0-2 0,0 1 1,0-1-1,-1 0 0,0-1 1,0 0-1,-17 6 0,19-10 216</inkml:trace>
</inkml:ink>
</file>

<file path=ppt/ink/ink6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3:07.95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31 9722,'0'-25'5616,"0"19"-2751,2 18-1233,5 86 1326,24 222 25,-29-309-2998,0 0 0,0 0 1,1 0-1,0 0 0,8 15 0,-10-24-163,0 1 1,0-1-1,1 0 1,-1 1-1,1-1 1,-1 0-1,1 0 1,0 0-1,0 0 0,0 0 1,0-1-1,0 1 1,0 0-1,0-1 1,1 0-1,-1 1 0,0-1 1,1 0-1,-1 0 1,1-1-1,0 1 1,-1 0-1,1-1 1,-1 0-1,1 1 0,0-1 1,0 0-1,4-1 1,14-4-2481,5-1 1206</inkml:trace>
</inkml:ink>
</file>

<file path=ppt/ink/ink6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3:08.38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79 137 11418,'0'17'5154,"3"2"-2410,-3 10-1096,0-3-255,1-2-489,1 1-288,4-6-344,-3 0-80,4-5-408,-7-3-368,1-7-744,2-4-1033,2-4 313,-5 2 1032</inkml:trace>
  <inkml:trace contextRef="#ctx0" brushRef="#br0" timeOffset="1">14 16 7666,'-14'3'8778,"14"-10"-8298,0 5-712,0 1-945,17-7-1391</inkml:trace>
</inkml:ink>
</file>

<file path=ppt/ink/ink6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3:08.77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0 135 8850,'22'70'11896,"-23"-79"-11463,1-1 1,0 1 0,1 0 0,0 0-1,1-1 1,0 1 0,3-9 0,-3 9-309,16-55-121,-17 61-2,1-1 0,0 0 1,0 1-1,0-1 0,0 1 1,0 0-1,1 0 0,-1 0 0,1 0 1,0 0-1,0 0 0,5-3 1,-7 6 10,1-1 0,0 0-1,-1 1 1,1 0 0,0-1 0,-1 1 0,1 0 0,0 0 0,0 0 0,-1 0 0,1 0 0,0 0 0,0 1 0,-1-1 0,1 0 0,0 1 0,-1 0 0,1-1 0,-1 1 0,1 0 0,-1 0 0,1 0 0,-1 0 0,1 0 0,-1 0 0,0 0 0,1 0 0,-1 0 0,0 1 0,0-1 0,2 3 0,5 7 50,-1 0 1,13 23-1,-17-29-80,4 7-105,15 25-5011,-17-33 6332,2-7-589</inkml:trace>
</inkml:ink>
</file>

<file path=ppt/ink/ink6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3:09.16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13 0 6185,'-13'5'3457,"13"7"8,2 10-1081,4 10-431,0-1-113,2 7-512,-3-7-207,3 1-409,-2-1-248,-1-7-336,9 2-200,-5-7-488,-1-5-312,1-9-1361,1-7-359,16-10 1583</inkml:trace>
</inkml:ink>
</file>

<file path=ppt/ink/ink6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3:09.57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60 1 10682,'-8'36'5249,"-3"3"-2000,-2 13-864,1 1-241,1-9-648,6-1-367,10-12-673,9-4-224,11-15-416,2-4-224,1-11-817,0-6-223,2 1 832</inkml:trace>
</inkml:ink>
</file>

<file path=ppt/ink/ink6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3:09.99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229 1 10202,'-15'4'4847,"-3"12"-2897,3-3-954,-5 4-485,0 1 1,0 0 0,2 1 0,0 2 0,2-1 0,0 2 0,1 0 0,-15 31 0,29-51-499,0 0 0,0 0 0,0 0 0,0 0 0,1 0 0,-1 0 0,1 0 0,-1 0-1,1 0 1,0 0 0,0 0 0,0 0 0,0 0 0,0 1 0,0-1 0,0 0 0,1 0 0,-1 0 0,1 0 0,0 0-1,-1 0 1,1 0 0,2 2 0,-1-2-10,0 0 0,0-1-1,0 1 1,0-1 0,1 0-1,-1 0 1,0 0 0,1 0 0,-1 0-1,1 0 1,-1-1 0,1 1-1,0-1 1,-1 0 0,1 0 0,-1 0-1,6 0 1,71-10 213,2-1 210,-74 10-354,1 1 0,0 1 1,-1-1-1,1 1 0,-1 0 0,1 1 1,-1 0-1,9 3 0,-15-5-60,1 1-1,0 0 1,-1 0-1,1 0 1,0 0 0,-1 0-1,1 0 1,-1 0-1,0 1 1,1-1-1,-1 0 1,0 1-1,0-1 1,0 1 0,0 0-1,0-1 1,0 1-1,0 0 1,-1-1-1,1 1 1,0 0 0,-1 0-1,0 0 1,1-1-1,-1 1 1,0 0-1,0 0 1,0 0-1,0 0 1,0 0 0,-1 0-1,1-1 1,0 1-1,-1 0 1,0 0-1,0 2 1,-4 7 16,0 1-1,0-1 1,-1 0 0,-10 14 0,11-18-9,-8 14-4,5-7-124,-1 0-1,0-1 1,-1 0-1,0 0 1,-1-1-1,0 0 1,-17 13-1,27-25 31,0 1 0,0 0 0,0 0 0,0-1-1,0 1 1,0 0 0,0-1 0,0 1-1,0-1 1,-1 1 0,1-1 0,0 0 0,0 1-1,0-1 1,-1 0 0,1 0 0,0 0-1,0 0 1,0 0 0,-1 0 0,1 0 0,0 0-1,0-1 1,0 1 0,-1 0 0,1-1-1,0 1 1,0-1 0,0 1 0,0-1 0,0 0-1,0 1 1,0-1 0,0 0 0,-1-1-1,0-1-186,1 1-1,0-1 0,0 0 0,0 0 0,0 0 0,0 0 0,0 0 1,1 0-1,0 0 0,-1-1 0,1 1 0,0 0 0,1 0 1,0-5-1,10-47-982</inkml:trace>
</inkml:ink>
</file>

<file path=ppt/ink/ink6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3:10.36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58 0 11771,'6'17'8329,"-1"5"-4287,1 1-2882,16 44 0,32 29 306,-39-71-1314,0 0 1,-2 1-1,11 28 0,-12-24-364,7 25-815,-19-51 338,1 0 0,-1 0 0,1-1 0,-1 1 0,0 0 0,-1 0 0,0 5 0,-1-3-1105,-3-3 582</inkml:trace>
  <inkml:trace contextRef="#ctx0" brushRef="#br0" timeOffset="1">99 433 10946,'-99'-34'5001,"117"16"-1936,7-4-552,11-7-897,3-1-336,0-2-824,-1 3-200,-2 7-384,-1 4-248,-12 4-768,-4 3-464,-5 5-1041,-1-2-280,10 10 1873</inkml:trace>
</inkml:ink>
</file>

<file path=ppt/ink/ink6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3:11.01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61 466 7786,'21'-1'1246,"-12"3"3423,-18 9-357,5-6-3830,-8 8 191,0 1 1,1 0-1,1 1 1,-17 32-1,26-46-653,0 1 0,0-1 1,1 0-1,-1 1 0,1-1 0,-1 1 1,1 0-1,0-1 0,0 1 0,-1-1 0,1 1 1,0 0-1,0-1 0,1 1 0,-1-1 0,0 1 1,0 0-1,1-1 0,-1 1 0,1-1 1,-1 1-1,1-1 0,0 1 0,0-1 0,0 0 1,0 1-1,0-1 0,0 0 0,0 0 1,0 0-1,0 0 0,0 0 0,0 0 0,1 0 1,-1 0-1,1 0 0,-1 0 0,0-1 1,4 2-1,-2-1-22,-1-1-1,1 1 1,0-1 0,-1 0 0,1 1-1,0-1 1,0 0 0,-1-1 0,1 1-1,0-1 1,-1 1 0,1-1 0,0 0 0,-1 0-1,1 0 1,-1 0 0,1 0 0,-1 0-1,1-1 1,-1 1 0,0-1 0,3-3 0,2-2-62,0-1 0,-1-1 0,0 1 0,-1-1 0,0 0 0,0 0 0,-1 0 0,0-1 1,5-19-1,-7 27-75,-1 0 0,1 1 1,0-1-1,0 0 1,0 1-1,0 0 0,0-1 1,1 1-1,3-1 1,15-11-553,-15 6 550,0-1-1,-1 0 1,0 0-1,0 0 0,-1 0 1,0-1-1,0 1 1,-1-1-1,0 0 1,-1 0-1,0 0 1,0-1-1,-1 1 0,0 0 1,-1-1-1,0 1 1,-2-14-1,-2-12 169,-1 0-1,-2 0 1,-14-41-1,18 62 174,-1 0-1,-1 1 0,0-1 1,-1 1-1,0 0 0,-1 1 1,0 0-1,-11-14 0,17 25-169,1 1 0,0 0 0,0-1 0,0 1 0,0 0 1,0 0-1,-1-1 0,1 1 0,0 0 0,0 0 0,-1-1 0,1 1 0,0 0 0,0 0 0,-1 0 0,1-1 0,0 1 0,0 0 0,-1 0 1,1 0-1,0 0 0,-1 0 0,1 0 0,0 0 0,-1 0 0,1 0 0,0 0 0,-1-1 0,1 2 0,0-1 0,-1 0 0,1 0 0,0 0 0,0 0 1,-1 0-1,1 0 0,0 0 0,-1 0 0,1 0 0,0 0 0,-1 1 0,1-1 0,0 0 0,0 0 0,-1 0 0,1 1 0,0-1 0,0 0 1,0 0-1,-1 1 0,1-1 0,0 0 0,0 0 0,0 1 0,0-1 0,-1 0 0,1 1 0,0-1 0,0 0 0,0 1 0,0-1 0,0 0 0,0 1 1,-1 21 899,12 38-265,3-1 0,2 0 0,29 70 0,-44-127-658,4 14 187,1 0 1,1 0 0,0-1-1,1 0 1,20 28 0,-27-42-185,-1-1 1,1 1 0,-1-1 0,0 1-1,1-1 1,-1 1 0,1-1 0,-1 0 0,1 1-1,-1-1 1,1 0 0,0 0 0,-1 1-1,1-1 1,-1 0 0,1 0 0,0 0 0,-1 0-1,1 1 1,-1-1 0,1 0 0,0 0 0,-1 0-1,1 0 1,0-1 0,-1 1 0,1 0-1,0 0 1,16-15 126,8-29-53,-24 41-71,2-4 7,5-11 14,1 1 1,13-21-1,-20 35-1,1-1 0,-1 1 0,1-1 0,0 1 1,0 0-1,0 0 0,1 0 0,-1 0 0,0 1 0,1 0 0,0-1 0,0 1 0,-1 1 0,1-1 1,0 0-1,7-1 0,-10 3-16,0 0 0,1 0 0,-1 1 0,0-1 0,1 0 0,-1 0 0,0 1 0,1-1 0,-1 1 0,0-1 0,0 1 0,0-1 0,1 1 0,-1 0 0,0 0 0,0-1 0,0 1 0,0 0 0,0 0 0,0 0 0,-1 0 0,1 0 0,0 1 0,0-1 0,-1 0 0,1 0 0,-1 0 0,1 0 0,-1 1 0,1-1 0,-1 0 0,0 1 0,0-1 0,1 0 0,-1 2 0,1 6 43,0 0 1,0-1-1,-1 18 0,-1-18-223,-1 0-1,1 0 1,-1 0 0,0 0-1,-1-1 1,0 1-1,0-1 1,-1 1-1,0-1 1,0 0-1,0 0 1,-1-1-1,0 1 1,0-1 0,-12 10-1,17-16 69,0 0-1,0 0 1,-1 1 0,1-1-1,0 0 1,0 0 0,-1 0-1,1 1 1,0-1-1,-1 0 1,1 0 0,0 0-1,-1 0 1,1 0 0,0 1-1,-1-1 1,1 0 0,0 0-1,-1 0 1,1 0-1,-1 0 1,1 0 0,0 0-1,-1 0 1,1 0 0,0-1-1,-1 1 1,1 0-1,0 0 1,-1 0 0,1 0-1,0 0 1,-1-1 0,1 1-1,0 0 1,-1 0 0,1 0-1,0-1 1,0 1-1,-1 0 1,1-1 0,0 1-1,0 0 1,0 0 0,-1-1-1,1 1 1,0 0 0,0-1-1,0 1 1,0 0-1,0-1 1,0 1 0,0-1-1,0 1 1,0 0 0,0-1-1,0 0 1,0-27-4963,0 22 3875,2-29-1315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7:11.87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1 343 6977,'17'39'4533,"-7"14"-3965,-10-49-315,2 10 201,-2 1 0,-2 27 0,1-31-261,1 1 0,0-1 0,1 16-1,35 149 1825,-46-249-1452,-3-115 1,20 57-498,-6 116-3,2 1 0,0-1 0,0 1 0,1 0 0,1 0 0,12-23 0,-16 34-27,1 0-1,-1 0 1,1 1 0,0-1 0,0 1 0,0 0 0,0-1 0,0 1 0,1 0 0,-1 0 0,1 0 0,0 1 0,-1-1 0,7-2 0,-7 3-11,0 1-1,0 0 1,0-1 0,1 1-1,-1 0 1,0 0 0,0 1-1,0-1 1,1 0 0,-1 1-1,0-1 1,0 1 0,0 0-1,0-1 1,0 1 0,0 0-1,0 0 1,0 1 0,0-1-1,-1 0 1,4 3 0,5 5 57,-1 1 0,0 0 0,0 0 0,-1 1 0,0 0 1,-1 0-1,-1 0 0,9 22 0,0 4-4,15 61 0,-41-143-213,-6-82 0,14 98-37,2 0 1,1 0 0,2 0 0,9-55 0,-9 77 164,1-1 0,-1 1 0,1 0 0,0 0 0,1 1 0,0-1 0,0 1 0,5-7 0,-8 11 24,1 1 1,-1-1-1,0 1 0,0-1 1,1 1-1,-1 0 0,1 0 0,-1 0 1,1 0-1,-1 0 0,1 0 0,0 0 1,0 0-1,-1 1 0,1-1 0,0 1 1,0-1-1,0 1 0,0 0 0,0-1 1,-1 1-1,1 0 0,0 0 0,0 1 1,0-1-1,0 0 0,0 1 0,0-1 1,-1 1-1,1-1 0,0 1 0,0 0 1,-1 0-1,1 0 0,0 0 0,-1 0 1,3 2-1,3 3 80,-1-1 0,0 1 0,-1 1 0,0-1 0,0 1 0,0 0 0,0 0 0,-1 0 0,4 11 0,1 6 290,9 42-1,7 18-2539,-23-91-1457,0-5 2436</inkml:trace>
</inkml:ink>
</file>

<file path=ppt/ink/ink6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3:11.43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 6417,'11'11'4465,"-5"6"-48,3 10-1656,2 1-217,-3-1-1047,-2-4-385,2-5-664,2-4-216,-4-6-592,0-5-360,-1-6-1321,-2-8-551,5-15 1544</inkml:trace>
</inkml:ink>
</file>

<file path=ppt/ink/ink6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3:11.84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34 11466,'17'19'6777,"2"-2"-3357,-14-13-3213,1 1-1,-1-1 1,0 1 0,-1 1 0,1-1 0,-1 0 0,0 1 0,0 0 0,-1 0-1,0 0 1,3 9 0,18 71 617,-18-58-781,2-1-1,0 0 1,24 49 0,-14-51-52,-17-25 6,-1 1 0,1 0 1,-1-1-1,1 1 0,0-1 0,-1 1 0,1-1 0,0 0 1,-1 1-1,1-1 0,0 0 0,0 1 0,-1-1 0,1 0 1,0 0-1,0 0 0,0 0 0,0 1 0,-1-1 0,1 0 1,0-1-1,0 1 0,0 0 0,-1 0 0,1 0 0,0 0 1,0-1-1,0 1 0,-1 0 0,1-1 0,0 1 0,-1 0 1,1-1-1,1 0 0,9-12-26,0 0 1,-1-1-1,-1 0 0,0 0 0,-1-1 1,13-31-1,-14 30 54,-7 14-6,1 1 0,-1 0 0,1 0 0,0 0 0,-1-1 0,1 1 0,0 0 0,-1 0-1,1 0 1,0 0 0,0 0 0,0 0 0,0 0 0,0 1 0,0-1 0,0 0 0,0 0 0,1 1 0,1-2 0,-2 2 11,0 0 0,0 0 0,0 0 0,0 1 0,0-1 0,0 0 0,0 0 0,0 1 0,0-1 0,0 0 0,0 1 0,0-1 0,-1 1 0,1-1 0,0 1 0,0 0 0,0-1 0,-1 1 0,1 0 0,0 0 0,5 7 175,0 0-1,-1 0 0,-1 0 1,6 12-1,-5-10-184,-3-6-27,-1-1 0,1 0 0,1 1 0,-1-1 0,0 0 0,1 0-1,5 5 1,-8-8-36,1 0 0,-1 0 0,1 1 0,-1-1 0,0 0 0,1 0-1,-1 1 1,1-1 0,-1 0 0,1 0 0,-1 0 0,1 0 0,-1 0 0,1 0-1,-1 0 1,1 0 0,-1 0 0,1 0 0,-1 0 0,1 0 0,-1 0 0,1 0-1,-1 0 1,1-1 0,0 1 0,0-1-121,0 0-1,0 0 1,0 0 0,0 0-1,-1 0 1,1 0 0,0 0-1,0 0 1,-1-1-1,1 1 1,-1 0 0,1-1-1,-1 1 1,1-2 0,12-44-4845,-5 22 3462</inkml:trace>
  <inkml:trace contextRef="#ctx0" brushRef="#br0" timeOffset="1">357 1 11058,'-6'11'4681,"6"-2"-2760,3-4-681,6-4-976,4-1-1216,7-18 656</inkml:trace>
</inkml:ink>
</file>

<file path=ppt/ink/ink6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3:12.56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38 188 7042,'-9'3'1954,"-10"4"1496,19-7-3241,-1 0 1,1 0-1,0 0 0,-1 0 0,1 0 0,0 0 0,-1 0 0,1 0 1,0 0-1,-1 0 0,1 0 0,0 0 0,-1 0 0,1 0 1,0 0-1,0-1 0,-1 1 0,1 0 0,0 0 0,-1 0 0,1 0 1,0-1-1,-1 1 418,1-1-418,0 1 1,0 0-1,-1 0 0,1-1 0,0 1 0,0 0 0,0-1 1,0 1-1,-1 0 0,1 0 0,0-1 0,0 1 0,0 0 0,0-1 1,0 1-1,0 0 0,0-1 0,0 1 0,0-1 0,1 0-76,1-1 0,-1 1-1,0 0 1,1 0-1,-1 0 1,0-1-1,1 1 1,0 1 0,-1-1-1,1 0 1,-1 0-1,1 0 1,3 0-1,1-2 118,47-17 441,-51 20-673,0-1 0,0 0-1,0 1 1,0-1 0,1 1 0,-1 0-1,0 0 1,0 0 0,1 0 0,-1 0 0,0 0-1,0 1 1,0-1 0,1 1 0,-1 0-1,0-1 1,0 1 0,0 0 0,0 0 0,0 0-1,0 1 1,0-1 0,-1 0 0,1 1 0,0-1-1,-1 1 1,1-1 0,-1 1 0,1 0-1,-1 0 1,0 0 0,0 0 0,0 0 0,0 0-1,1 3 1,1 3-53,0 1 0,-1 0 0,0 0 1,0 0-1,-1 1 0,0 13 0,-3 13-386,-1-1-1,-2 1 1,-13 47-1,-6 44-2436,42-157 2090,-8 9 835,1 1 0,1 0-1,0 0 1,2 2 0,0-1-1,1 2 1,26-24 0,-40 40-39,-1 1 1,1-1-1,-1 1 0,1-1 1,0 1-1,-1-1 1,1 1-1,0-1 1,-1 1-1,1 0 0,0-1 1,0 1-1,0 0 1,-1 0-1,1 0 1,0-1-1,0 1 0,0 0 1,-1 0-1,1 0 1,0 0-1,0 0 1,0 1-1,0-1 1,-1 0-1,1 0 0,0 0 1,0 1-1,-1-1 1,1 0-1,0 1 1,1 0-1,-1 1-1,1 0 0,0 0 0,-1 0 1,0 0-1,0 0 0,1 0 0,-1 0 0,0 0 0,-1 1 1,1-1-1,0 4 0,1 2 2,0 1 1,-1 0-1,0 0 0,0 1 1,-2 15-1,2-5 27,2-15-18,0-14 7,18-90-62,-9 49 9,9-85 1,-19 111 10,2-59 77,-4 74-43,0-1 1,-1 1-1,-1 0 1,1 0-1,-1 0 1,-5-13-1,6 21-28,1 0 1,0 0-1,0 0 1,-1 0-1,1 1 0,-1-1 1,1 0-1,-1 0 1,1 1-1,-1-1 0,1 0 1,-1 1-1,0-1 0,1 0 1,-1 1-1,0-1 1,1 1-1,-1-1 0,0 1 1,-1-1-1,1 1 3,1 0-1,-1 0 1,0 0-1,1 0 1,-1 1-1,1-1 1,-1 0-1,0 0 1,1 1 0,-1-1-1,1 0 1,-1 0-1,1 1 1,-1-1-1,1 1 1,-1-1-1,1 1 1,-1-1 0,1 1-1,0-1 1,-1 1-1,-2 4 51,1-1 0,-1 0 0,1 1 0,0 0 1,1-1-1,-2 7 0,1 1 105,0 1-1,1-1 1,0 1 0,1 0 0,1-1 0,0 1 0,1-1 0,0 1 0,1-1 0,7 23 0,-7-30-154,-1 1 0,1 0 0,0 0 1,0-1-1,1 0 0,0 0 0,0 0 1,0 0-1,0 0 0,7 5 0,-7-8-105,0 1 0,0-1 0,-1 0 0,1 0 0,1 0 0,-1-1 0,0 0-1,0 1 1,1-1 0,-1-1 0,0 1 0,1-1 0,-1 1 0,1-1 0,-1 0 0,5-1 0,33-10-1826,9-9 788</inkml:trace>
</inkml:ink>
</file>

<file path=ppt/ink/ink6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3:12.99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168 23 11034,'-136'-22'4849,"121"42"-2480,6 9-513,1 10-647,10 8-113,13 3-216,1 4-96,8-1-328,-2-3-160,-5-4-208,-1-6-16,1-2-160,-8-3-208,-2-4-664,-7-3-280,-13-6-1249,5-6-143,-3-14 1671</inkml:trace>
</inkml:ink>
</file>

<file path=ppt/ink/ink6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3:13.38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17 318 7746,'-6'-16'885,"4"11"-484,0-1 0,0 0 0,1 0 0,-2-11 0,3 14-237,0 1 0,0 0 0,0 0 0,0 0 0,1 0 0,-1-1 0,1 1 0,0 0 0,-1 0-1,1 0 1,0 0 0,0 0 0,0 0 0,1 1 0,-1-1 0,0 0 0,1 0 0,1-1 0,14-13 933,0 0 1,1 1-1,1 1 1,0 1-1,1 1 0,0 0 1,1 1-1,38-13 1,-58 24-1082,0 0 0,0-1 0,1 1 0,-1 0 1,0 0-1,0 0 0,0 0 0,1 1 0,-1-1 0,0 0 0,0 0 1,0 1-1,1-1 0,-1 1 0,0-1 0,0 1 0,0-1 1,0 1-1,0 0 0,0-1 0,0 1 0,0 0 0,0 0 1,0 1-1,21 30 63,-20-28-40,0-1 1,0 1 0,0 0 0,1-1 0,0 1 0,-1-1 0,1 0-1,4 3 1,-4-4-23,0-1-1,0 1 0,0-1 0,1 0 1,-1-1-1,0 1 0,1 0 1,-1-1-1,0 0 0,1 0 1,-1 0-1,0 0 0,1 0 1,-1-1-1,0 1 0,0-1 1,1 0-1,-1 0 0,0 0 1,0-1-1,0 1 0,0-1 0,0 0 1,0 1-1,-1-1 0,1 0 1,-1-1-1,1 1 0,-1 0 1,0-1-1,0 1 0,3-5 1,-2 4-5,0 0 1,-1-1 0,1 0 0,-1 1 0,0-1-1,0 0 1,0 0 0,0 0 0,-1-1 0,1 1-1,-1 0 1,0-1 0,-1 1 0,1-1 0,-1 1-1,0 0 1,0-1 0,0 1 0,0-1 0,-1 1-1,0-1 1,0 1 0,-2-7 0,1 8-22,0 1 0,0 0 1,0-1-1,0 1 0,0 0 1,0 0-1,-1 0 1,1 1-1,0-1 0,-1 0 1,0 1-1,1 0 0,-1-1 1,0 1-1,0 0 0,1 1 1,-1-1-1,0 0 0,0 1 1,0-1-1,0 1 0,0 0 1,0 0-1,0 1 0,0-1 1,-3 1-1,-10 1-331,0 2 1,1-1-1,-23 10 0,31-10 79,-50 16-2425,45-15-928,25-13 2704</inkml:trace>
</inkml:ink>
</file>

<file path=ppt/ink/ink6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3:13.81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 1 9338,'-1'0'4481,"5"1"-1608,6 5-337,7 15-487,8 10-313,-3 12-552,0 2-280,-3 7-496,-5-5-151,-5-1-121,1-1-104,-2-10-377,3-2-351,1-15-896,5-7-296,-1-14-1089,8-9 3761,-9-21-904</inkml:trace>
</inkml:ink>
</file>

<file path=ppt/ink/ink6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3:14.20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23 336 10314,'-8'25'5839,"3"18"-3140,2-7-1452,3-35-1180,-3 13 438,1 0 0,0 27 0,2-39-480,0 1 1,0-1-1,0 0 0,1 1 1,-1-1-1,0 1 0,1-1 1,0 0-1,-1 1 0,1-1 0,0 0 1,0 1-1,0-1 0,1 0 1,-1 0-1,0 0 0,1 0 1,-1 0-1,1-1 0,0 1 1,0 0-1,0-1 0,-1 1 1,1-1-1,3 2 0,-3-3-24,0 0 0,0 0 0,0 0-1,0 0 1,0 0 0,0 0 0,0 0-1,0 0 1,0-1 0,0 1 0,0-1-1,0 0 1,0 1 0,-1-1 0,1 0-1,0 0 1,0 0 0,-1 0 0,1-1-1,-1 1 1,1 0 0,-1-1 0,1 1-1,-1-1 1,2-2 0,3-3-6,-1 0-1,0 0 1,0-1 0,6-14 0,-4 5 6,-2 0-1,0-1 1,-1 1 0,0-1-1,0-24 1,-1-93 47,-3 128-31,0-19 99,-1 0-1,-1 0 1,-1 1-1,-1-1 0,-1 1 1,-9-26-1,14 50-88,0 0 1,-1 1-1,1-1 0,0 0 0,0 0 0,-1 0 1,1 1-1,0-1 0,-1 0 0,1 0 0,-1 1 1,1-1-1,-1 0 0,1 1 0,-1-1 0,0 1 1,1-1-1,-1 0 0,0 1 0,1 0 0,-1-1 1,0 1-1,0-1 0,-1 1 0,2 0 21,-1 0-1,0 1 1,0-1 0,1 1-1,-1-1 1,1 1 0,-1 0-1,0-1 1,1 1-1,-1 0 1,1-1 0,-1 1-1,1 0 1,0 0 0,-1-1-1,1 1 1,0 0-1,-1 0 1,1 1 0,-11 52 1076,8-25-996,1-1-1,1 0 1,2 1 0,1-1-1,1 0 1,2 1 0,10 36-1,-7-38-560,2-1-1,1 1 1,0-2 0,2 1-1,1-2 1,1 0-1,26 31 1,-7-16 501</inkml:trace>
</inkml:ink>
</file>

<file path=ppt/ink/ink6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3:14.59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109 17 9658,'-1'-2'513,"-1"1"0,0-1 0,0 1 0,0-1 0,0 1-1,0 0 1,0 0 0,0 0 0,0 0 0,-1 0 0,1 0 0,0 1 0,0-1 0,-4 0 0,4 2-359,0-1 1,0 0 0,1 1 0,-1-1-1,0 1 1,0-1 0,1 1 0,-1 0 0,0 0-1,1 0 1,-1 0 0,1 0 0,-1 0-1,1 0 1,0 1 0,-1-1 0,1 0-1,0 1 1,0-1 0,-1 2 0,-3 5 119,0-1 0,0 1 0,1 0 0,0 0 0,0 1 1,1-1-1,0 1 0,1 0 0,0-1 0,-1 16 0,2-10-32,0 1-1,2-1 1,0 1-1,0-1 0,2 0 1,3 15-1,5 4 56,0 0 0,2-1 0,2-1-1,33 53 1,-3-15-200,-24-40-579,-2 1 1,-1 1 0,-1 0 0,17 46-1,-32-67-1686,-13-31-4692,11-4 5418</inkml:trace>
</inkml:ink>
</file>

<file path=ppt/ink/ink6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3:15.02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13 485 9866,'-12'16'5327,"23"-17"-1939,33-20-1015,-2-5-2039,-1-1 0,-1-2 0,-2-2 0,-1-2 1,-2-1-1,-1-1 0,-1-2 0,50-76 0,-60 73-262,-12 21-320,22-32 0,-29 50-615,-3 10-106,-2 20 891,0-9 149,0-1-1,2 1 0,5 37 0,-6-53-35,1-1 1,0 0-1,-1 1 0,1-1 0,1 0 1,-1 0-1,0 0 0,1 0 1,-1 0-1,1 0 0,0 0 0,0 0 1,0-1-1,1 1 0,-1-1 0,1 1 1,-1-1-1,1 0 0,0 0 1,-1 0-1,1 0 0,0-1 0,0 1 1,1-1-1,-1 0 0,0 0 0,0 0 1,1 0-1,4 0 0,-5-1-6,0 0 0,0 0 0,0-1 0,0 0 0,0 0 1,0 1-1,0-2 0,0 1 0,0 0 0,-1-1 0,1 1 0,0-1 0,-1 0 0,1 0 0,-1 0 0,0 0 0,1 0 0,-1 0 0,0-1 0,0 1 0,-1-1 0,3-3 0,-2 4 3,-1 0 0,0-1 0,1 1 0,-1-1 0,0 1 0,0-1 0,0 1 0,-1-1-1,1 0 1,0 1 0,-1-1 0,0 0 0,0 0 0,0 1 0,0-1 0,0 0 0,0 1 0,-1-1 0,1 0-1,-1 1 1,0-1 0,0 0 0,0 1 0,0-1 0,-3-3 0,-1 0-20,0 0 0,-1 0 0,1 1-1,-1 0 1,0 0 0,-1 1 0,1-1 0,-1 1 0,0 1 0,-10-4 0,-4-1-962,-1 2 0,-27-5 1,46 11 749,2 0 160,-19-7-1853,19 7 1819,1 0 0,0 0-1,-1 0 1,1-1-1,0 1 1,-1 0 0,1 0-1,0-1 1,-1 1-1,1 0 1,0 0 0,-1-1-1,1 1 1,0-1-1,0 1 1,-1 0 0,1-1-1,0 1 1,0 0 0,0-1-1,0 1 1,-1-1-1,1 1 1,0 0 0,0-1-1,0 1 1,0-1-1,0 1 1,0-1 0,0 1-1,0 0 1,0-1 0,0 1-1,1-1 1,-1 1-1,0-1 1,0 1 0,0 0-1,0-1 1,1 1-1,-1 0 1,0-1 0,0 1-1,1 0 1,-1-1-1,16-13-1033</inkml:trace>
</inkml:ink>
</file>

<file path=ppt/ink/ink6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3:15.59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1 290 8746,'108'-12'3721,"-106"11"-3504,1 1 0,-1 0 1,1-1-1,-1 1 0,0 0 0,1 1 1,-1-1-1,1 0 0,-1 1 1,0 0-1,1-1 0,-1 1 1,0 0-1,1 0 0,-1 0 1,0 0-1,0 1 0,0-1 0,0 0 1,0 1-1,0 0 0,1 1 1,4 4 864,-4-4-857,0-1 1,0 1 0,-1 0-1,1 0 1,0 1 0,-1-1 0,0 0-1,0 1 1,0 0 0,0-1-1,-1 1 1,1 0 0,-1 0-1,0 0 1,0 0 0,-1 0 0,1 0-1,-1 0 1,0 0 0,0 8-1,-9-27 98,5-2-319,0-1-1,2 1 1,-2-28 0,3 39 6,1 0 0,0-1 0,0 1 0,0-1 0,1 1 1,0 0-1,0-1 0,0 1 0,1 0 0,0 0 0,1 0 0,-1 0 1,1 0-1,0 0 0,0 1 0,1 0 0,0-1 0,0 1 0,0 0 1,0 1-1,1-1 0,5-3 0,-9 7 14,1 0 0,-1 0 0,0 1 0,1-1 0,-1 0 1,1 1-1,-1 0 0,1-1 0,-1 1 0,1 0 0,0 0 0,-1-1 0,1 1 0,-1 0 0,1 1 0,-1-1 0,1 0 1,0 0-1,-1 1 0,1-1 0,-1 1 0,3 0 0,-1 1 8,0 0 0,-1 0 1,1 0-1,-1 0 0,1 1 1,-1-1-1,0 1 0,0-1 1,0 1-1,2 4 0,1 2 21,0 1 0,0 1 0,-1-1 0,-1 1 0,4 15 0,3 25 6,-10-51-61,1 0 1,-1 0 0,0 0 0,0 0 0,0 0-1,0 0 1,0 0 0,0 0 0,0 0 0,0 0-1,0 0 1,0 0 0,0 0 0,0 0-1,1 0 1,-1 0 0,0 0 0,0 0 0,0 0-1,0 0 1,0 0 0,0 0 0,0 0-1,0 0 1,0 0 0,1 0 0,-1 0 0,0 0-1,0 0 1,0 0 0,0 0 0,0 0-1,0 0 1,0 0 0,0 0 0,0 0 0,0 0-1,1 0 1,-1 0 0,0 0 0,0 0 0,0 0-1,0 0 1,0 0 0,0 1 0,0-1-1,0 0 1,0 0 0,0 0 0,0 0 0,0 0-1,0 0 1,0 0 0,0 0 0,0 0-1,0 0 1,0 1 0,0-1 0,0 0 0,0 0-1,0 0 1,0 0 0,0 0 0,0 0-1,0 0 1,0 0 0,0 1 0,0-14-760,-2-19 505,2-64 1,1 85 223,0-2 38,1-1 0,0 1 0,1 0 0,1 0 1,0 1-1,0-1 0,12-21 0,-15 33 25,0-1 0,0 1-1,0 0 1,0 0 0,0 0 0,0 0 0,1 0-1,-1 0 1,0 0 0,1 0 0,-1 0-1,0 0 1,1 1 0,-1-1 0,1 0 0,-1 1-1,1-1 1,-1 1 0,1 0 0,-1 0-1,1 0 1,0-1 0,-1 1 0,1 0-1,-1 1 1,1-1 0,-1 0 0,1 0 0,-1 1-1,3 0 1,5 2 349,1 0 0,-1 1 0,16 9 1,-3-2 346,-2 0-490,-19-11-243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7:12.50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115 206 7226,'0'-13'1822,"0"9"-1418,0 0-1,-1-1 1,1 1 0,0 0-1,-1 0 1,0 0-1,0 0 1,0 1 0,-3-7-1,4 10-356,-1-1-1,1 1 1,0 0-1,0 0 1,0-1-1,-1 1 1,1 0 0,0 0-1,0 0 1,-1-1-1,1 1 1,0 0-1,0 0 1,-1 0-1,1 0 1,0-1 0,-1 1-1,1 0 1,0 0-1,-1 0 1,1 0-1,0 0 1,0 0-1,-1 0 1,1 0 0,0 0-1,-1 0 1,1 0-1,0 0 1,-1 0-1,1 0 1,0 0-1,-1 1 1,1-1 0,0 0-1,0 0 1,-1 0-1,1 0 1,0 0-1,-1 1 1,1-1-1,0 0 1,0 0 0,0 1-1,-1-1 1,1 1-1,-11 12 719,-2 12-374,1 0-1,1 1 1,1 0 0,2 1 0,0 0-1,2 0 1,1 1 0,-3 44 0,8-67-323,0 0 1,0 0-1,0-1 1,1 1-1,-1 0 1,1-1 0,1 1-1,2 7 1,-4-11-58,1 0 1,-1 0 0,1-1 0,-1 1-1,1 0 1,-1 0 0,1-1 0,0 1-1,-1 0 1,1-1 0,0 1 0,0 0-1,0-1 1,-1 1 0,1-1-1,0 1 1,0-1 0,0 0 0,1 1-1,0-1-9,-1 0 0,1 0 0,0 0 0,-1 0 0,1-1 0,-1 1 1,1 0-1,-1-1 0,1 1 0,-1-1 0,1 0 0,-1 1 0,1-1 0,-1 0 0,3-2 0,1-1-35,1-1 0,-1 0 1,0 0-1,0-1 0,0 0 0,-1 1 1,0-1-1,0-1 0,-1 1 0,1-1 1,-1 1-1,-1-1 0,3-9 1,3-13-458,7-58 0,-9 45 42,-4 26 319,-2 13 116,0-1 0,0 1 1,1 0-1,-1 0 0,1 0 0,0 0 0,0 0 0,0 0 0,1-2 1,-1 7 70,0 0 0,1 0 0,-1-1 1,0 1-1,1 0 0,-1 0 0,1-1 0,-1 1 1,1-1-1,0 1 0,-1-1 0,1 0 1,0 0-1,2 1 0,8 5-8,-1 0 1,1-1-1,24 8 0,-34-14-47,1 1-1,-1-1 0,1 0 0,-1 0 0,1 0 1,-1 0-1,1-1 0,-1 1 0,0-1 0,1 1 1,-1-1-1,1 0 0,-1 0 0,0 0 0,0 0 1,0 0-1,1-1 0,-1 1 0,0-1 0,-1 1 0,1-1 1,0 0-1,0 0 0,-1 0 0,1 0 0,0-2 1,5-4 2,-1-1 1,-1-1 0,0 1 0,5-13-1,-6 10-12,0 0-1,-1 1 0,0-1 0,-1-1 0,0 1 0,-1 0 0,-1-1 0,0 1 0,0 0 0,-1-1 1,-1 1-1,-3-13 0,11 38 102,1 0 1,0 0-1,0-1 1,1 0-1,1 0 1,0-1 0,1 0-1,20 18 1,-29-28-115,0 0 1,0-1 0,0 1 0,0 0 0,0-1-1,0 1 1,0-1 0,0 1 0,0-1 0,0 1-1,0-1 1,0 0 0,0 1 0,1-1 0,-1 0-1,0 0 1,0 0 0,0 0 0,0 0 0,1 0-1,-1-1 1,0 1 0,0 0 0,0 0 0,0-1-1,0 1 1,0-1 0,0 1 0,0-1 0,0 1-1,0-1 1,0 0 0,0 1 0,0-1 0,0 0-1,0 0 1,0 0 0,-1 0 0,1 0 0,0 0-1,-1 0 1,1 0 0,-1 0 0,1-2 0,2-4-536,-1 0 0,0 0 0,-1 0-1,0-1 1,1-10 0,2-16-469</inkml:trace>
</inkml:ink>
</file>

<file path=ppt/ink/ink6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3:16.12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30 98 10282,'-4'0'691,"-17"0"6397,21 1-6939,-1-1-1,1 1 1,0-1 0,-1 1-1,1-1 1,0 1 0,-1-1-1,1 1 1,0-1 0,0 1-1,-1-1 1,1 1 0,0-1-1,0 1 1,0 0-1,0-1 1,0 1 0,0-1-1,0 1 1,0 0 0,0-1-1,0 1 1,0-1 0,0 1-1,0 0 1,0-1-1,0 1 1,1-1 0,-1 1-1,0-1 1,1 1 0,-1-1-1,0 1 1,1 0 0,8 20 1189,6 17 335,34 56-1,-23-43-1342,5 7-150,-33-97-138,1 0 0,4-40 0,-3 77-42,1-15-1,-1-1 20,1 1 0,0-1 0,2 1 1,0-1-1,10-32 0,-12 48-9,0 0-1,1 0 1,-1 0 0,0 0 0,1 1 0,0-1-1,-1 0 1,1 1 0,0-1 0,0 1 0,-1 0-1,1 0 1,0 0 0,0 0 0,1 0 0,-1 0-1,0 0 1,0 0 0,0 1 0,1-1-1,-1 1 1,0 0 0,0 0 0,1 0 0,2 0-1,19-3-1990,-2-8-3798,-10 1 3063,5-3 1293</inkml:trace>
</inkml:ink>
</file>

<file path=ppt/ink/ink6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3:16.67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1 223 7898,'39'-25'3857,"-38"25"-3545,1 0 1,0-1 0,-1 1-1,1 0 1,0 0 0,0 1 0,-1-1-1,1 0 1,-1 0 0,1 1 0,0-1-1,-1 1 1,1-1 0,-1 1 0,1 0-1,-1 0 1,1 0 0,-1 0-1,1 0 1,-1 0 0,1 1 0,3 1 634,-3-2-646,1 1 0,-1-1 1,0 1-1,0-1 0,0 1 1,0 0-1,0 0 0,0-1 1,0 1-1,-1 1 1,1-1-1,-1 0 0,1 0 1,-1 1-1,0-1 0,0 0 1,1 3-1,-1 2-27,0-1 0,0 1 0,-1-1 0,0 1 0,-1 8 0,1 8-86,-2-77-111,0 38-77,2 0 0,0 0 0,1 0 0,0 0 0,6-25 0,-6 39 32,-1-1-1,1 1 0,0-1 1,0 1-1,0-1 1,0 1-1,0-1 1,1 1-1,-1 0 1,1 0-1,-1 0 0,1 0 1,0 0-1,0 0 1,0 0-1,0 0 1,0 1-1,0-1 1,0 1-1,1 0 0,-1-1 1,1 1-1,-1 0 1,1 0-1,3 0 1,-4 1 8,0 0 0,0 0 1,0 0-1,0 0 0,0 1 1,0-1-1,0 1 0,0 0 1,0-1-1,0 1 0,0 0 1,0 0-1,0 0 0,0 0 1,-1 1-1,1-1 0,-1 0 1,1 1-1,-1-1 0,1 1 1,-1-1-1,0 1 0,1 0 1,-1 0-1,0 0 0,0-1 1,0 1-1,-1 0 0,1 0 1,0 0-1,-1 0 0,1 4 1,3 17 47,-3-19-75,-1 1-1,1-1 0,0 1 0,1-1 1,-1 1-1,4 7 0,-2-17 104,0-13-26,-2 4-90,0 7 10,0 0-1,0 1 1,1-1 0,-1 0 0,2 1 0,-1 0 0,1-1 0,-1 1 0,2 0 0,-1 1 0,1-1 0,0 0 0,0 1 0,0 0 0,1 0-1,-1 0 1,8-5 0,-6 6 17,0 0 0,0 1 0,0-1 1,0 1-1,1 0 0,-1 1 0,1 0 0,0 0 0,8-1 0,-11 2-34,0 1 1,1 0-1,-1 0 1,0 1-1,0-1 1,0 1-1,0 0 1,-1 0-1,1 0 1,0 1-1,0-1 1,-1 1-1,1 0 1,-1 0-1,1 0 1,-1 0-1,5 5 1,0 0-174,23 17-94,-30-23 177,-1-1 1,1 0-1,0 1 0,-1-1 0,1 0 1,0 0-1,0 1 0,-1-1 0,1 0 1,0 0-1,0 0 0,-1 0 1,1 0-1,0 0 0,0 0 0,-1 0 1,1 0-1,0 0 0,0-1 0,-1 1 1,1 0-1,0-1 0,-1 1 1,1 0-1,0-1 0,-1 1 0,1 0 1,0-1-1,-1 1 0,1-1 0,-1 0 1,1 1-1,-1-1 0,1 1 1,-1-1-1,0 0 0,1 1 0,-1-1 1,0 0-1,1 1 0,-1-1 0,0 0 1,0 0-1,1 0 0,1-5-907,-1 2 452,0 1-1,0 0 1,0-1-1,1 1 1,0 0-1,-1 0 1,4-4 0,22-22-1030</inkml:trace>
</inkml:ink>
</file>

<file path=ppt/ink/ink6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3:17.11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79 15011,'11'14'7266,"0"-2"-2873,-6-2-2401,-2-12-896,2-18-1600,-1-21 1240,6-11-800</inkml:trace>
</inkml:ink>
</file>

<file path=ppt/ink/ink6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3:24.86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19 65 4897,'-2'-4'1140,"0"0"0,1 0-1,-1 0 1,1 0 0,0 0 0,-1-7-1,-6-18 7414,14 30-6330,-2 1-2504,19 4 684,0 0-1,0-2 1,0 0 0,1-2-1,26 0 1,126-11 1001,-121 5-1096,1 2 1,-1 3 0,1 3-1,-1 2 1,0 2 0,-1 2-1,0 3 1,52 20 0,-79-23 6,1-2 0,0-1 0,1-2 0,37 4 0,-47-8-162,0-1 0,0-1 0,-1 0 0,1-2 0,0 0 0,-1-1 0,32-11 0,-49 15-154,0-1 0,0 1 0,0-1 0,0 1 0,0-1 0,0 0 0,0 1 1,0-1-1,0 0 0,-1 0 0,1 0 0,0 0 0,0 1 0,0-1 0,-1 0 0,1 0 0,0-2 0,-4-5-3612</inkml:trace>
</inkml:ink>
</file>

<file path=ppt/ink/ink6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3:32.39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107 1762 4137,'-1'0'51,"-4"3"626,0 1-1,0-1 0,-1 0 0,1-1 0,-1 0 0,0 0 0,0 0 0,0 0 0,0-1 0,0 0 0,0 0 1,0-1-1,0 1 0,-1-1 0,-10-2 0,17 2-628,0 0-1,0 0 1,0 0 0,0 0 0,0 0-1,-1 0 1,1 0 0,0-1 0,0 1-1,0 0 1,0 0 0,0 0 0,0 0-1,0 0 1,0 0 0,0 0 0,0 0 0,-1-1-1,1 1 1,0 0 0,0 0 0,0 0-1,0 0 1,0 0 0,0 0 0,0-1-1,0 1 1,0 0 0,0 0 0,0 0-1,0 0 1,0 0 0,0 0 0,0-1-1,0 1 1,0 0 0,0 0 0,1 0-1,-1 0 1,0 0 0,0 0 0,0 0-1,0-1 1,0 1 0,0 0 0,0 0 0,0 0-1,0 0 1,0 0 0,1 0 0,-1 0-1,0 0 1,0 0 0,0 0 0,0 0-1,0 0 1,0 0 0,0-1 0,1 1-1,-1 0 1,0 0 0,0 0 0,0 0-1,0 0 1,0 0 0,0 0 0,1 0-1,-1 1 1,12-8-113,-10 6 328,214-129 1396,-129 73-1237,123-80 330,221-131 393,-290 189-585,230-173 0,-314 208-387,29-20 71,-3-4 1,108-115 0,56-60 726,-225 223-728,59-60 500,-73 72-732,-1-1 0,0 0 0,0 0-1,-1-1 1,-1 0 0,0 0 0,7-19 0,-12 28-62,0 1 1,1 0-1,-1-1 0,0 1 0,0-1 0,0 1 0,0-1 0,0 1 0,0-1 0,1 1 0,-1-1 0,0 1 1,0 0-1,0-1 0,-1 1 0,1-1 0,0 1 0,0-1 0,0 1 0,0-1 0,0 1 0,-1-1 0,1 1 1,0 0-1,0-1 0,-1 1 0,1-1 0,0 1 0,0 0 0,-1-1 0,1 1 0,0 0 0,-1-1 1,1 1-1,-1 0 0,1 0 0,0-1 0,-1 1 0,1 0 0,-1 0 0,1 0 0,-1 0 0,1-1 0,-1 1 1,0 0-1,-30 2-2848,16 0 3088,-95 9-1163,116-17 1960,9-2-666,44-22 458,-54 28-610,0 0-1,1 1 1,-1 0 0,0 0-1,0 0 1,1 1-1,-1-1 1,0 1-1,1 0 1,8 2 0,-12-1-102,0-1 0,0 1 1,1 0-1,-1 0 1,0 0-1,0 0 1,0 0-1,-1 1 1,1-1-1,0 0 1,0 1-1,-1 0 1,1-1-1,-1 1 1,1 0-1,-1 0 1,0 0-1,0 0 0,1 0 1,-1 0-1,-1 0 1,1 0-1,0 0 1,0 0-1,-1 1 1,0-1-1,1 0 1,-1 0-1,0 1 1,0-1-1,-1 5 1,1 4-23,-1 0 0,-1 0 0,0 1 0,-6 20 0,4-20-118,1-3-316,1 0 1,-1 0 0,-1-1 0,1 1 0,-2-1 0,1 0 0,-7 9-1,5-13-655</inkml:trace>
</inkml:ink>
</file>

<file path=ppt/ink/ink6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3:33.91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4723 584 5617,'31'30'2041,"-31"-30"-1980,0 0 0,0 0 0,0 0 1,0 0-1,0 0 0,0 0 0,-1 0 1,1 1-1,0-1 0,0 0 0,0 0 1,0 0-1,0 0 0,0 0 0,0 0 1,0 0-1,0 0 0,0 1 0,0-1 1,0 0-1,-1 0 0,1 0 0,0 0 1,0 0-1,0 0 0,0 1 0,0-1 1,0 0-1,0 0 0,0 0 1,0 0-1,0 0 0,0 0 0,0 1 1,1-1-1,-1 0 0,0 0 0,0 0 1,0 0-1,0 0 0,0 0 0,0 0 1,0 1-1,0-1 0,0 0 0,0 0 1,0 0-1,0 0 0,1 0 0,-1 0 1,0 0-1,0 0 0,0 0 0,0 0 1,0 0-1,0 1 0,0-2 179,-1 1 0,1 0 0,-1 0 0,1-1-1,-1 1 1,0 0 0,1-1 0,-1 1 0,1 0 0,-1-1 0,1 1-1,0-1 1,-1 1 0,1-1 0,-1 1 0,1-1 0,0 1 0,-1-1-1,1 1 1,-1-2 0,-19-67 1697,8 28-1146,-16-39 0,22 67-680,0 0 0,-1 1 0,-1-1 1,1 1-1,-2 1 0,0 0 1,-10-11-1,-17-10 111,-1 1-1,-1 2 1,-1 1-1,-1 2 1,-2 2-1,0 2 1,-2 2-1,0 1 1,-1 3-1,-1 1 1,-87-15-1,62 20-246,0 4-1,0 2 1,-1 3-1,1 4 1,0 3-1,0 2 0,-91 25 1,53-7 138,1 6 0,2 4 0,1 4 0,-131 72 0,-336 256-233,522-333 144,-743 587 136,718-553 90,4 4-1,3 3 1,-109 156-1,-136 281 272,205-326-491,32-49 621,-91 233 1,-17 162 459,140-401-1473,39-121-1109,14-21-2679,8-14 2352</inkml:trace>
</inkml:ink>
</file>

<file path=ppt/ink/ink6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3:35.27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110 600 8354,'-2'-17'2475,"-6"-27"1480,8 42-3724,-1 0 0,0 0-1,1 0 1,-1 0 0,0 0 0,0 0 0,0 0 0,-1 0 0,1 0 0,0 0 0,-1 0 0,1 1 0,-1-1 0,-3-2 0,5 4-157,-1-1 1,0 1-1,0 0 0,0 0 1,0 0-1,0 0 1,0 0-1,0 0 0,0 0 1,1 1-1,-1-1 0,0 0 1,0 0-1,0 1 0,0-1 1,0 0-1,1 1 1,-1-1-1,0 1 0,0-1 1,1 1-1,-1-1 0,0 1 1,1 0-1,-1-1 1,0 1-1,1 0 0,-2 1 1,-15 25 653,10-10-510,0 0 0,2 1 1,0-1-1,1 1 1,-2 30-1,2-1 18,4 48-1,0-82-195,1 1-1,1 0 1,5 23-1,-6-34-34,-1 0 0,1-1-1,0 1 1,0 0 0,0 0-1,1 0 1,-1-1 0,0 1 0,1-1-1,0 1 1,0-1 0,0 0-1,0 0 1,0 0 0,0 0-1,0 0 1,1 0 0,-1 0-1,1-1 1,-1 1 0,1-1 0,0 0-1,3 2 1,-4-3-5,1 0 0,-1 0 0,0 0 1,0 0-1,0 0 0,0 0 0,0-1 0,0 1 0,-1-1 1,1 0-1,0 1 0,0-1 0,0 0 0,0 0 0,-1 0 1,1 0-1,0-1 0,-1 1 0,1 0 0,-1-1 0,1 1 0,-1-1 1,0 1-1,2-4 0,3-3-3,-1 0-1,-1-1 1,1 0-1,2-9 1,4-17 16,-1 1-1,-2-1 1,-1 0 0,-2-1 0,-1 0 0,-2 0 0,-2 1 0,-6-64 0,-9-1 219,-49-179 0,60 260-163,-13-38 219,16 54-228,0 0 1,-1 0-1,1-1 0,-1 1 1,0 0-1,0 1 0,0-1 1,0 0-1,0 0 0,0 1 1,-1-1-1,-5-3 0,8 6-48,-1 0 0,1-1-1,0 1 1,-1 0 0,1 0-1,0 0 1,-1 0 0,1 0-1,-1 0 1,1 0 0,0 0-1,-1 0 1,1 0 0,0 0-1,-1 0 1,1 0 0,0 0-1,-1 0 1,1 0 0,0 0-1,-1 1 1,1-1 0,0 0-1,-1 0 1,1 0 0,0 1-1,-1-1 1,1 0 0,0 0 0,0 1-1,-1-1 1,1 0 0,0 0-1,0 1 1,-1-1 0,1 0-1,0 1 1,0-1 0,0 0-1,0 1 1,-1 0 0,-3 16 203,3 1-148,0 1 1,1-1 0,1 1 0,1-1-1,6 29 1,3-2 110,17 45 1,-19-64-106,2 0 1,0-1 0,2 0-1,0-1 1,24 30 0,-31-46-63,1-1 1,0 1-1,0-1 0,0-1 1,1 1-1,1-1 1,15 9-1,-18-12-13,-1-1-1,1 0 1,0 0 0,-1 0 0,1-1-1,0 0 1,0 0 0,0 0-1,0-1 1,0 0 0,1 0-1,-1-1 1,0 1 0,7-3-1,-7 1-9,0 0 0,1 0 0,-1-1 0,0 0 0,0-1-1,-1 1 1,1-1 0,-1 0 0,1 0 0,-1-1 0,0 1-1,-1-1 1,1 0 0,-1-1 0,0 1 0,-1-1 0,1 1-1,-1-1 1,0 0 0,0-1 0,-1 1 0,0 0 0,2-9 0,1-7-9,-1 0 1,0 0 0,-2-1-1,-1 1 1,-2-37 0,0 40 16,0 4 21,0 0 1,0 0-1,-6-18 0,19 79 390,-8-35-353,2 0-1,-1-1 1,1 0-1,15 19 1,-19-26-76,1-1-1,-1 1 1,1 0 0,0-1 0,0 0 0,0 1 0,0-1 0,1-1 0,-1 1 0,0 0 0,1-1 0,-1 0 0,1 1 0,0-1 0,-1-1 0,1 1 0,0-1 0,-1 1 0,6-1 0,-8 0-67,0 0 0,0-1 0,1 1 0,-1 0 1,0-1-1,0 1 0,0-1 0,0 1 0,0-1 0,0 0 1,0 1-1,0-1 0,0 0 0,0 0 0,-1 1 0,1-1 0,0 0 1,0 0-1,-1 0 0,1 0 0,-1 0 0,1 0 0,-1 0 1,1 0-1,-1 0 0,1-1 0,-1 1 0,0 0 0,0-2 1,3-35-3163,-4 6 749,3-1 1050</inkml:trace>
</inkml:ink>
</file>

<file path=ppt/ink/ink6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3:35.70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23 63 8418,'-15'15'4561,"8"-6"-704,8-7-2825,9-2-448,5-11-752,7-2-344,5-4-784,1-4-481,11-5 1057</inkml:trace>
</inkml:ink>
</file>

<file path=ppt/ink/ink6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3:36.09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79 0 7602,'-11'2'9416,"3"1"-4931,6-1-4540,1 0 0,-1 0 0,0 1 0,1-1 0,-1 0 0,1 0 0,0 1-1,-1-1 1,0 4 0,-6 12 1234,-3-1-1001,7-11-95,1-1 1,-1 1-1,1 0 0,1 0 0,-1 1 0,-3 12 1,6-18-59,0 1 0,0-1 1,0 1-1,1-1 0,-1 1 1,0-1-1,0 1 0,1-1 1,-1 1-1,1-1 0,-1 1 1,1-1-1,0 0 1,0 1-1,0-1 0,-1 0 1,1 1-1,0-1 0,0 0 1,1 0-1,-1 0 0,0 0 1,0 0-1,0 0 1,1 0-1,-1-1 0,0 1 1,3 0-1,46 20 269,-39-17-197,30 7 253,20 7 332,-58-17-615,0 0 0,0 1 0,-1-1 0,1 0 0,-1 1 0,1 0 0,-1-1 0,1 1 0,-1 0 0,0 0 0,0 0 0,0 1 0,0-1 0,0 0 0,2 5 0,-3-5-24,-1 0 1,0 1-1,0-1 1,1 0-1,-1 0 1,-1 1 0,1-1-1,0 0 1,0 0-1,-1 0 1,1 1-1,-1-1 1,0 0 0,0 0-1,0 0 1,0 0-1,0 0 1,0 0 0,0 0-1,-1-1 1,1 1-1,-1 0 1,1-1-1,-1 1 1,-2 1 0,-4 5-82,-1-1 0,0 0 1,-14 8-1,13-9-210,3-1-318,0-1-1,-1 0 1,1 0-1,-1-1 1,-10 3-1,18-6 487,0 0 0,0 0 0,-1 0 0,1 0-1,0 0 1,0 0 0,-1 0 0,1 0 0,0 0 0,0 0 0,-1 0 0,1 0 0,0 0 0,0 0-1,-1 0 1,1 0 0,0 0 0,0 0 0,0 0 0,-1-1 0,1 1 0,0 0 0,0 0 0,0 0-1,-1 0 1,1 0 0,0-1 0,0 1 0,0 0 0,0 0 0,0 0 0,-1-1 0,1 1 0,0 0-1,0 0 1,0-1 0,0 1 0,0 0 0,0 0 0,0-1 0,0 1 0,0 0 0,0 0-1,0-1 1,0 1 0,0 0 0,0 0 0,0-1 0,0 1 0,0 0 0,0 0 0,1-1 0,5-14-1687,12-2 934</inkml:trace>
</inkml:ink>
</file>

<file path=ppt/ink/ink6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3:36.74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0 964 9754,'1'10'10219,"2"4"-5109,13 50-4278,-16-62-793,1 1-1,0 0 1,-1-1 0,1 1-1,0-1 1,0 0 0,1 1-1,-1-1 1,0 0-1,1 0 1,0 0 0,-1 0-1,1 0 1,0 0 0,0 0-1,0 0 1,0-1 0,0 1-1,0-1 1,1 0 0,2 2-1,-4-3-33,-1 0 0,1 0 0,0 1 0,0-1 0,0 0 0,0 0 0,0-1 0,0 1 0,0 0 0,0 0 0,-1 0 0,1 0 0,0-1-1,0 1 1,0 0 0,0-1 0,0 1 0,-1-1 0,1 1 0,0-1 0,0 0 0,1-1-3,-1 1 0,0-1 0,1 0 0,-1 0 0,0 1 0,0-1 0,0 0 0,-1 0 0,1 0 0,0 0 0,-1 0 0,1-3 0,2-17-173,1-41-1,-4 44-89,1 1-1,0-1 0,6-22 1,-2 43 245,0 0 1,0 0 0,0 0-1,0 0 1,1-1-1,-1 0 1,1 0-1,5 0 1,-10-1 4,1-1 1,-1 1-1,0-1 0,0 1 1,0-1-1,0 1 0,0-1 1,0 0-1,0 0 1,0 1-1,0-1 0,0 0 1,0 0-1,-1 0 0,1 0 1,0 0-1,-1 0 0,1 0 1,0 0-1,-1 0 0,1 0 1,-1-1-1,0 1 0,1-1 1,7-17-59,19-30-59,-25 44 90,-1 0 0,0 1 0,0-1-1,-1 0 1,1 0 0,-1 0 0,0 1-1,-1-1 1,1 0 0,-1 0 0,0 1 0,0-1-1,0 0 1,-1 1 0,0-1 0,0 1-1,0 0 1,0-1 0,0 1 0,-6-6-1,8 9 34,-1 1-1,0-1 0,1 1 1,0-1-1,-1 0 0,1 1 1,-1-1-1,1 0 0,0 0 1,-1 1-1,1-1 0,0 0 1,0 0-1,0 1 0,-1-1 1,1 0-1,0 0 0,0 0 1,0 1-1,0-1 0,1 0 0,-1 0 1,0 0-1,0 1 0,1-2 1,20-26-26,-12 19 25,-1 0 0,0-1 1,-1 0-1,0 0 0,0-1 0,-1 0 1,0 0-1,-1 0 0,-1-1 0,0 1 1,0-1-1,3-20 0,-6 7 24,-1 0 1,-1 0-1,-1 0 0,-1 1 0,-2-1 1,-7-24-1,-2 2 69,-2 1 1,-24-48 0,4 28 10,34 62-86,-1 0-1,1 1 1,-1-1 0,1 1-1,-1 0 1,0-1 0,-1 2-1,1-1 1,0 0 0,-1 1 0,1-1-1,-1 1 1,0 0 0,-6-3-1,9 5-4,0 1 1,0-1-1,1 0 0,-1 0 0,0 0 1,0 0-1,0 1 0,0-1 0,1 0 0,-1 1 1,0-1-1,0 1 0,1-1 0,-1 1 0,0-1 1,1 1-1,-1-1 0,1 1 0,-1 0 1,1-1-1,-1 1 0,1 0 0,-1-1 0,1 1 1,-1 0-1,1 0 0,0-1 0,-1 1 1,1 0-1,0 0 0,0 0 0,0 0 0,0-1 1,0 1-1,0 0 0,0 0 0,0 1 0,-1 35 113,1-35-110,2 21 19,1-1-1,1 0 1,1 0-1,0 0 1,2-1-1,1 0 1,0 0-1,21 36 1,7-1 73,71 85 0,-72-97-25,-14-15-59,-1 2-1,-1 0 1,-2 1 0,-1 1 0,-2 0-1,-1 1 1,-1 1 0,11 61 0,-5-35-42,-17-57 17,0-1-1,1 0 0,-1 0 1,1 0-1,0 0 0,0 0 1,0 0-1,1-1 0,-1 1 1,1 0-1,-1-1 0,1 0 1,0 0-1,5 4 0,-7-6-8,-1 0-1,0 0 1,1 0-1,-1 1 1,0-1 0,1 0-1,-1 0 1,0 0-1,1 0 1,-1 0 0,1 0-1,-1 0 1,0 0-1,1 0 1,-1 0-1,0 0 1,1 0 0,-1 0-1,1 0 1,-1 0-1,0 0 1,1 0 0,-1 0-1,0-1 1,1 1-1,-1 0 1,0 0-1,1 0 1,-1-1 0,0 1-1,1 0 1,-1 0-1,0-1 1,0 1 0,1 0-1,-1-1 1,4-18-496,-10-21-727,-2 14-141,-1 0 0,-2 1 0,0 0 0,-2 1 0,0 0 1,-2 1-1,-23-28 0,23 33 675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7:12.93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52 10682,'-3'15'4297,"3"-6"-2608,13-3-1185,1-6-168,5-6-336,-5-8-464,5-5-729,1 0-543,7-4 968</inkml:trace>
</inkml:ink>
</file>

<file path=ppt/ink/ink6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3:37.13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1 228 6593,'6'-27'3361,"-1"9"-400,-4 2-281,9 13-239,-7 4-73,3 13-615,0 5-209,-1 3-632,3 3-264,4-4-376,-2-6-192,-4-4-360,2-3-288,-5-8-904,2 0-1025,12-12 1561</inkml:trace>
  <inkml:trace contextRef="#ctx0" brushRef="#br0" timeOffset="1">13 0 7818,'-9'13'3384,"10"-4"-1503,4-2-1329,0-7-936,7 1-464,10-4 456</inkml:trace>
</inkml:ink>
</file>

<file path=ppt/ink/ink6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3:37.62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1 316 9234,'1'0'206,"0"1"1,1-1-1,-1 1 1,0-1-1,1 1 1,-1 0-1,0-1 0,1 1 1,-1 0-1,0 0 1,0 0-1,0 0 0,0 0 1,0 0-1,0 0 1,0 0-1,0 0 1,0 1-1,-1-1 0,1 0 1,0 1-1,0 1 1,-1 1 128,0-1 1,1 1-1,-1 0 1,-1 0-1,1 0 1,-1 0-1,0 4 1,-2 12 520,0-6-118,-1 33 754,4-46-1453,0 1-1,0-1 1,0 1 0,0-1 0,0 1 0,0 0-1,1-1 1,-1 1 0,1-1 0,-1 0 0,1 1-1,-1-1 1,1 1 0,0-1 0,0 0 0,0 1-1,0-1 1,0 0 0,0 0 0,0 0 0,0 0-1,0 0 1,3 2 0,-4-3-43,1 0-1,0 0 0,0 0 1,0 0-1,0 0 1,0 0-1,-1 0 0,1 0 1,0 0-1,0-1 1,0 1-1,0 0 1,-1 0-1,1-1 0,0 1 1,0-1-1,-1 1 1,1-1-1,0 1 0,0-1 1,-1 1-1,1-1 1,-1 1-1,1-1 1,-1 0-1,1 1 0,-1-1 1,1 0-1,-1 0 1,1 1-1,-1-1 1,0 0-1,1-1 0,11-31-171,-7 12 148,-1 0 0,-1 0 0,0 0 0,-2-1 0,-1 1 1,0 0-1,-2-1 0,-4-24 0,-4-1 328,-2 0 1,-26-68 0,31 100 167,4 14 168,7 26 52,7 11-579,2 0 0,21 38 0,-25-57-88,0-2 0,1 1 0,0-1 0,1 0 0,1-1 0,22 20 0,-32-31-12,1-1 1,-1 0 0,1 0 0,0 0-1,0 0 1,0-1 0,0 1 0,0-1 0,1 0-1,-1 0 1,0 0 0,1 0 0,-1 0-1,0-1 1,1 1 0,-1-1 0,1 0-1,3-1 1,-4 1 14,0-1 0,-1 0 0,1 0 0,0 0 0,-1-1 1,1 1-1,-1-1 0,1 1 0,-1-1 0,0 0 0,0 0 0,1 0 0,-1 0 0,-1 0 0,1 0 0,0-1 0,0 1 0,-1-1 0,0 1 0,1-1 0,1-4 0,2-7 156,-1 0-1,0 0 0,0 0 1,-2 0-1,3-27 0,-5 31-32,0 0-1,0 0 0,-1 1 0,0-1 0,-1 0 0,0 1 0,0-1 0,-1 1 0,-7-16 0,10 24-132,-1 0-1,1 0 1,-1 0-1,1-1 1,-1 1-1,0 0 1,0 0-1,1 0 1,-1 0 0,0 0-1,0 0 1,0 0-1,0 1 1,0-1-1,0 0 1,-1 0-1,1 1 1,0-1-1,-2 0 1,3 1-11,-1 0 1,0 0-1,0 1 0,1-1 0,-1 0 1,0 0-1,1 0 0,-1 1 1,0-1-1,0 0 0,1 1 0,-1-1 1,1 1-1,-1-1 0,0 1 1,1-1-1,-1 1 0,1-1 0,-1 1 1,1 0-1,-1-1 0,1 1 1,-1 0-1,-2 5-74,1 0-1,-1 0 1,1 0 0,0 0-1,0 1 1,0 5 0,-1 7-730,2 0 0,0 0 0,1 0 0,1 0 0,6 34 1,6 13-489</inkml:trace>
</inkml:ink>
</file>

<file path=ppt/ink/ink6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3:38.24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101 36 7786,'-27'-9'2568,"-46"-18"4782,76 42-3725,10 5-2831,0 1 1,1-2 0,23 25 0,4 5-354,-6 0-309,-18-25-137,0 0-1,41 41 1,-57-64-9,-1-1-1,1 1 1,0 0 0,-1 0-1,1-1 1,0 1-1,-1-1 1,1 1-1,0-1 1,0 1-1,0-1 1,0 1-1,0-1 1,-1 0 0,1 1-1,0-1 1,0 0-1,0 0 1,0 1-1,0-1 1,0 0-1,0 0 1,0 0-1,0 0 1,0-1-1,0 1 1,0 0 0,0 0-1,0-1 1,0 1-1,-1 0 1,1-1-1,0 1 1,0-1-1,0 1 1,0-1-1,-1 1 1,1-1 0,0 1-1,-1-1 1,1 0-1,0 0 1,-1 1-1,1-2 1,3-4-63,-1-1 0,0 1 0,0-1 0,-1 1 1,3-9-1,0-3 49,2 1-7,0 0 0,1 1 0,17-26 0,-23 39 59,0 0-1,0 0 1,0 0 0,0 1 0,0-1 0,1 1 0,-1-1 0,1 1 0,-1 0 0,1 0-1,0 0 1,0 0 0,0 1 0,0-1 0,0 1 0,0 0 0,1 0 0,-1 0 0,0 0-1,0 0 1,1 1 0,-1-1 0,1 1 0,-1 0 0,0 0 0,1 1 0,5 0 0,-7 0-8,0 0 0,0 0 0,0 0 1,0 1-1,0-1 0,0 0 1,-1 1-1,1 0 0,-1-1 0,1 1 1,-1 0-1,1 0 0,-1 0 1,0-1-1,0 1 0,0 1 0,0-1 1,0 0-1,-1 0 0,1 0 0,-1 0 1,1 0-1,-1 1 0,0-1 1,0 5-1,1 2 4,-1 0 0,-1 0 0,0 0 0,0 0 1,-3 10-1,1-8-153,-1-1 1,0 1-1,0-1 1,-1 0-1,-1 0 0,0-1 1,0 0-1,-1 0 1,0 0-1,0-1 1,-1 0-1,-16 13 1,24-20 58,-1-1 0,1 1 0,0-1-1,-1 0 1,1 1 0,-1-1 0,1 1 0,-1-1 0,1 0 0,-1 0 0,1 1 0,-1-1 0,1 0 0,-1 0 0,1 1 0,-1-1 0,0 0 0,1 0 0,-1 0 0,1 0 0,-1 0 0,1 0 0,-1 0 0,0 0 0,1 0-1,-1 0 1,1 0 0,-1-1 0,1 1 0,-1 0 0,0 0 0,1 0 0,-1-1 0,1 1 0,-1 0 0,1-1 0,-1 1 0,1 0 0,0-1 0,-1 1 0,1-1 0,-1 1 0,1-1 0,0 1 0,-1-1 0,1 1 0,0-1 0,-1 0-1,1-1-194,-1-1 0,1 1-1,-1 0 1,1-1 0,0 1-1,0 0 1,0-1 0,0 1-1,1 0 1,-1-1 0,0 1-1,2-4 1,13-27-898</inkml:trace>
</inkml:ink>
</file>

<file path=ppt/ink/ink6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3:39.41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63 798 8786,'-4'-13'6787,"-4"19"-4101,-7 23-1415,7-9-824,1 1 0,-7 35 1,12-45-354,0 1 1,1-1-1,0 1 0,1-1 1,0 1-1,4 20 1,-4-29-90,1-1 1,0 0-1,-1 0 1,1 1-1,0-1 1,1 0 0,-1 0-1,0 0 1,1 0-1,-1 0 1,1 0-1,-1 0 1,1-1 0,0 1-1,0-1 1,0 1-1,0-1 1,2 2-1,-2-3-6,-1 1-1,0-1 1,0 0-1,1 1 0,-1-1 1,0 0-1,0 0 1,1 0-1,-1 0 0,0 0 1,0 0-1,1 0 1,-1-1-1,0 1 0,0 0 1,1-1-1,-1 1 1,0-1-1,0 1 0,0-1 1,0 1-1,0-1 1,0 0-1,0 0 0,0 1 1,0-1-1,0 0 1,0 0-1,0 0 0,0 0 1,-1 0-1,1 0 1,0 0-1,-1-1 0,1 1 1,0-2-1,4-11-1,0 1 1,-1-1-1,-1 0 0,0-1 0,-1 1 0,0 0 0,-1-1 0,-2-19 0,7-51 555,-6 82-438,0 0-1,1 1 1,0-1 0,-1 0 0,1 1 0,0-1 0,0 1 0,1 0 0,-1-1-1,0 1 1,1 0 0,0-1 0,-1 1 0,1 0 0,0 0 0,0 0-1,0 1 1,0-1 0,0 0 0,1 1 0,2-2 0,-3 2-85,0 1 1,0-1-1,0 1 1,0 0 0,0-1-1,0 1 1,0 0-1,0 0 1,1 1-1,-1-1 1,0 0-1,0 1 1,0-1-1,0 1 1,-1 0 0,1-1-1,0 1 1,0 0-1,0 0 1,0 0-1,-1 0 1,1 1-1,-1-1 1,1 0 0,-1 1-1,1-1 1,-1 1-1,2 3 1,15 26 60,-16-27-87,-1 1 0,2-1 0,-1 0 1,0 0-1,1 0 0,0 0 0,0 0 0,4 4 0,-5-12-17,-1 1-1,0-1 1,0 1-1,0-1 1,0 1-1,-1-1 1,0 0-1,1 1 1,-2-7-1,1-23 23,-1 7 8,4-37 0,-3 58-18,1 0 0,-1 0 0,1 1 0,0-1 0,0 0 0,1 0 0,0 1 0,0-1 0,0 1 0,0 0 0,1-1 0,-1 1 0,1 0-1,5-5 1,-6 7-10,0 1 0,0 0 0,1 0-1,-1 0 1,0 0 0,0 1 0,1-1-1,-1 0 1,0 1 0,1 0 0,-1 0-1,1-1 1,-1 1 0,0 1 0,1-1-1,-1 0 1,1 1 0,-1-1 0,0 1-1,5 1 1,50 24-440,-39-16 344,-14-8 52,0 0 0,0 0 0,0-1 0,0 1 0,1-1 0,-1 0 0,0 0 0,1 0 0,8 0 0,-10-1 28,-1-1 0,0 0 0,0 1-1,0-1 1,0 0 0,0 0-1,0 0 1,0 0 0,0-1 0,0 1-1,0 0 1,-1-1 0,1 1 0,0-1-1,-1 0 1,1 0 0,-1 1-1,0-1 1,0 0 0,1 0 0,0-3-1,5-11-20,0-1 1,0 1-1,-2-1 0,0 0 0,-1 0 0,2-27 0,-3 12 342,-1 0 0,-4-52-1,-1 75 242,-2 25-328,-1 30-84,5-41-114,-2 23 51,1 35-1,2-57-53,0 0 0,0 0 0,1 0 0,0 0 0,0 0 0,0 0 0,1 0 0,0 0 0,0 0-1,1-1 1,-1 1 0,5 6 0,-6-11-13,0 0 0,-1 0 0,1 0 0,0 0 0,0-1 0,-1 1 0,1 0 0,0 0 0,0 0 0,0-1 0,0 1 0,0-1 0,0 1-1,0-1 1,0 1 0,0-1 0,1 1 0,-1-1 0,0 0 0,0 0 0,0 1 0,0-1 0,1 0 0,-1 0 0,0 0 0,0 0 0,0-1 0,0 1-1,1 0 1,-1 0 0,0-1 0,0 1 0,0-1 0,0 1 0,0-1 0,0 1 0,0-1 0,0 0 0,0 1 0,0-1 0,0 0 0,0 0 0,-1 0 0,1 1-1,0-1 1,0 0 0,0-2 0,4-4-28,-1 1-1,0-1 1,-1 0 0,0 0-1,4-13 1,-1-2 47,-2-1 0,0 1 0,-2-1 1,0 0-1,-2 0 0,0 0 0,-2 1 0,-7-39 1,-1 14 133,-2 0 1,-2 1 0,-21-46 0,22 66-10,7 18-16,7 17 116,5 16-213,2 1-1,1-1 1,23 45-1,-27-61 29,0 0-1,1 0 1,0-1-1,0 0 1,0 0-1,1 0 1,1-1-1,-1 0 1,1-1 0,0 1-1,0-2 1,1 1-1,14 6 1,-20-11 6,0 0 0,0 0 0,0 0 1,1 0-1,-1-1 0,0 1 0,1-1 1,-1 0-1,0 0 0,1 0 0,-1-1 1,0 1-1,1-1 0,-1 1 0,0-1 1,0 0-1,0-1 0,4 0 0,2-4 202,1 0-1,-1 0 0,0-1 0,9-9 0,-9 8 144,1 0 0,19-13 0,-26 19-330,0 1-1,0-1 1,0 1-1,0 0 1,0 0 0,1 0-1,-1 0 1,0 1 0,1-1-1,-1 1 1,0 0-1,1 0 1,-1 0 0,0 0-1,4 2 1,-5-2-65,0 1-1,-1-1 1,1 1-1,-1 0 1,1 0-1,-1 0 1,0 0 0,1 0-1,-1 0 1,0 0-1,1 0 1,-1 0-1,0 1 1,0-1 0,0 1-1,0-1 1,0 0-1,-1 1 1,1 0-1,0-1 1,-1 1 0,1-1-1,-1 1 1,1 0-1,-1-1 1,0 1-1,0 0 1,0-1 0,0 1-1,0 0 1,-1 3-1,0 7 32,0 0 0,-1 0 0,-5 16 0,5-20-33,-6 20-171,-19 46 0,23-64 104,0 0 0,-1-1 0,-1 0 0,1 0 1,-2-1-1,1 1 0,-1-1 0,-10 9 1,16-16 10,0-1 1,0 1 0,1 0-1,-1-1 1,0 1-1,0-1 1,0 1 0,0-1-1,0 1 1,0-1 0,0 0-1,0 1 1,-1-1 0,1 0-1,0 0 1,0 0 0,0 0-1,0 0 1,0 0 0,0 0-1,0 0 1,0-1 0,0 1-1,0 0 1,0 0 0,0-1-1,0 1 1,0-1 0,0 1-1,0-1 1,0 0 0,0 1-1,0-1 1,0 0 0,0 1-1,1-1 1,-1 0 0,0 0-1,1 0 1,-1 0-1,1 0 1,-1 0 0,0-1-1,-4-7-416,1 1 0,0-1 0,1 1 0,-3-12 0,-1-8-1168,0 0-1,2-1 1,1 0-1,0-54 0,7 5 33</inkml:trace>
</inkml:ink>
</file>

<file path=ppt/ink/ink6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3:39.87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115 0 15155,'17'13'7402,"-3"-6"-2809,-3 6-1224,-15-5-1937,-7-5-648,-6-3-952,-9-6-576,1 1-1833,5-9-4496,-33 3 4632</inkml:trace>
</inkml:ink>
</file>

<file path=ppt/ink/ink6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3:44.89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568 1099 6537,'-77'35'2462,"57"-28"-435,14-10 512,11-6 2856,46-7-3016,94-16 0,-100 25-1867,1 3 1,-1 2-1,1 1 1,75 10-1,6 10 122,-27-2 258,188 5 0,-244-25-628,1-2-1,52-12 0,-55 8-108,1 2 0,67-3 0,-105 9-150,0-1-1,0 0 0,1 0 1,-1 0-1,-1 0 1,1-1-1,0 0 1,-1 0-1,1 0 1,-1-1-1,0 0 0,0 1 1,0-1-1,-1-1 1,0 1-1,1 0 1,3-8-1,-5 8-8,0 0 0,1 0 0,0 0 0,-1 1 0,1-1-1,6-4 1,-5 4-3,0 0-1,-1 0 1,1 0 0,-1 0-1,5-10 1,-1-3 4,-1 0 0,0 0 0,-2-1 0,0 0 0,-1 0 0,-1 0 0,-1 0 0,0-20 0,-5 4 6,-1 1 0,-2 0 0,-1 0 1,-2 1-1,-26-61 0,29 78-1,-1 0 1,0 1-1,-1 0 1,-1 0-1,0 1 1,-1 0-1,0 1 1,-1 0-1,0 1 1,-22-16-1,-10-2-11,-2 2-1,-49-22 0,-22-12-6,-173-92-32,267 145 31,1 1 0,-1 0 0,0 2 0,0 1 0,-1 0 0,1 2 0,-1 1 0,-33 2 0,-23 6-143,-85 18 0,152-23 140,-73 13-145,-160 33-237,209-39 378,-1 3 1,2 1-1,-1 2 0,-44 25 0,69-33 21,0 1-1,0 0 0,1 1 0,1 0 0,-1 1 1,1 0-1,1 1 0,0 0 0,1 0 0,0 1 0,-11 22 1,10-15-3,2 0 0,0 0 0,2 1 1,0 0-1,1 0 0,1 0 1,-1 29-1,4 4 2,3 0 0,3 0 0,1-1 0,3 1 1,23 69-1,-27-103 24,0 0 0,2 0 0,0-1 0,1 0 0,1 0 0,0-1 0,1 0 0,19 20 0,-19-25 14,1-1 0,-1-1 0,2 0 0,-1-1 0,1 0 0,1-1 0,0 0 0,0-1 0,0-1 0,1 0 0,19 5 0,4-3 20,0-1 0,0-2-1,1-2 1,0-1 0,0-2 0,-1-2 0,56-9-1,-23-2-119,-1-3-1,-1-4 1,74-30-1,-32 1-1779,4-1-4829,-53 28 3959</inkml:trace>
</inkml:ink>
</file>

<file path=ppt/ink/ink6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4:09.04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14 1 5705,'-14'1'7355,"30"5"-2562,-3-1-5658,44 13 1694,0-3 1,2-1 0,85 7 0,49-2-256,224 12 887,62-42-353,-159 2 334,-212 6-1122,-8 0 118,153 13 0,-215-7-294,1-1-1,0-3 0,0-1 1,0-1-1,-1-3 0,0-1 1,43-14-1,-47 12 172,0 2-1,53-5 0,-69 11-170,0 1 0,0 0-1,0 1 1,-1 2-1,1-1 1,30 10 0,-33-6-195,29 7 320,-42-13-331,0 1-1,0-1 1,0 0 0,-1 0-1,1 0 1,0 0 0,0 0 0,0-1-1,0 1 1,0-1 0,0 1 0,0-1-1,-1 1 1,1-1 0,0 0 0,0 0-1,-1 0 1,1 0 0,2-2 0,10-14-2105,3-3 894</inkml:trace>
</inkml:ink>
</file>

<file path=ppt/ink/ink6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4:11.38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 82 5313,'-1'1'215,"1"-1"0,-1 1 1,1-1-1,0 1 0,-1 0 0,1-1 0,0 1 0,0 0 1,0-1-1,-1 1 0,1 0 0,0-1 0,0 1 0,0 0 1,0-1-1,0 1 0,0 0 0,0-1 0,0 1 0,0 0 1,1-1-1,-1 1 0,0 0 0,0-1 0,1 1 0,-1 0 1,0-1-1,1 1 0,-1-1 0,1 1 0,-1 0 0,0-1 1,1 1-1,-1-1 0,1 0 0,-1 1 0,1-1 0,0 1 1,-1-1-1,1 0 0,0 1 0,37 7 1618,-27-7-1463,0 1-266,16 2 385,0-1 0,0-2 1,0 0-1,29-4 0,30-14 191,51-7 459,-121 23-1019,-1 1 0,0 0 0,1 0 0,-1 2 0,0 0 0,0 1 0,16 4 0,-10-1-25,1-1-1,0-1 1,0-1-1,0-1 1,0 0-1,38-4 1,129-27 858,-138 18-778,1 2 0,80-3 0,-64 13-87,0-3 1,126-22-1,-122 12 336,1 3 1,141 0-1,-186 11-221,0 0 0,56 14 0,-48-9 30,126 15 231,-129-18-360,1-2 1,37-1 0,-40-2 221,7 0 465,-20 0-1369,1 0-3547</inkml:trace>
</inkml:ink>
</file>

<file path=ppt/ink/ink6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4:13.97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20 6289,'21'-11'6755,"2"5"-6289,-14 4 368,-8 2-740,0 0 0,0 0-1,0 0 1,0 0-1,0 0 1,0 0-1,0 0 1,0 0 0,0 1-1,0-1 1,0 0-1,0 0 1,0 1-1,0-1 1,0 1-1,0-1 1,0 1 0,-1-1-1,1 1 1,0 0-1,0-1 1,0 1-1,-1 0 1,1 0 0,0 0-1,12 25 1111,-9-17-725,15 30 309,-3 1 0,-1 1-1,-2 1 1,-2-1 0,-2 2 0,5 51-1,-6-35-464,2 0-1,3 0 0,25 68 0,-36-121-442,1 0 0,-1 0 1,1 0-1,1 0 0,-1-1 1,1 1-1,0-1 0,0 0 1,0 0-1,1-1 0,5 6 1,-8-8 8,1-1 1,-1 0-1,0 1 0,1-1 1,-1 0-1,1 0 1,0 0-1,-1-1 1,1 1-1,0-1 0,-1 1 1,1-1-1,0 0 1,-1 0-1,1 0 1,0 0-1,0-1 0,-1 1 1,1-1-1,0 1 1,-1-1-1,1 0 1,-1 0-1,1 0 0,-1 0 1,0-1-1,1 1 1,-1-1-1,0 0 1,2-1-1,35-35-316</inkml:trace>
</inkml:ink>
</file>

<file path=ppt/ink/ink6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4:15.48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67 682 5177,'-4'-7'2632,"-5"-3"5961,8 10-8478,0 0 0,1 0 0,-1 1 1,0-1-1,1 0 0,-1 1 0,1-1 1,-1 1-1,0-1 0,1 1 1,-1-1-1,1 1 0,-1-1 0,1 1 1,0-1-1,-1 1 0,1-1 0,0 1 1,-1 0-1,1-1 0,0 1 1,-1 0-1,1 1 0,-7 13 58,0 1-1,-8 29 1,12-34-112,0-1-8,1 1 0,0-1 0,0 0 0,1 1 0,1-1 0,0 1 0,1-1-1,-1 1 1,2-1 0,0 0 0,0 1 0,1-1 0,7 18 0,-8-24-47,-1 0 0,1-1 0,0 1 0,0-1 1,0 0-1,1 0 0,-1 0 0,1 0 0,0 0 0,0 0 0,0-1 0,0 1 0,0-1 0,0 0 0,1 0 0,-1 0 0,1-1 1,-1 1-1,1-1 0,0 1 0,0-1 0,0-1 0,-1 1 0,1 0 0,0-1 0,0 0 0,0 0 0,0 0 0,0 0 0,0-1 1,0 0-1,0 1 0,-1-1 0,1-1 0,0 1 0,0 0 0,3-3 0,-4 3-29,1-1-1,-1 1 1,1-1-1,-1 0 1,0 0 0,0 0-1,0 0 1,0 0-1,0-1 1,-1 1-1,1-1 1,-1 0 0,1 0-1,-1 0 1,0 0-1,0 0 1,-1 0 0,1-1-1,-1 1 1,1-1-1,-1 1 1,0-1-1,0 1 1,0-7 0,-1 1-11,0 1 1,-1 0 0,0-1-1,-1 1 1,1 0 0,-2-1-1,1 1 1,-1 0 0,-8-14-1,5 9 64,-1 1-1,-1 0 0,-18-22 1,26 33 4,-1 0 1,1 0 0,-1 1 0,1-2 0,-1 1 0,1 0 0,0 0 0,-1 0 0,1 0-1,0 0 1,0 0 0,0 0 0,0 0 0,0 0 0,0 0 0,0 0 0,0-1 0,0 1-1,0 0 1,1 0 0,-1 0 0,0 0 0,1 0 0,-1 0 0,1 0 0,-1 0 0,1 0-1,-1 0 1,1 0 0,0 1 0,0-1 0,-1 0 0,1 0 0,0 1 0,2-2 0,41-30 1119,-30 22-917,-3 3 14,0 0 0,0 0-1,1 1 1,0 0 0,0 1 0,21-6 0,-30 11-225,-1-1-1,1 0 1,-1 1 0,1-1 0,0 1-1,-1 0 1,1 0 0,0 0-1,-1 0 1,1 1 0,-1-1 0,1 1-1,0-1 1,-1 1 0,1 0 0,-1 0-1,0 0 1,1 0 0,-1 1 0,0-1-1,0 1 1,1-1 0,-1 1 0,0 0-1,-1 0 1,1 0 0,0 0 0,0 0-1,-1 0 1,0 0 0,1 0 0,-1 1-1,0-1 1,0 0 0,0 1 0,0-1-1,0 1 1,-1 0 0,1 4 0,3 21 14,-4-21-34,1-1 0,0 0 0,0 0 0,0 0 0,1 0 0,0-1 0,0 1 0,4 7 0,-6-12-5,1 0-1,-1 0 1,1 0-1,-1-1 1,1 1-1,0 0 0,-1-1 1,1 1-1,0-1 1,-1 1-1,1-1 1,0 1-1,0-1 1,-1 1-1,1-1 0,0 0 1,0 1-1,0-1 1,0 0-1,0 0 1,-1 1-1,1-1 0,0 0 1,0 0-1,2 0 1,-2-1-12,1 1 0,0-1 1,0 0-1,-1 0 0,1 1 1,0-1-1,-1 0 0,1 0 1,-1-1-1,1 1 0,1-2 1,3-3-51,-1 0 1,0-1 0,0 1 0,5-12 0,12-36-122,-19 44 135,1-1-1,0 1 1,0 1-1,1-1 0,0 1 1,1 0-1,7-10 0,-13 19 37,1-1 1,-1 1-1,1-1 0,0 1 0,-1-1 0,1 1 1,0-1-1,-1 1 0,1 0 0,0-1 0,0 1 1,-1 0-1,1 0 0,0-1 0,0 1 0,0 0 1,-1 0-1,1 0 0,0 0 0,0 0 0,0 0 1,-1 0-1,1 0 0,0 1 0,0-1 0,-1 0 1,1 0-1,1 1 0,23 16-181,1-1 176,-19-14-20,0-1 0,0 0 0,0-1 1,0 1-1,0-1 0,0-1 0,0 1 1,0-1-1,0 0 0,-1-1 0,1 0 1,0 0-1,-1 0 0,1-1 0,-1 0 0,1 0 1,-1-1-1,0 1 0,-1-1 0,1-1 1,-1 1-1,0-1 0,0 0 0,0 0 0,0 0 1,-1-1-1,0 0 0,0 0 0,-1 0 1,0 0-1,0 0 0,0-1 0,2-7 1,1-4 32,-1 1 1,-1-1 0,-1 0 0,0 0 0,-1 0 0,-1 0 0,-1 0 0,0-1 0,-1 1 0,-1 0 0,-1 0 0,-6-18 0,7 28 8,2 5-7,-1 0-1,0 0 1,0 0 0,0 0-1,0 0 1,0 0 0,0 1-1,-1-1 1,1 0 0,-1 1 0,0-1-1,0 1 1,0-1 0,0 1-1,0 0 1,-1 0 0,1 0-1,0 0 1,-1 0 0,-5-2 0,7 1 55,0 0 0,1 0 0,-1 0 0,1 0 0,-1 0 0,1 0 0,0 0 0,0 0 0,1-5 0,0-1 2,-2-16-39,1 21-17,0 0 1,0 0-1,0 0 0,-1 0 1,1 0-1,-1 0 1,0 0-1,-1 1 1,-2-7-1,2 6 3,1 1 1,-2 0-1,1 0 1,0 0-1,-1 0 1,1 1-1,-7-6 1,-11-14 21,24 57 542,8 37 7,34 110 0,-37-153-735,24 60 480,-6-33-4068,-35-75-2410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7:13.34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1 129 8354,'2'-1'333,"1"1"1,-1 0 0,0 1-1,1-1 1,-1 0-1,0 1 1,1-1 0,-1 1-1,0 0 1,0-1-1,0 1 1,0 0 0,4 3-1,-3-1 178,-1-1-1,-1 1 0,1 0 1,0 0-1,-1 0 1,1 0-1,-1 0 0,1 5 1,2 2-247,6 21 877,-7-20-949,0-1 1,0 0-1,1-1 1,1 1-1,-1 0 0,8 9 1,-12-19-189,0 0-1,0 1 1,1-1 0,-1 0 0,0 0 0,0 0-1,0 0 1,1 1 0,-1-1 0,0 0 0,0 0 0,1 0-1,-1 0 1,0 0 0,0 0 0,1 0 0,-1 0-1,0 0 1,1 0 0,-1 0 0,0 0 0,0 0 0,1 0-1,-1 0 1,0 0 0,0 0 0,1 0 0,-1 0-1,0 0 1,0 0 0,1-1 0,-1 1 0,0 0 0,0 0-1,1 0 1,-1 0 0,0 0 0,0-1 0,0 1-1,1 0 1,-1 0 0,0-1 0,0 1 0,0 0 0,0 0-1,0 0 1,0-1 0,1 1 0,-1 0 0,0-1 0,6-14 65,-6 15-61,6-23 94,-1 1-1,2-31 1,-6 38 25,0 0 0,2 0 0,0 1 0,0-1 0,1 1 0,1 0 0,12-25 0,-16 37-62,0 0 0,1-1-1,-1 1 1,1 0 0,-1 0-1,1 1 1,0-1 0,-1 0 0,1 0-1,0 1 1,0-1 0,1 1-1,-1 0 1,0 0 0,0 0-1,1 0 1,-1 0 0,0 0-1,1 0 1,2 0 0,-1 1-14,-1 0 0,0 1 0,1-1 0,-1 1 0,0-1 0,1 1 0,-1 0-1,0 0 1,0 1 0,0-1 0,0 1 0,0-1 0,3 4 0,8 5 28,-2 1 0,0 0 0,0 1 0,18 24 1,34 52-1805,-46-67 1152</inkml:trace>
</inkml:ink>
</file>

<file path=ppt/ink/ink6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4:15.90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88 143 8818,'-87'-31'4249,"90"37"-1449,9-5-671,13-2-1017,4-4-240,5-6-528,-1-3-152,-2-3-456,-2-2-336,-7 0-1056,0 0-473,4 5 1281</inkml:trace>
</inkml:ink>
</file>

<file path=ppt/ink/ink6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4:16.27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16 28 9418,'4'-5'569,"10"-18"4493,-14 23-5020,-12 11 1928,10-10-1859,0 1 0,0 0 0,1 0 0,-1 0 1,1 0-1,-1 0 0,1 0 0,0 0 0,-1 0 0,1 0 0,1 1 0,-1-1 0,0 1 1,0-1-1,1 0 0,-1 1 0,1-1 0,0 1 0,0-1 0,0 1 0,0-1 0,0 1 1,1-1-1,-1 1 0,1-1 0,-1 1 0,1-1 0,2 5 0,3 4-121,0 0 0,1-1 0,0 0-1,16 17 1,5 9 160,-24-18 289,-6-11-1419,-4-10-4383,4 2 4288</inkml:trace>
  <inkml:trace contextRef="#ctx0" brushRef="#br0" timeOffset="1">144 84 11690,'65'-77'5130,"-64"88"-2402,1 5-1464,-2-5-343,1 2-441,4-1-264,-3-4-296,4 0-336,-4-2-1209,-2-1-1407</inkml:trace>
</inkml:ink>
</file>

<file path=ppt/ink/ink6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4:16.68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 24 7866,'-4'0'2896,"9"-3"-2392,5-3-720,7-9 112</inkml:trace>
</inkml:ink>
</file>

<file path=ppt/ink/ink6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4:17.07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81 319 7242,'-29'50'5766,"22"-39"-5164,0-1-1,1 1 1,0 1 0,1-1-1,1 1 1,-1 0-1,2 0 1,-5 22 0,8-32-583,0 0 0,0 1-1,0-1 1,0 0 0,0 0 0,1 0 0,-1 0 0,1 0 0,-1 0 0,1 0 0,0 0 0,0 0 0,0 0 0,0 0 0,2 3 0,-3-4-20,1-1 0,0 1 0,0 0 1,0 0-1,0-1 0,0 1 0,1 0 0,-1-1 1,0 1-1,0-1 0,0 0 0,0 1 0,1-1 1,-1 0-1,0 0 0,0 1 0,1-1 0,-1 0 0,3-1 1,-1 1-29,0-1 0,1 0 0,-1 0 0,1 0 0,-1-1 0,0 1 0,0-1 0,0 0 0,0 0 0,0 0 0,0 0 0,0-1 0,-1 1 0,1-1 0,-1 1 0,0-1 0,3-4 0,5-10-24,-1 0 0,0 0 0,-2-1 0,0 0 0,-1-1 1,-1 1-1,4-28 0,-2-9 243,-1-69 1,-5 87-58,-1 14 19,-1 15-53,1 0 1,0 0-1,1 0 0,0 0 0,0 0 0,0 0 0,1 0 0,0 0 1,6-12-1,-9 47 397,2-14-445,-1-9-40,-1 33 144,7 70-1,-5-98-134,1 1 1,-1-1-1,2 0 0,-1 0 0,2 0 1,-1 0-1,1-1 0,0 1 0,1-1 1,0 0-1,0 0 0,0 0 0,8 6 1,-12-12-19,1 0 1,0-1-1,0 1 1,0 0-1,0-1 0,0 0 1,0 1-1,1-1 1,-1 0-1,0 0 1,1 0-1,-1-1 1,0 1-1,1 0 1,-1-1-1,1 0 1,-1 1-1,1-1 0,-1 0 1,1 0-1,-1-1 1,5 0-1,-3 0 38,0-1-1,-1 1 0,1-1 0,-1 0 1,0 0-1,1 0 0,-1-1 0,0 1 1,0-1-1,-1 0 0,1 0 0,0 0 1,2-4-1,-1 2 50,-1 0 1,1-1-1,-1 1 0,-1 0 1,1-1-1,-1 0 1,0 1-1,0-1 0,-1 0 1,1 0-1,-1 0 1,-1 0-1,1-1 0,-1 1 1,0 0-1,0 0 0,-1 0 1,-2-11-1,3 17-87,0-1 0,0 1 0,-1-1-1,1 0 1,0 1 0,0-1 0,0 0-1,-1 1 1,1-1 0,0 1 0,-1-1 0,1 1-1,-1-1 1,1 1 0,-1-1 0,1 1-1,-1-1 1,1 1 0,-1 0 0,1-1 0,-1 1-1,1 0 1,-1-1 0,0 1 0,1 0-1,-1 0 1,0-1 0,1 1 0,-1 0 0,1 0-1,-1 0 1,0 0 0,1 0 0,-2 0-1,1 1-34,-1 0-1,1 0 1,-1 0-1,1 0 1,0 0-1,-1 0 1,1 0-1,0 1 1,0-1-1,0 0 0,0 1 1,-1 2-1,-21 46-1542,13-10-57,6 4 718</inkml:trace>
</inkml:ink>
</file>

<file path=ppt/ink/ink6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4:17.44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34 71 7762,'-7'-11'1606,"3"6"-623,1-1 1,0 1-1,0-1 1,0 0-1,0 0 0,1 0 1,0-1-1,-1-6 1,22 51 2951,-8-8-3619,-1 0 0,-1 1 0,-2 0 0,-1 0 0,-1 1 0,0 49 1,-4-65-322,-2-9-23,1 0 1,0 0-1,1 1 0,0-1 1,0 0-1,0 0 0,1 0 1,0 0-1,4 11 0,-5-18-1,0 1 1,-1-1-1,1 1 0,0-1 1,0 0-1,-1 1 0,1-1 1,0 0-1,0 1 0,0-1 1,0 0-1,-1 0 0,1 0 1,0 0-1,0 0 0,0 0 1,0 0-1,0 0 0,0 0 1,-1 0-1,1 0 0,0 0 1,0-1-1,0 1 0,0 0 1,-1-1-1,1 1 0,0-1 1,0 1-1,-1-1 0,1 1 1,0-1-1,-1 1 0,1-1 1,0 0-1,25-24-296,-24 23 307,3-2 2,0-1 0,0 1 1,1 1-1,-1-1 0,1 1 0,0 0 0,10-4 0,-13 6 25,0 0 0,0 0 0,-1 1 0,1-1-1,0 1 1,0-1 0,0 1 0,0 0 0,3 1 0,-5-1 2,0 0 1,0 0 0,1 1-1,-1-1 1,0 0-1,0 1 1,0-1 0,0 1-1,0 0 1,0-1 0,0 1-1,0 0 1,-1-1 0,1 1-1,0 0 1,0 0 0,0 0-1,-1 0 1,1 0 0,-1 0-1,1 0 1,0 2 0,0 0-5,0 0 1,-1 0 0,0 0 0,0 1 0,0-1 0,0 0 0,0 0-1,-1 0 1,1 1 0,-1-1 0,0 0 0,0 0 0,0 0-1,0 0 1,0 0 0,-1 0 0,1-1 0,-1 1 0,0 0 0,0-1-1,0 1 1,-4 2 0,0 2-21,-1 0 1,0 0-1,0-1 1,-1 0-1,1-1 0,-12 7 1,17-11-54,1 0 0,-1 0 1,0 0-1,1 0 1,-1-1-1,1 1 1,-1 0-1,0-1 1,0 0-1,1 1 0,-1-1 1,0 0-1,0 0 1,0 0-1,1 0 1,-1 0-1,0 0 1,0 0-1,0-1 0,1 1 1,-1-1-1,0 1 1,1-1-1,-1 0 1,0 1-1,1-1 0,-1 0 1,-1-2-1,2 2-127,0-1-1,0 0 1,0 0-1,0 1 0,1-1 1,-1 0-1,1 0 1,-1 0-1,1 0 0,0 0 1,0 0-1,0 0 1,0 0-1,0 0 0,0 0 1,0 0-1,1 0 1,-1 1-1,1-1 0,-1 0 1,1 0-1,0 0 1,0 0-1,0 1 0,1-3 1,14-23-1777,6-7 854</inkml:trace>
</inkml:ink>
</file>

<file path=ppt/ink/ink6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4:17.87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22 9530,'8'13'5665,"-4"7"-3316,-3 20-1146,-2-34-630,1 0-331,1 0 0,-1 0 1,1 1-1,0-1 0,0 0 0,4 10 0,-5-15-228,1 1-1,-1-1 1,0 0 0,1 0-1,-1 0 1,1 0-1,-1 0 1,1-1-1,0 1 1,-1 0-1,1 0 1,0 0 0,0 0-1,-1-1 1,1 1-1,0 0 1,0-1-1,0 1 1,0-1-1,0 1 1,0-1 0,0 1-1,0-1 1,0 1-1,0-1 1,0 0-1,0 0 1,0 0-1,0 0 1,1 0 0,-1 0-1,0 0 1,0 0-1,0 0 1,0 0-1,0 0 1,0-1-1,0 1 1,0 0 0,0-1-1,0 1 1,0-1-1,0 1 1,0-1-1,0 0 1,0 1-1,1-2 1,0 0-9,1-1 1,0 0 0,-1 1-1,0-1 1,1 0-1,-1 0 1,0-1-1,0 1 1,-1 0-1,1-1 1,-1 1-1,0-1 1,0 1-1,0-1 1,0 0-1,0 0 1,-1 1-1,0-1 1,0 0 0,0 1-1,0-1 1,0 0-1,-2-5 1,1 4-90,1 1 0,-1 0 0,0 0 1,-1 0-1,1-1 0,-1 1 1,1 0-1,-1 1 0,0-1 0,-1 0 1,1 1-1,-1-1 0,1 1 0,-1-1 1,0 1-1,0 0 0,-1 1 0,1-1 1,-1 0-1,-5-2 0,8 4-73,0 1-1,-1 0 1,1-1-1,-1 1 0,1 0 1,0 0-1,-1 0 1,1 0-1,0 0 0,-1 0 1,1 0-1,-1 1 1,1-1-1,-2 1 1,2-1 160,1 1 0,-1-1 1,1 0-1,-1 0 0,1 1 1,-1-1-1,1 0 1,-1 1-1,1-1 0,0 0 1,-1 1-1,1-1 1,0 0-1,-1 1 0,1-1 1,0 1-1,-1-1 1,1 1-1,0-1 0,0 1 1,0-1-1,-1 1 1,1-1-1,0 1 0,0-1 1,0 1-1,0-1 1,0 1-1,0-1 0,0 1 1,0-1-1,0 1 1,0 0-1,0-1 0,1 1 1,-1-1-1,0 1 1,0-1-1,0 1 0,1 0 1,8 7 488</inkml:trace>
</inkml:ink>
</file>

<file path=ppt/ink/ink6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4:18.86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127 295 8522,'6'-11'3933,"-11"11"-520,-17 18-1381,12-7-1745,-47 59 493,51-63-746,1 1 0,1 0 0,-1 0 0,1 0 1,1 0-1,-1 0 0,-2 15 0,5-22-30,1 1 0,0-1 0,-1 1 0,1 0 0,0-1-1,0 1 1,0-1 0,0 1 0,1 0 0,-1-1 0,0 1 0,2 2 0,-2-3-4,0-1 1,0 1 0,1-1-1,-1 0 1,0 1-1,1-1 1,-1 0 0,0 1-1,1-1 1,-1 0-1,1 1 1,-1-1 0,0 0-1,1 0 1,-1 0-1,1 1 1,-1-1 0,1 0-1,-1 0 1,1 0-1,-1 0 1,1 0 0,-1 0-1,1 0 1,-1 0 0,1 0-1,0 0 1,1-1-1,1 0 1,-1 0-1,0 0 1,0 0-1,1 0 1,-1 0-1,0-1 1,0 1-1,0-1 0,0 1 1,0-1-1,-1 0 1,1 0-1,1-2 1,10-15 0,-2 0 0,0 0 1,-2-1-1,0-1 0,-1 1 1,-1-1-1,7-31 0,-4-6 217,6-90-1,-17 106 764,1 42-946,0 0 0,0-1 0,0 1 0,0-1 0,0 1 0,-1 0-1,1-1 1,0 1 0,0-1 0,0 1 0,0 0 0,-1-1-1,1 1 1,0 0 0,-1-1 0,1 1 0,0 0 0,0-1 0,-1 1-1,1 0 1,0 0 0,-1 0 0,1-1 0,-1 1 0,1 0 0,0 0-1,-1 0 1,0-1 0,0 2 21,0-1-1,-1 1 1,1-1 0,0 0-1,0 1 1,0 0 0,0-1-1,0 1 1,0 0-1,0 0 1,0-1 0,0 1-1,0 0 1,0 0 0,0 1-1,-4 6 82,0-1 0,0 0 1,1 1-1,0 0 0,0 0 0,1 0 0,0 1 0,1-1 0,0 1 0,0-1 1,-1 18-1,2-9-7,0 1 1,1 0 0,1-1 0,1 1-1,4 17 1,-5-29-115,1 1 0,0-1 0,0 0 0,0 0 0,1 0 0,-1-1 0,2 1 0,-1 0 0,1-1 0,-1 0-1,1 0 1,1 0 0,5 6 0,-7-9-13,0 0 0,0-1-1,0 1 1,0 0 0,1-1-1,-1 0 1,0 0-1,1 0 1,-1 0 0,1 0-1,-1 0 1,1-1 0,-1 0-1,1 0 1,-1 0 0,1 0-1,-1 0 1,1-1 0,-1 0-1,1 0 1,-1 1 0,0-2-1,1 1 1,-1 0-1,5-4 1,-1 1 1,1 0 0,-1-1 1,0 0-1,0-1 0,-1 1 0,1-1 0,-1-1 0,-1 1 1,1-1-1,-1 0 0,0 0 0,0 0 0,-1-1 0,0 0 0,-1 0 1,0 0-1,0 0 0,0-1 0,-1 1 0,-1-1 0,1 1 1,-1-1-1,-1 1 0,0-16 0,-1 28-11,0 5 30,-1 0 0,1 0 0,0 0-1,2 15 1,-2-23-19,1 1-1,0-1 0,0 0 1,0 1-1,1-1 1,-1 0-1,0 1 0,1-1 1,-1 0-1,0 1 1,1-1-1,-1 0 0,1 0 1,0 0-1,-1 0 1,1 1-1,0-1 0,0 0 1,0 0-1,0 0 1,0 0-1,0-1 0,0 1 1,0 0-1,0 0 1,0-1-1,0 1 0,1 0 1,-1-1-1,0 1 0,0-1 1,1 0-1,-1 1 1,0-1-1,1 0 0,-1 0 1,0 0-1,1 0 1,-1 0-1,0 0 0,1 0 1,-1 0-1,0-1 1,1 1-1,-1 0 0,2-2 1,3 0-3,-1 1 0,1-2 1,-1 1-1,0-1 0,0 0 1,0 0-1,0 0 0,-1 0 1,1-1-1,-1 0 0,0 0 1,0 0-1,0-1 0,0 1 0,3-8 1,-1 1 9,0-1 0,-1 0 0,-1 0 0,0-1 0,5-24 0,-10 38-14,1-1 1,0 0-1,0 1 1,0-1-1,0 0 1,-1 1-1,1-1 1,0 0-1,0 0 1,0 1-1,-1-1 1,1 0-1,0 0 1,-1 1-1,1-1 1,0 0-1,0 0 1,-1 0-1,1 0 1,0 0-1,-1 1 1,1-1-1,0 0 1,-1 0-1,1 0 1,0 0-1,-1 0 1,1 0-1,0 0 1,-1 0-1,1 0 1,0 0-1,-1 0 1,1 0 0,0-1-1,-1 1 1,1 0-1,0 0 1,-1 0-1,1 0 1,0 0-1,-1-1 1,1 1-1,0 0 1,0 0-1,-1 0 1,1-1-1,0 1 1,0 0-1,0-1 1,-1 1-1,1 0 1,0 0-1,0-1 1,0 1-1,0 0 1,0-1-1,-1 0 1,1 2-1,1 1 0,-1-1 0,0 0 0,0 0 0,1 0 0,-1 0 0,1 0 0,-1 0 0,1-1 0,-1 1 0,1 0 0,-1 0 0,1 0 0,0 0 0,0-1 0,-1 1 0,1 0 0,0 0 0,0-1 0,0 1 0,0-1 0,0 1 0,0-1 0,-1 1 0,1-1 0,0 0 0,1 1 0,-1-1 0,0 0 0,0 0 0,0 0 0,0 0 0,0 0 0,0 0 0,0 0 0,0 0 0,0 0 0,0 0 0,0 0 0,0-1 0,2 0 0,0 1 5,0-1 0,1 0 0,-1 0-1,0 0 1,1 0 0,-1 0 0,0-1-1,0 1 1,0-1 0,0 0 0,0 0-1,4-4 1,46-60 2,-39 41 12,-7 15-6,-1 22-68,54 156 325,-35-103-9,28 107 1,-49-152-226,0 0 0,-1 0 0,-1 0 0,-1 0 0,-1 0 1,-1 0-1,-1 0 0,0 0 0,-2 0 0,-6 21 0,8-33-25,-1 0 0,-1-1 0,1 1-1,-1 0 1,-8 10 0,11-17-6,1 0 0,-1 0 0,0 0 0,1 0-1,-1 0 1,0 0 0,0 0 0,0 0 0,0 0 0,0 0 0,0-1 0,0 1 0,0 0 0,0-1 0,-1 1 0,1-1-1,0 1 1,0-1 0,0 1 0,-1-1 0,1 0 0,0 0 0,-1 0 0,1 0 0,0 0 0,-1 0 0,1 0 0,0 0-1,0 0 1,-1 0 0,1-1 0,0 1 0,0 0 0,-1-1 0,1 0 0,0 1 0,0-1 0,0 1 0,0-1 0,0 0-1,0 0 1,0 0 0,0 0 0,0 1 0,-1-3 0,-4-5-10,1 1 0,1-1 0,-1 0 0,1 0 1,1 0-1,-1-1 0,1 1 0,1-1 0,0 0 0,0 0 0,0 0 0,1 0 0,1 0 0,0-17 1,1 7-29,1 1 1,0 0 0,1 1 0,1-1 0,1 0 0,10-26 0,7 3-212,-16 30-588,0 0-1,-1 0 0,0 0 1,3-15-1,-2 11-1338,3 3 866</inkml:trace>
</inkml:ink>
</file>

<file path=ppt/ink/ink6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4:19.26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115 1 16051,'-12'6'6762,"-7"-1"-3577,-6-5-2529,-2 0-896,-4-8 88</inkml:trace>
</inkml:ink>
</file>

<file path=ppt/ink/ink6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4:35.79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375 847 6561,'3'0'4392,"16"2"-2409,27 21 1934,-8-2-2722,-13-13-993,0-1 0,1-2 0,-1 0 0,1-1 0,0-2 0,0-1 0,0 0 0,33-5-1,22-7 364,102-25 0,-96 17-44,-24 6 298,122-41-1,-161 43-741,1-2 0,-1-1 1,-1-1-1,-1-1 0,0 0 0,-1-2 0,-1-1 1,23-26-1,-37 38-49,0 0 0,-1 0 0,0 0 0,-1-1 0,1 0-1,-2 0 1,1 0 0,-1 0 0,0 0 0,-1-1 0,1 1 0,-2-1 0,1 0 0,-1 0 0,-1-16 0,-1 15 7,0 0 0,-1 0 0,0 0 0,-1 1 1,0-1-1,0 1 0,-1-1 0,0 1 0,-1 0 0,0 1 0,-1-1 0,1 1 1,-12-12-1,-19-17-28,-2 2 0,-1 2 0,-2 2 0,-1 2 0,-73-40 0,80 52-12,-1 1 0,0 2 0,-1 1 0,0 2 0,-1 2 0,0 1 0,0 2 0,-1 2 0,1 2 0,-1 1 0,0 1 0,0 3 0,1 1 0,-39 9 0,37-4 3,0 2-1,2 1 1,-1 2 0,1 2 0,1 1 0,1 2-1,1 1 1,1 2 0,0 2 0,2 0-1,0 3 1,2 0 0,-33 40 0,49-49 86,0 0 0,1 1-1,1 0 1,1 1 0,1 1 0,1 0 0,0 0 0,-10 40 0,17-50-16,1 0 0,-1-1 0,2 1 0,-1 0 1,1 0-1,1 0 0,0 0 0,5 19 0,-3-22-34,-1 0-1,1 0 1,1-1 0,0 0-1,0 0 1,0 0-1,1 0 1,0 0 0,0-1-1,0 0 1,1 0 0,12 9-1,-3-5-40,-1-1 0,1 0 0,1-1-1,0-1 1,0 0 0,0-1-1,1-1 1,0-1 0,24 4 0,21-1-875,80 0 1,-101-6 264,89 2-222</inkml:trace>
</inkml:ink>
</file>

<file path=ppt/ink/ink6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4:36.94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396 690 6409,'-10'-12'8341,"32"21"-2964,-6-1-6428,18 4 1457,1-1 0,-1-1 0,2-2 0,65 6 0,155-4 597,120-27 395,-307 9-979,-1-3 0,0-3 0,93-32 0,-153 44-389,41-15 181,-1-1-1,-1-3 0,69-40 1,-108 55-192,-1 0 1,1 0-1,-1-1 1,-1 0-1,1 0 1,-1-1-1,0 0 1,-1 0-1,0 0 0,0-1 1,-1 1-1,0-1 1,0 0-1,-1-1 1,2-9-1,-3 12-13,-1-1 0,0 1-1,0-1 1,-1 1 0,0-1 0,0 1 0,0-1-1,-1 0 1,-1 1 0,1 0 0,-1-1-1,0 1 1,-1 0 0,0 0 0,0 0 0,0 0-1,-1 1 1,0-1 0,-9-10 0,-3 1-20,0 0 1,-1 1-1,-1 1 1,-1 1 0,0 0-1,0 1 1,-23-9-1,-8-1-92,-92-27 0,74 31 45,-2 3 0,0 3 0,-1 3 0,1 3 0,-1 3 0,-1 3 0,1 4 1,1 2-1,-1 4 0,1 2 0,1 4 0,0 3 0,1 3 0,2 2 0,0 4 1,-92 53-1,128-63 62,0 2 0,2 2 0,1 0 0,0 2 0,2 1 0,-43 53 0,53-58 31,1 1-1,0 1 1,2 1 0,0-1 0,1 2 0,2 0 0,0 0 0,2 1-1,1-1 1,-4 33 0,9-41 2,0 0-1,2 0 0,0 0 1,1-1-1,0 1 1,2 0-1,-1-1 0,2 0 1,0 0-1,1 0 1,1 0-1,0-1 1,1 0-1,0-1 0,1 0 1,0 0-1,1-1 1,18 17-1,-3-5-20,0-2 0,2 0 0,1-2 0,0-1 0,1-2 0,1 0 0,52 19 0,-25-16-614,1-3 1,0-2-1,1-3 1,1-2-1,0-3 1,108-1-1,-50-14-382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7:13.98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107 526 8506,'-12'-46'3076,"12"45"-3025,0 1-1,-1-1 0,1 1 0,0-1 1,0 1-1,0-1 0,0 1 0,-1-1 1,1 1-1,0 0 0,-1-1 0,1 1 0,0-1 1,-1 1-1,1 0 0,0-1 0,-1 1 1,1 0-1,-1-1 0,1 1 0,-1 0 0,1 0 1,-1-1-1,1 1 0,-1 0 0,1 0 1,-1 0-1,1 0 0,-1 0 0,1 0 1,-1 0-1,1 0 0,-1 0 0,1 0 0,-1 0 1,1 0-1,-1 0 0,1 0 0,-1 0 1,1 0-1,-1 1 0,1-1 0,-1 0 1,1 0-1,-1 1 0,1-1 0,0 0 0,-1 0 1,1 1-1,-1-1 0,1 1 0,0-1 1,-1 1-1,-15 19 807,16-19-838,-9 17 279,0 1 0,1 0-1,2 0 1,0 1 0,0-1 0,2 1-1,1 1 1,0-1 0,1 1 0,2-1-1,2 31 1,-2-48-268,0 0 0,0 0 0,1 0 0,-1 0 0,1 0 0,0 0 0,0-1 0,0 1 0,0 0 0,0 0 0,1-1 0,-1 1 0,1-1 0,0 1 0,0-1 0,-1 0 0,2 1 0,-1-1 0,0 0 0,4 2 0,-3-2-10,1-1 0,-1 0-1,0 0 1,1 0 0,-1 0 0,1-1 0,-1 0 0,1 1 0,-1-1 0,1 0 0,-1-1 0,1 1 0,-1 0 0,1-1-1,-1 0 1,1 0 0,4-2 0,5-2-22,1 0 1,-1-1-1,0-1 0,-1 0 0,1-1 0,-1 0 1,-1-1-1,0 0 0,0-1 0,18-20 1,-18 16-129,-1-1 1,0 0-1,-1-1 1,-1 0-1,-1 0 1,0-1-1,-1 0 1,5-18-1,-5 7 6,-2 0 0,0 0 0,-2-1-1,-1 1 1,-1-1 0,-2 1 0,-1-1 0,-1 1 0,-1 0-1,-1 1 1,-12-32 0,7 30 106,-20-40 1,27 60 68,-1 0 1,0 1 0,-1 0 0,0 0 0,0 1-1,-1-1 1,0 1 0,-13-10 0,20 16-25,-1 1 1,0-1 0,1 1-1,-1-1 1,1 1-1,-1-1 1,0 1 0,1-1-1,-1 1 1,0-1 0,0 1-1,1 0 1,-1 0-1,0-1 1,0 1 0,0 0-1,1 0 1,-1 0 0,0 0-1,0 0 1,0 0-1,1 0 1,-1 0 0,0 0-1,0 0 1,0 1 0,1-1-1,-1 0 1,0 0-1,0 1 1,1-1 0,-1 0-1,0 1 1,0 0-1,-1 1 45,1 0 0,1 0-1,-1 0 1,0 0 0,0 0-1,1 0 1,-1 0 0,1 1-1,0-1 1,0 0 0,0 0-1,0 4 1,1 8 232,0 0 1,2-1-1,4 18 0,11 20 471,3-1 0,38 66-1,4 11-288,-56-110-451,15 33 60,-21-49-92,0 1 1,0 0-1,0 0 0,0 0 0,0-1 1,0 1-1,1-1 0,-1 1 0,1-1 1,-1 1-1,1-1 0,0 0 1,-1 0-1,1 0 0,0 0 0,0 0 1,0 0-1,0 0 0,0 0 0,2 0 1,-3-2-5,1 1-1,0-1 1,0 1 0,-1-1 0,1 0 0,0 0-1,-1 1 1,1-1 0,-1 0 0,1-1 0,-1 1 0,1 0-1,-1 0 1,0 0 0,0-1 0,0 1 0,1-1-1,-1 1 1,-1-1 0,1 1 0,0-1 0,0 0 0,0 0-1,-1 1 1,1-5 0,15-53-83,-15 51 63,4-17-45,-1 0-66,12-37 0,-15 57 119,1 0 0,0 0 1,0 0-1,1 0 0,-1 0 0,1 1 1,0-1-1,0 1 0,1 0 0,-1-1 1,1 1-1,0 1 0,5-5 1,-7 7 12,0 0 0,0 0 0,0 0 1,0 0-1,1 0 0,-1 0 0,0 0 0,1 1 1,-1-1-1,0 1 0,1 0 0,-1 0 1,1 0-1,-1 0 0,0 0 0,1 0 1,-1 0-1,1 1 0,-1-1 0,0 1 1,1 0-1,-1 0 0,0 0 0,0 0 1,0 0-1,0 0 0,3 2 0,2 4-208,1-1 0,-1 1-1,0 1 1,0-1 0,5 9-1,-10-13 52,-1-2-59,0 0 0,1 0-1,-1 0 1,1-1 0,-1 1-1,1 0 1,-1 0 0,1-1-1,-1 1 1,1-1 0,0 1 0,-1-1-1,1 0 1,0 0 0,-1 0-1,1 0 1,0 0 0,-1 0-1,1 0 1,0 0 0,-1-1-1,1 1 1,-1-1 0,4 0-1,9-5-923</inkml:trace>
</inkml:ink>
</file>

<file path=ppt/ink/ink6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4:41.99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131 597 5657,'-12'-20'7066,"11"18"-6624,0 0 1,0 0-1,0 0 1,0 0 0,0 0-1,-1 0 1,1 0-1,-1 1 1,1-1-1,-1 0 1,1 1-1,-4-2 1,-5 20 269,-37 111 130,26-66-428,14-45-283,5-13-76,0 0 1,0 0-1,1 0 1,-1 0-1,1 0 0,0 1 1,0-1-1,0 0 1,1 1-1,-1 5 1,1-9-43,0-1 1,1 0 0,-1 1 0,0-1 0,0 0 0,0 1 0,1-1 0,-1 0 0,0 0 0,0 1 0,1-1 0,-1 0 0,0 0 0,1 1-1,-1-1 1,0 0 0,1 0 0,-1 0 0,0 0 0,1 1 0,-1-1 0,0 0 0,1 0 0,-1 0 0,0 0 0,1 0 0,-1 0-1,0 0 1,1 0 0,-1 0 0,1 0 0,-1 0 0,0 0 0,1 0 0,-1-1 0,0 1 0,1 0 0,-1 0 0,17-8 356,5-6 14,-1-2 0,0 0 0,35-37 0,-20 19-82,178-165 137,289-207 1,-429 354-1115,-29 17 196</inkml:trace>
</inkml:ink>
</file>

<file path=ppt/ink/ink6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4:44.49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0 553 7098,'40'-40'4208,"-38"38"-4043,0 1-1,0-1 1,0 1-1,1-1 1,-1 1-1,0 0 1,1 0-1,-1 0 0,1 0 1,-1 0-1,1 0 1,-1 1-1,1-1 1,0 1-1,-1 0 1,1-1-1,0 1 1,3 1-1,-5-1-72,0 1-1,0-1 1,0 1-1,-1-1 0,1 1 1,0-1-1,-1 1 1,1 0-1,0-1 1,-1 1-1,1 0 1,-1-1-1,1 1 1,-1 0-1,1 0 1,-1 0-1,0-1 1,1 1-1,-1 0 1,0 0-1,0 0 1,0 0-1,1 0 1,-1 0-1,0 1 1,-1 28 969,1-21-709,-8 90 1037,4-71-1091,2 1 0,0 0 0,2 0 0,5 36 0,-5-63-241,1 1 0,-1-1-1,1 1 1,0-1 0,-1 1 0,1-1 0,0 0 0,0 0-1,1 1 1,-1-1 0,0 0 0,1 0 0,0 0 0,-1 0-1,1 0 1,0-1 0,0 1 0,0 0 0,0-1 0,2 2-1,0-2 22,-1 1 0,1-1 0,0 0 0,-1-1 0,1 1 0,0-1 0,0 1 0,-1-1 0,1 0 0,0 0 0,0-1 0,4 0 0,10-3 190,0-2-1,0 0 0,0-1 0,21-11 0,-32 15-205,39-22 269,-1-1 1,-1-2 0,43-37 0,117-113 59,-85 72-232,291-221 830,-289 241-548</inkml:trace>
</inkml:ink>
</file>

<file path=ppt/ink/ink6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4:49.52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0 744 5369,'2'3'735,"-1"-1"1,0 1-1,0-1 0,-1 1 0,1 0 1,0-1-1,-1 1 0,0 0 0,1-1 1,-1 1-1,0 0 0,-1 3 0,1 14 329,0-11-816,5 75 2740,-3-75-2534,-1-1-1,1 1 0,0-1 0,0 0 0,1 0 1,1 0-1,-1 0 0,8 11 0,-10-17-355,1 0 0,-1-1 0,1 1-1,0-1 1,0 1 0,0-1 0,0 1-1,0-1 1,0 0 0,0 0 0,1 0-1,-1 0 1,0 0 0,1-1 0,-1 1-1,0-1 1,1 1 0,-1-1 0,0 0-1,1 0 1,-1 0 0,1 0 0,-1-1 0,1 1-1,-1-1 1,0 1 0,1-1 0,-1 0-1,0 0 1,0 0 0,2-1 0,10-5 233,0 0 1,-1-1-1,21-15 1,4-8 277,-1-1 0,64-71 0,52-89 93,-133 166-646,123-166-232,59-76-3231,-120 164 2121</inkml:trace>
</inkml:ink>
</file>

<file path=ppt/ink/ink6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4:52.05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7 429 7234,'-5'3'9298,"3"4"-5816,5 16-4434,-1-7 1900,1 33-456,-2-11 490,7 39-1,-8-75-927,0-1-1,1 0 1,-1 1 0,0-1 0,0 0 0,1 0 0,-1 1-1,1-1 1,-1 0 0,1 0 0,-1 0 0,1 1-1,0-1 1,0 0 0,-1 0 0,1 0 0,0 0 0,0 0-1,0 0 1,0-1 0,0 1 0,0 0 0,1 0-1,-1-1 1,0 1 0,0-1 0,0 1 0,2 0 0,0-1 14,-1 0 0,1-1 0,0 1 0,-1-1 0,1 1 0,-1-1 1,1 0-1,-1 1 0,1-1 0,-1-1 0,0 1 0,1 0 1,2-3-1,8-6 170,1 0 1,-2-1 0,17-18 0,231-267 1394,-94 103-2294,-105 127-328,-7 22 332</inkml:trace>
</inkml:ink>
</file>

<file path=ppt/ink/ink6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4:56.34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443 1020 6297,'-61'-8'2125,"60"8"-1996,0 0 0,0 0-1,1 0 1,-1 0 0,0 0 0,0 0 0,0 0 0,1-1-1,-1 1 1,0 0 0,1 0 0,-1-1 0,0 1 0,1 0 0,-1-1-1,0 1 1,1-1 0,-1 1 0,0-1 0,1 1 0,-1-1 0,1 1-1,-1-1 1,1 1 0,-1-1 0,1-1 0,0 2 22,0-1 0,0 1 0,0 0 0,0-1 0,1 1 1,-1 0-1,0-1 0,0 1 0,1 0 0,-1-1 0,0 1 0,0 0 0,1-1 0,-1 1 1,0 0-1,1 0 0,-1-1 0,1 1 0,-1 0 0,0 0 0,1 0 0,-1 0 0,1 0 1,-1-1-1,0 1 0,1 0 0,-1 0 0,1 0 0,0 0 0,258 2 3710,-154 4-3568,0-5-1,0-4 1,0-5-1,183-38 1,-256 38-152,0-1 0,0-2 1,-1-1-1,0-2 0,-1-1 0,-1-1 1,0-1-1,29-24 0,-45 31-118,-1-1 1,0 0 0,-1 0-1,-1-1 1,0 0-1,0-1 1,-1-1-1,-1 1 1,0-1-1,-1 0 1,-1-1-1,0 0 1,-1 0-1,0 0 1,-1-1-1,-1 1 1,0-1-1,0-30 1,-4 37-12,0 1-1,-1-1 1,0 1 0,0-1 0,-1 1 0,0 0 0,0 0-1,-1 0 1,0 0 0,0 1 0,-1-1 0,0 1 0,0 1-1,-1-1 1,0 1 0,0-1 0,-11-7 0,-13-10 19,-1 2 0,-54-31 0,69 45-21,-72-45 42,-156-82 311,214 121-335,-1 2-1,0 1 1,0 1-1,-1 2 1,-1 1-1,-44-4 1,50 9-19,-1 1 0,1 2 0,-1 0 1,1 2-1,0 1 0,0 1 0,0 1 0,-37 14 1,7 5 1,2 2 1,1 3-1,1 2 1,1 2-1,-74 65 1,94-69 61,2 0-1,2 2 1,0 1 0,2 1 0,2 2-1,1 0 1,2 1 0,-17 43 0,33-70-51,2 0 0,-1 0 0,1 0-1,1 0 1,0 0 0,0 1 0,1-1 0,0 0 0,1 1 0,2 16 0,-1-22-20,0 1 0,0-1-1,1 0 1,0 1 0,0-1 0,0 0 0,1 0 0,0 0-1,0-1 1,0 1 0,0-1 0,1 0 0,0 1 0,0-2-1,0 1 1,0 0 0,0-1 0,1 0 0,0 0-1,-1 0 1,10 4 0,17 4-948,-1-1-1,2-1 1,55 8-1,21 5-3394,-46-3 3263</inkml:trace>
</inkml:ink>
</file>

<file path=ppt/ink/ink6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4:57.97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648 963 6505,'-1'1'178,"0"-1"0,0 1-1,0-1 1,0 1 0,0-1-1,0 1 1,0 0-1,1-1 1,-1 1 0,0 0-1,0 0 1,0 0 0,1 0-1,-1 0 1,1 0 0,-2 1-1,2-2-111,0 1 0,0-1-1,0 1 1,0 0 0,0-1-1,0 1 1,0-1 0,0 1 0,0-1-1,1 1 1,-1-1 0,0 1-1,0 0 1,0-1 0,1 1 0,-1-1-1,0 1 1,0-1 0,1 1-1,-1-1 1,0 0 0,2 1-1,0 2 67,1-1 0,-1 0 0,1-1 0,0 1 0,0 0-1,0-1 1,0 0 0,0 0 0,6 2 0,39 6 870,0-3 0,79 2 0,-116-8-894,87 1 148,0-3 1,-1-6 0,0-3 0,-1-5-1,140-41 1,-196 45-173,0-2 0,-1-2 1,-1-2-1,39-24 0,-58 29-9,1 0 0,-2-1 0,0-1-1,0-1 1,-2-1 0,0 0 0,-1-1 0,24-36 0,-35 47-60,0 0 1,0-1-1,-1 1 0,0-1 1,0 0-1,-1 1 1,0-1-1,0 0 0,-1 0 1,0-1-1,0 1 0,-1 0 1,0 0-1,0 0 1,-1 0-1,-2-12 0,-1 10 8,1-1 1,-2 1-1,1 0 0,-1 1 0,-1-1 1,1 1-1,-2 0 0,1 1 0,-1-1 1,-1 1-1,-15-14 0,-19-11 106,0 1 1,-88-49-1,-105-30 24,169 84-32,-2 4-1,0 2 0,-1 3 0,-1 4 0,-1 2 0,-88-2 0,117 12-84,1 3 1,0 1-1,-1 2 1,2 2-1,-1 2 0,1 1 1,0 2-1,0 2 1,2 2-1,0 1 0,0 2 1,-41 27-1,37-16 49,1 3-1,1 1 1,-51 55-1,68-62-4,0 2-1,2 0 0,1 1 0,1 1 0,-28 61 1,40-74 12,0 2 1,2-1 0,0 1 0,1 0 0,0 0-1,2 0 1,0 0 0,1 0 0,4 35 0,-2-42-32,1-1 0,1 0 1,-1 0-1,2 0 0,0 0 1,0 0-1,1-1 0,0 0 1,1 0-1,0 0 0,1-1 1,0 0-1,0 0 1,1 0-1,0-1 0,0 0 1,19 12-1,-5-7 12,1 0 1,1-2-1,0-1 1,0-1-1,1-1 1,0-1-1,0-1 1,41 4-1,207 2-390,-255-12 198,120 1-734,33-5 501</inkml:trace>
</inkml:ink>
</file>

<file path=ppt/ink/ink6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5:03.73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45 1186 6465,'-2'0'421,"-23"1"2642,24-1-2918,1 0-1,-1 0 1,0 0-1,1 0 1,-1 0-1,0 0 1,1 0-1,-1 0 1,0 0-1,1 0 1,-1-1-1,0 1 1,1 0-1,-1 0 1,1-1-1,-1 1 1,0 0-1,1-1 1,-1 1-1,1 0 1,-1-1-1,1 1 1,-1-1-1,1 1 1,-1-1-1,1 1 1,0-1-1,-1 0 1,1 0-1,15-11 1323,85-61-212,26-16-261,707-352 2868,-453 271-1784,579-174 1,-917 330-2079,-9 3 54,39-8 0,-63 18-95,-1-1 1,0 1-1,1 1 1,-1-1-1,1 2 1,-1-1-1,1 1 1,-1 0-1,15 5 1,-21-6-149,1 1 0,-1 0 1,0 1-1,0-1 1,1 0-1,-1 0 0,0 1 1,0 0-1,-1-1 1,1 1-1,0 0 1,0 0-1,-1 0 0,3 4 1,-3 5-892</inkml:trace>
</inkml:ink>
</file>

<file path=ppt/ink/ink6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5:04.47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116 58 8498,'-4'-11'1411,"2"5"-491,0 0 0,0-1 0,-1 1 0,-6-10 1,9 16-855,0 0 1,-1-1 0,1 1 0,0-1-1,0 1 1,-1 0 0,1 0 0,0-1-1,-1 1 1,1 0 0,0 0 0,-1-1-1,1 1 1,0 0 0,-1 0 0,1 0-1,-1-1 1,1 1 0,0 0-1,-1 0 1,1 0 0,-1 0 0,1 0-1,-1 0 1,1 0 0,0 0 0,-1 0-1,1 0 1,-1 0 0,0 0 0,0 1 50,0 0 0,0 0 1,0 1-1,0-1 1,0 0-1,0 0 1,0 0-1,0 1 0,0-1 1,1 0-1,-1 1 1,0-1-1,0 4 1,-10 33 634,1 2 0,2-1 1,-4 55-1,3-20-159,4-43-396,-1 5 5,-2 63 0,8-90-189,0 1 0,1-1 0,0 1 0,1-1 0,-1 0 0,2 1 0,-1-1 0,1 0 0,1-1 0,0 1 0,8 14 0,-11-22-9,0 1-1,0 0 1,1-1-1,-1 1 1,0-1-1,1 1 1,-1-1-1,1 0 1,0 0-1,-1 1 1,1-1-1,0 0 1,0-1-1,0 1 1,0 0-1,0 0 1,-1-1-1,1 1 1,0-1-1,3 1 1,-2-2-1,0 1 1,0 0 0,0-1 0,1 1 0,-1-1 0,0 0 0,0 0-1,0 0 1,0-1 0,0 1 0,4-4 0,6-4 5,0-2 1,-1 0 0,0 0 0,11-14-1,-12 12 1,12-11-13,1 1 0,44-33 0,-61 50 2,0 1-1,0 1 0,1-1 1,-1 1-1,1 1 1,0-1-1,0 1 1,0 1-1,1 0 1,-1 0-1,1 0 0,-1 1 1,1 0-1,-1 1 1,15 0-1,-21 1 3,1-1 0,0 1 0,0-1 1,-1 1-1,1 0 0,-1 0 0,1 0 0,0 0 0,-1 0 0,0 0 0,1 1 0,-1 0 0,0-1 1,0 1-1,0 0 0,0 0 0,0 0 0,0 0 0,0 0 0,-1 0 0,1 1 0,-1-1 0,0 1 1,1-1-1,-1 1 0,0-1 0,0 1 0,-1 0 0,1-1 0,-1 1 0,1 0 0,-1 0 0,0-1 1,0 1-1,0 0 0,-1 3 0,0 2 41,0 0 1,-1 0-1,-1 0 0,1 0 1,-1 0-1,0-1 1,-1 0-1,0 1 0,0-1 1,0-1-1,-10 12 1,-4 1 96,-1-2 0,-1 0 0,-39 26 0,-72 34 11,131-77-150,-29 14-122,27-14 69,1 1 0,-1-1-1,1 1 1,-1-1 0,1 0-1,-1 0 1,1 1 0,-1-1 0,0 0-1,1 0 1,-1 0 0,1-1-1,-1 1 1,1 0 0,-1-1-1,1 1 1,-2-1 0,2 0-8,1 1 1,0 0-1,-1-1 1,1 1-1,0 0 1,-1-1-1,1 1 1,0-1-1,0 1 1,0 0-1,-1-1 1,1 1-1,0-1 1,0 1-1,0-1 1,0 1-1,0-1 1,0 1-1,0-1 1,0 1-1,0-1 1,0 1-1,0-1 1,0 1-1,0-1 0,0 1 1,0 0-1,1-1 1,-1 1-1,0-1 1,0 1-1,0-1 1,1 1-1,-1 0 1,1-1-1,11-16-1483,-12 17 1509,50-45-3643,-14 17 2704</inkml:trace>
</inkml:ink>
</file>

<file path=ppt/ink/ink6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5:06.14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194 673 9042,'5'-3'1794,"8"-9"2601,-19 15-1610,-14 8-2384,0 1 1,1 1-1,1 1 1,0 1 0,1 1-1,1 0 1,0 1-1,1 0 1,1 2-1,-12 19 1,19-18-304,7-20-97,1 1 1,-1-1-1,0 0 0,0 1 0,0-1 1,0 0-1,0 1 0,0-1 0,1 0 1,-1 0-1,0 1 0,0-1 0,0 0 1,1 1-1,-1-1 0,0 0 1,1 0-1,-1 0 0,0 1 0,0-1 1,1 0-1,-1 0 0,0 0 0,1 0 1,-1 1-1,0-1 0,1 0 0,-1 0 1,0 0-1,1 0 0,2 0-1,-1 0 0,1-1 0,-1 1-1,1-1 1,-1 1 0,1-1 0,-1 0-1,1 0 1,-1 0 0,0 0 0,4-2-1,8-9-82,-1 1-1,0-2 0,-1 0 1,0 0-1,-1-1 0,0 0 1,-1-1-1,11-23 0,-15 29 44,-1-3-3,-5 12 40,-1-1 0,1 1 0,0 0 0,0 0 0,0-1 0,-1 1 0,1 0 0,0 0 1,0 0-1,0-1 0,-1 1 0,1 0 0,0 0 0,-1 0 0,1 0 0,0 0 0,0-1 0,-1 1 0,1 0 0,0 0 0,-1 0 0,1 0 0,0 0 0,0 0 0,-1 0 0,1 0 0,0 0 0,-1 0 0,1 0 1,0 0-1,-1 0 0,1 0-12,8 5-17,2 1 30,1-2-1,-1 1 1,1-1-1,0-1 1,20 4-1,-25-6 4,-1-1 1,1 0-1,-1 0 0,1 0 0,-1-1 0,1 0 0,-1 0 0,0-1 0,1 1 0,-1-1 1,6-3-1,-1 0 2,0 0 0,-1-1 1,18-13-1,-12 5 5,-1-1 1,0 0-1,-1-1 0,0-1 0,-1 1 1,-1-2-1,-1 0 0,-1 0 1,0-1-1,-1 0 0,-1 0 0,7-33 1,-8 23 5,-1-1 1,-1 0 0,-1 0-1,-2 0 1,-1-1 0,-2 1 0,-9-57-1,10 80-4,-1 1-1,1-1 1,-1 1-1,0-1 1,0 1-1,-1 0 1,0 0-1,-7-11 1,9 16-5,1 1 1,0-1 0,-1 0 0,1 1-1,-1-1 1,1 1 0,-1 0 0,1-1-1,-1 1 1,1-1 0,-1 1-1,0 0 1,1-1 0,-1 1 0,1 0-1,-1-1 1,0 1 0,1 0 0,-1 0-1,0 0 1,1 0 0,-1 0 0,0 0-1,0 0 1,1 0 0,-1 0 0,0 0-1,1 0 1,-1 0 0,0 0-1,1 1 1,-2-1 0,1 1 6,-1 1 1,0-1-1,1 0 0,-1 1 1,0-1-1,1 1 0,0 0 1,-1-1-1,1 1 1,-2 3-1,-20 51 160,23-53-160,-7 19 68,1 1 0,1-1 0,1 1 0,1 0 0,1 1 0,2-1 0,0 0 0,1 1 0,7 38-1,-5-49-48,0 0-1,1 0 1,0-1-1,0 0 0,2 0 1,-1 0-1,2 0 0,-1-1 1,2 0-1,-1 0 0,2-1 1,-1 0-1,1 0 1,1-1-1,0 0 0,0-1 1,0 0-1,19 10 0,-23-15-101,0-1 0,0 1 0,0-1-1,0-1 1,0 1 0,0-1 0,1 0-1,-1 0 1,1-1 0,-1 0-1,0 0 1,1 0 0,-1-1 0,0 0-1,1 0 1,-1-1 0,0 0 0,0 0-1,0 0 1,0-1 0,0 0-1,-1 0 1,1 0 0,7-7 0,7-6-1117,-1 0 1,-1-2 0,0 0 0,27-38 0,-41 51 1121,0 1 1,-1-1 0,0 0-1,0 0 1,0 0 0,-1 0-1,1 0 1,-1-1 0,-1 1-1,1-1 1,-1 1 0,0-1-1,0 0 1,0 0 0,-1-6-1,0 11 106,0 1-1,0-1 0,0 1 1,0 0-1,0-1 0,0 1 1,0-1-1,0 1 0,0-1 1,0 1-1,-1 0 0,1-1 1,0 1-1,0 0 0,0-1 1,0 1-1,-1-1 0,1 1 1,0 0-1,-1 0 1,1-1-1,0 1 0,0 0 1,-1-1-1,1 1 0,0 0 1,-1 0-1,1 0 0,-1-1 1,1 1-1,-1 0 0,-10 6 1242,-10 21 339,13-13-1107,0 0 1,2 0-1,-7 19 1,11-27-433,0 0-1,1-1 1,-1 1 0,1 0-1,1 0 1,-1 0 0,1 0-1,0 0 1,1 0-1,-1 0 1,4 11 0,-4-16-77,0 0 0,0 0-1,1 0 1,-1 0 0,0 0 0,1 0 0,-1 0 0,1 0 0,-1 0 0,1 0 0,0 0 0,-1 0-1,1 0 1,0-1 0,0 1 0,0 0 0,-1 0 0,1-1 0,0 1 0,0 0 0,0-1 0,0 1-1,0-1 1,0 0 0,0 1 0,0-1 0,0 0 0,1 1 0,-1-1 0,0 0 0,0 0 0,0 0 0,0 0-1,0 0 1,0 0 0,0 0 0,1-1 0,-1 1 0,0 0 0,0 0 0,0-1 0,0 1 0,0-1-1,0 1 1,0-1 0,1-1 0,4-1 12,-1-1-1,0 1 1,0-1-1,0-1 1,-1 1-1,8-10 1,5-9 57,29-35-88,-43 54 70,1 0 1,-1 1-1,1 0 1,0 0-1,0 0 1,0 0-1,0 1 0,1-1 1,-1 1-1,0 0 1,1 1-1,5-2 1,-9 3-32,0 0 0,0 0 0,1 0 1,-1 0-1,0 0 0,0 0 0,1 0 1,-1 1-1,0-1 0,0 1 0,1-1 1,-1 1-1,0-1 0,0 1 0,0 0 1,0-1-1,0 1 0,0 0 0,0 0 1,0 0-1,0 0 0,0 0 0,-1 0 1,1 0-1,0 0 0,0 0 0,-1 0 1,1 0-1,0 2 0,14 43 192,-11-29-127,-4-18-74,0 0 1,0 0-1,0 0 0,0 0 1,0 1-1,0-1 0,0 0 1,0 0-1,1 0 0,-1 0 1,0 0-1,1 1 0,-1-1 1,0 0-1,1 0 0,-1 0 1,1 1-1,0-2 0,3-5-2,-3 2-14,1 0 1,0-1 0,1 1-1,-1 0 1,1 0-1,0 1 1,0-1-1,0 1 1,1-1-1,0 1 1,8-7-1,0-1-1,0 0-1,-1 0 1,1 1-1,1 1 0,27-17 1,-39 26 2,2 0-11,0 0 0,0 0 1,0 0-1,0 0 1,0 1-1,0-1 0,0 1 1,0 0-1,0 0 1,0 0-1,0 0 0,0 0 1,1 1-1,-1 0 1,0-1-1,0 1 1,0 0-1,-1 0 0,5 3 1,-4-3-13,0 1 1,0-1-1,1 0 0,-1 0 1,0 0-1,0 0 0,0-1 1,1 1-1,-1-1 1,0 0-1,1 0 0,-1 0 1,0 0-1,0-1 1,1 1-1,-1-1 0,0 0 1,5-2-1,9-7-85,-1-2 0,-1 0 0,0 0 0,24-26-1,44-65 252,-56 68-24,-36 57 127,-11 39-1,19-57-245,0 0 0,0 0 0,0 0 1,1 0-1,-1 0 0,1 0 0,0 0 0,0 0 0,0-1 0,1 1 0,-1 0 0,1 0 1,0 0-1,0 0 0,1 0 0,-1-1 0,1 1 0,3 5 0,-4-7 0,1-1 0,0 1 0,0-1 0,0 1 1,0-1-1,0 0 0,0 0 0,0 0 0,0 0 0,1 0 0,-1 0 0,0-1 0,1 1 0,-1-1 0,0 1 0,1-1 0,-1 0 0,1 0 0,-1 0 1,0 0-1,1-1 0,-1 1 0,0 0 0,1-1 0,-1 0 0,0 0 0,1 1 0,-1-1 0,2-2 0,19-7 17,-1-2 0,-1 0-1,0-1 1,-1-1 0,0-1 0,-1-1-1,0-1 1,-2 0 0,0-2-1,21-29 1,-33 41 1,-1-1 0,0 1 1,0-1-1,2-9 0,-5 15-13,0 0 0,-1 0 1,1 1-1,-1-1 0,1 0 1,-1 0-1,0 0 0,1 0 0,-1 0 1,0 0-1,-1 0 0,1 0 1,0 0-1,0 0 0,-1 1 0,1-1 1,-1 0-1,0 0 0,1 0 1,-1 0-1,0 1 0,0-1 0,0 0 1,-2-1-1,3 3-6,-1-1 0,0 1 0,0-1 1,1 1-1,-1-1 0,0 1 0,0-1 0,0 1 0,1 0 1,-1 0-1,0-1 0,0 1 0,0 0 0,0 0 1,0 0-1,0 0 0,0 0 0,0 0 0,1 0 0,-1 0 1,0 1-1,0-1 0,0 0 0,0 0 0,0 1 0,0-1 1,1 1-1,-1-1 0,0 1 0,0-1 0,1 1 0,-1-1 1,0 1-1,1-1 0,-1 1 0,0 0 0,1-1 1,-1 1-1,1 0 0,-1 0 0,1 0 0,0-1 0,-1 1 1,1 1-1,-3 4-8,0-1 1,0 1-1,1 0 0,-3 11 1,3-6 24,0 0-1,2 1 1,-1-1 0,1 0 0,1 0-1,0 1 1,1-1 0,0 0 0,0 0-1,1 0 1,1-1 0,0 1-1,0-1 1,1 0 0,0 0 0,8 10-1,-10-14-3,1 0-1,1-1 0,-1 0 1,1 0-1,-1 0 1,1 0-1,1-1 0,-1 0 1,1 0-1,0 0 0,-1-1 1,2 1-1,-1-2 0,0 1 1,0-1-1,1 0 0,0 0 1,-1 0-1,1-1 1,0 0-1,0-1 0,-1 1 1,1-1-1,0-1 0,0 1 1,0-1-1,8-2 0,-3-1-19,1 0 0,-1-1 0,0 0 0,0-1 0,-1 0 0,0-1-1,0 0 1,0 0 0,12-13 0,2-5-1281,-1-1 0,21-32 0,11-11-4899,-36 48 4019,1 9 1188</inkml:trace>
</inkml:ink>
</file>

<file path=ppt/ink/ink6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5:06.56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0 4681,'63'28'3385,"-44"-15"336,0-2-577,0-3 121,-1-4 72,-3-2-377,-3-4-871,-1-2-553,-11-10-1072,0-2-576,-6 2 8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7:14.58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156 197 8298,'0'-1'287,"0"0"-1,0-1 1,-1 1 0,1 0 0,-1 0 0,1 0 0,0-1 0,-1 1-1,0 0 1,1 0 0,-1 0 0,0 0 0,0 0 0,1 0 0,-1 0-1,0 0 1,0 0 0,0 1 0,0-1 0,0 0 0,-2-1-1,2 2-133,-1 0 0,1 0-1,0 0 1,0 0-1,-1 0 1,1 0-1,0 1 1,0-1 0,0 0-1,-1 0 1,1 1-1,0-1 1,0 1 0,0-1-1,0 1 1,0 0-1,0-1 1,-1 2-1,-4 3 195,0 0-1,0 1 0,1 0 1,-1 0-1,-7 13 1,1 0 219,2 1 1,0 0 0,-14 41 0,19-47-401,2 0-1,-1 1 0,2-1 1,0 1-1,1-1 1,0 1-1,2 17 1,-1-30-154,0 0 0,0 0 0,0 0 0,1 0 0,-1 1 0,1-1 0,-1 0 0,1 0 0,0 0 0,0 0 0,0 0 0,0 0 0,0 0 0,1 0 0,-1-1 0,0 1 0,3 2 0,-3-4-10,0 1 0,1-1 0,-1 1 0,0-1 0,0 1 1,0-1-1,1 0 0,-1 0 0,0 0 0,1 1 1,-1-1-1,0 0 0,0-1 0,1 1 0,-1 0 0,0 0 1,0 0-1,1-1 0,-1 1 0,0-1 0,2 0 1,3-2-23,-1 0 1,1-1-1,-1 0 1,0 0-1,0 0 1,0-1 0,-1 1-1,0-1 1,7-9-1,2-6-324,-1 0-1,0-1 0,-2-1 0,0 0 1,12-43-1,-17 53 108,2 14 109,8 21 93,1-2 120,-12-20-78,0-1-1,-1 1 0,1-1 1,-1 0-1,1 0 0,0-1 1,-1 1-1,1-1 1,-1 0-1,1 0 0,-1 0 1,1 0-1,-1-1 0,0 1 1,1-1-1,4-3 1,-2 1-5,0 0-1,-1 0 1,0 0 0,1-1 0,-1 1 0,-1-1 0,8-10 0,-7 3 15,0 0-1,-1 0 1,0-1-1,-1 1 1,-1-1-1,2-21 1,1-1 83,8-85 419,-13 119-504,0 1 0,0 0 1,0-1-1,0 1 0,0 0 0,0-1 0,1 1 1,-1 0-1,0-1 0,0 1 0,0 0 0,0-1 1,0 1-1,0 0 0,0-1 0,1 1 0,-1 0 1,0 0-1,0-1 0,0 1 0,1 0 0,-1 0 1,0-1-1,0 1 0,1 0 0,-1 0 0,0 0 1,1 0-1,-1-1 0,0 1 0,1 0 1,-1 0-1,0 0 0,1 0 0,-1 0 0,0 0 1,1 0-1,-1 0 0,0 0 0,1 0 0,-1 0 1,0 0-1,1 0 0,-1 0 0,0 0 0,0 0 1,1 0-1,-1 0 0,0 0 0,1 1 0,-1-1 1,0 0-1,1 0 0,-1 0 0,0 1 0,0-1 1,1 0-1,-1 0 0,0 1 0,0-1 0,0 0 1,1 0-1,-1 1 0,0-1 0,0 0 0,0 1 1,19 23 599,-16-20-502,14 21-61,23 47 0,-39-69-119</inkml:trace>
</inkml:ink>
</file>

<file path=ppt/ink/ink6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5:40.35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87 206 6169,'-8'-22'1305,"-2"-6"1297,8 10 3053,4 16-5496,1 0-1,-1 0 1,1 1-1,0-1 1,-1 1-1,1-1 1,0 1-1,0 0 1,0 0-1,0 0 1,6-1-1,-8 2-107,41-8 387,-1 1 0,1 3 0,72 0 0,-10 1 92,289-28 1304,0 0-1207,-336 27-572,91-16 0,-144 17 28,-11 1 2,-10-1-41,2 3-41,-7 0-20,0 1-1,-42 7 1,-160 22-336,-175 30 205,239-18-147,-226 91 0,379-131 306,1 1 13,1-1 0,-1 0-1,0 0 1,1 0 0,-1-1 0,0 0-1,-10 0 1,35-20 339,-8 11-305,0 0 0,1 0 0,0 1-1,0 0 1,1 1 0,0 1 0,0 0 0,0 1 0,24-5 0,8 2 104,76-1 1,-21 2 36,371-47 138,-215 48-317,-157 6 3,-88-2-26,0 0 1,0 0 0,0-1-1,13-4 1,-17 5-16,-59 13-702,-91 9-1,-49-9 157,-89 10 102,252-18 468,0-1 1,0-1-1,0-1 0,1-2 1,-1-1-1,-33-7 0,-5-2 46,-69-3 0,61 8 68,70 6-98,0-1 0,0 1 0,0 0 0,0 1 0,0-1 0,0 1 0,-6 1 0,11-2-17,-1 1 0,0-1 1,1 0-1,-1 0 1,1 1-1,-1-1 1,1 0-1,-1 1 1,1-1-1,-1 0 1,1 1-1,-1-1 1,1 1-1,-1-1 1,1 1-1,0-1 1,-1 1-1,1-1 1,0 1-1,-1-1 1,1 1-1,0 0 1,-1 0-1,1 0 1,1 1 0,-1-1-1,0 0 1,0 0 0,1 0-1,-1 1 1,1-1 0,-1 0-1,1 0 1,-1 0 0,1 0-1,0 0 1,-1 0 0,1 0 0,0 0-1,0 0 1,1 1 0,5 5 38,1-1 0,0 1-1,0-1 1,1-1 0,-1 0 0,1 0 0,0-1 0,1 0 0,-1 0 0,1-1 0,17 4 0,13 0 157,64 3-1,-73-8-129,132 3 211,190-19 0,-178 4-212,-141 7-56,-21 2-6,0-1-1,0 2 0,-1 0 0,1 0 1,0 1-1,0 1 0,16 4 0,-29-6-7,1 0-1,-1 0 0,0 0 0,1 0 1,-1 0-1,0 0 0,1 0 1,-1 0-1,0 0 0,1 0 0,-1 1 1,0-1-1,1 0 0,-1 0 1,0 0-1,1 1 0,-1-1 0,0 0 1,0 0-1,1 1 0,-1-1 1,0 0-1,0 0 0,0 1 0,1-1 1,-1 0-1,0 1 0,0-1 1,0 0-1,0 1 0,0-1 0,0 0 1,0 1-1,1-1 0,-1 0 0,0 1 1,0-1-1,0 0 0,0 1 1,-1-1-1,1 0 0,0 1 0,0-1 1,0 0-1,0 1 0,0-1 1,0 0-1,0 1 0,-1-1 0,1 0 1,0 1-1,0-1 0,0 0 1,-1 0-1,1 1 0,0-1 0,0 0 1,-1 0-1,1 1 0,0-1 1,-1 0-1,1 0 0,0 0 0,-1 0 1,1 0-1,-1 1 0,-24 10 7,-20 0-144,0-2 0,-1-3 0,-78 2 0,57-4-121,-150 6-416,-101 8 266,245-10 506,0 3 1,-89 25-1,144-31 6,-40 14 231,54-18-275,1 0 0,0 1 0,0 0 1,-1 0-1,1 0 0,0 0 0,1 0 1,-1 0-1,0 1 0,1-1 0,-1 1 0,-2 4 1,5-7-47,-1 0-1,1 1 1,0-1 0,0 0 0,0 1 0,-1-1 0,1 0 0,0 1 0,0-1 0,0 1 0,0-1 0,0 0 0,0 1 0,0-1 0,0 1 0,0-1 0,0 0 0,0 1-1,0-1 1,0 1 0,0-1 0,0 0 0,0 1 0,0-1 0,0 1 0,1-1 0,-1 0 0,0 1 0,0-1 0,0 0 0,1 1 0,-1-1 0,0 0 0,0 1 0,1-1-1,-1 0 1,0 0 0,1 1 0,-1-1 0,0 0 0,1 0 0,0 1 0,20 3 297,3-3-140,0-1 0,1-2-1,-1 0 1,0-1 0,36-11-1,-14 4-6,598-161-1046,-590 151 428</inkml:trace>
</inkml:ink>
</file>

<file path=ppt/ink/ink6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5:53.95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359 1042 5433,'0'-1'554,"-1"0"-1,1 0 1,0 0 0,0 0-1,0-1 1,0 1 0,0 0-1,0 0 1,0 0 0,0 0-1,0 0 1,1-1 0,-1 1-1,0 0 1,1 0 0,-1 0-1,1 0 1,-1 0 0,2-1-1,6 1-451,0 1-1,1 0 0,-1 1 1,0-1-1,0 2 1,0-1-1,0 1 1,0 0-1,0 1 1,0 0-1,8 4 0,6 2 163,25 7 516,70 13 1,-19-6-86,-39-8-276,1-4 0,0-1 0,1-4 1,-1-2-1,1-2 0,61-8 0,311-36 69,-350 28-334,104-30 1,-128 28 16,28-8 81,-35 9-77,2 1 0,76-8 1,-38 17-87,-56 4-26,1-1 1,-1-2 0,59-14 0,-39 0 23,-21 7-43,0 1-1,63-10 0,-90 20-39,1 0 0,-1 1 0,0 0-1,16 3 1,-20-2-2,0-1 0,0 0 0,1 0 0,-1 0-1,0 0 1,1-1 0,-1 0 0,1 0 0,-1 0 0,1 0-1,-1-1 1,0 0 0,1 0 0,-1 0 0,0 0 0,0-1 0,1 1-1,-1-1 1,4-3 0,-2 0 0,0 0 0,1 0 0,-2-1 0,1 0 0,-1 0 0,0-1 0,0 1 0,0-1 0,-1 0-1,0 0 1,-1-1 0,0 1 0,0-1 0,0 0 0,-1 0 0,0 0 0,-1 0 0,0 0 0,1-11 0,-2 12-23,-1-1 0,1 0 0,-1 1 1,-1-1-1,1 0 0,-1 1 0,-1 0 0,1-1 0,-1 1 1,0 0-1,-1 0 0,0 1 0,0-1 0,0 1 1,-1 0-1,0 0 0,-9-9 0,-10-12-15,21 22 36,0 1-1,-1 0 1,1 0 0,-1 0 0,0 0-1,0 1 1,-1 0 0,1-1 0,-7-2-1,-5-2 3,7 3 0,1 1 0,-1 0 0,0 0 1,0 1-1,-15-4 0,5 3 8,0-2-1,0 0 1,0-2-1,1 0 1,-23-14-1,-40-16 55,-179-76 130,113 47-188,112 53 2,-71-16-1,67 21-49,-52-21-1,57 18 13,-1 0 1,0 2 0,-1 2-1,0 1 1,0 2 0,-1 2-1,-50 0 1,48 4-9,0-3 0,-72-12-1,61 7-16,0 2-1,-91 2 0,-8 0 66,73 0-70,-1 3-1,-119 16 1,147-12 42,1-2 0,-1-3 0,-62-7 0,103 7 15,0-1 1,0 0 0,1-1-1,-1 1 1,1-2-1,0 1 1,-9-6 0,-31-12 18,44 20-19,0 1 0,0-1 0,0 1 0,-1 0 1,1 0-1,0 0 0,0 0 0,0 1 0,0-1 0,0 1 0,0 0 0,0-1 1,0 1-1,0 1 0,-4 1 0,-41 30-101,27-17 59,10-9 36,1 0-1,0 0 1,1 1-1,0 1 1,0 0-1,1 0 1,0 0-1,1 1 1,-10 16 0,-4 12-22,-20 52 1,35-72 20,1-1 0,0 1 0,1 0 0,1 0-1,-2 32 1,-2 39 1,4-55 12,0 1 1,3 36 0,4-26-10,2 0 0,15 62 0,-13-80 3,1 0 0,1-1-1,1 0 1,2 0 0,16 25-1,-22-39 5,1-1 0,1 0 0,0 0-1,0-1 1,1 0 0,0 0 0,1-1 0,0-1-1,15 10 1,-16-13 31,1 0-1,1 0 1,-1-1 0,1 0-1,0-1 1,0 0 0,0-1-1,0 0 1,0-1 0,23-1-1,11-5 227,1-2 0,-1-2 0,-1-2 0,68-26 1,-100 33-233,-4 0-108,0 0 1,0 0 0,0 0-1,0-1 1,-1 0 0,0-1-1,8-7 1,29-32-3455,-21 18 2249</inkml:trace>
</inkml:ink>
</file>

<file path=ppt/ink/ink6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6:01.90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503 1132 6385,'-12'-11'8026,"42"7"-3950,-18 3-4775,106-8 1908,1 6-1,218 20 1,-119 4-309,252-10 1,-449-11-872,3 0 20,359-14 471,-362 11-401,-1 2-1,1 0 1,-1 1-1,1 1 1,-1 1-1,0 1 1,40 11-1,-55-12-104,-1-1 0,1 1 0,0-1 0,0-1 0,0 1 0,-1 0 0,1-1 0,0 0 0,0 0 0,0-1 0,0 1-1,0-1 1,7-2 0,-3-1 4,-1 0 0,1-1 0,-1 0-1,0 0 1,13-11 0,-9 6 22,-1-1 1,0 0-1,-1 0 1,0-1-1,0-1 0,-2 0 1,1 0-1,12-28 1,-14 27-17,0 0-1,0 0 1,-1-1 0,-1 0 0,-1 0-1,0 0 1,-1 0 0,-1-1 0,0 1-1,0-24 1,1-45 2,-1 53 38,-3-51 1,0 72-34,0 0 1,-1 0-1,0 0 0,-1 0 0,0 0 1,-1 1-1,0-1 0,-10-17 0,-3 1 39,-9-17-10,-49-59 1,64 90-62,0 0 0,0 1-1,-1 0 1,-1 1 0,0 0 0,0 1 0,-1 1-1,-28-13 1,-219-66 21,109 40-1,95 30-33,0 3 0,-116-13 1,-121 10-141,178 12 61,-235 1-174,255 9 62,-155 27-1,159-11 33,-175 67 0,241-77 167,0 1 0,1 1 0,0 1 0,2 1 0,-45 36 0,62-44-3,0 0 1,0 0 0,0 1 0,1 0 0,0 0-1,1 0 1,-1 1 0,2 0 0,-1-1-1,1 1 1,1 1 0,-1-1 0,0 12 0,0 1 6,1-1 1,2 1 0,0 0 0,5 36-1,1-21 68,2-1-1,1 0 0,1-1 0,3 0 1,0-1-1,3 0 0,24 41 0,-26-55 8,-1 0 0,2-1 0,1 0 0,0-2 0,22 19 0,-25-25-40,0-1 0,1-1 0,0 0 0,0-1 0,1-1 0,0 0 1,0-1-1,20 5 0,-22-8-90,-1-1 0,1 0 0,0-1 1,0-1-1,0 0 0,0 0 0,0-1 0,22-5 0,2-4-1367,57-23 1,-11 0 224</inkml:trace>
</inkml:ink>
</file>

<file path=ppt/ink/ink6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6:05.51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17 6 9978,'0'-1'146,"0"1"0,0 0 0,-1-1 1,1 1-1,0 0 0,0 0 0,0-1 0,-1 1 0,1 0 0,0 0 0,0-1 1,-1 1-1,1 0 0,0 0 0,0 0 0,-1 0 0,1-1 0,0 1 0,-1 0 1,1 0-1,0 0 0,-1 0 0,1 0 0,0 0 0,-1 0 0,1 0 0,0 0 0,-1 0 1,1 0-1,0 0 0,-1 0 0,1 0 0,0 0 0,-1 0 0,1 0 0,0 1 1,-1-1-1,1 0 0,0 0 0,0 0 0,-1 0 0,1 1 0,-5 17 1851,9 25-951,11 3 228,33 69-1,-7-19-642,-14-32-465,-13-34-264,-2 1 0,10 36 0,-22-51-758,-8-12-1538,6-5 2109,0 0 0,0 0-1,0 1 1,0-1-1,1 0 1,-1-1-1,0 1 1,0 0 0,1 0-1,-1-1 1,1 1-1,-2-3 1,-10-15-786</inkml:trace>
</inkml:ink>
</file>

<file path=ppt/ink/ink6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6:05.97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140 5 8170,'-1'0'192,"1"-1"1,-1 1-1,1-1 1,-1 1-1,1 0 0,-1-1 1,1 1-1,-1 0 1,0-1-1,1 1 1,-1 0-1,1 0 1,-1 0-1,0-1 1,1 1-1,-1 0 0,0 0 1,1 0-1,-1 0 1,0 0-1,1 0 1,-1 0-1,0 0 1,1 0-1,-1 1 1,1-1-1,-1 0 0,0 0 1,1 0-1,-2 1 1,1 1 13,0-1 0,-1 0 0,1 1 0,0-1 0,0 1 0,0-1 0,0 1 0,0-1 0,0 1 0,1 0 0,-2 1 0,-10 54 843,10-50-571,-74 361 2681,70-351-2992,4-15-123,1 0-1,0 1 1,0-1 0,0 0-1,0 1 1,0-1-1,0 1 1,1-1 0,-1 1-1,1-1 1,0 1-1,0 0 1,0-1 0,0 1-1,0-1 1,0 1-1,1 3 1,0-6-22,-1 1 0,1-1 0,0 0-1,-1 1 1,1-1 0,-1 0 0,1 1 0,0-1 0,-1 0 0,1 0-1,-1 0 1,1 0 0,0 0 0,-1 0 0,1 0 0,0 0-1,-1 0 1,1 0 0,0 0 0,-1 0 0,1 0 0,-1 0-1,1-1 1,0 1 0,0-1 0,19-8 394,-17 8-317,43-25 492,-1-2-1,41-35 1,17-10-3943,-96 68 3260,1 1 1,-1 0 0,1 0 0,11-3 0,2 2 667</inkml:trace>
</inkml:ink>
</file>

<file path=ppt/ink/ink6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6:06.35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5 110 11939,'0'0'5465,"-5"0"-2961,5-5-1111,0 4-433,0-1-736,5-1-392,19-14-720,42-37-1137,-27 26 1185</inkml:trace>
</inkml:ink>
</file>

<file path=ppt/ink/ink6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6:06.74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237 0 10386,'-2'1'328,"1"-1"0,-1 1 0,1 0 0,0 0 0,-1-1-1,1 1 1,0 0 0,0 0 0,0 0 0,0 0 0,0 1 0,0-1 0,0 0 0,0 0-1,0 1 1,0-1 0,1 0 0,-1 1 0,1-1 0,-2 3 0,-5 36 933,2-12-451,-51 118 231,24-69-974,4-13-53,25-58-12,0-1 0,0 0 0,0 0 0,-1 0 0,1 0 0,-1-1 0,-1 1-1,1-1 1,-8 6 0,12-10-1,-1 1-1,0-1 1,1 0-1,-1 1 0,0-1 1,0 0-1,1 1 1,-1-1-1,0 0 0,0 0 1,0 1-1,1-1 1,-1 0-1,0 0 1,0 0-1,0 0 0,1 0 1,-1 0-1,0-1 1,0 1-1,0 0 0,1 0 1,-1 0-1,0-1 1,0 1-1,1-1 0,-2 0 1,1 0-2,-1 0-1,1-1 1,0 1 0,0-1 0,0 1 0,0-1-1,0 1 1,0-1 0,0 0 0,1 1-1,-2-4 1,0-5-25,0 1 0,1 0 1,-1-17-1,2 16-10,0-1 0,1 0 1,0 1-1,1-1 0,0 1 1,1 0-1,0 0 0,8-20 0,-9 26 79,1 0 0,-1 0 0,1 0 0,-1 0 0,1 1-1,0-1 1,1 1 0,-1-1 0,0 1 0,1 0 0,0 1-1,0-1 1,0 1 0,0-1 0,0 1 0,0 0 0,0 1 0,1-1-1,-1 1 1,1 0 0,-1 0 0,1 0 0,8 0 0,2 2 28,0 1 1,0 1 0,0 0 0,0 0 0,0 2 0,-1 0 0,0 0 0,0 2 0,14 8 0,17 6-982,-43-20 734,0 0 260,0 0-1,0 0 1,0-1 0,0 1-1,0 0 1,1-1-1,-1 0 1,0 1 0,0-1-1,4 0 1,16-5 523</inkml:trace>
  <inkml:trace contextRef="#ctx0" brushRef="#br0" timeOffset="1">488 138 11154,'86'-59'4817,"-77"46"-3008,2 1-417,4-4-1248,-4 0-1192,3 10 696</inkml:trace>
</inkml:ink>
</file>

<file path=ppt/ink/ink6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6:08.03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35 234 7034,'-1'-1'190,"0"0"0,0 1 0,0-1 0,0 0 1,0 1-1,0-1 0,0 0 0,0 1 1,0-1-1,0 1 0,0-1 0,0 1 1,-1 0-1,1 0 0,0-1 0,0 1 0,0 0 1,-1 0-1,1 0 0,0 0 0,-2 1 1,2-1-72,1 1 1,-1 0 0,0-1 0,1 1-1,-1 0 1,1-1 0,-1 1 0,1 0-1,-1 0 1,1-1 0,-1 1 0,1 0-1,0 0 1,0 0 0,-1 0 0,1 0-1,0-1 1,0 1 0,0 0 0,0 0-1,0 2 1,0 6 369,1 0-1,0 0 1,1 1-1,4 12 0,81 213 3429,-59-170-3069,-3 0 1,33 135-1,-55-175-786,-3-19-52,1-1-1,0 0 0,0 0 1,0 0-1,0 0 1,1 0-1,4 9 0,-2-15 8,1-9-12,1-15-45,2-38-290,-6 42 104,0 0 0,1 0 0,2 0 0,0 1 0,1-1-1,14-32 1,-19 51 222,1 0 0,-1 0 0,0-1 0,1 1 0,-1 0 1,1 0-1,-1 1 0,1-1 0,0 0 0,0 1 0,0-1 0,0 1 0,0-1 0,0 1 0,1 0 0,-1 0 0,0 0 0,1 0 0,-1 0 1,0 1-1,1-1 0,4 0 0,0 1 25,1 1 0,-1 0 0,1 0 0,-1 1 0,0-1 1,8 4-1,-6-2 58,0 0 1,0-1 0,0 0 0,10 0-1,-8-2-13,-1-1 0,0 0 0,1 0 0,-1-1 0,0-1 0,0 1 0,0-2 0,0 1-1,-1-2 1,1 1 0,15-11 0,-21 12-57,0 1 1,0-1-1,-1 0 0,0 0 1,1 0-1,-1 0 0,0-1 0,0 1 1,-1-1-1,1 0 0,-1 0 1,0 0-1,0 0 0,0 0 1,-1 0-1,1 0 0,-1-1 0,0 1 1,0-1-1,0 1 0,-1 0 1,0-1-1,0 0 0,0 1 0,0-1 1,0 1-1,-1-1 0,0 1 1,-2-6-1,3 9-8,0 0 0,0 0 0,-1 1 0,1-1 0,0 0 0,-1 0 0,1 0 0,-1 0 0,1 1 0,-1-1 0,1 0 0,-1 0 0,1 1 0,-1-1 0,0 0 0,1 1 0,-1-1 0,0 1 0,0-1 1,1 1-1,-1-1 0,-1 0 0,1 1-2,1 0 0,-1 1 1,0-1-1,0 0 1,1 0-1,-1 0 1,0 0-1,0 1 0,1-1 1,-1 0-1,0 1 1,1-1-1,-1 0 0,0 1 1,1-1-1,-1 1 1,1-1-1,-1 1 0,1-1 1,-2 2-1,0 1 2,0 0-1,0 0 0,0 1 1,0-1-1,0 1 0,1-1 1,-1 1-1,1-1 0,-1 8 0,1-7 9,1 1-1,0 0 0,1 0 1,-1-1-1,1 1 0,0 0 1,0-1-1,0 1 0,1-1 1,-1 1-1,1-1 0,0 0 0,0 1 1,1-1-1,-1 0 0,1 0 1,0-1-1,0 1 0,1-1 1,-1 1-1,0-1 0,1 0 0,0 0 1,0-1-1,0 1 0,0-1 1,0 0-1,1 0 0,6 2 1,-4-1-8,0-1 1,-1 0 0,1 0-1,0-1 1,0 0 0,1 0-1,-1 0 1,0-1 0,0 0-1,0-1 1,0 0 0,0 0-1,0 0 1,0-1 0,0 0-1,0 0 1,-1-1 0,1 0-1,7-5 1,-7 3-3,-1 0 1,0-1-1,-1 0 0,1-1 1,-1 1-1,-1-1 0,1 0 0,-1 0 1,0 0-1,-1-1 0,0 1 0,3-10 1,4-16 21,8-52 0,-14 68-12,2-14 25,-2 0 1,-1-1-1,-1 1 1,-2-35-1,-2 49-23,0 0-1,-1 1 1,-1-1 0,0 1-1,-1 0 1,-1 0-1,0 0 1,-2 0 0,-11-18-1,18 32-6,0 1 0,0-1 0,0 0-1,0 1 1,0-1 0,-1 1 0,1-1-1,-1 1 1,1 0 0,-1 0 0,1-1 0,-1 1-1,0 0 1,1 0 0,-1 1 0,0-1 0,0 0-1,-2 0 1,2 1 6,1 0 0,-1 0 0,1 0 0,-1 0 0,0 0 0,1 1 0,-1-1 0,1 1 0,-1-1 0,1 1 0,-1-1 0,1 1 0,-1 0-1,1 0 1,-1 0 0,1 0 0,-2 1 0,-1 3 29,0-1 0,0 0 0,1 1 0,-1 0 0,1 0 0,0 0-1,1 0 1,-1 0 0,1 1 0,0-1 0,-2 9 0,1 6 62,2 0 0,-1 0 0,2 0 1,1 0-1,1 0 0,0 0 0,1 0 1,2 0-1,0-1 0,8 21 0,-9-28-52,1 0 0,1-1-1,0 1 1,0-1 0,2-1-1,-1 1 1,1-1 0,0 0 0,1-1-1,10 9 1,-11-12-27,0 0 0,0 0 0,1-2 0,0 1 1,0-1-1,0 0 0,0 0 0,0-1 0,1-1 0,-1 0 0,1 0 1,0 0-1,15-1 0,-18-1-17,0 0 0,0-1-1,-1 0 1,1 0 0,0 0 0,0-1 0,-1 0 0,1 0-1,-1-1 1,0 0 0,0 0 0,0 0 0,0-1 0,0 0 0,-1 0-1,1 0 1,8-10 0,-8 6 3,0 0 0,0 0 0,-1-1-1,0 1 1,0-1 0,-1 0 0,0 0 0,0-1 0,-1 1 0,-1-1-1,3-16 1,-4 30 9,-1 0 0,1 0 1,0-1-1,0 1 0,0 0 0,1-1 0,-1 1 0,1-1 0,3 6 1,18 28 46,-22-35-58,0 0 5,1 1 0,-1-1 0,1 0 1,0 0-1,0 0 0,0-1 0,0 1 0,0 0 1,0-1-1,4 3 0,-5-4-78,0 1 0,0-1 1,0 1-1,0-1 0,0 0 0,0 0 0,0 0 0,0 1 0,0-1 0,0 0 1,0 0-1,0-1 0,0 1 0,0 0 0,0 0 0,0 0 0,0-1 0,2 0 1,-2 0-279,1 0 0,0 0 1,0-1-1,-1 1 0,1-1 1,0 1-1,-1-1 1,0 0-1,1 1 0,-1-1 1,0 0-1,0 0 0,0 0 1,0 0-1,0 0 1,-1 0-1,1 0 0,0-4 1,3-13-971</inkml:trace>
</inkml:ink>
</file>

<file path=ppt/ink/ink6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6:08.42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10 2 8826,'-9'7'3369,"9"0"-2585,7-2-272,11-5-392,2-1-240,5-7-368,2 0-304,7 5 448</inkml:trace>
</inkml:ink>
</file>

<file path=ppt/ink/ink6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6:08.81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12 20 7858,'2'3'742,"-1"1"1,0-1 0,0 0-1,0 0 1,0 0-1,-1 1 1,1-1 0,-1 0-1,0 1 1,0-1 0,-1 4-1,-8 37 3182,7-39-3719,0 1-1,1-1 0,-1 1 0,1 0 0,1-1 0,-1 1 1,1 0-1,0 0 0,0 0 0,0 0 0,1-1 0,1 7 1,-1-11-194,-1 1 1,0-1 0,1 0-1,-1 0 1,1 0 0,0 0 0,-1 0-1,1 0 1,0 0 0,0 0-1,-1 0 1,1-1 0,0 1 0,0 0-1,0 0 1,0-1 0,0 1-1,0-1 1,0 1 0,0-1 0,0 1-1,0-1 1,1 1 0,0-1-1,1 0 0,0 0-1,-1 0 0,1 0 1,0 0-1,-1 0 0,1-1 1,0 0-1,-1 1 0,1-1 1,4-2-1,-1 0-2,0-1 0,1 0 0,-1 0-1,0 0 1,-1 0 0,1-1 0,9-10 0,-11 9-2,0 0 0,0-1 1,0 1-1,0-1 0,-1 0 0,0 1 0,-1-1 0,1-1 0,-2 1 1,1 0-1,-1 0 0,0-1 0,0 1 0,-1-1 0,0 1 0,0-1 1,-2-11-1,2 20-8,0-1 1,0 0-1,0 0 0,0 1 1,0-1-1,-1 0 0,1 1 1,0-1-1,0 0 1,0 0-1,0 1 0,0-1 1,-1 0-1,1 0 0,0 0 1,0 1-1,0-1 1,-1 0-1,1 0 0,0 0 1,0 1-1,0-1 0,-1 0 1,1 0-1,0 0 1,0 0-1,-1 0 0,1 0 1,0 0-1,-1 0 0,1 0 1,0 0-1,0 0 1,-1 0-1,1 0 0,0 0 1,-1 0-1,1 0 0,0 0 1,0 0-1,-1 0 1,1 0-1,0 0 0,0 0 1,-1 0-1,1 0 0,0-1 1,0 1-1,-1 0 1,1 0-1,0 0 0,0 0 1,0-1-1,-1 1 0,2 1 1,-1 0 0,1 1 0,-1-1-1,1 0 1,-1 0 0,1 1 0,0-1-1,0 0 1,0 0 0,0 0 0,0 0-1,0 0 1,0 0 0,0 0 0,0-1-1,0 1 1,0 0 0,1-1 0,-1 1 0,0 0-1,1-1 1,-1 0 0,0 1 0,2-1-1,17 8-8,-8-1 11,-8-4 2,1-1 1,-1 1 0,1-1-1,0 0 1,-1 0 0,1 0-1,0-1 1,0 0 0,0 0 0,0 0-1,0-1 1,0 1 0,0-1-1,0 0 1,1-1 0,-1 1-1,0-1 1,5-1 0,1-3 159,0 0 0,-1-1 1,1 0-1,-1-1 0,0 0 1,13-12-1,4-3 1116,-46 37-690,-29 34 1,22-21-574,18-21-30,-7 9-665,-1-1-1,-1-1 0,0 0 0,-1-1 1,-25 14-1,32-25-148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5:29.66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22 7426,'5'-21'8420,"-3"52"-5175,-2-22-3300,4 48 972,4-1-1,1 0 1,19 61 0,17 99-236,-45-214-698,0 0 0,1-1 1,-1 1-1,0 0 1,0 0-1,0-1 0,0 1 1,-1 0-1,1 0 0,0-1 1,-1 1-1,1 0 1,-1 1-1,0-3-40,1 0-1,0 0 1,0 1 0,-1-1-1,1 0 1,0 0 0,-1 0-1,1 0 1,0 0-1,-1 0 1,1 0 0,0 0-1,-1 0 1,1 0 0,0 0-1,-1 0 1,1 0 0,0 0-1,-1 0 1,1 0 0,0 0-1,-1 0 1,1-1 0,0 1-1,-1 0 1,1 0 0,0 0-1,-1 0 1,1-1 0,0 1-1,0 0 1,-1 0 0,1-1-1,0 1 1,-1-1 0,-3-4-855,0 0 1,-1 0 0,2 0-1,-6-10 1,-2-6-1073,3-2 913</inkml:trace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7:15.00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 2 11586,'-16'17'4898,"16"-1"-2922,0-4-584,13-5-776,3-7-296,-2-5-320,3-5-216,4-1-488,-3-1-544,1 2-1017,3 4 817,2 6 688</inkml:trace>
</inkml:ink>
</file>

<file path=ppt/ink/ink7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6:09.17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1873 0 11891,'-8'30'4985,"-18"1"-2697,-1 4-1320,-9 7-840,-5-1-1224,10 22 704</inkml:trace>
  <inkml:trace contextRef="#ctx0" brushRef="#br0" timeOffset="1">0 2366 10906,'11'-13'3633,"30"2"-824</inkml:trace>
</inkml:ink>
</file>

<file path=ppt/ink/ink7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6:17.68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 1 6009,'-4'3'9202,"5"0"-7113,5 2-289,26-3-376,31 40-703,-38-42-393,-2 0-1305,1-10 217,-18-5 224</inkml:trace>
</inkml:ink>
</file>

<file path=ppt/ink/ink7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6:21.58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3 120 5665,'-3'-28'14701,"13"25"-14463,0 1 1,0 1-1,0 0 1,0 0 0,11 1-1,4 0-1,444-8 2898,-213 11-2312,-140-4-344,336-12 1163,-383 6-1368,-47 3 2,0 2 0,0 0 0,0 2 0,0 0 0,0 1 0,37 8-1,-58-9-281,0 0 0,0 0-1,0 0 1,-1 1 0,1-1-1,0 0 1,0 0 0,0 0-1,0 0 1,0 0 0,0-1-1,0 1 1,-1 0 0,1 0-1,0-1 1,0 1-1,0 0 1,0-1 0,-1 1-1,1-1 1,0 1 0,0-1-1,-1 1 1,1-1 0,0 1-1,-1-1 1,1 0 0,-1 1-1,1-1 1,-1 0-1,1 0 1,-1 1 0,1-1-1,-1 0 1,1-1 0,-1 0-126,1 1 1,-1-1-1,0 1 1,1-1-1,-1 1 1,0-1-1,0 0 1,0 1 0,0-1-1,0 1 1,-1-1-1,1 1 1,0-1-1,-1 1 1,1-1-1,-1 1 1,1-1-1,-1 1 1,-1-2 0,-14-10-780</inkml:trace>
</inkml:ink>
</file>

<file path=ppt/ink/ink7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6:25.06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17 975 6537,'-13'10'5093,"13"-10"-4988,-1 0-1,1 0 1,0 0-1,0 0 1,0 0-1,0 0 1,0 0-1,-1-1 1,1 1-1,0 0 1,0 0-1,-1 0 524,1-1-524,0 1 1,0 0-1,0 0 1,0 0-1,0 0 1,0 0-1,0 0 1,0-1-1,-1 1 1,1 0 0,0 0-1,0 0 1,0 0-1,0-1 1,0 1-1,0 0 1,0 0-1,0 0 1,0 0-1,0-1 1,0 1-1,0 0 1,0 0-1,1 0 1,-1 0 0,0 0-1,0-1 1,0 1-1,0 0 1,7-17 3111,8-5-3526,147-173 3289,140-216-69,-124 175-2226,-115 158-743,-49 59-628,-19 26-1077,-24 30-1121,-20 19-1020,21-26 2069,1 1 728</inkml:trace>
</inkml:ink>
</file>

<file path=ppt/ink/ink7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6:25.77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192 17 5945,'-12'-16'11043,"9"20"-7958,0 9-3650,-6 27 1025,-2-1-1,-27 63 1,0-2-224,32-83-193,-1 0-1,-19 30 1,-3 8-12,20-24 890,15-36-218,30-14-168,63-45 0,4-8-194,-98 68-332,-1 0-1,1 0 1,-1-1-1,1 1 1,-1-1-1,-1 0 1,1 0-1,-1-1 1,0 1-1,0-1 1,0 0-1,-1 1 1,0-1-1,0 0 1,-1 0-1,1-1 1,0-6-1,-2 9 37,1 1 0,-1-1 0,0 1 1,0-1-1,0 1 0,-1-1 0,1 1 0,-1-1 0,0 1 0,0 0 0,0-1 0,0 1 0,0 0 1,-1 0-1,0 0 0,1 0 0,-1 0 0,0 0 0,-1 0 0,1 1 0,0-1 0,-1 1 1,1-1-1,-1 1 0,0 0 0,0 0 0,0 0 0,0 1 0,0-1 0,0 1 0,-6-2 1,3 1-61,-1 0 0,1 1 0,-1 0 1,0 0-1,0 1 0,1-1 0,-1 2 1,0-1-1,0 1 0,1 0 0,-1 0 1,0 1-1,1 0 0,-1 0 0,1 0 1,0 1-1,-7 4 0,5-5-1265,17-8-901,13-5 910</inkml:trace>
</inkml:ink>
</file>

<file path=ppt/ink/ink7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6:27.31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39 245 6153,'-3'-2'342,"1"1"0,-1-1-1,1 0 1,-1 0 0,1 0-1,0 0 1,-1 0 0,1 0-1,0-1 1,1 1-1,-1-1 1,0 1 0,1-1-1,-1 0 1,1 1 0,0-1-1,-1-5 1,1 3 48,0 0 0,0 0-1,1 0 1,0-1 0,0 1 0,1 0-1,-1 0 1,1 0 0,3-9 0,0 0 215,2 0 0,0 1 0,0-1 0,1 1 0,1 0 0,15-18 0,-22 29-548,1 0 1,-1 0-1,1 0 0,0 0 0,0 0 0,0 1 0,0-1 0,0 1 0,0-1 1,1 1-1,-1 0 0,0-1 0,1 1 0,-1 0 0,1 1 0,-1-1 0,1 0 0,-1 1 1,1-1-1,0 1 0,3 0 0,-3 1-40,0-1-1,0 1 1,0 0 0,0 1-1,0-1 1,-1 0 0,1 1-1,-1-1 1,1 1 0,-1 0 0,1 0-1,-1 0 1,0 0 0,0 0-1,0 0 1,0 1 0,0-1-1,2 6 1,5 7-3,-2 1 1,0 0-1,-1 1 1,0-1-1,-2 1 0,0 0 1,0 1-1,-2-1 0,0 1 1,-1 20-1,-1-7-2,-2 1 0,-1-1 0,-2 1 1,-15 55-1,19-82-3,-20 56 25,19-57-26,0 0 0,0 0 0,0 0 0,0 0 0,-1-1 0,1 1 0,-1-1 0,0 1 0,0-1 0,0 0 0,-5 3-1,8-5 4,-1-1 0,1 0 0,-1 1 0,1-1-1,-1 0 1,0 1 0,1-1 0,-1 0-1,1 1 1,-1-1 0,0 0 0,1 0-1,-1 0 1,0 0 0,1 0 0,-1 0 0,1 0-1,-1 0 1,0 0 0,1 0 0,-1 0-1,0 0 1,1 0 0,-1 0 0,0 0-1,1-1 1,-1 1 0,1 0 0,-1 0 0,1-1-1,-1 1 1,0-1 0,1 1 0,-1 0-1,1-1 1,0 1 0,-1-1 0,1 1 0,-1-1-1,1 1 1,0-1 0,-1 1 0,1-1-1,0 0 1,0 1 0,-1-1 0,1 1-1,0-1 1,0 0 0,0 1 0,0-1 0,0-1-1,-1-2 67,0-1 0,1 0 0,0 0 0,0 0 0,1-9 0,1 6-28,0-1 1,1 1-1,0-1 1,0 1-1,0 0 1,1 0 0,1 1-1,-1-1 1,1 1-1,0 0 1,1 0-1,6-7 1,10-6 10,0 2 1,34-23-1,-32 24-1467,-1 0-1,27-27 1,-27 25-923,6 3 916</inkml:trace>
</inkml:ink>
</file>

<file path=ppt/ink/ink7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6:27.76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1 173 9274,'42'-48'4417,"-36"51"-1745,2-3-1583,1-2-273,-1-15-760,0-3-368,-2-9-904,4 3-305,2-7 865</inkml:trace>
</inkml:ink>
</file>

<file path=ppt/ink/ink7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6:28.55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0 328 7370,'7'6'8596,"10"14"-5117,4 5-2784,-1-2-241,0 1 0,-2 1 0,0 1 0,-2 0 0,17 39 0,-22-37-364,-2 0 1,9 48 0,-18-99-301,1 0 0,8-36 1,-8 48 151,1 0 21,-1 1 1,2-1-1,-1 1 1,1 0-1,1 0 0,0 0 1,0 0-1,8-11 1,-10 18 61,0 0 0,0 1 0,0-1-1,1 1 1,-1 0 0,1-1 0,-1 1 0,1 0 0,0 1 0,0-1 0,0 0 0,0 1-1,0 0 1,0 0 0,0 0 0,1 0 0,-1 0 0,0 0 0,0 1 0,1 0 0,-1-1 0,1 1-1,-1 1 1,0-1 0,1 0 0,-1 1 0,5 1 0,1 0 131,1 0 0,-1-1 0,1 0 0,0 0 0,10-2 0,-16 1-125,1-1 0,-1 1 0,0-1 0,0 0 0,0-1 0,0 1 0,0-1 0,0 1 0,-1-1 0,1 0 0,0 0 0,-1-1 0,0 1 0,4-4 1,0-1 3,0 0 1,0 0 0,-1-1-1,7-10 1,-11 14-29,-1 1 0,1-1 1,-1 0-1,0 1 0,0-1 1,0 0-1,0 0 0,-1 0 0,0 0 1,1 1-1,-1-1 0,-1 0 0,0-8 1,0 8-4,0-2-2,0-1-1,0 1 1,-1 0 0,0 0-1,-2-7 1,3 12-3,1 0-1,-1 0 1,0 0 0,1 0-1,-1 0 1,0 1-1,1-1 1,-1 0-1,0 0 1,0 0 0,0 1-1,0-1 1,0 0-1,0 1 1,0-1 0,0 0-1,0 1 1,0 0-1,0-1 1,0 1 0,0 0-1,0-1 1,0 1-1,-1 0 1,1 0 0,0 0-1,0 0 1,0 0-1,0 0 1,-1 0-1,1 1 1,0-1 0,0 0-1,-1 1 1,0 0-3,0 0 0,1 0 0,0 0 0,-1 0 1,1 0-1,-1 0 0,1 0 0,0 1 0,0-1 0,0 0 1,0 1-1,0-1 0,0 1 0,0-1 0,0 1 0,0 0 0,1-1 1,-1 1-1,1 0 0,-1 2 0,0 0 7,0 0 0,0 1-1,1-1 1,-1 1 0,1-1 0,1 8 0,-1-9 0,1 0 0,-1 0 0,1 0 0,0-1 0,0 1 0,0 0 1,0-1-1,1 1 0,-1-1 0,1 1 0,-1-1 0,1 0 0,0 0 1,0 1-1,0-1 0,0-1 0,5 5 0,-3-4 3,0 0 0,1 0-1,-1 0 1,0-1 0,1 1 0,-1-1 0,1 0-1,-1 0 1,1 0 0,6-1 0,-3 0 1,0 0 0,0 0 0,0-1 0,-1-1 0,1 1 0,0-1 0,-1 0 0,0-1 0,1 0 0,-1 0 0,0 0 0,0-1 0,6-5 0,-9 6-9,0-1-1,0-1 1,0 1 0,-1-1-1,1 1 1,-1-1-1,0 0 1,-1 0-1,1 0 1,-1-1 0,0 1-1,-1-1 1,3-8-1,-1-7-54,-1 1 0,0-31-1,-1 34 10,-2 8 25,1-1 1,-1 0 0,-1 1 0,0-1 0,0 1 0,-1 0 0,0 0-1,0 0 1,-1 0 0,-5-9 0,6 14 21,1-1 0,-1 1 0,0 0 0,0 0 0,0 1 0,0-1 0,0 0 0,-1 1 0,0 0-1,0 0 1,0 0 0,0 0 0,0 1 0,-1 0 0,1 0 0,-1 0 0,1 0 0,-1 0 0,0 1 0,1 0 0,-7 0 0,10 0 9,0 1 1,0 0-1,0 0 1,-1 0-1,1 0 1,0 1-1,0-1 1,0 0-1,0 0 1,0 1-1,0-1 1,0 1-1,-1-1 0,1 1 1,0-1-1,1 1 1,-1 0-1,0-1 1,0 1-1,0 0 1,0 0-1,0 0 1,1 0-1,-1-1 1,0 1-1,0 2 1,0-1 5,0 1 1,0 0-1,1 0 1,-1-1-1,1 1 1,-1 0-1,1 0 1,0 0-1,0 0 1,1 4-1,0 3 20,1 0-1,0-1 0,1 1 0,0-1 1,7 15-1,-5-15-17,0 0 0,1-1 1,0 1-1,1-1 0,0-1 1,0 0-1,1 0 0,0 0 0,0-1 1,0 0-1,1 0 0,0-1 0,0 0 1,15 5-1,-19-8-9,1 0 1,-1 0-1,1-1 0,0 0 0,-1 0 1,1 0-1,0-1 0,0 0 1,-1 0-1,1 0 0,0-1 0,0 1 1,-1-1-1,1-1 0,-1 1 1,1-1-1,-1 0 0,1 0 0,-1-1 1,0 0-1,0 0 0,0 0 1,-1 0-1,1-1 0,-1 0 0,1 0 1,4-5-1,-3 0 1,0 0 0,0-1-1,0 1 1,-1-1 0,-1 0 0,0 0-1,0-1 1,-1 1 0,0-1 0,-1 0-1,0 0 1,0 0 0,-1 0 0,-1 0-1,-1-17 1,1 31 48,0 0-1,1 0 1,0 0-1,0 0 1,0 0 0,0 0-1,0 0 1,0 0-1,1-1 1,0 1 0,-1 0-1,1-1 1,0 1-1,0-1 1,4 4 0,-4-5-70,41 36 134,-39-33-178,0-1 0,1 0 0,0-1 0,0 1 0,0-1 0,0 0 0,0 0 0,0 0 0,1-1 0,8 2-1,-13-3-39,0 0-1,0 0 0,0 0 0,1 0 0,-1 0 0,0 0 0,0-1 0,1 1 0,-1 0 0,0-1 0,0 1 0,0-1 0,0 0 0,0 1 0,0-1 1,0 0-1,0 1 0,0-1 0,0 0 0,0 0 0,0 0 0,0 0 0,-1 0 0,2-1 0,9-30-3720,-10 30 3677,4-20-1093</inkml:trace>
</inkml:ink>
</file>

<file path=ppt/ink/ink7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6:28.98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95 91 10986,'-94'-28'4593,"97"37"-3024,0-4-425,7-6-712,1-7-320,-1-8-624,8-1-632,5 1 1264,-1-3-488</inkml:trace>
</inkml:ink>
</file>

<file path=ppt/ink/ink7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6:29.35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27 13 4009,'0'0'3753,"-2"0"-3009,1 0 8,-1 0-192,1 0-112,-1 0-288,1 4-184,-1-1-864,0 2 616</inkml:trace>
  <inkml:trace contextRef="#ctx0" brushRef="#br0" timeOffset="1">43 0 8338,'1'2'8632,"6"24"-7189,-5-9-1095,0 1 0,-1 0-1,-1 0 1,-1 0-1,-6 34 1,-12 124 284,19-176-675,0 0 0,0 1-1,0-1 1,0 0 0,0 1-1,0-1 1,0 0 0,0 1 0,0-1-1,0 0 1,0 1 0,0-1-1,0 0 1,0 1 0,0-1 0,0 0-1,0 0 1,-1 1 0,1-1 0,0 0-1,0 1 1,0-1 0,0 0-1,-1 0 1,1 1 0,0-1 0,0 0-1,-1 0 1,1 1 0,0-1-1,0 0 1,-1 0 0,1 0 0,0 0-1,-1 1 1,-8-10-1987,-4-23-1357,11 5 2138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7:15.40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93 7001,'60'-8'3176,"-57"8"-2876,0 0 0,-1 0 0,1 0 0,0 1 0,0-1 1,0 1-1,0-1 0,-1 1 0,1 0 0,0 0 0,-1 0 0,1 1 0,0-1 1,-1 0-1,0 1 0,1 0 0,-1-1 0,0 1 0,0 0 0,0 0 1,0 1-1,0-1 0,0 0 0,-1 1 0,3 2 0,1 5 178,-1 0-1,0 1 1,0-1-1,4 21 0,-6-21-138,8 44 536,-8-38-611,1 0-1,1 0 0,0 0 0,1-1 1,13 30-1,-18-45-254,0 1-1,0-1 1,0 0-1,1 1 1,-1-1 0,0 1-1,0-1 1,0 0-1,1 0 1,-1 1 0,0-1-1,0 0 1,1 1 0,-1-1-1,0 0 1,1 0-1,-1 0 1,0 1 0,1-1-1,-1 0 1,0 0-1,1 0 1,-1 0 0,0 0-1,1 1 1,-1-1 0,1 0-1,-1 0 1,0 0-1,1 0 1,-1 0 0,0 0-1,1 0 1,-1 0-1,1-1 1,-1 1 0,0 0-1,1 0 1,-1 0 0,1 0-1,10-17 176,2-24-20,6-67 119,-12 61-205,23-82 0,-29 126-44,1-1 0,-1 1 0,0-1 0,1 1-1,0-1 1,0 1 0,0 0 0,0 0 0,5-5 0,-6 7-11,0 1 0,0-1 1,0 0-1,0 1 0,1-1 1,-1 1-1,0-1 1,0 1-1,1 0 0,-1-1 1,0 1-1,1 0 0,-1 0 1,0 0-1,1 0 0,-1 0 1,0 0-1,1 0 0,-1 1 1,0-1-1,1 0 0,-1 1 1,0-1-1,1 1 0,-1-1 1,0 1-1,0 0 0,0-1 1,2 3-1,3 1 11,-1 0 0,0 0 1,0 1-1,-1 0 0,1 0 0,-1 0 1,0 0-1,-1 0 0,1 1 0,5 11 0,0 6-933,11 39 0,-8-23-1938,1-8 1616</inkml:trace>
</inkml:ink>
</file>

<file path=ppt/ink/ink7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6:30.43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43 344 7810,'-2'-8'9641,"-3"12"-6617,-4 12-2691,4-5-168,0 0-1,1 1 0,1-1 0,0 1 1,-3 22-1,6-30-122,0 0-1,0 0 1,1 0-1,0 0 1,0 0 0,0 0-1,0 0 1,0 0-1,1-1 1,0 1 0,0 0-1,0-1 1,0 1-1,0-1 1,1 0 0,0 0-1,-1 0 1,1 0-1,4 3 1,-2-2 13,-1-1-1,1 1 1,0-1 0,0 0-1,1 0 1,-1 0 0,0-1 0,1 0-1,0 0 1,-1-1 0,9 2-1,-7-3-30,-1 0-1,1-1 0,0 0 1,0 0-1,-1-1 0,1 1 1,-1-1-1,1-1 0,-1 1 1,0-1-1,9-6 0,-3 1-15,1 0 1,-1-1-1,-1 0 0,11-11 1,-13 10 11,-1-1 1,0 0 0,0 0 0,-1 0-1,-1-1 1,0 0 0,0-1 0,-1 1 0,-1-1-1,0 0 1,-1 0 0,0 0 0,-1 0-1,-1-1 1,1-19 0,-2 32-11,0-1-1,0 0 1,0 0 0,-1 0 0,1 0-1,0 1 1,-1-1 0,1 0 0,-1 0 0,0 1-1,1-1 1,-1 0 0,0 1 0,0-1-1,0 1 1,0-1 0,0 1 0,-1-1-1,1 1 1,0 0 0,-1 0 0,1-1 0,0 1-1,-1 0 1,0 0 0,1 1 0,-1-1-1,-2-1 1,2 2-5,0 0 1,0 0-1,0 1 0,0-1 0,0 0 0,0 1 0,1-1 0,-1 1 1,0 0-1,0-1 0,0 1 0,0 0 0,1 0 0,-1 0 1,0 0-1,1 1 0,-1-1 0,1 0 0,0 1 0,-1-1 0,1 1 1,0-1-1,0 1 0,0 0 0,-2 3 0,0 1 13,0 0 0,0 0 0,1 0-1,0 0 1,0 1 0,1-1 0,-1 1-1,1 0 1,1-1 0,-1 1 0,1 0 0,0-1-1,2 12 1,-1-16-10,-1 0 0,1 0 0,-1 1 1,1-1-1,0 0 0,0 0 0,0 0 0,0 0 0,1 0 0,-1 0 1,0 0-1,1 0 0,-1-1 0,1 1 0,0-1 0,-1 1 0,4 1 0,-3-2-5,1 0 0,-1 0 0,1 0 0,0-1-1,-1 1 1,1-1 0,0 1 0,0-1 0,-1 0-1,1 0 1,0 0 0,0 0 0,0-1-1,-1 1 1,1-1 0,0 0 0,4-2 0,2 0-4,0-1 0,-1 0 0,0-1 1,1 0-1,-2 0 0,1-1 1,-1 0-1,1 0 0,-2-1 0,1 1 1,9-14-1,2-7 131,0-1 0,14-32-1,-18 33 413,2 0 0,20-29-1,-28 46-214,1 0 0,0 1 0,1 0-1,0 0 1,15-9 0,-22 15-223,1 1 0,-1 1 1,1-1-1,0 0 0,-1 1 0,1 0 1,0 0-1,0 0 0,7-1 0,-9 2-64,0 0-1,0 0 0,0 1 0,0-1 0,0 0 1,0 1-1,-1-1 0,1 1 0,0 0 0,0 0 1,-1 0-1,1-1 0,0 2 0,-1-1 0,1 0 1,-1 0-1,1 0 0,-1 1 0,1-1 0,1 4 1,-2-3-20,1 0 1,-1 1 0,0-1 0,0 0 0,0 1 0,-1-1 0,1 1 0,-1-1-1,1 1 1,-1 0 0,0-1 0,0 1 0,0-1 0,0 1 0,0 0 0,-1-1-1,1 1 1,-1-1 0,0 1 0,-1 4 0,-4 6 10,0 0 1,-14 21-1,10-16-1,-12 21-86,5-6-498,-2-1 0,0-1 0,-27 31 0,43-58 60,-1-1 0,1 1 0,-1-1 0,1 1 0,-1-1 0,0 0 0,0-1 0,-1 1 0,-7 3 0,0-5-1050</inkml:trace>
</inkml:ink>
</file>

<file path=ppt/ink/ink7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6:32.40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120 345 4601,'-16'-10'12991,"27"36"-8972,-6-15-4694,18 36 1312,20 41 68,-3 3 0,40 135 0,-69-197-683,-12-30-94,0-2 31,-9-15-87,-1 1-1,-20-23 1,-7-12-96,-13-23-208,-47-78-823,86 132 1106,1-1 0,2 0 0,0-1 0,1 0 0,-6-35 0,8 24 76,3 1 1,-1-42-1,5 56 88,0 0 0,0 0 0,2 1 0,1-1 0,7-25 0,-10 41 13,0 1 0,0-1-1,0 1 1,0 0 0,0-1 0,0 1 0,0 0 0,1 0-1,-1 0 1,1 0 0,0 0 0,-1 0 0,1 1-1,0-1 1,0 0 0,0 1 0,0 0 0,1-1 0,-1 1-1,0 0 1,0 0 0,1 0 0,-1 0 0,1 1-1,-1-1 1,1 1 0,-1-1 0,1 1 0,-1 0-1,1 0 1,-1 0 0,1 0 0,-1 1 0,1-1 0,-1 1-1,1-1 1,-1 1 0,0 0 0,1 0 0,-1 0-1,0 0 1,0 0 0,1 1 0,-1-1 0,0 0 0,0 1-1,0 0 1,-1 0 0,1-1 0,0 1 0,-1 0-1,1 0 1,-1 1 0,0-1 0,3 4 0,3 12 50,0 0 0,-1 0 0,-1 0 0,-1 1 0,4 37 0,3 13-5,-11-69-80,0 1 0,0-1 1,0 1-1,0-1 0,0 0 0,0 1 0,0-1 0,0 0 1,0 1-1,0-1 0,0 1 0,0-1 0,1 0 0,-1 1 1,0-1-1,0 0 0,0 1 0,0-1 0,1 0 0,-1 1 1,0-1-1,0 0 0,1 0 0,-1 1 0,0-1 0,1 0 1,-1 0-1,0 0 0,1 1 0,-1-1 0,0 0 0,1 0 1,-1 0-1,0 0 0,1 0 0,-1 1 0,0-1 0,1 0 1,-1 0-1,0 0 0,1 0 0,-1 0 0,1 0 0,-1 0 1,0-1-1,1 1 0,-1 0 0,0 0 0,1 0 0,-1 0 1,0 0-1,1 0 0,-1-1 0,1 1 0,20-21-411,-6 4 349,-6 12 51,-1 0-1,1 0 1,16-6-1,-22 10 23,1 0 0,-1 0-1,0 0 1,0 1 0,0-1 0,1 1 0,-1-1-1,0 1 1,1 0 0,-1 1 0,0-1 0,1 0-1,-1 1 1,6 2 0,-7-3 10,-1 1 0,0 0 0,0 0 0,1 0 0,-1 0 0,0 0 0,0 0 0,0 0 0,0 1 0,0-1 0,-1 0 0,1 1 0,0-1 0,0 0 0,-1 1 0,1-1 0,-1 1 0,1-1 0,-1 1 0,0-1 0,0 1 0,0-1 0,1 2 0,-5 36 335,3-31-376,-1 0-1,1-1 1,-2 1-1,1-1 1,-1 0-1,0 1 1,0-1-1,-1-1 1,0 1-1,-1 0 1,1-1-1,-1 0 1,0 0-1,-1 0 1,1-1-1,-1 0 1,0 0-1,-8 5 1,14-10-17,0 0-1,-1 1 1,1-1 0,0 0 0,0 0 0,0 0 0,-1 0 0,1 0 0,0 1 0,0-1 0,-1 0 0,1 0 0,0 0 0,0 0 0,-1 0-1,1 0 1,0 0 0,0 0 0,-1 0 0,1 0 0,0 0 0,0 0 0,-1 0 0,1 0 0,0 0 0,-1 0 0,1 0 0,0 0 0,0 0-1,0 0 1,-1 0 0,1-1 0,0 1 0,0 0 0,-1 0 0,1 0 0,0 0 0,0-1 0,0 1 0,-1 0 0,1 0 0,0 0-1,0-1 1,0 1 0,0 0 0,0 0 0,0-1 0,-1 1 0,1 0 0,0 0 0,0-1 0,0 1 0,0 0 0,0-1 0,3-15-2040,9-6 926</inkml:trace>
</inkml:ink>
</file>

<file path=ppt/ink/ink7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6:32.83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30 8938,'0'8'4161,"2"-3"-1625,6-5-1711,-8-2-169,0 0-992,1-5-529,26-25 561</inkml:trace>
</inkml:ink>
</file>

<file path=ppt/ink/ink7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6:33.28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101 1 8402,'-20'19'3717,"-47"53"2499,65-71-6176,1 1 1,0 0 0,-1 0-1,1 0 1,0 0 0,0 0 0,0 0-1,1 0 1,-1 0 0,0 0-1,1 0 1,-1 0 0,1 0 0,0 1-1,0-1 1,0 0 0,0 0-1,0 0 1,0 0 0,0 1 0,1-1-1,-1 0 1,1 0 0,0 0-1,0 0 1,-1 0 0,1 0 0,0 0-1,1 0 1,-1 0 0,0 0-1,1-1 1,-1 1 0,1 0-1,-1-1 1,1 0 0,-1 1 0,1-1-1,4 3 1,3 1-15,0 1-1,0-1 1,0-1-1,1 0 1,0 0-1,-1-1 0,13 3 1,-9-3 43,-7-3 58,0 1-1,0 1 1,0-1-1,-1 1 1,8 3 0,-12-4-102,0-1 0,0 1 0,0 0 0,1 0 1,-1 0-1,0-1 0,0 1 0,-1 0 0,1 0 0,0 1 1,0-1-1,0 0 0,-1 0 0,1 0 0,0 0 1,-1 1-1,1-1 0,-1 0 0,0 0 0,1 1 1,-1-1-1,0 0 0,0 1 0,0-1 0,0 1 0,0-1 1,0 0-1,0 2 0,-1 4-84,-1-1 0,1 0 1,-1 1-1,-1-1 0,1 0 0,-1 0 0,-4 7 1,5-10-114,0 0 1,0 0 0,1-1 0,-2 1-1,1-1 1,0 1 0,0-1-1,-1 0 1,1 0 0,-1 0 0,0 0-1,0 0 1,1-1 0,-1 1-1,0-1 1,-4 1 0,6-2 15,0 0 0,1 0 0,-1 0 0,0 0-1,0 0 1,0 0 0,0 0 0,1-1 0,-1 1 0,0 0 0,0 0 0,0-1 0,1 1-1,-1-1 1,0 1 0,0-2 0,-3 0-1116,-1-1 153</inkml:trace>
</inkml:ink>
</file>

<file path=ppt/ink/ink7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6:34.06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2 404 7882,'-2'2'8148,"6"17"-5374,9 24-1151,31 60 852,45 123-429,-86-216-2011,13 33 56,-16-41-91,1-1 0,0 1 1,-1-1-1,1 0 1,0 1-1,0-1 1,0 0-1,0 0 0,0 1 1,0-1-1,0 0 1,0 0-1,0 0 1,1 0-1,-1-1 1,0 1-1,1 0 0,-1 0 1,1-1-1,-1 1 1,1-1-1,-1 1 1,2-1-1,-2 0-4,0 0 1,-1-1-1,1 1 0,0-1 0,-1 1 1,1-1-1,0 1 0,-1-1 0,1 1 1,-1-1-1,1 1 0,-1-1 0,1 0 1,-1 1-1,0-1 0,1 0 0,-1 1 1,0-1-1,1 0 0,-1 0 0,0 1 1,0-1-1,0 0 0,0 0 0,0-1 1,3-25-92,-2 23 68,0-45-250,-1 27-56,6-41-1,-5 57 287,1 0 0,-1 0-1,1-1 1,1 1 0,-1 0-1,1 0 1,0 1 0,0-1 0,0 1-1,9-10 1,-11 14 48,-1 0-1,1 0 1,0 0-1,0 0 1,0 0-1,0 0 1,0 0-1,0 1 1,0-1-1,0 0 1,1 1-1,-1-1 1,0 1-1,0-1 1,1 1-1,-1 0 1,0-1-1,0 1 1,1 0 0,-1 0-1,0 0 1,1 0-1,-1 0 1,0 0-1,1 0 1,-1 0-1,0 1 1,0-1-1,1 0 1,-1 1-1,2 0 1,2 3 46,0-1 0,0 1 0,0 0 0,-1 1 0,8 7 0,10 11 183,-20-21-211,0-1-1,0 1 0,0-1 0,0 1 0,1-1 0,-1 0 0,0 0 0,0 0 1,1 0-1,-1 0 0,1 0 0,-1-1 0,1 1 0,-1-1 0,1 0 1,-1 0-1,1 0 0,-1 0 0,1 0 0,4-1 0,-4-1-1,0 1 1,-1 0-1,1-1 0,0 0 1,0 0-1,-1 0 0,1 0 1,-1 0-1,0 0 0,0 0 0,0-1 1,0 1-1,0-1 0,0 0 1,2-5-1,2-2 2,0 0 0,-1-1 0,-1 0 0,0 0 0,0 0 0,-1-1-1,0 1 1,-1-1 0,-1 0 0,0 0 0,0 1 0,-1-1 0,0 0 0,-4-21 0,-3 21-28,0 16-11,5-2 17,1 0 0,0 0 0,0 0 0,0 1 0,0-1 0,0 0 0,0 0 0,0 1 0,0 2 0,1 0 6,0 1 1,1-1-1,-1 0 0,1 1 0,0-1 0,1 0 0,-1 0 0,1 0 1,0 0-1,0 0 0,1 0 0,-1 0 0,1-1 0,0 1 0,1-1 1,-1 0-1,1 0 0,-1 0 0,6 3 0,-7-5 8,0 0-1,0 0 0,0-1 1,1 1-1,-1-1 0,0 0 0,1 1 1,-1-1-1,1 0 0,-1-1 1,1 1-1,0 0 0,-1-1 1,1 1-1,0-1 0,0 0 1,-1 0-1,1 0 0,0 0 1,0-1-1,-1 1 0,1-1 1,0 1-1,-1-1 0,1 0 1,-1 0-1,1 0 0,-1 0 1,1-1-1,-1 1 0,0-1 0,0 1 1,1-1-1,-1 0 0,0 0 1,-1 0-1,1 0 0,2-3 1,7-10 83,-1 0 0,-1-1 0,0 0 0,-1 0 0,-1-1 0,-1 0 0,0 0-1,-1 0 1,-1-1 0,0 0 0,-2 0 0,2-26 0,-4 43-86,0-1 1,0 0-1,-1 1 0,1-1 0,0 0 0,0 0 0,-1 1 0,1-1 1,-1 0-1,0 1 0,1-1 0,-1 1 0,-1-3 0,1 4-7,1 0 1,0-1-1,-1 1 0,1 0 0,-1-1 0,1 1 0,-1 0 0,1 0 0,0 0 1,-1-1-1,1 1 0,-1 0 0,1 0 0,-1 0 0,1 0 0,-1 0 0,1 0 0,-1 0 1,1 0-1,-1 0 0,1 0 0,-1 0 0,1 0 0,-1 0 0,1 0 0,-1 0 1,1 1-1,-1-1 0,-1 1-1,-1 1 1,1-1-1,1 1 1,-1 0-1,0-1 1,0 1-1,1 0 1,-1 0-1,1 0 1,-1 0-1,1 0 1,0 0-1,0 1 1,0-1 0,-2 5-1,2-1 5,-1 1 0,1-1 1,0 1-1,0 0 0,1 0 0,0 0 0,0-1 0,1 1 1,0 0-1,0 0 0,0-1 0,1 1 0,0-1 0,0 1 1,5 7-1,-6-11-1,1-1 1,0 1 0,0 0-1,0-1 1,0 1 0,0-1-1,1 1 1,-1-1-1,1 0 1,-1 0 0,1 0-1,0-1 1,0 1 0,0-1-1,0 1 1,0-1-1,0 0 1,0 0 0,0 0-1,1-1 1,-1 1 0,0-1-1,0 0 1,1 0-1,-1 0 1,0 0 0,1 0-1,-1-1 1,0 1 0,0-1-1,0 0 1,1 0-1,2-2 1,3-1-2,-1 0 0,1-1 0,-1 1 0,0-2 0,0 1 0,-1-1 0,0-1 0,0 1 0,0-1 0,-1 0 0,0-1 0,0 0 0,-1 0-1,9-16 1,-3 1 30,0-2 0,-1 1 0,-2-1-1,7-30 1,-9 28 25,3-39 0,-8 56-40,0 1 1,-1 0-1,-1-1 0,0 1 1,0 0-1,0-1 1,-6-16-1,7 25-14,-1 0 1,1 0-1,0 1 0,0-1 1,-1 0-1,1 0 0,-1 0 1,1 0-1,-1 0 0,1 1 1,-1-1-1,1 0 0,-1 0 1,1 1-1,-1-1 0,0 0 1,0 1-1,1-1 0,-1 1 1,0-1-1,0 1 1,0-1-1,0 1 0,1 0 1,-1-1-1,0 1 0,0 0 1,0 0-1,0-1 0,0 1 1,0 0-1,0 0 0,0 0 1,0 0-1,0 0 0,0 1 1,0-1-1,0 0 0,0 0 1,-1 1 1,0 0 0,1 0-1,-1 0 1,1 1 0,0-1 0,-1 0 0,1 0 0,0 1 0,0-1 0,0 1 0,-1-1 0,2 1 0,-1-1-1,0 1 1,0 0 0,0-1 0,1 1 0,-1 0 0,0 2 0,0 5 7,1 0-1,0 0 1,0 0 0,0 0 0,1 0 0,1 0-1,0-1 1,0 1 0,0 0 0,1-1 0,0 1-1,1-1 1,0 0 0,0 0 0,9 11 0,-8-11 3,0-1 1,1 0 0,0 0 0,0 0 0,1-1-1,0 0 1,0 0 0,0 0 0,1-1 0,-1-1-1,1 1 1,1-1 0,-1 0 0,0-1 0,10 3-1,-10-4 27,0-1-1,1 0 0,-1 0 1,1-1-1,16-1 1,-23 1-126,1-1-1,-1 1 1,1-1 0,-1 0 0,1 1 0,-1-1 0,0 0 0,1 0 0,-1-1 0,0 1 0,0 0 0,0-1 0,0 0 0,0 1 0,0-1 0,0 0 0,0 0 0,-1 0 0,1 0-1,-1 0 1,0 0 0,1 0 0,0-3 0,-2 3-168,0 1 0,0-1-1,0 1 1,0 0 0,0-1 0,0 1-1,0 0 1,0-1 0,0 1 0,-1 0-1,1-1 1,-1 1 0,1 0 0,-1-1-1,0 1 1,1 0 0,-1 0-1,0 0 1,0 0 0,0 0 0,-1-2-1,0 1-430,1 1-1,0-1 0,0 0 1,0 1-1,0-1 0,0 0 1,0 0-1,0 0 0,0 0 1,0-2-1,3-6-1766</inkml:trace>
</inkml:ink>
</file>

<file path=ppt/ink/ink7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6:34.49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0 331 11282,'2'18'5081,"4"-7"-2440,16-10-1049,6-6-175,11-21-433,4-2-240,-2-9-248,-7 0-280,-7 1-1328,-11 0-1168,23 9 1351</inkml:trace>
  <inkml:trace contextRef="#ctx0" brushRef="#br0" timeOffset="1">421 11 15867,'44'2'6458,"-46"4"-4466,-4-1-592,-2-5-1648,10-7-1288,7-10 928</inkml:trace>
</inkml:ink>
</file>

<file path=ppt/ink/ink7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6:39.58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44 0 7386,'-8'4'806,"-24"14"4816,32-18-5523,-1 0-1,1 0 1,0 1 0,-1-1 0,1 0-1,0 1 1,0-1 0,-1 0 0,1 1-1,0-1 1,0 0 0,0 1 0,0-1-1,-1 0 1,1 1 0,0-1 0,0 0 0,0 1-1,0-1 1,0 1 0,0-1 0,0 0-1,0 1 1,0-1 0,0 0 0,0 1-1,0-1 1,1 1 0,-1 0 19,1 0 0,0 0 1,0 0-1,0 0 0,0-1 1,0 1-1,0 0 0,0-1 0,0 1 1,0-1-1,0 1 0,0-1 0,0 1 1,2-1-1,27 8 1201,0-1-1,0-2 1,0-2 0,34 1-1,9 1 144,57 12 314,63 5-228,-160-20-1820,0-2 0,0-1-1,55-8 1,-79 7-541,-1-1 0,1 1 0,-1-1 0,0-1 0,14-7 0,11-6-798</inkml:trace>
</inkml:ink>
</file>

<file path=ppt/ink/ink7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6:40.21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92 5161,'146'-44'2313,"-126"38"-1192,1 1-1,0 1 1,0 1 0,0 0 0,0 2 0,41 2 0,-16 1 848,302-13 6982,-293 6-8152,110-7 791,-144 11-1486,1 2-1,-1 1 0,0 0 0,-1 2 1,36 10-1,-49-11-259,1 0-1,0 1 1,-1 0-1,0 1 1,0-1-1,9 9 1,12 8-2409,-2-8 1173</inkml:trace>
</inkml:ink>
</file>

<file path=ppt/ink/ink7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6:47.37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162 67 6105,'-41'-29'2549,"39"27"-2143,1 0-1,-1 1 1,1-1 0,-1 0 0,1-1 0,0 1 0,0 0-1,0 0 1,-1-3 0,-7-9 6403,8 14-6700,1 0-1,-1 0 0,0 0 1,1 0-1,-1 0 1,0 0-1,0 0 1,1 1-1,-1-1 0,0 0 1,1 0-1,-1 1 1,1-1-1,-1 0 1,0 1-1,1-1 0,-1 1 1,1-1-1,-1 1 1,1-1-1,-1 1 1,1-1-1,0 1 1,-1 0-1,1-1 0,-1 2 1,-41 56 404,34-45-439,3-5-30,0 1 0,1 0 1,1 0-1,0 0 1,0 1-1,0-1 1,1 1-1,1-1 0,0 1 1,0 0-1,1-1 1,0 1-1,0 0 1,1 0-1,3 13 0,-3-18-26,1 0-1,-1-1 1,1 1 0,0 0-1,0 0 1,0-1-1,0 1 1,1-1-1,0 1 1,0-1-1,0 0 1,0 0-1,1-1 1,0 1 0,-1-1-1,1 0 1,1 0-1,-1 0 1,0 0-1,1-1 1,4 3-1,-2-3-6,0 0 0,0-1-1,-1 0 1,1 0 0,0 0 0,0-1-1,0 0 1,0-1 0,0 1 0,0-1-1,0-1 1,0 1 0,-1-1-1,13-5 1,-10 3 13,0 0 0,0 0 1,0-1-1,0 0 0,-1-1 0,1 0 0,-1 0 0,-1-1 0,0 0 0,12-13 1,-15 13 0,1 0 0,-1 0-1,0-1 1,0 1 0,-1-1 0,0 0 0,0 0 0,-1 0 0,0 0 0,-1-1 0,0 1 0,0-1 0,-1-9 0,0 16-13,0 0-1,0-1 1,0 1-1,0-1 1,-1 1 0,0 0-1,1-1 1,-1 1-1,0 0 1,0 0-1,0 0 1,0-1 0,0 1-1,-1 0 1,1 1-1,-1-1 1,1 0 0,-1 0-1,0 0 1,0 1-1,0-1 1,0 1 0,0 0-1,0-1 1,0 1-1,0 0 1,0 0-1,0 1 1,-1-1 0,1 0-1,0 1 1,-1-1-1,1 1 1,0 0 0,-1-1-1,1 1 1,-4 1-1,-5-1 3,0 0 0,0 1 0,0 1 0,1 0 0,-1 0 0,0 1 0,-9 4 0,9-2-122,1-1 0,-1-1-1,1 0 1,-1 0 0,-22 2 0,46-19-6043,15-1 6559</inkml:trace>
</inkml:ink>
</file>

<file path=ppt/ink/ink7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6:47.74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0 267 7786,'57'7'11347,"-45"-4"-10488,-1 0 0,1 0-1,-1 1 1,0 1 0,15 7-1,-12 2-522,-14-14-332,1 1 0,-1-1 0,0 1 0,1-1 0,-1 1 0,0-1 0,1 1 0,-1-1 0,0 1 0,0-1 0,0 1 0,1-1 0,-1 1 0,0 0 0,0-1 0,0 1 0,0-1 0,0 1 0,0 0 0,0-1 0,0 1 0,0-1 0,0 1 0,-1-1 0,1 1 0,0 0 0,0-1 0,0 1 0,-1-1 0,1 1 0,-14-24 102,9 13-108,1-1 0,0 1 1,0-1-1,1 0 1,0-1-1,1 1 0,1 0 1,0-1-1,0 1 1,1-1-1,0 1 0,1-1 1,1 1-1,4-18 1,-3 19 0,1 0 1,1 1 0,0-1-1,0 1 1,0 0-1,1 0 1,1 0 0,9-8-1,-14 13-19,1 2 0,0-1 0,0 0 0,0 1 0,0-1 0,0 1 0,0 0 0,1 0 0,-1 0 0,1 0 1,0 1-1,-1 0 0,1-1 0,0 1 0,0 0 0,0 1 0,0-1 0,-1 1 0,1 0 0,0 0 0,0 0 0,0 0 0,0 1 0,7 1 0,-10-1-172,1 0 0,0 0-1,-1 0 1,1 0 0,0 1 0,-1-1 0,0 0 0,1 1-1,-1-1 1,0 1 0,0 0 0,0-1 0,0 1 0,0 0-1,0 0 1,0-1 0,0 1 0,-1 0 0,1 0-1,-1 0 1,1 4 0,2 41-4221,-3-16 3053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7:16.01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 0 8474,'-9'5'10111,"24"19"-8274,19 63 44,-14-35-903,41 81 1,-53-118-1108,1-1 0,0 0 0,1-1 0,0 0 0,1-1 1,1 0-1,0-1 0,0 0 0,1 0 0,15 8 0,-27-18-24,0-1 0,0 1 0,0 0 0,0 0 0,1-1 0,-1 1 0,0-1 0,1 1 0,-1-1 0,0 0 0,1 1 0,-1-1 0,1 0 0,-1 0 0,1 0 0,-1 0 0,2-1 0,-2 1-23,0-1 0,0 1 0,-1-1 0,1 1 0,0-1 0,-1 0 0,1 0 0,-1 1 0,1-1-1,0 0 1,-1 0 0,0 0 0,1 1 0,-1-1 0,0 0 0,1 0 0,-1 0 0,0 0 0,0 0-1,0 0 1,0 0 0,0 0 0,0 0 0,0-1 0,0-20-899</inkml:trace>
</inkml:ink>
</file>

<file path=ppt/ink/ink7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6:48.14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3 599 8370,'-1'1'245,"1"0"-1,0-1 1,0 1 0,-1-1 0,1 1 0,0 0-1,0-1 1,0 1 0,0 0 0,0-1 0,0 1-1,0-1 1,0 1 0,0 0 0,0-1 0,0 1-1,0 0 1,0-1 0,1 1 0,-1-1 0,0 1-1,0 0 1,1-1 0,-1 1 0,14-3 2895,25-26-1150,-28 19-1211,336-284 5405,-64 29-3703,-281 262-2482,-1 0 1,1 0 0,0 1-1,0-1 1,1 1 0,-1 0 0,0-1-1,0 1 1,1 0 0,-1 0 0,0 1-1,1-1 1,-1 0 0,3 0 0,-4 1-16,-1 0 0,0 1 0,0-1 0,0 0 1,1 0-1,-1 0 0,0 0 0,0 0 1,0 0-1,1 0 0,-1 0 0,0 1 1,0-1-1,0 0 0,0 0 0,0 0 1,1 0-1,-1 1 0,0-1 0,0 0 1,0 0-1,0 0 0,0 0 0,0 1 0,0-1 1,0 0-1,0 0 0,0 0 0,0 1 1,0-1-1,0 0 0,0 0 0,0 1 1,0-1-1,0 0 0,0 0 0,0 0 1,0 1-1,0-1 0,0 0 0,0 0 0,0 0 1,0 1-1,-4 10-599,3-10 513,-14 26-1136,-11 6 464</inkml:trace>
</inkml:ink>
</file>

<file path=ppt/ink/ink7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7:19.66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1 120 7930,'1'5'10194,"7"-5"-6322,19-10-4362,-9 2 1774,15-5-722,20-9 673,1 2-1,59-13 1,-69 26-868,-1 1-1,1 2 1,-1 3-1,1 1 1,0 2-1,-1 2 1,1 1-1,-1 3 1,82 26-1,-79-19-295,141 49 185,-152-58-928,-29-6-1120,-21-3-809,10 3 1761,0 0 1,-1 0-1,1 0 0,-1 1 1,1 0-1,0 0 1,-1 0-1,-9 4 0,6-2 94,-29 7-747</inkml:trace>
</inkml:ink>
</file>

<file path=ppt/ink/ink7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7:20.12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87 11923,'10'4'5169,"27"-4"-2417,12-3-135,26-9-81,18-4-199,12-5-481,10 4-263,3 6-625,-9 2-288,-13 9-408,-19-2-208,-30 4-64,-8-1 0,-23 1-216,-2 1-264,-6-1-1329,5-2-1679,7-5 2207</inkml:trace>
</inkml:ink>
</file>

<file path=ppt/ink/ink7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7:22.72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51 1 6825,'0'0'10479,"0"5"-9054,-5 37-172,-14 65 0,9-66-694,3 1 0,-3 47 0,11-32-4,2 0 1,2 0-1,26 111 0,67 160 629,-74-254-1013,-7-20-57,70 190 605,-73-211-582,2-1 0,1 0 0,2-1-1,1-1 1,25 29 0,-31-45-82,0-1-1,1 0 1,1-1 0,0-1-1,0-1 1,1 0 0,0-1-1,36 13 1,-53-22-66,0 0 1,0 0-1,0 0 0,0 0 0,0 0 1,1 0-1,-1 0 0,0 0 0,0 0 0,0 0 1,0 0-1,0 0 0,0 0 0,0 0 1,1 0-1,-1 0 0,0 0 0,0 0 1,0 0-1,0 0 0,0 0 0,0 0 0,0 0 1,1 0-1,-1 0 0,0 0 0,0 0 1,0 0-1,0 0 0,0 0 0,0-1 1,0 1-1,0 0 0,0 0 0,1 0 0,-1 0 1,0 0-1,0 0 0,0 0 0,0 0 1,0 0-1,0-1 0,0 1 0,0 0 1,0 0-1,0 0 0,0 0 0,0 0 0,0 0 1,0 0-1,0-1 0,0 1 0,0 0 1,0 0-1,0 0 0,0 0 0,0 0 1,0 0-1,0 0 0,0-1 0,0 1 0,0 0 1,0 0-1,0 0 0,0 0 0,-1 0 1,-8-8-5404,3 6 4164,-30-12-3069,-8-14 2880</inkml:trace>
</inkml:ink>
</file>

<file path=ppt/ink/ink7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7:23.09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118 147 7634,'-101'42'3871,"100"-41"-3776,0-1 0,0 0 0,0 1 0,1-1 1,-1 0-1,0 1 0,0-1 0,0 1 0,1-1 0,-1 1 0,0 0 0,1-1 0,-1 1 0,0 0 0,1-1 0,-1 1 0,1 0 0,-1 0 1,1 0-1,-1-1 0,1 1 0,0 0 0,-1 0 0,1 0 0,0 0 0,0 0 0,0 0 0,0 0 0,0 0 0,0 0 0,0-1 1,0 1-1,0 0 0,0 0 0,0 0 0,0 0 0,1 0 0,-1 0 0,0 0 0,1 0 0,-1-1 0,1 1 0,-1 0 0,1 0 1,-1-1-1,1 1 0,0 0 0,-1 0 0,1-1 0,0 1 0,-1-1 0,2 1 0,2 4 367,19 28 1762,-13-18-1403,0 0 1,1-1-1,22 21 1,-29-31-712,0-1 0,0 0 1,0 0-1,0 0 1,0-1-1,1 0 0,0 0 1,-1 0-1,1 0 1,0 0-1,0-1 0,-1 0 1,1 0-1,0-1 1,0 1-1,0-1 0,0 0 1,6-1-1,-3 0-10,-1-1 0,1 0-1,-1-1 1,1 1 0,-1-2-1,0 1 1,0-1 0,0 0-1,-1 0 1,1-1 0,-1 0-1,0 0 1,0 0 0,-1-1-1,0 0 1,0 0 0,0 0-1,-1-1 1,1 0 0,-2 0-1,1 0 1,2-8 0,-1 4-9,-1 0 1,0 0-1,-1 0 1,-1 0-1,1-1 1,-2 1-1,0-1 1,0 1-1,-1-1 1,0 0-1,-1 1 1,-1-1-1,1 1 1,-6-17-1,5 24-79,0 0 0,0-1 0,0 1 0,-1 0 0,0 0 0,0 0 0,0 0-1,0 1 1,0-1 0,-1 1 0,1 0 0,-1 0 0,0 0 0,0 0 0,0 1 0,-1-1 0,1 1 0,0 0 0,-1 1 0,1-1 0,-1 1-1,0 0 1,0 0 0,-6 0 0,3 0-171,1 0-1,-1 1 1,1 1 0,-1-1-1,1 1 1,-1 0 0,1 1-1,0 0 1,-1 0-1,1 0 1,0 1 0,0 0-1,1 1 1,-12 7 0,2 6-1072,14-5 481</inkml:trace>
</inkml:ink>
</file>

<file path=ppt/ink/ink7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7:29.42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164 0 7394,'28'13'3120,"44"12"1,-67-23-2828,0 0 0,-1 0 1,0 0-1,1 0 0,-1 1 0,0 0 0,0 0 1,0 0-1,-1 0 0,1 1 0,-1-1 0,1 1 1,-1 0-1,-1 0 0,1 0 0,0 0 1,-1 0-1,0 1 0,0-1 0,2 7 0,2 9 153,0 1 0,-2 0 0,3 29 0,-4-32-191,2 35-33,-1 0 0,-3 0-1,-2 1 1,-3-1 0,-2 0-1,-13 53 1,-3-15-19,-5-1 0,-59 134 0,-88 206 584,153-377-754,17-37-30,3-14-3,1 0 1,-1 0-1,1 0 0,-1 0 0,1 0 0,-1 0 1,0 0-1,0 0 0,0 0 0,-2 1 0,5-21-6135,0 11 5936,6-16 1552,15-33-889</inkml:trace>
</inkml:ink>
</file>

<file path=ppt/ink/ink7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7:29.81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90 13 8786,'-45'-12'3921,"44"12"-3807,0 0 0,0 0-1,0 0 1,1 0 0,-1 0 0,0 0 0,0 0 0,0 1 0,0-1 0,0 0 0,0 1 0,1-1-1,-1 0 1,0 1 0,0-1 0,1 1 0,-1 0 0,0-1 0,1 1 0,-1 0 0,0-1 0,1 1-1,-1 0 1,1-1 0,-1 1 0,1 0 0,-1 0 0,1 0 0,0 0 0,-1-1 0,1 1 0,0 1-1,-5 31 1493,5-27-1197,-8 66 1607,5-51-1406,0 1 0,1-1 0,1 1 0,1 0 0,1-1-1,7 42 1,-7-60-523,-1 0-1,1 0 1,0 0 0,0 0-1,1 0 1,-1 0 0,0 0-1,1-1 1,0 1-1,-1-1 1,1 1 0,0-1-1,1 0 1,-1 0-1,0 0 1,0 0 0,1 0-1,-1 0 1,1 0-1,0-1 1,0 0 0,-1 1-1,1-1 1,0 0-1,0 0 1,0-1 0,0 1-1,0 0 1,0-1-1,0 0 1,0 0 0,1 0-1,-1 0 1,0 0-1,0-1 1,5-1 0,3-1 29,0 0 1,-1-1-1,0 0 0,0-1 1,0 0-1,0 0 1,-1-1-1,0-1 1,9-7-1,-4 2-477,0-1 0,-1-1 0,0 0 0,-2 0 0,1-1 0,-2-1 0,16-30 0,-14 19-496</inkml:trace>
</inkml:ink>
</file>

<file path=ppt/ink/ink7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7:25.86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 0 6217,'-6'2'15219,"14"4"-12090,25 7-3670,-32-13 773,16 6 163,1 0 0,0-2 1,0 0-1,0-1 0,0-1 1,28 0-1,163-11 1835,105-2-95,-243 12-1680,0 3 0,97 19-1,-152-20-452,-8-1-23,-1 0 0,1 0 0,0-1 0,0-1 0,13 0 0,-21 0-3,0 0-1,0 0 1,0 0-1,0 0 1,0 0-1,0 0 1,0 0-1,0 0 1,0 0-1,-1 0 1,1 0-1,0 0 1,0 0-1,0-1 1,0 1-1,0 0 1,0 0-1,0 0 1,0 0-1,0 0 1,0 0-1,0 0 1,0 0-1,0 0 1,0-1-1,0 1 1,0 0-1,0 0 1,0 0-1,0 0 1,0 0-1,0 0 0,0 0 1,0-1-1,0 1 1,0 0-1,0 0 1,0 0-1,0 0 1,0 0-1,0 0 1,0 0-1,0 0 1,0 0-1,0-1 1,0 1-1,0 0 1,1 0-1,-1 0 1,0 0-1,0 0 1,0 0-1,0 0 1,0 0-1,0 0 1,0 0-1,0 0 1,0 0-1,1 0 1,-1 0-1,0 0 1,0 0-1,0 0 1,0 0-1,0 0 1,0 0-1,0 0 1,1 0-1,-1 0 1,-14-3-5968,-17 8 2420,-26 13 1379</inkml:trace>
</inkml:ink>
</file>

<file path=ppt/ink/ink7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7:26.28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1 152 11282,'7'2'1674,"0"0"-1,0-1 0,1 0 0,-1 0 0,11-1 0,7-1-359,37-7-1,-27 3 155,458-86 5301,-236 38-6187,-276 60-1323,-20 8-4198,18-7 2753</inkml:trace>
</inkml:ink>
</file>

<file path=ppt/ink/ink7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7:36.43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381 829 7098,'-27'65'2708,"27"-65"-2660,-1 1 0,1-1 0,0 1 0,0-1 0,0 1 0,0-1 0,0 0 0,0 1 0,0-1 0,0 1 0,0-1 0,0 1 0,0-1 0,0 0 1,0 1-1,0-1 0,1 1 0,-1-1 0,0 0 0,0 1 0,0-1 0,1 0 0,-1 1 0,0-1 0,0 0 0,1 1 0,-1-1 0,0 0 0,1 1 0,-1-1 0,0 0 0,1 0 0,-1 1 0,0-1 0,1 0 0,-1 0 0,1 0 0,-1 0 0,0 1 0,1-1 0,-1 0 0,1 0 0,20 1 872,-15-1-436,35 0 770,-1-1 0,0-2 1,54-11-1,-58 8-755,2 1-195,-1-1 1,-1-2-1,1-2 1,-1-2-1,-1-1 0,0-1 1,-1-2-1,-1-2 1,35-24-1,-39 22-46,-7 5 198,0-1 0,34-33 0,-51 43-327,0 1-1,0-1 0,0 0 1,-1 0-1,0-1 0,0 1 0,-1-1 1,0 0-1,0 0 0,-1 0 0,1 0 1,-2-1-1,1 1 0,0-14 0,-1 2 45,-1-1 0,-1 1 0,-1-1 0,-1 1 0,-1 0 0,-8-27-1,7 33-166,0 0 0,0 1 0,-2-1 0,0 1-1,0 1 1,-1-1 0,0 1 0,-1 0-1,0 1 1,-11-10 0,-12-4 176,-1 1 1,0 2-1,-54-25 1,12 6 485,55 28-635,-1 2-1,0 0 1,-1 2 0,0 0 0,0 2 0,-1 0 0,0 1 0,0 2 0,0 0-1,0 1 1,-1 2 0,1 0 0,0 1 0,0 2 0,-1 0 0,2 2 0,-1 0-1,0 1 1,1 2 0,1 0 0,-1 1 0,1 2 0,1 0 0,0 1 0,-30 23 0,37-24-36,1 0 0,1 0 1,0 1-1,1 0 1,-16 26-1,-31 73-41,45-86 27,8-17 16,-11 24 4,1 0 0,1 1 0,1 0 0,-7 39 0,18-63-4,-1-1 0,1 1 0,0 0-1,1-1 1,0 1 0,1 0 0,0 0 0,0-1 0,0 1 0,1-1 0,1 1 0,-1-1-1,2 0 1,-1 0 0,1 0 0,0 0 0,0-1 0,1 0 0,0 0 0,1 0 0,-1 0 0,8 6-1,-2-4 4,0 0-1,1-2 0,-1 1 1,1-1-1,1-1 0,-1 0 1,1-1-1,0 0 0,1-1 0,-1 0 1,1-1-1,-1-1 0,1 0 1,0-1-1,0-1 0,0 0 1,0 0-1,19-5 0,21-5 11,-1-2-1,0-2 1,69-30 0,-47 16-154,-64 24-546,0 0 0,0 1 0,1 0 0,0 0 0,-1 2 0,16-2 0,5 3-820</inkml:trace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7:16.45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28 623 7714,'-26'-128'3158,"25"123"-2951,1-1 0,-1 1 0,1 0 0,1 0 0,-1-1 0,1 1 0,0 0 0,0 0 0,0 0 0,1 0 0,0 0 0,0 0 0,0 0 0,3-5 0,3-5 344,7-18 485,32-77 782,-42 97-1768,-1-1 0,-1 0 1,0 0-1,0 0 1,-2-1-1,1-15 0,-3 23-45,0 0-1,0 0 0,-1 0 0,0 0 1,0 1-1,-1-1 0,0 0 0,-6-9 1,-32-46 447,40 61-425,-6-6 741,3 12-116,3 12 232,6 3-362,0 0 1,1-1-1,0 1 0,2-1 0,1 0 0,0-1 0,24 34 0,-6-15-230,1-2 0,52 50 0,-74-79-436,3 3-72,1 0 1,17 12 0,-25-19-40,0-1 0,-1 0 0,1 1 0,0-1 0,0 0 0,0 0 0,0-1 0,0 1 0,1 0 0,-1-1 0,0 1 0,0-1 0,0 0 0,1 1 0,-1-1 0,0 0 0,0-1 0,0 1 1,1 0-1,-1-1 0,0 1 0,4-2 0,10-10-1272</inkml:trace>
</inkml:ink>
</file>

<file path=ppt/ink/ink7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6:56.11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 14 7690,'-1'0'230,"1"0"0,-1 0 0,1-1 0,0 1 0,-1 0 0,1 0 0,0-1 0,-1 1 0,1 0 0,0-1 0,0 1 0,-1 0 0,1-1 0,0 1 0,0-1 0,0 1 0,-1 0 0,1-1 0,0 1 0,0-1 1,0 1-1,0-1 0,0 1 0,0 0 0,0-1 0,0 1 0,0-1 0,0 1 0,0-1 0,0 1 0,0 0 0,0-1 0,0 1 0,1-1 0,-1 1-47,1 0 1,-1 0-1,1 0 0,-1 0 0,0 0 1,1 0-1,-1 0 0,1 1 1,-1-1-1,1 0 0,-1 0 0,0 0 1,1 1-1,-1-1 0,0 0 1,1 1-1,-1-1 0,0 0 0,1 1 1,-1-1-1,0 0 0,0 1 1,1-1-1,-1 0 0,0 1 0,0-1 1,0 1-1,0-1 0,1 1 1,-1-1-1,0 0 0,0 1 0,0 0 1,4 8-2,0 1-1,0-1 1,1-1 0,0 1 0,9 10 0,-10-13-127,1-1 0,-2 1 0,1 0 0,0 0 0,-1 0 0,0 0 0,-1 1 0,1-1 0,-1 1 0,-1 0 0,3 11 0,-1 2 4,1 1 0,0-1 0,10 23 0,4 19-37,4 45 202,8 113 0,-8 107 533,-19-266-536,15 92 220,-11-114-376,-1 0 0,-3 1 0,-1 0 0,-4 43 0,-4-63-568,6-20 400,0 0 0,-1 0 0,1-1 0,0 1 0,-1 0 0,1 0 0,0 0 1,-1 0-1,1 0 0,0 0 0,0 0 0,-1-1 0,1 1 0,0 0 0,0 0 0,-1 0 0,1-1 0,0 1 0,0 0 1,-1 0-1,1-1 0,0 1 0,0 0 0,0 0 0,0-1 0,-1 1 0,1 0 0,0-1 0,0 1 0,0 0 0,0-1 0,0 1 1,-14-47-5493,9 33 4765,3 10 542,1 0 1,0 0 0,0 0 0,0 0 0,0-1 0,1 1 0,-1 0 0,1 0 0,0 0 0,1-5 0,2-4-522</inkml:trace>
</inkml:ink>
</file>

<file path=ppt/ink/ink7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6:56.72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88 146 5849,'-38'-33'2742,"20"25"-382,10 12 933,7-3-2981,1 1 0,0-1 1,0 0-1,-1 1 0,1-1 1,0 0-1,0 1 0,0-1 1,0 0-1,1 1 0,-1-1 0,0 0 1,1 3-1,7 16 1238,1 0 0,12 22 0,-3-8-774,12 34 2,-17-35-479,20 32 1,-25-48-207,-4-9-28,1 1-1,0-1 1,0 0-1,1-1 1,10 13-1,-14-19-60,-1 1 0,1-1 0,-1 0 0,1 0 0,-1 0 0,1 0 0,0 0 0,-1 0 0,1-1 0,0 1 0,0-1 0,0 1 0,0-1 0,-1 0 0,1 1-1,0-1 1,0 0 0,0 0 0,0 0 0,0-1 0,0 1 0,0 0 0,-1-1 0,1 1 0,0-1 0,0 1 0,0-1 0,-1 0 0,1 0 0,0 0 0,-1 0 0,1 0 0,-1 0 0,3-3 0,2-1-1,-1-1 1,0 1 0,-1-1 0,1 0-1,-1 0 1,0 0 0,6-14-1,17-52 7,-21 55-21,1 0-9,-1-1 0,-1 0 1,0-1-1,-1 1 1,-2-1-1,0 0 1,0 0-1,-3-25 1,0 37 19,-1 1 1,-1-1 0,1 1-1,-1-1 1,0 1 0,-1 0-1,1 0 1,-1 1 0,0-1-1,-1 1 1,1-1 0,-1 1 0,0 1-1,-1-1 1,1 1 0,-1 0-1,-11-6 1,7 3 18,-1 2 0,-1-1 0,1 1 0,-1 1 0,1 0 0,-1 1 0,-1 0 0,1 1 0,-14-1 0,20 3 2,0 1-1,0 0 1,0 0-1,0 0 1,0 1-1,0 0 1,0 0-1,0 1 1,1-1-1,-1 1 0,-8 7 1,-7 5-467,-26 25 1,31-26-698,31-18-3834,15-15 3430</inkml:trace>
</inkml:ink>
</file>

<file path=ppt/ink/ink7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6:58.28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108 101 5881,'-5'-9'5548,"3"-10"-4087,0 4-504,-4-42 2097,4 58-2826,1 0-1,-1-1 1,1 1 0,-1 1 0,1-1-1,-1 0 1,1 0 0,0 0-1,-1 1 1,1-1 0,-2 3 0,-5 12-13,0 0 0,2 0 1,-1 1-1,2 0 0,1 0 1,0 0-1,-2 19 0,-4 13 2,5-21-50,-4 35 0,8-54-90,0 1 0,1-1-1,0 0 1,1 1 0,0-1-1,1 0 1,4 16 0,-5-23-51,0 1-1,0-1 1,0 0 0,0 1 0,0-1 0,1 0-1,-1 0 1,1 0 0,0 0 0,0 0 0,-1 0-1,1 0 1,0 0 0,1-1 0,-1 1 0,0-1-1,0 0 1,1 0 0,4 2 0,-4-2-15,1 0 1,0-1-1,0 1 0,0-1 1,0 0-1,0 0 1,0-1-1,0 1 0,0-1 1,-1 0-1,1 0 1,4-1-1,0-1-17,1-1 1,-1 0-1,0 0 0,0-1 1,-1 0-1,1 0 0,-1-1 0,-1 0 1,1 0-1,10-13 0,-10 9-7,-1-1 0,0 0 0,-1 0-1,0-1 1,0 1 0,-1-1 0,-1 0 0,0 0-1,-1 0 1,0-1 0,-1 1 0,0-1 0,-1 1-1,-1 0 1,1-1 0,-2 1 0,0-1 0,-1 1-1,-7-22 1,10 34 17,0 0-1,0 1 1,0-1 0,0 0-1,0 0 1,-1 0-1,1 0 1,0 1 0,0-1-1,0 0 1,0 0-1,-1 0 1,1 0 0,0 0-1,0 1 1,0-1 0,0 0-1,-1 0 1,1 0-1,0 0 1,0 0 0,-1 0-1,1 0 1,0 0-1,0 0 1,0 0 0,-1 0-1,1 0 1,0 0-1,0 0 1,-1 0 0,1 0-1,0 0 1,0 0-1,0 0 1,-1 0 0,1 0-1,0 0 1,0 0-1,0-1 1,-1 1 0,1 0-1,0 0 1,0 0-1,0 0 1,0 0 0,0-1-1,-1 1 1,1 0-1,0 0 1,0 0 0,0-1-1,0 1 1,0 0 0,0 0-1,0 0 1,0-1-1,0 1 1,-1 0 0,-2 17 162,2-7-78,0 0-1,2 0 1,-1 0-1,1 0 1,1 0-1,-1 0 1,5 11 0,-5-18-78,0 0 0,0 0 0,0-1 1,0 1-1,1-1 0,-1 1 0,1-1 1,0 1-1,0-1 0,0 0 0,0 0 1,0 0-1,0 0 0,0 0 0,1 0 1,-1-1-1,1 1 0,-1-1 0,1 0 1,-1 0-1,1 0 0,0 0 0,0 0 1,0 0-1,-1-1 0,1 1 0,0-1 1,0 0-1,4 0 0,-2 0-184,1-1 0,0 0 0,-1 0-1,1 0 1,0-1 0,-1 0 0,0 0 0,1 0-1,-1-1 1,0 0 0,0 0 0,0 0 0,-1 0-1,1-1 1,-1 0 0,0 0 0,0 0 0,0 0 0,0-1-1,3-5 1,5-10-1709,0-1 0,-2 0-1,14-38 1,-21 52 1493,14-38-652</inkml:trace>
</inkml:ink>
</file>

<file path=ppt/ink/ink7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6:58.71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71 23 6553,'0'-2'385,"1"1"0,-1 0 0,0-1 0,0 1 0,0-1 0,0 1 0,-1-1 0,1 1-1,0 0 1,-1-1 0,1 1 0,-1-1 0,0-1 0,0 3-195,1 0 0,-1 0 0,1 0 0,-1 1-1,1-1 1,-1 0 0,1 0 0,0 1 0,-1-1 0,1 0 0,-1 1 0,1-1 0,0 0 0,-1 1 0,1-1-1,0 1 1,0-1 0,-1 1 0,1-1 0,0 1 0,0-1 0,0 1 0,-1-1 0,1 1 0,-16 45 3171,16-46-3398,-15 41 1094,10-30-863,1 0 1,0 0 0,0 0-1,1 0 1,1 1-1,0-1 1,0 1 0,1 14-1,1-25-188,0 0 0,0 0-1,0 0 1,0 0 0,0 0-1,0-1 1,0 1 0,1 0-1,-1 0 1,0 0 0,1 0-1,-1 0 1,1 0-1,-1 0 1,1-1 0,-1 1-1,1 0 1,-1 0 0,1-1-1,0 1 1,-1 0 0,1-1-1,0 1 1,0-1 0,-1 1-1,1-1 1,1 1 0,0-1-10,-1 0 1,1 0-1,-1 0 0,1 0 1,-1 0-1,0-1 1,1 1-1,-1-1 1,1 1-1,-1-1 0,0 1 1,1-1-1,-1 0 1,0 0-1,2-1 0,5-5-90,0 0-1,0 0 0,9-13 1,7-11-242,36-62 0,-60 92 343,1 0 1,-1 1 0,0-1-1,1 0 1,-1 0 0,1 0 0,-1 1-1,1-1 1,0 0 0,-1 1-1,1-1 1,0 0 0,-1 1-1,1-1 1,0 1 0,0-1-1,-1 1 1,1-1 0,0 1-1,0 0 1,0-1 0,0 1 0,0 0-1,-1 0 1,1 0 0,0-1-1,2 1 1,-2 1 28,1-1-1,-1 1 1,1 0 0,-1 0-1,0-1 1,1 1 0,-1 0-1,0 0 1,1 0 0,-1 0 0,0 0-1,0 1 1,0-1 0,1 2-1,5 6 226,-1 1-1,-1 0 1,6 14 0,-10-22-235,26 56 513,-3 2 1,-2 0-1,23 110 1,-44-136-647,-1-33 83,0-1 1,0 1-1,0 0 0,0-1 1,0 1-1,0 0 0,0-1 1,0 1-1,-1-1 0,1 1 0,0-1 1,0 1-1,-1 0 0,1-1 1,0 1-1,-1-1 0,1 1 0,0-1 1,-1 0-1,1 1 0,-1-1 1,1 1-1,-1-1 0,1 0 1,-1 1-1,1-1 0,-1 0 0,1 1 1,-1-1-1,0 0 0,1 0 1,-1 0-1,1 0 0,-1 1 0,0-1 1,1 0-1,-1 0 0,1 0 1,-1 0-1,0 0 0,1 0 0,-1-1 1,1 1-1,-1 0 0,0 0 1,1 0-1,-1-1 0,-1-1-163,0 0 0,0 0 0,1-1 1,0 1-1,-1 0 0,1-1 0,0 1 0,0-1 0,0 1 0,0-1 0,1 0 0,-1 1 0,1-1 0,0 0 0,-1 0 0,2-4 0,-2-2-393,-10-75-3953,-1 33 3310</inkml:trace>
</inkml:ink>
</file>

<file path=ppt/ink/ink7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7:00.87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138 1428 8866,'0'-2'374,"1"0"1,-1 0-1,0 0 1,0 0-1,-1 0 1,1 0-1,0 0 1,-1 0-1,1 0 0,-1 0 1,0-2-1,0 4-241,1-1-1,0 1 0,-1-1 0,1 1 1,-1-1-1,1 1 0,0-1 0,-1 1 1,1 0-1,-1-1 0,1 1 0,-1 0 1,0-1-1,1 1 0,-1 0 0,1 0 1,-1-1-1,0 1 0,1 0 0,-1 0 1,1 0-1,-1 0 0,-1 0 0,0 0 43,-1 1 0,1 0 0,-1 0-1,1-1 1,-1 2 0,1-1 0,0 0-1,-1 0 1,1 1 0,0-1 0,0 1-1,0 0 1,0 0 0,0 0 0,-2 4-1,-11 14 644,1 1 1,-22 45-1,27-48-559,8-17-231,0 1 0,0 0 0,0 0-1,0 0 1,0 0 0,1 1-1,-1-1 1,1 0 0,-1 0 0,1 0-1,0 1 1,0-1 0,0 0 0,0 0-1,0 0 1,0 1 0,1 2-1,0-4-17,0 1-1,0-1 1,-1 0-1,1 0 1,0 1-1,0-1 1,1 0-1,-1 0 1,0 0-1,0 0 1,0 0-1,1 0 1,-1 0-1,0-1 1,1 1-1,-1 0 1,1-1-1,2 2 1,4-1-4,-1 0 0,1 0 0,0 0 1,0-1-1,0 0 0,0 0 1,15-3-1,1-2 195,1 0 1,41-16-1,-63 20-170,1 0 0,0 0 0,-1 1 1,1-1-1,0 1 0,0 0 0,-1 0 0,1 0 0,0 0 1,-1 0-1,1 1 0,0 0 0,-1 0 0,5 1 0,-6-1-19,0 0 0,0 0 0,0 0 0,0 0 0,0 0 0,0 0 0,0 1-1,0-1 1,0 0 0,-1 1 0,1 0 0,-1-1 0,1 1 0,-1 0-1,0 0 1,1 0 0,-1 0 0,0 0 0,0 0 0,-1 0 0,1 0 0,0 1-1,-1-1 1,1 3 0,-1-4-10,1 0 0,-1 0 0,0 0 1,0-1-1,0 1 0,0 0 0,0 0 0,0 0 0,-1-1 0,1 1 0,0 0 0,0 0 1,0-1-1,-1 1 0,1 0 0,0 0 0,-1-1 0,1 1 0,-1 0 0,1-1 0,-1 1 0,1-1 1,-1 1-1,1-1 0,-1 1 0,0-1 0,-1 2 0,1-2-10,-1 1-1,0-1 1,1 0 0,-1 1-1,0-1 1,0 0-1,1 0 1,-1 0 0,0 0-1,1 0 1,-1-1 0,-2 1-1,-1-2-51,0 1 1,1 0-1,-1-1 0,1 0 1,0 0-1,0 0 0,0-1 1,0 1-1,-5-5 0,7 5 40,0 0-1,0 0 0,0 0 1,1 0-1,-1 0 0,1 0 1,-1-1-1,1 1 0,0-1 0,0 1 1,0-1-1,0 1 0,0-1 1,0 0-1,1 1 0,-1-1 1,1 0-1,0 0 0,0 1 0,0-1 1,0 0-1,0 0 0,1 1 1,-1-1-1,1 0 0,0 1 1,0-1-1,0 0 0,0 1 1,2-5-1,-2 7 20,-1-1-1,1 0 1,-1 1-1,0-1 1,0 0 0,1 0-1,-1 1 1,0-1 0,0 0-1,0 0 1,0 0 0,0 1-1,0-1 1,0 0 0,0 0-1,0 0 1,0 1-1,0-1 1,-1 0 0,1 0-1,0 1 1,0-1 0,-1 0-1,1 0 1,-1 1 0,1-1-1,0 0 1,-1 1 0,1-1-1,-1 1 1,-1-2 0,-5-12 1161,21 20-623,40 55-116,-31-33-282,-6-9 23,-2 0 0,0 1 0,-1 0 0,-1 1 0,-1 1 0,11 26 0,-18-35-144,0 1 1,-1 0-1,-1 0 0,0 0 1,-1 1-1,-1-1 1,0 0-1,-1 1 0,0-1 1,-1 1-1,-4 16 1,4-26-19,0 0 0,0 0 1,-1-1-1,0 1 0,0 0 1,0-1-1,0 1 0,-1-1 1,-4 6-1,6-9-5,0 0 0,0 0 0,0 0 0,0 0 0,0-1 0,0 1 0,0 0 0,0-1 0,0 1 0,0-1 0,-1 1 0,1-1 0,0 1 0,0-1 0,-1 0 0,1 0 0,0 0 0,-1 1 0,1-1 0,0 0 0,-1-1 0,1 1 0,0 0 0,0 0 0,-1-1 0,1 1 0,0 0 0,0-1 0,-1 1 0,1-1 0,0 0 0,0 1 0,0-1 0,0 0 0,0 0 0,0 0 0,0 0 0,0 0 0,0 0 0,1 0 0,-2-1 0,-5-6-24,1 1 0,1-2 1,-1 1-1,1 0 0,0-1 1,1 0-1,0 0 0,1-1 0,0 1 1,0-1-1,1 1 0,-1-13 0,-2-16-153,2-68-1,3 106 183,-1-49-57,3-1-1,1 0 0,3 0 1,2 1-1,17-56 1,-25 104 69,0 0 1,1 1-1,-1-1 1,0 0-1,0 0 1,1 1-1,-1-1 1,0 0-1,1 1 1,-1-1 0,0 0-1,1 1 1,-1-1-1,1 0 1,0 1-1,-1-1 1,1 1-1,-1-1 1,1 1-1,0 0 1,-1-1-1,1 1 1,0-1-1,-1 1 1,1 0-1,0 0 1,0-1 0,-1 1-1,1 0 1,0 0-1,0 0 1,-1 0-1,1 0 1,0 0-1,0 0 1,0 0-1,-1 0 1,1 0-1,0 0 1,0 1-1,-1-1 1,1 0-1,0 1 1,1 0 0,4 3 81,0 0 1,0 0 0,0 1 0,7 7-1,14 9 74,-24-19-162,1 0-1,0 0 1,0-1-1,0 1 1,0-1 0,1 0-1,-1 0 1,0-1-1,0 1 1,1-1-1,-1 0 1,0 0-1,1 0 1,-1-1-1,0 0 1,1 1-1,-1-2 1,0 1-1,6-3 1,-5 2 1,0-2 1,0 1-1,0 0 0,-1-1 0,0 0 0,1 0 1,-1 0-1,-1 0 0,1-1 0,-1 1 1,1-1-1,-1 0 0,3-7 0,-3 4 7,1 0 0,-2 0-1,1 0 1,-1 0-1,0-1 1,-1 1-1,1-1 1,-2 0-1,1-8 1,-2 11 1,1 1 0,-1-1 0,1 0 1,-2 1-1,1-1 0,-1 1 0,1-1 0,-1 1 0,-1 0 1,1 0-1,-1 0 0,0 0 0,-6-8 0,8 12-11,1 0-1,-1 0 0,0 0 0,0 1 0,0-1 0,1 0 1,-1 0-1,0 1 0,0-1 0,0 0 0,0 1 0,0-1 0,0 1 1,-1-1-1,1 1 0,0 0 0,-2-1 0,3 1-1,-1 0 1,1 0-1,-1 1 0,1-1 0,0 0 0,-1 0 0,1 1 1,-1-1-1,1 0 0,0 0 0,-1 1 0,1-1 1,-1 1-1,1-1 0,0 0 0,0 1 0,-1-1 0,1 1 1,0-1-1,0 1 0,-1-1 0,1 0 0,0 1 0,0-1 1,0 1-1,0-1 0,0 1 0,-1 3 5,1 0 0,0-1 1,0 1-1,0 0 0,0-1 0,0 1 0,1 0 0,0-1 1,1 5-1,0-2-1,1 0 1,0-1-1,1 0 0,-1 0 1,1 0-1,0 0 0,0 0 1,0-1-1,1 0 1,0 0-1,-1 0 0,2 0 1,-1-1-1,0 0 1,1 0-1,-1 0 0,1-1 1,0 1-1,0-1 0,0-1 1,0 1-1,0-1 1,0 0-1,7-1 0,-7 1-81,0-1-1,0 0 1,-1 0-1,1 0 1,0-1-1,0 0 1,0 0-1,-1-1 1,1 0-1,0 0 0,-1 0 1,0 0-1,1-1 1,-1 0-1,0 0 1,0 0-1,-1-1 1,1 0-1,-1 0 1,0 0-1,0 0 1,0-1-1,0 1 0,-1-1 1,5-7-1,7-19-702,0 0-1,-2-1 0,-1 0 0,-2-1 0,11-63 0,-9 36 725,-10 47 1126,-13 46 174,5-13-610,0 1 1,-5 42 0,10-55-531,1 1-1,0-1 1,0 1 0,0-1 0,1 1 0,0-1 0,1 0 0,0 1 0,0-1 0,6 12 0,-8-19-107,0 0 0,1 0 0,-1 1 0,1-1 1,-1 0-1,1 0 0,0 0 0,0 0 0,-1 0 0,1 0 1,0 0-1,0 0 0,0 0 0,0 0 0,0 0 0,0 0 0,0 0 1,1-1-1,-1 1 0,0-1 0,0 1 0,0-1 0,1 1 1,-1-1-1,0 0 0,1 1 0,-1-1 0,0 0 0,1 0 0,-1 0 1,0 0-1,1 0 0,-1 0 0,0-1 0,0 1 0,1 0 1,-1-1-1,0 1 0,1 0 0,-1-1 0,0 0 0,0 1 0,0-1 1,0 0-1,0 0 0,0 1 0,0-1 0,0 0 0,1-1 1,3-3-36,0-1 1,0 1 0,-1-1 0,1 1 0,-1-2 0,-1 1 0,6-12 0,0-16 33,-7 28 6,-1-1 0,1 1 0,0-1 0,0 1 0,6-11-1,-8 17-3,1 0 0,0-1 0,-1 1 0,1 0 0,0 0 0,-1-1 0,1 1 0,0 0 0,0 0 0,-1 0 0,1 0 0,0 0 0,0 0 0,-1 0-1,1 0 1,0 0 0,-1 0 0,1 1 0,0-1 0,0 0 0,-1 0 0,1 1 0,0-1 0,-1 0 0,1 1 0,-1-1 0,1 1 0,0-1-1,0 2 1,22 15 11,-20-15-4,15 12 63,-2 2 0,1-1 0,-2 2 0,0 0 0,-1 1 0,-1 0 0,0 1 0,12 27 0,-19-34-66,-1-1 1,0 1 0,-1 0-1,0 1 1,-1-1-1,0 1 1,-1-1-1,-1 1 1,0 0-1,0 0 1,-2 0 0,1 0-1,-2-1 1,1 1-1,-2 0 1,-4 13-1,7-25-5,-1 1-1,1 0 1,-1 0-1,0-1 1,0 1-1,0 0 1,0-1-1,0 1 0,0-1 1,0 1-1,0-1 1,-1 1-1,1-1 1,-1 0-1,1 0 1,-1 0-1,1 0 1,-1 0-1,1 0 1,-1 0-1,0 0 0,-2 0 1,2-1-2,0 0 0,0 0 0,0 0 0,0 0 0,0-1 0,0 1-1,0 0 1,0-1 0,0 0 0,0 1 0,0-1 0,0 0 0,1 0 0,-1 0 0,0 0 0,0 0 0,1-1 0,-1 1 0,1 0 0,-1-1 0,-1-2 0,-7-8-46,0-1 0,0-1 0,2 0 0,0 0 1,0-1-1,1 0 0,1 0 0,1-1 0,0 1 0,-5-32 1,6 17 4,0 0 1,3 0 0,0 0 0,2 0 0,4-34-1,2 21 288,2 1 0,2 0 0,1 0 0,3 1 0,31-66-1,-45 106-212,15-23 479,-16 23-500,0 1-1,1 0 1,-1-1 0,0 1 0,1 0-1,-1-1 1,0 1 0,0 0 0,1 0 0,-1-1-1,0 1 1,1 0 0,-1 0 0,1 0 0,-1-1-1,0 1 1,1 0 0,-1 0 0,0 0 0,1 0-1,-1 0 1,1 0 0,-1 0 0,0 0 0,1 0-1,-1 0 1,1 0 0,-1 0 0,0 0-1,1 0 1,-1 1 0,1-1 0,-1 0 0,0 0-1,1 0 1,-1 0 0,0 1 0,1-1 0,-1 0-1,0 0 1,1 1 0,-1-1 0,0 0 0,0 1-1,1-1 1,-1 0 0,0 1 0,0-1-1,0 0 1,1 1 0,-1-1 0,0 0 0,0 1-1,0-1 1,0 1 0,0-1 0,0 0 0,0 1-1,0-1 1,0 1 0,5 18 99,-1 1-1,-1-1 1,-1 1 0,0 37-1,-3-37-92,2-1 0,0 1 0,1-1 0,2 0 0,6 24 0,-10-42-21,0 0 0,0 0-1,0 0 1,0 0 0,1 0 0,-1-1 0,0 1 0,1 0 0,-1 0 0,1 0-1,-1-1 1,1 1 0,-1 0 0,1-1 0,-1 1 0,1 0 0,0-1 0,-1 1 0,1-1-1,1 2 1,4-14-202,-2-30-78,-7-35-82,0 51 165,2 0 1,1 0-1,0 1 0,8-39 1,-8 63 196,0 0 0,0 0 0,0 0 0,0 1 0,0-1 0,1 0 1,-1 0-1,0 0 0,1 1 0,-1-1 0,1 0 0,-1 0 0,1 1 0,-1-1 1,1 0-1,-1 1 0,1-1 0,-1 1 0,1-1 0,0 1 0,0-1 1,-1 1-1,1-1 0,0 1 0,0 0 0,-1-1 0,1 1 0,0 0 0,0 0 1,0-1-1,-1 1 0,1 0 0,0 0 0,0 0 0,0 0 0,1 0 0,3 2-12,1-1-1,-1 1 0,0 0 1,0 0-1,6 3 0,-6-2 19,-1-1 0,0 0 0,1 0 0,-1-1-1,1 1 1,-1-1 0,7 1 0,-7-3 0,1 0 1,0 0-1,0 0 1,-1 0-1,1-1 0,-1 1 1,1-1-1,-1 0 1,0-1-1,0 1 1,1-1-1,-2 0 1,1 0-1,0 0 1,-1 0-1,1-1 1,-1 1-1,0-1 1,0 0-1,-1 0 0,1 0 1,-1-1-1,3-5 1,3-6 10,-1 0 1,-1-1 0,-1 0-1,0-1 1,3-18-1,-5 11 31,-1 1 0,-2-1 0,0 0 0,-1 1 0,-1-1-1,-2 1 1,0-1 0,-10-28 0,-11-21 78,-40-86 0,53 133-111,0 9 119,12 18-124,0 0 0,0 0 0,0-1 0,0 1 0,-1 0 1,1 0-1,0 0 0,0 0 0,0 0 0,-1 0 0,1 0 0,0 0 0,0 0 0,0 0 0,-1 0 1,1 0-1,0 0 0,0 0 0,0 1 0,0-1 0,-1 0 0,1 0 0,0 0 0,0 0 1,0 0-1,0 0 0,-1 0 0,1 0 0,0 1 0,0-1 0,0 0 0,0 0 0,0 0 0,0 0 1,-1 0-1,1 1 0,0-1 0,0 0 0,0 0 0,0 0 0,0 1 0,0-1 0,0 0 0,0 0 1,0 0-1,0 1 0,-1 3 52,0 0 0,1 0-1,0 0 1,0 0 0,0 1 0,0-1 0,1 6 0,13 47 373,3-1 0,1-1-1,38 76 1,-41-98-624,2 0-1,1-1 1,1 0 0,2-2-1,1 0 1,39 39 0,-68-83-5276,-8-11 2786,-7 2 25,-3-2 1250</inkml:trace>
</inkml:ink>
</file>

<file path=ppt/ink/ink7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7:01.41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0 344 8170,'1'2'306,"-1"-1"0,1 0 0,0 1 0,-1-1 0,1 0 0,0 0 0,0 0 1,0 1-1,0-1 0,0 0 0,0 0 0,0 0 0,0 0 0,1-1 0,-1 1 0,0 0 0,1 0 0,-1-1 1,2 1-1,1 0-59,-1 0 0,0 0 0,1-1 0,-1 0 0,1 0 0,-1 0 0,1 0 1,3-1-1,7-1 1,-1-1 0,1-1 1,14-7-1,-27 11-181,12-4-88,0 0 1,0 0-1,0 1 0,22-1 1,24 3-3025,-16 7-446,-39-5 3611,0 0 0,0 1-1,1 0 1,-1 0 0,-1 0-1,1 1 1,6 4 0,-9-5 170,1-1 0,0 1 0,0-1 1,-1 1-1,1-1 0,0 0 0,0 1 1,1-1-1,-1 0 0,0 0 0,0 0 1,0-1-1,1 1 0,-1-1 0,0 1 1,1-1-1,-1 0 0,1 0 0,-1 0 1,0 0-1,1 0 0,2-1 0,-3 0-80,1-1-1,-1 0 0,0 0 0,1 0 0,-1 0 0,0 0 1,0 0-1,0 0 0,-1-1 0,1 1 0,0-1 0,-1 0 1,0 1-1,0-1 0,1 0 0,-2 0 0,2-3 0,5-14 621,0-1-1,-2 0 0,3-22 0,-7 38-743,0 0-1,-1 0 1,1-1-1,-1 1 1,0 0-1,-1 0 1,0 0-1,1 0 1,-1 0-1,-1-1 1,1 2-1,-1-1 1,0 0-1,0 0 1,-1 1-1,1-1 1,-1 1-1,-5-8 0,7 12-81,1-1 0,0 1-1,-1-1 1,1 1 0,-1-1-1,1 1 1,-1 0-1,1-1 1,-1 1 0,1-1-1,-1 1 1,1 0-1,-1 0 1,1-1 0,-1 1-1,0 0 1,1 0-1,-1 0 1,0-1 0,1 1-1,-1 0 1,1 0-1,-1 0 1,0 0 0,1 0-1,-1 0 1,0 1-1,0-1 1,0 1 0,0-1 0,0 1 0,1 0 0,-1 0 1,0 0-1,1 0 0,-1-1 0,1 1 0,-1 0 0,1 0 0,-1 0 0,1 0 0,-1 0 1,1 0-1,0 2 0,-4 40 114,4-30-62,1 1 1,1-1 0,0 0-1,1 0 1,0 0 0,1 0-1,1 0 1,0-1 0,12 22-1,-14-29-49,0 0 0,0-1-1,1 0 1,0 1 0,0-1-1,0 0 1,0-1-1,0 1 1,1-1 0,0 0-1,6 4 1,-7-5-30,0-1 1,0 0 0,0 0-1,1 0 1,-1 0 0,0-1-1,0 1 1,0-1 0,1 0 0,-1-1-1,0 1 1,0-1 0,0 1-1,1-1 1,-1 0 0,7-4-1,1-1-228,-1 0 0,0 0-1,0-2 1,0 1 0,-1-1-1,-1-1 1,1 0 0,-1 0-1,-1-1 1,0 0-1,10-15 1,-1-3-1005,0-1-1,-2 0 1,15-42 0,-28 66 915,1-1 1,-2 0 0,1 0-1,-1 0 1,0 0 0,1-9 0,-2 13 330,-1 0 1,1 0 0,0 0 0,0 0-1,-1 0 1,1 0 0,-1 0 0,0 0 0,0 0-1,1 1 1,-1-1 0,0 0 0,-1 0 0,1 1-1,0-1 1,0 1 0,-1-1 0,1 1-1,-1 0 1,1-1 0,-1 1 0,1 0 0,-3-1-1,-3-8 2619,7 8-2976</inkml:trace>
</inkml:ink>
</file>

<file path=ppt/ink/ink7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7:05.10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98 38 5633,'1'-9'8997,"-1"7"-8654,0 0 1,0 1-1,1-1 1,-1 0-1,0 0 1,0 1-1,0-1 1,-1 0-1,1 1 1,0-1-1,-1 0 1,1 1-1,-1-1 1,0 1-1,0-3 1,0 4-321,1 0 0,-1 0 0,1 0 0,-1 0 0,1 0 0,0 0-1,-1 0 1,1 0 0,-1 0 0,1 0 0,-1 1 0,1-1 0,-1 0 0,1 0 0,-1 0 0,1 1 0,0-1 0,-1 0 0,1 0 0,-1 1 0,1-1 0,0 0 0,-1 1 0,1-1 0,0 0 0,-1 1 0,1-1 0,0 1 0,0-1 0,-1 0 0,1 1 0,0-1 0,0 2 0,-17 24 93,15-22-72,-1 2-22,-5 7 22,1 0-1,0 0 1,1 1 0,1 0-1,0 0 1,1 0-1,-4 22 1,6-21-6,-6 75 181,8-82-184,0 0 0,1 0 0,0 1 0,0-1 0,0 0 0,1 0 0,0 0 0,5 11 0,-6-17-30,0-1 1,-1 1-1,1-1 1,0 1-1,0-1 1,0 1-1,0-1 1,0 1-1,0-1 1,0 0-1,0 0 0,1 0 1,-1 0-1,0 0 1,1 0-1,-1 0 1,1 0-1,-1 0 1,1 0-1,-1-1 0,1 1 1,0-1-1,-1 1 1,4-1-1,-2 0-5,0 0 0,-1-1 0,1 0 0,-1 0 0,1 0-1,-1 0 1,1 0 0,-1 0 0,0 0 0,0-1 0,1 1 0,-1-1 0,0 0-1,2-2 1,7-8-19,-1-1-1,0 0 1,16-26-1,-21 28 9,1 1 0,-2-1 0,1 0 0,-2-1 0,1 1 0,-1-1 0,-1 1 0,0-1 0,0-16 0,-2-2 31,-2-1-1,-6-40 0,8 71-11,0 0 0,0 0 1,0 0-1,1 0 0,-1 0 0,0 0 1,0 0-1,0 0 0,0 0 0,0 0 1,0 0-1,0 0 0,0 0 0,0 0 1,0 0-1,0 0 0,0 0 0,0 0 0,1 0 1,-1 0-1,0 0 0,0 0 0,0 0 1,0 0-1,0 0 0,0 0 0,0 0 1,0 0-1,0 0 0,0 0 0,0 0 1,0 0-1,0 0 0,0-1 0,0 1 0,0 0 1,0 0-1,1 0 0,-1 0 0,0 0 1,0 0-1,0 0 0,0 0 0,0 0 1,0 0-1,0 0 0,0 0 0,0 0 0,0-1 1,0 1-1,0 0 0,0 0 0,0 0 1,0 0-1,0 0 0,0 0 0,0 0 1,-1 0-1,8 9 320,6 16 132,-7 2-107,-5-20-303,1 0 0,-1 1-1,1-1 1,0 0-1,1 0 1,0 0-1,0-1 1,0 1-1,1-1 1,0 0-1,9 11 1,-12-16-141,-1 0 1,1-1-1,0 1 0,0 0 1,0-1-1,0 1 1,0-1-1,0 1 0,0-1 1,0 0-1,0 1 1,0-1-1,0 0 0,0 0 1,0 0-1,0 0 0,0 0 1,0 0-1,0 0 1,0 0-1,0 0 0,0 0 1,0 0-1,0-1 1,0 1-1,0 0 0,0-1 1,0 1-1,0-1 1,0 1-1,2-2 0,25-27-4007,-24 25 3706,19-25-803</inkml:trace>
</inkml:ink>
</file>

<file path=ppt/ink/ink7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7:05.64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1 332 8034,'18'-54'4055,"-18"54"-3958,1 0 0,-1 0 0,0-1 0,0 1-1,0 0 1,0 0 0,0-1 0,1 1 0,-1 0 0,0 0-1,0 0 1,0-1 0,1 1 0,-1 0 0,0 0-1,0 0 1,1 0 0,-1 0 0,0-1 0,0 1 0,1 0-1,-1 0 1,0 0 0,1 0 0,-1 0 0,0 0 0,0 0-1,1 0 1,-1 0 0,0 0 0,1 0 0,-1 0-1,0 0 1,0 0 0,1 0 0,-1 1 0,0-1 0,0 0-1,1 0 1,11 12 2446,6 16 217,-13-16-2266,-1 0 1,6 23 0,7 21-134,-14-53-352,-1-10 0,-1-19-2,-1 24-8,1 0 4,6-118-17,-6 107 29,1 0 0,0 0 0,2 0 1,-1 1-1,1-1 0,1 1 1,12-22-1,-17 33 5,1 0-1,-1 0 1,1 0 0,0 0-1,-1 0 1,1 0 0,0 0 0,0 0-1,0 0 1,-1 0 0,1 1-1,0-1 1,0 0 0,0 1-1,0-1 1,1 1 0,-1-1 0,0 1-1,0-1 1,0 1 0,0 0-1,0-1 1,2 1 0,-1 0 6,-1 1 0,0-1 0,0 1 1,0 0-1,1-1 0,-1 1 0,0 0 1,0-1-1,0 1 0,0 0 0,0 0 0,-1 0 1,1 0-1,0 0 0,0 0 0,0 0 0,0 2 1,3 5 60,0 1 1,0-1 0,-1 1-1,3 12 1,20 75 272,-26-96-360,0 0 0,0 0 1,0 0-1,0 0 0,0 0 0,0-1 0,0 1 1,1 0-1,-1 0 0,0 0 0,0 0 1,0 0-1,0 0 0,0 0 0,0 0 0,0 0 1,1 0-1,-1 0 0,0 0 0,0 0 0,0 0 1,0 0-1,0 0 0,0 0 0,0 0 1,1 0-1,-1 0 0,0 0 0,0 0 0,0 0 1,0 0-1,0 0 0,0 0 0,0 0 0,1 0 1,-1 0-1,0 0 0,0 0 0,0 0 1,0 0-1,0 0 0,0 0 0,0 0 0,0 1 1,1-1-1,-1 0 0,0 0 0,0 0 0,0 0 1,0 0-1,0 0 0,0 0 0,0 0 1,0 1-1,0-1 0,0 0 0,0 0 0,0 0 1,0 0-1,0 0 0,0 0 0,0 1 0,0-1 1,0 0-1,0 0 0,0 0 0,4-16 67,-2-18-40,-1 5 9,2 0 0,0 1 0,2-1-1,1 1 1,14-41 0,-19 67-4,0 0 0,0 0 0,0 0 0,0 0 0,0 0 0,0 0 0,1 0 1,-1 0-1,1 0 0,-1 0 0,1 1 0,0-1 0,-1 0 0,1 1 0,0 0 0,4-3 0,-5 4-10,0 0-1,1 0 1,-1 0-1,0 0 1,0 0-1,0 0 1,0 0-1,0 0 1,1 1-1,-1-1 1,0 0-1,0 1 1,0-1-1,0 1 1,0-1-1,0 1 0,0-1 1,0 1-1,0 0 1,0 0-1,0-1 1,-1 1-1,2 1 1,4 6 23,-1-1 0,0 1 0,0-1 0,-1 1 0,0 1 0,4 13 0,-6-18-77,14 33-476,-15-36 422,-1-1-1,1 1 1,-1 0 0,0-1-1,1 1 1,-1 0 0,1-1-1,0 1 1,-1-1 0,1 1-1,-1-1 1,1 0 0,0 1-1,-1-1 1,1 1 0,0-1-1,0 0 1,-1 0 0,1 1-1,0-1 1,0 0 0,-1 0-1,1 0 1,0 0 0,0 0-1,-1 0 1,1 0 0,0 0-1,0 0 1,-1 0 0,1-1 0,0 1-1,0 0 1,-1 0 0,1-1-1,0 1 1,-1 0 0,1-1-1,0 1 1,-1-1 0,1 1-1,0-1 1,-1 1 0,1-1-1,-1 1 1,1-1 0,0 0-1,4-7-891,-1 0 0,0 1 0,0-1 0,0-1 0,-1 1 0,0 0 0,2-10-1,5-12-850,0 2 1010</inkml:trace>
</inkml:ink>
</file>

<file path=ppt/ink/ink7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7:07.11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1 713 6025,'22'-56'3336,"-22"56"-3041,0-1 0,1 0 1,-1 1-1,1-1 1,-1 0-1,1 1 0,-1-1 1,1 0-1,0 1 0,-1-1 1,1 1-1,0-1 0,-1 1 1,1 0-1,0-1 1,-1 1-1,1 0 0,0-1 1,0 1-1,0 0 0,-1 0 1,1-1-1,0 1 0,0 0 1,0 0-1,-1 0 1,1 0-1,0 0 0,0 1 1,0-1-1,0 0 0,-1 0 1,1 0-1,0 1 1,0-1-1,-1 0 0,1 1 1,0-1-1,0 1 0,-1-1 1,1 1-1,0-1 0,-1 1 1,1-1-1,0 2 1,3 6-254,0 0 1,0-1-1,1 1 1,0-1-1,0 0 1,1 0-1,8 7 1,-13-12-46,0-1 1,0 0 0,0 0 0,0 0 0,0 0 0,0 0-1,1 0 1,-1 0 0,0 0 0,1 0 0,-1-1-1,0 1 1,1 0 0,-1-1 0,1 1 0,-1-1 0,1 0-1,-1 1 1,1-1 0,-1 0 0,1 0 0,0 0 0,-1 0-1,1 0 1,-1 0 0,1-1 0,-1 1 0,1 0-1,-1-1 1,1 1 0,-1-1 0,1 0 0,-1 1 0,0-1-1,1 0 1,-1 0 0,0 0 0,0 0 0,2-2-1,0 0-1,0-1 0,-1 1-1,0-1 1,1 0-1,-1 0 1,-1 0 0,1 0-1,-1 0 1,1-1-1,-1 1 1,0-5 0,2-4 13,-2 10-5,-1 0 1,1 0-1,0 0 1,-1 1-1,0-1 0,0 0 1,0 0-1,0 0 1,0 0-1,-1 0 0,1 1 1,-2-6-1,2 8-3,0 0 1,0-1-1,-1 1 0,1-1 0,0 1 0,0 0 1,-1-1-1,1 1 0,0 0 0,-1-1 0,1 1 1,0 0-1,-1-1 0,1 1 0,0 0 0,-1 0 1,1-1-1,-1 1 0,1 0 0,-1 0 0,1 0 1,0 0-1,-1-1 0,1 1 0,-1 0 0,1 0 1,-1 0-1,1 0 0,-1 0 0,1 0 0,-1 0 0,1 0 1,-1 1-1,1-1 0,0 0 0,-1 0 0,1 0 1,-1 0-1,1 1 0,-1-1 0,1 0 0,0 0 1,-1 1-1,1-1 0,0 0 0,-1 0 0,1 1 1,0-1-1,-1 1 0,1-1 0,0 0 0,0 1 1,-1-1-1,1 1 0,0 0 0,-18 28-19,14-22-49,-2-2-1217,6-10 3198,2-7-4237,-22-21-14849,9 14 17745,-12-2 3534,-15-8-1728,37 28-2206,0 1 1,1-1-1,-1 1 0,0-1 0,0 1 0,1-1 0,-1 1 0,0 0 0,0-1 0,0 1 0,0 0 0,1-1 0,-1 1 0,0 0 0,0 0 0,0 0 0,0 0 1,0 0-1,0 0 0,1 0 0,-3 1 0,3-1-21,-1 1 0,1-1 0,0 1 0,-1-1 0,1 1 0,0-1 0,0 1 0,-1-1 0,1 1 0,0-1 0,0 1 0,0 0 0,0-1 0,0 1 0,0 0 0,0-1 0,0 1 0,0-1 0,0 1 0,0 0 0,0-1 0,0 1 0,11 33 3866,-11-34-3968,7 15 553,0 0 1,1-1-1,1 0 0,0 0 0,13 15 0,-20-26-583,1 0 0,0 0 0,0 0-1,0 0 1,0 0 0,0 0 0,1-1 0,-1 1 0,1-1-1,-1 0 1,1 0 0,0-1 0,0 1 0,0-1-1,0 0 1,0 0 0,0 0 0,0 0 0,0-1 0,0 0-1,1 1 1,-1-2 0,0 1 0,0 0 0,7-2-1,-8 0-16,0 1 1,0-1-1,0 0 0,0 0 0,0 0 0,-1 0 0,1 0 0,0-1 0,-1 1 0,0-1 0,0 1 0,1-1 0,-2 0 0,1 0 0,0 0 0,-1 0 0,1 0 0,-1-1 0,0 1 0,0 0 0,0-1 0,0 1 1,-1-1-1,1 1 0,-1-1 0,0-3 0,0-12-3,-1 0 0,0 0 1,-6-28-1,5 38 0,5 13-15,0 0-1,0 0 1,1 0-1,-1-1 1,1 1-1,5 3 1,12 13 37,74 77 188,-80-81-134,-1 1-1,0 1 0,-2 0 0,0 1 0,-1 0 0,17 39 0,-23-43-67,0-1 1,-1 1-1,0-1 1,-1 1-1,-1 0 1,-1 0-1,0 0 1,0 1-1,-2-1 1,-4 29-1,4-39-17,0 1 0,-1-1 0,0 1 0,0-1 0,0 0 0,0 0 0,-1 0 0,0 0 0,0-1 0,0 1 0,-5 4 0,6-7-1,0 0 0,1-1 0,-1 1 0,0-1 1,0 0-1,0 0 0,0 0 0,-1 0 0,1 0 0,0 0 0,0 0 0,-1-1 0,1 1 0,0-1 0,-1 0 0,1 1 0,0-1 0,-1 0 1,1 0-1,0-1 0,-1 1 0,1 0 0,0-1 0,-1 0 0,1 1 0,0-1 0,0 0 0,-4-2 0,1 0-28,1 0-1,-1-1 0,1 1 1,0-1-1,0 0 1,0-1-1,0 1 1,1 0-1,0-1 0,0 0 1,0 0-1,0 0 1,1 0-1,0 0 1,0-1-1,0 1 0,1-1 1,-1 1-1,0-11 1,-1-11-170,2 1 0,2-49 0,-1 70 190,15-167-436,-7 106 405,-3-1 0,-2 1 0,-10-95 0,0 111 65,-3 0-1,-1 0 0,-3 1 1,-33-78-1,37 112 35,10 15-47,0 0-1,0 0 1,-1 0 0,1 0-1,0 0 1,0 0 0,0 0-1,-1 0 1,1 0 0,0 0-1,0 0 1,0 0 0,0 0 0,-1 0-1,1 0 1,0 0 0,0 0-1,0 0 1,-1 0 0,1 1-1,0-1 1,0 0 0,0 0-1,0 0 1,0 0 0,-1 0-1,1 0 1,0 1 0,0-1 0,0 0-1,0 0 1,0 0 0,0 0-1,0 0 1,-1 1 0,1-1-1,0 0 1,0 0 0,0 0-1,0 1 1,0-1 0,-3 33 193,7 4-20,1-1 1,2 1-1,2-2 0,1 1 1,2-1-1,1-1 0,2 0 1,32 55-1,-42-81-125,0-1 0,1 1 0,0-1 0,0 0 0,1 0 0,-1 0 0,1-1 0,15 10 0,-20-15-43,0 0 0,0 1-1,0-1 1,1 0-1,-1 0 1,0-1 0,1 1-1,-1 0 1,0-1-1,1 0 1,-1 1 0,0-1-1,1 0 1,-1 0-1,1 0 1,-1-1-1,0 1 1,1-1 0,-1 1-1,0-1 1,1 0-1,-1 0 1,0 1 0,0-2-1,0 1 1,0 0-1,0 0 1,0-1 0,0 1-1,0-1 1,0 0-1,-1 1 1,1-1-1,0 0 1,-1 0 0,0 0-1,1 0 1,-1 0-1,1-3 1,2-3-1,-1 1 0,0-1 0,0-1 0,-1 1 0,0 0 0,-1 0 1,1-1-1,-1 1 0,-1-1 0,0 0 0,-1-8 0,1 4-20,0 1 1,1-1-1,4-23 1,-1 39-22,0-1 1,0 1 0,-1-1 0,1 1 0,-1 0 0,0 1-1,6 6 1,4 5-8,29 23 0,-38-34 44,0-1 0,1 0 0,-1 0 0,1 0-1,0-1 1,0 0 0,0 1 0,0-2 0,0 1 0,0-1 0,1 0 0,4 1 0,-8-2 0,0 0 0,0-1-1,0 1 1,-1-1 0,1 1 0,0-1-1,-1 0 1,1 1 0,-1-1-1,1 0 1,0 0 0,-1 0-1,0 0 1,1-1 0,-1 1 0,0 0-1,0 0 1,1-1 0,-1 1-1,0-1 1,0 1 0,-1-1 0,1 0-1,0 1 1,0-1 0,-1 0-1,1 1 1,-1-1 0,0 0-1,1 0 1,-1 1 0,0-1 0,0-3-1,1 0 12,-1 0-1,0 1 1,0-1-1,0 0 0,0 0 1,-1 1-1,0-1 1,0 0-1,0 1 1,0-1-1,-1 1 1,-2-6-1,-1 4-11,-1 0-1,1 0 1,-1 1 0,0-1-1,0 1 1,-1 1-1,0-1 1,0 1 0,0 1-1,0-1 1,0 1 0,-9-3-1,5 3-300,0-1 0,1 2 1,-1 0-1,0 0 0,0 1 0,0 0 0,0 1 0,-13 1 0,18 0-1757,13-1-3673,1 0 5717,11 2 384</inkml:trace>
</inkml:ink>
</file>

<file path=ppt/ink/ink7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7:07.47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1 231 7738,'135'-58'4505,"-120"56"-1273,3 13-575,-4 5-121,0 6-791,2 3-225,-4 0-544,4-1-336,-5 1-359,-3-3-169,-5-5-553,0-1-527,0-8-872,8-23-1993</inkml:trace>
  <inkml:trace contextRef="#ctx0" brushRef="#br0" timeOffset="1">173 0 8130,'-6'6'4361,"1"2"-953,9 0-2191,-1-3-561,1-4-928,12-5-2921</inkml:trace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7:16.88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0 303 10866,'11'-9'4745,"7"-9"-2592,1-2-505,4-2-776,-3-1-384,-2-7-336,-3-2-224,0-1-624,-1-4-760,-3-1-1105,1-3 1489</inkml:trace>
</inkml:ink>
</file>

<file path=ppt/ink/ink7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7:07.92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80 261 10194,'-2'0'472,"0"1"-1,0-1 1,0 1-1,0 0 1,1 0-1,-1-1 1,0 1-1,0 1 1,1-1-1,-1 0 1,0 0 0,1 1-1,-1-1 1,0 2-1,-19 31 2065,14-17-2052,0 0 1,-3 18 0,8-26-316,0-1 1,1 1-1,0 0 1,0 0 0,1 11-1,0-19-151,0 1 0,0-1-1,0 0 1,0 1-1,0-1 1,0 1-1,0-1 1,1 0-1,-1 1 1,1-1 0,-1 0-1,1 1 1,-1-1-1,1 0 1,0 0-1,0 0 1,-1 1-1,1-1 1,0 0 0,0 0-1,0 0 1,0 0-1,0-1 1,0 1-1,1 0 1,-1 0-1,0-1 1,0 1 0,1 0-1,-1-1 1,0 1-1,1-1 1,-1 0-1,0 1 1,1-1-1,-1 0 1,1 0 0,-1 0-1,0 0 1,3 0-1,-1-1-17,0 0 0,0 0 0,0-1 0,0 1-1,0-1 1,0 1 0,0-1 0,0 0 0,-1 0 0,1 0-1,-1 0 1,0-1 0,0 1 0,1-1 0,-2 1-1,1-1 1,0 0 0,0 0 0,-1 0 0,2-4 0,2-5 0,0 0 1,-1 0-1,4-24 1,-4 12 45,-2 1 1,0 0-1,-2-1 1,-1 1-1,-6-41 0,5 47 49,-2 1 0,0 0-1,-1 0 1,0 0 0,-2 1 0,0 0-1,0 0 1,-16-22 0,7 22 280,15 15-352,1 0 0,0 0-1,-1 0 1,1 0 0,-1 0 0,1 0-1,0 0 1,-1 0 0,1 0 0,-1 0-1,1 0 1,-1 0 0,1 0 0,0 0-1,-1 0 1,1 1 0,0-1 0,-1 0-1,1 0 1,0 0 0,-1 1 0,1-1-1,0 0 1,-1 0 0,1 1 0,0-1 0,-1 0-1,1 1 1,-1 2 61,-1-1 1,1 1-1,0 0 0,1-1 1,-1 1-1,0 0 0,1 0 1,0-1-1,-1 1 0,1 0 1,1 4-1,3 34 42,1 0 0,3-1-1,1 0 1,2 0 0,23 56 0,-25-78-582,0 0 1,1-1-1,0 0 1,1-1-1,2 0 1,-1-1-1,2 0 1,24 21-1,-4-2-709</inkml:trace>
</inkml:ink>
</file>

<file path=ppt/ink/ink7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7:08.59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1 524 10434,'1'-18'10022,"17"-83"-6912,-11 59-2426,-3 22-534,0-1-1,1 1 1,7-20 0,-7 39-171,3 10 12,4 12 9,-11-21 0,44 85 106,-4 2 1,43 130 0,-78-188-79,-7-25 1,-7-16-4,-23-53 36,-78-182-180,100 220 91,1 0 0,1-1 0,1 0-1,2-1 1,1 1 0,1-1 0,2-38-1,1 59 49,0-1 0,1 0 0,0 1 0,0 0 0,1-1 0,0 1 0,0 0 1,1 0-1,6-9 0,-9 14 1,1 1 1,0 0-1,-1-1 1,1 1-1,0 0 1,0 0-1,0 0 1,0 1-1,1-1 1,-1 0-1,0 1 1,1 0-1,-1-1 1,1 1-1,-1 0 1,1 0 0,0 0-1,-1 1 1,1-1-1,0 1 1,0-1-1,-1 1 1,1 0-1,0 0 1,0 0-1,0 0 1,-1 1-1,1-1 1,0 1-1,-1 0 1,1 0-1,0 0 1,3 1 0,-1 1 29,0 1 0,0-1 0,0 1 0,-1 0 0,1 0 1,-1 0-1,0 0 0,0 1 0,-1 0 0,1 0 1,-1 0-1,0 0 0,0 0 0,-1 1 0,1-1 0,-1 1 1,-1 0-1,1-1 0,-1 1 0,1 9 0,0-2-18,-1 0-1,0 1 1,-1-1-1,0 1 1,-1-1-1,-1 1 1,0-1-1,-4 14 0,4-18-187,-1-1 0,0 0 0,0 0 0,0 0 0,-1 0 0,0 0 0,-1-1 0,0 0 0,0 0 0,0 0 0,-10 8 0,15-15 74,-1 1-1,1-1 1,-1 0-1,1 1 1,-1-1-1,1 0 1,-1 1-1,0-1 1,1 0-1,-1 0 1,1 0-1,-1 1 1,0-1-1,1 0 1,-1 0-1,0 0 1,1 0-1,-1 0 1,0 0-1,1 0 1,-1 0-1,0-1 1,1 1-1,-1 0 1,0 0-1,1 0 1,-1-1-1,0 0 1,-11-17-1889,2-29-1312,7-1 1046,5-6 826</inkml:trace>
</inkml:ink>
</file>

<file path=ppt/ink/ink7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7:09.06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26 8194,'1'-2'509,"0"0"0,1 0 0,-1 0 0,0 0 0,1 0 1,0 1-1,-1-1 0,1 1 0,0-1 0,0 1 0,0-1 0,0 1 0,0 0 1,0 0-1,3-1 0,-4 2-303,1 0 0,-1 0-1,1 0 1,-1 1 0,1-1 0,-1 0 0,1 1 0,-1-1 0,1 1 0,-1-1-1,1 1 1,-1 0 0,0-1 0,1 1 0,-1 0 0,0 0 0,0 0 0,1 0 0,-1 0-1,0 0 1,0 0 0,0 1 0,0-1 0,-1 0 0,2 3 0,12 19 783,-2 1 0,0 0 1,-2 0-1,0 1 0,6 28 1,-8-24-734,1-1 0,2 0 1,24 45-1,-33-68-430,2-1 1,-1 1-1,1-1 0,-1 1 0,8 5 1,-10-9 17,0 0 0,-1-1 0,1 1 1,0-1-1,0 1 0,0-1 1,-1 1-1,1-1 0,0 1 1,0-1-1,0 0 0,0 1 1,0-1-1,0 0 0,0 0 1,0 0-1,0 0 0,-1 0 1,1 0-1,0 0 0,0 0 1,0 0-1,0 0 0,0 0 0,0 0 1,0-1-1,0 1 0,0-1 1,0 1-1,-1 0 0,1-1 1,0 1-1,0-1 0,0 0 1,-1 1-1,1-1 0,0 0 1,-1 1-1,1-1 0,0-1 1,12-16-2786,11-5 1289</inkml:trace>
</inkml:ink>
</file>

<file path=ppt/ink/ink7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7:09.47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72 259 11242,'2'-18'7232,"-2"18"-7148,0 0 1,0 0-1,0-1 1,0 1 0,0 0-1,0 0 1,0 0-1,0 0 1,0 0-1,0 0 1,-1-1 168,1 1-168,0 0-1,0 0 1,0 0 0,0 0-1,0 0 1,0 0-1,-1 0 1,1 0-1,0 0 1,0 0-1,0 0 1,0 0-1,0 0 1,0 0-1,-1 0 1,1-1 0,0 1-1,0 1 1,0-1-1,0 0 1,0 0-1,0 0 1,-1 0-1,1 0 1,0 0-1,0 0 1,0 0-1,0 0 1,0 0 0,0 0-1,-1 0 1,1 0 253,0 1-254,0-1 1,0 0-1,0 0 1,-3 2 194,1 1 0,-1 0 0,1-1 0,0 1 1,0 0-1,0 0 0,-2 5 0,2-3-173,-8 16 227,0 0-1,-10 37 1,18-54-310,1 1 1,0-1-1,0 1 1,0 0-1,1-1 1,0 1-1,-1 0 1,2-1-1,-1 1 0,0 0 1,1-1-1,0 1 1,0-1-1,0 1 1,1-1-1,0 1 1,-1-1-1,2 0 1,-1 0-1,4 5 0,-6-8-25,1 0 0,0 0 0,-1 0-1,1 0 1,0 0 0,0-1-1,0 1 1,0 0 0,0 0 0,0-1-1,0 1 1,0-1 0,0 1 0,0-1-1,0 1 1,0-1 0,0 0-1,0 0 1,0 1 0,1-1 0,-1 0-1,0 0 1,0 0 0,0 0 0,0 0-1,2-1 1,-1 0-4,0 0 0,0 0-1,-1 0 1,1 0 0,0-1 0,-1 1 0,1 0 0,-1-1-1,1 1 1,-1-1 0,0 0 0,0 0 0,2-2-1,2-7-7,0 1 0,-1-1 0,6-22 0,-8 20 24,-2 10-5,0 0 0,1 0 0,-1-1 1,1 1-1,-1 0 0,1 0 0,0 0 0,0 0 1,1 1-1,1-5 0,30 33 318,-28-23-583,0 1 0,1-1 0,-1 0 1,1-1-1,11 4 0,-15-5-91,0-1 0,0 1 0,0-1 0,1 0 0,-1 1 0,0-1 0,0 0 0,0 0 0,1-1 0,-1 1 0,0 0 0,0-1 0,0 1 0,0-1 0,0 0 0,0 0 0,0 0 0,0 0 0,0 0 0,2-2 0,14-11-833</inkml:trace>
  <inkml:trace contextRef="#ctx0" brushRef="#br0" timeOffset="1">415 5 6793,'-9'-5'9170,"1"16"-6497,0 5-353,0 9-623,2 3-137,3 2-336,3 1-199,6-2-441,5-4-240,14-5-248,0-4-168,10-11-480,3-4-248,-4-6-801,2-7-111,-6-7-825,6-5 1505</inkml:trace>
</inkml:ink>
</file>

<file path=ppt/ink/ink7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7:10.05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142 62 8122,'-54'3'3512,"52"-4"-3247,0 0 0,-1 0-1,1 0 1,0 0 0,0 0-1,0-1 1,0 1 0,1-1-1,-1 1 1,0-1 0,1 0-1,-1 1 1,1-1 0,-1 0-1,1 0 1,0 0-1,0 0 1,0 0 0,0-1-1,0 1 1,0-3 0,-12-17 2653,13 22-2861,-1 0-1,1 0 1,0-1 0,0 1-1,-1 0 1,1-1-1,0 1 1,-1 0 0,1 0-1,-1 0 1,1-1-1,0 1 1,-1 0 0,1 0-1,-1 0 1,1 0 0,0 0-1,-1 0 1,1 0-1,-1 0 1,1 0 0,-1 0-1,1 0 1,0 0 0,-1 0-1,1 0 1,-1 0-1,1 0 1,0 0 0,-1 1-1,1-1 1,-1 0 0,-8 14 757,0 21-207,9-35-607,-3 12 66,1 0 0,0 1-1,1-1 1,1 1 0,0-1 0,1 1 0,0-1-1,3 14 1,-3-24-68,0 0 0,0 0 0,0-1 0,1 1-1,-1 0 1,1-1 0,-1 1 0,1-1 0,-1 1 0,1-1 0,0 0-1,-1 0 1,1 0 0,0 0 0,0 0 0,0 0 0,0 0 0,0 0-1,0-1 1,0 1 0,0-1 0,1 0 0,-1 0 0,0 0-1,0 0 1,0 0 0,0 0 0,0 0 0,0 0 0,0-1 0,1 1-1,1-2 1,2 1-23,1-1 1,-1 0-1,0 0 0,0 0 0,0-1 1,0 0-1,0-1 0,0 1 0,5-5 0,-8 4 6,1 0-1,-1 0 1,0 0-1,-1 0 1,5-8-1,8-11 3,-15 23 17,0 0 1,1 0-1,-1 0 1,1 0-1,-1 0 1,0 0-1,1 0 1,-1 1-1,0-1 1,1 0-1,-1 0 1,0 0-1,1 0 1,-1 1-1,0-1 1,1 0-1,-1 0 1,0 1-1,0-1 1,1 0-1,-1 1 1,0-1-1,0 0 1,1 1-1,-1-1 1,0 0-1,0 1 1,0-1-1,0 0 1,0 1 0,0-1-1,0 0 1,1 1-1,-1-1 1,0 1-1,5 15 25,-5-16-24,13 56 166,-11-43-129,0 0 0,1-1-1,1 1 1,0-1 0,0 0-1,1 0 1,1 0 0,0-1-1,9 14 1,-14-24-123,0 1 1,0-1 0,0 0-1,0 0 1,0 0-1,0 0 1,0 0 0,1 0-1,-1 0 1,0 0-1,0-1 1,1 1-1,-1 0 1,1-1 0,-1 1-1,0-1 1,1 1-1,-1-1 1,1 0-1,-1 0 1,1 0 0,-1 0-1,1 0 1,-1 0-1,3 0 1,-2-1-161,-1 0 0,0 0 0,1 0 0,-1 0 1,0-1-1,1 1 0,-1 0 0,0 0 0,0-1 0,0 1 0,0-1 0,0 1 1,-1-1-1,1 0 0,0 1 0,-1-1 0,1 1 0,-1-1 0,1 0 1,-1 0-1,0 1 0,0-4 0,2-22-989</inkml:trace>
</inkml:ink>
</file>

<file path=ppt/ink/ink7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7:10.76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0 433 10050,'0'0'5750,"3"6"-3772,31 54 3647,11 35-2754,-41-86-2679,0-1 0,0 0 0,1 0 1,9 13-1,-13-20-179,0 0 0,0 0 0,0 0 0,0 0-1,0 0 1,0 0 0,0-1 0,0 1 0,0 0 0,0 0 0,1-1 0,-1 1-1,0-1 1,0 1 0,1-1 0,-1 0 0,2 1 0,-1-1-15,-1-1 0,0 1 1,0-1-1,0 1 1,0-1-1,0 1 0,1-1 1,-1 0-1,0 1 0,0-1 1,-1 0-1,1 0 0,0 0 1,0 1-1,0-1 0,0 0 1,-1 0-1,1 0 0,0-1 1,-1 1-1,1 0 0,-1 0 1,1-2-1,9-25-239,-2 0-1,0 0 0,-2-1 1,-1 0-1,1-40 0,3-11-275,-6 68 502,-3 12 15,0 0 1,0 0-1,0 0 1,0-1-1,0 1 0,0 0 1,0 0-1,1 0 1,-1 0-1,0-1 0,0 1 1,0 0-1,0 0 1,0 0-1,0 0 0,0-1 1,0 1-1,0 0 1,0 0-1,0 0 1,1 0-1,-1 0 0,0 0 1,0 0-1,0-1 1,0 1-1,0 0 0,0 0 1,1 0-1,-1 0 1,0 0-1,0 0 0,0 0 1,0 0-1,1 0 1,-1 0-1,0 0 0,0 0 1,0 0-1,0 0 1,1 0-1,-1 0 1,0 0-1,0 0 0,0 0 1,0 0-1,1 0 1,-1 0-1,0 0 0,0 0 1,0 0-1,0 0 1,0 0-1,1 1 0,-1-1 1,0 0-1,0 0 1,0 0-1,0 0 1,0 0-1,0 0 0,1 1 1,-1 0 19,0 0-7,1 1 0,-1-1 1,0 1-1,1-1 0,-1 0 1,1 1-1,0-1 0,-1 1 1,1-1-1,0 0 0,0 0 1,0 1-1,0-1 0,0 0 1,0 0-1,0 0 0,0 0 1,1 0-1,-1 0 0,0 0 1,0-1-1,1 1 0,-1 0 1,4 0-1,13 10 38,26 21 8,-43-31-54,0 0 1,0 0-1,0-1 1,0 1 0,1 0-1,-1-1 1,0 1 0,0-1-1,0 1 1,1-1 0,-1 0-1,0 0 1,1 1-1,-1-1 1,0 0 0,1 0-1,-1 0 1,0 0 0,0-1-1,1 1 1,-1 0 0,0-1-1,1 1 1,-1 0-1,0-1 1,0 1 0,0-1-1,0 0 1,1 1 0,-1-1-1,0 0 1,0 0 0,0 0-1,0 0 1,0 0-1,-1 0 1,1 0 0,0 0-1,0-1 1,3-4 31,-1-1 1,0 1-1,-1-1 0,1 0 1,1-10-1,-2 8-1,3-9 39,-1-1 0,-1 0 0,2-26 0,-5 38-68,0 1-1,0 0 0,0-1 0,-1 1 1,0 0-1,0-1 0,0 1 0,-1 0 1,0 0-1,0 0 0,0 0 1,-1 1-1,-6-11 0,-3 12-14,10 6-82,6 1-204,6 0 304,0 0-1,0-1 1,0 0 0,0-1 0,0 0-1,14-1 1,-21 0 6,0-1 1,0 1-1,1-1 0,-1 0 1,0-1-1,0 1 0,0 0 1,-1-1-1,1 1 0,0-1 1,0 0-1,-1 0 0,0 0 1,1-1-1,3-4 0,28-41 638,-26 33-287,-3 8-150,2-3 298,-1 0 1,0-1-1,7-17 1,-24 60-297,-22 64-273,7-29-2885,18-59-440,7-8 3290,1 0 0,0-1 0,0 1 1,0 0-1,0-1 0,0 1 1,0-1-1,-1 1 0,1 0 1,0-1-1,0 1 0,0-1 1,0 1-1,0-1 0,1 1 1,-1 0-1,0-1 0,0 1 0,0-1 1,0 1-1,0 0 0,1-1 1,-1 1-1,0 0 0,0-1 1,0 1-1,1 0 0,-1-1 1,0 1-1,1 0 0,-1-1 0,13-22-831</inkml:trace>
</inkml:ink>
</file>

<file path=ppt/ink/ink7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7:11.28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110 1 18028,'3'22'7866,"-20"8"-4482,-6 6-1271,-17 3-1617,7-3-168</inkml:trace>
</inkml:ink>
</file>

<file path=ppt/ink/ink7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7:42.12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44 659 8234,'-4'2'164,"-32"17"2969,36-19-3105,0 0 0,0 0 0,0 0 0,0 0 0,0 0 1,0 0-1,0 0 0,-1 0 0,1 0 0,0 0 0,0 0 0,0 0 0,0 0 0,0 0 1,0 0-1,-1 0 0,1 0 0,0 0 0,0 0 0,0 0 0,0 0 0,0 0 0,0 0 0,-1 0 1,1 0-1,0 0 0,0 0 0,0-1 0,0 1 0,0 0 0,0 0 0,0 0 0,0 0 0,0 0 1,-1 0-1,1 0 0,0 0 0,0 0 0,0-1 0,0 1 0,0 0 0,0 0 0,0 0 1,0 0-1,0 0 0,0 0 0,0-1 0,0 1 0,0 0 0,0 0 0,0 0 0,0 0 0,0 0 1,0 0-1,0-1 0,0 1 0,0 0 0,0 0 0,0 0 0,0 0 0,0 0 0,1 0 1,-1 0-1,0-1 0,14-20 1405,7-4-224,2 1 0,1 0 0,51-37 1,90-50 1052,-116 79-1569,103-68 1178,176-107 1709,-322 203-3511,20-11 244,0 2 1,28-11-1,-47 21-277,1 0-1,0 1 0,-1 0 1,1 1-1,0 0 1,0 0-1,0 0 1,0 1-1,0 1 0,0-1 1,0 1-1,10 3 1,-18-4-64,0 0 0,0 0 0,0 0 0,0 0 0,0 0 0,0 0 0,0 0 0,-1 0 0,1 0 0,0 0 0,0 0 0,0 0 0,0 0 0,0 0 0,0 0 0,0 0 0,0 0 0,0 0 0,0 0 0,0 0 0,0 0 1,0 0-1,0 0 0,-1 1 0,1-1 0,0 0 0,0 0 0,0 0 0,0 0 0,0 0 0,0 0 0,0 0 0,0 0 0,0 0 0,0 0 0,0 1 0,0-1 0,0 0 0,0 0 0,0 0 0,0 0 0,0 0 0,0 0 0,0 0 0,0 0 0,0 0 1,0 0-1,0 0 0,1 1 0,-1-1 0,0 0 0,0 0 0,0 0 0,0 0 0,0 0 0,0 0 0,0 0 0,0 0 0,0 0 0,0 0 0,0 0 0,0 0 0,0 0 0,0 0 0,1 0 0,-1 0 0,0 0 0,0 0 0,-12 7-3569,-14 7 818,-26 34-195,20-14 1386</inkml:trace>
</inkml:ink>
</file>

<file path=ppt/ink/ink7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7:51.86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171 99 5729,'-7'-2'493,"1"0"0,-1 1 0,0 0-1,0 0 1,1 1 0,-1 0 0,0 0-1,-7 1 1,8 0-208,0-1 0,-1 1 0,1-1 0,0-1-1,0 1 1,-1-1 0,1 0 0,0-1 0,0 1 0,-7-3 0,-6-3 1027,11 5 384,13 2 2589,43 4-3165,-1-2-1,1-2 1,83-10-1,367-41 2898,-350 39-3171,-67 5-389,104 6 1,-146 3-531,0 2 0,0 2-1,0 2 1,61 20 0,-14 7-6724,-55-23 5014</inkml:trace>
</inkml:ink>
</file>

<file path=ppt/ink/ink7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7:52.61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1 694 8274,'0'-14'4345,"8"-9"-705,18-15-1367,7-14-185,19-15 49,11-7-257,11 0-719,-1 5-353,-2 8-552,-7 8-144,-12 7-256,-6 10-264,-12 5-1025,-9 5-871,7-3 1424</inkml:trace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7:17.28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8306,'0'13'1585,"0"0"1,0 0-1,2 0 1,4 24-1,-1-19-316,1 0-1,15 32 1,-8-24-688,1-1 0,1-1 0,2-1 1,25 29-1,-28-37-427,0-1 0,21 16 0,-29-25-134,0 0-1,1-1 0,0 0 1,0 0-1,0-1 0,1 1 0,-1-2 1,12 4-1,-17-6-23,0 0 1,0 0-1,0 0 1,0 0-1,0 0 1,0-1-1,0 1 1,0-1-1,0 1 0,0-1 1,0 0-1,0 0 1,0 0-1,-1 0 1,1 0-1,0 0 0,-1 0 1,1 0-1,0-1 1,-1 1-1,0-1 1,1 1-1,-1-1 0,2-2 1,4-7-71,-1 0 0,0 0 0,5-12 0,1-3-82,-8 19 130,0 0 0,0 0 0,1 1 0,-1-1 0,2 1 0,-1 1 0,10-10 0,-13 14 30,0 0-1,0-1 1,0 1-1,0 0 1,0 0-1,0 0 1,0 1-1,1-1 1,-1 0-1,0 1 1,0-1-1,1 1 1,-1 0-1,0 0 1,0 0-1,1 0 1,-1 0-1,0 1 1,1-1-1,-1 0 1,0 1-1,0 0 1,0 0-1,1-1 1,-1 1-1,0 1 1,0-1-1,0 0 1,-1 0-1,4 3 1,-1-1 43,0 1-1,0-1 1,0 1 0,0 0 0,-1 0-1,0 0 1,0 0 0,0 1 0,0-1-1,-1 1 1,1 0 0,-1 0 0,0 0 0,-1 0-1,2 8 1,-2-6 18,0 1 0,-1-1 0,0 1 0,-1-1 0,0 1 0,0-1 0,0 1 0,-1-1 0,-5 14 0,-1-2-67,-2 0 0,0-1 1,-1 0-1,-1-1 0,0 0 0,-28 29 1,38-44-139,-1 0 0,1 0 0,-1 0 1,1 0-1,-1 0 0,0-1 1,0 1-1,0-1 0,-5 2 1,7-3 40,1 1 1,-1-1 0,0 0-1,1 0 1,-1 0-1,0 0 1,1 0 0,-1 0-1,0 0 1,0 0-1,1 0 1,-1 0 0,0 0-1,0 0 1,1 0 0,-1-1-1,0 1 1,1 0-1,-1 0 1,0-1 0,1 1-1,-1-1 1,1 1-1,-1 0 1,0-1 0,1 1-1,-1-1 1,1 0 0,-1 1-1,1-1 1,0 1-1,-1-1 1,1 0 0,0 1-1,-1-1 1,1 0-1,0 1 1,0-1 0,-1 0-1,1 1 1,0-1 0,0 0-1,0 0 1,0 1-1,0-2 1,2-19-1094</inkml:trace>
</inkml:ink>
</file>

<file path=ppt/ink/ink7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7:53.70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155 413 4841,'0'-4'774,"-1"1"0,1-1 1,-1 1-1,0-1 0,0 1 0,0 0 0,-1-1 0,1 1 1,-1 0-1,-2-4 0,4 6-637,-1 0 0,1 1-1,-1-1 1,1 0 0,-1 1 0,1-1 0,-1 0 0,1 1 0,-1-1-1,0 1 1,1-1 0,-1 1 0,0-1 0,1 1 0,-1-1-1,0 1 1,0 0 0,1-1 0,-1 1 0,0 0 0,0 0 0,0 0-1,1 0 1,-1-1 0,0 1 0,0 0 0,0 0 0,0 0-1,1 1 1,-1-1 0,0 0 0,0 0 0,0 0 0,0 1 0,1-1-1,-1 0 1,0 1 0,0-1 0,1 1 0,-1-1 0,0 1 0,1-1-1,-1 1 1,1-1 0,-1 1 0,0-1 0,0 2 0,-9 10-19,1-1 0,0 1 1,-8 15-1,5-8-18,5-7 27,0 0 1,1 0-1,1 0 1,0 0-1,0 1 1,1 0-1,1 0 1,-3 16-1,6-27-99,-1 1 0,1 0 0,0 0 0,0-1-1,0 1 1,0 0 0,0 0 0,1-1 0,-1 1 0,1 0 0,0-1 0,0 1 0,2 4 0,-2-5-19,-1-1 1,1 0 0,0 0 0,1 1-1,-1-1 1,0 0 0,0 0 0,0 0-1,1 0 1,-1-1 0,0 1 0,1 0-1,-1 0 1,1-1 0,-1 1 0,1-1-1,-1 1 1,3-1 0,0 0-15,1 0 0,-1 0 0,0 0 0,1-1-1,-1 1 1,0-1 0,0 0 0,1-1 0,-1 1 0,0-1 0,0 1 0,-1-1 0,1-1 0,0 1 0,0 0 0,4-5-1,-5 4-13,0 0 0,0 0 0,0-1 0,0 1 0,0-1 0,-1 0 0,1 0 0,-1 0 0,0 0 0,0 0 0,-1 0 0,1-1 0,-1 1 0,0-1 0,0-5 0,0 1 56,0 0 0,-1-1 0,-1 1 0,1 0 0,-1 0 0,-4-15 0,4 19 58,1 0-1,0 1 0,1-1 1,-1 0-1,1 0 1,0 1-1,0-1 1,0 1-1,0-1 1,1 1-1,0-1 1,0 1-1,0 0 1,1 0-1,-1 0 1,1 0-1,0 0 1,0 1-1,6-6 1,6-6-59,0 0 0,1 1 1,20-13-1,-21 16-29,-9 6 6,-1 1 0,1 0-1,1 0 1,-1 0-1,11-4 1,-15 8-12,0-1 0,0 1 0,0-1 0,0 1 0,0 0 0,-1 0 0,1 0 0,0 0 0,0 0 0,0 0 0,0 1 0,0-1 0,0 1 0,-1-1 0,1 1 0,0 0 0,0-1 1,-1 1-1,1 0 0,0 0 0,-1 0 0,1 1 0,-1-1 0,1 0 0,-1 0 0,2 3 0,10 11 9,-11-12 11,1 1 1,0-1 0,0 1 0,0-1-1,0 0 1,1-1 0,-1 1 0,5 2 0,-6-4-1,-1-1 0,1 1 0,-1-1 0,1 0 0,0 0 0,-1 0 0,1 0 0,-1 0 0,1 0 0,-1 0 0,1-1 0,-1 1 0,1 0 0,-1-1 0,1 1 0,-1-1 0,0 0 1,1 1-1,-1-1 0,0 0 0,1 0 0,-1 0 0,0 0 0,0 0 0,0 0 0,0 0 0,0 0 0,2-3 0,8-9 151,-1-1 1,0 0-1,-1 0 0,-1-1 1,0 0-1,8-21 0,-12 24-244,0 0 0,-1 0 0,0 0 0,0 0 0,-1-1 0,-1 1 0,0 0 0,-1-1 0,-2-16-1,-4 11-1322,5 16 857,0 0 1,0 0 0,0 0 0,1 0 0,-1 0 0,1 0 0,-1 0-1,1-1 1,0 1 0,-1 0 0,1-4 0,4 6-555</inkml:trace>
</inkml:ink>
</file>

<file path=ppt/ink/ink7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7:54.61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0 456 7986,'2'-27'7039,"0"19"-3302,2 20-1737,0 30-968,-2 0 1,-3 56 0,-1-22-791,9-117-222,14-46-1,-18 76-19,-3 10 0,5-23 2,1 0-1,1 1 0,1-1 1,1 2-1,1-1 0,16-25 0,-25 46 16,0 1-1,0-1 1,0 0-1,0 1 1,0 0-1,0-1 1,1 1-1,-1 0 1,0-1-1,1 1 1,-1 0-1,1 0 1,-1 0-1,1 0 1,0 1-1,-1-1 1,1 0-1,0 1 0,0-1 1,3 0-1,-4 1 1,1 1 0,-1-1-1,0 1 1,1-1-1,-1 1 1,0 0-1,1-1 1,-1 1-1,0 0 1,0 0-1,0 0 1,0 0-1,0 0 1,0 0 0,0 0-1,0 0 1,0 0-1,0 1 1,-1-1-1,2 2 1,2 7 47,1 0 1,-2 1 0,1 0-1,3 21 1,6 79 124,-1-169-201,-8 40 15,2-24 4,3 1-1,1 0 0,2 0 1,24-55-1,-36 95-6,1 0 0,0 0 1,-1 0-1,1-1 0,0 1 1,-1 0-1,1 0 0,0 0 1,0 0-1,0 0 0,0 0 0,0 1 1,0-1-1,0 0 0,0 0 1,0 1-1,0-1 0,3 0 1,-3 1 0,0 0 0,-1 0 0,1 0 0,0 0 1,0 0-1,0 0 0,0 1 0,0-1 0,0 0 1,-1 0-1,1 1 0,0-1 0,0 1 1,0-1-1,-1 1 0,1-1 0,0 1 0,-1 0 1,1-1-1,1 2 0,3 5 15,0 1-1,-1-1 1,1 1-1,4 13 1,-1-5 16,-7-14-26,0 1 0,1-1 0,-1 0-1,0 0 1,1 0 0,0 0 0,-1 0 0,1 0-1,0 0 1,0-1 0,0 1 0,0 0 0,0-1-1,1 0 1,-1 1 0,0-1 0,1 0 0,-1 0-1,1-1 1,-1 1 0,1 0 0,-1-1 0,1 0-1,-1 1 1,1-1 0,0 0 0,-1 0 0,1 0 0,-1-1-1,1 1 1,0-1 0,-1 1 0,1-1 0,-1 0-1,0 0 1,1 0 0,-1 0 0,0-1 0,1 1-1,-1 0 1,0-1 0,0 0 0,0 1 0,0-1-1,-1 0 1,1 0 0,2-3 0,6-8 62,0 0 1,0-1-1,-2-1 1,1 1-1,-2-1 1,8-23-1,-4 5 111,11-69-1,-17 87-26,-3 35 182,-1-2-267,1-4-22,0-1-1,0 1 1,10 25-1,-12-37-56,1 1 0,0-1 0,0 0 0,0 0 0,0 0 0,0 1 0,0-1 0,1 0 0,-1-1 0,0 1 0,1 0 0,0 0 0,-1 0 0,1-1 0,0 1 0,0-1 0,0 0 0,0 1 0,0-1 0,0 0 0,0 0 0,1 0 0,-1-1 0,0 1 0,1 0 0,-1-1 0,0 0 0,1 1 0,-1-1 0,0 0 0,1 0 0,2-1 0,-3 1-128,0-1 1,0 0-1,0 1 0,0-1 1,-1 0-1,1 0 1,0-1-1,-1 1 1,1 0-1,-1 0 0,1-1 1,-1 1-1,0-1 1,0 1-1,1-1 1,-1 0-1,0 1 0,1-4 1,14-39-3723,-9 22 1625,6-9 734</inkml:trace>
</inkml:ink>
</file>

<file path=ppt/ink/ink7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7:55.03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21 1 7882,'-16'6'3248,"11"1"-1631,10 0-1313,8-7-1008,7-1-121,11-7 361</inkml:trace>
</inkml:ink>
</file>

<file path=ppt/ink/ink7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7:55.36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102 1 7826,'-42'40'6599,"31"-27"-5595,0 0 0,1 1-1,-10 16 1,19-28-954,0-1 1,0 1 0,1 0-1,-1 0 1,0 0-1,1-1 1,-1 1-1,1 0 1,-1 0-1,1 0 1,0 0-1,0 0 1,0 0 0,0 0-1,0 0 1,0 0-1,0 0 1,1 0-1,-1 0 1,1-1-1,-1 1 1,1 0-1,0 0 1,0 0-1,0-1 1,0 1 0,0 0-1,0-1 1,0 1-1,1-1 1,-1 1-1,1-1 1,-1 0-1,3 2 1,6 3 100,-1 0-1,1-1 1,1 0 0,-1 0 0,11 2-1,11 5 860,-30-11-882,0 0 0,0 0 0,0 0-1,0 0 1,0 1 0,0-1 0,0 1-1,0-1 1,0 1 0,-1-1 0,1 1-1,0 0 1,-1 0 0,0 0 0,1 0-1,-1 0 1,0 0 0,1 3 0,-1-2-35,-1 1 0,0-1-1,-1 0 1,1 0 0,0 0 0,-1 0 0,0 0 0,0 0 0,0 0 0,0-1 0,0 1 0,0 0-1,-1 0 1,-1 2 0,-2 3-19,0 0-1,0 0 1,-1-1 0,0 0-1,-1 0 1,-7 6-1,11-10-292,0 0-1,0-1 0,0 1 0,-1-1 0,1 0 0,-1 0 0,0 0 0,1-1 0,-1 1 0,0-1 0,0 0 0,0 0 1,0 0-1,0-1 0,0 1 0,-5-1 0,-4-4-2338,8-6 1063</inkml:trace>
</inkml:ink>
</file>

<file path=ppt/ink/ink7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7:55.77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133 0 10602,'-5'2'428,"0"0"0,1 0-1,-1 0 1,1 1 0,0-1 0,0 1-1,0 0 1,0 1 0,0-1 0,1 0-1,0 1 1,-1 0 0,1 0 0,1 0-1,-5 7 1,-3 8 141,0 0-1,-8 24 1,11-21-279,1 0-1,0 0 1,2 0-1,1 1 1,1 0-1,0 0 1,2 0 0,1-1-1,6 43 1,3-13 90,2 1 0,3-1 0,20 49 0,27 35 89,2 9-560,-63-143-97,0 0-1,0 0 1,0 0-1,-1 0 0,1 0 1,0 1-1,-1-1 0,0 0 1,0 0-1,1 1 0,-1-1 1,-1 0-1,1 0 1,0 1-1,0-1 0,-1 0 1,0 0-1,1 1 0,-1-1 1,0 0-1,0 0 1,0 0-1,0 0 0,0 0 1,-1 0-1,1 0 0,0-1 1,-1 1-1,1 0 0,-1-1 1,0 1-1,0-1 1,0 0-1,0 1 0,-3 0 1,-16 7-1269</inkml:trace>
</inkml:ink>
</file>

<file path=ppt/ink/ink7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7:56.15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16 842 9418,'-5'-12'743,"3"8"-423,1 0 0,-1 0 0,1-1 0,-1 1 1,1 0-1,1-1 0,-2-5 0,3 9-212,-1-1 0,0 1 1,1-1-1,-1 1 0,1-1 0,-1 1 0,1-1 0,-1 1 0,1 0 0,0-1 0,0 1 0,0 0 0,0-1 1,0 1-1,0 0 0,0 0 0,0 0 0,1 0 0,-1 0 0,0 0 0,1 1 0,-1-1 0,0 0 1,3 0-1,36-20 1479,-2 0 0,0-3 1,-1-1-1,-2-2 1,-1-1-1,36-38 0,-69 64-1547,0 1-1,0 0 0,1 0 0,-1 0 0,0 0 1,0 0-1,0 0 0,1 0 0,-1 0 0,1 0 1,-1 0-1,0 1 0,1-1 0,2 0 0,-3 1-33,-1 0 0,0 0 0,1 1 0,-1-1 0,1 0 0,-1 0 0,0 1 0,1-1 0,-1 0 0,1 1 0,-1-1 0,0 0 0,0 1-1,1-1 1,-1 0 0,0 1 0,0-1 0,1 1 0,-1-1 0,0 0 0,0 1 0,0-1 0,0 1 0,1-1 0,-1 1 0,0-1 0,0 1 0,0-1-1,0 0 1,0 1 0,0 0 0,-1 10-28,0 0 0,0-1 0,-3 14 0,1-7 67,2-11-55,0 1-1,1-1 1,0 1 0,0-1-1,0 1 1,1-1 0,0 1-1,4 11 1,-4-16 4,-1 0 1,1 0-1,0-1 0,0 1 1,0 0-1,0-1 0,0 1 1,0 0-1,1-1 0,-1 0 1,1 1-1,-1-1 0,1 0 1,-1 0-1,1 0 0,-1 0 0,1 0 1,0 0-1,0 0 0,0 0 1,-1-1-1,1 1 0,0-1 1,0 0-1,0 1 0,0-1 1,0 0-1,0 0 0,0 0 1,0 0-1,0 0 0,0-1 1,0 1-1,2-2 0,1 1 15,0-1 0,-1-1 0,1 1 0,-1-1 0,1 1-1,-1-1 1,0 0 0,0-1 0,0 1 0,-1-1 0,1 0 0,-1 0 0,0 0 0,0 0-1,0 0 1,-1-1 0,0 1 0,1-1 0,-2 0 0,4-8 0,-5 11 1,0 0 0,-1 0 0,1 0 0,0 0 0,0 0 0,-1 0 0,0 0 0,1 1 0,-1-1 0,0 0 0,0 0 0,0 0 0,0 1 0,0-1 0,0 0 0,0 1 0,-1-1 0,1 1 0,-1-1 0,-1-1 0,-35-24-352,34 25 251,-11-6-1217,0 1 0,-1 0 0,0 1 0,-26-7 0,33 11-58,3 1 45</inkml:trace>
  <inkml:trace contextRef="#ctx0" brushRef="#br0" timeOffset="1">462 1 12419,'4'19'8914,"10"27"-5904,2 8-1854,26 152 1071,-1-6-3533,-36-186-693,-4-14 1891,-1 0 1,0 1 0,0-1-1,1 0 1,-1 0 0,0 0-1,1 0 1,-1 0 0,0 0-1,1 0 1,-1 0 0,0 0-1,1 0 1,-1 0 0,0 0-1,0 0 1,1 0 0,-1 0-1,0 0 1,1 0-1,-1 0 1,0 0 0,1 0-1,-1 0 1,0 0 0,1-1-1,-1 1 1,0 0 0,0 0-1,1 0 1,-1-1 0,0 1-1,0 0 1,0 0 0,1-1-1,-1 1 1,0 0 0,0 0-1,0-1 1,0 1 0,1 0-1,-1-1 1,0 1 0,0 0-1,0-1 1,10-15-1436</inkml:trace>
</inkml:ink>
</file>

<file path=ppt/ink/ink7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7:57.19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107 705 8770,'-4'7'10952,"-6"6"-7613,-15 22-2491,11-8 7,2-5-155,-19 47-1,29-63-674,0 0-1,0-1 1,1 1 0,0 0 0,0 0-1,0 0 1,1 0 0,0 0 0,0 0 0,0 0-1,1 0 1,0 0 0,3 11 0,-4-16-35,1 0 1,-1 0-1,1 0 1,-1 0 0,1 0-1,-1 0 1,1 0-1,-1 0 1,1-1 0,0 1-1,-1 0 1,1 0-1,0 0 1,0-1-1,0 1 1,0-1 0,-1 1-1,1 0 1,0-1-1,0 1 1,0-1 0,0 0-1,0 1 1,0-1-1,1 0 1,-1 0 0,0 0-1,0 1 1,0-1-1,0 0 1,0 0-1,0-1 1,0 1 0,0 0-1,0 0 1,0 0-1,0-1 1,0 1 0,0 0-1,0-1 1,0 1-1,0-1 1,0 0 0,0 1-1,0-1 1,0 0-1,0 1 1,1-2 0,3-3-98,1 0 1,0 0 0,-1-1-1,0 0 1,7-10 0,-2-1 26,-1 0 0,-1 0 0,-1-1 0,-1 0 0,0-1 1,-1 1-1,-1-1 0,1-20 0,5-159-208,-9 157 256,-1 21 40,-1 1 0,-4-21 0,5 35-5,-1 0 0,0 1 1,0-1-1,0 0 0,-1 1 0,0-1 1,0 0-1,0 1 0,0 0 1,-1 0-1,1 0 0,-7-8 1,8 12 0,1-1 1,-1 1 0,1 0-1,-1-1 1,1 1 0,-1 0-1,1-1 1,-1 1 0,1 0-1,-1 0 1,1-1 0,-1 1 0,0 0-1,1 0 1,-1 0 0,1 0-1,-1 0 1,0 0 0,1 0-1,-1 0 1,1 0 0,-1 0 0,0 0-1,1 0 1,-1 0 0,1 1-1,-1-1 1,0 0 0,1 0-1,-1 1 1,1-1 0,-1 0-1,1 1 1,-1-1 0,1 1 0,-1-1-1,1 0 1,0 1 0,-1 0-1,-9 21 209,6-2-97,0 0 1,2 1 0,1 0-1,0-1 1,2 1 0,5 34 0,-4-39-29,1-1 1,1 0 0,0-1 0,1 1 0,1-1 0,0 0 0,1 0 0,0 0-1,16 20 1,-21-31-68,1 0-1,0 0 0,-1 0 0,1 0 0,0 0 0,0-1 1,0 0-1,1 1 0,-1-1 0,1 0 0,-1-1 0,1 1 1,-1-1-1,1 1 0,0-1 0,0 0 0,0-1 0,6 1 1,-5-1 8,-1 0 1,1-1-1,-1 0 1,0 0-1,0 0 1,1-1-1,-1 1 1,0-1-1,0 0 1,0 0 0,-1 0-1,1-1 1,0 1-1,-1-1 1,0 0-1,6-6 1,-3 2 28,1-1 1,-1 0-1,-1 0 0,0-1 1,0 1-1,0-1 0,5-16 1,-8 20-47,-1 1 0,0-1 1,1 0-1,-1 0 1,-1 0-1,1 0 1,-1 0-1,0 0 1,0 1-1,0-1 1,-1 0-1,1 0 1,-1 0-1,-1 0 1,1 0-1,-4-8 1,5 12-13,0 1-1,-1-1 1,1 0 0,0 1 0,0-1 0,-1 1 0,1-1-1,-1 1 1,1-1 0,0 0 0,-1 1 0,1 0 0,-1-1-1,1 1 1,-1-1 0,1 1 0,-1 0 0,0-1 0,1 1 0,-1 0-1,1-1 1,-1 1 0,0 0 0,1 0 0,-1 0 0,0-1-1,1 1 1,-1 0 0,0 0 0,1 0 0,-1 0 0,0 0-1,1 0 1,-1 1 0,1-1 0,-1 0 0,0 0 0,1 0 0,-1 1-1,0-1 1,1 0 0,-1 1 0,1-1 0,-1 0 0,1 1-1,-1-1 1,1 1 0,-1-1 0,1 1 0,-1-1 0,0 1-1,0 1-3,0 0-1,0-1 0,-1 1 0,1 0 1,0 0-1,1-1 0,-1 1 0,0 0 1,1 0-1,-1 0 0,1 0 0,-1 0 0,1 0 1,0 0-1,0 0 0,0 3 0,1-2 5,-1-1-1,1 0 0,0 0 0,0 1 0,1-1 1,-1 0-1,0 0 0,1 0 0,-1 0 1,1-1-1,0 1 0,-1 0 0,1-1 1,0 1-1,0-1 0,0 1 0,0-1 0,0 0 1,1 0-1,-1 0 0,0 0 0,0 0 1,1-1-1,-1 1 0,1-1 0,2 1 1,0 0-7,0 0 0,0-1 0,1 0 1,-1 0-1,0 0 0,0-1 1,1 1-1,-1-1 0,0-1 0,0 1 1,6-3-1,4-4 59,-1 0 0,0-1 0,-1-1-1,0 0 1,-1 0 0,0-2 0,0 1 0,-1-1 0,-1-1 0,0 0-1,0-1 1,-2 0 0,0 0 0,0-1 0,-1 0 0,-1 0 0,7-26-1,-13 41-50,0 0 0,0 1-1,0-1 1,0 0 0,-1 0-1,1 0 1,0 0 0,0 0-1,0 0 1,0 0-1,0 0 1,0 0 0,0 1-1,0-1 1,0 0 0,0 0-1,0 0 1,0 0 0,-1 0-1,1 0 1,0 0-1,0 0 1,0 0 0,0 0-1,0 0 1,0 0 0,0 0-1,-1 0 1,1 0 0,0 0-1,0 0 1,0 0-1,0 0 1,0 0 0,0 0-1,0 0 1,-1 0 0,1 0-1,0 0 1,0 0 0,0 0-1,0 0 1,0 0-1,0 0 1,0 0 0,0 0-1,0 0 1,-1 0 0,1-1-1,0 1 1,0 0 0,0 0-1,0 0 1,0 0-1,0 0 1,0 0 0,0 0-1,0-1 1,-14 17 0,-13 22-33,18-23 9,2-1 0,0 1 0,-7 22 0,13-34 10,0 1 0,-1 0 0,1-1 0,1 1 0,-1 0 0,1-1 1,-1 1-1,1 0 0,0 0 0,0 0 0,1-1 0,-1 1 0,1 0 1,0 0-1,0-1 0,0 1 0,0-1 0,1 1 0,-1-1 0,4 6 0,-3-7-1,-1-1 0,0 0-1,0 0 1,1 0-1,-1 0 1,1 0-1,-1 0 1,1-1-1,-1 1 1,1 0-1,-1-1 1,1 1 0,0-1-1,-1 1 1,1-1-1,0 0 1,-1 0-1,1 0 1,0 0-1,-1 0 1,1 0 0,0 0-1,-1-1 1,1 1-1,0 0 1,-1-1-1,1 0 1,0 1-1,-1-1 1,1 0-1,-1 0 1,0 0 0,1 0-1,-1 0 1,1 0-1,1-2 1,5-4-9,-1-1-1,0 1 1,0-1 0,8-14 0,-1 0 52,-1-1 0,-2 0 1,0-1-1,-2 0 1,0 0-1,-2-1 1,7-42-1,-9 36-5,-2 1 0,-1-1 0,-2 0 0,0 0 0,-3 1-1,-5-32 1,2 45-7,5 17-16,1 0-1,0 0 0,0 0 0,0 0 0,-1 0 1,1 0-1,0 0 0,0 0 0,-1 0 1,1 0-1,0 0 0,0 0 0,0 0 1,-1 0-1,1 0 0,0 0 0,0 0 0,0 0 1,-1 1-1,1-1 0,0 0 0,0 0 1,0 0-1,0 0 0,-1 0 0,1 1 0,0-1 1,0 0-1,0 0 0,0 0 0,0 1 1,0-1-1,-1 0 0,1 0 0,0 0 1,0 1-1,0-1 0,0 0 0,-9 32-4,3 0 16,3 0 0,-1 55 0,5-66 14,0-1 0,2-1 0,0 1 1,1 0-1,10 30 0,-12-44 3,1 0 1,0 0-1,0-1 1,0 1-1,1-1 0,0 1 1,0-1-1,0 0 1,1-1-1,-1 1 0,1-1 1,9 7-1,-11-9-3,0-1 0,0 0 1,-1 1-1,1-1 0,0 0 0,0-1 0,0 1 1,0 0-1,0-1 0,0 0 0,0 1 0,0-1 1,0 0-1,0-1 0,1 1 0,-1 0 0,0-1 1,0 0-1,-1 0 0,1 0 0,0 0 0,0 0 1,0 0-1,-1-1 0,1 0 0,0 1 0,-1-1 0,4-3 1,13-12 113,-1-2 0,0 0 0,-1-1 0,-1-1 0,19-32 0,-7 3-605,31-75 0,-42 76-753,-12 33-310,1 0 0,10-20 0,-2 16 45</inkml:trace>
</inkml:ink>
</file>

<file path=ppt/ink/ink7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7:57.57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110 76 15291,'2'11'7514,"-13"-17"-2473,-1-4-3081,-17-12-2688,4-1-1744,-9-2 1407</inkml:trace>
</inkml:ink>
</file>

<file path=ppt/ink/ink7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8:16.47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35 12 6617,'-19'-6'3293,"3"1"3665,30 12-3803,3-1-2834,1 0 1,0-1-1,0-1 0,0 0 1,34 1-1,102-6 1048,-81-1-973,727-17 343,-385 13-367,-207 5-28,60 10 379,-24 0 696,-176-9-1154,13-1 366,-1 3 0,90 14 1,-140-10-472,1-1 0,0-2 0,51-1 0,-72-5-430,-10 3 165,1 0-1,-1 0 0,0 0 1,0 0-1,0 0 0,1 0 1,-1 0-1,0 0 0,0 0 1,0 0-1,0 0 1,1 0-1,-1 0 0,0 0 1,0 0-1,0 0 0,0 0 1,1-1-1,-1 1 0,0 0 1,0 0-1,0 0 1,0 0-1,0 0 0,0 0 1,0-1-1,1 1 0,-1 0 1,0 0-1,0 0 0,0 0 1,0-1-1,0 1 1,0 0-1,0 0 0,0 0 1,0-1-1,0 1 0,0 0 1,0 0-1,0 0 1,0 0-1,0-1 0,0 1 1,0 0-1,0 0 0,0 0 1,0 0-1,-1-1 0,1 1 1,0 0-1</inkml:trace>
</inkml:ink>
</file>

<file path=ppt/ink/ink7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8:17.73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0 6257,'5'8'823,"0"-1"-1,1 0 0,0 0 0,1-1 1,0 1-1,0-1 0,0-1 0,12 8 1,-8-7-313,1-1 0,0 1 0,0-2 0,0 0 0,17 4 0,12-2-131,-1-2-1,78-1 0,-69-3 362,954-29 885,-875 16-1420,-1 5 0,132 11 1,40 14-170,-203-16 218,106-13 0,-56-5 353,251-20 85,-364 38-518,-1 1 0,1 2 1,-1 2-1,53 16 0,-49-12-57,1-2-1,0-1 1,40 2-1,-27-10-84,-1-2 0,73-14 0,40-3 190,-151 20-213,0 1 1,0 0-1,0 0 1,0 1-1,18 6 1,24 5-138,-47-13 100,0 0 1,0 0-1,0-1 0,0 0 0,0 0 0,0 0 1,0-1-1,0 0 0,-1 0 0,1 0 0,-1 0 1,7-5-1,-6 4-13,0 0 1,0 0-1,0 0 0,1 1 1,-1 0-1,1 0 1,-1 1-1,13-1 0,-10 2 45,-1 1-1,1 0 1,-1 0-1,1 1 1,-1 0 0,1 1-1,-1 0 1,0 0-1,0 1 1,11 6-1,-3 1 311,0 1-1,-1 0 0,23 23 1,-32-23-89,-6-12-269,1 0 0,-1 0 0,0 1 0,0-1 1,0 0-1,0 0 0,0 0 0,0 1 0,0-1 0,0 0 0,0 0 0,0 0 0,0 1 0,0-1 0,0 0 0,0 0 0,0 0 1,0 1-1,0-1 0,0 0 0,0 0 0,0 0 0,0 1 0,0-1 0,0 0 0,0 0 0,-1 0 0,1 0 0,0 1 0,0-1 1,0 0-1,0 0 0,0 0 0,-1 0 0,1 0 0,0 1 0,0-1 0,0 0 0,0 0 0,-1 0 0,1 0 0,0 0 0,0 0 1,0 0-1,-1 0 0,1 0 0,0 0 0,0 0 0,0 0 0,-1 0 0,1 0 0,0 0 0,0 0 0,0 0 0,-1 0 0,1 0 0,0 0 1,0 0-1,0 0 0,-1 0 0</inkml:trace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7:18.07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53 832 8090,'-24'50'7258,"7"4"-3758,13-36-3254,1-1-1,1 1 0,0 0 0,1 0 0,1-1 0,1 1 1,4 24-1,-4-39-243,-1 0 1,1 0-1,0-1 1,0 1-1,0 0 1,0-1-1,1 1 1,-1-1-1,1 1 1,-1-1-1,1 0 1,0 0-1,0 0 1,0 0-1,0 0 0,0 0 1,0 0-1,1 0 1,-1-1-1,3 2 1,-3-3-11,-1 1 0,1-1 0,-1 0 0,1 0 0,-1 0 0,1 1 0,-1-1 0,1-1 0,-1 1 0,1 0-1,-1 0 1,1-1 0,-1 1 0,0 0 0,1-1 0,-1 0 0,0 1 0,1-1 0,-1 0 0,0 1 0,1-1 0,-1 0 0,0 0 0,0 0 0,0 0 0,0 0 0,0-1 0,0 1 0,0 0 0,-1 0 0,1-1 0,0 1 0,-1 0 0,1-1 0,-1 1-1,1-1 1,-1 1 0,1-3 0,4-16-98,-1 1 0,4-35-1,-3 16 105,-2 10-3,0 4 162,11-40-1,-12 57-1,0 0-1,1 0 0,0 1 0,0-1 0,1 1 1,-1 0-1,2 0 0,-1 0 0,0 0 0,7-6 0,-10 12-119,0-1-1,0 0 0,-1 0 0,1 1 1,0-1-1,0 1 0,0-1 1,-1 1-1,1-1 0,0 1 0,0 0 1,0-1-1,0 1 0,0 0 0,0 0 1,0 0-1,0-1 0,0 1 0,0 0 1,0 0-1,0 0 0,0 1 0,0-1 1,0 0-1,0 0 0,0 0 1,0 1-1,0-1 0,-1 1 0,1-1 1,0 1-1,0-1 0,0 1 0,0-1 1,-1 1-1,1 0 0,1 0 0,3 4 64,-1 1 0,1 0 1,-1 0-1,6 9 0,-8-11-80,0 0-1,0 0 1,1 0 0,0 0 0,0-1 0,5 5 0,-8-7-17,0-1-1,1 0 1,-1 0 0,0 0-1,1 0 1,-1 1 0,0-1-1,1 0 1,-1 0 0,1 0-1,-1 0 1,0 0 0,1 0-1,-1 0 1,0 0 0,1 0-1,-1 0 1,1 0 0,-1 0-1,0 0 1,1 0 0,-1-1-1,0 1 1,1 0 0,-1 0-1,0 0 1,1 0 0,-1-1-1,0 1 1,1 0 0,-1 0-1,1-1 1,7-15 12,1-25-1,-8 36-11,4-24-56,2 0 1,1 1-1,17-40 0,-24 66 54,-1 0-1,1 0 1,0 0-1,0 0 1,0 0-1,0 1 1,1-1-1,-1 0 0,0 1 1,1-1-1,-1 1 1,1-1-1,-1 1 1,1 0-1,0-1 1,0 1-1,-1 0 0,1 0 1,0 1-1,0-1 1,0 0-1,0 1 1,0-1-1,0 1 1,0-1-1,0 1 0,0 0 1,1 0-1,-1 0 1,0 0-1,2 1 1,6 1-10,0 1 0,0 0 0,-1 1 1,1 0-1,12 9 0,-14-9-189,0 0 0,0 0 0,0-1 1,0 1-1,13 2 0,-17-6-58,-1-1 1,1 1-1,-1-1 1,1 1-1,-1-1 1,1 0-1,-1-1 1,0 1-1,1-1 1,-1 1-1,0-1 1,0 0-1,0 0 1,0 0-1,-1 0 1,1-1-1,0 1 1,-1-1-1,4-5 1,2-2-781,0-1 0,0 0 1,10-23-1,-8 12 509,-2 0 0,0-1 0,-1 0 0,-2-1 0,3-26 0,-5 29 1216,-1-1-1,-2 0 1,0 0 0,-1 1-1,-8-39 1,9 58-510,-1 0 0,1 0 0,-1 0 1,1 0-1,-1 0 0,0 0 1,0 0-1,0 0 0,0 0 0,-2-2 1,3 4-118,0 0 0,-1 0 0,1-1 1,0 1-1,-1 0 0,1 0 0,0 0 1,-1-1-1,1 1 0,0 0 0,-1 0 1,1 0-1,0 0 0,-1 0 1,1 0-1,0 0 0,-1 0 0,1 0 1,-1 0-1,1 0 0,0 0 0,-1 0 1,1 0-1,0 0 0,-1 0 0,1 0 1,-1 0-1,1 1 0,0-1 1,-1 0-1,1 0 0,-1 1 0,-1 1 124,-1 1 0,0 0 0,1 0-1,0 1 1,0-1 0,0 0-1,0 1 1,0-1 0,-1 5 0,-2 6 106,0 2 0,0-1 1,2 0-1,0 1 0,-2 28 1,5-35-215,0 0 0,0 1 0,0-1 0,1 0 0,1 0 0,-1 0 0,1-1 0,1 1 1,0 0-1,0-1 0,7 13 0,-9-19-71,-1-1 1,1 1-1,0 0 0,0-1 1,0 1-1,0-1 0,0 0 1,1 1-1,-1-1 0,0 0 1,1 1-1,-1-1 0,1 0 1,-1 0-1,1 0 0,-1-1 1,1 1-1,0 0 1,0 0-1,-1-1 0,1 1 1,0-1-1,0 0 0,-1 1 1,1-1-1,0 0 0,0 0 1,0 0-1,0 0 0,-1-1 1,1 1-1,0 0 0,0-1 1,0 1-1,-1-1 0,1 0 1,0 1-1,-1-1 1,1 0-1,-1 0 0,2-1 1,3-3-3,-1 0 1,0 0 0,0 0 0,0-1 0,-1 1-1,0-1 1,0 0 0,0 0 0,3-9 0,-1 0 9,0 0 0,-1 0 1,-1 0-1,-1-1 0,0 0 1,-1 0-1,0 0 0,-1 0 1,-1 0-1,-1 0 1,-2-16-1,-3 0 11,-1 0 1,-2 1-1,0 0 1,-21-43-1,28 70-20,1 1 0,1 1 0,-2-1-1,1 1 1,0-1 0,0 1-1,-1-1 1,1 1 0,-1 0 0,0 0-1,1 0 1,-1 0 0,0 0 0,-4-3-1,5 8 9,1 0 0,0 0 0,0-1 0,0 1 0,0 0 1,1 0-1,-1 0 0,1-1 0,1 6 0,-2-8-11,5 23 110,1 0 0,19 44 0,-22-59-55,1-1-1,0 0 1,0 0 0,0 0 0,1-1-1,0 0 1,1 0 0,-1 0-1,1 0 1,0-1 0,0 0 0,12 7-1,-14-10-26,-1-1 0,1 0 1,0 1-1,-1-1 0,1-1 0,0 1 0,0-1 0,0 1 0,-1-1 0,1 0 0,0 0 1,0-1-1,0 1 0,-1-1 0,1 0 0,0 0 0,-1 0 0,6-2 0,6-4 124,1-1 0,26-19 0,0 1 329,-35 22-365,39-17 463,-43 20-511,0 0 1,1 0 0,-1 0 0,0 1-1,0-1 1,0 1 0,0 0 0,1 0 0,-1 0-1,0 0 1,0 0 0,0 1 0,4 0 0,-6 0-57,-1-1 1,1 0 0,-1 0 0,0 0 0,1 1 0,-1-1 0,0 0 0,1 0-1,-1 1 1,0-1 0,1 0 0,-1 0 0,0 1 0,0-1 0,1 0 0,-1 1-1,0-1 1,0 1 0,0-1 0,0 0 0,1 1 0,-1-1 0,0 1 0,0-1-1,0 0 1,0 1 0,0-1 0,0 1 0,0-1 0,0 1 0,-6 16 210,-17 14-23,22-30-186,-22 27 108,-34 31-1,50-53-377,0 1 1,0-2-1,-1 1 0,0-1 1,0 0-1,0 0 0,0-1 1,-1-1-1,0 1 1,-13 3-1,20-7 122,0 0 1,1 1-1,-1-1 0,1 0 1,-1 0-1,0 0 0,1 0 1,-1-1-1,0 1 0,1 0 1,-1-1-1,-2 0 1,-11-16-870</inkml:trace>
</inkml:ink>
</file>

<file path=ppt/ink/ink7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8:21.90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963 1049 5961,'1'2'192,"0"-1"1,0 0-1,0 0 0,0 0 0,0 0 0,0 0 0,1 0 0,-1 0 0,0 0 0,1 0 1,-1-1-1,1 1 0,-1 0 0,1-1 0,-1 1 0,1-1 0,-1 0 0,1 1 0,-1-1 1,1 0-1,0 0 0,1 0 0,39-2 972,234-30 3053,155-15-2730,717 16 250,-747 27-1309,129 29-270,-128 15-377,-313-31 222,0-4-1,0-4 1,113-14 0,63 9 303,-51 4-179,-124-7 136,0-5 1,106-26-1,-190 37-261,-1-1 1,0 1-1,0-1 1,0 0-1,0 0 1,0-1-1,0 0 1,-1 1-1,7-6 1,-5 1 103,0 0 0,0 0 0,0-1 0,7-12 0,17-25 663,-16 23-407,0 1-1,-1-2 0,10-23 1,-12 19-288,-3 10-61,-1-1 1,0 0-1,-2 0 0,0 0 0,-1-1 0,3-26 0,-6 35-8,-1 0 0,0 0 0,0 0 0,-1 0 0,-1 0 0,1 0 0,-1 0-1,-1 0 1,0 0 0,-1 1 0,1-1 0,-2 1 0,1 0 0,-1 0 0,-1 1 0,0-1-1,0 1 1,0 0 0,-1 1 0,-13-11 0,5 5 4,0 1-1,-1 1 1,-1 1 0,0 0-1,-24-9 1,-96-30 0,21 10-57,99 32 29,-178-65-313,160 61 242,0 2 0,-1 2 0,-63-5-1,-146 14-153,-8 0 47,46-17 84,-114-4 48,-24 5 62,-139 1 0,-125 54 12,315-15-2,118-19-4,0-8 1,-241-32-1,241 17 11,1 8-1,-312 25 0,459-14-17,1 2-1,-1 1 0,1 1 1,1 2-1,-33 14 1,16-2-6,0 1 1,-47 34-1,77-46 8,1 0 0,0 0 0,0 2 0,1-1-1,0 2 1,1-1 0,1 1 0,0 1 0,-14 27-1,12-17-3,1 1-1,2 0 1,0 1-1,1 0 1,-3 34-1,8-44 24,0 1 0,2 0 0,0-1 0,1 1 0,0 0 0,1-1 0,1 1-1,1-1 1,1 0 0,8 22 0,-8-26 22,1-1 0,0-1-1,0 1 1,1-1 0,0 0-1,1-1 1,0 1 0,1-2 0,0 1-1,0-1 1,1 0 0,0-1-1,0 0 1,21 9 0,-6-5 10,1-2 0,0-1-1,1-1 1,0-2 0,0 0 0,0-2 0,1-1-1,27-1 1,17-4-71,132-22 0,-33-10-230,12-9 105</inkml:trace>
</inkml:ink>
</file>

<file path=ppt/ink/ink7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8:41.10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1014 104 4353,'-58'15'846,"0"2"1,2 3-1,0 2 0,1 3 1,2 2-1,1 2 0,1 2 1,-75 62-1,90-63-690,1 3 0,2 0 0,2 2-1,0 2 1,3 0 0,1 2 0,2 1 0,2 1 0,1 1 0,3 1-1,-21 66 1,12-9 139,5 1 0,5 0 0,4 2 0,4 0 0,5 0-1,4 0 1,5 1 0,4-1 0,43 198 0,-41-262-100,2 1 1,1-2-1,36 72 0,-39-92-128,1 0 0,0-1-1,2 0 1,0-1 0,1 0-1,0-1 1,1-1 0,1 0 0,29 19-1,6-3 37,0-3 0,2-2 0,2-2 0,0-3 0,63 15 0,-78-27-50,0-1 1,1-3 0,-1-1 0,70-4 0,162-29 326,-214 21-268,539-107 820,-385 70-848,-94 20-84,-1-6 0,195-79 0,-252 83 274,-1-1 0,-1-3 0,-2-3 0,-1-2 0,-2-3 0,81-77 0,-102 84-92,-1-1-1,-1-2 1,-2 0 0,-1-2-1,26-52 1,-33 52-139,-2-1 0,-1-1 0,-2-1 0,-2 0 1,-1-1-1,-3 0 0,5-47 0,-9 24 109,-3 0 1,-3 0-1,-3 0 0,-20-111 1,19 152-111,0-6 13,-2 0-1,-1 0 1,-1 1-1,-15-32 0,-11-3-23,-3 1-1,-3 1 0,-3 3 0,-53-57 0,66 81-35,-3 1 0,0 1 0,-2 3 0,-1 0 0,-2 3 0,-1 1 0,0 2 0,-2 2 0,-1 1 0,-1 3 0,0 1 0,-1 2 0,-1 3 0,0 1-1,0 2 1,-1 2 0,-87 0 0,56 10-7,1 4 0,-1 4-1,-108 28 1,-225 87-79,103-27-327,289-94 361,-305 74-2034,264-74 127,18-8 821</inkml:trace>
</inkml:ink>
</file>

<file path=ppt/ink/ink7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8:57.02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28 0 4057,'-6'2'9647,"-15"4"-3369,41-2-6034,-1 0 1,1 2 0,21 8-1,-6-2-74,58 14 154,0-5 1,184 18-1,191-20 826,-83-7-76,-55 16-639,168 8 318,-294-30-218,316 4 1032,-2-45-597,-271-5-776,-92 13-80,174-8 0,309 47-57,169-19 287,-775 5-308,264-18 287,105-3 57,-307 21-473,-93 2 35,0 0-1,-1 0 1,1 1 0,-1-1 0,1 0 0,-1 0 0,1 0-1,-1 1 1,1-1 0,-1 0 0,1 0 0,-1 1 0,1-1-1,-1 0 1,1 1 0,-1-1 0,0 1 0,1-1-1,-1 1 1,0-1 0,1 0 0,-1 1 0,0-1 0,1 1-1,-1 0 1,0-1 0,0 1 0,0-1 0,0 1 0,1-1-1,-1 1 1,0-1 0,0 1 0,0 0 0,0-1 0,0 1-1,0-1 1,0 1 0,-1-1 0,1 1 0,0 0 0,0-1-1,0 1 1,-1-1 0,1 1 0,0-1 0,0 1-1,-1-1 1,1 1 0,0-1 0,-2 1 0,-18 28-3240,-15 2 1706</inkml:trace>
</inkml:ink>
</file>

<file path=ppt/ink/ink7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9:10.36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85 6025,'4'-1'723,"1"1"-1,0-1 0,0 1 1,0 0-1,0 0 0,6 1 1,57 15 1640,-16-3-1100,33-6-61,1-3-1,105-9 1,-84 1-722,270-21 1141,83-2-76,-124 30-424,256-3 671,-259 1-966,-146 3-556,200-22 1,-262 3-78,199-18 610,-243 29-593,-1 3 0,86 11 0,-53-2 381,145-9 0,74 4 271,-308-1-820,-1 1 0,1 1 0,32 11 0,-45-12-102,-1 1 0,1 1 0,-1 0 0,0 0 0,-1 1 0,1 0 0,-1 1 0,0 0 0,11 11 0,-18-16-198,0 0-1,0 0 1,0 0 0,0-1 0,0 1-1,1-1 1,-1 1 0,1-1-1,-1 0 1,1 0 0,-1 0 0,1-1-1,0 1 1,4 0 0,16-3-1284</inkml:trace>
</inkml:ink>
</file>

<file path=ppt/ink/ink7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9:14.20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83 7274,'11'-10'4269,"18"0"-3089,-16 6-411,20-6 199,0 0-1,1 3 1,43-5 0,108-1 270,-126 10-916,253 8 581,-1 27 71,-146-14-405,-32-8-38,1-6 0,-1-6 1,223-31-1,-232 15 239,2 6-1,131 4 1,77 35 1333,-244-18-1351,-83-8-680,-2-1-34,0 0 0,0 1 1,-1 0-1,1-1 0,-1 1 0,1 1 0,-1-1 1,1 1-1,-1 0 0,5 2 0,-9-4-76,0 1-1,0 0 0,0-1 0,0 1 1,-1-1-1,1 1 0,0-1 1,0 1-1,0-1 0,0 1 0,-1-1 1,1 1-1,0-1 0,0 1 1,-1-1-1,1 1 0,0-1 0,-1 1 1,1-1-1,-1 1 0,1-1 0,0 0 1,-1 1-1,1-1 0,-1 0 1,1 0-1,-1 1 0,0-1 1,-16 11-2777,4-12 1487</inkml:trace>
</inkml:ink>
</file>

<file path=ppt/ink/ink7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9:17.08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15 503 4929,'-15'-5'14093,"30"-5"-12251,3-7-1178,-1 0 0,28-36-1,-20 23-201,72-80 1596,137-121 1,-232 229-2192,1 0 0,-1-1 0,0 1 0,-1 0 0,1-1 1,0 1-1,-1-1 0,3-3 0,-3 2-697,3 5 163</inkml:trace>
</inkml:ink>
</file>

<file path=ppt/ink/ink7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9:18.34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3 278 7570,'-1'-9'2156,"1"6"-1665,-1 0 1,1 0 0,0 0-1,0 0 1,0 1 0,0-1-1,1 0 1,-1 0 0,1 0-1,-1 0 1,1 1 0,0-1 0,0 0-1,1 1 1,-1-1 0,0 1-1,4-5 1875,-4 9-2242,-1 0 0,1-1-1,-1 1 1,1 0 0,0-1 0,0 1 0,0 0 0,0-1 0,0 1 0,0-1 0,0 0-1,1 1 1,1 1 0,6 7 105,8 13-18,0 0 122,1-2 0,28 29 1,-41-45-296,-1-1 0,1 0 1,0 0-1,0 0 1,0-1-1,0 0 0,1 0 1,-1 0-1,1-1 1,0 1-1,0-1 0,0-1 1,0 1-1,0-1 0,0 0 1,0-1-1,11 1 1,-14-2-19,1 1 0,-1-1 0,0 0 1,1 0-1,-1 0 0,0-1 1,0 1-1,1-1 0,-1 0 0,-1 1 1,1-2-1,0 1 0,0 0 1,-1 0-1,1-1 0,-1 1 0,0-1 1,1 0-1,-1 0 0,-1 0 1,1 0-1,0 0 0,-1 0 1,0 0-1,1-1 0,-1 1 0,0-1 1,-1 1-1,1 0 0,-1-1 1,1 1-1,-1-6 0,0-4 31,-1 1 0,1 0 0,-2 0-1,0 0 1,0 0 0,-1 0 0,-1 1 0,-4-13-1,-70-129-576,77 151 306,0 0 1,0-1-1,1 1 1,-1 0-1,1 0 1,-1 0 0,1-1-1,0 1 1,0 0-1,0 0 1,0-1-1,0 1 1,1 0-1,0-3 1,-1 4 20,0 0-1,1 0 1,-1 0-1,1 0 1,-1 0 0,1 0-1,0 0 1,-1 0-1,1 0 1,0 0 0,0 1-1,-1-1 1,1 0-1,0 0 1,0 1-1,0-1 1,0 0 0,0 1-1,0-1 1,0 1-1,0 0 1,0-1 0,1 1-1,-1 0 1,0-1-1,0 1 1,0 0 0,0 0-1,2 0 1,15 3-983</inkml:trace>
</inkml:ink>
</file>

<file path=ppt/ink/ink7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9:19.35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179 464 4753,'-14'-24'7465,"2"-16"-4741,8 25-2084,4 15-597,0-1 0,-1 1 0,1-1 1,0 1-1,0 0 0,-1-1 0,1 1 0,0 0 0,-1-1 1,1 1-1,0 0 0,-1-1 0,1 1 0,0 0 0,-1-1 1,1 1-1,-1 0 0,1 0 0,-1 0 0,1-1 0,-1 1 1,1 0-1,-1 0 0,1 0 0,0 0 0,-1 0 0,1 0 0,-1 0 1,1 0-1,-1 0 0,1 0 0,-1 0 0,1 0 0,-1 1 1,1-1-1,-1 0 0,1 0 0,-1 0 0,1 1 0,0-1 1,-1 0-1,1 0 0,-1 1 0,1-1 0,-17 15 481,16-14-459,-15 19 157,1 2 0,1-1 0,1 2 0,1 0 0,1 0 0,-16 47 0,26-65-193,0-1 1,0 0-1,0 1 1,1-1-1,-1 1 1,1 0-1,0-1 1,0 1-1,1-1 1,0 6-1,-1-9-25,1 0-1,-1 0 0,1 0 1,-1 0-1,1 0 0,-1 0 1,1 0-1,-1 0 1,1 0-1,0 0 0,-1 0 1,1 0-1,0-1 0,0 1 1,0 0-1,0 0 1,0-1-1,0 1 0,0-1 1,0 1-1,0-1 0,0 1 1,0-1-1,0 0 1,0 1-1,0-1 0,0 0 1,0 0-1,1 0 0,-1 0 1,0 0-1,0 0 1,0 0-1,0 0 0,0 0 1,0-1-1,1 1 0,-1 0 1,0-1-1,0 1 1,0-1-1,0 1 0,0-1 1,1 0-1,3-2-1,1 0 0,-1 0 0,0 0 1,0-1-1,0 0 0,0 0 0,0 0 0,-1 0 1,0-1-1,0 0 0,5-7 0,-3 2-1,0-1 0,-1 0 1,0 0-1,-1 0 0,5-17 0,-3-1 3,-1 0 1,-2 0-1,0 0 0,-2-31 1,-3 24 74,-1-1 0,-1 1 0,-3-1 0,-1 1 1,-1 1-1,-2 0 0,-22-50 0,32 84-33,1 0-1,-1-1 1,1 1 0,0 0 0,-1 0-1,0 0 1,1 0 0,-1 0-1,0 0 1,0 0 0,1 0-1,-1 0 1,0 0 0,0 0-1,0 0 1,0 1 0,0-1-1,-2-1 1,2 3-15,1-1 0,-1 0 0,1 1 1,-1-1-1,1 1 0,-1-1 0,1 1 0,0-1 0,-1 1 0,1-1 1,0 1-1,-1-1 0,1 1 0,0 0 0,0-1 0,-1 1 0,1-1 1,0 1-1,0 0 0,0-1 0,0 1 0,0 0 0,0 1 0,0 50 725,4-35-557,0 0 0,2 0 1,-1-1-1,2 1 0,0-1 0,1-1 0,11 17 0,-1-5-64,1-2 0,1 0 1,24 23-1,-40-43-205,1-1 0,0 0 0,0 0-1,0 0 1,0-1 0,0 1 0,1-1 0,0-1 0,11 5-1,-15-6-168,0-1 0,0 0 0,0 0 0,0 1 0,0-1-1,0-1 1,0 1 0,0 0 0,0 0 0,0-1 0,0 1 0,0-1-1,0 1 1,-1-1 0,1 0 0,0 0 0,0 0 0,-1 0-1,1 0 1,0 0 0,-1-1 0,1 1 0,-1 0 0,0-1-1,1 1 1,-1-1 0,0 1 0,0-1 0,0 0 0,0 0 0,0 1-1,0-1 1,-1 0 0,1 0 0,0-3 0,4-16-1471,1-5 774</inkml:trace>
</inkml:ink>
</file>

<file path=ppt/ink/ink7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9:19.84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1 259 6577,'14'-78'3410,"-14"76"-3035,0 0 0,0 1 0,1-1 0,-1 0 0,0 1 0,1-1 0,-1 1 0,1-1 0,-1 1 0,1-1 0,0 1 0,0-1 0,0 1-1,1-2 1,-1 3-289,-1 0 0,1 0 0,-1 0-1,0 0 1,1 0 0,-1 0 0,1 0-1,-1 0 1,1 1 0,-1-1 0,0 0-1,1 0 1,-1 1 0,0-1 0,1 0-1,-1 0 1,0 1 0,1-1 0,-1 0-1,0 1 1,1-1 0,-1 0 0,0 1-1,0-1 1,0 1 0,1-1 0,-1 0-1,0 1 1,0-1 0,0 1-1,12 37 1693,-9-23-1334,-1-2-106,1 1 0,0 0 0,1-1 0,9 21 1,-12-32-318,0 0 1,0 0-1,0 1 1,1-1-1,-1 0 1,1 0-1,-1 0 1,1-1-1,0 1 1,-1 0-1,1 0 1,0-1-1,0 1 1,0-1-1,0 0 1,1 0-1,-1 0 1,0 0-1,0 0 1,1 0-1,-1 0 1,1-1-1,-1 1 1,0-1-1,1 0 1,-1 0-1,1 0 1,-1 0-1,1 0 1,-1 0 0,1-1-1,3 0 1,0-1-16,0 0 0,0-1 0,0 1 0,0-1 0,-1 0 1,0-1-1,1 0 0,-1 1 0,0-1 0,-1-1 1,1 1-1,-1-1 0,0 0 0,0 0 0,5-9 1,-3 3-13,-1 1-1,0-1 1,0-1 0,-2 1 0,1-1 0,-1 1 0,1-17 0,-3 28 3,-1-1 0,0 1 0,0 0-1,0 0 1,0-1 0,0 1 0,0 0 0,1-1-1,-1 1 1,0 0 0,0 0 0,0-1 0,0 1-1,0 0 1,0-1 0,0 1 0,0 0 0,0 0-1,0-1 1,-1 1 0,1 0 0,0-1 0,0 1-1,0 0 1,0 0 0,0-1 0,0 1 0,-1 0-1,1 0 1,0-1 0,0 1 0,0 0-1,-1 0 1,1 0 0,0-1 0,0 1 0,0 0-1,-1 0 1,-4 12-52,4-5 61,0 1-1,1-1 0,0 1 1,0 0-1,1-1 0,0 1 1,2 7-1,-3-14-4,0 1 1,1 0 0,0-1-1,-1 1 1,1-1-1,0 1 1,0-1 0,0 1-1,-1-1 1,2 0-1,-1 1 1,0-1 0,0 0-1,0 0 1,1 0-1,-1 0 1,0 0-1,1 0 1,-1 0 0,1 0-1,-1 0 1,1-1-1,-1 1 1,1-1 0,0 1-1,-1-1 1,1 0-1,0 1 1,-1-1 0,1 0-1,0 0 1,-1 0-1,3-1 1,0 1 20,0-1-1,0 0 1,0 0 0,0 0-1,0 0 1,0-1 0,-1 0 0,1 1-1,0-2 1,-1 1 0,5-4 0,-5 3 53,0 0 0,-1-1 0,1 0 0,-1 0 0,0 0 0,0 0 0,0 0 0,0 0 0,-1 0 1,0 0-1,1-1 0,-2 1 0,1 0 0,0-1 0,-1 1 0,0-1 0,0 1 0,0-1 0,-1 1 1,0 0-1,1-1 0,-2 1 0,1 0 0,-3-8 0,1 4-19,0 0 0,-1-1 0,1 1 0,-2 0 0,1 1 0,-1-1 0,-1 1-1,1 0 1,-1 0 0,0 0 0,-11-8 0,-21-9-1093,12 15-3107,26 19 173</inkml:trace>
</inkml:ink>
</file>

<file path=ppt/ink/ink7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9:20.32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1 310 9634,'7'3'4193,"19"-11"-2097,8-8 1,23-14 47,-4-7-319,13-6-489,-2 3-296,-6 2-584,5 5-152,-14 6-632,-4 5-504,-12 8-1576,-3 9 1479</inkml:trace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7:18.47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52 0 15003,'0'25'6426,"-14"-4"-3794,3-2-887,-3-8-1129,4-7-592,7-15-1289,8-6-1327,-10-7 1560</inkml:trace>
</inkml:ink>
</file>

<file path=ppt/ink/ink7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9:21.18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 1 10762,'-1'23'4473,"5"10"-2784,9 5-225,4 3-240,2-2-344,5-1-368,-4-2-135,0-10-217,-1-1-104,-5-7-48,-1-7-216,-7-3-649,-3-7-623</inkml:trace>
</inkml:ink>
</file>

<file path=ppt/ink/ink7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9:21.59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23 467 7634,'-22'-83'3352,"22"82"-3240,0-1-1,0 1 0,0-1 1,0 1-1,0-1 1,0 1-1,0-1 0,1 1 1,-1-1-1,1 1 0,-1-1 1,1 1-1,-1-1 1,1 1-1,0 0 0,0-1 1,0 1-1,0 0 0,0 0 1,0 0-1,0 0 0,0 0 1,0 0-1,0 0 1,0 0-1,1 0 0,-1 0 1,0 1-1,1-1 0,1 0 1,5-4 540,19-17 1377,36-41 0,-54 53-2002,0 0-1,-1-1 1,0 0 0,-1-1 0,0 0-1,10-25 1,-14 30-138,-2 1-1,1-1 1,-1 0-1,0-1 1,0 1-1,0 0 1,-1 0-1,0 0 1,-1 0-1,0 0 1,0 0-1,0 0 1,-1 0-1,0 0 1,-1 0-1,1 0 1,-1 1-1,0 0 1,-6-9-1,9 15 131,0-1-1,0 1 0,0 0 1,-1-1-1,1 1 0,0 0 1,0-1-1,0 1 0,0 0 1,-1 0-1,1-1 0,0 1 1,0 0-1,-1 0 0,1-1 1,0 1-1,0 0 1,-1 0-1,1 0 0,0 0 1,-1-1-1,1 1 0,0 0 1,0 0-1,-1 0 0,1 0 1,0 0-1,-1 0 0,1 0 1,0 0-1,-1 0 0,1 0 1,0 0-1,-1 0 0,1 0 1,0 0-1,-1 0 0,1 0 1,0 0-1,-1 0 0,1 1 1,0-1-1,-1 0 0,-3 19 879,6 25 636,3-24-976,0 0-1,2-1 1,12 27-1,-15-36-499,2 0 0,-1 0 1,1 0-1,1-1 0,0 0 0,0 0 0,16 14 0,-21-22-112,-1 0 0,1 0-1,-1 0 1,1 0 0,0 0 0,-1 0-1,1 0 1,0-1 0,0 1 0,0-1-1,0 1 1,0-1 0,0 1 0,3-1-1,-2-1-430,0 1 1,0-1-1,0 0 0,0 0 0,0 0 0,0 0 0,0 0 0,0-1 0,0 1 0,0-1 1,-1 0-1,5-3 0,6-7-992</inkml:trace>
</inkml:ink>
</file>

<file path=ppt/ink/ink7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9:21.96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0 244 10266,'11'-9'4121,"5"-4"-2697,3-4-527,-5-4-265,2-4-288,3-2-656,1-2-448,-1-4-641,-3 0-479,-4-3 1152</inkml:trace>
</inkml:ink>
</file>

<file path=ppt/ink/ink7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9:22.35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 2 5281,'-3'-1'6415,"3"1"-6251,1 17 2486,5 24-454,9 1-1037,1-1 0,2-1-1,2 0 1,36 53 0,-9-13-889,-46-79-272,-1 0-1,0 0 0,1 0 1,-1 0-1,1-1 1,-1 1-1,1 0 0,0 0 1,-1-1-1,1 1 1,0 0-1,0-1 0,-1 1 1,1 0-1,0-1 1,0 1-1,0-1 0,0 0 1,0 1-1,0-1 1,1 1-1,-2-1 0,1-1-1,0 1 1,0 0-1,-1 0 1,1-1-1,0 1 1,0 0-1,-1-1 1,1 1-1,0-1 1,-1 1-1,1-1 1,-1 1-1,1-1 1,-1 1-1,1-1 1,-1 1 0,1-1-1,-1 0 1,1-1-1,4-6-32,-2 0-1,1-1 0,3-14 1,-3 11 1,0 3 5,0 0-1,1 0 0,-1 1 1,2-1-1,-1 1 0,1 0 0,12-12 1,-16 18 32,0 1 0,0-1 1,0 0-1,1 0 0,-1 1 1,0 0-1,1-1 1,-1 1-1,1 0 0,0 0 1,-1 0-1,1 0 0,0 1 1,2-1-1,-3 1 10,0 0 0,0 1-1,0-1 1,0 0 0,0 1-1,0 0 1,-1-1 0,1 1-1,0 0 1,0 0 0,-1 0-1,1 0 1,0 0 0,-1 0 0,1 1-1,-1-1 1,1 0 0,-1 1-1,0-1 1,0 1 0,0 0-1,2 2 1,-2-1 24,1 1 0,-1 0 0,1 0 0,-1 0 0,0 0-1,-1 0 1,1 0 0,-1 0 0,1 0 0,-1 0 0,-1 0 0,1 0 0,0 0 0,-1 0-1,0 0 1,0 0 0,0 0 0,-3 5 0,-1 5 106,-1 0 0,-1 0 0,-12 20 0,13-25-191,1 0 0,-2 0 0,1-1 0,-1 0 0,0 0 0,-1-1 0,0 0 0,0 0 0,-1 0 0,-16 8 0,25-14-10,0-1 0,-1 0 1,1 0-1,0 0 0,0 0 0,-1 0 1,1 0-1,0 0 0,-1 1 1,1-1-1,0 0 0,0 0 0,-1 0 1,1 0-1,0 0 0,-1 0 0,1 0 1,0-1-1,0 1 0,-1 0 0,1 0 1,0 0-1,0 0 0,-1 0 0,1 0 1,0 0-1,0-1 0,-1 1 0,1 0 1,0 0-1,0 0 0,0 0 0,-1-1 1,1 1-1,0 0 0,0-1 0,-1-12-1775,8-13-935,7 3 1632</inkml:trace>
</inkml:ink>
</file>

<file path=ppt/ink/ink7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9:22.76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67 79 8562,'0'0'147,"1"0"1,-1 0-1,1 0 0,-1 0 1,1 0-1,-1 0 0,1 0 1,-1 0-1,0 1 0,1-1 1,-1 0-1,1 0 0,-1 0 1,1 1-1,-1-1 0,0 0 1,1 1-1,-1-1 0,1 0 1,-1 1-1,0-1 0,1 0 1,-1 1-1,0-1 0,0 1 1,1-1-1,-1 0 0,0 1 1,0-1-1,0 1 0,0-1 1,1 1-1,-1-1 0,0 1 1,0-1-1,0 1 0,0-1 1,0 1-1,0-1 0,0 1 1,0-1-1,-1 1 0,1-1 1,0 1-1,0-1 0,0 1 1,0-1-1,-1 0 0,1 1 1,0-1-1,0 1 0,-1-1 1,0 1-1,-18 33 775,12-24-81,-3 7-229,5-10-478,1 0 0,-1 0 0,1 0 0,1 0 0,0 1 0,0-1 0,0 1-1,1 0 1,0 0 0,0 0 0,0 13 0,2-21-134,0 1 1,0 0-1,0-1 0,0 1 0,0 0 0,0 0 0,0-1 0,0 1 0,0 0 0,0-1 0,1 1 0,-1 0 0,0-1 1,1 1-1,-1-1 0,0 1 0,1 0 0,-1-1 0,0 1 0,1-1 0,-1 1 0,1-1 0,-1 1 0,1-1 0,-1 1 1,1-1-1,0 0 0,-1 1 0,1-1 0,0 0 0,-1 1 0,1-1 0,0 0 0,-1 0 0,1 0 0,0 0 0,-1 0 1,1 1-1,0-1 0,-1 0 0,1-1 0,0 1 0,1 0 0,-1 0-3,1-1-1,0 0 1,0 1-1,-1-1 1,1 0-1,0 0 1,-1 0-1,1 0 1,-1 0-1,1 0 1,-1 0-1,0-1 1,1 1-1,-1-1 1,2-2-1,13-23 26,-1-1 0,-1 0 0,13-39 0,-27 65 18,0 0-1,1 0 0,0 0 0,-1 0 0,1 0 1,0 0-1,0 0 0,0 1 0,0-1 0,0 0 0,0 1 1,0-1-1,1 1 0,-1-1 0,1 1 0,-1-1 1,1 1-1,-1 0 0,1 0 0,0 0 0,0 0 1,0 0-1,-1 0 0,1 0 0,0 1 0,0-1 0,0 1 1,0-1-1,0 1 0,0 0 0,0 0 0,0 0 1,0 0-1,0 0 0,3 1 0,-1 0 9,0 0-1,0 1 1,0 0-1,-1-1 1,1 2-1,0-1 1,-1 0 0,1 1-1,-1-1 1,0 1-1,0 0 1,0 0-1,0 0 1,-1 1-1,1-1 1,2 5 0,-5-6-43,1-1 0,0 0 0,0 1 1,0-1-1,0 1 0,0-1 0,0 0 0,0 0 1,0 0-1,0 1 0,0-1 0,1 0 1,-1-1-1,0 1 0,1 0 0,-1 0 1,1 0-1,-1-1 0,1 1 0,1 0 1,-1-1-2,-1-1 0,0 1 0,1 0 1,-1 0-1,0-1 0,1 1 0,-1-1 1,0 1-1,0-1 0,0 0 0,1 1 1,-1-1-1,0 0 0,0 0 1,0 0-1,0 0 0,0 0 0,1-2 1,5-6 10,-1-1 0,0 1 0,-1-1 0,6-17 1,-9 24-15,-1-1 8,1 0 1,0 0 0,0 0 0,0 0 0,0 0 0,1 1-1,-1-1 1,1 1 0,0-1 0,0 1 0,0 0 0,5-3-1,-5 4-60,0 1 0,0 0 0,0 0 0,0 0 0,0 0-1,0 1 1,0-1 0,0 1 0,0 0 0,1 0 0,-1 0 0,0 0-1,0 0 1,0 1 0,0 0 0,0-1 0,0 1 0,3 1-1,-5-1 0,4 0-574,-1 1 0,0-1 0,1 0-1,0 0 1,-1 0 0,1-1 0,0 1 0,-1-1 0,1 0-1,8-2 1,7-4-482</inkml:trace>
</inkml:ink>
</file>

<file path=ppt/ink/ink7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9:23.18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48 232 6017,'0'0'170,"-1"0"0,1-1 0,0 1-1,-1 0 1,1 0 0,0 0 0,0-1 0,-1 1-1,1 0 1,0 0 0,-1 0 0,1 0 0,0 0-1,-1-1 1,1 1 0,0 0 0,-1 0-1,1 0 1,-1 0 0,1 0 0,0 0 0,-1 0-1,1 0 1,0 0 0,-1 0 0,1 1 0,0-1-1,-1 0 1,1 0 0,0 0 0,-1 0-1,1 0 1,0 1 0,-1-1 0,1 0 0,0 0-1,0 1 1,-1-1 0,1 1 0,-12 18 2190,-2 27-1179,14-45-891,-3 12 189,1-1 1,0 1 0,0 24-1,2-33-426,0 0 1,1 0-1,-1 1 0,1-1 0,0 0 0,0 0 0,0 0 0,0 0 0,1 0 0,0 0 0,0 0 1,0 0-1,0 0 0,5 6 0,-6-10-50,0 1 0,-1 0 0,1 0 0,0-1 0,0 1 0,0 0 0,0-1 0,0 1 0,0-1 0,0 1 0,0-1 0,0 0 0,0 1 0,0-1 0,0 0 0,0 0 0,0 1 0,0-1 0,0 0 0,0 0 0,0 0 0,1-1 0,-1 1 0,1 0 0,0-1 1,0 0 0,0 0 1,0 0-1,0 0 1,0-1-1,0 1 0,0-1 1,-1 1-1,1-1 1,-1 1-1,3-3 0,1-4 16,0 0-1,0 0 0,0-1 1,4-11-1,0-7-3,-2 0 0,-1 0 0,-1-1-1,-1 1 1,-1-1 0,-1 0 0,-2 0 0,-1 0 0,-1 0 0,-7-29 0,9 51-1,-1 1 0,-1 0 1,1 0-1,-1 0 1,1 0-1,-5-8 1,6 13-12,0 0 1,0 1 0,0-1 0,-1 0 0,1 0-1,0 0 1,0 0 0,0 0 0,0 0 0,0 0-1,0 0 1,0 0 0,0 0 0,0 1 0,0-1-1,0 0 1,0 0 0,0 0 0,0 0-1,-1 0 1,1 0 0,0 0 0,0 0 0,0 0-1,0 0 1,0 0 0,0 0 0,0 0 0,0 0-1,-1 0 1,1 0 0,0 0 0,0 0 0,0 0-1,0 0 1,0 0 0,0 0 0,0 0 0,0 0-1,-1 0 1,1 0 0,0 0 0,0 0 0,0 0-1,0 0 1,0 0 0,0 0 0,0-1 0,0 1-1,0 0 1,0 0 0,0 0 0,-1 0-1,1 0 1,0 0 0,0 0 0,0 0 0,0 0-1,0 0 1,0-1 0,0 1 0,0 0 0,0 0-1,0 0 1,0 0 0,0 11 236,10 48-378,3 0-1,2-1 1,2-1 0,3 0-1,2-2 1,32 55-1,-22-54-555</inkml:trace>
</inkml:ink>
</file>

<file path=ppt/ink/ink7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9:23.58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12 133 6953,'-12'7'6367,"29"-5"-496,29 0-4320,0-2 0,0-1 1,78-14-1,82-40 804,-130 32-2730,146-25 1,-204 47-1423,1 0 717</inkml:trace>
</inkml:ink>
</file>

<file path=ppt/ink/ink7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9:24.11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10 7 7546,'-10'-6'8724,"25"25"-6509,-1 6-1567,-1 0 0,-2 1-1,0 1 1,-2 0 0,7 33 0,0-5-335,3 17-15,-17-65-618,-1 0 1,0 0-1,0 0 1,-1 0-1,0 0 1,0 0-1,-1 0 0,-1 9 1,2-15 203,0-1 0,0 0 0,0 1 0,0-1 0,0 1 0,-1-1 0,1 0 0,0 1 0,0-1 0,0 0 0,0 1 0,-1-1 1,1 0-1,0 1 0,0-1 0,-1 0 0,1 0 0,0 1 0,-1-1 0,1 0 0,0 0 0,-1 0 0,1 1 0,0-1 0,-1 0 0,1 0 0,0 0 0,-1 0 0,1 0 0,0 0 0,-1 0 0,1 1 0,-1-1 0,1 0 1,0 0-1,-1 0 0,0-1 0,-5-1-1078</inkml:trace>
</inkml:ink>
</file>

<file path=ppt/ink/ink7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9:24.67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0 451 7586,'25'-110'4072,"2"93"-951,1 1-1376,1 4-201,-4 7-760,-13-1-320,5-5-280,-6 8-16,0-3-216,-1 1-320,-2 6-1080,-4-5-369,3-6 1017</inkml:trace>
  <inkml:trace contextRef="#ctx0" brushRef="#br0" timeOffset="1">189 1 7298,'-2'8'6841,"5"26"-3736,42 85 1102,-30-82-3445,20 68 1,-33-95-810,-1-7-68,0 1 0,0 0-1,0 0 1,0-1-1,0 1 1,1-1 0,-1 1-1,1-1 1,3 6-1,-4-9 53,-1 0 1,0 0-1,0 0 0,0 1 0,1-1 0,-1 0 1,0 0-1,0 0 0,1 0 0,-1 1 0,0-1 0,0 0 1,1 0-1,-1 0 0,0 0 0,0 0 0,1 0 0,-1 0 1,0 0-1,1 0 0,-1 0 0,0 0 0,0 0 0,1 0 1,-1 0-1,0 0 0,1 0 0,-1 0 0,0 0 0,0 0 1,1 0-1,-1 0 0,0-1 0,0 1 0,1 0 1,-1 0-1,0 0 0,0 0 0,1-1 0,-1 1 0,0 0 1,0 0-1,0-1 0,10-13-2129,-6 7 1550,15-19-556</inkml:trace>
</inkml:ink>
</file>

<file path=ppt/ink/ink7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9:25.03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6 269 8266,'3'16'4001,"7"12"-665,4 5-1303,0 0-353,2 5-120,0-2-775,-1-2-217,-1 1-264,2-7-176,-2-4-40,0-2-32,-3-8-568,-3-2-192,-2-7-1185,-2-7-383,-1-7-2833,-8-2 3192</inkml:trace>
  <inkml:trace contextRef="#ctx0" brushRef="#br0" timeOffset="1">0 310 10666,'6'-3'4545,"13"-11"-2728,6-5-25,10-11-144,6-8-247,9-7-169,-3-1-144,-5 4-504,-2 9-168,-14 13-296,-8 5-160,-11 11-376,-4 4-392,-4 9-656,-5 7-513,-8 6-919,4 3 4464,-4-3-1600</inkml:trace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7:27.84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74 28 2921,'-12'1'545,"10"-1"-308,-1 0-1,1 1 1,-1-1-1,0 0 0,1 0 1,-1 0-1,1-1 1,-1 1-1,0-1 0,1 1 1,-1-1-1,1 0 1,-1 0-1,1 0 0,0 0 1,-1-1-1,1 1 1,0 0-1,0-1 0,0 0 1,-3-2-1,0-7 7912,16 16-4034,4 4-5271,224 154 4373,-74-47-2350,-107-75-600,-1 1-1,-3 4 1,88 93-1,-136-132-371,79 80 248,-45-57-2729,-46-37-2990</inkml:trace>
</inkml:ink>
</file>

<file path=ppt/ink/ink7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9:25.44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1 136 9898,'9'0'4425,"11"-8"-2377,6-3 89,3-8-409,6-1-319,-4-2-417,-4 0-160,-5 8-424,-5 3-168,-9 6-128,5 2-112,-9 3-504,-2 1-352,-1 7-768</inkml:trace>
</inkml:ink>
</file>

<file path=ppt/ink/ink7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9:25.91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0 199 7394,'8'-3'3208,"8"-2"-1103,-5-6-233,3 1 361,2-1 31,4-1-608,1 2-343,2 3-673,-4-1-248,0 1-288,1 3 8,-9-6-304,6 4-376,-6-2-985,2-1-783,9 6 1416</inkml:trace>
  <inkml:trace contextRef="#ctx0" brushRef="#br0" timeOffset="1">396 43 11995,'152'-39'6121,"-135"36"-2208,-6 4-2265,-6 1-104,-6 0-1552,-7-2-288,6 0 208</inkml:trace>
</inkml:ink>
</file>

<file path=ppt/ink/ink7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9:28.19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1157 389 5313,'-7'-5'451,"1"1"-1,-1 1 0,0-1 1,1 1-1,-2 0 0,1 1 1,0-1-1,0 2 1,-1-1-1,1 1 0,-1 0 1,1 0-1,-11 1 1,4 1-234,1 0 0,0 0 1,0 1-1,-1 1 0,1 0 1,-20 9-1,-13 9 50,0 2 1,2 2-1,1 2 0,1 2 0,2 2 0,-56 54 1,28-15 19,3 2 1,-80 119 0,110-137-197,2 2 0,3 1 0,2 2 0,-32 97 0,27-45 181,-32 187 0,59-255-110,1 0 0,2 0 0,3 0 1,1 0-1,1 0 0,3 0 0,2 0 0,18 65 1,-15-78-62,1-1 1,1 0-1,1-1 1,2-1-1,0 0 1,2 0-1,1-2 1,2 0-1,0-1 1,1-2-1,1 0 1,37 28-1,-5-12 239,2-2 0,1-3 0,2-3 1,108 41-1,-74-40-47,1-4 0,155 23-1,-125-34-155,237-1-1,-266-19-124,-1-4-1,0-4 1,106-27-1,-117 13-16,157-72-1,-164 64 1,-38 17 2,-1-2 0,-1-1 0,-1-1-1,0-3 1,-2 0 0,-1-2 0,42-44 0,301-387-109,-209 244 150,-144 182-36,-1 0-1,-2-1 0,0-1 1,-3 0-1,0-2 0,-3 0 1,11-39-1,-2-15 34,17-158-1,-36 209-18,-2 0 0,-2 0 0,-1 0 0,-2 0-1,-2 1 1,-1-1 0,-2 1 0,-2 1 0,-1 0 0,-2 0-1,-1 1 1,-2 1 0,-1 1 0,-2 0 0,-1 2-1,-1 0 1,-2 1 0,-1 1 0,-37-32 0,-11 0-120,-3 4 0,-2 3 0,-170-87 1,200 119 46,-1 2 1,0 2-1,-94-20 1,104 31 18,0 2 0,0 1 0,-1 2 0,1 2 0,-69 9 0,16 7-95,1 4 0,1 5 0,-100 40 0,-248 135-726,136-59-1795,249-113 1410,22-1 581</inkml:trace>
</inkml:ink>
</file>

<file path=ppt/ink/ink7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9:29.75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1374 217 8258,'-13'-15'2728,"12"12"-2602,-1 1 0,1 0 1,-1 0-1,0 0 0,1 0 0,-1 0 0,0 0 0,0 1 0,0-1 0,0 1 0,0-1 0,-1 1 1,1 0-1,0-1 0,-1 1 0,1 1 0,-1-1 0,1 0 0,-1 1 0,1-1 0,-1 1 1,0-1-1,1 1 0,-1 0 0,1 0 0,-4 1 0,-3 2-87,0-1 1,0 2-1,0-1 0,1 2 1,-1-1-1,1 1 0,-8 6 0,-56 46 221,54-42-186,-74 68 281,3 4-1,5 3 1,3 4-1,-78 119 1,85-107-276,-119 179 37,144-203-98,-64 141-1,76-132 111,4 1 0,4 1 0,4 1-1,-15 117 1,35-174-40,-20 184 326,22-173-224,2 0 0,9 80 0,-4-105-73,0 1 0,2-2 0,0 1 0,1-1 0,2 0 0,0 0 0,1-1 0,1 0 0,1-1 0,1 0 0,1-1 0,0 0-1,2-2 1,0 1 0,1-2 0,0 0 0,2-1 0,-1-1 0,2-1 0,0-1 0,23 11 0,9-1 182,1-2 1,71 16-1,117 16 190,-209-46-440,58 10 57,1-4-1,0-4 0,1-4 1,98-9-1,-117-1-90,-1-4-1,-1-3 1,0-3 0,-1-3-1,112-46 1,-138 44-23,0-2-1,-1-3 1,-2-1-1,-1-1 1,72-68 0,-43 26 67,-3-2 0,57-84 0,-89 108 86,-2-3 0,-2 0 1,36-87-1,42-166 144,-37 92 41,-59 174-224,-1 0 0,-2 0 1,-2-1-1,4-61 0,-9 39 47,-2 0 1,-11-78-1,-5-12-134,7 53 54,-36-164 1,36 231-62,0 0-1,-2 1 1,-1 0-1,-1 1 1,-2 1-1,-1 0 1,-1 1-1,-1 0 1,-30-32-1,7 16-11,-3 1 0,-1 2 0,-2 3 0,-1 1 0,-68-37 0,77 52-20,0 2 0,-1 1 1,-1 3-1,-1 1 1,0 2-1,-1 2 0,-85-9 1,71 16-27,0 3 0,-1 3 0,1 2 1,0 3-1,-80 21 0,63-8-541,2 3 0,0 4 1,-102 54-1,165-77 187,0-1 0,0 2 0,1-1 0,0 1 0,0 0 0,0 1 1,-7 8-1,7 7-650</inkml:trace>
</inkml:ink>
</file>

<file path=ppt/ink/ink7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9:31.53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808 8 5257,'20'2'8538,"-14"-12"-5465,-13 12-1482,-28 19-1257,-25 19-294,-48 31-24,-134 116 0,8 48 90,223-221-56,1 0 0,1 1 0,0 0 1,0 0-1,2 1 0,0 1 0,-7 23 1,-22 125 912,20-79-677,9-54-212,2 0 1,-2 56 0,7-70-20,1 0 0,1 0 0,0 0 1,1 0-1,2-1 0,9 29 1,-8-28-33,-1 0 1,0 1 0,-2 0 0,0 0-1,-1 0 1,-1 32 0,-17 121-3,1-11 144,8 228 1642,7-386-1760,0-1 0,0 1 0,1 0 0,-1 0 0,1-1 0,-1 1 1,1 0-1,0-1 0,0 1 0,0-1 0,0 1 0,0-1 0,1 1 1,-1-1-1,1 0 0,-1 0 0,1 1 0,0-1 0,0 0 0,0-1 1,0 1-1,0 0 0,1-1 0,-1 1 0,0-1 0,1 1 0,-1-1 0,1 0 1,-1 0-1,1 0 0,0-1 0,-1 1 0,5 0 0,9 1 189,1-1 0,-1-1-1,1 0 1,26-4 0,-6 1 190,-6 1-197,17 1-378,74-13 0,-116 13-375,0 0 0,0-1 0,-1 0 1,1 0-1,0-1 0,10-6 1,9-11-736</inkml:trace>
</inkml:ink>
</file>

<file path=ppt/ink/ink7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9:33.37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590 0 7898,'-46'1'5169,"29"1"-361,13-1-2428,13 0-1839,97 0 541,-101-1-1055,1 1 0,-1-1 0,1 2 0,-1-1 1,0 0-1,1 1 0,-1 0 0,0 0 0,0 1 0,0-1 0,-1 1 0,1 0 0,0 1 1,-1-1-1,0 1 0,0-1 0,0 1 0,-1 1 0,1-1 0,-1 0 0,3 6 0,7 10 43,-1 1-1,-1 0 0,13 34 1,-15-29-60,-1 1 1,-2 0-1,0 1 1,-2-1-1,0 1 1,-2 35-1,-15 169 110,7-173-115,-96 608 81,93-618-23,-3-2 0,-1 1 0,-3-2 0,-2 0 0,-26 49 0,37-84 34,0 0 0,-1-1-1,-1 1 1,0-2 0,0 1-1,0-1 1,-1-1-1,-1 0 1,0 0 0,0-1-1,0 0 1,-1-1 0,-20 8-1,-11 1 271,-2-2-1,-69 12 0,66-15-237,26-5-159,-58 9 298,71-13-506,1 0 1,-1-1-1,0 0 1,1-1-1,-1 0 1,1 0 0,-10-3-1,2-4-1742,10-4 768</inkml:trace>
</inkml:ink>
</file>

<file path=ppt/ink/ink7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9:34.13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873 56 7770,'2'-3'474,"-1"1"1,0-1 0,1 1-1,-1-1 1,1 1-1,0 0 1,-1 0 0,1-1-1,3-1 1,-3 2-54,0 0 0,0 0 0,0 0 1,0 0-1,-1 0 0,1 0 0,-1 0 0,0-1 0,2-3 1,-3 6-372,0-1 0,0 1 0,0 0 0,0 0 0,0 0 0,0 0 0,0-1 1,0 1-1,0 0 0,0 0 0,0 0 0,0 0 0,0 0 0,0-1 0,-1 1 0,1 0 1,0 0-1,0 0 0,0 0 0,0 0 0,0 0 0,0-1 0,-1 1 0,1 0 1,0 0-1,0 0 0,0 0 0,0 0 0,-1 0 0,1 0 0,0 0 0,0 0 0,0 0 1,0 0-1,-1 0 0,1 0 0,0 0 0,0 0 0,0 0 0,0 0 0,-1 0 1,1 0-1,0 0 0,0 0 0,0 0 0,0 0 0,-1 0 0,1 1 0,-12 2 395,-6 3-290,1 2 0,0 0 0,1 1 0,0 0 0,-27 22 0,3-3 155,-55 39 61,3 3-1,-129 129 0,191-170-558,-1-1 0,-1-2 0,-1-1-1,-1-1 1,-55 27 0,77-45-145,3-2-265,1 0 0,-1 1 0,1 0 0,-13 12-1,24-19-1556,39-11 2761,4-1 109</inkml:trace>
</inkml:ink>
</file>

<file path=ppt/ink/ink7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9:34.75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823 0 5873,'1'1'221,"0"-1"-1,-1 1 1,1-1-1,0 1 1,0-1-1,0 1 1,-1-1-1,1 1 1,0 0-1,-1-1 1,1 1-1,0 0 0,-1 0 1,1 0-1,-1-1 1,1 1-1,-1 0 1,0 0-1,1 0 1,-1 0-1,0 0 1,0 0-1,1 0 1,-1 0-1,0 0 1,0 0-1,0-1 1,0 1-1,0 0 1,-1 0-1,1 0 1,0 0-1,0 0 1,0 0-1,-1 0 1,0 1-1,0 2 28,-1 1 1,0-1-1,0 0 1,0 0-1,0 0 1,-6 8-1,-234 239 3732,-21-17-3242,71-65-820,190-165-2732,12-8 1109,26-13-32,-22 10 901,38-16-187</inkml:trace>
  <inkml:trace contextRef="#ctx0" brushRef="#br0" timeOffset="1">528 639 8010,'-22'43'3977,"-11"7"-1473,-19 11-704,-1 3-199,-21 6-641,-3 0-248,8-9-432,0-4-152,26-18-1032,17-7-456,16-12 776</inkml:trace>
</inkml:ink>
</file>

<file path=ppt/ink/ink7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9:35.39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723 16 5737,'0'-1'266,"0"1"-1,0-1 1,0 0-1,0 1 0,0-1 1,0 1-1,0-1 1,0 1-1,0-1 1,-1 1-1,1-1 1,0 1-1,0-1 1,0 1-1,-1-1 0,1 1 1,0-1-1,-1 1 1,1-1-1,0 1 1,-1-1-1,1 1 1,-1 0-1,1-1 1,-1 1-1,1 0 0,-1-1 1,1 1-1,-1 0 1,1 0-1,-1 0 1,1-1-1,-1 1 1,1 0-1,-1 0 1,1 0-1,-1 0 0,1 0 1,-1 0-1,0 0 1,1 0-1,-1 0 1,1 0-1,-2 0 1,-1 1-25,0 0 0,0 0 0,-1 1 0,1-1 0,0 1 0,0-1 0,0 1 0,0 0 1,-4 3-1,-128 116 1862,-131 113-754,99-83-1385,145-132-5,4-5-287,1 2-1,-29 32 0,58-61-1344,1 1-1,0 0 1,1 0-1,17-11 0,1 2-772,46-24 0,-16 18 961</inkml:trace>
</inkml:ink>
</file>

<file path=ppt/ink/ink7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9:35.99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570 1 5041,'7'0'771,"-1"0"1,0 0-1,1 1 0,-1 0 0,0 0 1,0 0-1,1 1 0,-1 0 0,10 5 1,-13-6-586,-1 1 0,1 0 0,-1 0 0,0 0 1,0 0-1,0 0 0,0 1 0,0-1 0,-1 1 1,1-1-1,-1 1 0,1-1 0,-1 1 0,0 0 1,0 0-1,0 0 0,-1 0 0,1 0 0,-1 0 1,1 0-1,-1-1 0,0 1 0,0 5 0,-1-1-7,0 1-1,0-1 0,-1 1 1,0-1-1,0 1 0,-1-1 0,1 0 1,-2 0-1,-6 12 0,-4 3 202,-27 31-1,-2-5 201,-2-1 0,-3-3 1,-61 45-1,90-75-411,12-9-145,0-1 0,1 1 0,-1 1-1,1-1 1,0 1 0,1 0 0,-1 0 0,-5 10 0,38-26-763,5-6 281,-6 2-132,39-13-1,-59 24 501,1 1 1,0 0-1,0 0 0,1 1 0,-1 0 1,0 0-1,0 1 0,1 0 1,-1 0-1,14 2 0,-20-1 88,1-1-1,-1 1 0,1-1 1,-1 1-1,0-1 1,1 1-1,-1 0 0,0 0 1,0 0-1,1-1 1,-1 1-1,0 0 1,0 1-1,0-1 0,0 0 1,0 0-1,0 0 1,-1 0-1,1 1 0,0-1 1,0 3-1,1 0 13,-2 0-1,1-1 1,0 1-1,-1 0 1,0 0-1,0-1 1,0 1-1,-1 6 0,-2 4 51,0-1 0,0 0 0,-2 0 0,-5 13 0,-8 11 89,-2-2 0,-1 0 0,-34 44 0,-87 89 58,111-133-207,-171 169-3866,179-178 2868</inkml:trace>
</inkml:ink>
</file>

<file path=ppt/ink/ink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7:28.40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89 140 7506,'-31'-7'4266,"-16"-2"1274,46 10-5473,0-1 1,1 0 0,-1 0 0,1 1-1,-1-1 1,1 1 0,-1-1 0,0 0-1,1 1 1,-1-1 0,1 1 0,0 0-1,-1-1 1,1 1 0,-1-1 0,1 1 0,0-1-1,-1 1 1,1 0 0,0-1 0,0 1-1,0 0 1,-1-1 0,1 1 0,0 0-1,0-1 1,0 1 0,0 0 0,0 0-1,0-1 1,0 1 0,1 0 0,-1 0-1,4 33 113,-3-26-5,0 1-144,1 0 0,-1 1 0,2-1 0,-1 0 0,2 0 1,-1 0-1,1-1 0,0 1 0,1-1 0,9 14 0,-13-21-30,-1-1 0,1 1 0,-1-1 0,1 1 0,-1-1-1,1 0 1,-1 1 0,1-1 0,0 0 0,-1 1 0,1-1 0,-1 0-1,1 0 1,0 0 0,-1 1 0,1-1 0,0 0 0,-1 0 0,1 0-1,0 0 1,-1 0 0,1 0 0,0 0 0,-1 0 0,1-1 0,0 1-1,-1 0 1,1 0 0,0 0 0,-1-1 0,1 1 0,-1 0 0,1-1-1,-1 1 1,1-1 0,-1 1 0,1 0 0,-1-1 0,1 1 0,-1-1-1,1 1 1,-1-1 0,0 0 0,1 1 0,-1-1 0,0 1 0,0-1-1,1-1 1,13-29 7,-9 8 15,-2 0 0,0-1 0,-1-36 0,-1 35-4,0 0 0,8-44 0,-9 69-17,0-1-1,0 1 1,0-1 0,0 1-1,0-1 1,1 1 0,-1 0-1,0-1 1,0 1 0,0-1-1,0 1 1,1 0 0,-1-1-1,0 1 1,0-1 0,1 1-1,-1 0 1,0-1 0,1 1-1,-1 0 1,0 0 0,1-1 0,-1 1-1,0 0 1,1 0 0,-1 0-1,1-1 1,-1 1 0,0 0-1,1 0 1,-1 0 0,1 0-1,-1 0 1,1 0 0,-1 0-1,1 0 1,-1 0 0,0 0-1,1 0 1,-1 0 0,1 0-1,-1 0 1,1 0 0,-1 0-1,0 1 1,1-1 0,-1 0-1,1 0 1,-1 0 0,1 1-1,19 15 133,-17-12-104,15 12 285,0-1 0,0 0-1,2-1 1,24 12 0,-32-19-198,1-2 1,1 1-1,-1-2 0,1 0 1,-1-1-1,1 0 1,0-1-1,20 1 0,1-1-2097,-40-1 1294</inkml:trace>
</inkml:ink>
</file>

<file path=ppt/ink/ink7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9:36.56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10 1 7834,'0'0'113,"-1"0"0,1 0 0,0 0 0,0 0 0,-1-1 0,1 1 0,0 0 1,0 0-1,-1 0 0,1 0 0,0 0 0,0 0 0,-1 0 0,1 0 0,0 0 0,0 0 1,-1 0-1,1 0 0,0 1 0,0-1 0,-1 0 0,1 0 0,0 0 0,0 0 0,-1 0 1,1 0-1,0 1 0,0-1 0,0 0 0,-1 0 0,1 0 0,0 0 0,0 1 0,0-1 1,0 0-1,-1 0 0,1 1 0,0-1 0,0 0 0,0 0 0,0 1 0,0-1 0,0 0 1,0 0-1,0 1 0,0-1 0,0 0 0,0 0 0,0 1 0,0-1 0,0 0 0,0 0 1,0 1-1,0-1 0,0 0 0,0 0 0,0 1 0,0-1 0,0 0 0,1 1 1,5 22 560,-4-17-107,18 50 711,2-1 0,33 57 0,-26-55-617,37 101-1,-50-96-384,-2 0 0,-2 1 1,-4 0-1,-2 1 0,-3 0 1,-9 110-1,-10-24 416,-61 250 0,56-318-686,-4 0 0,-64 146 1,89-227-63,0-1 0,-1 1 0,1 0 0,0 0 0,0 0 0,0-1 0,-1 1 0,1 0 0,-1-1 0,1 1 0,0 0 0,-1 0 0,1-1 0,-1 1 0,1-1 0,-1 1 1,0-1-1,1 1 0,-1-1 0,0 1 0,1-1 0,-1 1 0,0-1 0,1 0 0,-1 1 0,-1-1 0,1-1-104,1 0-1,0 0 1,0-1 0,0 1-1,-1 0 1,1-1-1,0 1 1,1 0 0,-1 0-1,0-1 1,0 1 0,0 0-1,1 0 1,-1-1-1,1 1 1,0-1 0,12-26 256,6-5-250</inkml:trace>
</inkml:ink>
</file>

<file path=ppt/ink/ink7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9:36.96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53 1533 7426,'-9'13'1696,"7"-10"-1213,0 1 0,0 0-1,-1-1 1,0 0 0,1 1 0,-1-1 0,0 0 0,-1 0 0,1-1 0,-7 5 0,9-7-426,1 0 0,0 0 0,0 0 0,-1 0 0,1 0 1,0 0-1,0 0 0,-1 0 0,1 0 0,0 0 0,0-1 0,-1 1 1,1 0-1,0 0 0,0 0 0,0 0 0,-1-1 0,1 1 0,0 0 1,0 0-1,0 0 0,0-1 0,0 1 0,-1 0 0,1 0 0,0 0 0,0-1 1,0 1-1,0 0 0,0 0 0,0-1 0,0 1 0,0 0 0,0 0 1,0-1-1,0 1 0,0 0 0,0 0 0,0-1 0,0-13 846,0 13-884,2-18 481,1 0 1,1 0-1,0 0 0,11-25 1,36-78 446,-5 28 45,85-131-1,79-77 680,-101 149-886,207-257 282,-291 383-1246,-18 20 3,0 1 0,-1-1 0,0 0-1,0 0 1,-1-1 0,0 1 0,0-1 0,0-1 0,4-11 0,-9 19 90,0 0 0,0 1 1,1-1-1,-1 0 0,0 1 0,0-1 1,0 0-1,0 0 0,0 1 0,0-1 0,0 0 1,0 1-1,0-1 0,0 0 0,-1 0 1,1 1-1,0-1 0,0 0 0,-1 1 1,1-1-1,0 0 0,-1 1 0,1-1 0,-1 1 1,1-1-1,-1 1 0,1-1 0,-1 1 1,1-1-1,-1 1 0,1-1 0,-1 1 0,0 0 1,1-1-1,-1 1 0,0 0 0,1-1 1,-1 1-1,0 0 0,1 0 0,-1 0 1,0 0-1,1 0 0,-1 0 0,0 0 0,0 0 1,1 0-1,-1 0 0,0 0 0,0 0 1,0 0-1,-45 10-4034,38-8 3535,-31 8-2010,2 2 1373</inkml:trace>
  <inkml:trace contextRef="#ctx0" brushRef="#br0" timeOffset="1">758 21 6713,'-45'-11'3569,"60"11"-1008,9 3-209,14 5-559,2-3-305,3 3-256,-4 7-192,-15 3-495,-7 5-433,-11 1-1433,-6 7-575,-19 8 1104</inkml:trace>
</inkml:ink>
</file>

<file path=ppt/ink/ink7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9:37.75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6 586 9114,'-2'-6'420,"1"0"1,0 0-1,0 1 0,0-1 0,1-1 1,0 1-1,0 0 0,1 0 1,-1 0-1,1 0 0,1 0 0,-1 1 1,1-1-1,0 0 0,0 1 1,3-7-1,7-12-67,1 0 1,20-26-1,-26 40 62,3-6-130,1 1 0,0 1 0,1 0 0,0 1 0,27-22 0,-36 32-232,1 0 0,-1 1 0,1 0 0,0-1 0,0 1-1,0 1 1,0-1 0,0 1 0,0-1 0,0 1 0,0 0 0,1 0 0,-1 1 0,1 0 0,-1-1 0,0 2 0,1-1 0,-1 0 0,0 1 0,1 0 0,-1 0 0,0 0 0,0 0 0,0 1 0,0-1 0,0 1 0,0 0 0,0 0 0,7 6-1,-5-2-10,1 1-1,-1-1 0,0 1 1,0 0-1,-1 1 0,0 0 0,0 0 1,-1 0-1,0 0 0,0 0 0,-1 1 1,0 0-1,-1 0 0,0-1 0,2 19 1,-2-12-40,-1 0 1,-1-1 0,0 1-1,-1 0 1,0-1 0,-2 1-1,1-1 1,-2 1 0,-6 16-1,10-30-2,0 1-1,-1-1 0,1 1 1,-1-1-1,0 0 0,1 1 1,-1-1-1,0 0 1,0 1-1,0-1 0,1 0 1,-1 0-1,-1 0 0,1 0 1,0 0-1,0 0 0,-2 1 1,2-2-1,1 0 0,-1 0 0,0 0 0,1-1 0,-1 1 1,1 0-1,-1 0 0,1-1 0,-1 1 0,1 0 0,-1-1 0,1 1 1,-1-1-1,1 1 0,0-1 0,-1 1 0,1-1 0,-1 1 1,1-1-1,0 1 0,0-1 0,-1 1 0,1-1 0,0 1 0,0-1 1,0 0-1,-1 0 0,-1-8-7,0 1 1,0 0-1,1-1 1,0-13-1,1-11-65,3 0 0,0 0 0,14-53-1,-12 66 19,0 2-1,2-1 0,0 1 0,1 0 0,1 0 0,1 1 0,16-23 0,-22 36 57,-1 0 0,1 0 0,-1 0 0,1 1 0,0-1 0,1 1 0,-1 0 0,0 0 0,1 0 0,6-2 0,-9 4 3,1 0 0,-1 1 0,0-1 0,1 1 0,-1 0 0,0 0 0,1 0 0,-1 0 0,0 0 0,1 0 0,-1 1 0,0-1 0,1 1 0,-1-1 0,0 1 0,0 0 0,1 0 0,-1 0 0,0 0 0,0 0 0,0 1 0,0-1 0,-1 0 0,1 1 0,3 3-1,4 6 24,1 1-1,-2 1 0,0 0 0,10 19 0,-9-14 49,1-1-1,17 23 1,-24-36-53,0 0 0,1-1 0,-1 1 0,1 0 0,0-1 0,0 0 0,0 0-1,1 0 1,-1-1 0,1 0 0,-1 1 0,1-1 0,9 2 0,-10-4-14,0 1-1,0-1 1,0 0 0,-1 0-1,1 0 1,0-1 0,0 0-1,0 1 1,-1-1 0,1-1-1,0 1 1,-1 0 0,1-1-1,-1 0 1,1 0 0,-1 0-1,0 0 1,0 0 0,0-1-1,5-4 1,3-6 33,1 0-1,-2 0 1,12-19 0,-18 26-21,7-11 31,-1 0 1,-1-1-1,0-1 0,-2 1 0,0-1 1,-1 0-1,-1-1 0,-1 1 1,0-1-1,0-29 0,-3 49-52,-1 0-1,0 0 1,0 0-1,0 0 1,0-1-1,0 1 1,0 0-1,0 0 1,0 0-1,0 0 1,0 0-1,1-1 1,-1 1-1,0 0 1,0 0-1,0 0 1,0 0-1,0 0 1,0-1-1,0 1 1,0 0-1,0 0 0,0 0 1,0 0-1,0 0 1,-1-1-1,1 1 1,0 0-1,0 0 1,0 0-1,0 0 1,0 0-1,0-1 1,0 1-1,0 0 1,0 0-1,0 0 1,-1 0-1,1 0 1,0 0-1,0 0 1,0 0-1,0-1 1,0 1-1,0 0 1,-1 0-1,1 0 1,0 0-1,0 0 1,0 0-1,0 0 1,0 0-1,-1 0 1,1 0-1,0 0 1,0 0-1,0 0 1,0 0-1,-1 0 1,1 0-1,-7 12-53,-7 20 11,11-20 32,1 1-1,0-1 0,1 1 0,0 19 0,1-27 16,0 1 0,0-1 0,1 1 0,0-1 0,0 1 0,1-1-1,-1 0 1,1 1 0,0-1 0,1 0 0,-1 0 0,6 8 0,-6-12-1,1 1 1,-1 0 0,0-1-1,0 1 1,1-1-1,-1 0 1,1 0-1,0 0 1,-1 0 0,1 0-1,0 0 1,-1-1-1,1 0 1,0 1-1,0-1 1,-1 0 0,1 0-1,0 0 1,0-1-1,-1 1 1,1-1-1,0 1 1,-1-1 0,1 0-1,0 0 1,-1 0-1,1-1 1,3-1-1,-2 1-2,0 0 0,0 0-1,-1 0 1,1-1-1,0 1 1,-1-1-1,0 0 1,0 0-1,1 0 1,-2-1 0,1 1-1,0-1 1,-1 1-1,1-1 1,-1 0-1,0 0 1,2-6-1,-4 7-14,0-1-1,1 0 1,-1 1-1,-1-1 1,1 0-1,0 1 0,-1-1 1,0 1-1,0-1 1,0 0-1,0 1 0,0 0 1,-1-1-1,1 1 1,-1 0-1,0 0 1,0 0-1,0 0 0,-1 0 1,1 0-1,-1 0 1,0 1-1,1 0 1,-1-1-1,-6-2 0,3 1-294,-1 0 0,0 0-1,-1 1 1,1 0-1,-1 0 1,1 1 0,-1 0-1,0 1 1,1-1-1,-16 1 1,20 1 38</inkml:trace>
</inkml:ink>
</file>

<file path=ppt/ink/ink7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9:38.19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1 149 9634,'87'-51'4286,"-86"50"-4096,0 0 0,1 0-1,-1 1 1,0-1-1,1 0 1,-1 1 0,1-1-1,-1 1 1,1-1-1,-1 1 1,1 0 0,-1 0-1,1 0 1,0-1-1,-1 2 1,1-1 0,-1 0-1,1 0 1,-1 0 0,1 1-1,-1-1 1,4 2-1,-4-1-74,0 0 1,1 0-1,-1 0 0,0 1 0,0-1 0,0 1 0,0-1 0,0 1 0,0-1 0,0 1 0,1 2 0,0 1 278,4 8-148,-2-1 0,1 1 0,-2 0 0,0 1 0,0-1-1,-1 0 1,-1 1 0,0 0 0,-1-1 0,0 1 0,-1-1 0,-1 1 0,-5 20 0,30-119-385,22-68-18,-44 151 154,22-50-36,-22 50 48,0 0 0,0 0 0,0 0 0,0 0 0,1 0 1,-1 0-1,1 0 0,-1 0 0,1 1 0,0-1 0,0 1 1,-1-1-1,1 1 0,0 0 0,0 0 0,1-1 0,-1 1 1,0 1-1,3-2 0,-3 2 3,0 1 1,0-1-1,0 1 0,0 0 1,0 0-1,0 0 0,-1 0 1,1 0-1,0 0 0,-1 0 1,1 1-1,-1-1 0,1 1 0,-1-1 1,0 1-1,0-1 0,1 1 1,-1 0-1,0-1 0,0 1 1,-1 0-1,1 0 0,0 0 1,0 2-1,16 49 289,-13-38-255,0-1 0,1 0 0,1-1 0,1 1 0,7 12 0,-12-18-172,8-30-8093</inkml:trace>
</inkml:ink>
</file>

<file path=ppt/ink/ink7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9:38.56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 81 8954,'-5'9'4313,"5"-1"-1072,4-3-2497,7-4-248,4-1-320,1-5-88,0-4-200,1-2-160,-6-8-784,5 2-433,-4-5 985,-2 2-96</inkml:trace>
</inkml:ink>
</file>

<file path=ppt/ink/ink7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9:38.99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1 271 7370,'0'0'190,"1"0"0,-1-1 0,1 1 0,-1 0 0,1 0 1,-1-1-1,1 1 0,0 0 0,-1 0 0,1 0 0,-1 0 1,1 0-1,-1 0 0,1 0 0,0 0 0,-1 0 0,1 0 1,-1 0-1,1 0 0,-1 0 0,1 0 0,-1 1 0,1-1 1,-1 0-1,1 0 0,-1 1 0,1-1 0,0 1 0,18 25 1312,-6-7-1009,-2 1 0,-1 0-1,0 0 1,11 37 0,59 260 4708,-74-276-4323,-7-33-496,-3-29-309,-27-136-692,-16-101-1489,40 200 1707,2-1-1,3-83 0,2 134 419,1 0-1,0 0 0,0 0 1,1 0-1,-1 0 1,2 0-1,-1 1 0,5-9 1,-6 14 15,0 0 1,1 0-1,-1 1 1,0-1-1,1 0 1,-1 1-1,1-1 1,-1 1-1,1 0 1,0 0-1,0-1 1,-1 1 0,1 0-1,0 0 1,0 1-1,0-1 1,0 0-1,0 1 1,0-1-1,0 1 1,0 0-1,0-1 1,1 1-1,-1 0 1,0 0-1,0 0 1,0 1-1,0-1 1,0 1-1,0-1 1,0 1-1,0-1 1,0 1-1,3 2 1,0-1 30,-1 0 1,0 0-1,0 0 1,0 1-1,0-1 1,0 1-1,-1 0 1,1 0 0,-1 1-1,0-1 1,0 1-1,0 0 1,0-1-1,-1 1 1,1 0-1,2 6 1,-3-3 51,1 0 1,-1 0 0,-1 1-1,1-1 1,-1 0 0,0 1-1,-1-1 1,0 1 0,-1 14-1,0-15-99,0 1-1,0 0 1,-1-1-1,0 1 1,0-1-1,-1 1 1,0-1-1,0 0 1,-1 0-1,0-1 1,0 1-1,0-1 1,-1 1-1,0-2 1,0 1-1,-1 0 1,0-1-1,0 0 1,0 0-1,-13 7 1,16-11-168,0 0 1,0 0-1,0 0 0,0 0 1,0-1-1,0 1 1,0-1-1,0 0 1,0 0-1,0 0 1,0 0-1,0-1 1,-6-1-1,6 1-214,0 0 0,1 0 0,-1 0 0,1 0 0,-1-1 0,1 1 0,-1-1 0,1 0 0,0 1 0,0-1 1,0 0-1,0 0 0,0-1 0,-2-3 0,-1-4-776</inkml:trace>
</inkml:ink>
</file>

<file path=ppt/ink/ink7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9:39.35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49 13 9506,'1'0'246,"0"-1"0,0 1 0,0-1 0,0 1 0,0 0 0,1 0 0,-1 0 0,0-1 0,0 1 0,0 0 0,0 0-1,0 0 1,0 1 0,0-1 0,0 0 0,0 0 0,0 1 0,0-1 0,0 0 0,0 1 0,0-1 0,1 1 0,0 1-85,-1-1 0,0 0 1,0 0-1,0 1 0,0-1 0,0 1 1,0-1-1,-1 0 0,1 1 0,0 0 0,-1-1 1,1 1-1,-1 1 0,2 8 22,-1 0-1,0 0 1,-1 19 0,-1-16 530,1-6-536,0-1 0,1 0 0,0 0 0,0 0 0,1 0 0,-1 0 0,5 10 0,-6-16-140,1 0 1,-1 0 0,1 0-1,-1 0 1,1 0 0,0 0-1,-1 0 1,1-1 0,0 1-1,0 0 1,0 0 0,0-1-1,-1 1 1,1 0 0,0-1-1,0 1 1,0-1 0,0 1-1,0-1 1,1 0 0,0 1-1,0-1 11,0 0 0,-1-1 0,1 1-1,0 0 1,0-1 0,0 1-1,-1-1 1,1 0 0,0 0 0,-1 0-1,1 0 1,0 0 0,-1 0-1,1 0 1,-1 0 0,0 0 0,2-3-1,2 0 58,-1 0 0,0-1 0,0 0 0,0 0 0,-1 0 0,1 0 0,-1 0 0,0-1 0,-1 1 0,0-1 0,3-9 0,-4 12-85,-1 0-1,0 0 1,1 0 0,-1 1-1,0-1 1,-1 0 0,1 0-1,0 0 1,-1 0-1,0 0 1,1 0 0,-1 0-1,0 1 1,-1-1-1,1 0 1,0 1 0,-1-1-1,0 1 1,1-1-1,-1 1 1,0 0 0,0 0-1,0 0 1,-1 0-1,-3-3 1,-1 1-120,0 0 1,0 1-1,-1 0 0,1 0 1,-1 1-1,1 0 0,-1 1 0,0-1 1,0 1-1,0 1 0,0 0 1,-8 0-1,-20-1-1655,35 1 1556,0 0 1,0-1 0,0 1-1,0 0 1,-1 0 0,1 0-1,0-1 1,0 1 0,0-1-1,0 1 1,0-1-1,0 1 1,0-1 0,0 1-1,0-1 1,1 0 0,-1 0-1,-1-1 1,1 0-1004</inkml:trace>
</inkml:ink>
</file>

<file path=ppt/ink/ink7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9:39.83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13 7090,'0'0'205,"0"-1"0,0 1 1,0-1-1,0 1 1,0-1-1,0 1 1,0-1-1,0 0 0,0 1 1,0 0-1,1-1 1,-1 1-1,0-1 1,0 1-1,1-1 0,-1 1 1,0-1-1,1 1 1,-1 0-1,0-1 1,1 1-1,-1-1 0,0 1 1,1 0-1,-1-1 1,1 1-1,-1 0 1,1 0-1,-1 0 0,1-1 1,8 14 2646,2 28-1081,10 212 3129,2 7-3712,-18-240-1372,-6-20 102,1 0 0,0 1 0,0-1 0,1 1 0,-1-1 0,0 1 0,0-1 0,0 0 0,0 1 0,0-1 0,0 1 0,1-1 0,-1 0 0,0 1 0,0-1 0,0 0 0,1 1 0,-1-1 0,0 0 0,1 1-1,-1-1 1,0 0 0,0 1 0,1-1 0,-1 0 0,1 0 0,-1 0 0,0 1 0,1-1 0,-1 0 0,1 0 0,-1 0 0,0 0 0,1 0 0,-1 0 0,1 0 0,-1 0 0,0 0 0,1 0 0,-1 0 0,1 0 0,0 0 0</inkml:trace>
</inkml:ink>
</file>

<file path=ppt/ink/ink7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9:40.18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66 271 7338,'-3'0'12701,"-4"9"-9781,-9 22-3482,11-17 592,-21 61 106,24-67-127,0 0 0,0 1 0,1-1 0,0 1 0,1-1 0,-1 1 0,3 13 1,-2-21-11,0 0 1,0 0-1,0 0 1,0 0-1,0 0 1,0 0-1,1 0 1,-1 0 0,0 0-1,1-1 1,-1 1-1,1 0 1,-1 0-1,1 0 1,-1 0 0,1-1-1,-1 1 1,1 0-1,0-1 1,-1 1-1,1 0 1,0-1 0,0 1-1,-1-1 1,1 1-1,0-1 1,0 1-1,0-1 1,0 0 0,0 1-1,0-1 1,0 0-1,0 0 1,-1 0-1,1 1 1,0-1 0,0 0-1,0 0 1,0-1-1,0 1 1,0 0-1,0 0 1,0 0 0,0-1-1,0 1 1,0 0-1,0-1 1,0 1-1,-1-1 1,1 1 0,0-1-1,0 1 1,-1-1-1,2-1 1,2 0-2,0-1-1,0 0 1,-1-1 0,1 1-1,-1-1 1,0 1-1,0-1 1,0 0 0,0 0-1,2-5 1,3-14 21,0 1 0,-2-1-1,7-38 1,-13 60-10,0 1 0,0-1-1,1 0 1,-1 1 0,0-1 0,0 1 0,0-1 0,0 0 0,0 1 0,0-1-1,0 1 1,0-1 0,0 0 0,-1 1 0,1-1 0,0 1 0,0-1-1,0 0 1,-1 1 0,1-1 0,0 1 0,-1-1 0,1 1 0,0-1 0,-1 1-1,1 0 1,-1-1 0,0 1-1,1 0-1,0 1 0,-1-1 1,1 0-1,-1 1 1,1-1-1,0 0 0,-1 1 1,1-1-1,0 1 0,-1-1 1,1 1-1,0-1 1,-1 1-1,1-1 0,0 1 1,0-1-1,0 1 1,0-1-1,-1 1 0,1-1 1,0 1-1,0-1 1,0 1-1,0-1 0,0 1 1,0-1-1,1 2 1,-1 7 2,1 1 0,0-1 0,0 0 0,1 1 0,0-1 0,5 11 0,-6-18-4,-1-1 0,0 0 0,1 0 0,-1 0 0,1 0 0,-1 0 0,1 0 0,0 0-1,0 0 1,-1 0 0,1 0 0,0 0 0,0-1 0,0 1 0,0 0 0,0 0 0,1 0 0,-1-1-60,0 0 0,-1 0 0,1 1 0,0-1 0,-1 0 0,1 0 0,0-1 0,-1 1 0,1 0 1,-1 0-1,1 0 0,0 0 0,-1 0 0,1-1 0,0 1 0,-1 0 0,1-1 0,-1 1 0,1 0 0,-1-1 0,2 0 1,0-1-427,0 0 1,0-1 0,0 1-1,0 0 1,-1-1 0,1 0 0,-1 1-1,3-6 1,1-8-1843,1-1 870</inkml:trace>
  <inkml:trace contextRef="#ctx0" brushRef="#br0" timeOffset="1">190 257 6689,'42'-74'3483,"-42"73"-3369,0 0 1,1 1 0,-1-1 0,0 1 0,1-1 0,-1 0 0,1 1 0,-1-1 0,1 1 0,-1-1 0,1 1 0,0-1 0,-1 1 0,1-1 0,-1 1 0,1-1 0,0 1 0,-1 0 0,1 0 0,0-1 0,0 1 0,-1 0-1,1 0 1,0 0 0,-1 0 0,1 0 0,0 0 0,0 0 0,-1 0 0,1 0 0,0 0 0,0 0 0,-1 0 0,1 0 0,0 1 0,1-1 0,14 17 1616,-14-14-1217,19 17 1059,1-1 0,28 19 0,-27-21-977,-23-18-556,0 1-1,1 0 1,-1 0 0,1-1 0,-1 1 0,0 0 0,1-1-1,-1 1 1,0 0 0,1-1 0,-1 1 0,0-1 0,1 1 0,-1-1-1,0 1 1,0-1 0,0 1 0,0-1 0,1 1 0,-1 0-1,0-1 1,0 1 0,0-1 0,0 1 0,0-1 0,0 0 0,0 1-1,0-1 1,0 1 0,-1-1 0,2-6 8,6-21-157,0 0 0,2 1 0,1 0 0,1 0 0,1 1 0,2 0 1,25-37-1,-38 61 60,0 1-114,-1 1 0,1-1 0,-1 0 1,1 0-1,-1 1 0,1-1 0,-1 0 0,1 1 0,0-1 0,-1 0 0,1 1 0,0-1 1,0 1-1,-1 0 0,1-1 0,0 1 0,0-1 0,0 1 0,0 0 0,-1 0 0,1-1 1,0 1-1,0 0 0,0 0 0,0 0 0,0 0 0,0 0 0,0 0 0,-1 0 0,1 0 1,2 1-1,11 6-1034</inkml:trace>
</inkml:ink>
</file>

<file path=ppt/ink/ink7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9:40.60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17 27 12211,'15'-3'8617,"-17"-2"-6976,-28-14-1305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5:30.11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251 80 6809,'1'-16'2121,"0"10"-1086,0 0 1,0 0-1,-1-1 0,0 1 0,-1 0 0,1-1 1,-3-9-1,2 16-993,1-1 1,0 1-1,0 0 1,0 0-1,0 0 1,0 0 0,0-1-1,0 1 1,-1 0-1,1 0 1,0 0-1,0 0 1,0 0-1,0 0 1,0-1-1,-1 1 1,1 0 0,0 0-1,0 0 1,0 0-1,-1 0 1,1 0-1,0 0 1,0 0-1,0 0 1,0 0-1,-1 0 1,1 0 0,0 0-1,0 0 1,0 0-1,-1 0 1,1 0-1,0 0 1,0 0-1,0 0 1,0 0-1,-1 0 1,1 1 0,0-1-1,0 0 1,0 0-1,0 0 1,-1 0-1,1 0 1,0 0-1,0 1 1,0-1 0,0 0-1,0 0 1,0 0-1,0 0 1,-1 1-1,1-1 1,0 0-1,0 0 1,0 0-1,0 0 1,0 1 0,0-1-1,0 0 1,0 0-1,-11 21 519,1-4-467,-8 10 34,6-10 3,0 0 0,1 1-1,-11 27 1,-92 197 1399,113-241-1522,-21 44 275,21-41-249,-1 0 0,1-1-1,0 1 1,0 0 0,0 0 0,0 0 0,1 0-1,0-1 1,0 8 0,0-10-20,0 0-1,1 0 1,-1 0 0,1 0-1,-1 0 1,1 0 0,0 0-1,-1 0 1,1 0 0,0 0-1,0-1 1,-1 1 0,1 0-1,0 0 1,0-1 0,0 1-1,0-1 1,0 1-1,0-1 1,0 1 0,0-1-1,0 1 1,0-1 0,0 0-1,1 0 1,-1 1 0,0-1-1,2 0 1,34-3 270,-3-5-87,-1-2 0,0-1 1,-1-2-1,53-29 0,47-19 147,-124 58-426,-1 1 0,1 0 0,-1 1 0,1-1 0,0 1 0,12 1 0,-19 0 65,-2 0-30,1 0 1,0 0-1,0 0 1,0 1 0,0-1-1,-1 0 1,1 0-1,0 0 1,0 1 0,0-1-1,0 0 1,0 0-1,0 1 1,-1-1 0,1 0-1,0 0 1,0 1-1,0-1 1,0 0 0,0 0-1,0 1 1,0-1-1,0 0 1,0 0 0,0 1-1,0-1 1,1 0-1,-1 0 1,0 1 0,0-1-1,0 0 1,0 0-1,0 1 1,0-1 0,0 0-1,1 0 1,-1 0-1,0 1 1,0-1 0,0 0-1,1 0 1,-1 0-1,0 0 1,0 1 0,0-1-1,1 0 1,-1 0-1,0 0 1,0 0 0,1 0-1,-1 0 1,0 0-1,0 0 1,1 0 0,-1 0-1,0 0 1,0 0-1,1 0 1,-1 0 0,0 0-1,0 0 1,1 0-1,-1 0 1,0 0 0,0 0-1,1 0 1,-1 0-1,0-1 1,-15 18-1188</inkml:trace>
</inkml:ink>
</file>

<file path=ppt/ink/ink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7:29.47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37 429 6857,'-8'-17'2833,"-11"-35"0,11 23-599,7 23-483,3 9 721,12 34-1917,-1 0 0,-2 0-1,-2 1 1,9 78 0,-5-30-419,-12-82-124,0-7-1,-2-19 10,-3-33-1,-19-95-161,-21-198-519,44 344 655,-1-5 3,0 0 0,1 0 1,1 1-1,-1-1 0,5-17 1,-5 25 8,1-1 0,0 0 0,0 0 0,0 1 0,0-1 1,0 0-1,0 1 0,0-1 0,0 1 0,0-1 0,1 1 0,-1 0 1,1 0-1,-1 0 0,1-1 0,-1 1 0,1 1 0,0-1 1,0 0-1,-1 0 0,1 1 0,0-1 0,0 1 0,0-1 1,0 1-1,0 0 0,-1-1 0,1 1 0,0 0 0,0 1 1,0-1-1,2 0 0,5 2 60,0-1-1,0 1 1,0 1 0,-1 0 0,1 0 0,-1 0-1,0 1 1,0 1 0,0-1 0,-1 1-1,1 1 1,-1-1 0,0 1 0,8 9 0,9 12 235,-1 1 0,25 39 0,-29-40-198,99 148-322,-115-167-1197,-10-5-4791</inkml:trace>
</inkml:ink>
</file>

<file path=ppt/ink/ink8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9:47.47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17 258 3321,'-2'0'1449,"-12"-1"10350,20-2-8046,18-9-3443,-1-3 324,-1-1-1,38-35 0,45-54-1991,-101 101 500,-1 0 0,0 0 1,0-1-1,-1 1 0,1-1 1,2-7-1,-1-4-293</inkml:trace>
</inkml:ink>
</file>

<file path=ppt/ink/ink8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9:47.96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71 8322,'35'-34'3519,"-35"34"-3449,1 0-1,-1-1 0,0 1 1,1 0-1,-1 0 1,1 0-1,-1 0 0,1 0 1,-1 0-1,1 0 1,-1 0-1,0 0 1,1 0-1,-1 0 0,1 0 1,-1 1-1,1-1 1,-1 0-1,0 0 0,1 0 1,-1 0-1,0 1 1,1-1-1,-1 0 0,0 1 1,1-1-1,-1 0 1,0 0-1,1 1 0,-1-1 1,0 1-1,0-1 1,1 0-1,-1 1 0,0-1 1,0 0-1,0 1 1,0-1-1,1 1 1,-1-1-1,0 1 0,0-1 1,0 0-1,0 1 1,0-1-1,0 1 0,4 25 1588,-3-24-1451,20 98 3214,-10-54-2774,-11-46-663,0 0-1,-1 0 1,1 0-1,0 0 1,0 0-1,0 0 1,0 0-1,0 0 1,0 0-1,-1 0 1,1 0-1,0 0 0,0 0 1,0 0-1,0 0 1,0 0-1,0 0 1,-1 0-1,1 0 1,0 0-1,0 0 1,0 0-1,0 0 1,0 0-1,0 1 0,-1-1 1,1 0-1,0 0 1,0 0-1,0 0 1,0 0-1,0 0 1,0 0-1,0 0 1,0 1-1,0-1 0,0 0 1,-9-14-526,-23-65-52,31 74 600,-1 1 0,1-1 1,0 0-1,1 0 0,-1 0 0,1 0 0,0 0 1,0 1-1,0-1 0,1 0 0,0 0 0,0 0 1,0 0-1,1 1 0,-1-1 0,1 1 0,0-1 1,3-4-1,-4 8 48,1-1 0,-1 1 0,0 0 0,1 0 0,-1 0 0,1 0 0,-1 0 0,1 0 0,-1 0 0,1 1 0,0-1 0,0 1 0,-1-1 0,1 1 0,0-1 0,0 1 0,-1 0 0,1 0 0,0 0 0,0 0 0,0 0 0,-1 0 0,1 1 0,0-1 0,0 0 0,2 2 0,45 15 996,-2 9-100,-36-19-866,1 0 0,-1-1 0,1 0 0,1-1 0,14 5 0,-25-10-170,-1 1-1,0-1 0,0 0 0,0 0 1,0 0-1,0 0 0,0 0 0,0 0 0,0 0 1,0 0-1,0 0 0,0 0 0,0-1 1,0 1-1,0 0 0,0-1 0,0 1 1,0-1-1,0 1 0,0-1 0,0 0 1,0 1-1,0-1 0,0 0 0,-1 1 1,1-1-1,0 0 0,-1 0 0,1 0 0,0 0 1,-1 0-1,1 0 0,-1 0 0,0 0 1,1 0-1,-1 0 0,0 0 0,1 0 1,-1 0-1,0 0 0,0 0 0,0 0 1,0 0-1,0-2 0,0-6-633,-1 0 1,1 0-1,-2 0 0,-1-10 0,2 16 1091,-4-19-61</inkml:trace>
</inkml:ink>
</file>

<file path=ppt/ink/ink8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9:48.35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40 64 7738,'-39'-64'3424,"45"78"3153,9 24-3841,3 10-1370,-10-22-810,-7-21-514,0 0 0,1 0 0,-1-1 0,1 1 0,0 0 0,0 0 0,1-1 0,0 1 0,-1-1 1,5 4-1,-7-7-128,1-1 0,-1 0 0,1 1 0,-1-1 0,1 1 1,0-1-1,-1 0 0,1 1 0,0-1 0,-1 0 0,1 0 1,0 0-1,-1 1 0,1-1 0,0 0 0,-1 0 1,1 0-1,0 0 0,-1 0 0,1 0 0,0-1 0,-1 1 1,1 0-1,0 0 0,-1 0 0,1 0 0,0-1 0,-1 1 1,1 0-1,0-1 0,-1 1 0,1-1 0,-1 1 0,1-1 1,0 0-1,11-6-3160,4 6 2053</inkml:trace>
</inkml:ink>
</file>

<file path=ppt/ink/ink8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9:48.72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1 321 6881,'17'-36'3665,"-12"41"-784,1-2-809,5-1-447,-2-4-313,2-4-368,3 1-192,0-4-344,2 1-136,-2-2-264,2-2-192,-3-1-712,-1-2-696,1-1-769,-1-3-295,-5 2 1632</inkml:trace>
  <inkml:trace contextRef="#ctx0" brushRef="#br0" timeOffset="1">208 29 8490,'4'-17'1274,"-1"5"2345,-1 35-744,3 16-1427,1 0-1,13 43 1,-11-49-1251,-6-9-237,2 8-2539,-4-32 2421,1 0 0,-1 0 1,0 0-1,0 0 1,0 0-1,1 0 0,-1 0 1,0 0-1,0 0 1,0 0-1,1 0 1,-1 0-1,0 0 0,0 0 1,0-1-1,1 1 1,-1 0-1,0 0 0,0 0 1,2-3-2522,-2 1 1757</inkml:trace>
</inkml:ink>
</file>

<file path=ppt/ink/ink8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9:49.13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0 242 7250,'1'-3'270,"-1"1"1,1 0-1,0 0 1,0-1 0,0 1-1,0 0 1,1 0-1,-1 0 1,0 0 0,1 0-1,0 0 1,1-1-1,0 2 176,0 0 0,1 0-1,-1 1 1,0-1-1,0 1 1,0 0 0,1 0-1,-1 0 1,5 1 0,-8-1-444,6 0 190,0 0-1,0-1 1,1 0 0,-1 0 0,0-1 0,0 1-1,0-1 1,-1-1 0,1 1 0,0-1-1,-1 0 1,1 0 0,-1-1 0,8-6 0,-11 6-278,-1 1 1,1-1-1,-1 0 1,0 0-1,0 0 1,0 0-1,-1 0 1,1 0-1,-1 0 1,0 0-1,0 0 1,-1-4-1,1-5-51,1-4 45,0 9 143,0 1-1,-1-1 1,0 0 0,0 1 0,-1-1-1,0 1 1,-1-1 0,1 1-1,-4-10 1,5 17-33,-1 0 1,1 0-1,0-1 0,0 1 1,0 0-1,0 0 0,0 0 1,0 0-1,0-1 0,0 1 1,0 0-1,-1 0 0,1 0 1,0 0-1,0-1 0,0 1 1,0 0-1,-1 0 0,1 0 1,0 0-1,0 0 0,0 0 1,0 0-1,-1 0 0,1 0 0,0-1 1,0 1-1,0 0 0,-1 0 1,1 0-1,0 0 0,0 0 1,0 0-1,-1 0 0,1 0 1,0 0-1,0 1 0,0-1 1,-1 0-1,1 0 0,0 0 1,0 0-1,0 0 0,-1 0 1,1 0-1,0 0 0,0 0 1,0 1-1,0-1 0,-1 0 1,1 0-1,0 0 0,0 0 1,0 1-1,0-1 0,0 0 1,0 0-1,0 0 0,0 0 1,-1 1-1,1-1 0,0 0 1,0 0-1,0 1 0,-5 15 726,5-2-605,1 0 1,0 0-1,1-1 0,0 1 0,2 0 0,-1-1 1,1 0-1,1 1 0,1-2 0,0 1 1,0-1-1,1 0 0,1 0 0,12 15 1,-16-23-362,0 0 1,0 0 0,0 0 0,1-1-1,-1 1 1,1-1 0,0 0 0,0-1-1,0 1 1,1-1 0,6 2 0,-11-3 156,37 13-760</inkml:trace>
</inkml:ink>
</file>

<file path=ppt/ink/ink8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9:49.74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130 11 5793,'-8'-2'8388,"3"-2"-3802,4 4-4500,0-1 0,1 1 0,-1-1 1,0 1-1,0 0 0,1-1 0,-1 1 0,0 0 0,0-1 0,1 1 0,-1 0 1,0 0-1,0 0 0,0-1 0,0 1 0,1 0 0,-1 0 0,0 0 1,0 1-1,0-1 0,0 0 0,1 0 0,-1 0 0,0 1 0,0-1 0,-1 1 1,-28 18 322,-15 27 75,43-45-445,1 1 1,-1 0-1,1 0 1,-1 0-1,1 0 1,-1 0-1,1 0 0,0 0 1,0 0-1,0 1 1,0-1-1,1 0 1,-1 1-1,0-1 0,1 0 1,0 1-1,0-1 1,-1 1-1,1-1 1,1 1-1,-1-1 0,0 1 1,1-1-1,-1 0 1,1 1-1,0-1 1,-1 0-1,1 1 0,0-1 1,1 0-1,-1 0 1,0 0-1,0 0 1,1 0-1,0 0 0,-1 0 1,1-1-1,3 4 1,1-1 7,0 0-1,-1-1 1,2 1 0,-1-1 0,0-1 0,1 1 0,-1-1 0,1 0 0,0 0 0,-1-1 0,10 1-1,-8-2-22,1 0-1,-1-1 0,1 1 1,-1-2-1,1 1 0,-1-1 1,13-5-1,-17 6-184,-1-1 0,1 0 1,0 1-1,-1-1 0,1-1 0,-1 1 1,1 0-1,-1-1 0,0 0 0,0 1 1,0-1-1,-1 0 0,1-1 0,-1 1 1,0 0-1,1-1 0,2-7 0,-5 11 38,0-1-1,1 1 0,-1-1 0,0 1 1,0-1-1,0 0 0,1 1 0,-1-1 1,0 1-1,0-1 0,0 1 0,0-1 1,0 0-1,0 1 0,0-1 0,0 1 1,0-1-1,-1 0 0,1 1 1,0-1-1,0 1 0,0-1 0,-1 1 1,1-1-1,0 1 0,-1-1 0,1 1 1,0-1-1,-1 1 0,1-1 0,-1 0 1,-7-2-1150</inkml:trace>
</inkml:ink>
</file>

<file path=ppt/ink/ink8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9:50.17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0 7290,'1'3'7838,"1"2"-3737,28 37-2241,-17-28-1697,1 0 70,-1 0 0,-1 1 1,0 0-1,15 27 0,-26-40-304,1 0-1,0 1 1,0-1-1,0 0 1,0 0 0,0 0-1,1 0 1,3 2-1,5 0-1799,-10-4 1792,-1-1 0,0 1-1,0 0 1,0 0 0,0 0 0,1 0-1,-1 0 1,0 0 0,0 0 0,0 0-1,0-1 1,0 1 0,1 0 0,-1 0-1,0 0 1,0 0 0,0-1 0,0 1 0,0 0-1,0 0 1,0 0 0,0-1 0,0 1-1,0 0 1,0 0 0,0 0 0,0 0-1,0-1 1,0 1 0,0 0 0,0 0-1,0 0 1,0-1 0,0 1 0,0 0-1,0 0 1,0 0 0,0-1 0,0 1-1,0 0 1,0 0 0,0 0 0,0 0-1,-1-1 1,0-5-2208,1-1 1015</inkml:trace>
</inkml:ink>
</file>

<file path=ppt/ink/ink8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9:50.59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20 105 8490,'-18'-92'3730,"18"92"-3661,0 0-1,0 0 1,0-1 0,-1 1-1,1 0 1,0-1 0,0 1-1,0 0 1,0-1 0,0 1 0,0 0-1,-1-1 1,1 1 0,0 0-1,0-1 1,0 1 0,0 0-1,0-1 1,0 1 0,0 0-1,1-1 1,-1 1 0,0 0-1,0 0 1,0-1 0,0 1 0,0 0-1,0-1 1,1 1 0,-1 0-1,0-1 1,0 1 0,0 0-1,1 0 1,-1-1 0,0 1-1,0 0 1,1 0 0,-1 0-1,0 0 1,1-1 0,-1 1 0,0 0-1,0 0 1,1 0 0,-1 0-1,0 0 1,1 0 0,-1 0-1,0 0 1,1 0 0,-1-1-1,0 2 1,1-1 0,-1 0-1,0 0 1,1 0 0,-1 0 0,0 0-1,1 0 1,-1 0 0,1 0-1,17 12 884,-17-11-625,20 16 416,-1-1 0,-1 2-1,-1 1 1,-1 0-1,25 37 1,-41-55-834,0 0 0,0 0-1,-1 0 1,1 0 0,-1 0 0,1 0-1,-1 0 1,1 0 0,-1 0 0,1 0 0,-1 1-1,0-1 1,0 0 0,1 0 0,-1 0-1,0 1 1,0 0 0,-5 7-6697</inkml:trace>
</inkml:ink>
</file>

<file path=ppt/ink/ink8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9:51.01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97 6 6993,'-1'0'276,"0"-1"-1,0 0 0,0 1 1,0-1-1,0 1 0,-1-1 1,1 1-1,0-1 0,0 1 0,-1 0 1,1 0-1,0 0 0,0-1 1,-1 1-1,1 1 0,0-1 1,-1 0-1,1 0 0,0 0 0,0 1 1,-1-1-1,1 0 0,0 1 1,-2 0-1,0 1-26,0 1 0,0-1-1,1 0 1,-1 1 0,0-1 0,1 1-1,0 0 1,0-1 0,-2 5 0,-2 2-1,0 1 0,2 1 0,-1-1 1,1 1-1,-3 12 0,5-12-111,0 0 0,1-1-1,1 1 1,-1 0 0,2 0 0,0 0-1,0-1 1,3 12 0,-4-19-98,1 1 0,0-1-1,0 1 1,0-1 0,0 0 0,0 1 0,1-1 0,0 0-1,0 0 1,-1 0 0,2 0 0,-1-1 0,0 1-1,1 0 1,-1-1 0,1 0 0,-1 1 0,1-1 0,0 0-1,0 0 1,0-1 0,1 1 0,-1-1 0,0 1-1,0-1 1,1 0 0,5 1 0,1-2 11,0-1 1,0 0 0,0 0-1,0-1 1,0 0-1,-1 0 1,1-1-1,-1-1 1,1 0-1,-1 0 1,0 0-1,-1-1 1,1-1-1,-1 1 1,0-2-1,0 1 1,-1-1-1,0 0 1,0 0-1,0-1 1,-1 0-1,0 0 1,-1-1-1,7-13 1,-11 20-41,0-1 0,0 1 0,-1 0 0,1-1 0,-1 1 0,0 0 0,0-1 0,1 1 1,-2 0-1,1-1 0,0 1 0,0 0 0,-1-1 0,1 1 0,-1 0 0,0-1 0,1 1 0,-1 0 0,0 0 0,-1 0 0,1 0 0,0 0 1,0 0-1,-1 0 0,1 0 0,-1 0 0,0 1 0,0-1 0,1 1 0,-1-1 0,0 1 0,0 0 0,0 0 0,0 0 0,-1 0 0,-3-2 0,-4-1 2,-1 0-1,0 1 0,0 0 0,-1 1 0,1 0 0,-13 0 1,17 1-177,-1 1 1,1 0-1,-1 1 1,1 0-1,0 0 1,-1 0-1,1 1 1,0 0-1,0 1 1,0-1-1,-7 5 1,-9 7-575</inkml:trace>
</inkml:ink>
</file>

<file path=ppt/ink/ink8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9:57.13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2306 5897,'8'-5'6965,"4"0"-3462,34-7-3528,-27 8 758,16-7-318,-1-2 0,0-1 1,56-33-1,81-67 142,-47 29-198,149-102 181,-116 78-406,-53 44-71,-67 45-12,-2-2-1,0-2 1,46-41 0,145-158 385,-180 180-419,1-3 96,2 2 0,2 2 0,95-58 0,-118 83 128,0-2 1,-2 0-1,36-34 0,65-78 369,-100 101-688,26-28 161,-3-4 0,-3-1 0,70-126 0,-18 0 529,-91 171-573,1 1 1,1 0-1,0 1 1,15-18-1,-23 31 27,-1 1 1,1 0-1,-1-1 0,0 1 1,0-1-1,0 1 0,0-1 1,-1 0-1,1 1 0,0-5 1,-1 5-13,1 0 1,-1-1-1,1 1 1,-1 0 0,1 0-1,0-1 1,0 1-1,0 0 1,0 0-1,0 0 1,2-2-1,-3 4-41,1 0 0,-1 0 0,0-1 0,1 1 1,-1 0-1,0 0 0,1 0 0,-1-1 0,0 1 0,1 0 0,-1-1 0,0 1 0,0 0 0,1 0 0,-1-1 0,0 1 0,0 0 0,1-1 0,-1 1 0,0-1 0,0 1 0,0 0 0,0-1 0,0 1 0,0-1 0,0 1 0,0 0 0,0-1 0,0 1 0,0-1 0,0 1 0,0 0 0,0-1 0,0 1 0,0-1 0,0 1 0,0 0 0,-1-1 0,0 1-7,1 0-1,-1 1 1,0-1 0,0 0 0,0 1-1,1-1 1,-1 0 0,0 1 0,0-1-1,1 1 1,-1 0 0,0-1 0,1 1-1,-1 0 1,1-1 0,-1 1 0,1 0-1,-1-1 1,1 1 0,-1 1 0,-8 11-1,-1 0 1,0-1-1,-1-1 1,0 0-1,-1 0 1,-17 12-1,-18 16 45,43-35-44,2-3-6,0 1 0,0-1 0,0 1-1,1 0 1,-1 0 0,1 0 0,-1 0 0,1 0 0,-1 0 0,1 0 0,-1 4 0,23-22-68,13-22 77,-26 27 4,1 1 0,0 0 0,0 0 1,1 1-1,0 1 0,1-1 0,0 1 1,21-11-1,-31 19-6,-1 0 1,1 0-1,-1 0 0,0 0 1,1-1-1,-1 1 1,1 0-1,-1 0 0,1 0 1,-1 0-1,1 0 0,-1 0 1,0 0-1,1 0 1,-1 1-1,1-1 0,-1 0 1,1 0-1,-1 0 0,1 0 1,-1 1-1,0-1 1,1 0-1,-1 0 0,0 1 1,1-1-1,-1 0 0,0 0 1,1 1-1,0 0 1,4 17 221,-5 28 115,0-38-299,0 0-149,0 0 1,0 0-1,1 0 0,0 0 1,0 0-1,1 0 1,3 8-1,-3-11-910,0 0 1,1-1-1,-1 1 0,1 0 1,0-1-1,7 8 0,10 9-1803</inkml:trace>
</inkml:ink>
</file>

<file path=ppt/ink/ink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7:29.87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5 353 7682,'-5'10'8329,"13"-20"-6328,8-4-353,0-12-536,4-9-311,7-6-433,-2-7-176,5 4-384,-1 4-288,-3 1-921,2 12-727,-6 5-697,8 5 1561</inkml:trace>
</inkml:ink>
</file>

<file path=ppt/ink/ink8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9:58.15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6 181 6425,'-1'-1'574,"1"0"-1,-1 0 1,1 0-1,-1 0 1,0 0-1,1-1 1,0 1-1,-1 0 1,1 0-1,0-1 1,0 1-1,0 0 1,-1 0-1,1-1 1,0 1-1,1 0 1,-1 0-1,0-1 1,1 0-1,10 6 3583,15 16-4869,13 21 1434,-2 2 1,38 56-1,-70-92-640,0-1-1,1 1 0,0-1 0,0 0 0,14 10 0,-18-14-63,1-1-1,0 1 1,-1 0-1,1-1 1,0 0 0,0 0-1,0 1 1,0-2-1,0 1 1,0 0-1,0-1 1,0 1-1,1-1 1,-1 0-1,0 0 1,0 0-1,0 0 1,6-2-1,-7 1-8,0 0 0,0 0 0,0 0-1,-1-1 1,1 1 0,0-1 0,0 1 0,-1-1-1,1 0 1,-1 1 0,0-1 0,1 0 0,-1 0-1,0 0 1,0 0 0,0 0 0,0 0 0,0-3-1,12-45 109,-11 38-80,2-9 20,-1 0 0,-1 0 0,0 1 0,-2-1 0,-4-39-1,2 46-120,-1 0 0,0 0-1,0 0 1,-2 1-1,1-1 1,-2 1 0,0 0-1,0 1 1,-13-19 0,19 31-152,0-1 1,0 1 0,0 0 0,0-1 0,0 1 0,0-1 0,0 1 0,0 0 0,0-1 0,1 1 0,-1-1 0,0 1 0,0 0 0,0-1 0,1 1 0,-1 0 0,0 0 0,0-1 0,1 1 0,-1 0 0,0-1 0,1 1 0,-1 0 0,0 0 0,1 0 0,-1-1 0,0 1 0,1 0 0,6-2 854,13 2-78</inkml:trace>
</inkml:ink>
</file>

<file path=ppt/ink/ink8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9:58.70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99 302 8594,'-4'-3'5723,"-4"9"-3789,-6 9-972,3 4-498,0-1 1,2 2-1,0-1 1,-8 26-1,13-34-350,1 0-1,0 0 1,1 0-1,0 1 1,1-1 0,1 0-1,-1 1 1,2-1-1,2 21 1,-3-30-108,1 0 0,-1 0 0,0-1 0,1 1 0,0 0 0,-1 0-1,1-1 1,0 1 0,0 0 0,0-1 0,0 1 0,0-1 0,0 1 0,0-1 0,0 0 0,1 1 0,-1-1 0,1 0-1,-1 0 1,1 0 0,-1 0 0,1 0 0,0 0 0,-1 0 0,1-1 0,0 1 0,-1-1 0,1 1 0,0-1 0,0 0-1,0 1 1,0-1 0,-1 0 0,1 0 0,0 0 0,0-1 0,0 1 0,0 0 0,-1-1 0,1 1 0,2-1 0,2-2-5,1 1 0,-1-1 0,0-1 1,0 1-1,0-1 0,0 0 1,0 0-1,-1 0 0,10-11 0,-7 5 1,0-1-1,-1-1 0,0 1 0,0-1 0,-1-1 0,-1 1 0,0-1 0,-1 0 0,-1 0 0,0 0 0,0 0 0,-1-1 0,-1 1 0,0-1 0,-1 1 0,-1-1 0,-1-14 0,-2 2 8,0 1 1,-2 0-1,-1 1 0,0 0 1,-2 0-1,-1 0 0,-1 1 1,-17-27-1,-3 6 3,29 41 30,-1 0 1,1 0 0,-1 0-1,0 1 1,0-1 0,0 1 0,0 0-1,-1 0 1,1 0 0,0 0 0,-6-2-1,9 4-20,-1 0-1,1 0 0,0 0 0,-1-1 0,1 1 1,-1 0-1,1 0 0,-1 0 0,1 0 1,0 0-1,-1 0 0,1 0 0,-1 0 1,1 0-1,-1 0 0,1 0 0,0 0 1,-1 0-1,1 0 0,-1 0 0,1 1 1,0-1-1,-1 0 0,1 0 0,-1 0 0,1 1 1,0-1-1,-1 0 0,1 1 0,0-1 1,-1 0-1,1 0 0,0 1 0,0-1 1,-1 1-1,1-1 0,2 20 391,21 27 54,-18-40-260,44 103 1026,-36-77-1058,1 0 0,2-2 0,1 0 0,41 57 0,-46-75-126,0 0 0,21 17 0,-31-28-178,1 1-1,0-1 0,-1 0 1,1 0-1,0 0 0,0-1 1,0 1-1,1-1 0,-1 1 1,0-1-1,0 0 0,1 0 1,-1-1-1,0 1 0,1-1 1,-1 0-1,1 1 1,-1-2-1,1 1 0,3-1 1,-5 0-128,0 0 0,-1 0 1,1 0-1,-1 0 1,1 0-1,-1 0 1,1-1-1,-1 1 0,0-1 1,0 1-1,0-1 1,0 1-1,0-1 1,0 0-1,0 0 0,0 1 1,-1-1-1,1 0 1,0 0-1,-1 0 1,0 0-1,1 1 0,-1-1 1,0 0-1,0 0 1,0 0-1,0 0 1,-1-2-1,-4-17-785</inkml:trace>
</inkml:ink>
</file>

<file path=ppt/ink/ink8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9:59.25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23 322 6689,'-6'-12'3325,"-10"-14"7215,15 35-9228,5 30-354,17 77 0,-20-113-942,-1 0-1,1 0 0,0-1 0,1 1 0,-1 0 0,0 0 0,1-1 0,-1 1 1,1-1-1,0 1 0,0-1 0,0 1 0,0-1 0,0 0 0,1 0 1,-1 0-1,1-1 0,-1 1 0,1 0 0,0-1 0,-1 0 0,1 0 0,0 1 1,0-2-1,0 1 0,0 0 0,0-1 0,0 1 0,0-1 0,0 0 1,0 0-1,0 0 0,0 0 0,0 0 0,0-1 0,0 0 0,0 1 0,0-1 1,0 0-1,0-1 0,0 1 0,-1 0 0,1-1 0,-1 1 0,1-1 1,-1 0-1,1 0 0,3-4 0,2-5-20,0-2 0,0 1 1,-1-1-1,0 0 0,-1-1 0,-1 0 0,0 0 1,-1 0-1,-1 0 0,0 0 0,-1-1 0,0 0 1,-1 1-1,-1-1 0,0 0 0,-3-20 1,-6 11-44,9 24 46,0 0 1,0-1 0,0 1 0,0 0 0,0-1 0,0 1 0,0 0 0,0-1 0,0 1 0,0 0 0,0-1-1,0 1 1,-1 0 0,1 0 0,0-1 0,0 1 0,0 0 0,0-1 0,-1 1 0,1 0 0,0 0 0,0 0-1,-1-1 1,1 1 0,0 0 0,-1 0 0,1 0 0,0 0 0,0-1 0,-1 1 0,1 0 0,0 0 0,-1 0-1,1 0 1,0 0 0,-1 0 0,1 0 0,0 0 0,-1 0 0,1 0 0,0 0 0,-1 0 0,1 0 0,0 0-1,-1 0 1,1 0 0,0 1 0,0-1 0,-1 0 0,1 0 0,0 0 0,-1 0 0,1 1 0,0-1 0,0 0-1,-1 0 1,1 1 0,0-1 0,0 0 0,0 0 0,-1 1 0,1-1 0,0 0 0,0 0 0,0 1 0,-1 1-1,0 1 0,1-1 0,-1 0 0,1 1 0,0-1 0,0 0 0,0 1 0,0-1 0,0 1 0,0-1 0,1 0 0,-1 1 0,1-1 0,-1 0 0,1 0 0,0 1 0,0-1 0,0 0 1,0 0-1,0 0 0,1 0 0,-1 0 0,1 0 0,-1-1 0,4 4 0,-1-1 2,1 1 1,-1-1-1,1-1 0,0 1 1,-1-1-1,2 0 1,-1 0-1,0 0 0,8 2 1,-6-3-4,1-1 1,0-1-1,-1 1 1,1-1-1,0 0 1,0-1-1,-1 0 1,1 0-1,0-1 0,-1 0 1,1 0-1,-1 0 1,0-1-1,0-1 1,0 1-1,0-1 1,-1 0-1,1 0 1,6-7-1,-5 5 41,-1 0 0,0 0 0,-1-1 0,1 1 1,-1-2-1,0 1 0,-1-1 0,0 0 0,0 0 0,-1 0 0,0-1 0,0 1 0,-1-1 0,0 0 1,3-16-1,-6 21-4,0 0 0,0-1 0,-1 1 0,1 0 0,-1 0 1,0 0-1,0 0 0,0 0 0,-1 0 0,1 0 0,-1 0 1,0 0-1,0 0 0,0 1 0,-1-1 0,1 1 0,-1 0 0,0 0 1,0 0-1,0 0 0,0 0 0,-1 0 0,1 1 0,-1 0 1,-5-3-1,2 1-187,0 1 0,0 0 0,0 0 1,0 1-1,0-1 0,-1 2 0,1-1 0,-1 1 1,0 0-1,1 1 0,-1 0 0,0 0 1,-10 2-1,16-2-115,-1 1 0,1-1 0,-1 1 0,1 0 0,0 0 0,-1 0 0,1 0 0,0 1 0,0-1 0,0 1 0,0-1 0,0 1 0,0 0 0,0-1 0,1 1 0,-1 0 0,1 0 0,-1 0 0,1 0 0,0 1 0,-2 3 0,-7 20-1105</inkml:trace>
</inkml:ink>
</file>

<file path=ppt/ink/ink8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29:59.65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1 675 10170,'0'0'138,"0"1"0,0 0-1,0-1 1,0 1 0,0-1 0,0 1-1,1-1 1,-1 1 0,0-1 0,0 1-1,1-1 1,-1 1 0,0-1 0,1 1 0,-1-1-1,0 1 1,1-1 0,-1 1 0,1-1-1,-1 0 1,1 1 0,-1-1 0,1 0-1,-1 1 1,1-1 0,-1 0 0,1 0-1,-1 0 1,1 1 0,-1-1 0,1 0-1,0 0 1,-1 0 0,1 0 0,-1 0-1,1 0 1,0 0 0,-1 0 0,1 0-1,-1 0 1,1-1 0,-1 1 0,1 0-1,0 0 1,0-1 0,35-13 1388,12-12-51,-2-2 0,71-57 0,78-82 1067,-156 132-2037,52-48 442,185-150 510,-251 219-1693,-25 14 218,1 0-1,-1 0 1,0 0-1,0 0 0,0 0 1,0 0-1,1 0 1,-1 0-1,0 0 0,0 0 1,0 0-1,0 0 1,1 0-1,-1 0 1,0 1-1,0-1 0,0 0 1,0 0-1,1 0 1,-1 0-1,0 0 0,0 0 1,0 1-1,0-1 1,0 0-1,0 0 0,0 0 1,0 0-1,1 0 1,-1 1-1,0-1 1,0 0-1,0 0 0,0 0 1,0 0-1,0 1 1,0-1-1,0 0 0,0 0 1,0 0-1,0 1 1,0-1-1,0 0 0,0 0 1,0 0-1,0 0 1,0 1-1,0-1 1,-1 0-1,1 0 0,0 0 1,0 0-1,0 1 1,0-1-1,0 0 0,0 0 1,-1 0-1,-25 42-2667,-9 0-180,-24 33-2087,24-16 3530</inkml:trace>
</inkml:ink>
</file>

<file path=ppt/ink/ink8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0:00.16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19 303 8218,'-16'30'4537,"13"-7"-1417,17-12-311,11-11-280,16-17-441,11-14-24,14-21-239,6-1-225,0-6-392,-6 5-311,-16 14-481,-9 7-160,-24 16-248,-6 8-216,-14 7-769,-9 4-703,-12 7 1016</inkml:trace>
</inkml:ink>
</file>

<file path=ppt/ink/ink8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0:04.03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58 115 8306,'-57'33'10042,"72"-34"-8209,34-7-1083,118-35 1350,75-18 719,-217 56-2543,24-5 532,0 2 1,67-2 0,-104 9-677,0 1 0,0 0-1,0 1 1,0 1 0,0 0 0,0 0 0,-1 1 0,1 1 0,-1 0 0,0 1 0,0 0 0,0 0 0,0 1 0,-1 0 0,13 11 0,3 11 105,-21-21-303,1-1-1,0 1 1,0-1 0,1-1-1,-1 1 1,14 7 0,-7-11-1106,-2-5 426</inkml:trace>
</inkml:ink>
</file>

<file path=ppt/ink/ink8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0:06.97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9 213 7298,'-1'0'240,"1"-1"1,-1 1 0,1 0 0,-1-1 0,0 1 0,1-1 0,0 1 0,-1-1 0,1 1 0,-1-1-1,1 1 1,0-1 0,-1 0 0,1 1 0,0-1 0,-1 1 0,1-1 0,0 0 0,0 1 0,0-1-1,0 0 1,0 1 0,0-1 0,0 0 0,0 1 0,0-1 0,0 0 0,0 1 0,0-1 0,0 0-1,0 1 1,1-1 0,-1 0 0,0 1 0,0-1 0,1 1 0,0-2 0,25-13 3844,-6 5-4338,6-6 633,-9 5-40,0 1-1,1 0 0,0 2 0,35-12 1,-9 9 250,1 3 0,1 1 0,72-1 0,138 14 960,-255-6-1541,226 19 1291,-131-9-469,0-3-1,167-11 1,-157-12 102,111-32-1,-128 26-503,-81 19-742,9-1 975,-17 4-751,0 0 1,0 0-1,0 0 0,0 0 1,0 0-1,-1 0 1,1 0-1,0 0 0,0 1 1,0-1-1,0 0 1,0 0-1,0 0 0,-1 0 1,1 0-1,0 0 0,0 1 1,0-1-1,0 0 1,0 0-1,0 0 0,0 0 1,0 1-1,0-1 1,0 0-1,0 0 0,0 0 1,0 0-1,0 1 0,0-1 1,0 0-1,0 0 1,0 0-1,0 0 0,0 1 1,0-1-1,0 0 1,0 0-1,0 0 0,0 0 1,0 1-1,0-1 0,1 0 1,-1 0-1,0 0 1,0 0-1,0 0 0,0 0 1,0 1-1,0-1 1,1 0-1,-1 0 0,0 0 1,0 0-1,0 0 0,0 0 1,1 0-1,-1 0 1,0 0-1,0 0 0,0 0 1,0 0-1,1 0 1,-1 0-1,0 0 0,0 0 1,0 0-1,1 0 0,-13 20-1786</inkml:trace>
</inkml:ink>
</file>

<file path=ppt/ink/ink8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0:14.49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39 166 8242,'-4'2'689,"1"1"0,-1 0 0,0 0 0,1 0 0,0 0 0,0 1 0,0-1 0,0 1 0,0 0 0,-3 6 0,19-1 1196,5-4-1479,1 0-1,-1-1 1,1-1-1,0 0 1,-1-2-1,1 0 1,28-3-1,28 2 802,-32 3-607,-1-2 0,1-2 1,0-1-1,-1-3 0,63-14 1,236-106 2762,-168 56-1826,-162 64-1412,0 2 1,1-1-1,21-2 1,-32 5-133,1 1 0,0 0 0,0-1 1,0 1-1,0 0 0,-1 0 0,1 0 0,0 0 0,0 1 0,0-1 1,0 0-1,-1 1 0,1-1 0,0 1 0,0 0 0,-1-1 0,1 1 1,0 0-1,-1 0 0,1 0 0,-1 0 0,1 1 0,-1-1 0,0 0 1,1 1-1,-1-1 0,0 0 0,0 1 0,0 0 0,0-1 0,0 1 1,0 0-1,0 2 0,0 0-2318</inkml:trace>
</inkml:ink>
</file>

<file path=ppt/ink/ink8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0:17.09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236 435 6241,'-6'-7'6451,"0"-3"-3938,-6-12-2049,-18-11 419,29 32-845,0 0 0,0 1 1,0-1-1,0 0 1,0 1-1,0-1 1,-1 1-1,1-1 0,0 1 1,0-1-1,0 1 1,-1 0-1,1 0 1,0 0-1,0 0 1,-1 0-1,1 0 0,0 0 1,-1 0-1,1 0 1,0 0-1,0 1 1,0-1-1,-1 1 1,1-1-1,0 1 0,0-1 1,0 1-1,-2 1 1,-22 25 634,22-23-583,-17 21 251,2 1 0,-24 44 0,36-57-325,0 0-1,1 1 1,1-1-1,0 1 1,1-1-1,0 1 1,1 0-1,-1 16 1,3-28-11,0 1 0,0 0 0,0 0 0,0-1 0,1 1 0,-1 0 0,1-1 0,-1 1 0,1 0 0,0-1 1,0 1-1,0-1 0,0 1 0,1-1 0,-1 0 0,1 1 0,-1-1 0,1 0 0,0 0 0,0 0 0,0 0 0,0 0 0,0-1 0,0 1 0,0-1 0,1 1 0,-1-1 0,0 0 1,1 0-1,-1 0 0,1 0 0,4 1 0,-2-1-2,1-1 0,-1 1 0,0-1-1,0 0 1,1-1 0,-1 1 0,0-1 0,1 0 0,-1 0 0,0-1 0,0 1 0,0-1 0,0-1-1,-1 1 1,10-6 0,0-3 4,-1 0-1,0-2 0,-1 1 0,0-2 1,-1 1-1,0-1 0,-1-1 1,-1 0-1,-1-1 0,12-27 1,-7 9 1,-1-1 1,-1 0 0,-3-1 0,6-41 0,-10 38 7,1-57 0,-5 81 4,-1 1 0,0 0 0,-1-1 0,-1 1 1,0 0-1,-1 0 0,-7-16 0,9 27 9,1 0 0,-1 0 0,0 0 0,0 0 0,-1 0 0,1 0 0,-1 1 0,1-1 0,-1 1 0,0-1 0,-5-2 0,7 4 0,-1 1 1,1-1-1,0 0 1,-1 1-1,1-1 1,-1 1-1,1-1 1,0 1-1,-1 0 1,1-1 0,-1 1-1,0 0 1,1 0-1,-1 0 1,1 1-1,-1-1 1,1 0-1,0 0 1,-1 1-1,1-1 1,-1 1-1,1-1 1,-1 1-1,1 0 1,0-1-1,0 1 1,-1 0 0,1 0-1,-2 2 1,-2 3 88,1-1 1,0 1 0,0 0-1,1 0 1,-1 1 0,1-1 0,1 1-1,-1 0 1,1 0 0,0 0-1,1 0 1,0 0 0,-1 9 0,1 14 260,3 53 1,0-51-288,2 0 0,2 0 0,13 47-1,-13-61-71,1 0-1,0 0 1,1-1-1,1 0 1,1 0-1,0-1 1,16 18-1,-24-31-17,0 0 0,1 0 0,-1-1 0,1 1 0,-1-1-1,1 1 1,0-1 0,0 0 0,0 0 0,1-1 0,-1 1 0,0-1 0,1 1-1,-1-1 1,1 0 0,-1 0 0,1-1 0,-1 1 0,1-1 0,0 1-1,-1-1 1,1-1 0,3 1 0,-2-2-1,0 1 1,-1-1-1,1 0 1,-1 0-1,1 0 0,-1-1 1,0 0-1,0 0 0,0 0 1,-1 0-1,1 0 0,0-1 1,-1 0-1,0 0 0,0 0 1,3-4-1,6-12 1,0-1-1,-2 1 1,0-2 0,-1 1-1,-1-1 1,-1 0 0,-1-1-1,4-36 1,-11 67-22,0 3 76,0 0 0,0 1 0,1-1 0,1 0 0,0 0 0,2 13 0,1-14 34,-1 0 0,1 0 1,1 0-1,-1 0 0,2-1 0,-1 0 1,10 11-1,-12-16-142,0 0 1,1 0-1,-1-1 1,1 1-1,-1-1 0,1 0 1,0 0-1,0-1 1,0 1-1,1-1 0,-1 0 1,1 0-1,-1 0 1,1-1-1,-1 1 0,1-1 1,9 1-1,-13-2-45,0 0-1,0 0 1,0 0-1,-1 0 1,1 0-1,0-1 1,0 1-1,0 0 1,-1 0-1,1-1 1,0 1-1,0-1 1,-1 1-1,1-1 1,0 1-1,-1-1 1,1 1-1,0-1 0,-1 1 1,1-1-1,-1 0 1,1 1-1,-1-1 1,1 0-1,-1 1 1,0-1-1,1 0 1,-1 0-1,0 1 1,1-1-1,-1 0 1,0 0-1,0 0 1,0-1-1,-1-32-3445,0 28 2902,-4-24-616</inkml:trace>
</inkml:ink>
</file>

<file path=ppt/ink/ink8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0:17.51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10 2 8858,'-9'-2'4273,"10"2"-3929</inkml:trace>
</inkml:ink>
</file>

<file path=ppt/ink/ink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7:30.3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73 9522,'87'-59'3777,"-72"46"-1477,-24 15-1374,7-1-477,-4 5-216,0 0 0,0 0 0,0 1 1,1-1-1,0 1 0,1 1 0,-1-1 0,1 1 0,1-1 0,0 1 0,0 0 0,0 0 0,-2 13 0,3-9-81,0 0 1,0 1-1,1-1 1,1 0-1,0 0 0,1 1 1,0-1-1,5 21 1,-5-29-160,0 0 1,0 0-1,0 0 1,1 0 0,-1 0-1,1-1 1,0 1-1,0-1 1,1 1 0,-1-1-1,1 0 1,-1 0-1,1 0 1,0 0 0,0 0-1,0-1 1,1 1-1,-1-1 1,1 0 0,-1 0-1,1 0 1,0-1-1,-1 1 1,1-1-1,0 0 1,0 0 0,0 0-1,0-1 1,0 1-1,0-1 1,0 0 0,1 0-1,-1 0 1,6-2-1,5-1-776,0 0 0,0-2-1,-1 0 1,1 0 0,-1-1 0,-1-1-1,26-16 1,0-5-1472,1-2 1042</inkml:trace>
</inkml:ink>
</file>

<file path=ppt/ink/ink8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0:17.87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17 146 8490,'-5'33'10474,"9"16"-10081,-2-23 82,-3-14-331,0 0 0,-6 24 0,-2-14 26,9-29-169,1 0 0,0 0 0,0 0 0,0 1 0,1-1 0,0 0 0,1 0 0,3-8 0,2-4 0,-4 7 76,1 1-1,0-1 1,0 1-1,11-16 1,-14 24-45,0 1 1,0-1-1,0 0 0,0 1 1,0-1-1,1 1 1,-1 0-1,1-1 1,-1 1-1,1 0 0,0 1 1,0-1-1,0 1 1,0-1-1,0 1 1,0 0-1,1 0 0,-1 0 1,5-1-1,-5 3 48,-1 0 0,0-1 0,0 1 0,0 0 0,0 0 0,0 0 1,0 0-1,0 1 0,-1-1 0,1 1 0,0-1 0,-1 1 0,1-1 0,-1 1 0,1 0 0,-1 0 0,0-1 0,1 1 0,-1 0 0,0 0 0,-1 0 0,1 1 0,0-1 0,0 3 0,3 6 41,-1 1-1,0-1 1,2 16-1,-3-11-106,-1-11-13,0-1-1,0 0 1,0 1-1,-1-1 1,0 0-1,-1 9 1,7-72-17,1 30 44,1 0 0,1 0 0,1 1 0,2 0 0,23-39 0,-35 66 8,1-1 0,0 1 0,0-1-1,0 1 1,0 0 0,0-1 0,0 1 0,0 0 0,1 0 0,-1 0 0,0 0 0,1 0 0,-1 0-1,1 0 1,-1 0 0,1 0 0,-1 1 0,1-1 0,-1 1 0,1-1 0,0 1 0,3-1 0,-3 2 5,0-1 1,-1 1-1,1-1 1,0 1 0,0 0-1,-1 0 1,1 0-1,0 0 1,-1 0-1,1 0 1,-1 0 0,1 1-1,-1-1 1,1 1-1,-1-1 1,2 3 0,4 7 106,0 0 1,-1 1-1,-1 0 0,7 16 1,-6-11-187,-2-10-124,-2 0-1,1 0 0,-1 0 1,0 1-1,0-1 0,0 10 1</inkml:trace>
</inkml:ink>
</file>

<file path=ppt/ink/ink8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0:18.54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1 295 8258,'85'-38'3091,"-54"27"6399,-26 0-8254,3-8-827,-8 18-409,1 1-1,-1-1 1,0 0 0,1 1 0,-1-1 0,0 0 0,0 1 0,0-1 0,1 0 0,-1 0-1,0 1 1,0-1 0,0 0 0,0 0 0,0 1 0,-1-1 0,1 0 0,0 1 0,0-1-1,0 0 1,-1 0 0,1 1 0,0-1 0,-1 0 0,0 0 0,1 1 0,0-1 1,-1 1-1,1 0 0,-1 0 1,1 0-1,0 0 1,-1 0-1,1 0 0,-1 0 1,1 0-1,0 0 1,-1 0-1,1 0 0,-1 1 1,1-1-1,0 0 0,-1 0 1,1 0-1,-1 0 1,1 1-1,0-1 0,-1 0 1,1 0-1,0 1 1,0-1-1,-1 0 0,1 0 1,0 1-1,0-1 1,-1 0-1,1 1 0,0-1 1,0 0-1,0 1 1,-1 0-1,-8 20 41,4-7 0,-20 40 162,24-51-171,0 0 0,0-1 1,0 1-1,1 0 0,-1 0 1,1 0-1,0 0 1,0 0-1,0 0 0,0 0 1,0 0-1,1 0 1,0-1-1,-1 1 0,1 0 1,0 0-1,0 0 1,0-1-1,1 1 0,-1 0 1,1-1-1,-1 1 0,1-1 1,0 0-1,0 0 1,0 1-1,0-1 0,0-1 1,1 1-1,2 2 1,-1-1-1,0-1 0,0 0 1,0 1-1,0-1 0,0-1 1,1 1-1,-1-1 0,1 1 1,-1-1-1,1-1 0,-1 1 1,1-1-1,0 1 0,-1-1 1,1-1-1,8 0 0,-9 0-83,-1 0-1,1-1 1,-1 1-1,1-1 0,-1 0 1,0 0-1,1 0 1,-1 0-1,0 0 1,0-1-1,-1 1 1,1-1-1,0 0 1,-1 0-1,0 0 0,0 0 1,0 0-1,0-1 1,3-6-1,-1-2-347,0-2 0,-1 1 1,0 0-1,1-18 0,2-10 1,-2 18 217,-3 15 148,0 1 0,0-1 0,1 0 0,0 1 0,6-13 0,-8 19 43,1 1 1,-1-1-1,0 1 0,0-1 1,1 1-1,-1 0 0,0-1 1,0 1-1,1-1 0,-1 1 1,0-1-1,1 1 0,-1 0 0,1-1 1,-1 1-1,1 0 0,-1-1 1,1 1-1,-1 0 0,1 0 1,-1-1-1,1 1 0,-1 0 1,1 0-1,-1 0 0,1 0 1,-1 0-1,1 0 0,-1 0 0,2 0 1,11 12 456,6 25 510,17 37 344,-24-52-1071,18 44 0,-26-121 394,-1 36-599,0 1 1,1-1-1,1 1 0,1 0 1,0 0-1,14-25 0,-14 31 90,1 0 0,1 1 0,0 0 0,1 1 0,12-13 0,-15 19-282,-1-1 1,1 1-1,0 0 0,0 0 1,1 1-1,-1 0 0,1 0 0,-1 0 1,1 1-1,0 0 0,8-2 0,3 2-4037,-5-5 1726</inkml:trace>
</inkml:ink>
</file>

<file path=ppt/ink/ink8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0:23.69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162 514 7722,'35'-72'2851,"-34"70"-2679,-1 1 1,1-1-1,0 0 1,0 0 0,-1 0-1,1 0 1,-1 0-1,0 0 1,1-1-1,-1 1 1,0 0-1,0 0 1,-1 0-1,0-4 1,1 5-90,0 1 1,-1-1 0,1 0 0,-1 0-1,1 1 1,-1-1 0,1 0-1,-1 1 1,0-1 0,1 0 0,-1 1-1,0-1 1,1 1 0,-1-1-1,0 1 1,0 0 0,1-1 0,-1 1-1,0 0 1,0-1 0,0 1-1,0 0 1,0 0 0,-2-1 45,0 1 0,0 0 1,0 0-1,0 1 0,0-1 0,1 1 1,-1-1-1,0 1 0,0 0 1,1 0-1,-1 0 0,0 0 0,1 1 1,-5 2-1,-12 13 328,0 1 0,-32 40 0,45-51-396,1 1 0,-1-1 0,2 1 0,-1 1 0,1-1 0,0 1-1,1-1 1,0 1 0,0 0 0,1 0 0,-2 15 0,4-23-54,0 1 0,-1-1 0,1 1 0,0-1 0,0 1 0,0-1 0,1 1 0,-1-1 0,0 1 1,0-1-1,1 1 0,-1-1 0,1 1 0,-1-1 0,1 0 0,0 1 0,0-1 0,-1 0 0,1 1 0,0-1 0,0 0 1,0 0-1,0 0 0,1 0 0,-1 0 0,0 0 0,0 0 0,0 0 0,1-1 0,-1 1 0,1 0 0,-1-1 0,0 1 0,1-1 1,-1 1-1,1-1 0,-1 0 0,1 0 0,-1 1 0,1-1 0,-1 0 0,1-1 0,-1 1 0,1 0 0,-1 0 0,3-1 1,4-1 2,0 0 1,0-1-1,0 1 1,0-2-1,0 1 1,-1-1 0,8-5-1,-3 1-8,-1 0-1,0-1 0,-1 0 1,0-1-1,0 0 0,-1-1 1,0 0-1,-1 0 1,0-1-1,-1 0 0,7-16 1,-6 8 22,-1 0 0,0-1-1,-2 0 1,-1-1 0,0 1 0,0-35 0,-3 32 60,2-104 553,-4 112-457,0 0 0,-1 0 1,-1 1-1,0-1 0,-10-26 0,12 39-129,0 1 0,0-1 0,0 1 1,-1-1-1,1 1 0,-1 0 0,0-1 0,1 1 0,-1 0 1,0 0-1,-2-1 0,3 2-14,0 0 0,0 1 0,0-1 0,0 1-1,0-1 1,0 1 0,-1 0 0,1-1 0,0 1 0,0 0 0,0 0 0,0 0 0,0 0 0,0-1-1,0 2 1,-1-1 0,1 0 0,0 0 0,-2 1 0,1 0-3,0 0 1,0 1-1,0-1 0,-1 1 1,1-1-1,1 1 1,-1 0-1,0 0 0,0 0 1,1 0-1,-1 0 1,1 0-1,0 0 0,-1 0 1,1 1-1,0-1 0,0 1 1,1-1-1,-1 1 1,0-1-1,0 5 0,-1 6 47,1 0 0,1 0 0,-1 0 0,2 0 0,4 26 0,19 65 429,-15-71-379,-3-11-19,1 0-1,0 0 0,2-1 0,13 26 1,-19-42-98,0 0 0,0 0 0,1 0 0,-1 0 0,1-1 0,0 0 0,0 1 0,0-1 0,1-1 0,0 1 0,-1 0 0,1-1 0,0 0 0,1-1 0,-1 1 0,0-1 0,1 0 0,0 0 0,-1 0 0,1-1 0,11 1-1,-12-2-11,0 0 0,0-1 0,0 0 0,0 0 0,0-1-1,0 1 1,-1-1 0,1 0 0,-1 0 0,1-1-1,-1 1 1,0-1 0,0 0 0,0 0 0,0 0-1,0-1 1,-1 1 0,0-1 0,0 0 0,0 0 0,0 0-1,0-1 1,-1 1 0,4-9 0,0 0 12,-1 1 0,-1-1 1,0 0-1,0 0 0,-1-1 1,-1 1-1,1-27 1,-3 45-10,4 70 369,-3-66-316,0 1-1,1-1 0,1 1 1,-1-1-1,1 0 1,1 0-1,9 17 0,-10-21-78,1 0 0,-1 0-1,1 0 1,0 0 0,1-1 0,-1 0-1,1 0 1,7 5 0,-11-9-92,0 1-1,1 0 1,-1-1 0,0 1 0,0-1 0,1 0 0,-1 1 0,0-1 0,0 0 0,1 0 0,-1 0 0,0 0-1,1 0 1,-1 0 0,0 0 0,0 0 0,1-1 0,-1 1 0,0 0 0,0-1 0,1 1 0,-1-1 0,0 1-1,0-1 1,0 0 0,0 0 0,0 1 0,0-1 0,0 0 0,0 0 0,0 0 0,0 0 0,0 0 0,-1 0-1,1 0 1,0 0 0,-1 0 0,1-1 0,-1 1 0,1 0 0,-1 0 0,1 0 0,-1-2 0,4-7-1101,-1 1 0,0-1 1,2-18-1,-2-7-161</inkml:trace>
</inkml:ink>
</file>

<file path=ppt/ink/ink8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0:24.16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38 1 5537,'-14'3'3281,"2"6"-72,2 1-1441,9 2-792,2-6-416,9 1-968,4-3-288,1-7 392</inkml:trace>
</inkml:ink>
</file>

<file path=ppt/ink/ink8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0:24.52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11 79 8834,'1'6'780,"0"-1"-1,0 1 1,-1-1 0,0 1 0,0-1-1,0 1 1,-1-1 0,0 1 0,0-1-1,-2 9 1,1-8-495,0 0 0,1-1 0,0 1 0,1 0 0,-1 0 0,1 0 0,0 0-1,0 0 1,2 7 0,-2-17-258,1 1 0,0-1 0,0 0-1,0 1 1,0-1 0,0 1 0,1-1 0,-1 1-1,1 0 1,0-1 0,4-4 0,33-64 246,-38 70-232,-1 1 0,1-1 0,0 1-1,0-1 1,-1 1 0,1 0 0,0-1 0,0 1 0,0 0-1,1 0 1,-1 0 0,0 0 0,0 0 0,1 0 0,-1 0-1,0 0 1,1 0 0,-1 1 0,1-1 0,-1 0-1,1 1 1,-1 0 0,1-1 0,0 1 0,-1 0 0,1 0-1,0-1 1,-1 1 0,1 1 0,-1-1 0,1 0 0,0 0-1,-1 1 1,1-1 0,-1 0 0,1 1 0,-1 0 0,1-1-1,-1 1 1,1 0 0,-1 0 0,2 1 0,2 1 32,-1 1 1,-1-1-1,1 1 1,0 0-1,-1 0 1,0 0-1,0 0 1,0 1-1,0-1 1,-1 1-1,0 0 1,2 5-1,7 67 444,-9-55-433,-1-19-66,-1-7-17,1-10-2,-1 1 0,1-1-1,0 1 1,1 0 0,0-1-1,1 1 1,1 0 0,0 1 0,8-19-1,-7 22 118,-1 1 0,1-1 0,1 1-1,0 0 1,0 1 0,0-1 0,13-10-1,-18 17-81,0 0 0,1 0 0,-1 0 0,1 0-1,-1 1 1,1-1 0,-1 0 0,1 1 0,0-1-1,-1 1 1,1 0 0,0-1 0,-1 1 0,1 0-1,0 0 1,0 0 0,-1 0 0,1 0 0,2 1 0,-1 0-12,-1 0 1,1 1 0,-1-1 0,0 1 0,0-1 0,0 1 0,0 0 0,0 0 0,0 0 0,0 0 0,-1 0 0,1 0 0,-1 1 0,1-1 0,-1 0 0,2 5 0,6 15 101,0 0 0,-2 0 0,0 1 1,-1 0-1,2 27 0,-6-43-1339</inkml:trace>
</inkml:ink>
</file>

<file path=ppt/ink/ink8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0:25.11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59 39 6369,'8'14'17479,"-2"-20"-17855,-6 6 382,0 0 0,0 0 0,0 0 0,0 0 0,0 0 0,0 0 0,0 0 0,0 0 0,0 0 0,0 0 0,0 0 0,0 0 0,0-1 0,0 1 0,0 0 0,0 0 0,-1 0 1,1 0-1,0 0 0,0 0 0,0 0 0,0 0 0,0 0 0,0 0 0,0-1 0,0 1 0,0 0 0,0 0 0,0 0 0,0 0 0,0 0 0,0 0 0,1 0 0,-1 0 0,0 0 0,0 0 0,0 0 0,0-1 1,0 1-1,0 0 0,0 0 0,0 0 0,0 0 0,0 0 0,0 0 0,0 0 0,0 0 0,0 0 0,0 0 0,0 0 0,1 0 0,-1 0 0,-9 9-78,-44 68 32,52-74 48,-1-1 0,1 1 1,-1 1-1,1-1 1,0 0-1,0 0 0,1 0 1,-1 1-1,0-1 0,1 0 1,0 0-1,0 1 1,0-1-1,0 0 0,1 1 1,-1-1-1,1 0 0,0 0 1,0 1-1,0-1 0,0 0 1,1 0-1,-1 0 1,1 0-1,0-1 0,-1 1 1,1 0-1,1-1 0,-1 1 1,0-1-1,4 3 1,0 1 76,1-1 1,0 0-1,0 0 1,0 0 0,0-1-1,1 0 1,0 0-1,0-1 1,0 0 0,9 1-1,-12-2-75,0-1 0,0-1-1,0 1 1,0-1 0,0 0-1,1 0 1,-1 0 0,0-1-1,0 0 1,0 0 0,0 0-1,0-1 1,0 1 0,-1-1-1,1 0 1,6-4 0,-6 2-212,0 0 1,0-1 0,-1 1 0,1-1 0,-1 0 0,0 0 0,0-1 0,-1 1 0,1-1 0,-1 0 0,-1 0 0,4-9-1,4-17-856,-7 19 743,1 0 0,0 0 1,8-15-1,-11 26 318,0-1-1,1 1 1,-1 0-1,0 0 1,1 0-1,-1 0 0,1 0 1,-1 1-1,1-1 1,0 0-1,0 1 1,0-1-1,0 1 1,0 0-1,0 0 1,0-1-1,1 2 1,-1-1-1,0 0 1,1 0-1,-1 1 1,0-1-1,5 0 1,-4 2 102,0-1 1,0 1-1,0 0 1,0 0-1,-1 0 0,1 0 1,0 0-1,0 0 1,-1 1-1,1 0 1,-1-1-1,0 1 1,1 0-1,-1 0 1,0 0-1,2 3 1,31 40 1316,-32-39-1258,5 6 33,-1-1 1,-1 2-1,0-1 1,0 1-1,-1 0 0,-1 0 1,4 17-1,-10-36-72,-3-29-19,5 19-100,4-73 33,-4 81-39,1 1 1,0 0-1,1-1 1,0 1-1,0 0 1,0 0 0,1 0-1,0 0 1,8-12-1,-10 18-24,0 0-1,0-1 1,0 1-1,1 0 1,-1-1-1,0 1 1,1 0-1,-1 0 1,1 0-1,-1 0 1,1 0-1,0 1 1,-1-1-1,1 0 1,0 1-1,0-1 1,-1 1-1,1 0 1,0 0-1,0-1 1,0 1-1,0 0 0,-1 0 1,1 1-1,0-1 1,0 0-1,0 1 1,-1-1-1,1 1 1,0-1-1,-1 1 1,1 0-1,0 0 1,2 2-1,-2-2-270,0 0 0,1 0 0,-1 0 1,0 0-1,1 0 0,-1-1 0,1 1 0,-1-1 0,1 0 0,-1 1 0,1-1 0,-1 0 0,1 0 0,-1-1 0,1 1 0,2-1 1,11-9-884</inkml:trace>
</inkml:ink>
</file>

<file path=ppt/ink/ink8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0:25.54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30 1 9466,'12'30'5145,"-15"1"-1000,-1 1-1072,-3-7-1193,-1-6-696,1-23-4096,-6-24 2208</inkml:trace>
</inkml:ink>
</file>

<file path=ppt/ink/ink8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0:30.28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8 3 9322,'-7'-2'8917,"6"2"-8746,2 14 1659,10 25-2038,14 21 1148,63 110 0,7-23-2601,-81-130-2544,-11-16 2946</inkml:trace>
</inkml:ink>
</file>

<file path=ppt/ink/ink8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0:30.71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1 669 8930,'6'-3'4353,"10"0"-1489,1-5-319,8-1-873,-3-6-263,0-5-649,3 0-264,-1 2-272,-2 1-256,-6-5-608,-5-1-408,-7-6-1233,-2-4-231,-2-3 1287,-13-1 337</inkml:trace>
  <inkml:trace contextRef="#ctx0" brushRef="#br0" timeOffset="1">56 0 9018,'0'12'1729,"1"-1"1,0 1-1,4 11 0,13 35 1467,32 49 187,-33-77-2767,2 0 0,0-2-1,2 0 1,2-1 0,0-1-1,1-1 1,2-2 0,42 32-1,-20-27-480,-45-27-189,1 1 0,-1-1 1,0 1-1,1-1 0,-1 0 0,1-1 1,-1 1-1,1 0 0,-1-1 0,1 0 1,0 0-1,5-1 0,-7 0-144,-1 0 0,1 0 0,-1 0 0,0 0 0,1-1 0,-1 1 0,0-1 0,0 1 0,0-1 0,0 1-1,0-1 1,0 0 0,-1 0 0,1 1 0,0-1 0,-1 0 0,1 0 0,-1 0 0,0 1 0,0-1 0,1 0 0,-1 0 0,-1-3 0,2-3-777,6-28-1856,1-9 1183</inkml:trace>
</inkml:ink>
</file>

<file path=ppt/ink/ink8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0:31.14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1 11498,'41'107'7902,"10"-3"-3954,63 96-1803,-71-126-1324,-28-51-754,-9-18-22,-9-37-4,-3-4-36,5 29-1,-2-12 0,1-1 0,1 1-1,1 0 1,0-1 0,4-20-1,-3 36 1,-1 0 0,1 0-1,1 0 1,-1 0-1,1 0 1,-1 1-1,1-1 1,0 0-1,0 1 1,1 0 0,-1-1-1,1 1 1,5-5-1,-5 6 4,0 0-1,0 0 0,0 1 0,0-1 1,1 1-1,-1 0 0,0 0 0,1 0 1,-1 1-1,1-1 0,-1 1 1,1-1-1,-1 1 0,1 0 0,0 1 1,-1-1-1,1 1 0,-1-1 0,4 2 1,-2-1 50,0 1 1,0-1 0,-1 1-1,1 0 1,0 0 0,-1 1 0,1-1-1,-1 1 1,0 0 0,0 0-1,0 0 1,0 1 0,-1 0-1,1-1 1,-1 1 0,0 0-1,0 1 1,3 5 0,-2-2 42,-1 0 0,0 0 1,0 0-1,-1 0 0,0 1 0,-1-1 1,0 1-1,0-1 0,-1 1 1,0 13-1,-1-10-85,-1-1 1,0 1-1,0-1 0,-1 0 1,-1 1-1,0-2 0,-9 20 1,9-24-158,1 0 0,-1 0 0,0 0 0,0-1 0,-1 0 0,0 1 0,0-2 1,0 1-1,0 0 0,-1-1 0,1 0 0,-12 5 0,-25 10-4482,26-12 3182</inkml:trace>
</inkml:ink>
</file>

<file path=ppt/ink/ink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7:30.82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1 605 3417,'72'-119'2464,"-70"116"-2166,0 0-1,-1 0 0,1 0 0,-1 0 1,0 0-1,0-1 0,0 1 0,0 0 1,0-1-1,-1 1 0,1-1 0,-1 1 1,0-1-1,0 1 0,-1-5 1,1 7-156,0 0 1,-1 1-1,1-1 1,0 0 0,-1 0-1,1 0 1,-1 1-1,1-1 1,0 0 0,-1 0-1,0 1 1,1-1-1,-1 1 1,1-1 0,-1 0-1,0 1 1,0-1-1,1 1 1,-1-1 0,0 1-1,0 0 1,1-1-1,-1 1 1,0 0 0,0-1-1,0 1 1,0 0-1,0 0 1,1 0 0,-1 0-1,0 0 1,0 0-1,-1 0 1,-7 5 2879,0 11-2784,4-6-11,-1 3-128,0 0-1,0 0 0,-4 20 0,8-27-61,1-1-1,0 0 1,1 1-1,0-1 0,-1 0 1,2 1-1,-1-1 1,1 1-1,-1-1 0,2 0 1,-1 0-1,0 1 0,1-1 1,3 6-1,-4-8-17,1 0-1,0 0 0,0 1 1,0-1-1,0-1 1,0 1-1,1 0 0,-1 0 1,1-1-1,0 0 0,-1 1 1,1-1-1,0 0 1,0 0-1,1-1 0,-1 1 1,0-1-1,1 1 0,-1-1 1,1 0-1,-1 0 1,1-1-1,-1 1 0,7-1 1,-5 0-14,1-1 0,-1 1 1,1-2-1,-1 1 0,1 0 0,-1-1 1,0 0-1,0-1 0,0 1 1,0-1-1,0 0 0,-1 0 1,1 0-1,-1 0 0,7-8 0,1-2 13,0 0-1,-1-1 0,-1 0 0,0-1 0,-1 0 1,-1-1-1,-1 0 0,0 0 0,0-1 0,-2 0 0,0 0 1,-1 0-1,-1 0 0,0-1 0,-2 1 0,0-1 1,-2-31-1,-9 18 24,10 31-41,0-1 0,0 1 0,0-1 0,0 1 0,-1-1 0,1 1 0,0-1 0,0 1 0,-1-1 0,1 1 0,0-1 0,0 1 0,-1 0 0,1-1 1,-1 1-1,1 0 0,0-1 0,-1 1 0,1 0 0,-1-1 0,1 1 0,-1 0 0,1 0 0,-1-1 0,1 1 0,-1 0 0,1 0 0,-1 0 0,1 0 0,-1 0 0,1-1 1,-1 1-1,1 0 0,-1 0 0,1 1 0,-1-1 0,1 0 0,-1 0 0,1 0 0,-1 0 0,0 0 0,1 1 0,0-1 0,-1 0 0,1 0 0,-1 1 0,1-1 0,-1 0 0,1 1 1,-1-1-1,1 0 0,0 1 0,-1 0 0,-4 7-4,0 1 1,1 0 0,1 0-1,-1 0 1,2 0-1,-1 1 1,1-1-1,0 1 1,1 0 0,0-1-1,1 1 1,0 0-1,0 0 1,1-1 0,3 14-1,-3-20 4,0 0 1,0 0-1,0 0 0,0 0 0,0 0 1,1 0-1,0-1 0,-1 1 1,1-1-1,0 1 0,0-1 0,0 0 1,0 0-1,1 0 0,-1 0 1,0 0-1,1 0 0,3 1 0,-4-2 1,1 0 0,0 0-1,0-1 1,0 1-1,0-1 1,0 0-1,-1 0 1,1 0 0,0 0-1,0 0 1,0-1-1,0 1 1,0-1 0,0 0-1,4-1 1,2-3 8,0 1-1,-1-1 1,0 0 0,0-1-1,0 0 1,0 0 0,-1 0 0,0-1-1,-1-1 1,7-8 0,-5 5 13,-2-1 1,1 0-1,-2 0 1,1 0-1,-2-1 1,0 0 0,0 0-1,-1 0 1,1-18-1,-3 29-14,-1-1 1,1 0-1,-1 0 0,1 0 1,0 0-1,0 1 0,0-1 1,2-3-1,-3 6-5,1-1 1,-1 1-1,1-1 0,-1 1 1,0-1-1,1 1 0,-1 0 1,1-1-1,-1 1 0,1 0 1,-1 0-1,1-1 0,0 1 1,-1 0-1,1 0 0,-1 0 1,1-1-1,-1 1 0,1 0 1,0 0-1,-1 0 0,1 0 1,-1 0-1,1 0 0,0 1 1,-1-1-1,1 0 0,-1 0 1,1 0-1,-1 0 0,1 1 1,-1-1-1,1 0 0,-1 1 1,1-1-1,-1 0 0,1 1 1,-1-1-1,1 0 0,-1 1 1,1-1-1,-1 1 0,0-1 1,1 1-1,-1 0 0,31 35 125,-3 0 0,-1 2 0,-1 1 1,28 60-1,-26-47-14,-1 2-43,-19-36-52,0-1 1,2 0-1,-1-1 1,18 22-1,-42-77-107,-78-103-284,-18-27-167,88 128 436,1-1 0,-21-58 0,38 86 98,0 0 1,2-1-1,-4-25 1,6 36 12,1 0 0,0 0 0,0 0 0,0 0 0,1 0 0,0 0 0,-1 1 0,4-8 0,-4 9 4,1 1 0,0-1-1,0 1 1,0-1 0,0 1 0,0 0 0,0-1-1,0 1 1,0 0 0,0 0 0,1 0-1,-1 0 1,1 0 0,-1 0 0,0 0 0,1 0-1,0 1 1,-1-1 0,1 0 0,-1 1-1,3-1 1,1 0 36,0 0-1,0 1 1,0 0 0,0 0-1,0 0 1,0 0-1,0 1 1,0-1 0,0 1-1,0 1 1,-1-1-1,1 1 1,0-1 0,-1 1-1,1 1 1,-1-1-1,7 5 1,-4-1 11,-1-1 0,0 1-1,0 0 1,-1 1 0,0-1 0,0 1 0,0 0 0,-1 0 0,0 1-1,3 8 1,-2-6-28,-1 1 1,-1 0-1,0-1 0,0 2 0,-1-1 0,0 0 1,-1 0-1,-1 1 0,0-1 0,0 0 0,-1 1 1,0-1-1,-1 0 0,0 0 0,-8 22 0,8-29-105,0 0 1,0 0-1,-1 1 0,0-2 0,1 1 0,-1 0 0,-1 0 0,1-1 1,0 0-1,-1 0 0,-4 4 0,6-7-51,0 1 1,0 0-1,0 0 1,1-1 0,-1 1-1,0-1 1,0 0-1,0 1 1,0-1-1,0 0 1,0 0-1,0 0 1,0 0-1,0-1 1,0 1-1,0 0 1,0-1-1,0 0 1,1 1-1,-1-1 1,0 0-1,0 0 1,1 0-1,-1 0 1,0 0-1,1 0 1,-1 0-1,1-1 1,-3-2-1,-19-22-899,-2-5 319</inkml:trace>
</inkml:ink>
</file>

<file path=ppt/ink/ink8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0:31.52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0 755 13043,'21'-9'5289,"23"-24"-3401,12-9-39,7-23-33,5-13-232,1-23-271,1-7-297,-8 11-504,-6 12-200,-12 31-224,-13 15-80,-7 17-368,-7 5-280,-12 12-752,-2 7-457,-4 15-1191,-9 4-265,-2 21 2041</inkml:trace>
</inkml:ink>
</file>

<file path=ppt/ink/ink8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0:31.96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24 356 8962,'-16'58'4617,"8"-17"-1016,10-10-201,10-22-623,10-12-232,14-23-641,4-18-288,10-29-463,-1-2-297,-7-8-424,-4 6-304,-8 20-768,-7 10-529,-7 38 673</inkml:trace>
</inkml:ink>
</file>

<file path=ppt/ink/ink8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0:40.32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33 16 4833,'-4'1'752,"-14"1"4647,17-2-5199,1 0-1,0 0 0,-1 0 0,1 0 1,-1 0-1,1 0 0,-1 0 0,1 0 1,0-1-1,-1 1 0,1 0 1,-1 0-1,1 0 0,0-1 0,-1 1 1,1 0-1,0 0 0,-1-1 0,1 1 1,0 0-1,0-1 0,-1 1 0,1 0 1,0-1-1,0 1 0,-1-1 1,1 1-1,0 0 0,0-1 0,0 1 1,0-1-1,0 1 0,0 0 0,0-1 1,0 1-1,0-1 0,0 0-150,1 0-1,-1 1 1,1-1-1,-1 1 1,1-1-1,0 1 1,-1-1-1,1 1 1,0-1-1,0 1 1,-1 0-1,1-1 1,0 1-1,0 0 1,0 0-1,-1 0 1,1 0-1,0 0 1,0-1-1,0 1 0,1 1 1,25-3 329,74 14 907,27 3 298,65-23 136,0-1-580,60 11 85,512 12 2016,-732-13-3027,0 2 1,-1 1-1,1 1 1,-1 2-1,-1 2 1,1 1 0,54 25-1,-75-30-179,-5-2-41,0 0 0,0 0 0,1 0 0,-1-1 0,9 2 0,-13-4-67,0 0 0,0 0 0,0 0 0,0 0 0,0 0 0,0 0 0,0-1-1,0 1 1,0 0 0,0-1 0,0 0 0,0 0 0,-1 1 0,1-1 0,0 0 0,0 0-1,-1-1 1,1 1 0,-1 0 0,1 0 0,-1-1 0,2-1 0,16-23-1499,-7-5 628</inkml:trace>
</inkml:ink>
</file>

<file path=ppt/ink/ink8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0:41.35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38 8322,'5'3'7046,"9"3"-5943,8 3-809,25 11 770,2-2-1,74 18 1,-62-27-388,1-1 1,0-4-1,78-4 0,184-31 1242,-7-18 240,102-13 446,-390 58-2401,-1 1 1,1 2-1,-1 1 1,32 4-1,-52-3-182,0 0 0,0 1 0,-1 0 0,1 0 0,0 1 0,-1 0 0,0 1 0,0-1 0,0 1 0,0 1 0,0-1 0,-1 1 0,0 0 1,0 1-1,0 0 0,-1 0 0,0 0 0,0 0 0,4 7 0,-4-5 188,8 10-1330,-8-22-176,-2-13-211,-2-21-1538,-9-16 1419</inkml:trace>
</inkml:ink>
</file>

<file path=ppt/ink/ink8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0:43.84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78 480 7698,'-57'-90'3712,"39"53"6553,16 66-9764,1 0-1,2 0 0,7 48 0,1 11 164,-7-65-531,15 351 857,-16-356-976,-1 0 0,6 27 0,-4-44-37,1-11 13,2-13 8,-5 23 1,8-46-49,2-1-1,2 2 0,2 0 1,1 0-1,28-51 0,-39 88 46,1 0 0,0 0 0,1 1 0,12-14 0,-17 20 9,1-1 0,-1 1 0,0 0 0,0 0 0,1 0-1,-1 0 1,0 0 0,1 0 0,-1 0 0,1 0 0,-1 1 0,1-1 0,0 0-1,-1 1 1,1 0 0,0-1 0,-1 1 0,1 0 0,0 0 0,-1 0 0,1 0-1,0 0 1,-1 0 0,1 0 0,0 1 0,-1-1 0,1 0 0,0 1 0,-1 0-1,1-1 1,-1 1 0,3 1 0,6 7 58,0 0 0,0 1 0,-1 0-1,-1 1 1,9 13 0,-8-11 49,1-1 0,19 21 0,-25-29-82,1 0 1,0 0-1,0-1 1,0 0-1,0 0 1,1 0-1,-1 0 1,1-1-1,0 0 1,11 3-1,-13-4-21,0 0 0,0-1 0,0 1 0,0-1 0,-1 0 0,1 0-1,0 0 1,0 0 0,0-1 0,0 0 0,0 1 0,0-2 0,-1 1 0,1 0-1,0-1 1,4-2 0,-4 1-3,-1 0-1,1-1 0,-1 1 1,0-1-1,0 1 0,0-1 1,0 0-1,-1-1 0,1 1 1,-1 0-1,0-1 0,-1 1 1,3-7-1,2-14 13,0-1 0,-2 1 0,2-51 0,-4 55-13,-17 84-5,14-56 5,1 0 1,0 0-1,0-1 1,0 1-1,1 0 1,0 0 0,0-1-1,1 1 1,0-1-1,0 1 1,1-1-1,-1 0 1,1 1 0,1-2-1,-1 1 1,8 9-1,-8-12-2,1 1-1,-1-1 0,1 0 1,0 0-1,0 0 0,0 0 1,0-1-1,0 0 0,1 0 1,-1 0-1,1 0 0,-1-1 0,1 1 1,0-1-1,0 0 0,0-1 1,-1 1-1,1-1 0,0 0 1,0 0-1,0-1 0,0 1 1,-1-1-1,7-2 0,1-1-2,-1 0-1,1-1 0,-1 0 0,0-1 0,0-1 1,0 0-1,-1 0 0,0-1 0,-1 0 1,0 0-1,0-1 0,0-1 0,-1 1 0,9-17 1,3-4 4,-2-2 0,-1 0 0,21-59 0,-24 54 4,-1 0 1,-2-1 0,-2 0 0,-2-1-1,-1 0 1,-2 0 0,-2 0-1,-4-60 1,1 90-7,-1 0 1,0 0-1,0 0 1,-1 0-1,-8-17 1,10 25-3,1-1 1,-1 1 0,0 0-1,0-1 1,0 1 0,0 0-1,0 0 1,0 0 0,0-1-1,0 1 1,-1 0 0,1 0-1,0 1 1,-1-1 0,1 0-1,0 0 1,-4 0-1,4 1 2,-1 0-1,1 0 0,-1 0 1,1 1-1,0-1 0,-1 0 1,1 1-1,-1-1 0,1 1 0,0 0 1,-1-1-1,1 1 0,0 0 1,-1 0-1,1 0 0,0 0 0,0 0 1,0 0-1,0 0 0,0 0 1,0 0-1,0 1 0,0 1 0,-5 5 41,1 1 0,1 0 0,-1 0 0,2 1 0,-1-1-1,1 1 1,1 0 0,0 0 0,0 0 0,1 0 0,0 19-1,1 3 236,2 1 0,8 45 0,64 270 859,-53-283-1037,-20-61-140,1 1-1,0-1 1,1 1-1,-1-1 1,1 0 0,0 0-1,0 0 1,0 0 0,0 0-1,7 5 1,-9-9-15,-1 1 1,0-1-1,1 0 1,-1 1-1,1-1 0,-1 0 1,1 1-1,-1-1 1,1 0-1,-1 0 0,1 1 1,0-1-1,-1 0 1,1 0-1,-1 0 1,1 0-1,-1 0 0,1 0 1,0 0-1,-1 0 1,1 0-1,-1 0 1,1 0-1,-1 0 0,1 0 1,0-1-1,-1 1 1,1 0-1,-1 0 0,1-1 1,0 1-1,0-1-99,-1 0 0,1 0 0,-1 0-1,1-1 1,-1 1 0,1 0 0,-1 0 0,1 0-1,-1-1 1,0 1 0,0 0 0,0 0-1,0-3 1,-5-39-4521,-8 11 1887,-2-1 1349</inkml:trace>
</inkml:ink>
</file>

<file path=ppt/ink/ink8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0:44.23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15 152 9170,'-6'10'4801,"-2"-7"-1184,20-3-1489,10-6-183,10-12-345,10-1-256,1-4-504,2-1-279,-6 2-497,-1 4-200,-5 3-521,-6 1-439,-5 10-856,-5 2-689,-6 7-311,-5 12 1647</inkml:trace>
</inkml:ink>
</file>

<file path=ppt/ink/ink8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0:44.65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30 9754,'40'115'3744,"-27"-91"-1206,-13-24-2467,0 1-1,1-1 0,-1 0 0,1 1 0,-1-1 1,0 0-1,1 1 0,-1-1 0,1 0 0,-1 0 1,1 1-1,-1-1 0,1 0 0,-1 0 1,1 0-1,-1 0 0,1 1 0,-1-1 0,1 0 1,-1 0-1,1 0 0,0 0 0,1-1 75,-1 0-1,0 0 1,1 0-1,-1 1 1,0-1 0,0 0-1,1-1 1,-1 1-1,0 0 1,0 0-1,-1 0 1,1-1 0,1-1-1,1-1 483,1-1-211,39-55 2058,-40 56-2401,-1 0 1,0 1-1,0-1 1,-1 0-1,1 0 1,-1 0-1,0 0 1,0 0-1,0 0 1,0 0-1,-1-1 1,1 1-1,-1 0 1,-1-8 0,1 11-74,0 0 0,-1 0 0,1 0 0,0 1 0,0-1 0,-1 0 0,1 0 0,-1 0 0,1 0 0,-1 0 0,1 0 0,-1 1 0,0-1 0,1 0 0,-1 0 0,0 1 0,1-1 0,-1 0 0,0 1 0,0-1 0,0 1 0,0-1 0,1 1 0,-1 0 0,0-1 0,0 1 0,0 0 0,0-1 0,0 1 0,0 0 0,0 0 0,0 0 0,0 0 0,0 0 0,0 0 0,0 0 0,0 0 0,0 1 0,0-1 0,0 0 0,0 1 0,0-1 0,0 0 0,0 1 0,1-1 0,-1 1 0,0-1 0,0 1 0,-1 0 0,-1 2-5,0-1 0,-1 0 0,1 1 1,0 0-1,0-1 0,0 1 0,0 0 1,1 1-1,-1-1 0,-2 6 1,3-4 2,0 0 1,1 0 0,-1 0 0,1 0 0,1 0 0,-1 0 0,1 1 0,0-1 0,0 0 0,0 0 0,2 6-1,-2-8 10,1-1-1,-1 1 0,1-1 1,0 0-1,0 0 0,0 1 1,0-1-1,0 0 0,1 0 1,-1 0-1,1 0 0,-1 0 1,1-1-1,0 1 0,0 0 1,0-1-1,0 1 0,0-1 1,0 0-1,0 0 0,0 1 1,0-1-1,1-1 0,-1 1 1,4 1-1,0-1 115,1 0 1,-1 0-1,1 0 1,-1-1-1,0 0 1,1 0-1,-1-1 1,1 0-1,-1 0 1,0 0-1,0-1 1,1 0-1,-1 0 1,0 0-1,-1-1 1,10-6-1,-6 3-40,0-1 0,-1 0 0,0-1 0,0 1 0,-1-2 0,0 1 0,0-1 0,9-17 0,-8 17 411,-6 7-2002</inkml:trace>
</inkml:ink>
</file>

<file path=ppt/ink/ink8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0:45.17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82 6233,'4'-1'7994,"6"6"-4969,10 9-936,-17-9-1782,0-1-1,-1 1 0,0-1 0,1 1 1,-2 0-1,1 0 0,-1 0 0,1 0 1,-1 0-1,0 6 0,1 56 710,-2-49-800,-2 19 18,2-35-228,-1 0 0,1 1 0,0-1 1,-1 0-1,1 0 0,-1 1 0,0-1 0,0 0 1,0 0-1,0 0 0,0 0 0,0 0 0,-2 2 1,2-4-6,1 0 0,-1 0 1,1 0-1,-1 0 0,1 0 1,0 0-1,-1-1 0,1 1 1,-1 0-1,1 0 1,0-1-1,-1 1 0,1 0 1,0 0-1,-1-1 0,1 1 1,0 0-1,-1-1 1,1 1-1,0 0 0,0-1 1,0 1-1,-1-1 0,1 1 1,0 0-1,0-1 1,0 1-1,0-1 0,0 1 1,0 0-1,-1-1 0,1 1 1,0-1-1,0 1 0,0-1 1,1 1-1,-1-1 1,0 1-1,0 0 0,0-1 1,-2-24 27,3 9-221,1 0-1,1 0 1,0 0 0,0 1 0,2 0 0,0-1-1,1 2 1,0-1 0,1 1 0,1 0 0,0 0-1,1 1 1,0 0 0,1 0 0,16-15 0,-23 26-135,0-1 0,0 1 0,0-1 0,0 1 0,0 0 0,0 0 0,1 1 0,-1-1 0,1 1 0,-1-1 0,1 1 0,-1 0 0,1 0 0,0 1 0,0-1 0,-1 1 0,1 0 1,5 0-1,14 9-883</inkml:trace>
</inkml:ink>
</file>

<file path=ppt/ink/ink8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0:45.56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65 7402,'71'20'3686,"-70"-20"-3585,-1 0 0,1 0 1,0 1-1,0-1 0,-1 0 1,1 0-1,0 1 1,-1-1-1,1 0 0,0 1 1,-1-1-1,1 0 0,0 1 1,-1-1-1,1 1 0,-1-1 1,1 1-1,-1 0 0,1-1 1,-1 1-1,1-1 1,-1 1-1,0 0 0,1-1 1,-1 1-1,0 0 0,0 0 1,1-1-1,-1 1 0,0 0 1,0 0-1,0-1 0,0 1 1,0 0-1,0 0 1,0-1-1,0 1 0,0 0 1,0-1-1,-1 2 0,0 3 519,0 25 2114,0-24-2372,0 1 1,1-1-1,0 1 1,0-1-1,2 12 0,-1-16-329,-1-1-1,1 1 1,-1-1 0,1 1-1,0-1 1,-1 0-1,1 1 1,0-1 0,0 0-1,0 1 1,0-1-1,0 0 1,0 0 0,1 0-1,-1 0 1,0 0-1,0 0 1,1-1 0,-1 1-1,1 0 1,-1-1-1,0 1 1,1-1 0,0 1-1,-1-1 1,1 1-1,-1-1 1,3 0 0,3 0 54,0 0 1,0 0 0,-1-1 0,1 1 0,0-2 0,-1 1-1,1-1 1,-1 0 0,1 0 0,-1-1 0,0 0 0,0 0-1,0 0 1,-1-1 0,7-4 0,-7 4 7,-1 1 1,0-1-1,0 1 1,-1-1-1,1 0 1,-1-1-1,0 1 1,0-1-1,0 1 1,-1-1-1,1 0 1,-1 0 0,0 0-1,-1 0 1,1 0-1,-1 0 1,0-1-1,0 1 1,-1-9-1,0 10-67,-1 1 1,0-1-1,0 0 1,0 0-1,-1 1 1,0-1-1,1 1 1,-1-1-1,0 1 0,0 0 1,-1 0-1,1-1 1,-1 2-1,0-1 1,1 0-1,-1 1 0,-1-1 1,1 1-1,0 0 1,0 0-1,-1 0 1,1 0-1,-1 1 0,-4-2 1,2 0-355,-1 1-1,1 0 1,-1 0-1,1 1 1,-1-1 0,0 1-1,1 1 1,-1 0 0,0 0-1,0 0 1,1 0 0,-1 1-1,-12 3 1,-14 11-1028</inkml:trace>
</inkml:ink>
</file>

<file path=ppt/ink/ink8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0:45.98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11 74 8466,'-2'-7'837,"0"0"247,0 1 0,0-1 0,1 0 0,0 0 0,1 0 1,-1-8-1,6 5 1483,3 16-993,6 24-7,2 33-174,-2 1 0,6 80 0,10 47-531,-16-135-787,-8-37-382,-1-1-1,-1 1 1,0 1-1,1 33 1,-5-51 56,-1 0 0,1 0 0,0 0 0,0 0 1,-1-1-1,1 1 0,-1 0 0,0 0 0,0 0 0,1 0 0,-1-1 1,0 1-1,0 0 0,-1-1 0,1 1 0,0-1 0,0 1 0,-1-1 0,1 0 1,-1 1-1,1-1 0,-1 0 0,0 0 0,1 0 0,-1 0 0,-3 0 0,-10 3-1382</inkml:trace>
</inkml:ink>
</file>

<file path=ppt/ink/ink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7:31.21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27 9682,'1'-22'3971,"-1"22"-3875,0 0 1,0 0-1,0-1 0,0 1 1,0 0-1,0 0 0,0 0 0,0-1 1,0 1-1,0 0 0,1 0 1,-1-1-1,0 1 0,0 0 0,0 0 1,0 0-1,0 0 0,1-1 1,-1 1-1,0 0 0,0 0 0,0 0 1,1 0-1,-1 0 0,0-1 1,0 1-1,1 0 0,-1 0 1,0 0-1,0 0 0,0 0 0,1 0 1,-1 0-1,0 0 0,0 0 1,1 0-1,-1 0 0,4 2 261,-1 0 1,0 0-1,1 1 0,-1-1 0,0 1 0,0 0 0,4 5 1,37 39 788,-3 1 1,46 69-1,-70-92-1174,-2 1-1,-1 0 1,-1 1 0,-1 0-1,-1 1 1,-2 1 0,7 31-1,-16-59-125,0 0 1,1 0-1,-1 0 0,0 0 0,0 0 0,0 0 0,1 0 0,-1 0 0,0 0 0,-1 0 1,1 0-1,0 0 0,0 0 0,0 0 0,-1 0 0,1 0 0,-1 2 0,0-4-29,1 1 0,-1 0-1,1 0 1,-1-1-1,1 1 1,-1 0 0,1-1-1,-1 1 1,1-1 0,0 1-1,-1-1 1,1 1-1,0-1 1,-1 1 0,1-1-1,0 1 1,0-1 0,-1 1-1,1-1 1,0 1 0,0-1-1,0 0 1,0 1-1,0-1 1,0-1 0,-4-18-1211</inkml:trace>
</inkml:ink>
</file>

<file path=ppt/ink/ink8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0:46.33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0 271 10490,'13'-8'5073,"7"-6"-1856,20-12-961,4-5-159,4-3-489,4 2-367,-5 7-649,-3 0-264,-5 6-328,-4 2-128,-10 3-592,0 6-601,-9-2-1247,-2 3-433,-1 7 1817</inkml:trace>
</inkml:ink>
</file>

<file path=ppt/ink/ink8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0:46.862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1 649 10162,'14'35'2113,"20"35"0,-33-68-2002,0-1-1,0 0 0,0 0 0,0 1 0,0-1 0,0 0 0,0 0 1,0 0-1,1 0 0,-1 0 0,0 0 0,1 0 0,-1-1 0,1 1 1,-1 0-1,0-1 0,1 1 0,0-1 0,-1 1 0,1-1 0,-1 0 1,1 0-1,-1 0 0,1 0 0,0 0 0,-1 0 0,1 0 1,-1 0-1,1-1 0,-1 1 0,1-1 0,-1 1 0,1-1 0,-1 1 1,1-1-1,-1 0 0,0 0 0,1 0 0,-1 1 0,0-2 0,2 0 1,2-1 309,8-5-27,-1 0-1,0-1 1,0-1 0,-1 0-1,0 0 1,0-1 0,-2-1-1,1 1 1,-1-2 0,-1 1 0,0-1-1,-1 0 1,0-1 0,5-16-1,-12 29-389,1 0 0,0-1 0,-1 1 0,1 0 0,-1-1-1,0 1 1,1 0 0,-1-1 0,0 1 0,0-1-1,0 1 1,0 0 0,0-1 0,0 1 0,0-1 0,-1 1-1,1 0 1,-1-1 0,1 1 0,0 0 0,-1-1 0,0 1-1,1 0 1,-1 0 0,0 0 0,0-1 0,0 1-1,0 0 1,0 0 0,0 0 0,0 0 0,0 1 0,-1-2-1,0 1-11,0 1 0,0-1 0,-1 1-1,1 0 1,0 0 0,0 0 0,0 0-1,0 0 1,0 0 0,-1 1-1,1-1 1,0 1 0,0-1 0,0 1-1,0 0 1,0 0 0,0 0 0,0 0-1,0 0 1,-3 2 0,-5 5-46,-1 1 0,1 0-1,0 0 1,1 1 0,0 0 0,0 1 0,1-1 0,-9 17 0,16-24 57,-1 0-1,0 1 1,1-1-1,-1 0 1,1 0 0,0 1-1,0-1 1,0 1 0,1-1-1,-1 1 1,1-1 0,0 1-1,0 0 1,0-1 0,0 1-1,1-1 1,0 1 0,-1-1-1,1 1 1,0-1 0,1 0-1,-1 1 1,1-1-1,-1 0 1,1 0 0,0 0-1,0 0 1,0 0 0,1 0-1,-1-1 1,1 1 0,-1-1-1,1 1 1,0-1 0,0 0-1,3 1 1,0 1-6,0 0 0,0-1 1,0 0-1,1-1 0,-1 1 0,1-1 0,-1-1 0,1 1 1,0-1-1,0 0 0,0-1 0,-1 1 0,1-1 1,0-1-1,0 1 0,0-1 0,0 0 0,0-1 1,-1 0-1,1 0 0,-1 0 0,1-1 0,-1 0 1,0 0-1,0-1 0,9-6 0,-2 0-289,-1-1-1,1 0 1,-2-1 0,1 0-1,-2-1 1,0 0-1,0 0 1,-1-1 0,-1-1-1,7-16 1,0-5-908,-2-2-1,-1 1 1,-2-1 0,-2-1 0,-2 0-1,-1 0 1,0-44 0,-6 40 1301,-1 0 1,-1 0 0,-16-65 0,15 96 1794,2 20 575,4 24-61,9 9-42,27 67 0,-4-16-645,-15-35-1083,-9-30-574,0 1 0,-3 1-1,9 49 1,-16-78-141,0 1 0,0 0 0,0-1-1,0 1 1,1 0 0,-1 0 0,0-1 0,0 1 0,0 0 0,-1 0-1,1-1 1,0 1 0,0 0 0,0-1 0,0 1 0,-1 0 0,1-1-1,0 1 1,-1 0 0,1-1 0,0 1 0,-1 0 0,1-1 0,-1 1-1,1-1 1,-1 1 0,1-1 0,-1 1 0,1-1 0,-1 1-1,0-1 1,1 0 0,-2 1 0,-22-5-4286,8-2 2982</inkml:trace>
</inkml:ink>
</file>

<file path=ppt/ink/ink8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0:47.24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74 312 7970,'-67'-79'3942,"66"79"-3873,1 0 1,0-1-1,-1 1 0,1 0 1,0 0-1,-1-1 1,1 1-1,0 0 0,-1 0 1,1-1-1,0 1 0,0 0 1,-1-1-1,1 1 1,0-1-1,0 1 0,0 0 1,-1-1-1,1 1 1,0-1-1,0 1 0,0 0 1,0-1-1,0 1 0,0-1 1,0 1-1,0 0 1,0-1-1,0 1 0,0-1 1,0 1-1,0-1 1,0 1-1,1 0 0,-1-1 1,0 1-1,0-1 0,0 1 1,1 0-1,-1-1 1,0 1-1,0 0 0,1-1 1,-1 1-1,18 0 1600,-11 0-1066,20-2 1937,51-11-1,-55 8-1423,-1 1 0,1 1-1,44 0 1,-64 3-1082,-1 0-1,1 0 1,-1 0-1,1 1 0,-1-1 1,1 1-1,-1 0 1,0 0-1,1 0 0,-1 0 1,0 0-1,0 0 0,0 1 1,0-1-1,0 1 1,0-1-1,0 1 0,0 0 1,0 0-1,-1 0 1,2 2-1,0 0-36,-2 1 0,1-1 0,0 1 0,-1-1 0,0 1 0,0-1 0,0 1 0,-1 0 0,1-1 0,-1 7 0,-9-50-449,8 20 531,2 0 0,0 1 1,1-1-1,1 1 0,1-1 0,10-28 1,-13 42-190,1 1 1,1-1 0,-1 0 0,0 1-1,1 0 1,0-1 0,0 1 0,1 0-1,-1 1 1,1-1 0,0 0 0,0 1-1,6-4 1,-7 5-305,1 1 0,0-1-1,0 1 1,0 0 0,0 0 0,0 0 0,1 1-1,-1-1 1,0 1 0,0 0 0,0 1-1,0-1 1,0 0 0,1 1 0,-1 0-1,0 0 1,0 1 0,-1-1 0,7 3-1,11 6-859</inkml:trace>
</inkml:ink>
</file>

<file path=ppt/ink/ink8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0:47.707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111 2 7978,'-8'-1'7487,"-2"5"-3890,-5 8-2376,-38 66 218,49-71-1324,1-1 0,0 1 0,0 0 0,1 0 0,-1 0 0,2 1 0,-1-1 0,1 0-1,0 1 1,0 10 0,1-17-101,0 0-12,0 0 0,0-1 0,-1 1 1,1 0-1,0 0 0,0-1 1,0 1-1,0 0 0,0-1 1,0 1-1,0 0 0,0 0 0,1-1 1,-1 1-1,0 0 0,0-1 1,1 1-1,-1 0 0,0-1 1,1 1-1,-1 0 0,0-1 0,1 1 1,-1-1-1,1 1 0,-1-1 1,1 1-1,-1-1 0,1 1 0,0-1 1,-1 0-1,1 1 0,0-1 1,-1 0-1,1 1 0,0-1 1,-1 0-1,1 0 0,0 1 0,-1-1 1,1 0-1,0 0 0,0 0 1,-1 0-1,1 0 0,0 0 1,-1 0-1,1-1 0,0 1 0,0 0 1,-1 0-1,1 0 0,0-1 1,-1 1-1,1 0 0,-1-1 0,1 1 1,0-1-1,4-1 5,-1 0-1,0-1 1,0 0-1,0 1 1,0-1-1,-1 0 1,6-6 0,-5 3 5,0-1 0,0 0 0,-1 0 0,0 0 0,4-14 0,-5 15 54,0 0-1,0 0 0,0 0 1,1 0-1,-1 1 1,2-1-1,-1 1 1,6-8-1,-8 13-31,0-1 0,-1 0 0,1 1 0,0 0 0,0-1 0,-1 1 1,1-1-1,0 1 0,0 0 0,0-1 0,0 1 0,0 0 0,0 0 0,0 0 0,-1 0 0,1 0 0,0 0 0,0 0 0,0 0 0,0 0 0,0 0 0,0 1 0,0-1 1,-1 0-1,1 0 0,0 1 0,0-1 0,0 1 0,0-1 0,-1 1 0,1-1 0,0 1 0,-1-1 0,1 1 0,0 1 0,30 32 131,-11-11-824,-17-21 217,1 1 1,0-1-1,-1 0 0,1 0 0,0-1 1,0 1-1,5 1 0,14 1-969</inkml:trace>
</inkml:ink>
</file>

<file path=ppt/ink/ink8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0:48.26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54 156 6929,'-5'-7'1246,"1"1"-281,0 0 1,-1 1-1,0-1 0,0 1 0,0 0 0,-11-8 0,15 14-786,1 0-1,0-1 1,-1 1 0,1 0-1,-1 0 1,1 0-1,0-1 1,-1 1-1,1 0 1,0 0 0,0 0-1,0 0 1,0-1-1,0 1 1,0 0 0,0 0-1,0 0 1,0 0-1,0 0 1,0-1 0,0 1-1,1 1 1,2 12 675,1-1 1,1 1 0,7 14 0,-5-12-132,-1 0 1,6 20-1,-7-19-479,-4-13-227,1-1 1,-1 1-1,0 0 1,0-1-1,-1 1 0,1 0 1,-1 0-1,1 0 1,-1-1-1,0 1 1,-1 0-1,1 0 1,-2 6-1,10-29-61,-6 10 29,2 1 0,-1 0-1,9-14 1,61-83-139,-69 100 152,0 0 0,0 0 0,0 1 0,0 0 1,1-1-1,0 2 0,0-1 0,0 0 0,0 1 0,1 0 0,-1 0 0,1 1 0,11-4 0,-14 5 13,0 1 1,0 0-1,0-1 0,1 1 1,-1 0-1,0 1 1,0-1-1,0 0 0,0 1 1,0 0-1,0 0 1,0 0-1,0 0 0,0 0 1,0 1-1,0-1 0,0 1 1,-1 0-1,1 0 1,-1 0-1,1 0 0,-1 0 1,0 0-1,0 1 1,0-1-1,0 1 0,0-1 1,2 6-1,-2-4 6,0 1-1,0-1 1,0 1-1,-1 0 1,0 0-1,1 0 1,-2-1-1,1 1 1,-1 0-1,0 0 1,0 0-1,0 0 1,0 0-1,-3 8 1,1-3 8,0-1 0,-1 0 0,0-1 0,-1 1 1,1 0-1,-11 14 0,19-58-76,1 9 39,2 0-1,1 1 0,23-45 0,-28 60 26,2 1 1,-1-1-1,1 1 0,1 1 0,-1-1 1,2 1-1,-1 0 0,1 1 1,0 0-1,0 0 0,1 0 1,0 1-1,15-7 0,-21 12 16,0 0 0,-1 0 0,1 0 0,0 1 0,-1-1 0,1 1 0,0 0 0,0-1 0,0 1 0,-1 1 0,1-1 0,0 0 0,0 1 0,0-1 0,-1 1 0,1 0 0,0 0 0,-1 0 0,1 0 0,-1 0 0,1 1 0,-1-1 0,0 1 0,1 0 0,-1 0 0,0-1 0,0 1 0,0 1 0,0-1-1,-1 0 1,1 0 0,-1 1 0,1-1 0,0 4 0,6 10 29,0 0 0,-2 0-1,0 1 1,5 23-1,-5-17-28,-5-20-32,11 29-466,-11-32 370,-1 1 0,0-1 1,0 1-1,1-1 0,-1 1 1,1-1-1,-1 1 1,0-1-1,1 1 0,-1-1 1,1 0-1,-1 1 0,1-1 1,-1 0-1,1 1 0,-1-1 1,1 0-1,-1 0 1,1 0-1,-1 1 0,1-1 1,-1 0-1,1 0 0,0 0 1,-1 0-1,1 0 1,-1 0-1,1 0 0,0 0 1,-1 0-1,1 0 0,-1 0 1,1-1-1,-1 1 1,1 0-1,-1 0 0,1-1 1,0 1-1,-1 0 0,0-1 1,1 1-1,-1 0 1,1-1-1,-1 1 0,1 0 1,-1-1-1,0 1 0,1-1 1,-1 1-1,0-1 1,1 0-1,21-28-6353,-12 3 4629</inkml:trace>
</inkml:ink>
</file>

<file path=ppt/ink/ink8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0:48.84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1 348 11058,'1'1'411,"0"0"0,1 0 0,-1 0-1,1-1 1,-1 1 0,1 0 0,0-1 0,-1 1-1,1-1 1,0 1 0,-1-1 0,1 0 0,0 1-1,-1-1 1,1 0 0,0 0 0,0-1-1,-1 1 1,4-1 0,-1 0 1,0 0 0,0-1 0,-1 0 0,1 0 0,0 0 0,-1 0 0,1 0 0,2-3 0,3-4 218,0 1 0,0-1 0,-1 0 0,10-16 0,-11 7-283,-7 18-344,0 0 0,0-1 0,0 1 0,0 0-1,0-1 1,0 1 0,0 0 0,0 0 0,0-1-1,0 1 1,0 0 0,0 0 0,0-1-1,0 1 1,-1 0 0,1 0 0,0 0 0,0-1-1,0 1 1,0 0 0,-1 0 0,1 0-1,0-1 1,0 1 0,0 0 0,-1 0 0,1 0-1,0 0 1,0 0 0,-1 0 0,1-1 0,0 1-1,-1 0 1,-1 0-9,1 0 0,-1 0 0,0 1 1,0-1-1,1 0 0,-1 1 0,0-1 0,0 1 0,1 0 0,-1 0 0,0-1 0,1 1 0,-1 0 1,-1 2-1,-5 3-20,0 0 1,1 1 0,0 0 0,0 0-1,1 1 1,-1-1 0,2 1 0,-1 1-1,1-1 1,-7 17 0,11-22 24,-1 1 0,1-1-1,0 1 1,0 0 0,1-1 0,-1 1 0,1 0 0,-1-1 0,1 1 0,0 0 0,1 0-1,-1-1 1,1 1 0,-1 0 0,1-1 0,0 1 0,1-1 0,-1 1 0,1-1 0,-1 1-1,1-1 1,0 0 0,0 0 0,0 0 0,1 0 0,-1 0 0,1 0 0,-1-1 0,1 1 0,0-1-1,4 3 1,-4-4 2,-1 1-1,1-1 0,0 1 0,0-1 1,-1 0-1,1 0 0,0 0 1,0 0-1,0-1 0,0 1 1,0-1-1,0 0 0,0 0 1,0 0-1,0 0 0,6-1 0,-4-1 5,1 0 0,0 0 0,-1 0 0,0 0 0,1-1 0,-1 0-1,0 0 1,5-5 0,2-1 2,-1-2 0,0 0 0,0 0 0,-1-1 0,15-23 0,-19 23-4,0 0-1,-1 0 1,0-1-1,-1 0 1,0 0-1,2-16 1,-3 12-5,1 1 0,1 0-1,6-16 1,-10 31 4,-1 0-1,0 0 1,1-1-1,-1 1 1,1 0 0,-1 0-1,1 0 1,-1 0-1,1 0 1,0 0-1,0 0 1,-1 0-1,1 0 1,0 0-1,0 1 1,0-1 0,0 0-1,0 1 1,0-1-1,0 0 1,0 1-1,0-1 1,1 1-1,-1-1 1,0 1-1,0 0 1,0 0-1,2-1 1,-1 2 12,0 0 1,0 0-1,-1 0 1,1 0-1,0 0 0,-1 0 1,1 0-1,-1 0 1,1 1-1,-1-1 1,1 0-1,-1 1 0,0-1 1,0 1-1,2 2 1,5 11 129,-1-1 0,0 1 0,4 16 0,-3-5 2,-6-17-135,1 0 1,-1 0-1,2 0 1,-1-1 0,6 10-1,-9-18-11,1 0 0,-1 1 1,0-1-1,0 0 0,1 0 0,-1 1 0,0-1 0,0 0 0,1 0 0,-1 0 1,0 0-1,1 1 0,-1-1 0,0 0 0,0 0 0,1 0 0,-1 0 0,0 0 1,1 0-1,-1 0 0,0 0 0,1 0 0,-1 0 0,0 0 0,1 0 0,-1 0 1,0 0-1,1 0 0,-1 0 0,0 0 0,1-1 0,-1 1 0,0 0 0,0 0 1,1 0-1,-1 0 0,0-1 0,0 1 0,1 0 0,-1 0 0,0-1 1,0 1-1,1 0 0,-1 0 0,0-1 0,0 1 0,0 0 0,1-1 0,7-15 41,16-68 138,-15 48 14,21-54 0,-26 80-152,1 0 0,0 0-1,1 1 1,0 0 0,0 0-1,1 0 1,0 1 0,0 0-1,16-13 1,-22 20-121,0 0 0,0 0 0,1 0 0,-1 1 0,0-1 0,0 0 1,1 1-1,-1-1 0,0 1 0,1-1 0,-1 1 0,0 0 0,3-1 0,-4 2-116,1-1 0,0 0-1,0 0 1,-1 1 0,1-1 0,0 0 0,-1 1-1,1-1 1,-1 0 0,1 1 0,0-1-1,-1 1 1,1-1 0,-1 1 0,1-1 0,-1 1-1,1 0 1,-1-1 0,0 1 0,1 0-1,-1-1 1,0 1 0,0 0 0,1-1 0,-1 1-1,0 0 1,0-1 0,0 3 0,2 12-1189</inkml:trace>
</inkml:ink>
</file>

<file path=ppt/ink/ink8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0:49.18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1 218 10810,'12'-11'2391,"1"0"0,-1-1-1,-1-1 1,14-19 0,-21 26-2035,0 1 0,0-1 0,-1-1 0,0 1 0,0 0-1,-1-1 1,1 0 0,-1 1 0,-1-1 0,1 0 0,-1 0 0,-1 0 0,1-7 0,-1 12-338,0 0-1,0 1 0,0-1 1,0 1-1,0-1 1,-1 1-1,1-1 0,-1 1 1,1-1-1,-1 1 1,1-1-1,-1 1 0,0-1 1,1 1-1,-1 0 1,0-1-1,0 1 1,0 0-1,0 0 0,0 0 1,-1 0-1,1 0 1,0 0-1,0 0 0,-1 0 1,1 0-1,-1 0 1,1 1-1,0-1 0,-1 1 1,1-1-1,-1 1 1,1 0-1,-1-1 0,0 1 1,1 0-1,-1 0 1,-1 0-1,0 0-16,1 1 0,-1 0 0,1-1 0,-1 1 0,1 0 0,-1 0 0,1 0 0,-1 1 0,1-1 0,0 0 1,0 1-1,0 0 0,-1-1 0,2 1 0,-1 0 0,0 0 0,0 0 0,1 0 0,-1 1 0,1-1 0,-1 0 0,0 3 0,-1 5 5,0 0 0,0-1 0,1 1-1,0 0 1,1 0 0,0 1 0,1-1 0,0 0 0,1 0-1,2 13 1,-3-19-15,0 0 0,1 0 1,0 0-1,0 0 0,0 0 0,1-1 0,-1 1 0,1 0 0,0-1 0,0 1 1,0-1-1,0 1 0,1-1 0,-1 0 0,1 0 0,0 0 0,0 0 0,0-1 0,0 1 1,1-1-1,-1 0 0,0 0 0,1 0 0,0 0 0,-1 0 0,1-1 0,0 0 1,5 1-1,1-1-391,1-1 0,0 0 0,-1-1 0,1 0 0,-1-1 0,20-5 0,22-8-780</inkml:trace>
</inkml:ink>
</file>

<file path=ppt/ink/ink8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0:50.51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16 999 7706,'-1'0'210,"0"0"1,1 0-1,-1 0 1,1 0 0,-1 0-1,0 0 1,1 0-1,-1-1 1,1 1 0,-1 0-1,1 0 1,-1 0-1,0-1 1,1 1 0,-1 0-1,1-1 1,-1 1-1,1 0 1,-1-1 0,1 1-1,0-1 1,-1 1-1,1-1 1,0 1 0,-1-1-1,1 1 1,0-1-1,-1 0 1,1 0-59,0 0 1,1 0-1,-1 1 1,0-1-1,1 0 1,-1 0-1,1 0 1,-1 1-1,1-1 1,-1 0-1,1 0 1,-1 1-1,1-1 1,0 0-1,-1 1 1,2-2-1,41-24 973,-36 23-572,553-278 5927,-214 107-3896,-100 47-742,-137 73-1096,411-199 1805,-405 202-2114,-93 44-406,-15 9-12,-7 0-26,-1-1-1,0 1 1,0-1-1,0 0 0,0 1 1,0-1-1,0 0 1,0 0-1,0 1 1,0-1-1,-1 0 1,1 0-1,0-1 0,-1 1 1,-1 1-1,-23 14-476,14-9-374,0 1 0,0 0 0,0 0 0,-11 12 0,-17 27-822</inkml:trace>
</inkml:ink>
</file>

<file path=ppt/ink/ink8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0:51.720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0 657 10402,'32'-3'2048,"0"-1"0,-1-1 0,50-16-1,88-40 12,-138 49-1342,457-189 5642,384-138-1320,-867 338-5092,34-9 172,-39 10-127,1 0-1,-1 0 0,1 0 1,-1 0-1,0 0 0,1 1 1,-1-1-1,1 0 1,-1 0-1,0 0 0,1 0 1,-1 0-1,0 0 0,1 1 1,-1-1-1,0 0 0,1 0 1,-1 0-1,0 1 0,1-1 1,-1 0-1,0 1 1,0-1-1,1 0 0,-1 0 1,0 1-1,0-1 0,1 1 1,-1 0-58,0 0 1,0 0 0,0 1-1,-1-1 1,1 0 0,0 0-1,0 0 1,-1 0 0,1 1-1,0-1 1,-1 0 0,1 0-1,-1 0 1,-1 1 0,-21 32-2297,-25 12 1023</inkml:trace>
</inkml:ink>
</file>

<file path=ppt/ink/ink8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0:59.22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1786 266 4705,'3'2'680,"0"0"0,1 0 0,-1 0 0,0 0 0,1-1 0,-1 1 0,6 0 0,-9-2-596,0 0 0,0 0 0,1 0 0,-1 0 0,0 0 0,1 0 0,-1 0 0,0 0 0,1 0 0,-1 0-1,0 0 1,0 0 0,1 0 0,-1 0 0,0 0 0,1 0 0,-1-1 0,0 1 0,0 0 0,1 0 0,-1 0 0,0-1 0,0 1-1,0 0 1,1 0 0,-1 0 0,0-1 0,0 1 0,0 0 0,0 0 0,1-1 0,-1 1 0,0-1 0,-3-19 1959,0 14-1790,1 0 1,-1 0 0,0 0-1,-1 1 1,0 0-1,0 0 1,0 0-1,0 0 1,-1 0-1,1 1 1,-1 0 0,0 0-1,-1 0 1,1 1-1,-1-1 1,1 1-1,-1 1 1,0-1-1,-7-1 1,-15-5 353,-1 2 1,-58-7-1,48 8 118,19 2-618,-1 2 0,0 0 0,0 1 0,0 1 0,0 1 0,0 1 0,0 1 0,0 0 0,0 2 0,-29 10 0,-31 22-79,1 4 0,2 2-1,2 5 1,-101 81 0,106-70-23,-68 74 0,-53 79 3,167-185-9,-30 37-15,-76 112 0,107-138 14,2 2 0,1 0 0,2 2 0,-22 72-1,27-62 3,2 0-1,2 0 0,3 1 0,1 0 0,3 1 0,5 55 0,0-76 46,3 1 0,0-1 1,2 0-1,1-1 0,2 0 0,2 0 0,0-1 1,2 0-1,1-1 0,33 47 0,-10-26 172,1-3 0,3-1 0,1-2 0,3-2 0,1-2 0,2-3 0,2-1 0,108 58 0,-123-79-39,0-2 0,2-1-1,54 11 1,120 11 534,-74-15-298,16 7 162,-106-19-515,87 14 211,214 8 0,-315-32-182,0-1-1,0-1 1,0-2 0,-1-1 0,0-2 0,47-18 0,-28 4-23,-1-1 0,0-3 0,49-35 0,-63 35-40,-2-1 0,0-2 1,-2-2-1,-1-1 0,-2-1 0,-1-2 0,44-71 1,-47 59-25,-2 0 0,-2-2 0,-2-1 0,-3 0 0,-2-1 1,-2-1-1,7-58 0,1-17 30,-6 46-11,6-142 0,-21 147-11,-4 1 1,-3-1-1,-3 1 0,-4 1 0,-3 0 1,-35-96-1,-34-38-20,66 169 6,-2 1 0,-2 1 0,-30-38 0,14 26-24,-3 1 0,-2 2 0,-89-73 0,108 101 16,-1 1 0,-1 1 0,0 1 0,-1 2 1,-1 1-1,0 1 0,-1 1 0,0 2 0,-52-8 1,35 11-24,-1 3 1,0 2 0,1 2 0,-51 7 0,-193 44-2208,72-11-1614,165-35 3747</inkml:trace>
</inkml:ink>
</file>

<file path=ppt/ink/ink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7:31.66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0 197 9642,'8'0'4409,"11"-10"-2040,3-4-265,1-11-504,6-5-343,-6 1-513,2 2-256,-1 3-368,-4 10-104,-4 2-408,-2 4-344,-6 6-1073,4 1-471,1 5-353,6 4 1401</inkml:trace>
</inkml:ink>
</file>

<file path=ppt/ink/ink8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1:00.52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39 1499 8162,'-1'8'421,"0"0"1,1 0-1,-1 0 0,2 1 1,-1-1-1,1 0 1,0 0-1,1 0 0,0 0 1,0 0-1,0-1 1,1 1-1,8 13 1,-5-12-166,0 0 1,0-1 0,1 0 0,0 0 0,1-1 0,0 0 0,0 0 0,0-1 0,15 9 0,8 0 6,0-1-1,1-1 1,0-2 0,1-1 0,52 8 0,406 56 880,5-29-190,-411-38-719,213 28 700,11 0 108,-222-30-469,140-8 1,44-29 373,123-6 98,-224 38-890,211-13 144,-359 10-231,0-1 0,0-1 1,0-1-1,-1-1 0,0 0 0,0-2 0,24-14 1,-32 15-18,-1 1 0,0-2 0,-1 1 0,0-2 0,0 0 0,-1 0 0,0 0 0,-1-1 0,0-1 0,-1 0 0,0 0 0,6-14 1,-11 19-24,-1-1 1,0 1-1,0-1 1,0 1 0,-1-1-1,0 1 1,-1-1 0,0 0-1,0 1 1,0-1 0,-1 0-1,0 1 1,-1-1 0,-4-13-1,-4-7 13,-1 1 0,-25-41 0,15 28-13,2 2-26,-134-243 18,126 238-65,-2 2 0,-2 0 0,-1 2 0,-48-44 0,-173-118-444,207 167 443,-20-12 8,-2 3-1,-2 3 1,-129-54 0,-238-57-328,183 81-126,-2 11-1,-271-27 1,451 78 431,-111 2 0,145 7 51,-1 3 0,1 2 1,1 1-1,-50 16 0,31-3 8,1 2 0,1 3 0,1 2 0,1 3 0,-59 42 0,80-47-1,0 2 1,2 2-1,1 0 0,2 3 1,0 0-1,3 2 0,0 1 1,-27 49-1,40-56 2,2 0-1,0 1 1,2 0-1,2 0 1,0 1 0,2 0-1,1 0 1,-1 41-1,5-11 8,2 1 1,3 0-1,14 72 0,-7-69 30,2-1 0,3 0 0,3-2 0,48 109 0,-54-147-8,1 1-1,0-1 1,2-1 0,1-1-1,36 38 1,-37-46-14,-1 0 1,1-1-1,1-1 1,0 0-1,1-1 1,0-1-1,1 0 1,36 10-1,-13-10-395,1-1-1,0-2 1,0-2-1,1-2 1,-1-2 0,1-2-1,75-13 1,19-10-735</inkml:trace>
</inkml:ink>
</file>

<file path=ppt/ink/ink8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1:03.20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1120 2611 8634,'3'2'3239,"9"2"-1714,-7-3-1300,-1 1 0,1-1 1,-1 1-1,1 1 0,-1-1 1,5 3-1,23 20 387,-13-9 39,31 19 0,17 6 117,2-2-1,1-4 1,2-3 0,1-3 0,123 32-1,266 16 1274,-329-59-1456,2-3 159,175-4 0,137-26 186,-432 14-909,44-2 49,106-18 0,-147 17-56,-1-1 0,0 0 0,0-1 1,0 0-1,-1-2 0,0 0 0,0-1 1,-1 0-1,0-1 0,21-19 0,-13 5 66,-1-1 0,-1-1-1,-1-1 1,-1-1-1,-2-1 1,0 0 0,23-61-1,-4-14 198,25-116 0,-20 64-239,38-154-21,-65 238-1,-3 1 1,1-103-1,-12 98 76,-2 1-1,-4 0 1,-4 0-1,-20-81 0,21 122-72,-1 1 0,-2 0 0,-1 1 0,-1 0 1,-2 1-1,-1 1 0,-1 0 0,-2 2 0,-1 0 0,-1 1 0,-30-28 0,8 17-13,-2 3 0,-1 1 1,-83-45-1,-165-60-59,75 38 34,127 56-4,-1 4 1,-2 4-1,-2 5 0,0 4 1,-2 4-1,-1 4 0,-116-6 1,-31 12-185,-394 29 0,569-5 118,-1 3 0,2 3-1,0 3 1,2 4 0,0 2-1,1 3 1,2 4 0,1 2-1,2 3 1,-79 61-1,107-70 34,2 2-1,1 1 0,2 2 0,0 2 0,3 0 1,1 2-1,1 1 0,-22 46 0,10-6 19,4 1 0,3 1 1,-27 117-1,44-137-47,3-1 1,3 2 0,-1 95-1,30 186-139,-12-278 223,3-1 0,3 0 0,3-1-1,2-1 1,3 0 0,2-2 0,3-1-1,3-1 1,2-1 0,3-2 0,1-2 0,50 53-1,-48-64 8,2-2 0,1-1-1,2-2 1,2-2 0,98 55-1,-100-67-2,0-2 0,1-2-1,1-2 1,1-3 0,0-1 0,1-2-1,69 5 1,-7-11-140,0-4 0,209-29 0,208-81-1884,-410 78 2150</inkml:trace>
</inkml:ink>
</file>

<file path=ppt/ink/ink8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1:04.5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905 1741 6689,'-9'2'677,"-2"-1"-22,0 0 1,0 1 0,1 1 0,-1 0-1,1 0 1,0 1 0,-1 0 0,2 1-1,-17 10 1,24-14-563,1 1-1,0 0 1,0-1-1,0 1 1,0 0 0,0-1-1,1 1 1,-1 0-1,0 0 1,1 0-1,0-1 1,-1 1 0,1 0-1,0 0 1,0 0-1,0 0 1,0 0 0,0 0-1,0 0 1,1 0-1,-1 0 1,0-1 0,1 1-1,0 0 1,-1 0-1,3 3 1,3 7 205,0-1 1,14 21-1,-14-23-102,327 446 3241,-311-429-3324,1-1 0,1-1 0,1-1 1,1-2-1,1 0 0,0-2 0,2 0 0,0-3 0,1 0 0,52 19 0,-2-12 27,0-4 0,2-3 0,0-4 0,132 4 0,334-36-23,-436 8-124,-1-4 0,-1-5 1,-1-4-1,-1-6 0,-2-4 1,-1-5-1,143-76 0,-58 6 36,-168 94-24,0-1 0,-1 0 0,-1-2 0,-1-1 0,33-43 0,-22 16 85,-2-1 0,-2-1 0,-3-1 0,-1-2 0,-3 0 0,-2-1 0,17-99 0,-27 105-79,-3-1-1,-1 1 1,-3-1 0,-1 0 0,-3 1-1,-2-1 1,-2 1 0,-26-84-1,14 71-2,-3 1-1,-2 2 1,-2 0-1,-3 2 0,-3 1 1,-47-60-1,45 73-8,-1 3 1,-2 1-1,-1 1 0,-2 2 1,-1 3-1,-62-36 0,-22-3 126,-148-58 0,205 98-112,-3 3 0,0 3 0,-1 3 0,-1 4 0,0 3 0,-2 3 0,1 3 0,-150 5 0,93 18-48,1 6 1,-148 43-1,81-17-48,-381 109-172,575-155 253,-565 199-43,553-193 44,1 1-1,-1 1 0,1 0 1,1 0-1,0 2 0,0 0 0,1 0 1,1 1-1,-1 1 0,2 0 1,0 1-1,-10 16 0,-9 20-20,2 1-1,-27 70 1,33-66 92,2 1 1,2 0-1,3 1 0,2 1 0,3 1 0,2-1 1,3 2-1,3-1 0,2 0 0,2 0 1,4 0-1,2 0 0,2-1 0,30 96 1,-20-95 98,3 0 0,2-2 0,3 0 0,2-2 0,2-1 0,3-2 0,69 80 0,-83-111-140,1-1 1,0-1-1,1-1 0,1-1 1,1-1-1,0-1 1,1-1-1,1-2 0,46 16 1,-26-15-284,0-1 0,1-3 0,0-2 0,97 2 0,-17-14-216</inkml:trace>
</inkml:ink>
</file>

<file path=ppt/ink/ink8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1:06.51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1 10626,'-2'4'3885,"5"20"-3201,0-16-598,-1-1-1,1 1 0,1-1 1,-1 1-1,1-1 0,1 0 1,-1 0-1,8 7 0,0-1 85,0 0 0,1-1-1,23 17 1,257 164 1244,-163-111-779,198 102 331,13-21-488,-245-119-302,31 11 392,1-6 0,3-6 0,2-6 0,1-5 0,272 28 0,-251-50 424,-1-7 1,1-7-1,-1-7 1,0-6 0,166-41-1,-244 37-868,-1-4 0,119-55 0,-187 77-215,61-25-1359,-62 26 994,1 0 1,-1 0-1,1 1 1,0 0-1,-1 0 1,1 0-1,0 1 1,11 1-1,5 8-416</inkml:trace>
</inkml:ink>
</file>

<file path=ppt/ink/ink8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1:07.37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7386,'5'25'8567,"10"24"-7221,-8-27-382,8 21 26,2-1 0,31 53 0,-25-52-333,33 85-1,-47-91-554,-7-26-67,1 0 0,0 0 0,5 12 0,-2-63-62,-7-14-7,1 23-77,4-52 0,-3 74 95,1 0 1,0 0-1,0 0 0,1 0 0,0 0 0,1 1 1,0 0-1,0-1 0,1 1 0,6-9 0,-9 15 26,0-1-1,0 1 1,0 0-1,0 0 0,1 0 1,-1 0-1,0 0 0,1 0 1,0 1-1,-1-1 0,1 1 1,0 0-1,0-1 0,0 1 1,-1 1-1,1-1 1,0 0-1,0 1 0,1-1 1,2 1-1,-1 1 27,0-1 1,0 1-1,0 0 1,-1 1-1,1-1 1,0 1-1,-1 0 1,1 0 0,-1 0-1,0 1 1,7 5-1,-2-1 33,0 1 0,-1 0 0,1 0 0,-2 1-1,1 0 1,-1 1 0,-1 0 0,0 0 0,0 0 0,4 12 0,10 51-519,-15-66-858,-1-19-2219,-3-10 2332</inkml:trace>
</inkml:ink>
</file>

<file path=ppt/ink/ink8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1:07.84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0 253 8034,'66'14'3614,"-62"-13"-3363,0-1 0,0 1-1,0 0 1,0-1 0,0 0 0,0 0 0,0 0 0,0 0 0,0-1-1,0 0 1,0 0 0,0 0 0,0 0 0,0 0 0,-1-1 0,1 1 0,0-1-1,-1 0 1,0-1 0,1 1 0,-1 0 0,0-1 0,0 0 0,5-5-1,-4 2-103,0-1 0,0 1-1,-1-1 1,1 1 0,-1-1-1,-1 0 1,1-1-1,-1 1 1,-1 0 0,1-1-1,0-8 1,-2 12-103,1-11 113,0-1 0,0 1 1,-5-28-1,4 39-142,-1 1 0,1 0 0,-1 0 0,0 0 0,0 0 0,-1 0 0,1 0-1,-1 0 1,1 0 0,-1 0 0,-2-2 0,2 4-13,1-1 0,0 1-1,-1 0 1,1 0 0,0 1 0,-1-1-1,1 0 1,-1 0 0,0 1 0,1-1-1,-1 1 1,1-1 0,-1 1-1,0 0 1,1 0 0,-1 0 0,0 0-1,1 0 1,-1 0 0,0 0 0,1 0-1,-4 2 1,0-1 9,0 1 1,0 0-1,0 0 1,0 1-1,1-1 0,-1 1 1,1 0-1,0 0 1,0 1-1,0-1 1,0 1-1,1 0 0,-1 0 1,1 0-1,0 0 1,0 0-1,1 1 0,-1 0 1,1-1-1,0 1 1,0 0-1,1 0 0,-1 0 1,0 10-1,0-9 58,2 0 0,-1 0-1,1 0 1,-1 1 0,2-1-1,-1 0 1,1 0 0,0 0-1,0 1 1,1-1 0,-1-1 0,1 1-1,1 0 1,-1 0 0,1-1-1,0 1 1,0-1 0,1 0-1,-1 0 1,1 0 0,7 6-1,-4-5 15,1-1-1,-1 0 0,1 0 1,0-1-1,0 0 0,1 0 1,-1-1-1,1 0 0,0-1 0,0 0 1,0 0-1,16 0 0,-21-1-129,1-1 1,0 0-1,-1-1 0,1 1 0,0-1 0,-1 1 0,1-2 0,-1 1 0,1 0 1,-1-1-1,0 0 0,0 0 0,1 0 0,-1 0 0,0-1 0,-1 1 0,1-1 1,0 0-1,-1 0 0,0-1 0,0 1 0,0-1 0,0 0 0,0 1 0,-1-1 1,1 0-1,1-6 0,-2 5-437,-1 0 1,0 0-1,0 0 0,0 0 1,-1-1-1,0 1 1,0 0-1,-1-9 1,0-20-2484,6 12 1812</inkml:trace>
</inkml:ink>
</file>

<file path=ppt/ink/ink8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1:08.42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1 249 10082,'-1'-17'966,"2"-13"2432,-1 29-3349,0 1 0,0 0 0,1 0 0,-1 0 0,0 0 1,0-1-1,0 1 0,0 0 0,0 0 0,1 0 0,-1 0 0,0 0 0,0 0 1,0-1-1,1 1 0,-1 0 0,0 0 0,0 0 0,0 0 0,1 0 0,-1 0 1,0 0-1,0 0 0,0 0 0,1 0 0,-1 0 0,0 0 0,0 0 0,0 0 1,1 0-1,-1 0 0,0 0 0,0 0 0,0 0 0,1 1 0,-1-1 0,0 0 1,0 0-1,16 13 1758,-3 1-535,-1 1-1,15 23 0,-24-34-1177,0 1 0,-1 0 0,1 0 0,-1 0 0,0 1 0,-1-1 0,1 0 0,-1 1 0,0-1 0,-1 1 0,1-1 0,-1 12 0,-1-17-94,1 0 0,0 0 0,0 0 1,0 0-1,0 0 0,0 1 0,0-1 0,0 0 1,0 0-1,0 0 0,0 0 0,0 0 0,-1 1 0,1-1 1,0 0-1,0 0 0,0 0 0,0 0 0,0 0 1,-1 0-1,1 0 0,0 0 0,0 0 0,0 0 0,0 0 1,0 0-1,-1 0 0,1 0 0,0 0 0,0 1 0,0-2 1,0 1-1,-1 0 0,1 0 0,0 0 0,0 0 1,0 0-1,0 0 0,-1 0 0,1 0 0,0 0 0,0 0 1,0 0-1,0 0 0,0 0 0,-1 0 0,1 0 0,0-1 1,0 1-1,0 0 0,0 0 0,0 0 0,0 0 1,0 0-1,0-1 0,-1 1 0,1 0 0,0 0 0,0 0 1,0 0-1,0 0 0,0-1 0,0 1 0,0 0 1,0 0-1,0 0 0,0 0 0,0-1 0,-9-16-79,3-6 17,0 0 0,1-1 0,1 1 0,2-1 0,0 0 0,1 0 0,4-31 0,-3 54 67,0 0-1,0 0 0,0-1 1,0 1-1,0 0 1,1 0-1,-1 0 0,0 0 1,1 0-1,-1 0 1,0 0-1,1 0 0,-1 0 1,1 0-1,0 0 1,-1 0-1,1 0 0,0 0 1,0 0-1,-1 0 1,1 1-1,0-1 0,0 0 1,0 1-1,1-2 1,0 2 16,-1 0 0,0 1-1,1-1 1,-1 0 0,0 0 0,0 1 0,0-1 0,1 1 0,-1-1 0,0 1 0,0-1 0,0 1 0,0 0 0,0 0 0,0-1 0,0 1 0,0 0-1,1 2 1,5 4 146,-1 1-1,0 0 0,0 0 0,6 13 0,9 34-203,-21-80 26,1 0 0,1 1 1,9-41-1,-10 59 16,1 0-1,0 0 1,0 0 0,1 1-1,-1-1 1,1 1 0,1-1-1,-1 1 1,1 0 0,0 0-1,8-8 1,29 70 683,-29-43-724,20 24 290,-30-36-362,-1 1 1,1-1-1,-1 1 0,0-1 0,0 1 0,0 0 1,0 0-1,0-1 0,-1 1 0,1 0 0,-1 0 1,0 0-1,1 0 0,-2 3 0,1-6 50,0 0 0,0 0-1,0 0 1,0 0-1,0 1 1,0-1 0,0 0-1,0 0 1,0 0 0,0 0-1,0 0 1,0 0 0,0 0-1,0 0 1,0 0-1,0 1 1,0-1 0,-1 0-1,1 0 1,0 0 0,0 0-1,0 0 1,0 0-1,0 0 1,0 0 0,0 0-1,0 0 1,0 0 0,-1 0-1,1 0 1,0 0 0,0 0-1,0 0 1,0 0-1,0 0 1,0 0 0,0 0-1,0 0 1,-1 0 0,1 0-1,0 0 1,0 0 0,0 0-1,0 0 1,0 0-1,0 0 1,0 0 0,0 0-1,-1 0 1,1 0 0,0 0-1,0 0 1,0 0-1,0-1 1,0 1 0,0 0-1,0 0 1,0 0 0,0 0-1,0 0 1,0 0 0,0 0-1,0 0 1,0 0-1,0-1 1,0 1 0,0 0-1,-1 0 1,1 0 0,-3-5-1921,1 2 716</inkml:trace>
</inkml:ink>
</file>

<file path=ppt/ink/ink8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1:08.91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0 207 9082,'5'1'783,"-1"0"0,1-1 0,0 0 0,0 0 0,-1-1 0,1 1 0,0-1 0,-1 0 0,8-2 0,-7 1-305,0 0-1,0-1 0,0 1 0,0-1 0,0 0 1,-1-1-1,6-4 0,-3 1-146,0 0 1,-1-1-1,0 0 0,0 0 1,-1-1-1,0 1 0,0-1 0,6-18 1,-10 24-318,-1 1 0,1-1 0,-1 0-1,0 1 1,0-1 0,0 0 0,0 1 0,0-1 0,-1 0 0,1 1 0,-1-1 0,1 0 0,-1 1 0,0-1 0,0 1 0,0-1-1,-1 1 1,1 0 0,0-1 0,-1 1 0,0 0 0,1 0 0,-1 0 0,0 0 0,0 0 0,0 1 0,0-1 0,-1 1 0,1-1-1,0 1 1,-4-2 0,3 2-19,1-1 1,-1 1-1,0 0 0,0 0 0,0 0 0,0 0 0,0 0 0,0 0 0,0 1 0,0 0 0,0-1 0,0 1 0,0 0 0,0 1 0,0-1 1,0 0-1,0 1 0,0 0 0,0 0 0,0 0 0,1 0 0,-1 0 0,0 0 0,0 1 0,1-1 0,-1 1 0,1 0 0,-3 2 0,1 2-2,0 0-1,0 0 0,1 1 1,-1-1-1,2 1 0,-1 0 1,1-1-1,0 1 0,0 0 0,1 1 1,0-1-1,0 0 0,1 0 1,0 0-1,0 1 0,0-1 0,1 0 1,3 10-1,0 3 51,1 1-1,0-1 1,2-1 0,1 1-1,12 22 1,-16-34 87,1-1 1,0 1-1,0-1 0,1 0 1,0 0-1,0 0 1,0-1-1,1 0 0,9 6 1,-13-10-44,0 0 0,0 0 0,0-1 0,0 1 0,0-1 0,0 0 0,1 0 0,-1 0 0,0 0 0,1 0 0,-1-1 0,1 1 0,-1-1 0,1 0 0,-1 0 0,0-1 0,1 1 0,-1-1 0,1 1 0,-1-1 0,0 0 0,1 0 0,-1-1 0,0 1 0,0-1 0,5-2 0,9-10 396,-1 0 1,0 0 0,-2-1-1,21-26 1,-4 3 208,-28 36-778,-1-1 1,0 0 0,0 1-1,-1-1 1,1 0 0,0 0-1,-1-1 1,0 1 0,0 0-1,0 0 1,1-5 0,-1-36-6498,-2 40 5680,3-9-2165,7-2 1283</inkml:trace>
</inkml:ink>
</file>

<file path=ppt/ink/ink8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1:09.34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43 10754,'37'-41'4545,"-49"41"-3136,-2-2-1465,6 4-273</inkml:trace>
</inkml:ink>
</file>

<file path=ppt/ink/ink8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1:15.49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60 18 3945,'-3'-2'733,"0"0"0,0 0 0,0 0-1,-1 0 1,1 1 0,-1 0 0,1-1 0,-1 1 0,0 1 0,1-1 0,-1 0 0,0 1 0,0 0 0,1 0-1,-4 1 3842,18 4-3650,8 4-717,27 7 753,0-3 0,2-1 0,69 7-1,160 4 1467,-190-18-2012,7 0 211,0-5-1,-1-4 1,183-31 0,-258 31-579,-12 2-41,1 1 0,-1-1 0,1 1 0,0 0 0,0 0 0,-1 1 0,1 0 0,0 0 0,0 1 0,9 2 0,-16-3-20,1 0 0,-1 0 0,0 0-1,0 0 1,0 0 0,0 0 0,1 0 0,-1 0-1,0 0 1,0 0 0,0 0 0,0 1-1,1-1 1,-1 0 0,0 0 0,0 0 0,0 0-1,0 0 1,0 0 0,0 1 0,0-1-1,1 0 1,-1 0 0,0 0 0,0 0-1,0 1 1,0-1 0,0 0 0,0 0 0,0 0-1,0 0 1,0 1 0,0-1 0,0 0-1,0 0 1,0 0 0,0 1 0,0-1-1,0 0 1,0 0 0,0 0 0,0 0 0,0 1-1,0-1 1,0 0 0,-1 0 0,1 0-1,0 0 1,0 0 0,0 1 0,0-1 0,0 0-1,-14 8-1020,-20 4-2298,13-7 686,16-4 1960,0 0 1,1 0-1,-1 0 0,0 1 0,0 0 0,-5 2 0,-11 13-767</inkml:trace>
</inkml:ink>
</file>

<file path=ppt/ink/ink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7:32.05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1 304 7234,'47'-42'3770,"-41"32"-1368,-11 8-399,-9 7 49,11-1-1909,0 1-1,0-1 0,1 1 1,-1 0-1,1 0 1,0 0-1,0 0 1,1 0-1,-1 0 1,1 1-1,0-1 0,1 0 1,-1 6-1,0 9-57,1 0-1,2 23 0,0-31-76,0-1-1,0 1 1,1 0-1,1-1 1,0 0-1,9 19 1,-12-27-8,1-1 1,0 1 0,-1 0-1,1-1 1,0 1 0,1-1-1,-1 0 1,0 1 0,1-1 0,-1 0-1,1-1 1,0 1 0,3 1-1,-4-2 1,0 0-1,0-1 0,1 1 0,-1-1 0,0 0 0,0 0 0,1 0 1,-1 0-1,0 0 0,1 0 0,-1-1 0,0 1 0,0-1 0,1 0 1,-1 1-1,0-1 0,0 0 0,0 0 0,0 0 0,3-3 1,-1 1 9,1-1 1,-1 0-1,-1 0 0,1 0 1,-1-1-1,1 1 1,-1-1-1,0 0 1,-1 1-1,1-1 1,-1-1-1,0 1 1,-1 0-1,1 0 1,-1-1-1,0 1 1,0-1-1,0 1 0,-1-1 1,0 1-1,0-1 1,-1 0-1,0-5 1,0 5-31,1-1-1,-1 1 1,-1 0 0,1 0 0,-1-1-1,0 1 1,0 1 0,-1-1 0,0 0 0,0 0-1,0 1 1,-1 0 0,0 0 0,0 0-1,0 0 1,0 0 0,-1 1 0,0 0-1,-9-6 1,11 8-353,0 0-1,0 0 1,0 1-1,-1-1 1,1 1-1,-1 0 1,1 0-1,-1 0 1,1 1-1,-1-1 1,1 1-1,-1 0 1,0 0-1,-6 1 1,5 4-642</inkml:trace>
  <inkml:trace contextRef="#ctx0" brushRef="#br0" timeOffset="1">123 284 8130,'44'5'1323,"110"13"6917,-147-16-8115,1-1 1,-1-1-1,0 1 0,1-1 0,-1 0 1,1-1-1,-1 0 0,0 0 1,0 0-1,1-1 0,-1 0 0,0 0 1,0-1-1,-1 0 0,8-4 1,-14 6-121,1 0 0,0 0 0,-1 0 0,1 0 0,-1 0 0,1 0 1,-1 0-1,1 0 0,-1 0 0,0 0 0,1 0 0,-1 0 0,0 0 0,0 0 1,0 0-1,0 0 0,0 0 0,0 0 0,0-3 0,-6-25 113,2 13-33,4-5 218,0-1 1,1 0-1,1 1 1,1-1-1,10-37 0,-10 47-61,-3 10-200,0 0 1,1 0 0,-1 0 0,1 0-1,0 1 1,-1-1 0,1 0 0,0 0-1,0 1 1,0-1 0,0 0 0,1 1-1,-1-1 1,0 1 0,1-1 0,-1 1-1,1 0 1,-1 0 0,1 0 0,-1 0-1,1 0 1,0 0 0,0 0 0,-1 0-1,3 0 1,3 0-248,-1 0-1,0 1 1,0 0-1,0 0 1,1 0-1,7 2 1,7 0-3382,-7-2 2480</inkml:trace>
</inkml:ink>
</file>

<file path=ppt/ink/ink8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1:16.11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63 46 8026,'-15'-13'1303,"13"10"-900,-1 0 0,1 1 0,-1-1 0,0 1 0,0 0 0,0-1 0,-1 2 0,1-1 0,0 0 0,-1 1-1,-6-3 1,10 4-314,0 0-1,0 0 0,0 0 0,0 0 0,0 0 1,-1 1-1,1-1 0,0 0 0,0 0 1,0 0-1,0 0 0,0 0 0,-1 0 0,1 0 1,0 0-1,0 0 0,0 0 0,0 0 1,0 0-1,-1 0 0,1-1 0,0 1 0,0 0 1,0 0-1,0 0 0,0 0 0,0 0 0,-1 0 1,1 0-1,0 0 0,0 0 0,0 0 1,0 0-1,0-1 0,0 1 0,0 0 0,0 0 1,0 0-1,0 0 0,-1 0 0,1 0 1,0-1-1,0 1 0,0 0 0,0 0 0,0 0 1,0 0-1,0 0 0,0-1 0,0 1 0,0 0 1,0 0-1,0 0 0,0 0 0,0 0 1,0-1-1,0 1 0,0 0 0,0 0 0,1 0 1,-1 0-1,12-1 1576,16 11-1195,-1 0-1,-1 2 1,1 0 0,30 22-1,18 8 343,-60-35-557,0 1 1,-1 0 0,0 2-1,0-1 1,22 23-1,-34-30-209,0 0 0,0 1-1,0-1 1,0 1 0,0 0 0,0 0 0,-1 0-1,0 0 1,1 0 0,-1 0 0,0 0-1,-1 0 1,1 0 0,0 0 0,-1 5-1,0-5-29,-1 0 0,1 0 0,-1 0 0,0 0 0,0 0 0,0 0-1,-1 0 1,1 0 0,-1-1 0,1 1 0,-1 0 0,0-1-1,0 0 1,0 1 0,-1-1 0,1 0 0,0 0 0,-1 0 0,-3 2-1,-5 3 5,-1 0-1,0-1 1,0 0 0,0-1-1,-23 7 1,26-10-122,0 0 1,0 0 0,0 0 0,0-1 0,0-1-1,0 1 1,0-1 0,0-1 0,-12-2 0,18 3-105,1-1 0,0 0 0,0 0 1,0 0-1,0 0 0,0 0 1,0 0-1,0-1 0,0 1 0,0-1 1,0 1-1,1-1 0,-1 0 1,1 0-1,-1 1 0,1-1 0,0 0 1,0 0-1,-2-4 0,1 0-1279,-1-1 0,1 0-1,1 0 1,-1 0 0,1-8-1,-1-1 293</inkml:trace>
</inkml:ink>
</file>

<file path=ppt/ink/ink8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1:16.57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2 156 4937,'-1'-119'2953,"4"95"-553,6 16 65,2 4 7,2 11-151,3 17-121,-2 15-455,-2 10-209,4 4-544,-5-3-296,-3-10-424,-4-7-576,0-13 216</inkml:trace>
</inkml:ink>
</file>

<file path=ppt/ink/ink8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1:21.60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227 125 6633,'-18'-14'4051,"3"-2"-2291,12 12-1454,0 1 1,0-1 0,-1 1-1,1 0 1,-1 1 0,1-1-1,-1 0 1,0 1-1,-7-3 1,10 4-238,0 1 0,-1-1 0,1 1 0,0 0 0,0-1 0,-1 1 0,1 0 0,0 0 0,0 0 0,-1 0 0,1 0 0,0 0-1,0 1 1,-1-1 0,1 0 0,0 1 0,0-1 0,-1 0 0,1 1 0,0 0 0,0-1 0,0 1 0,0 0 0,0-1 0,0 1 0,0 0 0,0 0 0,0 0 0,0 0 0,1 0 0,-1 0 0,0 0 0,1 0 0,-1 0 0,0 2 0,-4 5 42,1 1 1,0-1-1,-4 16 1,6-18 32,-9 30 63,1 1 1,2 0 0,1 0-1,-3 65 1,10-84-193,0-1 0,0 0 0,2 0 0,0 0-1,1 0 1,1 0 0,0 0 0,1-1 0,1 0 0,1 0 0,0 0 0,15 22 0,-17-31 29,0-1 1,0 0-1,0 0 1,1 0-1,0-1 1,0 0-1,1 0 1,-1-1-1,1 0 1,0 0-1,0 0 0,1-1 1,-1 0-1,1 0 1,-1-1-1,1 0 1,0 0-1,0-1 1,0 0-1,10 0 1,-9-1 14,1-1 1,-1 0-1,1-1 1,-1 0-1,0 0 1,1-1-1,-1 0 1,-1-1-1,1 0 1,0 0-1,-1-1 1,0 0 0,0 0-1,0-1 1,-1 0-1,11-11 1,-6 4 39,-1-1 1,-1 0 0,0 0-1,-1-1 1,-1 0 0,0-1-1,-1 0 1,0 0 0,-2 0 0,0-1-1,3-18 1,-6 25-39,0-1 1,-1 0-1,-1 1 0,0-1 1,0 1-1,-1-1 0,0 0 1,-1 1-1,0 0 0,0-1 1,-2 1-1,1 0 0,-1 0 1,0 1-1,-1-1 0,0 1 1,-1 0-1,0 0 0,-9-10 1,5 8-42,-1 1 0,0 1 0,-1-1 0,0 2 0,0 0 0,-1 0 0,0 1 0,0 1 0,-1 0 0,0 1 0,-25-6 1,3 4-149,-1 1 1,0 3 0,-55 0 0,82 3-14,-1 0 0,0-1 0,-15-4 0,24 5 73,0-1-1,0 0 1,0 1 0,1-1-1,-1 0 1,0 0 0,1 0 0,-1 0-1,0 0 1,1 0 0,-1 0-1,-1-2 1,3 2 9,0 1 0,-1-1 0,1 0 0,0 1-1,-1-1 1,1 0 0,0 0 0,0 0 0,0 1 0,-1-1 0,1 0 0,0 0 0,0 0-1,0 0 1,0 1 0,1-1 0,-1 0 0,0 0 0,0 0 0,0 1 0,1-1 0,-1 0-1,0 0 1,1 1 0,-1-1 0,1 0 0,-1 0 0,1 0 0,22-24 1304,16-9-659</inkml:trace>
</inkml:ink>
</file>

<file path=ppt/ink/ink8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1:22.1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11 721 6553,'-3'-8'784,"1"-1"1,0 1-1,1-1 0,0 0 0,0 0 0,0 1 0,1-1 0,1 0 0,0 0 0,0 1 0,0-1 0,4-11 0,6-15 758,23-54 0,-27 73-988,18-41 1031,58-93 0,47-44-1151,-129 193-440,4-6-240,-2 4-232,-1 0 0,1 0 0,-1 0 1,0 0-1,0-1 0,0 1 0,-1 0 1,1-1-1,-1 0 0,0 1 0,1-7 1,-5 9-514</inkml:trace>
</inkml:ink>
</file>

<file path=ppt/ink/ink8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1:22.50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1 10138,'-1'5'8043,"5"8"-5079,15 23-2259,-2-9-430,0-1 172,-1 1 0,17 40 0,27 99-240,-58-157-1943</inkml:trace>
</inkml:ink>
</file>

<file path=ppt/ink/ink8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1:22.90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1 246 7818,'12'-23'7366,"17"-5"-5308,-11 13-724,97-109 3612,-109 116-4781,1 1-1,0 1 0,1-1 1,12-8-1,-17 14-377,-1-1 1,1 0-1,0 1 0,0 0 0,0 0 1,0 0-1,0 0 0,1 0 0,-1 1 0,0-1 1,0 1-1,1 0 0,-1 0 0,0 0 1,0 0-1,6 1 0,-2 5-4309</inkml:trace>
</inkml:ink>
</file>

<file path=ppt/ink/ink8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1:23.32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96 10194,'-3'-1'4409,"7"-9"-2328,-1-1-265,8-4-560,0-3-296,2 4-487,9 3-185,-6 3-160,4 4-152,-1 2-609,0 2-543,-5-2-1264,2 2 1431</inkml:trace>
</inkml:ink>
</file>

<file path=ppt/ink/ink8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1:23.76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1 232 9834,'17'3'1407,"0"0"-1,33 0 1,-47-3-1262,-1-1 0,0 0 0,0 1 0,0-1 0,0 0 0,0 0 0,0 0 0,0-1 0,0 1 0,-1 0 0,1-1 0,0 1 0,-1-1 0,1 0 0,-1 0 0,0 1 0,1-1 0,-1 0 0,0 0 0,0 0 0,0 0 0,-1 0 0,1 0 0,0 0 0,0-3 0,4-8 503,-1 5-220,6-11 395,-1-1 0,6-21 0,-13 36-761,-1 1 1,1 0-1,-1-1 0,-1 1 0,1-1 1,-1 1-1,1-1 0,-1 1 0,-1-1 1,1 0-1,-1 1 0,1-1 0,-1 1 1,0 0-1,-1-1 0,-2-5 0,4 9-61,-1 0-1,1 0 0,-1 0 1,0 0-1,1 0 0,-1 0 1,0 0-1,0 0 0,0 1 0,0-1 1,0 0-1,0 0 0,0 1 1,0-1-1,0 0 0,0 1 1,0-1-1,0 1 0,-1 0 1,1-1-1,0 1 0,0 0 0,0 0 1,-3 0-1,2 0-1,-1 0 0,1 1 0,0 0 0,0-1 0,-1 1 1,1 0-1,0 0 0,0 1 0,0-1 0,0 0 0,0 1 0,-2 1 0,-2 2-3,1 1 1,-1 0-1,1 0 0,0 0 0,0 1 1,-6 12-1,8-11 64,0-1 0,1 1-1,0 0 1,0 0 0,1 0 0,0 0 0,0 0 0,1 1 0,0-1-1,0 0 1,1 0 0,0 0 0,0 0 0,1 0 0,0 0 0,1 0-1,0-1 1,0 1 0,0-1 0,1 0 0,0 1 0,1-2 0,0 1 0,0-1-1,0 1 1,0-1 0,1-1 0,0 1 0,1-1 0,-1 0 0,1 0-1,0-1 1,0 0 0,0 0 0,1-1 0,-1 0 0,1 0 0,0-1 0,0 0-1,0 0 1,0-1 0,0 0 0,0 0 0,8-1 0,1-1-487,0-2 0,0 0 0,-1-1 1,1 0-1,19-9 0,-1-5-578</inkml:trace>
</inkml:ink>
</file>

<file path=ppt/ink/ink8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1:25.82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457 1021 4705,'-2'1'192,"1"-1"-1,-1 1 1,1-1 0,-1 1 0,1 0-1,-1-1 1,1 1 0,-1 0-1,1 0 1,0 0 0,0 0 0,0 0-1,-1 0 1,1 1 0,0-1 0,0 0-1,1 1 1,-1-1 0,-1 2-1,1-1-11,0 0-1,0-1 1,0 1-1,-1 0 0,1-1 1,-1 1-1,1-1 1,-1 1-1,0-1 0,1 0 1,-1 0-1,0 0 1,0 0-1,-2 1 0,4-2-109,0 0 0,-1 0 0,1 0 0,0 0 0,0 0 0,-1 0 0,1 1 0,0-1-1,0 0 1,0 0 0,-1 0 0,1 0 0,0 0 0,0 0 0,-1 0 0,1 1 0,0-1-1,0 0 1,0 0 0,0 0 0,-1 0 0,1 1 0,0-1 0,0 0 0,0 0 0,0 0 0,0 1-1,0-1 1,-1 0 0,1 0 0,0 1 0,0-1 0,0 0 0,0 0 0,0 0 0,0 1-1,0-1 1,0 0 0,0 0 0,0 1 0,0-1 0,0 0 0,0 1 0,1-1 105,-1 1 1,0-1 0,1 0 0,-1 1 0,0-1-1,1 1 1,-1-1 0,1 0 0,-1 1-1,1-1 1,-1 0 0,0 0 0,1 0-1,-1 1 1,1-1 0,-1 0 0,1 0-1,-1 0 1,1 0 0,-1 0 0,1 0-1,0 0 1,0 0 0,11 0 15,1-2 0,-1 0-1,1 0 1,-1-1 0,0-1 0,0 0 0,0-1 0,0 0 0,-1-1-1,0 0 1,11-8 0,20-16 516,54-50 0,-50 40-456,169-160 785,-191 174-967,-2-1-1,0-1 1,-2-1 0,-1-1 0,-1-1 0,16-40 0,-29 59-27,-1-1-1,0-1 1,0 1-1,-2 0 1,1-1-1,-2 0 1,0 1-1,-1-1 1,0 0-1,-4-24 1,2 27-17,0 1 0,-1 0 1,-1 0-1,1 0 0,-2 0 0,1 1 1,-1 0-1,-1 0 0,0 0 1,0 0-1,0 1 0,-1 0 1,0 1-1,-13-11 0,-4-1-12,-1 0-1,-32-18 1,46 31-11,0 0 0,0 2 0,-1-1 1,0 1-1,0 1 0,0 0 0,0 1 0,-17-2 1,-1 4 1,1 1 0,0 1 1,0 1-1,0 2 1,0 1-1,1 1 1,0 1-1,0 2 0,1 0 1,0 2-1,1 1 1,-24 17-1,0-1-2,2 2 0,1 2 0,-54 51 0,85-68-2,0 0 1,1 1 0,0 1 0,2 0 0,0 1 0,1 0-1,1 1 1,1 1 0,1-1 0,0 2 0,-6 27-1,1 13 58,-10 110-1,22-139-21,1-1 1,2 1-1,1 0 1,2-1-1,10 41 1,-13-67 12,1 0 1,0 0 0,0 0-1,0 0 1,1 0 0,0 0-1,0-1 1,0 1 0,1-1-1,-1 0 1,1 0 0,1 0-1,-1-1 1,1 1 0,0-1-1,0 0 1,0-1 0,0 1-1,1-1 1,-1 0 0,1 0-1,0 0 1,0-1 0,0 0-1,0-1 1,0 1 0,1-1-1,10 1 1,9 0 203,-1-1 1,0-2-1,1 0 0,34-7 1,100-28 462,-157 35-707,121-36-565,174-77-1,-265 97-1226,-15 1 697</inkml:trace>
</inkml:ink>
</file>

<file path=ppt/ink/ink8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1:41.2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30 47 7794,'-3'3'626,"-21"25"2705,23-28-3275,1 1 0,0-1 0,-1 1 0,1-1 0,0 1 0,0-1 0,0 1 0,-1-1 0,1 1 0,0-1 1,0 1-1,0-1 0,0 1 0,0 0 0,0-1 0,0 1 0,0-1 0,0 1 0,1-1 0,-1 1 0,0-1 0,0 1 1,0 0-1,1 0 18,0-1-1,0 1 1,0 0 0,-1-1 0,1 1 0,0-1 0,0 1 0,0-1 0,0 0 0,0 1 0,0-1 0,0 0 0,0 1-1,0-1 1,0 0 0,0 0 0,2 0 0,21 0 642,0 0 0,0-2-1,38-7 1,-17 2-136,439-44 4484,872 22-1,-1262 32-4580,411 30 1746,-483-30-2147,-12-2-55,1 0-1,0 1 1,-1 0-1,1 1 1,-1 0 0,0 0-1,0 1 1,0 0 0,9 7-1,-14-5-476</inkml:trace>
</inkml:ink>
</file>

<file path=ppt/ink/ink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7:32.49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4 16147,'21'-4'6738,"-9"4"-4362,-9 4-807,-9 0-2057,-13-7 344</inkml:trace>
</inkml:ink>
</file>

<file path=ppt/ink/ink8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1:59.85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25 20 8450,'-18'-14'3927,"11"8"-397,17 19-1418,8 8-1349,136 157 3457,-114-137-3502,2-1 0,49 36 0,-46-45-401,1-2 1,2-2-1,0-2 1,2-2-1,0-3 0,2-1 1,0-3-1,1-2 1,0-3-1,1-1 0,94 3 1,249-15-22,-344 0-936,-3 2-1586,-9 1 932</inkml:trace>
</inkml:ink>
</file>

<file path=ppt/ink/ink8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2:01.22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46 138 6241,'-46'-137'9280,"70"240"-3525,8 40-4694,-12-67-539,40 182 328,-59-251-841,1 4 3,0 0 0,0 0 0,1 0 0,0 0-1,0-1 1,10 18 0,-13-28-12,0 1 0,0-1-1,0 0 1,0 1 0,0-1-1,1 0 1,-1 1 0,0-1 0,0 0-1,1 1 1,-1-1 0,0 0-1,0 1 1,1-1 0,-1 0 0,0 0-1,1 1 1,-1-1 0,0 0 0,1 0-1,-1 0 1,1 0 0,-1 1-1,0-1 1,1 0 0,-1 0 0,1 0-1,-1 0 1,0 0 0,1 0-1,-1 0 1,1 0 0,-1 0 0,0 0-1,1 0 1,-1 0 0,1 0 0,-1-1-1,0 1 1,1 0 0,-1 0-1,0 0 1,1 0 0,-1-1 0,0 1-1,1 0 1,-1 0 0,0-1-1,1 1 1,-1-1 0,10-17-4,-9 17 3,13-35 10,11-45-1,-19 56-32,1 0 0,1 1-1,2 0 1,0 0 0,17-26 0,-25 47 23,0 0 0,0 0-1,0 0 1,1 0 0,-1 1-1,1-1 1,0 1 0,-1-1-1,1 1 1,0 0 0,7-3-1,-8 4 4,0 1 0,-1-1 0,1 1 0,0 0 0,0 0 0,0 0 0,0 0 0,0 0 0,0 0 0,0 0-1,-1 0 1,1 1 0,0-1 0,0 1 0,0 0 0,-1-1 0,1 1 0,0 0 0,-1 0 0,1 0 0,0 0 0,-1 0 0,1 1-1,1 1 1,36 36 61,-31-29-21,1-1 0,0 0 1,1 0-1,17 12 0,-23-19-30,1 0 0,-1 0 0,1 0 0,-1 0 0,1-1 0,-1 0 0,1 0-1,0 0 1,0 0 0,-1-1 0,1 0 0,0 0 0,0 0 0,0 0 0,-1-1 0,9-2-1,-4 0-1,-1 0-1,1 0 0,-1-1 0,0 0 0,0-1 0,0 1 1,0-2-1,-1 1 0,0-1 0,0 0 0,0 0 0,10-15 1,-1-1-3,0-1 1,-2 0-1,12-27 1,-21 40-8,-1 0 0,0-1 0,0 1 1,-2-1-1,4-20 0,-5 28 0,-1-1 0,1 1 0,-1-1 0,0 1 0,0 0 1,0-1-1,-1 1 0,1-1 0,-1 1 0,0-1 0,0 1 0,0 0 1,0-1-1,-1 1 0,1 0 0,-1 0 0,0 0 0,0 0 0,0 0 0,0 1 1,0-1-1,-4-3 0,5 6-2,-1-1 1,1 1-1,0 0 0,0-1 1,-1 1-1,1 0 0,0 0 1,-1 0-1,1 0 1,0 0-1,-1 0 0,1 0 1,0 0-1,-1 0 0,1 1 1,0-1-1,0 0 1,-1 1-1,1-1 0,0 1 1,0 0-1,0-1 0,0 1 1,0 0-1,0 0 1,0 0-1,0-1 0,0 1 1,0 0-1,0 0 0,-1 2 1,-3 3 0,1-1 0,0 1 0,0 0 1,-6 11-1,7-11 30,1 0-1,0 0 1,0 0 0,0 0-1,1 0 1,0 1 0,0-1-1,0 0 1,1 1 0,0-1-1,0 1 1,1-1 0,0 1-1,0-1 1,0 0 0,1 1 0,0-1-1,0 0 1,0 0 0,1 0-1,0-1 1,0 1 0,1-1-1,-1 1 1,1-1 0,0 0-1,1-1 1,-1 1 0,1-1 0,0 1-1,0-2 1,0 1 0,1 0-1,-1-1 1,1 0 0,0 0-1,0-1 1,0 0 0,0 0-1,0 0 1,1-1 0,-1 0-1,0 0 1,9 0 0,-4 0-161,-1-1 0,0-1 1,1 1-1,-1-2 0,0 1 0,1-2 1,-1 1-1,0-1 0,-1-1 0,14-5 1,-12 2-534,0 0 0,0 0 1,0-1-1,-1-1 1,0 0-1,-1 0 1,15-19-1,3-7-1659,-4 1 1082</inkml:trace>
</inkml:ink>
</file>

<file path=ppt/ink/ink8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2:02.41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78 473 9826,'0'-1'187,"0"1"0,0-1 1,0 1-1,0 0 0,0-1 0,0 1 0,-1-1 0,1 1 0,0 0 1,0-1-1,0 1 0,-1 0 0,1-1 0,0 1 0,-1 0 0,1-1 1,0 1-1,0 0 0,-1 0 0,1-1 0,-1 1 0,1 0 0,0 0 1,-1 0-1,1-1 0,0 1 0,-1 0 0,1 0 0,-1 0 0,1 0 1,-1 0-1,1 0 0,0 0 0,-1 0 0,1 0 0,-1 0 0,1 0 1,0 0-1,-1 0 0,1 0 0,-1 1 0,1-1 0,0 0 0,-1 0 1,1 0-1,-1 1 0,1-1 0,0 0 0,-1 0 0,1 1 0,-1-1 1,-15 26 1137,7-6-921,1-1-1,1 2 1,-6 25-1,11-38-326,0-1 0,1 1 0,0-1 0,0 1 0,0-1 0,1 1 0,1-1 0,-1 1 0,1 0 0,1-1 0,-1 0 0,1 1 0,0-1 0,5 10 0,-7-16-79,1 0-1,-1-1 1,0 1 0,1 0 0,-1 0-1,0-1 1,1 1 0,-1 0 0,1-1 0,-1 1-1,1 0 1,0-1 0,-1 1 0,1-1-1,0 1 1,-1-1 0,1 1 0,0-1 0,0 0-1,-1 1 1,1-1 0,0 0 0,0 0-1,-1 1 1,1-1 0,0 0 0,0 0 0,0 0-1,0 0 1,-1 0 0,3 0 0,-2-1-8,1 0 0,-1 0 1,1 0-1,-1 0 0,0-1 1,1 1-1,-1 0 0,0-1 1,0 1-1,0-1 0,0 1 1,0-1-1,1-2 0,3-8-63,0 0 0,6-24 0,-6 15-38,-1-1-1,-1 1 0,0-30 1,-3 59 329,0-5-184,0 0 0,0-1-1,0 1 1,1 0-1,-1 0 1,1-1-1,0 1 1,-1 0 0,1-1-1,0 1 1,0 0-1,1-1 1,-1 1-1,1-1 1,-1 0-1,4 4 1,25 32 63,-29-36-94,0 0-1,1-1 1,-1 1-1,0-1 0,1 1 1,0-1-1,-1 1 1,1-1-1,0 0 0,0 0 1,-1 0-1,1 0 1,0 0-1,0 0 0,0-1 1,0 1-1,0-1 0,0 1 1,0-1-1,1 0 1,-1 0-1,0 0 0,0 0 1,0 0-1,0 0 1,0 0-1,0-1 0,0 1 1,0-1-1,0 0 1,0 1-1,0-1 0,0 0 1,0 0-1,0 0 1,-1-1-1,1 1 0,0 0 1,-1-1-1,1 1 1,-1-1-1,1 1 0,1-3 1,3-4 5,-1 0 0,1-1 0,-1 1 0,-1-1 1,1 0-1,-2 0 0,4-10 0,1-10-8,-6 19 2,0 1 1,1 0-1,0 0 0,0 0 1,1 0-1,0 0 0,6-8 1,-9 16 21,0 0 0,0 0 0,0 0 0,0 0 0,0 0 0,0 1 0,0-1 0,0 0 0,0 1 0,0-1 0,1 0 0,-1 1 0,0 0 0,0-1 0,0 1 0,1 0 0,-1-1 0,0 1 0,0 0 0,1 0 0,-1 0 0,0 0 0,1 1 0,-1-1 0,0 0 0,0 0 0,1 1 0,-1-1 0,0 1 0,0-1 0,0 1 0,0-1 0,0 1 0,1 0 0,-1-1 0,1 2 0,6 4 253,0 1 0,-1-1 1,12 13-1,-11-11-150,4 5 84,-7-7-118,1 0-1,0 0 1,0 0 0,1-1 0,0 0-1,9 5 1,-14-9-79,0 0 0,0-1 0,-1 1 0,1-1 0,0 1 0,0-1 0,0 0-1,0 0 1,-1 0 0,1 0 0,0 0 0,0 0 0,0-1 0,0 1 0,-1 0 0,1-1 0,0 0 0,0 1 0,-1-1-1,1 0 1,-1 0 0,1 0 0,0 0 0,-1 0 0,0 0 0,1 0 0,-1-1 0,0 1 0,1 0 0,-1-1 0,0 1-1,0-1 1,0 1 0,1-4 0,-2 5-12,10-13 15,-1 0-1,-1-1 0,0 0 1,-1 0-1,0-1 0,-1 0 1,-1 0-1,6-27 1,-6-3 8,-4 27-9,1 1-1,7-28 1,-10 50-12,0 0 1,0 0-1,1 0 1,0 0-1,0 0 1,0 0-1,1 0 1,0 1-1,0-1 1,0 0-1,0 0 1,1-1-1,0 1 1,0 0-1,0-1 1,0 1-1,1-1 1,0 1-1,3 3 1,-4-6-4,0 1 1,0-1-1,0 0 1,0 0-1,0 0 1,0-1-1,1 1 1,-1-1-1,0 1 1,1-1 0,0 0-1,-1 1 1,1-1-1,-1-1 1,1 1-1,0 0 1,0-1-1,0 1 1,-1-1-1,1 0 1,0 0-1,0 0 1,0 0-1,0-1 1,-1 1-1,1-1 1,0 1-1,0-1 1,-1 0-1,1 0 1,-1 0-1,1-1 1,-1 1 0,1-1-1,-1 1 1,0-1-1,4-2 1,2-3 5,-1 0 0,1 0 0,-1 0 0,-1-1 1,1 0-1,-1 0 0,-1 0 0,0-1 0,0 0 0,0 0 1,-1 0-1,-1-1 0,1 1 0,-1-1 0,-1 0 1,0 0-1,-1 0 0,1 0 0,-2 0 0,0-1 1,0 1-1,-2-13 0,7 24-15,0 1 0,0-1-1,-1 1 1,1 0 0,0 1 0,5 3 0,36 24 22,-43-29-12,-1 0-1,0 0 1,1 0-1,-1 0 0,1-1 1,-1 1-1,1-1 1,-1 0-1,1 1 1,-1-1-1,1 0 0,-1-1 1,1 1-1,-1 0 1,1-1-1,-1 1 0,0-1 1,1 0-1,-1 0 1,0 0-1,1 0 1,-1 0-1,0 0 0,0-1 1,0 1-1,3-4 1,0 2-3,-1-1 1,-1 0 0,1 0 0,0 0 0,-1-1-1,0 1 1,0-1 0,0 0 0,-1 1 0,3-7-1,2-12-7,-1-1-1,5-40 1,-11 63 8,0 1 0,0 0 0,0 0-1,0 0 1,0-1 0,0 1 0,0 0 0,0 0 0,0 0-1,0-1 1,0 1 0,0 0 0,0 0 0,0 0 0,0 0 0,0-1-1,1 1 1,-1 0 0,0 0 0,0 0 0,0 0 0,0-1 0,0 1-1,0 0 1,1 0 0,-1 0 0,0 0 0,0 0 0,0 0-1,0-1 1,1 1 0,-1 0 0,0 0 0,0 0 0,0 0 0,1 0-1,-1 0 1,0 0 0,0 0 0,0 0 0,1 0 0,-1 0 0,0 0-1,0 0 1,0 0 0,1 0 0,-1 0 0,0 0 0,0 0 0,0 0-1,1 1 1,-1-1 0,0 0 0,0 0 0,0 0 0,0 0-1,1 0 1,-1 0 0,0 1 0,0-1 0,0 0 0,0 0 0,0 0-1,1 1 1,8 10-17,97 184 117,-91-168-33,-1 1 0,19 58 0,-29-71-16,0 0 0,0 1 0,-2-1 1,0 1-1,0 0 0,-2-1 0,-1 26 0,0-33-29,-1 0-1,0 0 1,-1 0 0,1-1 0,-1 1 0,-1-1-1,1 1 1,-1-1 0,-1-1 0,1 1 0,-1 0 0,0-1-1,-1 0 1,-7 7 0,9-10-41,0 1 1,-1-1-1,1 0 0,-1 0 1,0-1-1,1 1 1,-1-1-1,0 0 0,0 0 1,-1-1-1,1 1 0,0-1 1,-1 0-1,1-1 0,0 1 1,-1-1-1,1 0 1,-1 0-1,1-1 0,0 0 1,-10-2-1,7 0-255,-1 0-1,1-1 1,0 0-1,0 0 1,1-1-1,-1 0 1,1-1-1,0 1 1,0-1-1,1 0 1,0-1-1,0 0 1,0 0-1,1 0 1,0-1 0,1 1-1,-1-1 1,1 0-1,1-1 1,-4-10-1,-3-16 542</inkml:trace>
</inkml:ink>
</file>

<file path=ppt/ink/ink8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2:03.1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156 468 9418,'-1'-4'524,"0"0"1,0 0-1,-1 0 1,0 0-1,0 0 1,0 0-1,0 0 1,-1 0-1,-4-4 0,6 7-432,0 0-1,0 0 0,0 0 1,0 1-1,-1-1 0,1 0 1,0 1-1,0-1 0,-1 1 0,1-1 1,0 1-1,0 0 0,-1 0 1,1 0-1,0-1 0,-1 1 1,1 0-1,0 0 0,-1 1 0,1-1 1,0 0-1,-1 0 0,1 1 1,0-1-1,-1 1 0,1-1 0,0 1 1,0-1-1,0 1 0,0 0 1,-1 0-1,1 0 0,0-1 1,0 1-1,0 1 0,-6 5 217,0 0-1,1 0 1,0 1 0,0-1-1,1 1 1,0 1 0,0-1-1,1 1 1,0-1 0,-3 15-1,0 0 192,1 0 1,1 0-1,-2 26 0,7-45-460,-1-1 0,1 1 0,0 0 0,0 0-1,0-1 1,0 1 0,1 0 0,0-1-1,0 1 1,0 0 0,0-1 0,0 1 0,1-1-1,-1 1 1,1-1 0,0 0 0,0 0 0,0 0-1,0 0 1,1 0 0,-1 0 0,1 0 0,0-1-1,0 0 1,3 3 0,-2-3-30,0-1 0,0 1 0,0-1 0,-1 0 0,1 0 0,0 0 0,0-1 0,0 1 0,1-1 0,-1 0 0,0 0 0,0-1 0,0 1 0,0-1 0,0 0-1,0 0 1,0 0 0,-1 0 0,1-1 0,0 0 0,-1 1 0,7-5 0,-2 0-2,1 0 0,-1 0 1,0-1-1,-1 0 0,0 0 0,0-1 0,0 0 0,-1 0 0,0-1 0,5-9 0,-4 2-5,0 1 0,-1-1 0,0 0 0,-1 0 0,3-26 0,-2-6-29,-3 0 0,-2 0 1,-6-63-1,-1 40-71,-3-98-198,11 151 260,-2 18 36,0-1-1,0 1 1,0 0 0,1 0 0,-1 0-1,0 0 1,0 0 0,0 0 0,0 0-1,0 0 1,0 0 0,0 0 0,0 0-1,0 0 1,0 0 0,1 0 0,-1 0-1,0 0 1,0 0 0,0 0 0,0 0-1,0 0 1,0 0 0,0 0 0,0 0-1,1 0 1,-1 0 0,0 0 0,0 0-1,0 0 1,0 0 0,0 0 0,0 0-1,0 0 1,0 0 0,0 0 0,0 0-1,1 0 1,-1 0 0,0 0 0,0 0-1,0 0 1,0 1 0,0-1 0,0 0-1,0 0 1,0 0 0,0 0 0,0 0-1,0 0 1,0 0 0,0 0 0,0 0-1,0 1 1,0-1 0,0 0 0,0 0-1,0 0 1,0 0 0,0 0 0,0 0-1,0 0 1,0 0 0,0 0 0,0 1-1,0-1 1,9 33 57,-7-27-35,14 77 637,8 145-1,-21-192-409,1 1 0,2-1-1,1 0 1,22 62-1,-29-98-241,0 0 0,0 1 1,0-1-1,0 1 0,0-1 0,0 0 0,1 1 0,-1-1 0,0 0 0,0 1 0,1-1 0,-1 0 0,0 1 0,0-1 0,1 0 0,-1 0 0,0 1 0,1-1 0,-1 0 1,0 0-1,1 1 0,-1-1 0,0 0 0,1 0 0,-1 0 0,1 0 0,-1 0 0,0 0 0,1 0 0,-1 0 0,1 0 0,0 0 0,11-8 55,6-19-47,-18 27-11,7-15 5,-1 1 0,-1-1 1,0 0-1,-1-1 0,3-21 1,-4 18-25,1-1 1,13-35 0,-14 49 11,-1 1 0,1 0 1,0 0-1,0 0 0,0 0 1,1 0-1,-1 1 1,1-1-1,1 1 0,-1 0 1,0 1-1,1-1 0,0 1 1,6-4-1,-10 6 1,0 1 0,1-1 0,-1 0 0,0 1 0,1-1 0,-1 1-1,0 0 1,1 0 0,-1-1 0,0 1 0,1 0 0,-1 0 0,1 0 0,-1 0 0,0 0 0,1 1 0,-1-1 0,0 0-1,1 1 1,-1-1 0,0 1 0,1-1 0,-1 1 0,2 1 0,1 1-41,0 0 0,0 1 0,-1 0 0,1 0 1,3 6-1,18 17-1784,-23-26 1582,-1 0 0,0 0 0,1 0 0,-1 0 0,1 0 0,-1-1 0,1 1 0,-1 0-1,1-1 1,-1 0 0,1 1 0,0-1 0,-1 0 0,1 0 0,0 0 0,-1 0 0,1 0 0,3 0 0,0-2-427,0 0-1,1 0 1,-1-1 0,0 0 0,0 1-1,0-1 1,-1-1 0,1 1-1,6-8 1,11-10-337</inkml:trace>
</inkml:ink>
</file>

<file path=ppt/ink/ink8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2:03.65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19 271 6529,'73'-107'3361,"-50"63"582,-22 43-3737,-1 1 0,0-1 0,0 0 0,1 0-1,-1 0 1,0 1 0,0-1 0,0 0-1,0 0 1,0 1 0,0-1 0,0 0 0,0 0-1,0 0 1,0 1 0,-1-1 0,1 0-1,0 0 1,0 1 0,-1-1 0,1 0 0,0 0-1,-1 1 1,1-1 0,-1 0 0,0 0-1,0 1-66,0-1-1,1 1 1,-1 0-1,0-1 1,0 1-1,0 0 1,1 0-1,-1 0 1,0-1-1,0 1 1,0 0-1,1 0 1,-1 0-1,0 0 1,0 1-1,0-1 1,0 0-1,1 0 1,-1 0-1,0 1 1,0-1-1,1 0 1,-1 1-1,0-1 1,0 1-1,1-1 0,-1 1 1,0-1-1,1 1 1,-1-1-1,0 2 1,-19 19 1366,20-21-1500,-8 12 102,0-1 0,1 1 1,0 0-1,1 1 1,0 0-1,1 0 0,0 0 1,1 0-1,1 1 0,0 0 1,1 0-1,0-1 0,1 19 1,1-31-111,0 0 1,0 0 0,0 0 0,0 0-1,0 0 1,1 0 0,-1 0 0,0 0-1,0 0 1,1 0 0,-1 0 0,1 0-1,-1 0 1,1 0 0,-1 0-1,1 0 1,1 1 0,-2-2-6,1 0 0,-1 0 1,1 1-1,-1-1 0,1 0 0,-1 0 0,1 0 1,-1 0-1,1 0 0,-1 0 0,1 0 0,-1 0 1,1-1-1,-1 1 0,1 0 0,-1 0 0,0 0 1,1 0-1,-1-1 0,1 1 0,-1 0 1,1 0-1,-1-1 0,0 1 0,1-1 0,23-28-424,-10 5 49,-1 0 0,-1-1 0,-1 0 0,-1-1 0,7-31 0,35 87 596,-48-28-198,0-1 1,1 0-1,-1 0 0,0 0 1,1 0-1,-1 0 0,0-1 1,1 0-1,-1 0 0,1 0 1,-1-1-1,1 1 0,7-3 1,-11 3-12,1-1 7,0 0 1,-1 1-1,1-1 1,0 0-1,0 0 1,0 0-1,-1-1 1,1 1-1,0 0 1,-1-1-1,1 1 1,-1 0-1,0-1 1,1 0-1,-1 1 0,0-1 1,0 0-1,0 0 1,1-3-1,11-41 227,-7 22-138,-4 19-91,0 0-1,0 1 1,0-1 0,1 1 0,-1 0 0,1 0 0,0 0 0,0 0 0,1 0 0,-1 1-1,1-1 1,0 1 0,0 0 0,8-5 0,-11 8-7,-1 0 1,1 0-1,0 0 0,0 0 1,0 0-1,0 0 1,0 1-1,0-1 0,-1 0 1,1 0-1,0 1 0,0-1 1,0 0-1,-1 1 1,1-1-1,0 1 0,0-1 1,-1 1-1,1-1 0,0 1 1,-1 0-1,1-1 0,-1 1 1,2 1-1,14 22 57,-12-18-44,18 32-101,-19-26-6676</inkml:trace>
</inkml:ink>
</file>

<file path=ppt/ink/ink8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2:04.08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39 0 9778,'-18'25'4257,"7"-9"-2089,2-5-1215,9-5-665,1-4-312,7-4-840,-8 1-257,0-1 617</inkml:trace>
</inkml:ink>
</file>

<file path=ppt/ink/ink8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2:04.49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1 259 7714,'6'28'7032,"-2"16"-2503,0 1-1650,-3-38-2618,-1-1-1,1 0 1,-1 1-1,0-1 1,-1 0-1,0 1 1,-2 6 0,56-162-758,-48 133 424,-4 10 46,0-1-1,1 1 1,0-1-1,1 1 0,-1 0 1,1 0-1,0 0 1,0 1-1,1-1 1,8-9-1,-11 14 119,1 1 0,-1 0 0,0 0 0,0 0 0,1 0 1,-1 0-1,0 0 0,1 0 0,-1 0 0,0 1 0,0-1 0,1 0 0,-1 1 0,0-1 0,0 1 0,0-1 0,0 1 0,0 0 0,0 0 0,0-1 0,0 1 0,0 0 0,1 1 0,4 2-125,37 26 644,-35-23-442,0-1 0,0-1-1,0 1 1,1-1 0,13 5 0,-16-8 27,-1 1 0,0 0 1,1 0-1,-1 0 0,0 0 1,-1 1-1,8 6 0,-11-9-167,0 0-1,0 0 1,-1 0-1,1 0 1,0 0-1,0 0 1,-1 0-1,1 0 1,-1 0 0,1 0-1,-1 0 1,1 0-1,-1 0 1,0 0-1,1 1 1,-1-1-1,0 0 1,0 0-1,0 0 1,0 1-1,0-1 1,0 0-1,0 0 1,0 0 0,-1 1-1,1-1 1,0 0-1,-1 0 1,1 0-1,-1 0 1,1 0-1,-1 0 1,1 0-1,-1 0 1,0 0-1,0 0 1,1 0 0,-1 0-1,0 0 1,0 0-1,0-1 1,0 1-1,-1 0 1,-1 2-65,-1-1 0,1 0 1,0-1-1,-1 1 0,0 0 1,1-1-1,-1 0 0,-5 1 1,8-2-83,-1 1 0,1-1 0,0 0 0,-1 0 0,1 0 0,0 0 0,0 0 0,-1 0 0,1 0 0,0-1 0,-1 1 1,1 0-1,0-1 0,0 1 0,0-1 0,-1 1 0,1-1 0,0 0 0,0 1 0,0-1 0,0 0 0,0 0 0,0 0 1,0 0-1,1 0 0,-1 0 0,0 0 0,0 0 0,1 0 0,-1 0 0,0-2 0,-4-25-2787,4-10 1253</inkml:trace>
  <inkml:trace contextRef="#ctx0" brushRef="#br0" timeOffset="1">723 0 15643,'-13'32'7522,"-7"2"-2753,-10-2-2705,-7-1-2688,-3-9-1816,-18-20 1472</inkml:trace>
</inkml:ink>
</file>

<file path=ppt/ink/ink8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2:10.94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257 1328 6449,'-18'45'2650,"18"-45"-2560,0 1-1,0-1 0,0 0 0,0 0 1,0 1-1,0-1 0,0 0 1,0 0-1,1 0 0,-1 0 0,0 1 1,0-1-1,0 0 0,0 0 1,1 0-1,-1 0 0,0 0 0,0 0 1,0 1-1,1-1 0,-1 0 1,0 0-1,0 0 0,0 0 0,1 0 1,-1 0-1,0 0 0,0 0 1,0 0-1,1 0 0,-1 0 0,0 0 1,0 0-1,1 0 0,-1 0 1,0 0-1,0 0 0,0 0 0,1 0 1,-1-1-1,0 1 0,0 0 1,0 0-1,1 0 0,-1 0 0,0 0 1,0 0-1,0-1 0,0 1 1,1 0-1,-1 0 0,0 0 0,0-1 1,21-8 2239,-14 6-2312,147-74 1959,-46 20-1122,-65 34-316,0-1 0,71-57-1,69-76 1635,-149 124-1778,-2-2-1,-1-1 1,-2-2 0,-1-1-1,-2-1 1,23-49-1,-40 70-282,-2 0-1,0-1 1,-1 1-1,5-33 0,5-82 651,-16 120-706,0-1 0,-1 1 0,-1 0-1,0-1 1,-1 1 0,0 0 0,-2 0 0,1 1 0,-1-1 0,-10-16 0,5 11-39,-1 1 0,-1 0 1,0 0-1,-2 1 0,0 1 0,-20-18 0,26 27 1,-1 1 1,0-1-1,-1 2 0,1-1 0,-1 2 0,0-1 0,0 1 1,-1 1-1,1 0 0,-1 0 0,0 1 0,1 0 0,-1 1 1,0 0-1,-16 1 0,10 1-6,0 1 0,1 0 1,-1 1-1,1 1 0,0 0 0,0 1 0,0 1 1,1 1-1,-24 13 0,-5 9-21,1 2-1,2 1 1,1 3-1,1 1 1,-51 63-1,38-34-10,4 3 1,-71 132-1,88-138 49,3 2 0,2 2 0,4 0 0,2 1 0,4 1 1,2 0-1,-8 123 0,21-172 22,0 0-1,2-1 1,0 1 0,1 0-1,0 0 1,2-1 0,8 25-1,-10-37-39,0-1 0,1 1 0,0-1 0,0 1 0,0-1 0,0 0 0,1 0 0,0-1 0,0 1 0,1-1 0,-1 0 0,1 0 0,0 0 0,0 0 0,0-1 0,0 0 0,1 0 0,-1-1 0,1 1 0,0-1 0,0 0 0,0-1 0,0 0 0,0 0 0,0 0 0,6 0 0,6-1-170,0 0-1,0-2 1,0 0 0,-1-1-1,1 0 1,-1-2 0,1 0-1,-2-1 1,1-1 0,30-16-1,-16 5-1160,-1-2-1,-1-1 1,0-1-1,36-38 1,-8-4-317</inkml:trace>
</inkml:ink>
</file>

<file path=ppt/ink/ink8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2:11.65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1155 22 7042,'1'-1'387,"0"-1"0,0 0 0,0 1 0,0-1 0,0 1 0,1 0 0,-1-1 0,0 1 0,1 0 0,-1 0 0,1 0 0,0 0 0,-1 0 0,1 0 0,0 0 0,2 0 0,-3 1-188,0 0 1,0 0-1,0 0 0,0 0 1,0 0-1,0 0 1,0 0-1,0 1 0,1-1 1,-1 0-1,0 1 1,0-1-1,0 1 1,0-1-1,-1 1 0,1-1 1,0 1-1,0 0 1,0-1-1,1 2 1,1 2 70,0 0 1,-1 0 0,1 0 0,-1 0-1,0 1 1,0-1 0,0 0 0,0 1 0,-1 0-1,0-1 1,1 8 0,0 13 94,-1 0 0,-2 0 1,0 0-1,-1 0 0,-2 0 1,-1 0-1,-9 30 0,-6 5 210,-48 99-1,27-78-334,-4-1-1,-3-2 0,-4-2 1,-3-3-1,-3-2 0,-96 90 0,86-102 195,-140 93-1,-90 27-461,231-140-92,46-24-1527,21-10 371,12-7 85,15-6 83</inkml:trace>
</inkml:ink>
</file>

<file path=ppt/ink/ink8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2:13.51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37 55 9314,'54'-40'3661,"-40"26"-271,-20 19 1148,-3 12-3964,-10 21 373,-29 81 1,45-109-838,-1 0 20,0 0 1,1 0-1,1 1 1,0-1-1,0 1 0,1-1 1,0 11-1,26-76 42,-17 36-170,0 0 0,0 1 1,2-1-1,0 2 0,2 0 0,18-23 0,-26 36 29,-1 0 1,1 0-1,0 0 0,1 1 1,-1 0-1,1 0 0,-1 0 0,1 0 1,0 1-1,0-1 0,0 1 1,0 1-1,0-1 0,1 1 0,-1 0 1,1 0-1,-1 0 0,0 1 1,1 0-1,-1 0 0,1 0 0,-1 1 1,1-1-1,-1 1 0,0 1 1,1-1-1,-1 1 0,0 0 1,5 2-1,3 3 60,0 1 0,0 0 0,0 0 0,-2 1 0,1 1 0,-1 0-1,0 0 1,-1 1 0,9 13 0,-18-23-112,3 4 134,0 0-1,0 0 1,1 0 0,-1-1 0,1 0 0,9 7 0,10-2 268</inkml:trace>
</inkml:ink>
</file>

<file path=ppt/ink/ink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7:36.80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219 1 10378,'-6'24'1742,"2"0"0,-2 31 1,4 112 263,2-68-1145,0-79-734,-8 126 405,6-128-514,-1-1 0,-1 1 1,0-1-1,-2 0 0,0 0 1,-8 16-1,14-32-18,-1 1 0,0-1 0,1 1 0,-1-1 0,0 0 0,0 1 1,0-1-1,0 0 0,0 0 0,0 1 0,-1-1 0,1 0 0,0 0 0,0 0 0,-1-1 0,1 1 1,-1 0-1,1 0 0,-1-1 0,1 1 0,-1-1 0,-2 1 0,2-1-3,0 0-1,-1 0 1,1-1-1,0 1 1,0-1-1,0 0 1,0 0-1,1 1 0,-1-1 1,0 0-1,0-1 1,0 1-1,1 0 1,-1 0-1,-1-2 1,-6-7-28,0 1 0,1-2 0,0 1-1,-8-16 1,10 16 12,0 0-1,1-1 0,0 0 0,0 0 0,1 0 0,1-1 0,0 1 0,-2-15 0,5 22 32,0 0-1,0 0 0,0 0 0,0 0 0,0-1 0,1 1 1,0 0-1,0 0 0,0 1 0,0-1 0,1 0 0,-1 0 1,1 0-1,0 1 0,0-1 0,0 1 0,1 0 1,-1-1-1,1 1 0,0 0 0,0 1 0,0-1 0,0 0 1,0 1-1,1 0 0,6-4 0,-3 2 88,1 1 0,-1 0-1,1 1 1,-1-1 0,1 2 0,0-1-1,0 1 1,-1 0 0,1 1 0,0-1-1,0 2 1,0-1 0,0 1 0,0 0-1,13 4 1,6 4 98,-1 2 1,0 0-1,29 18 1,-35-17-1032,0-1 1,1-2-1,0 0 1,44 12-1,-30-17-160</inkml:trace>
</inkml:ink>
</file>

<file path=ppt/ink/ink8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2:14.64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4 784 7786,'-1'7'920,"0"0"1,0-1 0,1 1 0,0 12 0,0-19-840,0 1 1,0 0 0,0 0 0,0 0-1,1 0 1,-1-1 0,0 1-1,0 0 1,1 0 0,-1-1 0,0 1-1,1 0 1,-1 0 0,1-1 0,-1 1-1,1 0 1,-1-1 0,1 1 0,0-1-1,0 2 1,0-2-23,0 0 0,0 0 0,0 0 0,0 0 0,-1 0 0,1 0 0,0-1 0,0 1 0,0 0-1,0 0 1,0-1 0,0 1 0,0 0 0,-1-1 0,1 1 0,0-1 0,0 1 0,0-1 0,-1 0 0,1 1 0,0-1 0,-1 1 0,2-2 0,5-6 231,0-1 0,-1 1 0,0-1 0,-1 0 0,1 0 1,-2-1-1,8-19 0,-2 6 100,14-33 164,-3-2 0,-2-1 0,13-68 0,-27 97-467,0-1-1,-2 1 0,-1-1 1,-2 1-1,0-1 1,-3 0-1,0 1 0,-10-39 1,-9 9-59,20 56-27,0 0-1,0 0 1,0 0-1,-1 0 1,0 0 0,0 1-1,0-1 1,0 1-1,-1 0 1,-6-6 0,9 9 0,1 0 1,-1-1 0,1 1 0,-1-1-1,0 1 1,1 0 0,-1 0-1,0-1 1,0 1 0,1 0 0,-1 0-1,0 0 1,1 0 0,-1 0 0,0 0-1,0 0 1,1 0 0,-1 0 0,0 0-1,0 0 1,1 0 0,-1 0 0,0 1-1,0-1 1,1 0 0,-1 1 0,0-1-1,-1 2 3,1-1 0,0 0 0,0 0 0,0 1 0,0-1 0,0 1 0,0-1-1,1 1 1,-1-1 0,0 1 0,0 3 0,-7 49 90,8-48-79,0 12 45,0 1 1,1-1 0,1 1-1,1-1 1,1 0 0,1 0-1,0 0 1,1 0-1,1-1 1,0 0 0,1 0-1,14 19 1,-12-20-1,2 0 0,-1-1 0,2 0 0,0 0 0,1-2 0,1 1 0,0-2 0,0 0 0,1-1 0,1-1 0,29 15 0,-40-23-58,1 1 0,0-1 1,-1 0-1,1-1 0,0 1 0,0-2 0,-1 1 1,1-1-1,0 1 0,0-2 0,0 1 0,0-1 1,0 0-1,-1-1 0,1 1 0,0-1 1,-1-1-1,1 1 0,-1-1 0,0 0 0,0-1 1,0 1-1,0-1 0,-1 0 0,1-1 0,-1 1 1,0-1-1,-1 0 0,1-1 0,-1 1 0,0-1 1,0 1-1,-1-1 0,1-1 0,-1 1 1,-1 0-1,1-1 0,-1 1 0,0-1 0,1-10 1,-1 6 9,-1-1 1,0 0 0,-1 1-1,0-1 1,-1 0 0,0 1-1,-5-21 1,8 39 144,1-1 1,0-1-1,0 1 0,0 0 0,1-1 1,-1 1-1,1-1 0,1 0 1,-1 0-1,7 5 0,-9-8-242,0 0 0,0 0 0,1 0 0,-1-1 0,0 1 0,1-1-1,-1 1 1,1-1 0,-1 0 0,1 0 0,0 0 0,-1 0 0,1 0 0,0-1 0,0 1 0,-1-1-1,1 0 1,0 0 0,0 0 0,0 0 0,0 0 0,-1-1 0,1 1 0,0-1 0,0 0-1,-1 0 1,1 0 0,0 0 0,3-2 0,10-15-4473,-8 9 3113</inkml:trace>
</inkml:ink>
</file>

<file path=ppt/ink/ink8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2:15.33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76 0 7706,'-75'0'15387,"91"7"-17275,5 4-673,42 18 1553</inkml:trace>
</inkml:ink>
</file>

<file path=ppt/ink/ink8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2:15.78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186 11 10850,'-2'-1'345,"1"0"0,-1 0 0,0 0 0,0 0 0,0 0 0,0 0-1,0 0 1,0 1 0,0-1 0,0 0 0,0 1 0,0 0 0,0 0-1,0-1 1,0 1 0,0 0 0,0 1 0,0-1 0,0 0 0,-3 1 0,0 1-131,1 0 0,0 0-1,-1 0 1,1 0 0,0 1 0,0-1 0,0 1 0,-5 6 0,-4 4-155,0 2-1,1-1 0,-14 25 0,23-35-37,-22 40 214,24-42-219,0-1-1,1 1 1,-1 0-1,0-1 1,1 1-1,-1 0 0,1-1 1,-1 1-1,1 0 1,0 0-1,0-1 1,0 1-1,0 0 0,0 0 1,0 0-1,0-1 1,1 1-1,-1 0 1,1 0-1,-1-1 0,1 1 1,0-1-1,0 3 1,1-3-11,1 1 0,-1-1 0,0 0 0,1 0 0,-1 0 0,1 0 0,-1-1 0,1 1 0,-1-1 0,1 1 0,-1-1 0,1 0 0,0 0 0,-1 0 0,1 0 0,-1 0 0,1-1 0,-1 1 0,1-1 0,-1 0 0,5-2 0,53-21 18,-60 24-23,10-5 16,2-2-15,1 1 0,-1 1 0,1 0 0,0 1 0,20-4 0,-30 7 13,0 1 0,0 0 0,0 0 0,0 0 0,0 0 0,0 0 0,0 1 0,0-1 0,-1 1 0,1 0 0,0 0 0,0 0-1,-1 0 1,1 0 0,0 1 0,-1-1 0,1 1 0,-1 0 0,0-1 0,1 1 0,-1 0 0,0 0 0,0 1 0,0-1 0,-1 0 0,1 1 0,0-1 0,-1 1-1,0 0 1,0-1 0,2 5 0,-1 0 51,0 0 0,0 0-1,0 0 1,-1 0 0,0 0 0,-1 0-1,1 0 1,-1 0 0,-1 0-1,1 0 1,-1 0 0,-4 12 0,2-8-177,-1 0 0,0 0 0,-1-1 0,0 0 1,0 0-1,-14 18 0,16-25-63,3-3 60,0 1 1,0 0-1,0-1 1,-1 1-1,1 0 1,0-1-1,-1 1 1,1-1-1,0 1 1,-1-1-1,1 1 1,-1-1-1,1 1 1,-1-1 0,1 1-1,-1-1 1,0 0-1,1 1 1,-1-1-1,1 0 1,-1 1-1,0-1 1,1 0-1,-1 0 1,0 0-1,1 0 1,-1 1-1,0-1 1,1 0-1,-1 0 1,0 0 0,1 0-1,-1-1 1,0 1-1,1 0 1,-1 0-1,0 0 1,0-1-1,-7-6-1068</inkml:trace>
</inkml:ink>
</file>

<file path=ppt/ink/ink8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2:16.32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1 155 10754,'1'8'6357,"9"9"-5559,-6-10-104,15 28 434,-2 2 0,21 66 0,-22-57-680,27 55-1,-34-78-362,-9-21-82,1 1-1,0 0 0,0 0 0,0 0 0,0-1 0,1 1 0,-1-1 0,1 1 0,0-1 0,0 1 0,0-1 0,2 3 0,-3-5-4,-1 0-1,1 0 0,0 0 1,-1 0-1,1 0 0,-1 0 1,1 0-1,0 0 0,-1 0 1,1 0-1,-1 0 0,1 0 1,0 0-1,-1-1 0,1 1 1,-1 0-1,1 0 0,-1-1 1,1 1-1,-1 0 0,1-1 1,-1 1-1,1 0 0,-1-1 1,1 1-1,-1-1 1,0 1-1,1-1 0,-1 1 1,0-1-1,1 0 0,11-19-26,-11 19 23,19-46-56,-16 35 53,0 0 0,1 1-1,1 0 1,0 0 0,10-14-1,-14 22 12,1 0 1,-1 1-1,1-1 0,-1 1 0,1 0 0,0 0 0,0 0 1,0 0-1,0 1 0,0-1 0,1 1 0,-1 0 0,0 0 0,1 0 1,-1 0-1,0 0 0,1 1 0,-1 0 0,1-1 0,-1 1 1,1 1-1,-1-1 0,1 0 0,3 2 0,5 0 9,-3 0 2,0 0 0,0-1 1,0 0-1,0-1 1,1 1-1,11-3 1,-18 1-11,1 0 1,-1 0 0,1 0-1,-1 0 1,0-1 0,0 0-1,0 0 1,0 0 0,0 0-1,0 0 1,0 0 0,-1-1-1,1 1 1,-1-1 0,0 0-1,1 0 1,-1 0 0,-1 0-1,1 0 1,2-5 0,1-4 53,-1-1 0,0 0 0,0 1 0,-1-2-1,-1 1 1,0 0 0,-1 0 0,-1-1 0,0 1 0,-1 0 0,-2-17 0,-4-12 559,-22-74-1,26 108-505,17 43 194,1-1 0,2 0 0,1-1-1,1-1 1,33 39 0,-51-69-326,50 63 155,-45-58-478,1 0-1,-1-1 0,1 0 1,0-1-1,0 0 0,1 0 1,8 5-1,-11-11-2632,-8-6 879,-9-6 547</inkml:trace>
</inkml:ink>
</file>

<file path=ppt/ink/ink8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2:16.70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8 161 11466,'-8'6'5146,"16"-6"-2586,9-5-832,20-15-1015,11-8-305,12-4-448,3 3-272,1 0-1593,-3 6 1297</inkml:trace>
</inkml:ink>
</file>

<file path=ppt/ink/ink8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2:17.12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161 36 8586,'0'-3'724,"0"0"0,0 0 1,0 0-1,0 0 0,0 1 1,-1-1-1,1 0 0,-1 0 0,-2-4 1,3 7-612,0 0 1,0 0 0,0 0-1,-1-1 1,1 1-1,0 0 1,0 0 0,-1 0-1,1 0 1,0-1 0,0 1-1,-1 0 1,1 0-1,0 0 1,-1 0 0,1 0-1,0 0 1,-1 0 0,1 0-1,0 0 1,0 0 0,-1 0-1,1 0 1,0 0-1,-1 0 1,1 0 0,0 0-1,-1 0 1,1 0 0,0 0-1,-1 1 1,-16 13 1473,-7 10-464,-30 43-1,47-57-988,0 0 0,1 1 0,1-1 0,-1 1 0,2 1 0,-1-1 0,2 0 0,-3 14 0,5-24-130,1 0 1,0 0-1,-1 0 0,1 0 1,0 0-1,0 0 1,0 0-1,0 0 1,0 0-1,0 0 1,0 0-1,0 1 1,1-1-1,-1 0 1,0 0-1,1 0 1,-1 0-1,1 0 0,-1 0 1,1 0-1,-1 0 1,1-1-1,-1 1 1,1 0-1,0 0 1,0 0-1,1 1 1,-1-2-3,1 1 0,0-1 0,0 1 0,0-1 1,0 0-1,0 1 0,-1-1 0,1 0 0,0 0 1,0-1-1,0 1 0,0 0 0,0-1 0,2 0 1,9-3-28,0-1 1,0 0 0,15-10 0,-24 13 4,-1 1 2,3-4-64,1 2-1,-1-1 1,1 1-1,0 0 1,0 0-1,1 1 1,-1 0 0,0 0-1,1 1 1,-1 0-1,1 0 1,13 1-1,-19 0 63,-1 0 0,0 0-1,0 1 1,0-1 0,0 1-1,0-1 1,0 1 0,0 0 0,0-1-1,0 1 1,0 0 0,0-1-1,0 1 1,0 0 0,-1 0-1,1 0 1,0 0 0,-1 0-1,1 0 1,-1 0 0,2 2 0,6 28-271,-2-7 84,-5-23 191,-1 0 0,0 0 0,1 0 0,-1 0 0,1 0-1,-1 0 1,1 0 0,-1 0 0,1 0 0,-1 0 0,1 0 0,0 0 0,0 0 0,0-1-1,-1 1 1,1 0 0,0-1 0,0 1 0,0 0 0,0-1 0,0 1 0,0-1 0,0 0-1,0 1 1,0-1 0,2 1 0,-2-2-65,0 1 1,1-1-1,-1 0 0,0 0 1,0 1-1,0-1 0,0 0 1,0 0-1,0 0 0,0 0 1,0 0-1,0 0 0,0 0 1,0-1-1,0 1 0,-1 0 1,1 0-1,-1-1 0,1 1 1,-1 0-1,1-3 0,14-52-2364,-11 36 3611,3-8-511</inkml:trace>
</inkml:ink>
</file>

<file path=ppt/ink/ink8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2:17.52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 0 10394,'-17'19'4489,"15"2"-2776,4-2-361,10-2-984,6-2-616,2 0-1136,-1 5 4880,1 7-2960</inkml:trace>
  <inkml:trace contextRef="#ctx0" brushRef="#br0" timeOffset="1">336 755 12259,'-5'32'5393,"4"-16"-3001,1-9-567,8-14-865,1-4-656,4-10-1096,2 4-1185,4-7 1177</inkml:trace>
</inkml:ink>
</file>

<file path=ppt/ink/ink8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2:17.94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1 233 10698,'5'0'6844,"-5"0"-6730,15 10 2201,13 12-1116,44 56 1228,-54-56-2162,0-2 0,1 0 0,2-1-1,38 28 1,-57-46-245,0 1 0,1-1-1,-1 0 1,0 0 0,1 0 0,-1 0-1,1 0 1,-1-1 0,1 1-1,-1-1 1,1 1 0,-1-1-1,1 0 1,0 0 0,-1 0 0,1 0-1,-1-1 1,1 1 0,0-1-1,-1 1 1,1-1 0,-1 0-1,0 0 1,1 0 0,-1 0 0,0-1-1,1 1 1,-1-1 0,0 1-1,0-1 1,0 0 0,-1 0-1,1 0 1,0 0 0,2-3 0,2-4 20,0 0 0,-1 0 1,0-1-1,0 0 0,-1 0 1,0 0-1,2-14 1,-1 4-71,-2 0 0,-1 0 0,0 0 0,-2 0 0,0 0 0,-5-35 0,-3 7-3182,-24-77-1,29 113 1234,5 10 978</inkml:trace>
</inkml:ink>
</file>

<file path=ppt/ink/ink8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2:18.37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32 188 8010,'7'-5'6329,"0"-8"-3530,3-17-1549,-8 22-95,2-4-411,0-1 0,-1 0 1,1-14-1,-4 24-680,1 0 0,-1 1 0,0-1 0,1 0 0,-2 0 0,1 1 0,0-1 0,0 0 1,-1 1-1,1-1 0,-1 0 0,0 1 0,0-1 0,0 1 0,0-1 0,0 1 0,-1 0 0,1-1 0,-1 1 0,0 0 0,1 0 0,-3-2 0,3 3-59,0 0-1,0 1 1,0-1 0,0 0-1,0 1 1,0-1 0,0 1-1,0 0 1,-1-1-1,1 1 1,0 0 0,0-1-1,0 1 1,0 0 0,0 0-1,-1 0 1,1 0 0,0 0-1,0 0 1,0 1-1,0-1 1,-1 0 0,1 1-1,0-1 1,0 0 0,-1 2-1,0-1-1,0 1-1,1-1 0,0 1 1,-1-1-1,1 1 0,0 0 1,0 0-1,-1 0 0,1 0 1,1 0-1,-1 0 0,0 0 1,0 2-1,-1 4 8,0 0-1,1 0 0,0-1 1,1 1-1,0 0 1,1 16-1,0-19 6,1 1-1,0 0 1,0 0-1,0 0 1,1-1-1,-1 1 1,1-1-1,1 0 1,-1 0-1,1 0 1,0 0-1,0-1 1,0 1-1,0-1 1,1 0-1,0-1 1,0 1-1,7 3 1,-8-5-60,0 0 1,0 0-1,1 0 0,-1-1 1,1 1-1,0-1 1,-1 0-1,1-1 1,0 1-1,-1-1 1,1 0-1,0 0 1,0 0-1,-1-1 1,1 0-1,0 0 0,-1 0 1,1 0-1,-1-1 1,1 0-1,-1 0 1,0 0-1,7-4 1,3-3-773,17-12-412,-30 20 803,1 0 1,-1 0-1,0 0 1,0 0-1,0-1 1,1 1-1,-2 0 1,1 0-1,0-1 1,0 1-1,0-1 1,0 1-1,-1-1 1,1 1-1,-1-1 1,1 1-1,-1-3 1</inkml:trace>
</inkml:ink>
</file>

<file path=ppt/ink/ink8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2:19.44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24 283 7434,'-1'-1'314,"-2"-2"499,1 0 1,-1 0-1,1 0 0,0 0 0,-1-1 0,1 1 1,-1-5-1,0-8 6927,4 20-7483,0 1-1,1 0 0,-1-1 1,1 1-1,0-1 1,0 0-1,1 0 1,-1 0-1,6 8 1,-1-3 7,11 17 60,-5-7 158,23 41 0,-23-38-245,0-2 1,1 0 0,0 0-1,2-1 1,1-1-1,0 0 1,1-2-1,22 16 1,-34-27-220,1 0 0,-1 0 0,-1 0 0,1 0 0,-1 1 0,0 0 0,0 0 0,-1 0 0,1 1 0,-2-1 0,1 1 0,3 10 0,-7-17-32,0 0 0,0 0 0,0 0-1,0 1 1,1-1 0,-1 0-1,0 0 1,0 0 0,0 0-1,0 0 1,0 1 0,0-1 0,0 0-1,0 0 1,0 0 0,1 0-1,-1 0 1,0 0 0,0 0-1,0 0 1,0 1 0,0-1 0,1 0-1,-1 0 1,0 0 0,0 0-1,0 0 1,0 0 0,0 0-1,1 0 1,-1 0 0,0 0 0,0 0-1,0 0 1,0 0 0,1 0-1,-1 0 1,0 0 0,0 0-1,0 0 1,0 0 0,0 0 0,1 0-1,-1 0 1,0-1 0,0 1-1,0 0 1,0 0 0,0 0 0,1 0-1,-1 0 1,0 0 0,0-1-1,9-11-1027,-8 10 704,0 1 0,0-1-1,-1 1 1,1-1-1,-1 1 1,1-1-1,-1 1 1,0-1 0,0 0-1,1 1 1,-1-1-1,0 0 1,0 1-1,-1-1 1,1 0 0,0 1-1,0-1 1,-1 0-1,1 1 1,-1-1 0,-1-2-1,-2 0-1034,0 0 0,0 0 0,-1 1 0,1-1 0,-1 1 0,0 0-1,0 0 1,0 1 0,-6-3 0,-6-3 2293,-4-9 13632,22 5-12340,16-17-1457,6 2 74,0 2 0,28-24 1,-24 24-725,0-1 1,-2-1-1,26-36 1,-47 57-631,1-1 1,-2 0-1,1 0 1,-1-1-1,0 1 0,0 0 1,-1-1-1,0 0 1,1-9-1,-3 11 173,0 0 0,0 0 0,-1-1 1,0 1-1,0 0 0,0 0 0,-1 0 0,0 0 0,0 0 0,0 1 0,-1-1 0,-3-6 0,-6-10-142,5 9 507,0 1-1,0 0 1,-1 0 0,-19-21-1,27 33 78,-1-1 0,0 0 0,0 0 0,0 0 1,1 1-1,-1-1 0,0 1 0,0-1 0,0 0 0,0 1 0,0 0 0,0-1 0,0 1 0,-1 0 0,1-1 0,-2 1 0,3 0-8,-1 0-1,1 0 1,-1 0-1,1 1 1,-1-1-1,1 0 0,-1 0 1,1 1-1,-1-1 1,1 0-1,0 1 1,-1-1-1,1 0 1,-1 1-1,1-1 0,0 1 1,-1-1-1,1 1 1,0-1-1,0 1 1,-1-1-1,1 1 1,0-1-1,0 1 0,-1 3 275,0-1 0,1 1-1,-1-1 1,1 1 0,0-1-1,0 1 1,0-1 0,2 6-1,3 7 257,0 0 0,2-1 0,0 1 1,0-2-1,2 1 0,18 24 0,-3-2 190,-2-2-258,32 48 320,-47-75-883,0 1 1,0-1-1,1-1 1,0 1-1,1-2 1,0 1-1,9 5 1,-17-11-95,1 0-1,-1 0 1,1 0 0,-1-1-1,1 1 1,0 0 0,-1-1-1,1 1 1,0-1 0,-1 0 0,1 0-1,0 1 1,-1-1 0,1 0-1,0 0 1,-1-1 0,1 1-1,0 0 1,0 0 0,-1-1-1,3 0 1,-2 0-257,0-1 0,-1 1 1,1-1-1,0 1 0,0-1 0,-1 0 0,1 0 0,-1 0 1,0 0-1,1 0 0,-1 0 0,0 0 0,0 0 0,1-5 1,6-15-1044</inkml:trace>
</inkml:ink>
</file>

<file path=ppt/ink/ink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7:37.23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76 9506,'8'0'3793,"3"-3"-2633,5 1-376,0-1-368,-2-5-576,1-3-1120,1-6-616,-3-14 1047</inkml:trace>
</inkml:ink>
</file>

<file path=ppt/ink/ink8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2:19.91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0 315 10530,'4'-5'7027,"6"1"-4960,-6 2-1912,-1 1 1,0 0-1,1-1 1,-1 0-1,0 0 1,6-4-1,3-7 379,0-1 0,-1 1 0,0-2 0,16-29-1,-22 36-393,-1-1-1,0 1 0,0-1 0,0-1 1,-1 1-1,-1 0 0,0-1 1,0 1-1,-1-1 0,0 0 0,0 1 1,-2-14-1,0 19-134,0 0 0,0 0 0,-1 1 0,0-1 0,0 0 0,0 1 0,0-1 0,0 1 0,-1 0 0,-4-6 0,6 8-7,0 0-1,0 0 0,0 1 0,1-1 0,-1 0 0,0 0 1,0 0-1,0 1 0,0-1 0,-1 0 0,1 1 1,0-1-1,0 1 0,0-1 0,0 1 0,-1 0 0,1-1 1,0 1-1,0 0 0,-1 0 0,1 0 0,0 0 1,0 0-1,-1 0 0,1 0 0,0 1 0,0-1 0,0 0 1,-1 1-1,1-1 0,0 0 0,0 1 0,0 0 0,0-1 1,0 1-1,0 0 0,0-1 0,-2 3 0,-3 6 15,-1 1 0,2 0 0,-1 0 0,2 0-1,-1 1 1,1-1 0,1 1 0,0 0 0,0 0-1,1 1 1,1-1 0,0 0 0,0 18 0,2-24 28,-1 1 1,1-1 0,0 1 0,0-1-1,1 0 1,-1 0 0,1 0-1,1 0 1,-1 0 0,0 0-1,1 0 1,0-1 0,0 0-1,1 1 1,-1-1 0,1 0 0,0-1-1,0 1 1,0 0 0,1-1-1,-1 0 1,1 0 0,0-1-1,-1 1 1,1-1 0,0 0 0,0 0-1,7 1 1,-3-1-277,-1 0 0,1-1 0,0 0 1,0 0-1,1-1 0,-1 0 0,0 0 0,0-1 1,0 0-1,0-1 0,-1 0 0,1-1 0,0 1 1,-1-2-1,1 1 0,10-8 0,-13 7-427,-1 0 1,1-1-1,-1 0 0,-1 0 1,1-1-1,-1 1 0,0-1 0,0 0 1,0 0-1,-1 0 0,0-1 1,4-12-1,0-8-361</inkml:trace>
</inkml:ink>
</file>

<file path=ppt/ink/ink8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2:20.60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37 645 6601,'24'-110'3093,"-23"106"-2561,0 0 0,-1 0 1,1 0-1,-1-1 0,0 1 0,0-8 1,0 12-451,0 0 0,0-1 1,0 1-1,-1 0 1,1 0-1,0 0 0,0-1 1,0 1-1,0 0 1,0 0-1,0 0 1,0-1-1,-1 1 0,1 0 1,0 0-1,0 0 1,0-1-1,0 1 0,-1 0 1,1 0-1,0 0 1,0 0-1,0 0 1,-1 0-1,1-1 0,0 1 1,0 0-1,0 0 1,-1 0-1,1 0 1,0 0-1,0 0 0,-1 0 1,1 0-1,0 0 1,0 0-1,-1 0 0,1 0 1,0 0-1,0 0 1,0 0-1,-1 0 1,1 1-1,0-1 0,0 0 1,-1 0-1,1 0 1,0 0-1,0 0 0,0 0 1,0 1-1,-1-1 1,-2 3 474,0 0 0,0 0-1,0 1 1,0-1 0,0 1 0,-2 5 0,0 2-180,0 0-1,1 1 1,0-1 0,1 1-1,0 0 1,1 0 0,0 0-1,0 16 1,2-23-329,0 0 0,1 0 1,-1 0-1,1 0 0,0 0 0,0 0 0,1 0 1,-1 0-1,1 0 0,3 4 0,-4-6-42,1-1-1,0 0 0,0 1 0,0-1 0,0 0 1,0 0-1,0 0 0,0 0 0,1-1 1,-1 1-1,1 0 0,-1-1 0,1 0 0,0 0 1,0 0-1,-1 0 0,1 0 0,4 1 0,-5-2-10,0 0 0,-1 0 0,1 0 0,-1 0 0,1 0 0,0 0 0,-1-1 0,1 1 0,-1 0 0,1-1 0,0 1 0,-1-1 0,0 0 0,1 0 0,-1 1 0,1-1 0,-1 0 0,0 0 0,1 0 0,-1 0 0,0 0 0,0-1 0,0 1 0,0 0 0,0 0 0,0-1 0,0 1 0,-1-1 0,1 1 0,0-1 0,-1 1 0,1-1 0,0-2 0,2-7-35,-1 1-1,0-1 0,1-20 0,-3 24 32,2-11-11,-2 7 17,0 1-1,1-1 0,1 0 1,0 1-1,5-16 0,-7 25 7,1 0 0,-1 1 0,0-1 0,0 1 0,1-1-1,-1 1 1,0-1 0,1 1 0,-1-1 0,1 1 0,-1-1-1,1 1 1,-1 0 0,1-1 0,-1 1 0,1 0 0,-1-1-1,1 1 1,-1 0 0,1-1 0,0 1 0,-1 0 0,1 0-1,-1 0 1,1 0 0,0 0 0,-1 0 0,1 0 0,0 0-1,-1 0 1,1 0 0,-1 0 0,1 0 0,0 0 0,-1 0 0,1 1-1,-1-1 1,1 0 0,0 0 0,-1 1 0,1-1 0,-1 0-1,1 1 1,-1-1 0,1 1 0,-1-1 0,0 1 0,1-1-1,-1 0 1,1 1 0,-1 0 0,0-1 0,1 1 0,18 29 280,-17-25-285,1 1 1,-1-1 0,1 1-1,0-1 1,1 0 0,-1 0-1,1 0 1,0-1-1,0 1 1,0-1 0,1 0-1,0 0 1,-1 0 0,1-1-1,1 0 1,-1 0 0,0 0-1,1-1 1,-1 1 0,11 1-1,-15-4-104,1 0 0,-1 0 0,1 0 0,-1 0 0,1-1 0,-1 1-1,1-1 1,-1 1 0,1-1 0,-1 0 0,0 1 0,0-1-1,1 0 1,-1 0 0,0 0 0,0 0 0,0 0 0,0 0-1,0 0 1,0 0 0,0 0 0,0-1 0,0 1 0,-1 0 0,1-1-1,0 1 1,-1 0 0,1-1 0,-1 1 0,1-2 0,10-49-2061,-11 48 1991,4-27-962,-1 0 0,-3-60 0,1 90 1303,-1 1-1,0 0 1,1 0 0,-1 0-1,1 0 1,-1-1-1,1 1 1,-1 0 0,1 0-1,-1 0 1,0 0-1,1 0 1,-1 0-1,1 0 1,-1 0 0,1 0-1,-1 1 1,0-1-1,1 0 1,-1 0 0,1 0-1,-1 0 1,1 1-1,-1-1 1,0 0-1,1 0 1,-1 1 0,0-1-1,1 0 1,-1 0-1,0 1 1,1-1 0,-1 0-1,1 2 1,24 16 1432,17 15-897,-40-31-625,0-1-1,0 0 1,0 1-1,0-1 1,0 0 0,0 0-1,0 0 1,0 0 0,0-1-1,0 1 1,1-1 0,-1 1-1,0-1 1,0 0-1,1 1 1,1-2 0,-3 1-51,0 0 0,0-1 0,0 1 0,0-1 0,0 1 0,0-1 0,0 1 0,0-1 0,0 0 0,-1 0 0,1 1 0,0-1 0,0 0 0,-1 0 0,1 0 0,-1 0 1,1 0-1,-1 0 0,1 0 0,-1 0 0,0 0 0,1 0 0,-1-1 0,2-8-3,-1 1 0,-1-1 0,1 0 0,-2 1 0,-1-16 0,1 8 7,0 9-41,2 1 0,-1-1-1,1 1 1,0-1 0,3-7-1,-4 15 13,1 0-1,-1-1 1,1 1-1,-1 0 0,1-1 1,-1 1-1,1 0 0,-1 0 1,1 0-1,0-1 1,-1 1-1,1 0 0,-1 0 1,1 0-1,-1 0 0,1 0 1,0 0-1,-1 0 1,1 0-1,-1 1 0,1-1 1,0 0-1,-1 0 1,1 0-1,-1 0 0,2 1 1,19 7-21,-17-6 19,2 0 11,1 1 0,-1-1 0,1-1 0,0 1-1,0-1 1,-1 0 0,1-1 0,0 0-1,11 0 1,-14-1 35,0-1-1,0 1 1,0-1 0,0 1-1,0-1 1,-1 0-1,1-1 1,-1 1-1,1-1 1,-1 1-1,0-1 1,0 0 0,0 0-1,0 0 1,0-1-1,4-6 1,-2 2 63,6-6 240,-1-2 0,-1 1-1,11-25 1,-18 35-295,0 0-1,-1 0 0,0 1 1,0-1-1,0 0 1,0 0-1,-1 0 0,1 0 1,-1-1-1,-1 1 1,1 0-1,-1 0 0,0 0 1,0 0-1,0 1 1,0-1-1,-4-7 0,-1 0-245,-1 0 0,-1 1 0,-16-22 0,-15-4-3774,27 33 1259,4 15 1223</inkml:trace>
</inkml:ink>
</file>

<file path=ppt/ink/ink8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2:21.35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127 422 8410,'-4'-5'931,"0"0"0,0-1 0,0 1 0,-1 1-1,1-1 1,-1 1 0,-9-6 0,13 10-812,0-1 0,0 1 0,0-1-1,0 1 1,0 0 0,0-1 0,0 1-1,0 0 1,-1 0 0,1 0 0,0 0-1,0 0 1,0 0 0,0 0 0,0 1 0,0-1-1,-1 0 1,1 0 0,-1 2 0,-1-1-9,1 0 1,0 1-1,0 0 1,0 0-1,0-1 1,0 1-1,1 0 1,-1 1-1,0-1 1,1 0-1,-2 4 1,-3 6 111,0-1 1,2 1-1,-1 0 0,2 0 1,0 0-1,0 0 0,1 1 1,0-1-1,1 19 1,0-27-171,1 0 1,1 1-1,-1-1 1,0 0-1,1 0 1,0 1-1,0-1 1,0 0-1,1 0 1,-1 0-1,1 0 0,0 0 1,0-1-1,0 1 1,1 0-1,-1-1 1,1 0-1,0 1 1,0-1-1,0 0 1,0-1-1,1 1 1,-1 0-1,1-1 1,0 0-1,-1 0 1,1 0-1,0 0 1,0-1-1,0 0 1,7 2-1,-3-2-42,0 0 1,1-1-1,-1 0 0,0 0 0,1-1 0,-1 0 0,0 0 0,1-1 0,-1 0 1,0-1-1,0 0 0,-1 0 0,1 0 0,-1-1 0,1 0 0,-1-1 0,0 0 1,-1 0-1,1 0 0,6-8 0,1-1-23,0-1 1,-2 0-1,0-1 1,0 0-1,-2-1 0,0 0 1,11-28-1,-14 31 14,-2-1 0,0 0 0,-1-1 0,0 1 0,-1-1 0,-1 0 0,-1 1 0,0-1 0,-1 0 0,0 0 0,-1 0 0,-1 0 0,-1 1 0,0-1 0,-1 1 0,-1 0 0,0 0 0,-1 0 0,-1 1 0,0-1 0,-1 2 0,0-1 0,-1 1 0,-1 0 0,-21-22 0,4 15 79,14 17 90,13 3-159,0 0 1,-1 0-1,1 1 1,0-1-1,0 0 0,-1 0 1,1 1-1,0-1 1,0 0-1,-1 1 1,1-1-1,0 1 1,0-1-1,0 0 0,0 1 1,0-1-1,0 0 1,0 1-1,-1-1 1,1 1-1,0-1 0,0 0 1,0 1-1,1-1 1,-1 0-1,0 1 1,0-1-1,0 1 0,0-1 1,0 0-1,0 1 1,0-1-1,1 1 1,5 18 231,0 0 1,1-1 0,1 1 0,20 32 0,54 68 385,-61-90-537,-7-9-53,-9-11-25,0-1 0,0 0 0,1-1 0,1 0 0,-1 1 0,1-2 0,12 10 0,-18-15-13,0-1 1,0 1-1,0-1 1,0 1 0,0-1-1,0 0 1,0 1-1,1-1 1,-1 0-1,0 0 1,0 0 0,0 0-1,0 0 1,0 0-1,1 0 1,-1 0 0,0-1-1,0 1 1,0 0-1,0-1 1,0 1-1,0-1 1,0 1 0,0-1-1,0 1 1,0-1-1,0 0 1,0 1-1,0-1 1,-1 0 0,1 0-1,0 0 1,0 0-1,-1 1 1,1-1 0,0 0-1,-1 0 1,1 0-1,0-2 1,3-5 10,-1-1 0,1 1-1,3-18 1,-6 21-6,5-21 17,-3 10-13,1-1 0,9-22 0,-12 37-8,0-1-1,0 1 1,0-1 0,0 1 0,0 0 0,1-1-1,-1 1 1,1 0 0,0 0 0,-1 0 0,1 0-1,0 1 1,0-1 0,0 0 0,0 1 0,0-1-1,1 1 1,-1 0 0,0 0 0,1 0 0,-1 0 0,4-1-1,-3 2 1,-1 0 0,0 0 0,0 0 0,0 0 0,0 0-1,1 1 1,-1-1 0,0 1 0,0 0 0,0-1 0,0 1-1,0 0 1,0 0 0,-1 0 0,1 1 0,2 0 0,25 29-303,-7-7-1373,-20-24 1417,-1 1 0,0 0 0,1-1 0,-1 1 0,1-1-1,-1 0 1,1 1 0,-1-1 0,1 0 0,-1 0 0,1 0 0,-1 0-1,1 0 1,0 0 0,-1-1 0,1 1 0,-1 0 0,0-1 0,1 1 0,-1-1-1,1 0 1,-1 1 0,0-1 0,1 0 0,-1 0 0,0 0 0,0 0-1,0 0 1,0 0 0,2-2 0,0 1-38,14-9-1081</inkml:trace>
</inkml:ink>
</file>

<file path=ppt/ink/ink8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2:21.95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108 89 9266,'-1'-3'654,"1"0"1,0 1-1,0-1 0,-1 0 1,0 1-1,1-1 0,-1 1 1,0-1-1,0 1 0,-1-1 1,1 1-1,-3-4 0,3 6-540,1-1 0,-1 1 0,0 0 0,0-1-1,0 1 1,0 0 0,1-1 0,-1 1 0,0 0 0,0 0-1,0 0 1,0 0 0,0 0 0,0 0 0,0 0 0,0 0-1,1 0 1,-1 0 0,0 0 0,0 1 0,0-1 0,0 0-1,0 1 1,1-1 0,-1 1 0,0-1 0,0 1 0,1-1 0,-1 1-1,0-1 1,0 1 0,1 0 0,-1-1 0,1 1 0,-1 0-1,1 0 1,-1 0 0,-4 5 104,0-1 1,1 1-1,0 0 0,0 0 0,1 1 1,-1-1-1,1 1 0,1 0 0,-4 11 1,0 8 62,-4 35 1,6-29-122,3-30-153,-3 50 114,11-28-100,-7-23-23,0-1 0,1 1 0,-1-1 0,1 1 0,-1 0 0,1-1 0,0 1 0,-1-1 0,1 1 0,-1-1 1,1 1-1,0-1 0,-1 0 0,1 1 0,0-1 0,0 0 0,-1 0 0,1 1 0,0-1 0,0 0 0,0 0 0,-1 0 0,1 0 1,0 0-1,1 0 0,0-1-14,0 0 1,1 0 0,-1 0 0,0 0-1,0 0 1,1-1 0,-1 1 0,0-1-1,-1 1 1,1-1 0,0 0 0,0 0-1,-1 0 1,1 0 0,-1 0 0,1 0-1,-1 0 1,1-3 0,20-43-180,-22 48 194,4-13-123,0 0 0,-1 0 0,0-1 0,-2 0 0,1 1 0,-2-1 0,0 0 0,0 0 0,-5-23 0,16 52 69,-7-7 65,0-1-1,1 1 1,0-1-1,0 1 1,1-2-1,0 1 1,0-1-1,8 7 1,-6-6 2,-7-5 7,0-1 1,1 1-1,-1-1 1,1 0-1,0 1 1,0-1-1,-1 0 1,1 0-1,0 0 1,0 0 0,0 0-1,0 0 1,0-1-1,0 1 1,0-1-1,0 1 1,0-1-1,3 0 1,-3 0 2,-1 0-1,0-1 1,1 1 0,-1-1 0,0 0-1,1 1 1,-1-1 0,0 0 0,0 0 0,0 0-1,0 0 1,0 0 0,0 0 0,0 0 0,0 0-1,0 0 1,-1 0 0,1-1 0,0 1-1,0-2 1,3-8 97,-1 0 0,0 1 0,0-2-1,-1 1 1,1-13 0,-2 11-68,1-12 75,-2 20-103,-1 0-1,2 0 0,-1 0 0,0 0 1,1 0-1,0 0 0,0 1 1,1-1-1,-1 0 0,1 1 1,0-1-1,5-7 0,-7 11-7,1 1 1,0 0-1,-1-1 0,1 1 1,0 0-1,0 0 0,-1 0 1,1 0-1,0 0 0,0 0 1,0 0-1,-1 0 0,1 0 1,0 0-1,0 0 0,-1 0 1,1 0-1,0 1 0,0-1 1,-1 0-1,1 1 0,0-1 1,-1 0-1,1 1 0,0-1 1,-1 1-1,1-1 0,-1 1 1,1-1-1,-1 1 0,1-1 1,0 2-1,21 22 460,-20-21-429,15 19 259,-15-17-283,1 0-1,0-1 1,0 0 0,0 0-1,0 0 1,1 0-1,0 0 1,0-1 0,0 1-1,0-1 1,0 0-1,1 0 1,-1-1 0,1 1-1,7 2 1,-11-5-83,0 0 0,0 0-1,-1-1 1,1 1 0,0 0 0,0 0 0,0-1 0,0 1 0,-1 0 0,1-1-1,0 1 1,0-1 0,-1 1 0,1-1 0,0 1 0,-1-1 0,1 1 0,-1-1-1,1 0 1,-1 1 0,1-1 0,-1 0 0,1 0 0,-1 1 0,1-1 0,-1 0-1,0 0 1,0 0 0,1 0 0,-1 1 0,0-3 0,5-25-2527,-4 5 225,-1-2 1080</inkml:trace>
</inkml:ink>
</file>

<file path=ppt/ink/ink8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2:22.38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 0 11170,'-8'14'4145,"11"-6"-3265,5-3-840,1-5-744,7-5-224,0-1-568,-2-2 2568,1 0-904</inkml:trace>
</inkml:ink>
</file>

<file path=ppt/ink/ink8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2:22.78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69 8210,'83'50'3699,"-79"-47"-3279,0 0 0,0 0-1,-1 0 1,1 0 0,-1 1-1,1-1 1,-1 1 0,0 0-1,0 0 1,3 7 0,-5-8 17,0-1 1,1 0-1,-1 0 1,1 1-1,-1-1 1,1 0 0,0 0-1,0-1 1,0 1-1,0 0 1,4 2 0,-6-4-338,0 0 0,1 0 1,-1 0-1,0 0 1,0 0-1,1 0 0,-1 0 1,0 0-1,1 0 0,-1 0 1,0 0-1,1 0 1,-1 0-1,0 0 0,0-1 1,1 1-1,-1 0 1,0 0-1,0 0 0,1 0 1,-1-1-1,0 1 0,0 0 1,0 0-1,1-1 1,-1 1-1,0 0 0,0 0 1,0-1-1,0 1 0,0 0 1,0 0-1,1-1 1,-1 1-1,8-20 447,4-7-248,59-70 773,-69 93-1001,1 1-1,-1-1 0,1 1 0,0 0 1,0 0-1,0 1 0,1-1 1,-1 1-1,1-1 0,-1 1 0,1 0 1,0 0-1,0 1 0,6-3 0,-7 4-33,0 0 1,-1-1-1,1 1 0,0 1 0,0-1 0,0 0 0,-1 1 0,1-1 0,0 1 0,-1 0 0,1 0 1,0 0-1,-1 0 0,1 0 0,-1 1 0,0-1 0,1 1 0,-1 0 0,0-1 0,0 1 1,0 0-1,0 0 0,1 3 0,46 62 399,-38-48-799,29 34-1,-34-49 731,-6-9-254</inkml:trace>
</inkml:ink>
</file>

<file path=ppt/ink/ink8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1:47.02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24 119 9034,'-6'-9'4088,"2"-8"-3242,2 5-156,-7-39 1106,8 49-1609,1 1 0,-1-1 0,1 0 0,0 1 0,0-1 0,0 0 0,0 0 0,0 1 0,0-1-1,1 0 1,-1 1 0,0-1 0,1 0 0,1-2 0,-2 4-115,0 0 0,1-1 0,-1 1 0,1 0 0,-1 0 0,0 0 0,1 0 0,-1-1 0,1 1 0,-1 0 0,1 0 0,-1 0-1,0 0 1,1 0 0,-1 0 0,1 0 0,-1 0 0,1 0 0,-1 0 0,0 1 0,1-1 0,-1 0 0,1 0 0,-1 0 0,0 0 0,1 1 0,-1-1 0,1 0 0,-1 0 0,0 1 0,1-1 0,-1 1 0,5 3 288,-1 0 1,1 0 0,-1 1 0,-1-1-1,5 7 1,7 14 201,-2 1-1,-1 0 0,-1 1 1,10 37-1,21 117 252,-35-150-711,35 228-397,-42-259 250,0 0-1,0-1 1,0 1-1,0 0 1,-1 0-1,1 0 1,0 0-1,0 0 0,0 0 1,0 0-1,0 0 1,0 0-1,-1 0 1,1 0-1,0 0 0,0 0 1,0 0-1,0 0 1,0 0-1,0 0 1,-1 0-1,1 0 0,0 0 1,0 0-1,0 0 1,0 0-1,0 0 1,0 0-1,-1 0 0,1 0 1,0 0-1,0 0 1,0 1-1,0-1 1,0 0-1,0 0 1,0 0-1,0 0 0,0 0 1,0 0-1,-1 0 1,1 0-1,0 1 1,0-1-1,0 0 0,0 0 1,0 0-1,0 0 1,0 0-1,0 0 1,0 1-1,0-1 0,0 0 1,0 0-1,0 0 1,0 0-1,0 0 1,0 0-1,0 1 0,0-1 1,0 0-1,0 0 1,0 0-1,0 0 1,0 0-1,1 0 0,-1 0 1,0 1-1,-12-14-1850,-15-24-979,26 35 2529,-47-69-4234,23 38 3464</inkml:trace>
</inkml:ink>
</file>

<file path=ppt/ink/ink8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1:47.50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115 93 7210,'0'-15'1514,"1"0"0,1 1 0,0-1 0,6-18 0,-47 155 5482,-42 208-3208,78-317-3657,1-1 1,1 1-1,0-1 1,1 1-1,0-1 0,3 23 1,-2-32-94,0-1 1,-1 1 0,1-1 0,0 1-1,0-1 1,0 1 0,1-1-1,-1 0 1,1 0 0,-1 0 0,1 1-1,0-1 1,0-1 0,-1 1-1,5 3 1,-3-4 0,0 1 1,0-1-1,0 0 0,0 0 0,0-1 0,0 1 1,0 0-1,0-1 0,0 0 0,0 0 1,0 0-1,0 0 0,1 0 0,-1-1 0,0 1 1,5-2-1,11-4-3,0 0-1,-1-2 1,0 1-1,0-2 1,-1-1 0,31-21-1,92-88-2635,-16 14-3922,-83 76 5933,1 1 229</inkml:trace>
</inkml:ink>
</file>

<file path=ppt/ink/ink8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1:48.00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117 661 6929,'-4'3'10776,"-12"19"-7659,-17 41-1790,16-33-701,-12 35 0,25-56-515,1-1 0,1 0 0,0 1 0,0 0 1,0-1-1,0 13 0,2-19-104,0 0 0,0-1 1,0 1-1,0 0 0,0-1 1,0 1-1,0 0 0,1-1 1,-1 1-1,1 0 0,-1-1 1,1 1-1,0-1 0,-1 1 1,1-1-1,0 1 0,0-1 0,0 1 1,0-1-1,1 0 0,-1 0 1,0 0-1,0 0 0,1 1 1,-1-2-1,0 1 0,1 0 1,-1 0-1,1 0 0,0-1 0,-1 1 1,1-1-1,-1 1 0,1-1 1,0 1-1,-1-1 0,1 0 1,0 0-1,-1 0 0,4 0 1,2-1-12,0-1 0,1 0 1,-1 0-1,0 0 1,0 0-1,-1-1 0,1-1 1,-1 1-1,1-1 1,-1 0-1,0 0 0,0-1 1,-1 1-1,10-11 1,6-8-127,-1-1 0,17-27 1,-16 21-159,-2 0 0,-1-1 1,-2-1-1,0-1 0,10-35 1,-19 41 167,0 0 1,-1 0 0,-2-1 0,-1 1 0,-1-1 0,-1 0 0,-4-33 0,-6-13 54,-4 0 0,-24-82 0,28 132 328,9 24-253,0 0 0,0 0-1,0 0 1,0 0 0,0 0-1,0 0 1,0 0 0,0 1 0,0-1-1,0 0 1,0 0 0,0 0-1,-1 0 1,1 0 0,0 0-1,0 0 1,0 0 0,0 0 0,0 0-1,0 0 1,0 0 0,0 0-1,0 0 1,0 0 0,0 0-1,-1 0 1,1 0 0,0 0 0,0 0-1,0 0 1,0 0 0,0 0-1,0 0 1,0 0 0,0 0-1,0 0 1,-1 0 0,1 0-1,0 0 1,0 0 0,0 0 0,0 0-1,0 0 1,0 0 0,0 0-1,0 0 1,0 0 0,0 0-1,0-1 1,0 1 0,0 0 0,0 0-1,-1 0 1,1 0 0,0 0-1,0 0 1,2 39 922,35 201 1753,-26-193-2281,2 0 0,2-1 0,21 46 0,-26-69-262,-8-15-109,1-1-1,0 0 0,0-1 1,1 1-1,0 0 1,0-1-1,0 0 1,1 0-1,0 0 0,5 5 1,-9-11-32,0 1 1,0 0-1,1-1 0,-1 0 1,0 1-1,0-1 0,0 0 1,0 1-1,0-1 1,0 0-1,1 0 0,-1 0 1,0 0-1,0 0 0,0 0 1,0 0-1,0-1 0,1 1 1,-1 0-1,0-1 1,0 1-1,0 0 0,0-1 1,0 1-1,0-1 0,0 0 1,0 1-1,0-1 0,0 0 1,1-1-1,25-30 20,-23 27-11,11-16-1,-5 6-1,1 0 0,0 1 1,1 0-1,0 1 0,1 0 1,19-14-1,-30 26-10,-1-1 0,1 1 0,0 0 1,0 0-1,0 0 0,0 0 0,0 1 0,-1-1 1,2 0-1,-1 1 0,0-1 0,0 1 0,0 0 0,0 0 1,0 0-1,0 0 0,0 0 0,0 0 0,0 0 1,0 1-1,0-1 0,0 1 0,0 0 0,0-1 0,0 1 1,3 2-1,0 1 11,0 1 1,0-1-1,-1 1 1,1 0-1,-1 1 1,6 10-1,-6-10-371,0 0-1,0 0 1,1 0-1,0 0 1,8 7-1,-11-12 112,-1 0-1,1 0 1,0 0 0,-1 0-1,1 0 1,0-1-1,0 1 1,0-1-1,0 1 1,0-1-1,-1 1 1,1-1 0,0 0-1,0 0 1,0 0-1,0 0 1,0 0-1,0-1 1,0 1-1,0 0 1,0-1 0,0 0-1,-1 1 1,1-1-1,2-1 1,14-8-2240,7 1 1166</inkml:trace>
</inkml:ink>
</file>

<file path=ppt/ink/ink8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1:48.44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157 96 8042,'7'-29'6337,"-7"29"-6249,0-1-1,0 1 1,0-1-1,0 1 1,0-1-1,0 1 0,0-1 1,0 1-1,0-1 1,0 1-1,-1-1 0,1 1 1,0-1-1,0 1 1,0-1-1,-1 1 1,1-1-1,0 1 0,-1 0 1,1-1-1,0 1 1,-1 0-1,1-1 0,-1 1 1,1 0-1,-1-1 1,1 1-1,0 0 1,-1 0-1,1 0 0,-1-1 1,1 1-1,-1 0 1,1 0-1,-1 0 0,1 0 1,-1 0-1,0 0 1,1 0-1,-1 0 1,1 0-1,-1 0 0,1 0 1,-1 0-1,1 0 1,-1 1-1,1-1 0,-1 0 1,1 0-1,0 0 1,-1 1-1,1-1 1,-1 0-1,1 1 0,-1-1 1,-5 4 174,-1 0 0,1 0 0,0 0 0,0 1 0,1 0 0,-1 0 0,1 0 0,0 1 1,1-1-1,-1 1 0,-5 10 0,-3 5 264,2 1-1,-12 29 1,21-47-466,-18 54 518,19-54-550,0 0-1,0 0 1,1 1 0,-1-1 0,1 0 0,0 0 0,0 0 0,1 0 0,-1 1 0,1-1 0,0 0-1,2 5 1,-3-8-26,0 0-1,1 0 1,-1-1-1,1 1 1,-1 0-1,1 0 1,-1 0-1,1 0 1,-1-1-1,1 1 1,0 0-1,-1 0 1,1-1-1,0 1 1,0-1-1,0 1 1,0 0-1,-1-1 1,1 0-1,0 1 1,0-1-1,0 1 1,0-1-1,0 0 1,0 0-1,0 0 1,2 1-1,-1-2-3,0 1 1,1-1-1,-1 1 0,0-1 0,0 0 0,0 0 0,1 0 1,-1 0-1,0 0 0,0-1 0,2-1 0,4-4-21,0 0 0,-1 0 1,0-1-1,8-11 0,-7 6-64,-2 1 1,0-1 0,-1-1 0,0 1-1,-1-1 1,0 0 0,3-23 0,-4 18-79,-3 22 158,0 0 0,0 0 0,1 0 0,-1 0 0,0 0 0,1-1 1,0 1-1,0 0 0,0 0 0,0 0 0,0-1 0,1 1 0,-1 0 0,1-1 0,-1 1 0,1-1 1,0 0-1,0 0 0,0 0 0,0 0 0,0 0 0,3 2 0,-2-2 13,0 0-1,0 0 1,0 0-1,0 0 1,1 0-1,-1-1 1,0 0-1,1 0 1,-1 0-1,1 0 1,-1 0-1,1 0 1,0-1-1,-1 0 1,1 0-1,0 0 1,-1 0-1,1 0 1,-1-1-1,1 0 1,4-1-1,-1 0 0,-1-1 0,0 0 0,0-1-1,0 1 1,0-1 0,0 0 0,-1-1 0,1 1-1,-1-1 1,0 0 0,-1-1 0,1 1-1,5-10 1,-4 4-1,0-1-1,-1 0 0,0 0 1,0 0-1,-2 0 1,4-21-1,-6 30-3,0-1 0,0 0 0,1 0 1,-1 1-1,1-1 0,0 0 0,0 1 0,0 0 0,0-1 0,0 1 0,1 0 0,0 0 0,4-3 0,-7 6 0,1 0-1,0 1 1,-1-1-1,1 0 1,-1 1-1,1-1 1,0 1-1,-1-1 0,1 1 1,-1-1-1,1 1 1,-1-1-1,0 1 1,1 0-1,-1-1 1,0 1-1,1 0 0,-1-1 1,0 1-1,0 0 1,1-1-1,-1 1 1,0 0-1,0 0 1,0 0-1,7 31-4,-5-22 7,0-2-64,-2-5-16,0-1 0,1 1 0,-1-1 0,1 1 1,-1-1-1,1 1 0,0-1 0,0 1 0,0-1 1,1 0-1,-1 0 0,0 0 0,1 0 0,2 3 1,-1-5-2169,-1-3-376,5-2 1750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5:43.17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31 484 8570,'-7'6'1478,"5"-4"-1084,-1 1 1,1-1 0,0 0 0,0 0-1,0 1 1,0-1 0,0 1 0,1 0-1,-1-1 1,-2 7 0,4-9-337,1 0 1,-1 1 0,0-1-1,0 0 1,0 1-1,0-1 1,1 0 0,-1 1-1,0-1 1,0 0-1,1 1 1,-1-1 0,0 0-1,0 0 1,1 1-1,-1-1 1,0 0 0,1 0-1,-1 0 1,0 1-1,1-1 1,-1 0 0,1 0-1,-1 0 1,0 0 0,1 0-1,-1 0 1,0 0-1,1 0 1,-1 0 0,1 0-1,-1 0 1,0 0-1,1 0 1,-1 0 0,1 0-1,-1 0 1,0 0-1,1 0 1,-1-1 0,0 1-1,1 0 1,-1 0-1,0 0 1,1-1 0,0 1-1,22-9 663,-21 9-582,329-169 4872,-177 84-4048,240-111-594,-359 182-1513,0 1 0,69-16 0,-61 18 665</inkml:trace>
</inkml:ink>
</file>

<file path=ppt/ink/ink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7:37.93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1 470 10018,'1'7'684,"0"0"-1,0 0 1,1-1-1,0 1 1,0 0-1,1-1 1,-1 1-1,1-1 1,1 0-1,4 7 1,6 6 543,29 29 1,-31-36-993,-1 1 0,0 0 0,-1 0 0,15 25 0,-12-12-98,-5-11-102,0 1-1,-2 0 1,1 0-1,4 20 1,5-81-98,-8 7-115,-6 20 20,2 1 0,0 0 1,1 0-1,11-28 0,-14 42 151,-1 0 1,1 0-1,-1 1 0,1-1 0,0 1 0,0-1 1,0 1-1,0-1 0,0 1 0,0 0 0,1 0 1,-1 0-1,1 0 0,0 0 0,-1 1 0,1-1 1,0 1-1,0 0 0,0 0 0,0 0 1,0 0-1,0 0 0,0 1 0,1 0 0,-1-1 1,0 1-1,0 0 0,0 0 0,0 1 0,1-1 1,-1 1-1,3 0 0,8 4 91,1 0 1,17 9-1,-21-8 67,0-2-1,0 1 1,0-1 0,23 4-1,-30-7-107,-1-1 0,1 0 0,0 0 0,0 0 0,0 0 0,0-1 0,0 0-1,-1 1 1,1-2 0,0 1 0,0 0 0,-1-1 0,1 1 0,-1-1 0,0 0 0,1 0 0,-1 0 0,0-1-1,4-3 1,-4 2-29,-1 1-1,0-1 0,0 0 1,0 0-1,0 0 0,0 0 0,-1 0 1,0 0-1,1 0 0,-2-1 0,1 1 1,0 0-1,-1-1 0,0 1 1,0 0-1,0-1 0,-1 1 0,1 0 1,-1-1-1,0 1 0,0 0 0,-3-6 1,1 2-77,3 7 49,0 1 0,0-1 0,0 1 0,0-1 0,0 1 0,0-1 0,0 1 0,-1 0 0,1-1 0,0 1 0,0-1 0,0 1-1,-1 0 1,1-1 0,0 1 0,-1-1 0,1 1 0,0 0 0,-1-1 0,1 1 0,0 0 0,-1 0 0,1-1 0,0 1 0,-1 0 0,1 0 0,-1 0 0,1-1 0,-1 1 0,1 0 0,-1 0-1,1 0 1,0 0 0,-1 0 0,1 0 0,-1 0 0,1 0 0,-1 0 0,1 0 0,-2 0 0,2 3-10,-1-1 0,1 0 0,-1 1 0,1-1-1,0 0 1,0 1 0,0-1 0,0 0 0,0 1 0,1-1 0,-1 0 0,0 1 0,3 3 0,-2-1 17,0 0 0,1 1 1,-1-1-1,1 0 1,1 0-1,-1-1 0,1 1 1,0 0-1,4 5 0,-4-7 5,-1-1-1,1 0 0,0 0 0,-1 0 0,1 0 0,0 0 0,0 0 0,0-1 0,0 0 0,1 1 0,-1-1 0,0 0 0,1-1 0,-1 1 0,0 0 0,1-1 0,-1 0 0,7 0 0,-3-1 4,1 0-1,-1-1 1,0 1-1,1-2 1,-1 1 0,0-1-1,0 0 1,0 0-1,-1-1 1,1 0 0,-1 0-1,0-1 1,0 0 0,0 0-1,6-8 1,5-5 10,-1-1 0,0-1 0,16-30 1,-26 37-6,1 0 0,-2-1 0,0 1 0,-1-1 0,0 0 1,-1-1-1,0 1 0,-1-1 0,-1 1 0,-1-1 0,0 1 0,-3-28 1,0 23-21,0 0 0,-1 0 0,-1 0 1,-1 1-1,0-1 0,-2 2 0,0-1 1,-1 1-1,-13-21 0,19 35 3,1 0 0,-1 0 0,1 0 0,-1 0 0,0 0 0,0 1 0,0-1 0,-1 1-1,1 0 1,-4-2 0,5 3 8,1 1 0,0-1 0,0 1 0,-1 0 0,1-1 0,0 1-1,-1 0 1,1 0 0,0 0 0,-1 0 0,1 0 0,0 0 0,-1 1 0,1-1-1,0 0 1,-1 1 0,1-1 0,0 1 0,0-1 0,-1 1 0,1 0 0,0-1 0,0 1-1,0 0 1,0 0 0,0 0 0,0 0 0,0 0 0,0 0 0,0 0 0,1 0-1,-1 0 1,-1 2 0,-1 4 5,-1 1-1,1-1 1,0 1-1,0 0 0,1 0 1,0 0-1,0 0 1,1 0-1,0 0 1,1 0-1,0 1 1,1 8-1,0 1 55,1-1 0,1 1 0,1-1 0,9 28 0,-6-30 22,-1-1 0,2 0 0,0 0 1,1 0-1,0-1 0,1-1 0,0 1 0,1-2 1,0 1-1,1-2 0,19 15 0,-24-20-16,1 0 0,0 0 0,0 0 0,0-1 0,0 0 0,0-1 0,1 0 0,0 0 0,-1-1 0,1 0 0,0 0 0,0-1 0,1 0 0,-1-1 0,0 0 0,0 0 0,0-1 0,0-1 0,0 1 0,0-1 0,13-5 0,-15 3-48,0 1-1,0-2 1,0 1 0,0-1 0,-1 0 0,0 0 0,0 0 0,-1-1 0,1 0-1,-1 0 1,0-1 0,-1 0 0,0 1 0,0-1 0,0-1 0,-1 1-1,0 0 1,0-1 0,-1 0 0,0 1 0,0-1 0,-1 0 0,0 0 0,0 0-1,-1 0 1,0 0 0,-1 0 0,0 0 0,-2-12 0,-3 8-8,1 15-13,5-1 7,-1 0-1,1 0 0,-1 0 0,1 0 0,0 0 1,0 0-1,0 0 0,0-1 0,0 1 0,1 4 0,3 1-18,-1 1-1,1 0 1,1-1-1,-1 1 1,1-1-1,1-1 1,-1 1-1,1-1 1,0 0-1,0 0 1,1 0-1,0-1 1,8 5-1,-13-9-155,1 1 0,-1-1-1,1 0 1,-1 0 0,1 0-1,0 0 1,0 0 0,-1-1 0,1 1-1,0-1 1,0 0 0,5 0 0,-7 0-42,0 0 1,1 0-1,-1 0 1,0 0 0,0-1-1,1 1 1,-1 0-1,0-1 1,1 1 0,-1-1-1,0 0 1,0 1 0,0-1-1,0 0 1,0 0-1,0 1 1,0-1 0,0 0-1,0 0 1,0 0-1,0 0 1,0 0 0,-1 0-1,1-1 1,0 1-1,-1 0 1,1 0 0,0-2-1,-4-5-1007</inkml:trace>
</inkml:ink>
</file>

<file path=ppt/ink/ink9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1:48.84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 4 7842,'-11'0'6697,"9"1"-6121,10 3-640,-8-6-192,0 0-720,6 1-408,26-2 840</inkml:trace>
</inkml:ink>
</file>

<file path=ppt/ink/ink9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1:49.26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40 7802,'56'24'3728,"-54"-23"-3473,0 0 0,-1 0 0,1 0 0,0 0 0,0 0-1,-1 1 1,1-1 0,-1 1 0,1-1 0,-1 1 0,0 0-1,0 0 1,1-1 0,-1 1 0,0 0 0,-1 0 0,1 0 0,0 0-1,0 0 1,0 3 0,-1 1 45,1 0-1,-1 0 1,0 0 0,-1 12 0,0-8 139,-1 9 25,-1-1 1,-1 0-1,0 1 0,-1-2 1,-8 19-1,23-104-53,13-14-424,-20 75 4,-1 1 1,1 0 0,0-1 0,1 1 0,0 1 0,0-1 0,0 0-1,0 1 1,1 0 0,6-5 0,-11 9 16,1 0-1,0 1 1,0-1-1,0 1 1,0 0 0,0-1-1,0 1 1,1 0-1,-1-1 1,0 1 0,0 0-1,0 0 1,0 0 0,0 0-1,0 0 1,0 0-1,0 1 1,0-1 0,0 0-1,1 0 1,-1 1-1,0-1 1,0 1 0,0-1-1,1 2 1,28 21 461,-8-6 54,-18-15-454,0 0 0,0 0 0,0-1 1,0 1-1,0-1 0,0 0 0,0 0 1,1-1-1,-1 1 0,0-1 0,0 0 1,1 0-1,-1 0 0,0 0 0,0-1 1,1 0-1,-1 0 0,8-3 0,0-2-26,1 0 0,-1-1 0,-1-1 0,17-13 0,-19 14 140,-1 0 0,1 1-1,0 0 1,1 0 0,0 1 0,0 0-1,20-7 1,-23 11-11,0 0-1,0 0 0,-1 1 0,1 0 1,0 0-1,0 0 0,0 1 0,-1 0 1,1 0-1,8 4 0,-12-4-128,-1-1 0,0 1 0,0 0 0,0 1 0,0-1 0,0 0 0,0 1 0,0-1 0,0 1-1,0-1 1,-1 1 0,1 0 0,0 0 0,-1 0 0,0 0 0,1 0 0,-1 0 0,0 0 0,0 0 0,0 1 0,-1-1 0,1 0 0,0 0 0,-1 1-1,0-1 1,1 1 0,-1-1 0,0 0 0,0 1 0,0-1 0,-1 1 0,0 2 0,-1 3-17,0 1 1,-1-1-1,0 0 1,0-1-1,-1 1 0,0-1 1,0 1-1,-1-1 1,0 0-1,0-1 0,-1 1 1,0-1-1,0 0 1,-8 6-1,-10 6-9,-1 0 1,-43 22-1,52-30-293,-1-1-1,0 0 1,-1-1 0,0-1-1,0-1 1,-1 0 0,0-1-1,-34 3 1,50-7 11,0-1 1,0-1-1,0 1 0,-1 0 1,1-1-1,0 1 0,0-1 1,-3-1-1,-18-16-1114</inkml:trace>
</inkml:ink>
</file>

<file path=ppt/ink/ink9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1:51.00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23 13 4009,'-16'-8'11682,"10"4"-7679,10 17-3241,15 12-75,218 188 2629,-211-194-3142,1 0 0,1-1 0,1-2 0,0-1 0,1-1 0,0-2 1,56 15-1,-47-18-12,0-1-1,1-3 1,-1-1 0,1-2 0,0-1 0,41-6-1,322-49 1130,-387 55-2500,1 10-4962,-12-7 4015,5 1-1020</inkml:trace>
</inkml:ink>
</file>

<file path=ppt/ink/ink9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1:52.3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0 935 9874,'2'1'306,"0"-1"0,-1 0 0,1 0 0,-1 0 1,1 0-1,-1 0 0,1 0 0,-1-1 0,1 1 0,-1 0 0,1-1 0,-1 1 0,1-1 0,-1 0 0,1 1 1,-1-1-1,0 0 0,1 0 0,-1 0 0,0 0 0,2-2 0,25-25 824,-27 26-960,15-18 284,0-1-1,-2-1 1,0-1 0,10-24-1,34-99 377,-47 113-733,-2 0 0,-2-1 1,-1 0-1,-1 0 0,-2 0 1,-1-53-1,-4 62-86,0-1 0,-2 1 1,0 0-1,-2 0 0,-1 0 0,-1 1 1,-1 0-1,-1 0 0,-17-28 0,24 47-15,0 0 0,-1 0-1,1 0 1,-1 0-1,0 1 1,0 0 0,-1 0-1,-4-4 1,8 7 3,0 1 0,0-1 0,-1 0 0,1 1 0,0-1 0,0 1 1,-1 0-1,1-1 0,0 1 0,0 0 0,-1 0 0,1-1 0,0 1 0,-1 0 0,1 0 0,0 1 0,-1-1 0,1 0 1,0 0-1,-1 1 0,1-1 0,0 1 0,0-1 0,0 1 0,-1-1 0,1 1 0,0 0 0,0-1 0,0 1 0,0 0 1,0 0-1,0 0 0,0 0 0,0 0 0,1 0 0,-1 0 0,0 0 0,0 0 0,0 3 0,-4 4 22,1 1-1,1 0 1,-1 0-1,1 0 0,1 0 1,0 1-1,0-1 1,1 1-1,0 0 0,1-1 1,0 13-1,2 6 181,1-1-1,12 47 1,-8-46 4,1 0 0,2-1 0,1 0-1,1 0 1,1-1 0,30 44 0,-35-60-141,0 0 0,0-1 0,1 0 0,0-1 0,0 0 0,1 0 0,0-1-1,13 7 1,-16-10-46,1-1-1,-1 0 0,1 0 1,0-1-1,-1 0 0,1 0 0,0-1 1,1 0-1,-1 0 0,0-1 0,0 0 1,0-1-1,13-2 0,-15 2-17,1-1 1,-1 0-1,1-1 0,-1 1 0,0-1 0,1 0 0,-2-1 0,1 1 0,0-1 1,-1-1-1,1 1 0,-1-1 0,-1 0 0,1 0 0,-1 0 0,1 0 0,-1-1 1,6-12-1,1-5-26,-1 0 0,-1-1 0,10-42-1,-11 35-27,-5 35 73,1 0-1,-1 0 0,0 0 1,0 0-1,-1 1 0,4 8 0,-1-5 49,-4-5-121,1 0 0,0 1 1,0-1-1,1 0 0,-1 0 0,1 0 0,-1-1 0,1 1 1,0 0-1,0-1 0,0 0 0,0 0 0,0 0 1,1 0-1,-1 0 0,0 0 0,1-1 0,0 0 1,-1 0-1,1 0 0,0 0 0,0-1 0,-1 1 0,1-1 1,0 0-1,0 0 0,0 0 0,-1 0 0,1-1 1,0 0-1,0 0 0,-1 0 0,6-2 0,-8 3-171,0-1 0,0 0 0,0 1 0,0-1 0,0 0 0,0 0 0,0 0 0,0 1 0,0-1 0,-1 0 0,1 0 0,0 0 0,0 0 0,-1-1 0,1 1 0,-1 0 0,1 0 0,-1 0 0,1 0 0,-1-3 0,6-15-1084</inkml:trace>
</inkml:ink>
</file>

<file path=ppt/ink/ink9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1:52.81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 1 7402,'-3'11'6873,"16"-8"-7017,3-3-504,4-2 1360,10-7-832</inkml:trace>
</inkml:ink>
</file>

<file path=ppt/ink/ink9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1:53.22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131 0 9050,'-9'4'1169,"1"1"0,1 0-1,-1 0 1,1 0 0,-11 11 0,7-5-667,1 0 1,0 0-1,1 2 0,-15 23 1,22-34-474,1 0 0,0 0 0,0 0 0,1-1 0,-1 1 0,0 0 0,1 0 0,-1 0 0,1 0 0,-1 0 0,1 0 0,0 0 0,0 1 0,0-1 0,0 3 0,1-4-29,0 0 0,0 0 0,-1 0 0,1 0 0,0 0 0,0 0 0,0 0 0,0-1-1,0 1 1,0 0 0,0-1 0,0 1 0,0-1 0,0 1 0,1-1 0,-1 0 0,0 1 0,0-1 0,0 0 0,1 0 0,-1 0 0,0 0 0,0 0 0,0 0 0,1 0-1,-1 0 1,2-1 0,5 1-14,10-1 13,0 0 1,0 1-1,36 6 0,-48-5 48,-1 0-1,1 1 1,-1 0-1,0 0 1,0 0-1,0 1 1,0 0-1,0 0 1,0 0-1,-1 0 1,1 1 0,-1 0-1,0 0 1,0 0-1,0 0 1,-1 1-1,4 6 1,0-2 70,-1 2 1,-1-1-1,0 0 1,-1 1-1,0 0 1,5 18-1,-9-23-95,1 0-1,-1 0 1,1 0 0,-2 0-1,1 0 1,-1 0-1,0 0 1,0 0 0,0 0-1,-1 0 1,0 0 0,0-1-1,-1 1 1,-4 7-1,2-5-67,0 0-1,-1 0 1,1 0-1,-2-1 1,1 0-1,-1 0 0,0-1 1,0 0-1,-9 5 1,12-8-209,0-1 1,1 0 0,-1 0 0,0 0 0,0-1 0,0 0 0,0 1 0,0-1-1,-1 0 1,1-1 0,0 1 0,0-1 0,-1 0 0,1 0 0,0 0 0,-1-1 0,1 0-1,0 1 1,0-1 0,0-1 0,0 1 0,-7-4 0,-6-6-717</inkml:trace>
</inkml:ink>
</file>

<file path=ppt/ink/ink9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1:53.64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1 129 9626,'26'82'6388,"4"0"-4005,21 62-708,-46-127-1537,0 2-5,2 0 0,0 0 0,14 28 0,-21-47-135,0 1 1,0-1-1,1 0 0,-1 0 1,0 1-1,0-1 1,0 0-1,0 0 1,1 0-1,-1 1 0,0-1 1,0 0-1,0 0 1,1 0-1,-1 0 0,0 1 1,0-1-1,1 0 1,-1 0-1,0 0 1,0 0-1,1 0 0,-1 0 1,0 0-1,1 0 1,-1 0-1,0 0 0,0 0 1,1 0-1,-1 0 1,0 0-1,0 0 1,1 0-1,-1 0 0,0 0 1,1 0-1,-1 0 1,0 0-1,0-1 0,0 1 1,1 0-1,-1 0 1,0 0-1,0 0 1,1-1-1,-1 1 0,0 0 1,0 0-1,0-1 1,0 1-1,1 0 1,-1-1-1,8-15-93,-4 1-82,-1-1-1,3-25 0,-6 29 61,1 1 0,1 0-1,0 0 1,0 0-1,1 0 1,1 1-1,0-1 1,6-13-1,-9 24 117,0-1 1,-1 0-1,1 0 0,0 0 0,-1 0 0,1 0 0,0 1 0,0-1 0,0 0 0,0 1 0,0-1 0,0 1 0,0-1 0,0 1 0,0-1 1,0 1-1,0 0 0,0-1 0,0 1 0,0 0 0,0 0 0,0 0 0,1 0 0,-1 0 0,0 0 0,0 0 0,0 0 0,0 0 0,0 1 1,0-1-1,0 0 0,0 1 0,0-1 0,0 1 0,0-1 0,0 1 0,0-1 0,2 2 0,4 3 49,0 1-1,0 0 1,11 13-1,-9-10 53,-6-6-71,0-1 0,-1 1 0,1-1 0,0 0 0,0 1 0,0-1 0,1-1 0,-1 1 1,0 0-1,1-1 0,-1 0 0,1 1 0,0-2 0,-1 1 0,1 0 0,0-1 0,-1 1 0,5-1 0,-4-1-12,-1 0 0,0 0 0,1 0 0,-1 0-1,0 0 1,0-1 0,0 0 0,0 1-1,0-1 1,0 0 0,0-1 0,-1 1 0,1 0-1,-1-1 1,0 1 0,1-1 0,-1 0-1,-1 0 1,3-3 0,5-10 19,-1-1 0,0 0 1,-1 0-1,-1 0 0,7-35 0,-5 5 54,2-51-1,-9 79 11,1 6 76,-1-1-1,0 0 1,-1 0 0,-2-14 0,59 188 1962,-45-120-1958,1-1-1,2 0 1,40 73 0,-31-83-562,-13-21-1206,-10-8 1450,-1-1-1,0 1 1,0 0-1,1-1 1,-1 1-1,0-1 1,0 1-1,0 0 0,0-1 1,0 1-1,0-1 1,1 1-1,-1 0 1,0-1-1,0 1 1,0-1-1,0 1 0,0 0 1,0-1-1,0 1 1,-1-1-1,1 1 1,0 0-1,0-1 1,0 1-1,0-1 0,0 1 1,-1 0-1,1-1 1,0 1-1,0 0 1,-1-1-1,-8-21-1022</inkml:trace>
</inkml:ink>
</file>

<file path=ppt/ink/ink9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1:54.0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0 176 12187,'11'0'4737,"11"-6"-2977,19-16-1496,6-6 0,2-8-112,1 1-216,-4 5-1328,-9 11 1016</inkml:trace>
</inkml:ink>
</file>

<file path=ppt/ink/ink9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1:54.57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194 613 10210,'-42'-147'3684,"41"144"-3525,0 0 0,0 0 0,0 1 0,0-1 0,-1 1 0,1-1 0,-1 1 0,0 0 0,1-1 0,-5-2 0,6 4-121,-1 1 0,0-1 1,1 1-1,-1 0 1,0-1-1,1 1 1,-1 0-1,0-1 0,0 1 1,1 0-1,-1 0 1,0 0-1,0 0 0,1 0 1,-1 0-1,0 0 1,0 0-1,1 0 1,-1 0-1,0 0 0,0 0 1,1 1-1,-2-1 1,-1 2 31,0 0 1,1 0 0,-1 0 0,0 0 0,1 0 0,0 1 0,0-1-1,0 1 1,-4 5 0,4-5 70,-9 13 182,0 0 1,2 0-1,0 1 0,0 1 0,-8 26 0,13-31-133,0 0 0,1 1 0,0-1 1,1 1-1,0 0 0,1-1 0,1 1 0,2 18 1,-2-29-162,0 0 0,0 0 1,1 0-1,0 1 0,-1-1 1,1 0-1,0 0 0,0 0 1,1 0-1,-1-1 0,1 1 1,-1 0-1,1 0 1,0-1-1,0 1 0,0-1 1,0 0-1,1 1 0,-1-1 1,1 0-1,-1-1 0,1 1 1,-1 0-1,1-1 1,0 1-1,0-1 0,0 0 1,0 0-1,0 0 0,0 0 1,0-1-1,0 1 0,1-1 1,-1 0-1,0 1 1,4-2-1,3 0-19,0-1 0,-1 0 1,0 0-1,1-1 0,-1 0 0,0-1 1,0 0-1,-1 0 0,1-1 0,13-10 0,-6 1-33,0 0 0,-2-1 0,1-1 0,-2 0-1,0-1 1,-1 0 0,-1-1 0,0 0 0,-1 0-1,-1-2 1,-1 1 0,-1-1 0,-1 0 0,0 0-1,-2-1 1,4-32 0,-5 18-15,-1-1 1,-2 1-1,-2 0 0,-1-1 1,-1 1-1,-3 0 0,0 0 1,-2 1-1,-14-34 1,10 38 71,5 23 168,4 16-2,4 17 85,6 18 258,3 1-1,1-1 1,24 64-1,-6-23-9,-17-41-365,9 29-26,-17-66-132,-1 0 1,1-1-1,0 1 1,1-1-1,0 0 1,0 0-1,9 10 1,-12-15-11,-1-1 0,1 1 0,0-1 0,0 1 0,-1-1 0,1 1 0,0-1 0,0 1 0,0-1 0,0 0 0,0 1 0,0-1 0,0 0 0,-1 0 0,1 0 0,0 0 0,0 1 0,0-1 0,0-1 0,0 1 0,0 0 0,0 0 0,0 0 0,0 0 0,0-1 0,0 1 0,0 0 0,0-1 0,-1 1 1,1-1-1,0 1 0,0-1 0,0 1 0,-1-1 0,1 0 0,0 1 0,-1-1 0,1 0 0,0 0 0,-1 1 0,1-1 0,-1 0 0,1-2 0,22-40-21,-22 40 19,5-13-31,2-1-1,0 1 1,0 1-1,2-1 0,11-13 1,-19 26 26,0 0 1,0 1 0,0 0-1,0-1 1,0 1 0,1 0-1,-1 0 1,1 0-1,-1 1 1,1-1 0,0 0-1,0 1 1,-1 0 0,1 0-1,0 0 1,0 0-1,0 0 1,1 1 0,-1-1-1,0 1 1,0 0 0,0 0-1,0 0 1,0 0-1,1 0 1,-1 1 0,0-1-1,0 1 1,0 0 0,0 0-1,0 0 1,0 1-1,-1-1 1,1 0 0,0 1-1,3 3 1,0-1-262,-1 1 1,0 0-1,-1 0 0,1 0 0,-1 1 1,7 11-1,-8-12-550,1 1-1,-1-1 0,1 0 1,1 0-1,7 7 1,1-1-413</inkml:trace>
</inkml:ink>
</file>

<file path=ppt/ink/ink9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1:55.08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111 43 7386,'-1'-1'315,"1"1"0,-1 0 0,1-1 0,-1 1 0,1 0 0,-1 0 0,1 0 0,-1-1 0,0 1 0,1 0 0,-1 0 0,1 0 0,-1 0 0,0 0 0,1 0 0,-1 0 0,1 0 0,-1 0 0,0 1 0,1-1 0,-1 0 0,1 0 0,-2 1 0,-14 11 2428,-9 22-1703,23-31-641,-7 11 129,0 1-1,1 0 1,-8 21 0,14-31-450,0 0 0,0 1 0,1-1 0,0 0 0,0 0 0,0 1 0,1-1 0,0 1 1,0-1-1,0 1 0,1-1 0,-1 0 0,1 1 0,3 7 0,-4-12-76,0-1 0,0 1 0,1 0-1,-1 0 1,0-1 0,1 1 0,-1 0 0,1 0 0,-1-1 0,1 1-1,-1-1 1,1 1 0,-1 0 0,1-1 0,0 1 0,-1-1-1,1 1 1,0-1 0,0 0 0,-1 1 0,1-1 0,0 0 0,0 1-1,-1-1 1,1 0 0,0 0 0,0 0 0,1 1 0,0-2-9,0 1 1,0-1 0,0 1-1,0-1 1,-1 0 0,1 0 0,0 1-1,0-1 1,-1-1 0,1 1-1,2-2 1,1-2-46,1 0-1,-2 0 1,1 0 0,-1-1-1,8-11 1,5-34-446,-15 41 328,1 0 1,0 0 0,1 1 0,0 0 0,6-10-1,-10 18 167,0 1-1,0 0 0,0 0 0,0 0 1,0 0-1,1 0 0,-1 0 1,0 0-1,0 0 0,0 0 0,0 0 1,0 0-1,0 0 0,0 0 0,0 0 1,0-1-1,1 1 0,-1 0 0,0 0 1,0 0-1,0 0 0,0 0 1,0 0-1,0 0 0,0 0 0,0 0 1,1 0-1,-1 0 0,0 0 0,0 0 1,0 1-1,0-1 0,0 0 0,0 0 1,0 0-1,0 0 0,0 0 1,1 0-1,-1 0 0,0 0 0,0 0 1,0 0-1,0 0 0,0 0 0,0 0 1,0 0-1,0 1 0,0-1 1,0 0-1,0 0 0,0 0 0,0 0 1,0 0-1,0 0 0,0 0 0,0 0 1,0 0-1,0 1 0,0-1 0,5 12-82,0 18 88,-4-26-7,-1-2 26,0 0 0,0 0 0,1 0-1,-1 0 1,0-1 0,1 1 0,0 0 0,-1 0 0,1 0 0,0 0 0,0 0 0,0-1-1,0 1 1,1-1 0,-1 1 0,0 0 0,1-1 0,-1 0 0,1 1 0,-1-1-1,1 0 1,-1 0 0,1 0 0,0 0 0,0 0 0,0 0 0,-1 0 0,1-1-1,0 1 1,0-1 0,0 1 0,0-1 0,0 0 0,0 0 0,0 0 0,0 0-1,2 0 1,0-1-11,0 0 0,0 0 0,0 0 0,-1-1-1,1 0 1,-1 1 0,1-1 0,-1 0 0,0 0 0,0-1 0,0 1-1,0-1 1,0 0 0,0 1 0,-1-1 0,1 0 0,-1-1-1,3-4 1,2-6 41,-1-1 0,-1 0 0,5-17-1,10-28 94,-20 60-134,0-1 0,0 0 0,0 1 0,1-1 0,-1 1 0,0-1 0,1 1 0,-1-1 0,0 1 0,1-1 0,-1 1 0,1-1 0,-1 1 1,1-1-1,-1 1 0,1 0 0,-1-1 0,1 1 0,-1 0 0,1-1 0,0 1 0,-1 0 0,1 0 0,0-1 0,-1 1 0,1 0 0,-1 0 0,2 0 0,-1 0 19,1 1 1,-1-1-1,0 1 0,1-1 1,-1 1-1,0-1 0,0 1 1,1 0-1,-1 0 0,0-1 1,0 1-1,2 2 0,27 36 507,-27-34-532,8 12 28,14 21 128,-23-36-281,-1 0 0,1 0 0,0 0 0,0 0 0,0 0-1,0 0 1,0-1 0,0 1 0,0-1 0,1 1 0,3 1 0,-5-3-21,0 0 1,-1 0 0,1 0 0,0 0-1,-1 0 1,1-1 0,0 1-1,-1 0 1,1 0 0,0 0 0,-1-1-1,1 1 1,0 0 0,-1-1 0,1 1-1,-1-1 1,1 1 0,-1-1-1,1 1 1,-1-1 0,1 1 0,-1-1-1,1 1 1,-1-1 0,0 1 0,1-1-1,-1-1 1,2-14-1000</inkml:trace>
</inkml:ink>
</file>

<file path=ppt/ink/ink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7:38.40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 35 9714,'-9'7'3969,"7"-3"-2849,2 1-224,8-5-648,-8-1-816,21-4-320,12-5-936,37-24 1024</inkml:trace>
</inkml:ink>
</file>

<file path=ppt/ink/ink9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1:55.50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 0 11707,'-3'21'4080,"6"-7"-4024,3-5-496,10-4-392,1-3-368,2 1 792</inkml:trace>
</inkml:ink>
</file>

<file path=ppt/ink/ink9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1:55.96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92 8698,'29'28'8791,"-25"-24"-8442,-1 1 0,0 0 0,0 0 0,0 0 0,-1 0 0,1 1 0,-1-1 0,2 8 0,-4-10-237,1 0 0,0-1 1,-1 1-1,1-1 0,0 1 0,1-1 1,-1 0-1,0 1 0,1-1 1,-1 0-1,1 0 0,0 0 1,-1 0-1,4 3 0,-4-5-90,0 1 0,0-1-1,1 1 1,-1-1 0,0 0 0,0 0-1,0 1 1,0-1 0,1 0 0,-1 0 0,0 0-1,0 0 1,0 0 0,0-1 0,1 1-1,-1 0 1,0 0 0,0-1 0,0 1-1,0-1 1,0 1 0,0-1 0,0 1 0,0-1-1,0 0 1,0 0 0,0 1 0,0-1-1,0 0 1,0 0 0,-1 0 0,1 0-1,1-1 1,22-34 199,-22 32-193,0 1 0,-1-1 0,2 1 0,-1-1 0,0 1 0,1 0 0,-1 0 0,1 0 0,0 0 0,0 0 0,0 0 0,1 1 0,-1 0 0,0 0 0,1 0 0,0 0-1,-1 0 1,1 1 0,0-1 0,0 1 0,5-1 0,68-3-1487,-30 3-3352,-26-1 3522</inkml:trace>
  <inkml:trace contextRef="#ctx0" brushRef="#br0" timeOffset="1">592 1 14179,'-6'34'6625,"-18"-4"-2608,6-3-2184,-3-7-1137,1-4-1008,1 0 176</inkml:trace>
</inkml:ink>
</file>

<file path=ppt/ink/ink9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2:28.08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261 1092 7786,'3'8'764,"0"1"0,1-1 0,-1 0 0,2-1 0,-1 1 0,1-1 0,0 1 0,0-1 0,1-1 0,11 11 0,8 5 1055,40 28 0,-46-37-953,21 15-64,1-2 1,1-1-1,2-3 0,0-1 1,1-2-1,89 24 1,-105-36-688,-1-1 1,1-2-1,0-1 1,1-1-1,-1-1 1,0-2-1,0-1 1,0-1-1,0-1 1,0-2 0,-1-1-1,49-18 1,-56 15-50,0-2 0,-1 0 0,-1-1 0,0-1 1,0 0-1,-1-2 0,-1 0 0,-1-1 1,0 0-1,-1-2 0,-1 0 0,18-31 0,-17 21 3,0-1-1,-2 0 0,-1-1 0,-1 0 1,-2 0-1,-1-1 0,-1-1 0,2-45 1,-6 37-59,-1-1 0,-3 1 0,-1 0 0,-2 0 0,-2 0 0,-2 0 0,-1 1 0,-2 0 0,-2 1 0,-28-59 0,26 70-79,0 1 0,-2 0 0,-1 1 0,-1 1 0,-1 1 0,-1 1-1,-1 0 1,-47-35 0,49 44 58,-1 1-1,0 0 1,-1 2-1,0 1 1,-1 0-1,0 2 1,0 0-1,-1 2 1,0 1-1,0 1 1,-48-3-1,40 8 9,0 1-1,1 2 1,-1 1 0,1 1 0,0 1-1,1 2 1,0 2 0,0 0-1,1 2 1,1 1 0,-39 25-1,16-4 1,2 1 0,1 3 0,1 2 0,-79 92 0,94-95 12,2 1 0,2 2-1,2 1 1,2 1 0,-26 62-1,40-80-20,1 0 0,1 1-1,1-1 1,1 2 0,2-1-1,1 0 1,0 1 0,2 0-1,2-1 1,0 1 0,8 40-1,-6-53-201,1 0 1,0-1-1,1 1 0,0-1 0,1-1 0,1 1 0,0-1 0,1 0 0,0 0 0,1-1 0,12 12 0,-8-11-213,0-1-1,0 0 1,1-1-1,1 0 0,0-1 1,0-1-1,1-1 1,0 0-1,17 5 1,49 9-190</inkml:trace>
</inkml:ink>
</file>

<file path=ppt/ink/ink9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2:28.6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 41 8026,'-1'0'153,"1"0"0,-1 0 0,1-1 0,-1 1 0,1 0 0,0 0 0,-1-1 0,1 1 0,-1 0 0,1-1 0,0 1 0,-1-1 0,1 1 0,0 0 0,0-1 0,-1 1 0,1-1 0,0 1 0,0-1 0,-1 1 0,1-1 0,0 1 0,0-1 0,0 1 0,0-1 0,0 1 0,0-1 0,0 1 0,0-1 0,0 1 0,0-1 0,14-10 2068,27 1-640,-9 7-1067,1 0 0,-1 3 0,0 0 0,0 2 1,1 2-1,-1 0 0,-1 3 0,1 0 0,56 23 1,-48-14-350,-2 2 1,0 2 0,-1 2 0,-1 1-1,-2 2 1,0 1 0,32 33 0,-19-13 516,84 78 1350,-105-103-1678,1 0 0,1-1 1,38 19-1,-57-34-311,1-1-1,0 0 1,0-1-1,0 0 1,1-1-1,-1 0 1,1 0-1,-1-1 1,1 0-1,0-1 1,-1-1-1,1 1 1,-1-2-1,1 1 1,-1-2-1,1 1 1,14-7-1,-2 0-789,-1-2 0,0-1 0,0 0 0,-2-2 0,1 0-1,23-23 1,-10 4-658</inkml:trace>
</inkml:ink>
</file>

<file path=ppt/ink/ink9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2:29.39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1251 7082,'0'2'197,"0"0"0,1 1 0,-1-1 1,0 0-1,1 0 0,-1 0 0,1 0 1,0 0-1,-1 0 0,1 0 1,0-1-1,0 1 0,0 0 0,1 0 1,-1-1-1,0 1 0,1 0 0,-1-1 1,1 0-1,-1 1 0,1-1 1,0 0-1,0 0 0,-1 0 0,1 0 1,0 0-1,0 0 0,0 0 1,0-1-1,0 1 0,0-1 0,0 1 1,0-1-1,0 0 0,0 0 0,4 0 1,6 0 148,1 0 1,0-1 0,0-1-1,22-4 1,109-35 1437,211-88 1,-220 76-1194,294-106 1334,164-64 959,197-115 616,-26-7-536,-754 342-3715,-17 6-5008</inkml:trace>
</inkml:ink>
</file>

<file path=ppt/ink/ink9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2:30.58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 44 8986,'-8'-40'5957,"10"36"-3947,3 11-716,9 46 411,-2 1 0,8 89 0,7 39-438,-26-177-1247,0-1-7,-1 1 0,1-1 0,0 1 0,1-1 0,-1 0 0,1 0 0,0 1-1,0-1 1,0 0 0,0 0 0,1-1 0,5 8 0,-7-11-14,-1 0 1,0 0-1,1 0 0,-1 0 0,1 1 0,-1-1 0,1 0 0,-1 0 0,1 0 0,-1 0 1,1 0-1,-1 0 0,1 0 0,-1 0 0,1 0 0,-1-1 0,1 1 0,-1 0 0,1 0 1,-1 0-1,0 0 0,1-1 0,-1 1 0,1 0 0,-1 0 0,0-1 0,1 1 0,-1 0 1,1-1-1,-1 1 0,0-1 0,0 1 0,1 0 0,-1-1 0,0 1 0,0-1 0,1 1 1,-1-1-1,10-20-52,-8 18 42,15-40-151,23-51-508,-35 84 563,0 1 0,1-1 1,0 1-1,1 0 0,0 1 0,13-14 1,-18 21 98,-1-1 1,1 1 0,-1 0 0,1 0 0,0 0 0,-1 0 0,1 0 0,0 0 0,0 0-1,0 0 1,0 1 0,0-1 0,-1 1 0,1 0 0,0-1 0,0 1 0,0 0 0,0 0-1,0 0 1,0 0 0,0 1 0,2-1 0,0 2 5,-1-1 0,0 1 0,0-1 0,-1 1 0,1 0 0,0 0 0,-1 0 0,1 0 0,-1 1-1,1-1 1,-1 1 0,2 2 0,6 10 63,-1 1 0,-1-1 0,13 34-1,-18-42-15,-2-3-15,1 0 0,-1-1 0,1 1 0,0-1 0,0 1 0,1-1 1,-1 0-1,1 0 0,2 3 0,-4-5-21,1 0 0,-1 0-1,0-1 1,0 1 0,1 0 0,-1-1 0,0 1 0,0-1 0,1 0-1,-1 1 1,1-1 0,-1 0 0,0 0 0,1 0 0,-1 0 0,1 0 0,-1 0-1,0 0 1,1 0 0,-1-1 0,0 1 0,1-1 0,-1 1 0,0-1-1,1 1 1,-1-1 0,0 0 0,0 1 0,2-2 0,6-6 18,0 0 1,-1 0-1,0-1 0,0 0 1,-1 0-1,0-1 1,-1 0-1,9-18 0,17-24 13,-31 50-39,1-1-1,0 0 1,0 0-1,0 1 0,0-1 1,0 1-1,0-1 0,1 1 1,-1 0-1,1 0 0,0 0 0,-1 0 1,1 1-1,0-1 0,0 1 1,3-2-1,-4 4-5,-1-1 1,0 1-1,0-1 1,0 1-1,1 0 1,-1 0-1,0 0 1,0 0-1,0-1 1,0 1-1,0 1 1,-1-1-1,1 0 1,0 0-1,0 0 1,-1 0-1,1 0 0,-1 1 1,1-1-1,-1 0 1,1 1-1,-1-1 1,0 0-1,1 3 1,3 7-15,-3-8 18,1 0 1,0 0 0,-1 0-1,1 0 1,1 0 0,-1-1-1,0 1 1,0-1-1,1 1 1,0-1 0,-1 0-1,1 0 1,0 0 0,0 0-1,0-1 1,0 1 0,0-1-1,1 0 1,-1 0-1,0 0 1,6 1 0,-5-2 1,-1 0 0,0-1-1,0 1 1,0-1 0,1 1 0,-1-1 0,0 0 0,0-1 0,0 1 0,0 0 0,-1-1 0,1 1 0,0-1 0,-1 0 0,1 0 0,-1 0 0,1 0 0,-1-1 0,0 1 0,0-1 0,0 1 0,0-1-1,2-4 1,-3 5 6,0 0-1,0 0 0,0 0 0,-1 0 0,1 0 0,0 0 0,-1 0 0,0-1 1,1 1-1,-1 0 0,0 0 0,0-1 0,0 1 0,0 0 0,-1 0 1,1 0-1,-1-1 0,1 1 0,-1 0 0,0 0 0,1 0 0,-1 0 0,0 0 1,-1 0-1,1 0 0,0 0 0,0 0 0,-1 1 0,1-1 0,-1 1 1,0-1-1,1 1 0,-1-1 0,0 1 0,-4-2 0,0-2-69,-1 1-1,0 1 1,0-1-1,0 1 0,0 0 1,0 1-1,-1 0 1,1 0-1,-12-1 1,9 2-302,0 2-1,0-1 1,0 1 0,0 0 0,-16 5 0,20-4-331,1 0 0,-1 0 0,0 0 1,1 1-1,0 0 0,-8 5 0,4-4-467</inkml:trace>
</inkml:ink>
</file>

<file path=ppt/ink/ink9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2:31.03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 9450,'0'-1'4345,"5"8"-1889,2 6-287,8 9-529,-3 9-143,4 5-353,-1 1-216,1 0-400,-2 1-144,2-7-232,0 9-24,-1-6-232,1-12-288,-2-2-616,-1-12-392,-1-5-1225,-1-3-39,-1-7 1647</inkml:trace>
</inkml:ink>
</file>

<file path=ppt/ink/ink9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2:31.4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70 231 8098,'0'2'568,"1"1"1,-1-1 0,0 1-1,0 0 1,0-1 0,0 1-1,-1-1 1,1 1 0,-1-1-1,1 1 1,-1-1 0,-1 4-1,-17 34 1075,9-18-823,9-20-750,-9 22 803,-10 37 0,19-55-804,-1 1 0,1-1-1,0 1 1,0-1 0,1 1 0,0-1 0,0 1 0,1 0 0,0-1-1,0 1 1,2 7 0,-2-13-67,-1 0 0,0 1-1,1-1 1,-1 0 0,1 0 0,-1 1 0,1-1 0,0 0-1,0 0 1,-1 0 0,1 0 0,0 0 0,0 0-1,0 0 1,0 0 0,0 0 0,0 0 0,1 0-1,-1-1 1,2 2 0,-2-2-11,1 0-1,-1 0 1,0 0-1,0 0 1,0 0-1,0 0 1,0-1-1,0 1 1,0 0-1,0-1 1,1 1-1,-1-1 1,0 1 0,-1-1-1,1 0 1,0 1-1,0-1 1,0 0-1,1-1 1,3-3-54,-1 0 0,0 0 0,0 0 1,0-1-1,0 0 0,4-10 0,4-16-68,-1-1-1,-1 0 1,-2-1-1,7-59 1,-12 65 81,-1 0 0,-2 0 1,-1 0-1,-1 0 0,-1 0 0,-9-33 1,6 47 212,2 21 117,2 25 214,1 2-85,2-1 0,1 1-1,2-1 1,1 0 0,2 0-1,13 38 1,-18-65-383,1 0 0,0 0 0,0-1 0,0 0 0,1 1 0,-1-1 0,1-1 0,0 1 0,8 6 0,-11-10-18,0 0 0,1 0 0,-1 0 0,1 0-1,0 0 1,-1 0 0,1 0 0,0-1 0,-1 1-1,1-1 1,0 1 0,0-1 0,-1 0 0,1 0 0,0 1-1,0-1 1,0 0 0,-1-1 0,1 1 0,0 0-1,0 0 1,0-1 0,-1 1 0,1-1 0,0 0-1,-1 1 1,1-1 0,0 0 0,-1 0 0,1 0-1,-1 0 1,1 0 0,-1 0 0,0-1 0,0 1 0,3-3-1,4-8 34,0 0-1,-1 0 0,0-1 1,0 0-1,-2 0 0,1 0 1,-2-1-1,5-20 0,7-20-25,-16 53-11,0 0 0,1 0 0,-1 1 0,0-1 0,0 0 1,1 0-1,-1 0 0,0 1 0,1-1 0,-1 0 0,1 0 0,-1 1 1,1-1-1,-1 0 0,1 1 0,-1-1 0,1 1 0,0-1 0,-1 0 1,1 1-1,0 0 0,0-1 0,0 0 0,0 2 4,0-1 0,-1 0 1,1 1-1,0-1 0,-1 1 0,1-1 0,-1 1 0,1-1 1,-1 1-1,1-1 0,-1 1 0,1 0 0,-1-1 0,0 1 1,1 0-1,-1-1 0,0 1 0,1 0 0,-1-1 0,0 2 1,12 50 301,-11-46-286,4 24 16,-5-22-169,1 1-1,1 0 1,0-1-1,0 1 1,0-1-1,1 0 1,0 0-1,8 15 1,-11-23 49,1 0 1,-1 1 0,0-1 0,0 0 0,1 0 0,-1 0 0,0 1-1,1-1 1,-1 0 0,0 0 0,1 0 0,-1 0 0,1 0-1,-1 0 1,0 0 0,1 0 0,-1 0 0,0 0 0,1 0 0,-1 0-1,1 0 1,-1 0 0,0 0 0,1 0 0,-1 0 0,0 0-1,1 0 1,-1 0 0,0-1 0,1 1 0,-1 0 0,0 0-1,1 0 1,-1-1 0,0 1 0,0 0 0,1 0 0,-1-1 0,0 1-1,0 0 1,1-1 0,-1 1 0,0 0 0,0-1 0,0 1-1,0 0 1,1-1 0,10-16-1289</inkml:trace>
</inkml:ink>
</file>

<file path=ppt/ink/ink9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2:31.91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44 1 10034,'-20'14'4369,"6"5"-2505,7 1-527,4-4-865,10-2-408,5-6-1128,2-6-321,10-1 777</inkml:trace>
</inkml:ink>
</file>

<file path=ppt/ink/ink9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2:32.32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1 155 8762,'53'51'3779,"-51"-48"-3373,1 0 0,-1 0 0,0 0 0,0 1 0,0-1 0,0 1 0,0-1 0,-1 1 0,0 0 0,2 6 0,-3-7-154,1-1 0,0 1 0,-1-1-1,1 0 1,0 1 0,0-1 0,0 0 0,0 0-1,1 0 1,-1 0 0,0 0 0,3 2-1,-4-3-223,1-1 0,-1 0 0,0 0 0,0 0 0,0 0 0,0 0 0,1 0-1,-1 0 1,0 0 0,0 1 0,0-1 0,1 0 0,-1 0 0,0 0 0,0 0-1,0 0 1,1 0 0,-1 0 0,0 0 0,0 0 0,0 0 0,1 0 0,-1 0 0,0-1-1,0 1 1,0 0 0,0 0 0,1 0 0,-1 0 0,0 0 0,0 0 0,0 0-1,0 0 1,1-1 0,-1 1 0,0 0 0,0 0 0,0 0 0,0 0 0,0 0 0,0-1-1,1 1 1,-1 0 0,0 0 0,0-1 0,8-14 450,-1 0-481,7-12 49,-1 0 148,23-35 1,-35 60-137,1 0-1,-1-1 1,1 1 0,0 0 0,0 0-1,-1 1 1,1-1 0,1 0 0,-1 0-1,0 1 1,0 0 0,1-1 0,-1 1 0,0 0-1,1 0 1,-1 0 0,1 0 0,0 1-1,2-1 1,0 1 11,0 0-1,0 1 1,1 0-1,-1 0 1,0 0 0,0 1-1,6 2 1,29 7-2837,-37-10 2259,1-1 1,-1 0 0,0 0 0,0 0 0,1-1 0,-1 1-1,0-1 1,0 1 0,0-1 0,0 0 0,0 0 0,0-1-1,0 1 1,0-1 0,0 1 0,-1-1 0,1 0 0,-1 0-1,1 0 1,3-4 0,-1-1 164,1 0 0,-1 0-1,0-1 1,0 1 0,7-17-1,8-15 5154,-22 50 406,-2 14-2647,-6 33-2901,10-56 342,0 0 0,0 0 0,0 0 0,0 0 0,0 0 1,0 0-1,0 0 0,1 0 0,-1 0 0,1 0 0,0 0 0,-1-1 0,1 1 0,0 0 1,0 0-1,2 2 0,-2-3-7,-1-1 0,1 1 1,-1-1-1,1 0 0,0 1 0,-1-1 1,1 0-1,-1 1 0,1-1 0,0 0 1,-1 0-1,1 0 0,-1 0 0,1 1 1,0-1-1,-1 0 0,1 0 0,0 0 1,-1 0-1,1 0 0,0-1 0,-1 1 1,1 0-1,0 0 0,-1 0 0,1-1 1,-1 1-1,1 0 0,0 0 1,-1-1-1,1 1 0,-1-1 0,1 1 1,-1 0-1,1-1 0,-1 1 0,1-1 1,-1 1-1,0-1 0,1 1 0,-1-1 1,1 0-1,4-6 88,1 1 1,-1 0-1,1 0 1,1 0-1,-1 1 0,1 0 1,0 1-1,0-1 1,0 1-1,13-5 1,-17 8 33,1 0 1,-1 0 0,0 0-1,0 1 1,0-1 0,0 1-1,1 0 1,-1 0 0,0 0 0,0 0-1,1 0 1,-1 1 0,0 0-1,0-1 1,0 1 0,0 0-1,0 1 1,0-1 0,0 0 0,0 1-1,0 0 1,-1 0 0,1 0-1,-1 0 1,1 0 0,-1 0-1,0 0 1,0 1 0,4 5 0,-2-2-3,-1 0 0,1 1 0,-1 0 0,0-1 0,-1 1 1,0 1-1,0-1 0,0 0 0,-1 0 0,0 1 1,0-1-1,-1 0 0,0 1 0,-1-1 0,1 1 1,-3 8-1,-3 11-482,-1 0 0,-21 50 0,16-47-347,1 10 80</inkml:trace>
</inkml:ink>
</file>

<file path=ppt/ink/ink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7:38.8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7 8018,'20'-3'1218,"0"1"0,34 1 0,-52 2-1073,1 0 0,-1 0 0,0 0-1,0 0 1,0 0 0,0 1 0,0-1 0,0 1 0,-1 0 0,1-1 0,0 1 0,-1 0-1,1 0 1,-1 0 0,0 0 0,1 0 0,-1 0 0,0 1 0,0-1 0,-1 0 0,1 0-1,0 1 1,-1-1 0,1 0 0,-1 4 0,4 7 605,29 54 2188,-25-53-2589,0 0 0,-1 1 0,0 0 0,-2 0 0,0 1 0,5 24 0,-9-37-401,-1 0 1,0 0-1,0-1 1,0 1-1,0 0 1,0 0-1,-1 0 1,1 0-1,-1-1 0,0 1 1,0 0-1,0-1 1,-1 4-1,1-6-91,0 1-1,0 0 0,0 0 1,0 0-1,0-1 0,0 1 1,0 0-1,0-1 0,0 1 0,0-1 1,0 0-1,0 1 0,0-1 1,0 0-1,-1 1 0,1-1 1,0 0-1,0 0 0,0 0 1,-1 0-1,1 0 0,0 0 1,0-1-1,0 1 0,0 0 1,-1-1-1,1 1 0,0 0 0,0-1 1,0 1-1,0-1 0,0 0 1,0 1-1,-1-2 0,-8-4-644,0 0-1,1 0 0,0-1 0,-11-11 1,12 10 680,0 0 1,1 0 0,0-1-1,0 0 1,1-1 0,0 1-1,-7-20 1,12 29 168,1-1 0,-1 1 0,1 0 0,0-1 0,0 1 0,-1-1 0,1 1 0,0-1 0,0 1 0,-1 0 0,1-1 0,0 1-1,0-1 1,0 1 0,0-1 0,0 1 0,0-1 0,0 1 0,0-1 0,0 0 0,0 1 0,0-1 0,0 1 0,0-1 0,0 1 0,0 0 0,1-1 0,-1 1 0,0-1 0,0 1 0,1-1 0,-1 1 0,0-1 0,0 1 0,1 0 0,-1-1-1,1 1 1,-1 0 0,0-1 0,1 1 0,-1 0 0,1-1 0,-1 1 0,0 0 0,1 0 0,-1 0 0,1-1 0,-1 1 0,1 0 0,-1 0 0,1 0 0,-1 0 0,1 0 0,-1 0 0,1 0 0,-1 0 0,1 0 0,-1 0 0,1 0 0,-1 0-1,1 0 1,-1 1 0,1-1 0,0 0 0,45 18 2239,-25-9-1538,152 48 1719,-56-23-5066,-57-19 1412</inkml:trace>
</inkml:ink>
</file>

<file path=ppt/ink/ink9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2:33.0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74 8114,'2'-12'1884,"0"0"1,1-1 0,5-15 0,-8 28-1834,0-1-1,0 1 1,1 0 0,-1-1 0,0 1 0,0 0 0,0-1 0,0 1-1,0 0 1,0-1 0,0 1 0,0 0 0,1-1 0,-1 1 0,0 0-1,0-1 1,0 1 0,1 0 0,-1 0 0,0-1 0,0 1-1,1 0 1,-1 0 0,0 0 0,1 0 0,-1-1 0,0 1 0,0 0-1,1 0 1,-1 0 0,0 0 0,1 0 0,-1 0 0,0 0 0,1 0-1,-1 0 1,0 0 0,1 0 0,-1 0 0,0 0 0,1 0 0,-1 0-1,0 0 1,1 0 0,-1 0 0,0 0 0,1 0 0,-1 1 0,0-1-1,1 0 1,-1 0 0,0 0 0,0 0 0,1 1 0,-1-1 0,0 0-1,0 0 1,1 1 0,-1-1 0,0 1 0,12 20 1062,-11-18-975,9 21 395,-1 1 0,-1 0 1,-2 1-1,5 32 0,5 110 360,-3-18-477,-12-145-395,9 50 130,-9-53-150,-1 0 0,1 0 1,-1-1-1,1 1 1,-1 0-1,1 0 0,0-1 1,0 1-1,0-1 1,0 1-1,0 0 0,0-1 1,0 0-1,0 1 1,1-1-1,-1 0 1,0 0-1,1 1 0,-1-1 1,1 0-1,-1-1 1,1 1-1,0 0 0,2 1 1,-2-2-10,-1-1-1,1 1 1,0 0 0,-1 0 0,1-1-1,-1 1 1,1-1 0,-1 1 0,1-1 0,-1 0-1,1 0 1,-1 1 0,0-1 0,1 0-1,-1 0 1,0 0 0,0-1 0,0 1 0,2-2-1,18-29-130,-17 23 97,33-66-358,-29 56 265,0 0 1,2 0 0,0 1-1,1 0 1,16-19 0,-26 36 133,1-1 0,-1 1 1,1 0-1,-1 0 1,1 0-1,0 0 1,0 0-1,-1 0 1,1 0-1,0 0 0,0 0 1,0 1-1,0-1 1,0 1-1,-1 0 1,1-1-1,0 1 1,0 0-1,0 0 1,0 0-1,0 0 0,0 1 1,0-1-1,0 1 1,0-1-1,0 1 1,0-1-1,3 3 1,5 2 55,-1 0 0,1 1 0,-1 1 0,10 8 0,12 8 46,-28-21-96,0-1 1,1 1 0,-1-1-1,0 0 1,0 0-1,1 0 1,-1 0 0,1-1-1,-1 1 1,0-1 0,1 0-1,-1 0 1,1 0 0,-1 0-1,1-1 1,-1 1 0,4-2-1,-1 0 2,-1 0-1,0-1 1,0 1-1,0-1 0,0 0 1,0 0-1,0-1 1,-1 1-1,8-9 1,-7 7 4,-1 0 1,1 0 0,-1 0 0,-1-1 0,1 1 0,-1-1 0,0 0 0,0 0 0,-1 0 0,1 0-1,-1-1 1,-1 1 0,1-1 0,-1 1 0,0-1 0,-1 1 0,0-1 0,0-10 0,0 16-11,-1 0 0,1 0 0,0 0 0,0-1 0,-1 1 0,1 0 0,0 0 0,-1 0 0,1 0 0,-1 0 0,0 0 0,1 0 0,-1 0 0,0 0 0,1 0 0,-1 0 0,0 0 1,0 0-1,0 0 0,0 1 0,0-1 0,0 0 0,0 1 0,0-1 0,0 1 0,0-1 0,-1 1 0,1 0 0,0-1 0,0 1 0,0 0 0,-1 0 0,1 0 0,0 0 0,0 0 0,0 0 0,-1 0 0,1 0 0,0 0 1,-1 1-1,0 0 11,0-1 1,0 1 0,0 0-1,0 0 1,0 0 0,0 0-1,1 0 1,-1 1 0,0-1-1,1 1 1,-1-1 0,1 1 0,0-1-1,-1 1 1,1 0 0,0-1-1,0 1 1,0 0 0,0 0-1,1 0 1,-1 0 0,-1 4-1,2-2 0,0-1 0,-1 1 0,1-1 0,1 0 0,-1 1-1,0-1 1,1 1 0,0-1 0,0 1 0,0-1 0,0 0-1,0 0 1,1 1 0,-1-1 0,1 0 0,0 0 0,0-1-1,0 1 1,0 0 0,3 2 0,-1-1-344,0-1-1,0 1 1,1-1 0,-1 0-1,1 0 1,0-1 0,0 1-1,0-1 1,0 0 0,0-1-1,1 1 1,6 0 0,20 2-1019</inkml:trace>
</inkml:ink>
</file>

<file path=ppt/ink/ink9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2:34.17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128 278 8682,'-2'0'502,"-1"0"1,1 0-1,0 0 0,0 0 1,0 0-1,0 1 0,0-1 1,0 1-1,0-1 1,1 1-1,-1 0 0,0 0 1,-2 1-1,-23 20 2251,18-12-2232,1 0 0,0 1-1,-7 12 1,9-12-109,1-1 0,-1 1-1,-2 12 1,6-20-357,2 0-1,-1 0 1,0 0-1,0 0 1,1 0-1,0 0 1,-1 0-1,1 0 1,0 0-1,0 0 1,1 0-1,-1 0 1,1 0-1,0 0 1,-1 0 0,1 0-1,2 4 1,-2-6-66,-1-1 0,1 1 0,-1 0 1,1 0-1,-1 0 0,1-1 1,0 1-1,-1 0 0,1-1 1,0 1-1,-1-1 0,1 1 0,0-1 1,0 1-1,0-1 0,0 1 1,-1-1-1,1 0 0,0 1 0,0-1 1,0 0-1,0 0 0,0 0 1,0 0-1,0 0 0,0 0 0,0 0 1,2 0-1,-1-1-45,0 0 0,1 0 0,-1 0 0,0 0 0,0-1 1,0 1-1,0-1 0,0 1 0,0-1 0,0 0 0,1-2 0,2 0-48,-1-1-1,0 0 1,-1-1-1,1 1 1,-1-1-1,0 1 1,-1-1-1,4-11 1,-5 12 85,1-13-35,-2 17 53,0 1 0,0-1 0,0 1 0,0 0 0,0-1 0,0 1 0,-1-1 0,1 1 0,0 0 0,0-1-1,0 1 1,0 0 0,-1-1 0,1 1 0,0 0 0,0-1 0,-1 1 0,1 0 0,0 0 0,0-1 0,-1 1 0,1 0 0,0 0 0,-1-1 0,1 1 0,0 0-1,-1 0 1,1 0 0,-1 0 0,1 0 0,0 0 0,-1-1 0,1 1 0,0 0 0,-1 0 0,0 0 0,1 1 24,-1 0 1,1-1-1,0 1 0,-1 0 1,1 0-1,0-1 1,0 1-1,0 0 1,0 0-1,-1 0 0,1-1 1,0 1-1,0 0 1,0 0-1,1 0 0,-1-1 1,0 1-1,0 0 1,0 0-1,1 0 0,-1 0 1,6 20 281,-4-19-295,-1 0 1,1 0-1,0 0 0,0 0 1,0 0-1,0 0 0,1 0 1,-1-1-1,0 1 0,1-1 1,-1 0-1,1 0 0,0 0 1,-1 0-1,1 0 0,0 0 1,-1-1-1,1 1 1,5-1-1,-6 1-13,0-1 1,0 0-1,0 0 1,1 0-1,-1 0 1,0 0-1,0 0 0,0-1 1,0 1-1,0-1 1,0 1-1,1-1 1,-1 0-1,0 0 1,-1 0-1,1 0 0,0 0 1,0 0-1,0 0 1,-1-1-1,1 1 1,2-4-1,14-40-495,3-8-771,-20 49 1177,1 2-1,-1-1 1,1 0-1,0 0 1,0 0-1,1 1 1,-1-1-1,0 1 1,1 0-1,0 0 1,-1 0-1,1 0 1,4-2-1,-5 4 138,0-1-1,0 1 1,1 0 0,-1-1 0,0 1-1,0 0 1,0 1 0,1-1-1,-1 0 1,0 1 0,0-1-1,0 1 1,0-1 0,0 1-1,4 2 1,34 19 878,-28-15-386,-10-5-469,0-1-1,0 1 0,0-1 1,0 0-1,0 0 1,1 0-1,-1 0 0,0 0 1,1-1-1,-1 1 1,0-1-1,1 1 1,-1-1-1,1 0 0,-1 0 1,0 0-1,1 0 1,-1-1-1,1 1 0,-1 0 1,0-1-1,1 0 1,-1 0-1,0 0 0,0 0 1,1 0-1,-1 0 1,0 0-1,0 0 0,0-1 1,0 1-1,-1-1 1,1 0-1,0 0 0,2-2 1,2-7 36,0 0 1,-1 0-1,0 0 1,0-1-1,5-22 0,5-11 3,-15 45-99,1 0 1,-1 0 0,1 1 0,0-1-1,-1 0 1,1 0 0,-1 0 0,1 0 0,0 1-1,-1-1 1,1 0 0,-1 0 0,1 1 0,-1-1-1,1 0 1,-1 1 0,1-1 0,-1 1 0,0-1-1,1 1 1,-1-1 0,1 1 0,-1-1 0,0 1-1,1-1 1,-1 1 0,0-1 0,0 1-1,1 1 1,19 17 34,33 7-10,-36-16-20,-16-10-11,0 0-1,-1 1 1,1-1 0,0 0 0,0 0 0,-1 0 0,1 0 0,0 0 0,0 0 0,-1 0 0,1-1 0,0 1 0,0 0 0,-1 0-1,1 0 1,0-1 0,0 1 0,-1 0 0,1-1 0,-1 1 0,1-1 0,0 1 0,-1-1 0,1 1 0,-1-1 0,1 1 0,-1-1-1,1 0 1,0 0 0,14-24 116,-11 17-57,8-14-6,0-1 1,-2 0 0,-1 0-1,-1-1 1,-1-1-1,6-31 1,-13 60-33,0 0 1,1 0-1,0 0 0,-1 0 0,2 0 0,-1 0 1,0 0-1,1 0 0,0-1 0,0 1 0,3 5 1,25 34 1,-28-41-14,0 1-1,0-1 1,1 0-1,-1 0 1,1 0-1,-1 0 1,1 0-1,0-1 1,0 1-1,-1-1 1,1 0-1,0 0 1,0 0-1,0 0 1,1 0-1,-1-1 1,0 1 0,0-1-1,0 0 1,0 0-1,1 0 1,-1 0-1,0-1 1,0 1-1,0-1 1,0 0-1,0 0 1,0 0-1,0 0 1,0 0-1,0-1 1,0 1-1,-1-1 1,4-2-1,7-5 37,-1-1-1,0 0 1,-1-1-1,0 0 1,11-14-1,-13 11-24,8-9-35,-15 24 19,-1 1 0,1-1 0,-1 0 0,0 1 0,1-1 0,-1 1 0,0 0 0,0-1 0,0 1 0,0 0 0,0 0 0,-1 0 0,1-1 1,0 4-1,1-1 21,13 31 290,4 7 67,-1 0 1,-3 0 0,16 71-1,-28-101-345,-1 1 0,-1 0 0,0-1 0,-1 1 0,0 0 0,-1-1 0,-1 1 0,0 0 0,0-1 0,-1 1 0,-1-1 0,0 0-1,-1 0 1,0-1 0,-1 1 0,0-1 0,-12 16 0,13-20-88,-1 0 0,0 0 0,0 0-1,-1-1 1,1 0 0,-1-1 0,-1 1-1,-7 3 1,10-7-159,1 1 0,-1-2-1,0 1 1,0 0 0,0-1-1,0 0 1,0 0 0,0-1 0,-1 1-1,1-1 1,0 0 0,0-1 0,0 1-1,0-1 1,-7-2 0,-18-7-586</inkml:trace>
</inkml:ink>
</file>

<file path=ppt/ink/ink9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2:35.0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124 410 7418,'-16'-35'5106,"15"31"-4554,0 0-1,0 1 0,-1-1 0,1 1 0,-1-1 1,0 1-1,0 0 0,-5-6 0,7 9-472,-1-1-1,0 1 1,1 0-1,-1 0 1,0 0-1,1 0 1,-1 0 0,0 0-1,0 0 1,1 0-1,-1 0 1,0 0-1,1 0 1,-1 0 0,0 1-1,1-1 1,-1 0-1,0 0 1,1 1-1,-1-1 1,1 0-1,-1 1 1,1-1 0,-1 1-1,0-1 1,1 1-1,0-1 1,-1 1-1,1-1 1,-1 1 0,1-1-1,0 1 1,-1-1-1,1 1 1,0 0-1,-1 0 1,-14 26 771,4-3-297,1 1-1,-11 43 1,18-55-395,0-1 1,1 1 0,1 0-1,0 0 1,1 0 0,0 0-1,3 20 1,-2-30-141,-1 0-1,1 0 1,0 0-1,0 0 1,0 0 0,0 0-1,0 0 1,1 0-1,-1 0 1,1-1 0,0 1-1,0 0 1,0-1-1,0 0 1,0 1 0,0-1-1,1 0 1,-1 0-1,1-1 1,0 1-1,-1 0 1,1-1 0,0 1-1,0-1 1,0 0-1,0 0 1,0 0 0,0-1-1,0 1 1,0-1-1,0 1 1,0-1-1,1 0 1,-1 0 0,0-1-1,4 0 1,5-1-37,-1 0 0,1-1 1,-1-1-1,0 0 1,0 0-1,-1-1 0,1-1 1,15-10-1,-10 5-56,1-1 0,-2-1 0,0-1 0,0 0-1,-1 0 1,-1-2 0,-1 0 0,0 0 0,-1-1 0,0-1 0,-2 1 0,0-2 0,-1 1-1,-1-1 1,-1-1 0,0 1 0,-2-1 0,0 0 0,-1 0 0,-1 0 0,-1-26 0,-1 25 34,-1 0-1,-1 1 1,0-1 0,-2 0 0,-1 1 0,0 0 0,-2 0 0,-11-25 0,18 43 42,-1 1 1,0-1-1,1 1 0,-1-1 1,0 1-1,0 0 0,0-1 0,0 1 1,0 0-1,0 0 0,-1-1 0,1 1 1,0 0-1,-1 0 0,1 1 0,0-1 1,-1 0-1,-1 0 0,2 1 10,1 0-1,-1 0 0,0 0 1,0 1-1,1-1 0,-1 0 1,0 0-1,1 1 0,-1-1 1,1 1-1,-1-1 0,1 1 1,-1-1-1,1 1 0,-1-1 1,1 1-1,-1-1 0,1 1 1,-1 0-1,1-1 0,0 1 1,-1 0-1,1-1 0,0 1 1,0 0-1,-1 1 0,-1 4 99,1 1-1,-1 0 1,1 0-1,1 0 1,-1 0 0,2 12-1,8 34 379,2 0-1,3-2 1,2 1-1,23 48 1,-35-90-483,0-1 0,1 0 0,10 15-1,-14-22-7,0 0 0,1-1-1,-1 1 1,0-1-1,1 1 1,-1-1-1,1 0 1,0 0-1,0 0 1,-1 0 0,4 2-1,-4-3-3,0 0 0,0 0 0,0 0 0,0 0 0,0 0 0,0 0 0,1 0 0,-1 0 0,0 0 0,0 0 0,0 0 0,0-1 0,0 1 0,0 0 0,0-1 0,-1 1 0,1-1 0,0 1 0,0-1 0,0 1 0,0-1 0,0 0 0,-1 0 0,2 0 0,28-42-222,-5 6 20,-14 24 99,-4 4 36,0 0 0,1 0 0,0 1 0,14-11 0,-20 17 50,1 0 0,0 0 1,0 1-1,0-1 1,0 1-1,1 0 1,-1 0-1,0 0 0,0 0 1,1 1-1,-1-1 1,0 1-1,1 0 0,-1 0 1,0 0-1,1 0 1,-1 1-1,1-1 0,-1 1 1,4 1-1,10 3-20,-9-1-675,1-2 0,0 1 0,-1-1 0,1-1-1,10 1 1,-16-2 530,0 0 0,0 0 0,0 0 0,1-1 0,-1 0 0,0 0 0,0 0 0,-1 0 0,1 0 0,0 0 0,0-1 0,0 1 0,-1-1-1,1 0 1,-1 0 0,1 0 0,-1 0 0,0 0 0,2-3 0,16-20-229</inkml:trace>
</inkml:ink>
</file>

<file path=ppt/ink/ink9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2:35.58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49 226 8754,'57'-96'3909,"-53"87"1171,-12 15-3496,-12 17-500,4-3-162,-27 40 1191,40-55-2028,0 0-1,0 0 0,1 1 1,-1 0-1,2-1 1,-1 1-1,0 0 0,1 0 1,0 0-1,0 7 1,1-12-92,0-1 0,0 1 1,0 0-1,-1 0 1,1 0-1,0 0 1,0 0-1,1 0 1,-1 0-1,0 0 1,0 0-1,0 0 1,1 0-1,-1 0 1,0 0-1,1 0 1,-1-1-1,1 1 1,-1 0-1,1 0 1,-1 0-1,1-1 0,0 1 1,-1 0-1,1-1 1,0 1-1,0 0 1,-1-1-1,1 1 1,0-1-1,0 1 1,0-1-1,0 0 1,-1 1-1,1-1 1,0 0-1,0 1 1,0-1-1,0 0 1,0 0-1,0 0 0,0 0 1,0 0-1,0 0 1,0 0-1,0 0 1,0-1-1,0 1 1,0 0-1,1-1 1,2 0-74,-1-1 0,1 0 0,0 1 0,-1-1 1,1-1-1,-1 1 0,0 0 0,1-1 0,-1 0 0,4-5 1,6-10-216,-2 0 0,12-27 0,14-21-413,-33 86 926,0 1 0,11 29 0,-14-48-209,0-1 0,-1 0 1,1 0-1,0 1 0,0-1 1,0 0-1,0 0 0,0 0 1,0 0-1,1 0 0,-1 0 1,0 0-1,0 0 0,1-1 1,-1 1-1,0 0 0,1-1 1,-1 1-1,1-1 0,-1 0 1,1 1-1,-1-1 0,1 0 1,-1 0-1,1 0 0,-1 0 1,1 0-1,-1 0 0,1 0 1,-1-1-1,0 1 0,1 0 1,-1-1-1,1 1 0,1-2 1,3 0 5,0-1 1,-1 0 0,1 0-1,-1 0 1,0 0 0,6-6-1,3-6 64,-2-1 0,0 0 0,-1-1 0,0-1 0,-2 1 0,10-24 0,-16 35-56,10-28 85,8-13 55,-21 47-159,0 0-1,0 0 1,1-1 0,-1 1 0,0 0-1,0 0 1,0 0 0,0 0 0,0 0-1,1-1 1,-1 1 0,0 0 0,0 0-1,0 0 1,0 0 0,1 0-1,-1 0 1,0 0 0,0-1 0,0 1-1,1 0 1,-1 0 0,0 0 0,0 0-1,0 0 1,1 0 0,-1 0-1,0 0 1,0 0 0,0 0 0,1 0-1,-1 0 1,0 0 0,0 1 0,0-1-1,1 0 1,-1 0 0,0 0 0,0 0-1,0 0 1,1 0 0,-1 0-1,0 0 1,0 1 0,0-1 0,0 0-1,0 0 1,1 0 0,-1 0 0,0 1-1,0-1 1,0 0 0,0 0-1,0 0 1,0 1 0,0-1 0,0 0-1,5 12 252,-5 2 35,6 47 756,-5-56-1012,0-1 0,0 1 0,0-1 0,1 0 0,-1 1 0,1-1 0,0 0 1,0 0-1,1 0 0,3 6 0,-5-10-77,-1 1 0,0 0 0,1-1 0,-1 1 0,1 0 1,-1-1-1,1 1 0,-1-1 0,1 1 0,-1-1 0,1 1 0,0-1 0,-1 0 1,1 1-1,0-1 0,-1 0 0,1 1 0,0-1 0,-1 0 0,1 0 0,0 0 1,0 1-1,-1-1 0,1 0 0,0 0 0,0 0 0,-1 0 0,1 0 0,0-1 1,0 1-1,-1 0 0,1 0 0,0 0 0,0-1 0,-1 1 0,1 0 0,1-1 1,12-24-4234,-7 11 1966,7 0 1013</inkml:trace>
</inkml:ink>
</file>

<file path=ppt/ink/ink9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2:35.96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 1 7818,'-8'6'4033,"-2"3"-665,21 4-2688,0-5-424,0-7-736,2 1-280,-5-4-416,3 4-328,4 6 1016</inkml:trace>
</inkml:ink>
</file>

<file path=ppt/ink/ink9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2:36.37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32 5841,'5'3'536,"0"1"0,0 0 0,-1 0 0,0 0 0,1 1 0,-2-1 0,1 1 0,0 0 0,-1 0 0,0 0 0,0 0 0,-1 1 0,1-1 0,-1 1 0,0 0 0,-1 0 0,0-1 0,1 1 0,-2 0 0,1 0 0,-1 0 0,0 11 0,-2 13 911,1-19-827,0-19-432,8-13-130,0 9-50,1-6 3,0-1-15,1 1 0,14-22 0,-20 36 6,0-1 0,1 0 0,-1 1 1,1 0-1,0 0 0,0 0 0,0 1 1,1-1-1,-1 1 0,1 0 1,0 0-1,0 1 0,9-5 0,0 4 354,-1 1-1,0 0 1,1 1-1,-1 0 0,0 1 1,1 0-1,-1 1 0,17 3 1,-24-2-155,0-1 1,0 1-1,-1 0 1,1 0-1,0 0 1,-1 1-1,0 0 0,0 0 1,6 5-1,-8-6-120,-1 1-1,1-1 1,-1 0 0,0 1-1,0 0 1,0 0-1,0-1 1,-1 1-1,1 0 1,-1 1-1,0-1 1,0 0-1,0 0 1,0 0 0,0 1-1,-1-1 1,1 5-1,-1-5-65,-1 0 0,1 0 0,-1 0 0,0 0 0,0 0 0,0 0 0,0 0 0,-1-1 0,1 1 0,-1-1 0,0 1 0,1-1 0,-1 1 0,0-1-1,0 0 1,-1 0 0,1 0 0,0 0 0,-1 0 0,1 0 0,-1-1 0,1 1 0,-1-1 0,-4 2 0,-6 2-334,0 0-1,0 0 1,0-1 0,-15 2-1,-35 5-6287,32-8 4066</inkml:trace>
</inkml:ink>
</file>

<file path=ppt/ink/ink9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2:36.7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12891,'3'28'4937,"5"24"-3081,2 9-247,4 8-81,-5-2-16,-1-5-624,0-4-255,3-10-409,3-4-104,0-3-160,0-8-200,-4-6-769,-4-2-399,-6-8-1417,6 5-303,-1-17 1968</inkml:trace>
</inkml:ink>
</file>

<file path=ppt/ink/ink9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2:37.14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1 297 11354,'16'-18'5145,"16"-3"-2920,-1 0-925,59-51 1316,114-70-1,-198 138-2618,-1 1 1,1 0-1,0 0 1,0 1 0,11-3-1,-16 4-10,0 1-1,0-1 1,1 1-1,-1 0 1,0 0-1,1 0 1,-1 0-1,0 0 1,0 0-1,1 0 1,-1 0-1,0 1 1,1-1-1,-1 0 1,0 1-1,0-1 1,0 1-1,1-1 1,-1 1-1,0 0 1,0-1-1,0 1 1,0 0-1,0 0 1,0 0-1,0 0 1,0 0-1,0 0 1,-1 0-1,1 0 1,0 0-1,-1 0 1,2 2-1,0 7-60,1 0 0,-1 1 0,-1-1-1,0 0 1,0 1 0,-2 13 0,1-8 61,0 0 0,5 26 0,-5-38 16,1 0 0,0-1 1,0 1-1,1-1 0,-1 0 1,1 1-1,-1-1 1,1 0-1,0 0 0,0 0 1,0 0-1,1 0 0,-1 0 1,1-1-1,0 1 0,3 2 1,-3-3 9,-1-1 0,1 0 1,-1 0-1,1 1 0,-1-2 0,1 1 1,0 0-1,-1 0 0,1-1 0,0 0 1,0 1-1,-1-1 0,1 0 1,0 0-1,0-1 0,5 0 0,-3-1 14,0 1 1,1-1-1,-1 0 0,0-1 0,0 1 0,0-1 0,-1 0 0,6-5 0,-3 3 23,-1 0 0,0-1-1,0 0 1,0-1 0,-1 1-1,0-1 1,0 0 0,-1 0-1,0 0 1,0-1 0,4-11-1,-7 16-23,-1 0-1,1 0 1,0 0-1,-1-1 0,0 1 1,0 0-1,0 0 1,0 0-1,0 0 0,-1 0 1,1 0-1,-1 0 1,0 0-1,0 0 0,0 0 1,0 0-1,0 0 0,-4-4 1,2 3-23,1 1 0,-1 0 0,-1 0 1,1 0-1,0 1 0,-1-1 0,1 1 0,-1 0 0,0 0 0,0 0 1,0 0-1,-5-1 0,-2 0-264,-1 0 0,0 1-1,0 0 1,0 1 0,-1 1 0,1 0 0,0 0 0,-18 4-1,26-4 245,-29 8-2249,33-8 2249,-1 0-1,1 0 1,-1 0 0,1 0-1,-1 0 1,1 0-1,0 0 1,-1 1 0,1-1-1,-1 0 1,1 0-1,0 0 1,-1 0 0,1 1-1,-1-1 1,1 0 0,0 0-1,-1 1 1,1-1-1,0 0 1,-1 1 0,1-1-1,0 0 1,0 1 0,-1-1-1,1 0 1,0 1-1,0-1 1,0 0 0,-1 1-1,1-1 1,0 1-1,0-1 1,0 1 0,0-1-1,0 0 1,0 1 0,0-1-1,0 1 1,0-1-1,0 1 1,0-1 0,0 0-1,0 1 1,0-1-1,0 1 1,1-1 0,-1 1-1,0-1 1,0 0 0,0 1-1,1-1 1,-1 0-1,0 1 1,0-1 0,1 1-1,12 7 434</inkml:trace>
</inkml:ink>
</file>

<file path=ppt/ink/ink9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2:37.83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116 576 11963,'0'-1'255,"1"1"1,-1 0 0,0-1 0,1 1 0,-1-1 0,0 1 0,0-1 0,1 1 0,-1-1 0,0 1-1,0-1 1,0 1 0,0-1 0,0 1 0,0-1 0,0 1 0,0-1 0,0 1 0,0-1-1,0 1 1,0-1 0,0 1 0,0-1 0,0 1 0,0-1 0,-1 1 0,1-1 0,0 1-1,0-1 1,-1 1 0,1-1 0,-1 0-162,0 1-1,1-1 1,-1 1-1,0 0 0,0-1 1,1 1-1,-1 0 1,0 0-1,0-1 1,1 1-1,-1 0 1,0 0-1,0 0 0,1 0 1,-1 0-1,0 0 1,0 0-1,0 0 1,1 0-1,-1 1 1,0-1-1,0 0 0,1 0 1,-1 1-1,-1-1 1,-4 3-80,-1 1 1,0-1-1,1 1 1,0 0-1,0 1 0,0-1 1,-9 11-1,7-7-8,5-6-11,1 0-1,0 0 0,-1 0 1,1 1-1,0-1 0,0 1 1,1-1-1,-1 1 1,0 0-1,1-1 0,0 1 1,-1 0-1,1 0 0,0 0 1,1 0-1,-2 4 0,3-5-5,-1-1 0,0 1 0,0-1 0,1 1 0,-1-1 0,1 1 0,0-1 0,-1 1 0,1-1 0,0 0 0,0 1 0,0-1 0,0 0 0,0 0-1,0 0 1,0 1 0,0-1 0,0 0 0,1 0 0,-1-1 0,0 1 0,3 1 0,5 2-25,1 0 1,0-1-1,0 0 1,1 0-1,-1-1 1,0-1-1,13 1 0,-15-1 72,-1-1-1,0 2 0,1-1 0,-1 1 1,0 0-1,0 1 0,0-1 0,0 1 0,-1 1 1,1-1-1,-1 1 0,0 0 0,0 1 1,0 0-1,9 9 0,-8-6 34,0 1 0,-1 0-1,0 1 1,0-1 0,-1 1-1,-1 0 1,1 0 0,-2 1 0,6 20-1,-6-15-28,0 1-1,-1 0 0,-1 0 0,0 0 0,-1 0 0,-1 0 0,-1-1 1,0 1-1,-1 0 0,-1-1 0,-1 1 0,0-1 0,-14 29 0,11-33-60,0-1 1,0 1-1,-1-2 0,-17 16 0,23-22-21,-1-1 0,0 1 0,0-1 0,0 0 0,0 0 0,-1 0 1,1-1-1,-1 1 0,0-1 0,1 0 0,-1-1 0,0 1 0,0-1 0,0 0 0,-7 1 1,10-3 18,0 1 1,0-1-1,0 0 0,0 0 1,1 0-1,-1 0 1,0 0-1,1 0 1,-1 0-1,0 0 0,1-1 1,0 1-1,-1 0 1,1-1-1,0 1 1,0-1-1,-1 0 1,1 1-1,1-1 0,-1 0 1,0 0-1,0 0 1,1 0-1,-1 0 1,1 0-1,-1 1 1,1-5-1,-2-3-50,1-1 0,0 1 0,1 0 0,1-18 0,2 9-5,1 0 0,0 1 0,2 0 0,11-27 0,38-65-129,-11 25 47,-21 36 385,18-61 1,-35 93-90,-2-1 1,0 1 0,-1-1 0,-1 1 0,0-1 0,-1 0 0,-3-31 0,-4 35 185,3 13 27,2 7 268,2 1-604,0 0 0,1-1 0,1 1 1,-1-1-1,1 1 0,0-1 0,1 0 0,7 12 1,-9-16-14,0-1 1,-1 0 0,1 0 0,0 0 0,0 0 0,1 0 0,-1-1 0,0 1 0,0-1 0,1 1 0,-1-1-1,1 0 1,-1 0 0,1 0 0,0 0 0,-1 0 0,1-1 0,0 1 0,0-1 0,-1 1 0,1-1 0,0 0-1,0 0 1,-1-1 0,1 1 0,5-2 0,-2 0-2,0 1 1,-1-2-1,1 1 0,0-1 1,-1 0-1,0 0 0,0 0 1,0-1-1,0 0 1,4-4-1,2-5 2,-1 1 0,0-2 0,-1 0 0,-1 0 0,0 0-1,-1-1 1,0 0 0,-1 0 0,-1-1 0,0 0 0,-1 0 0,-1 0 0,-1 0 0,0-1 0,-1-18 0,-1-10 9,-2 0 0,-2 0 0,-2 1 0,-16-59 0,10 67 11,9 32 42,5 25 68,82 380 1580,-80-387-1852,-1-5-232,-1-1 0,0 1 0,0-1 0,-1 1 0,0 11 0,-1-20 258,0 1-1,0-1 1,0 0 0,0 1 0,0-1 0,0 1 0,0-1-1,0 1 1,0-1 0,0 1 0,-1-1 0,1 1 0,0-1 0,0 1-1,0-1 1,-1 1 0,1-1 0,0 0 0,-1 1 0,1-1-1,0 0 1,-1 1 0,1-1 0,0 0 0,-1 1 0,1-1-1,-1 0 1,1 0 0,0 1 0,-1-1 0,1 0 0,-1 0-1,1 0 1,-1 0 0,1 0 0,-2 1 0,-8 1-1308</inkml:trace>
</inkml:ink>
</file>

<file path=ppt/ink/ink9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2:38.7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1 712 10730,'5'1'605,"0"0"0,0 0-1,0 0 1,0-1 0,0 0-1,0 0 1,0 0 0,0 0-1,7-2 1,-4 0-140,1-1 0,-1 1 0,1-2 0,13-6 0,-5 0-19,-1-1-1,0 0 1,-1-1-1,15-15 1,-18 15-329,0 0 1,-1-1-1,0 0 0,-1-1 1,0 0-1,-1-1 0,-1 0 1,0 0-1,-1-1 0,-1 0 1,0 0-1,-1 0 1,-1-1-1,-1 1 0,0-1 1,-1 0-1,-1-22 0,0 20-130,-2 0-1,0 0 1,-2 0-1,0 0 1,-1 1-1,-8-26 1,11 96 454,8 209 1897,-1-190-1959,25 116-1,-31-187-382,0 1 0,0 0-1,0-1 1,0 1-1,1 0 1,-1 0-1,0-1 1,0 1 0,0 0-1,1-1 1,-1 1-1,0-1 1,1 1-1,-1 0 1,0-1 0,1 1-1,-1-1 1,1 1-1,-1-1 1,1 1 0,-1-1-1,1 1 1,0 0-1,6-13-134,0-28-52,-4 11 103,10-78-359,-11 94 370,1 0-1,0 1 1,1 0-1,0-1 1,12-22-1,-15 35 78,-1-1 0,0 1-1,0 0 1,0-1 0,0 1-1,0 0 1,1-1 0,-1 1 0,0 0-1,0-1 1,0 1 0,1 0-1,-1 0 1,0-1 0,0 1 0,1 0-1,-1 0 1,0-1 0,1 1-1,-1 0 1,0 0 0,1 0 0,-1 0-1,0 0 1,1-1 0,-1 1-1,0 0 1,1 0 0,-1 0 0,0 0-1,1 0 1,-1 0 0,1 0-1,-1 0 1,0 0 0,1 0-1,-1 0 1,0 1 0,1-1 0,-1 0-1,0 0 1,1 0 0,-1 0-1,0 1 1,1-1 0,-1 0 0,0 0-1,1 0 1,-1 1 0,0-1-1,0 0 1,1 0 0,-1 1 0,0-1-1,0 0 1,0 1 0,0-1-1,1 1 1,11 26 0,-8-15 8,1-5 36,-1 1-1,1-1 1,1 0 0,-1 0 0,1 0 0,0-1-1,1 0 1,0 0 0,13 9 0,-18-14-21,0 1 0,0-1 0,0 0 0,1 0 0,-1 0 0,0 0 1,0 0-1,0-1 0,1 1 0,-1-1 0,1 1 0,-1-1 0,0 0 1,1 0-1,-1 0 0,0 0 0,1-1 0,-1 1 0,0 0 0,1-1 1,-1 0-1,0 0 0,0 1 0,1-1 0,-1-1 0,0 1 0,0 0 0,0 0 1,0-1-1,0 1 0,-1-1 0,1 1 0,0-1 0,-1 0 0,1 0 1,-1 0-1,0 0 0,1 0 0,-1 0 0,0 0 0,1-4 0,1-1 1,0 0 0,0-1 0,0 1-1,-1-1 1,0 0 0,-1 0 0,0 1-1,0-1 1,0 0 0,-1 0 0,-1 0-1,1 0 1,-1 0 0,0 0 0,-4-11-1,5 19-23,0 0-1,0-1 0,0 1 0,0 0 0,0 0 0,0 0 1,0 0-1,0-1 0,0 1 0,0 0 0,0 0 0,0 0 1,0 0-1,0-1 0,-1 1 0,1 0 0,0 0 0,0 0 1,0 0-1,0-1 0,0 1 0,0 0 0,0 0 0,-1 0 0,1 0 1,0 0-1,0 0 0,0 0 0,0 0 0,0-1 0,-1 1 1,1 0-1,0 0 0,0 0 0,0 0 0,0 0 0,-1 0 1,1 0-1,0 0 0,0 0 0,0 0 0,-1 0 0,1 0 1,0 0-1,0 0 0,0 0 0,0 0 0,-1 0 0,1 0 0,0 1 1,0-1-1,0 0 0,0 0 0,0 0 0,-1 0 0,1 11 27,0-9-15,1 1 0,1-1 0,-1 0-1,0 0 1,0 0 0,1 0 0,-1 0-1,1-1 1,0 1 0,-1 0 0,1-1 0,0 1-1,0-1 1,0 0 0,0 0 0,0 1 0,5 0-1,12 9 115,-15-9-110,2 2 65,0 0-1,0 0 1,0-1 0,0 0 0,1-1-1,-1 1 1,1-1 0,0-1 0,-1 1-1,1-1 1,0 0 0,0 0 0,0-1-1,0 0 1,10-1 0,175-49 3028,-176 45-3012,-2-1 0,1-1 0,-1 0-1,0-1 1,-1-1 0,20-16 0,-5 1-12,42-47 0,-58 57-416,0-1 0,-1-1 0,0 0 0,-2 0 0,14-31 0,10-47-6840,-19 54 2241,4 5 2121</inkml:trace>
</inkml:ink>
</file>

<file path=ppt/ink/ink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7:42.16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167 1 6873,'-8'14'3871,"-2"6"-3778,-5 3 123,6-10-102,0 0 1,2 0-1,-1 1 0,2 0 0,-6 16 1,-10 48 224,3 2 1,3 0 0,4 1-1,3 0 1,4 1 0,10 135-1,-3-189-215,1 0-1,1-1 1,2 0-1,1 0 1,1-1-1,1 1 1,13 25-1,-17-44-83,-1 0-1,1 0 0,1 0 0,0 0 0,0-1 1,0 0-1,1-1 0,0 1 0,0-1 0,13 8 1,-14-11-19,1 0 0,0 0 1,0 0-1,0-1 1,0 0-1,0 0 0,0-1 1,1 0-1,-1 0 1,0-1-1,1 0 0,-1 0 1,0-1-1,1 1 1,8-4-1,-6 2 57,0-2-1,0 1 0,-1-2 1,1 1-1,-1-1 1,0-1-1,0 1 1,-1-1-1,1-1 1,-1 0-1,-1 0 1,1-1-1,-1 1 1,7-12-1,-1 1 80,-1-1 0,0-1 0,-1 0 0,-1-1-1,11-34 1,-5 4 198,-2-1 0,13-99 0,-25 125-276,0-1 1,-1 1-1,-2 0 1,-1 0-1,-1 0 1,-1 0-1,-14-49 1,15 67-77,-1-1 0,1 1 1,-1-1-1,-1 1 1,1 0-1,-2 0 1,1 1-1,-1 0 1,0 0-1,0 0 1,-1 0-1,0 1 1,0 0-1,0 1 1,-1 0-1,0 0 0,0 0 1,0 1-1,-1 0 1,1 1-1,-1 0 1,0 0-1,0 1 1,-10-1-1,3 0-122,1-1 0,-1 0 1,0-2-1,-20-9 0,27 11-197,2-1-1,-1 0 1,1-1 0,-1 1 0,1-1-1,1-1 1,-1 1 0,1-1 0,-6-11-1,-18-23-731</inkml:trace>
</inkml:ink>
</file>

<file path=ppt/ink/ink9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2:39.16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13035,'44'114'6729,"-38"-97"-1776,1-7-2360,-4-5-577,-3-9-944,-3 0-639,1 2-1482,0 1 1529,1-1-720</inkml:trace>
</inkml:ink>
</file>

<file path=ppt/ink/ink9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2:47.87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443 978 5177,'-11'-4'1993,"-11"-9"10632,24 13-12531,0 0 0,0 0 0,0 0 0,0 0 0,0 0 0,0 0 0,0 1 0,-1-1 0,1 1 0,0 0 0,0-1 0,2 2 0,10 3 183,9 1 176,1-1 1,-1-1-1,38 1 1,768 3 3113,-465 5-2782,8 1-176,-142-7-380,69 1 20,-3 3-38,-147-4 105,-126-7-231,0-2-1,0-1 1,0-1-1,-1-1 1,25-8-1,50-10 255,43-9 10,-81 18-228,-30 7-106,-1-1-1,0-1 1,0-2-1,-1 0 1,0-2-1,-1-1 0,0-1 1,-2-1-1,45-38 1,-65 51-13,0-1 0,0 0 0,-1 0 0,0 0 0,1-1 0,-2 1 0,1-1 0,0 0 0,-1 0 0,0 0 0,0 0 0,-1 0 0,1 0 0,-1 0 0,0-1 0,-1 1 0,1 0 0,-1-6 0,-1 3 3,0 1 1,0 0 0,-1 0-1,0 0 1,0 0-1,-1 0 1,0 0-1,0 1 1,-1-1 0,0 1-1,0 0 1,-8-9-1,-12-14-6,-1 1-1,-53-45 0,60 60-7,1 1-1,-1 0 1,-1 1 0,0 1-1,-1 1 1,-29-10 0,-212-66-92,-136-43 110,-175-6-345,418 112-32,-277-6 1,385 28 271,-539 22-978,508-14 995,-179 25-130,207-24 171,0 3-1,1 2 0,-53 22 0,-114 69-98,185-87 124,0 1 0,2 2 0,0 1 0,-44 45 0,49-43 10,1 2 0,1 0 0,2 1 0,0 2 0,-20 41 0,33-57 3,1-1 0,1 0 0,0 1 0,0 0 0,2 0 0,-1 0 0,2 1 0,0-1 0,0 0 0,1 1 0,1-1 0,0 0 0,1 0 0,1 1 0,0-1 0,7 20 0,-1-11 21,2-1 0,0 0-1,1 0 1,1-1 0,1 0 0,0-2 0,2 1-1,0-2 1,1 0 0,1-1 0,0-1-1,1 0 1,1-2 0,0 0 0,1-1-1,0-1 1,1-1 0,0-1 0,0-1-1,1-1 1,0-1 0,27 3 0,20 1-107,0-2 0,1-4 0,0-3 1,-1-3-1,1-3 0,92-19 1,-119 15-989,83-21-4263,-111 24 4632,-1 0 1,20-12-1</inkml:trace>
</inkml:ink>
</file>

<file path=ppt/ink/ink9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2:52.22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 60 8026,'-6'-3'8842,"6"2"-8685,11-7 1760,30-9-1903,-9 8 418,1 2 1,1 1-1,-1 2 0,64 0 1,138 28 1607,9 0-211,275-49 2694,-345 10-2954,-168 15-1635,50 0 950,-55 0-948,1 0 0,-1 0-1,0 0 1,1 0 0,-1 0 0,0 0-1,1 1 1,-1-1 0,0 0-1,1 1 1,-1-1 0,0 1 0,0-1-1,0 1 1,1 0 0,-1 0-1,0 0 1,0-1 0,0 1-1,0 0 1,0 0 0,-1 0 0,1 0-1,0 0 1,0 1 0,-1-1-1,1 0 1,-1 0 0,1 0 0,-1 1-1,1-1 1,0 3 0,-1-6-666</inkml:trace>
</inkml:ink>
</file>

<file path=ppt/ink/ink9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2:57.95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1584 3633 7114,'6'-2'4626,"8"-7"-3321,-2 2-655,239-96 2421,-60 28-2319,-131 47-492,-2-3 0,-1-2-1,-1-3 1,-2-2-1,-2-3 1,-2-1-1,-1-3 1,-3-2 0,-2-2-1,39-56 1,121-180 824,-161 217-846,-3-2 0,41-101-1,-50 97-139,-4-2-1,-3-1 0,-3-1 0,-4-1 0,10-103 0,-20-228 258,-12 335-279,-3 0-1,-4 0 1,-29-103 0,26 133 10,-2 1 0,-2 0 0,-1 1 0,-3 2 0,-49-71 0,48 83-66,-2 0 1,0 2-1,-1 1 1,-2 1-1,-1 1 1,-39-23 0,-206-104-12,235 131 3,-10-5-3,-207-100 9,191 98-50,-136-39 0,170 60 10,0 0 0,0 3 0,-1 1 0,1 1 0,-1 1 0,1 2 0,-1 2 0,1 1-1,0 1 1,1 1 0,-1 2 0,1 2 0,1 0 0,0 2 0,1 2 0,0 0 0,2 2 0,-1 1 0,2 1 0,-38 36 0,-70 86-457,-35 33-218,109-121 490,-5 4 17,2 2-1,3 3 0,-58 77 0,57-52 177,4 4 1,4 1-1,4 3 0,4 2 0,4 2 1,5 1-1,4 2 0,-28 165 0,36-114 12,8 1-1,6 0 0,7 1 1,7-1-1,25 165 0,-14-222 32,50 176-1,-54-241 72,0 0-1,3 0 1,0-1-1,2-1 1,1-1-1,2 0 0,1-1 1,44 49-1,-47-63-25,-1 0 0,2-1-1,0-1 1,0-1-1,1 0 1,0-1-1,1-2 1,0 0 0,0 0-1,1-2 1,0-1-1,0-1 1,1 0-1,-1-2 1,36 1 0,-2-5 8,-1-2 1,0-2 0,0-3 0,-1-2-1,56-19 1,25-14-35,-2-6 0,133-71 1,-49 4-2516,-157 82 1524</inkml:trace>
</inkml:ink>
</file>

<file path=ppt/ink/ink9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3:06.51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694 175 6305,'-40'-29'4416,"29"19"-3516,-1 1-1,0 1 0,-1 0 0,0 1 0,-14-7 0,22 13-807,1-1 0,-1 1 0,1 0-1,-1 1 1,0-1 0,1 1 0,-1-1 0,0 2-1,1-1 1,-1 0 0,0 1 0,1 0 0,-1 0-1,1 0 1,-1 1 0,1-1 0,-1 1-1,1 0 1,0 0 0,-7 5 0,-2 3-58,1 1 0,0-1-1,0 2 1,1 0 0,0 0 0,1 1 0,-16 27 0,-48 107 118,69-134-151,-41 97 34,-59 220 1,9 126 89,83-377-37,4 0 0,1 100 1,9-133-46,2 0 0,2 0 0,2 0 0,3 0 0,17 52 0,-12-55 19,2 0 0,2 0 0,2-2 0,2-1 0,1 0 0,2-2 0,32 36 0,-35-48-7,1-2 1,2 0-1,0-2 1,1-1-1,2-1 1,0-1-1,1-1 1,0-2-1,65 24 1,-54-26 91,1-2 0,1-2 0,0-2 0,0-2 0,0-1 1,1-3-1,0-1 0,-1-2 0,1-2 0,-1-2 0,64-16 0,-37 3 265,-1-4 0,118-53 0,-158 60-336,-1-1 1,-1-1-1,0-1 1,-1-1 0,-1-2-1,-1 0 1,-1-2-1,35-43 1,-12 0 243,-3-1 1,-3-3 0,-3-2-1,28-78 1,-53 114-210,-1-1 0,-2 0 1,-2-1-1,-2 0 0,-1 0 0,-2 0 1,-1 0-1,-2 0 0,-9-57 1,-12-32 162,-57-177 0,73 282-286,-3-12 23,-82-255 18,72 239-27,-2 0 0,-2 2 0,-47-73 0,60 107-1,0 0 0,-1 0 0,0 1 0,-1 0 0,-1 1 0,0 0 0,-1 1-1,0 1 1,0 0 0,-1 1 0,-1 0 0,1 1 0,-1 1 0,0 1-1,-1 0 1,-33-7 0,17 10-49,0 0 0,0 3-1,-42 3 1,-104 21 342,116-14-544,-2-2 0,-89 0 1,133-9-207,1 0 0,0-2 1,0 0-1,0-1 1,0-1-1,1-1 0,0-1 1,0 0-1,0-2 0,1 0 1,-30-21-1,38 23-451,0 0 0,1-1 0,0 0 0,-12-14 0,16 14 479,1 1 1,-1-2-1,1 1 1,0 0-1,-2-11 1</inkml:trace>
</inkml:ink>
</file>

<file path=ppt/ink/ink9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3:07.82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131 57 5697,'-7'3'582,"0"1"-1,0 0 1,1 0-1,-1 0 1,1 1-1,0 0 1,0 1-1,1-1 0,-1 1 1,-7 11-1,7-7-159,0 0-1,0 1 0,1 0 1,0 0-1,1 1 0,-3 14 1,1 5 21,1-1 0,2 1 0,1 0 0,4 49 0,16 173 436,11 0 0,67 269 0,-81-457-582,3-1 0,26 65 0,-35-109-187,0-1 1,0 0 0,2-1 0,1 0-1,0 0 1,1-2 0,0 1-1,2-2 1,0 0 0,30 23-1,-21-22 2,2-2-1,0 0 0,0-2 1,1-1-1,52 15 0,151 21 178,-188-40-269,44 6 60,1-4 1,133-4 0,172-37 847,-354 26-794,0 0 0,0-3 0,-1-1 0,0-1 0,-1-3 0,0-1 0,-1-1 0,53-34 0,-75 40-74,0-1-1,-1 0 1,0-1-1,-1 0 1,0-1 0,-1 0-1,-1-1 1,0 0-1,0-1 1,-2 1 0,7-17-1,0-7 176,-2 1 1,-1-2-1,8-58 0,-14 57-138,-1 0 0,-1-1 0,-3 1 0,-1 0 0,-2 0 0,-2 0 0,-1 0 0,-18-56 0,-72-177-31,72 221-64,-2 1-1,-3 1 0,-34-47 1,-5 13-9,-3 3-1,-152-133 1,193 189-10,-1 1-1,-2 1 1,0 2-1,-1 1 1,0 2-1,-2 1 0,-37-11 1,43 18-2,-1 1 0,0 2 0,0 1 0,0 2 0,-1 1 0,1 1 1,-1 2-1,1 1 0,-37 6 0,-48 17-37,-219 76 0,142-22-205,65-24-289,106-46-187,0 0 1,-25 4-1,32-12-645,15 0 1377,1 0 0,-1 0 1,0 0-1,0 0 1,0 0-1,0 0 0,0 0 1,0-1-1,0 1 1,0 0-1,1 0 0,-1 0 1,0 0-1,0 0 1,0 0-1,0 0 0,0-1 1,0 1-1,0 0 1,0 0-1,0 0 1,0 0-1,0 0 0,0 0 1,0-1-1,0 1 1,0 0-1,0 0 0,0 0 1,0 0-1,0 0 1,0-1-1,0 1 0,0 0 1,0 0-1,0 0 1,0 0-1,0 0 0,0 0 1,0-1-1,0 1 1,0 0-1,-1 0 1,1 0-1,0 0 0,0 0 1,0 0-1,0 0 1,0 0-1,0-1 0,0 1 1,-1 0-1,1 0 1,0 0-1,0 0 0,0 0 1,29-14-52</inkml:trace>
</inkml:ink>
</file>

<file path=ppt/ink/ink9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3:11.03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58 933 7154,'-13'6'2562,"-12"3"163,24-9-2537,0 0 1,1 1-1,-1-1 0,0 0 0,1 0 0,-1 0 0,0 0 0,0 0 0,1 0 0,-1-1 0,0 1 0,1 0 0,-1 0 1,0 0-1,1-1 0,-1 1 0,0 0 0,1-1 0,-1 1 0,1 0 0,-1-1 0,0 1 0,1-1 0,-1 1 0,1-1 1,-1 1-1,1-1 0,0 0 0,-2 0 0,2-1-90,0 0 1,0 0 0,1 0-1,-1 0 1,0 0-1,1 0 1,-1 0 0,1 1-1,-1-1 1,1 0-1,0 0 1,0 1-1,1-3 1,3-7 147,12-24 364,1 0 1,2 1-1,25-32 0,86-99 1709,-37 49-1258,31-54-80,56-72-573,-180 241-421,14-18 12,-15 18-11,1 1 0,-1-1 0,1 1 1,-1 0-1,0-1 0,1 1 1,-1-1-1,0 1 0,1-1 1,-1 1-1,0-1 0,0 1 1,1-1-1,-1 0 0,0 1 0,0-1 1,0 1-1,0-1 0,0 0 1,0 1-1,0-1 0,0 1 1,0-1-1,0 1 0,0-1 0,0 0 1,0 1-1,0-1 0,-1 1 1,1-1-1,-1 1-66,-1 0 0,1 0 0,0 0 1,0 0-1,0 0 0,-1 1 0,1-1 0,0 1 0,0-1 1,0 1-1,0-1 0,0 1 0,0-1 0,0 1 0,0 0 1,0 0-1,0 0 0,-2 1 0,-17 19-1331,20-21 1371,-35 40-3080,2 2 0,-31 50 0,37-43 2082</inkml:trace>
</inkml:ink>
</file>

<file path=ppt/ink/ink9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3:11.44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103 71 6761,'-4'-1'719,"-1"0"-1,1 1 0,-1-1 0,0 1 1,1 0-1,-1 1 0,1-1 0,-1 1 1,1 0-1,0 0 0,-1 0 0,1 1 0,-5 2 1,6-3-564,1 0 1,0 0 0,0 0 0,0 0-1,0 1 1,0-1 0,0 1 0,1-1-1,-1 1 1,0 0 0,1 0 0,-1 0-1,1 0 1,0 0 0,-1 0-1,1 0 1,0 0 0,0 0 0,1 1-1,-1-1 1,0 0 0,1 1 0,-1-1-1,1 0 1,0 5 0,2 13 690,8 37 0,2 17 34,-12-68-791,1 0 0,-1 0 0,1 0 0,0 0 0,1-1 0,-1 1 0,1 0 0,1-1 0,4 10 0,-6-14-53,0 1 0,0-1 0,0 1 1,1-1-1,-1 0 0,1 1 0,-1-1 0,1 0 0,0 0 0,-1 0 0,1 0 1,0 0-1,0-1 0,-1 1 0,1 0 0,0-1 0,0 1 0,0-1 0,0 0 1,0 0-1,0 0 0,0 0 0,0 0 0,0 0 0,0 0 0,-1 0 0,1-1 1,0 1-1,0-1 0,0 0 0,3-1 0,3-2 77,0 1 0,0-2 0,-1 1 1,1-1-1,-1 0 0,0-1 0,8-8 0,42-50 313,-30 32-297,38-37 10,38-46-2130,-81 89-241,-4 15 913</inkml:trace>
</inkml:ink>
</file>

<file path=ppt/ink/ink9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3:12.12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127 90 7258,'-1'-9'1207,"0"1"0,0 0 0,0-1 0,2-10 0,-2-16 2042,1 35-3209,0 0 0,-1 0 0,1 0 0,0-1 0,0 1 0,-1 0 1,1 0-1,0 0 0,-1 0 0,1 0 0,0 0 0,-1 0 0,1 0 0,0 0 0,-1 0 0,1 0 0,0 0 0,-1 0 0,1 0 0,0 0 0,-1 0 0,1 0 0,0 0 0,-1 0 0,1 0 0,0 1 0,-1-1 0,1 0 0,0 0 1,0 0-1,-1 1 0,1-1 0,0 0 0,0 0 0,-1 1 0,1-1 0,0 1 0,-8 6 128,1 1 1,1 0-1,-1 0 0,1 1 1,1 0-1,-9 18 0,-21 61 216,28-73-313,4-8-45,0 0 0,0 1 0,1-1 0,0 1 0,-1 8 0,3-15-16,-1 1 0,1-1-1,0 0 1,0 0 0,0 1 0,1-1 0,-1 0 0,0 0 0,0 0 0,1 1-1,-1-1 1,0 0 0,1 0 0,-1 0 0,1 0 0,0 0 0,-1 0-1,1 0 1,0 0 0,0 0 0,0 0 0,-1 0 0,1 0 0,0 0 0,0-1-1,0 1 1,0 0 0,1-1 0,-1 1 0,0-1 0,0 1 0,0-1-1,0 1 1,1-1 0,-1 0 0,0 0 0,0 1 0,2-1 0,12 0 101,0 0-1,0-1 1,0 0 0,-1-1 0,1-1 0,17-5 0,-19 4 23,1 1 0,0 0 0,0 1-1,0 0 1,0 1 0,0 1 0,21 2 0,-34-2-119,0 0 0,1 0 1,-1 0-1,0 1 0,0-1 0,0 1 1,0-1-1,0 0 0,0 1 1,0 0-1,0-1 0,0 1 0,0 0 1,0-1-1,0 1 0,0 0 1,-1 0-1,1 0 0,0 0 0,0 0 1,-1 0-1,1 0 0,-1 0 1,1 1-1,0 1 9,-1-1 0,1 0-1,-1 1 1,0-1 0,0 0 0,0 1 0,0-1-1,-1 0 1,1 1 0,-1-1 0,0 4 0,-4 6 74,0-1 1,0 1-1,-12 16 1,17-28-94,-8 15 11,-1-1 1,-1 0 0,0-1-1,-1 0 1,0 0 0,-1-2-1,0 1 1,-1-1 0,-26 16-1,38-26-45,0 0-1,-1 0 1,1 0-1,-1-1 0,0 1 1,1 0-1,-1-1 1,1 1-1,-1-1 1,0 0-1,0 0 1,1 0-1,-1 1 0,0-1 1,1-1-1,-1 1 1,-3-1-1,5 1-33,-1-1 0,0 1 1,1-1-1,-1 1 0,0-1 0,1 0 0,-1 1 0,0-1 1,1 0-1,-1 0 0,1 1 0,-1-1 0,1 0 0,0 0 1,-1 0-1,1 0 0,0 1 0,0-1 0,-1 0 0,1 0 0,0 0 1,0 0-1,0-1 0,1-5-443,-1-1 1,1 1 0,0-1-1,1 1 1,0 0-1,5-12 1,15-30-1612,6-4 785</inkml:trace>
</inkml:ink>
</file>

<file path=ppt/ink/ink9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3:12.80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1 401 6921,'41'66'7414,"17"23"-2950,-36-62-3443,7 10 660,43 69 0,-73-104-1527,-6-8-58,-19-19-59,1-2-36,2-2 0,0 0 0,-28-50 0,41 63-24,1 0 0,1-1 0,1 0 0,0 0 0,1 0 0,1-1 0,0 0 0,2-1-1,-3-34 1,7 48 25,-1-1 0,2 0 0,-1 0 0,0 0 0,1 0 0,0 1 0,1-1 0,-1 1 0,1-1 0,0 1 0,1 0-1,-1 0 1,1 0 0,0 1 0,0-1 0,0 1 0,1 0 0,-1 0 0,1 1 0,0-1 0,0 1 0,0 0 0,1 0 0,-1 1 0,7-3 0,-2 1 83,1 0 0,-1 1 0,0 1 0,1-1 0,0 1 0,0 1 0,-1 0 0,1 1 0,0 0 1,0 1-1,0 0 0,0 0 0,10 4 0,-19-5-69,0 1 0,-1-1 0,1 1 0,-1 0 0,1 0 0,-1 0 0,0 0 0,1 0 0,-1 0 0,0 0 0,0 0 0,0 1-1,0-1 1,0 0 0,0 1 0,0-1 0,0 0 0,0 1 0,0 0 0,0 1 0,0 1 1,0 0 0,0 1 0,-1-1 0,1 0 0,-1 0 0,0 1 0,0-1 0,-1 5 0,0-1-2,0-1 0,-1 1 0,0-1 0,0 1-1,-1-1 1,0 0 0,0 1 0,-8 11-1,5-12-5,0 0-1,-1 0 0,0-1 0,-1 1 1,1-1-1,-16 8 0,19-11-12,0-1-1,0 0 1,-1 0-1,1 0 1,-1-1-1,1 1 1,-1-1 0,0 0-1,1 0 1,-1-1-1,0 1 1,0-1-1,1 0 1,-1-1-1,-5 0 1,9 1-1,0 0 0,1 0 0,-1 0 0,1 0 0,-1 0 0,0 0 0,1 0 0,-1-1 0,1 1 0,-1 0 0,0 0 0,1 0 1,-1-1-1,1 1 0,-1 0 0,1-1 0,-1 1 0,1-1 0,-1 1 0,1 0 0,0-1 0,-1 1 0,1-1 0,-1 1 0,1-1 0,0 1 0,0-1 0,-1 1 0,1-1 0,0 0 0,0 1 0,0-1 0,-1 1 0,1-1 0,0 0 0,0 1 0,0-1 0,0 1 0,0-1 1,0 0-1,0 1 0,0-1 0,1 1 0,-1-1 0,0 0 0,0 1 0,0-1 0,1 1 0,-1-1 0,0 1 0,1-1 0,-1 1 0,0-1 0,1 1 0,-1-1 0,1 0 0,2-2-21,0-1-1,1 1 1,-1 0-1,1 0 1,8-4 0,19-11-26,91-59-19,-106 65 73,-1-1-1,0 0 1,-1-1 0,0-1 0,16-22 0,-20 22 35,-1 0 0,12-22 0,-19 34-16,-1-1 0,1 0 0,-1 0 0,1 0 0,-1 0 1,0 1-1,0-2 0,-1 1 0,1 0 0,-1 0 0,0 0 1,0 0-1,-1 0 0,1 0 0,-1 0 0,-2-7 0,3 9-15,-1 1-1,1 0 1,-1 0-1,1 0 1,-1 0-1,0 0 1,0 0-1,1 0 1,-1 0-1,0 0 1,0 0-1,0 0 1,0 0-1,0 1 1,0-1-1,0 0 1,-1 1-1,1-1 0,0 1 1,0-1-1,0 1 1,-1-1-1,1 1 1,0 0-1,0 0 1,-1 0-1,1 0 1,0 0-1,-1 0 1,1 0-1,0 0 1,-1 0-1,1 0 1,0 1-1,0-1 1,-1 1-1,1-1 1,0 1-1,0-1 1,0 1-1,0 0 1,0-1-1,0 1 0,-2 2 1,-2 0-1,1 1 0,-1-1 0,1 1 0,0 1 0,0-1 0,0 1 0,1-1 0,-5 9 0,5-8 2,1 0 0,0 0 0,0 0 0,0 1 0,1-1 0,0 0 0,0 1 0,0-1 0,1 1 0,0-1 0,0 1 0,0-1 0,1 1 0,-1-1 0,4 10 0,-3-12-11,1 0 1,-1 1 0,1-1 0,0 0 0,0-1 0,0 1 0,0 0 0,0 0-1,1-1 1,-1 0 0,1 1 0,0-1 0,0 0 0,-1 0 0,1 0-1,1-1 1,-1 1 0,0-1 0,0 0 0,0 1 0,1-2 0,-1 1 0,1 0-1,-1-1 1,1 1 0,3-1 0,1 1-217,0-1 0,1-1 0,-1 1 0,0-1 1,0 0-1,0-1 0,1 0 0,-2-1 0,1 1 0,8-5 0,-5 1-856,1 0-1,-1-2 1,0 1-1,-1-1 1,16-15-1,-2 1-1213,4 6 973</inkml:trace>
</inkml:ink>
</file>

<file path=ppt/ink/ink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7:42.92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106 1 5481,'-27'17'3876,"20"-12"-3558,0 1 0,1 0 0,0 0 0,-9 12-1,13-16-218,0 1 0,0 0-1,0 0 1,1 1 0,0-1-1,0 0 1,0 0 0,0 1-1,0-1 1,0 1 0,1-1-1,0 1 1,0-1-1,0 5 1,0 4 131,-1 1-80,-20 447 3211,20-317-2668,23 170-1,-17-268-559,17 61 1,-19-94-116,1 1 0,0-1 0,1 0 0,0 0 0,1 0 0,1-1 1,0 0-1,0 0 0,15 15 0,-19-22-4,1-1 0,0 1-1,0-1 1,0 0 0,0-1 0,0 1 0,1-1 0,-1 0-1,1 0 1,-1 0 0,1 0 0,0-1 0,0 0 0,0 0-1,8 1 1,-6-3 15,0 1-1,-1-1 0,1 0 0,0 0 1,-1-1-1,1 0 0,-1 0 0,0 0 0,1-1 1,8-5-1,-2 0 8,-1-1 0,0 0 1,-1-1-1,0 0 0,0-1 0,-1 0 1,-1 0-1,0-1 0,0 0 0,6-15 1,3-11 42,-1-1 0,-3-1 0,-1-1 0,-2 0-1,-2 0 1,-2-1 0,-1 0 0,-2 0 0,-3-64 0,-3 87-58,0 0-1,-1 0 1,-1 1-1,-1-1 1,0 1-1,-2 0 1,0 1-1,-1 0 1,0 0 0,-21-29-1,12 23-52,-1 1 0,-2 0 0,0 2 1,-1 0-1,-1 1 0,-34-22 0,-5 6-485,45 27-244,0 0 1,0-2-1,-14-11 0,13 3-151</inkml:trace>
</inkml:ink>
</file>

<file path=ppt/ink/ink9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3:13.26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8 156 8322,'-2'-18'10491,"-3"48"-5272,4-19-5071,2 0 1,-1 0 0,1-1 0,3 12 0,-4-19-128,1 0 0,0 0 0,0 0 1,0 0-1,0 0 0,0 0 0,1 0 0,-1-1 0,1 1 0,-1-1 1,1 1-1,0-1 0,0 0 0,0 1 0,1-1 0,-1 0 0,0 0 1,1-1-1,-1 1 0,1 0 0,0-1 0,-1 1 0,1-1 1,0 0-1,0 0 0,0 0 0,0-1 0,0 1 0,0-1 0,5 1 1,-4-1-22,0 0 1,0-1-1,0 1 1,0-1 0,0 0-1,0 0 1,0 0-1,0 0 1,0-1 0,0 1-1,-1-1 1,1 0-1,-1 0 1,1-1 0,-1 1-1,0-1 1,0 0-1,0 1 1,0-1 0,4-6-1,-2-1-13,0 0-1,0 0 1,-1 0 0,-1-1-1,0 1 1,0-1 0,-1 0-1,0 1 1,-1-1 0,0 0-1,-1 0 1,-1-12 0,1 21 6,-1-1 0,0 0 0,0 1 0,0-1 0,0 1 0,0-1 1,-1 1-1,1 0 0,0-1 0,-1 1 0,0 0 0,-3-3 0,8 9-33,-1-2 34,-1 0-1,1 0 1,-1 0 0,1 0 0,0 0 0,0 0-1,0-1 1,0 1 0,3 1 0,37 22-554,-25-14 250,-16-10 234,0-1-1,0 1 1,0-1-1,0 0 1,0 0-1,0 1 1,0-1-1,1 0 1,-1 0-1,0 0 1,0 0-1,0 0 1,0 0-1,0 0 0,0-1 1,0 1-1,0 0 1,0 0-1,0-1 1,0 1-1,0-1 1,0 1-1,0-1 1,-1 1-1,1-1 1,0 0-1,0 1 1,0-1-1,-1 0 1,1 0-1,0 0 1,-1 1-1,1-1 1,-1 0-1,1 0 1,0-2-1,11-32-3624,-4-19-590,-3 26 3324</inkml:trace>
</inkml:ink>
</file>

<file path=ppt/ink/ink9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3:13.78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114 450 6201,'-20'-44'1163,"8"19"709,-24-39 0,33 58-1613,-1 0 1,1 0 0,0 0-1,1 0 1,0-1 0,-1 1-1,2-1 1,-1 1 0,1-1-1,0 0 1,1 1 0,-1-1-1,2-10 1,1-11-279,-2 1-1,-1-1 0,-1 0 1,-1 1-1,-13-52 1,29 116 358,3 0-1,35 61 1,63 84 1019,34 60 582,-128-204-1571,38 78 872,-50-98-1032,-1 0 0,-1 0 0,0 1 0,3 26 0,-9-45-205,1 1 0,-1-1 0,0 1 0,0-1 1,0 1-1,1 0 0,-1-1 0,0 1 0,0-1 0,0 1 0,0-1 0,0 1 0,0 0 0,0-1 0,0 1 0,0-1 0,-1 1 0,1-1 0,0 1 0,0-1 0,0 1 0,-1 0 0,1-1 0,0 1 0,-1-1 0,1 0 0,0 1 0,-1-1 1,0 1-1,-11-11 43,-13-29-16,17 22-54,1-1-1,1 1 0,1-1 0,0-1 1,2 1-1,-4-35 0,6 22-74,0 0 0,3 0 0,5-41 0,-4 57 68,1-1 0,0 1 0,12-28 0,-13 35 61,1 0 1,0 1 0,0 0-1,1 0 1,0 0-1,0 0 1,0 1-1,12-10 1,-16 15 20,1 0 0,-1 0 0,1 0 0,0 0 0,-1 1 0,1-1 0,0 0 0,-1 1 1,1 0-1,0-1 0,-1 1 0,1 0 0,0 0 0,0 0 0,-1 0 0,1 0 0,0 0 0,0 1 1,-1-1-1,1 0 0,0 1 0,-1 0 0,1-1 0,0 1 0,-1 0 0,1 0 0,-1 0 0,1 0 1,-1 0-1,0 0 0,1 0 0,1 2 0,6 6 303,-1 0-1,0 1 1,11 17 0,-4-7-215,-14-18-200,1 0 1,0 0-1,0 0 1,-1 0-1,1-1 1,1 1-1,-1-1 1,0 1-1,0-1 1,0 0-1,1 0 1,2 1-1,-4-1-92,0-1 0,0 0 0,0 0 0,0 0 0,-1 0 0,1 0-1,0-1 1,0 1 0,0 0 0,0 0 0,-1 0 0,1-1 0,0 1 0,0 0 0,0-1 0,-1 1-1,1-1 1,0 1 0,-1-1 0,1 1 0,0-1 0,-1 0 0,1 1 0,-1-1 0,1 0 0,-1 1-1,1-1 1,-1 0 0,1 1 0,-1-1 0,0 0 0,0 0 0,1 0 0,-1 0 0,0 1 0,0-1-1,0 0 1,0-1 0,-1-13-1177</inkml:trace>
</inkml:ink>
</file>

<file path=ppt/ink/ink9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3:14.19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15 6145,'5'-3'3249,"3"3"-8,5 2-2761,5-2-528,3-4-224,6-2-1025,-2 3 849</inkml:trace>
  <inkml:trace contextRef="#ctx0" brushRef="#br0" timeOffset="1">216 25 8138,'53'67'3865,"-55"-42"-1273,5 2-247,2-10 15,1-3-319,7-9-625,9-4-312,6-8-672,1-9-192,5-6-144,-3-5-208,-1 4-712,3-2-800,-8 18 944</inkml:trace>
</inkml:ink>
</file>

<file path=ppt/ink/ink9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3:14.63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109 69 9322,'-8'-15'1535,"4"9"-746,1-1 0,-1 0 0,0 1 0,-1 0-1,-8-9 1,13 14-688,-1 0-1,0 1 1,1-1-1,-1 1 1,0-1 0,1 1-1,-1 0 1,0-1-1,0 1 1,0 0-1,1-1 1,-1 1-1,0 0 1,0 0-1,0 0 1,0 0-1,0 0 1,1 0 0,-1 0-1,0 0 1,-2 0-1,2 1 18,-1 0 1,1 0-1,-1 0 0,1 0 0,0 0 0,-1 0 1,1 0-1,0 1 0,0-1 0,0 0 0,0 1 1,0-1-1,0 1 0,0-1 0,-1 3 1,-3 8 126,0 1 1,1 0 0,0 0 0,1 0 0,0 0 0,1 1 0,0-1-1,1 1 1,1-1 0,0 1 0,1-1 0,1 1 0,0-1 0,1 0-1,0 1 1,1-1 0,0 0 0,9 17 0,-4-10-199,1 0 0,1-1 1,1 0-1,1-1 0,0 0 1,1-1-1,1-1 0,1 0 1,0-1-1,30 21 0,-15-18-311,16 12-734,-23-6-3798,-22-18 3573</inkml:trace>
</inkml:ink>
</file>

<file path=ppt/ink/ink9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3:15.05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0 249 10826,'7'-6'4385,"10"-9"-2688,10 1-225,-1-1-216,2-3-296,-2-4-512,-1 2-111,5 1-153,-5 0-88,4 8-408,-5-1-249,-4-1-911,1-3-480,-2-1-361,-1 1 5666,3 1-2705</inkml:trace>
</inkml:ink>
</file>

<file path=ppt/ink/ink9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3:15.45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1 200 7690,'1'3'3218,"2"7"-2602,-1-1 1,0 1-1,0 0 1,0 10-1,5 32 1868,-6-51-2437,0 1-1,-1-1 1,1 0 0,0 1-1,0-1 1,0 0-1,0 0 1,0 0 0,0 0-1,0 0 1,0 0-1,0 0 1,0 0 0,1 0-1,-1 0 1,0-1-1,1 1 1,-1 0 0,0-1-1,1 1 1,-1-1-1,1 0 1,-1 1 0,1-1-1,-1 0 1,1 0-1,-1 0 1,1 0 0,-1 0-1,1 0 1,-1-1 0,1 1-1,-1 0 1,0-1-1,1 1 1,-1-1 0,1 0-1,-1 1 1,0-1-1,1 0 1,-1 0 0,0 0-1,0 0 1,0 0-1,0 0 1,0 0 0,0 0-1,0 0 1,0 0-1,0-1 1,0 1 0,-1 0-1,1-1 1,0-1-1,1-4-21,0 1 0,-1-1-1,0 0 1,0 0-1,-1-10 1,0 15-17,0-1 0,0 1 0,0 0 0,0 0 1,-1 0-1,1 0 0,0 0 0,-1 0 0,0 0 0,0 0 0,1 0 1,-1 0-1,0 0 0,0 0 0,-1 0 0,1 0 0,0 1 1,-1-1-1,1 0 0,-1 1 0,-2-3 0,13 6 160,0 0 0,0-1 0,1 0 0,-1 0 0,1-1 0,16-3 0,-13 3-36,152 2 2352,-163-2-2416,0 0 1,-1 0-1,1 0 1,0-1 0,-1 1-1,1 0 1,0-1 0,-1 1-1,1-1 1,-1 0-1,1 0 1,-1 1 0,1-1-1,-1 0 1,1 0-1,-1 0 1,0 0 0,1-1-1,-1 1 1,0 0 0,0 0-1,0-1 1,0 1-1,0-1 1,0 1 0,-1-1-1,1 1 1,0-1 0,-1 1-1,1-1 1,-1 0-1,0 1 1,1-1 0,-1 0-1,0-3 1,0-5 18,-1-1 1,0 0-1,0 1 1,-5-19-1,1 6-483,-7-26-2796,5 12 2050</inkml:trace>
</inkml:ink>
</file>

<file path=ppt/ink/ink9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3:15.88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149 30 5737,'-10'-12'9733,"9"10"-9326,0 1-1,0-1 1,0 1 0,0 0 0,-1 0 0,1-1 0,0 1 0,-1 0-1,1 0 1,0 0 0,-1 0 0,-2-1 0,2 2-374,0 0 1,0 0-1,-1 0 1,1 0-1,0 0 1,0 0 0,0 1-1,0-1 1,0 1-1,0 0 1,-1-1-1,1 1 1,0 0-1,1 0 1,-4 2-1,-4 2 52,1 0-1,0 1 1,0-1-1,-10 11 0,15-13-59,0 0 0,0 0-1,0 0 1,1 1-1,-1-1 1,1 1 0,0-1-1,0 1 1,0 0-1,1 0 1,-1 0-1,1 0 1,0 0 0,0 0-1,0 1 1,0 4-1,1-8-20,0 0-1,0 0 1,0 0-1,0 1 1,1-1-1,-1 0 1,0 0-1,0 0 1,1 0-1,-1 0 1,1 0-1,-1 0 0,1 0 1,-1 0-1,1 0 1,0 0-1,-1 0 1,1 0-1,0 0 1,0 0-1,0 0 1,-1-1-1,1 1 1,2 1-1,-1-1 0,1-1-1,-1 1 1,1 0-1,-1-1 1,1 1-1,-1-1 1,0 0-1,1 0 1,-1 0 0,1 0-1,2-1 1,4 0-3,1-1 1,-1-1-1,0 1 0,0-1 1,9-5-1,21-15 29,-29 17-4,1 0 0,-1 0 0,1 1 0,1 0 0,19-6 0,143-38 62,-145 46 266,6 3-390</inkml:trace>
</inkml:ink>
</file>

<file path=ppt/ink/ink9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3:16.62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0 362 7098,'6'-35'1517,"7"-26"2976,-13 61-4414,0 0-1,0 0 1,0-1 0,1 1-1,-1 0 1,0 0-1,0-1 1,0 1 0,0 0-1,0 0 1,0 0-1,1 0 1,-1-1 0,0 1-1,0 0 1,0 0-1,1 0 1,-1 0 0,0 0-1,0 0 1,0-1-1,1 1 1,-1 0 0,0 0-1,0 0 1,0 0-1,1 0 1,-1 0 0,0 0-1,0 0 1,1 0-1,-1 0 1,0 0 0,0 0-1,0 0 1,1 0-1,-1 0 1,0 0 0,0 1-1,1-1 1,-1 0-1,0 0 1,0 0 0,0 0-1,1 0 1,-1 0-1,0 1 1,0-1 0,0 0-1,1 0 1,9 10 1099,-9-9-970,81 101 3991,-52-63-3433,-20-26-483,0 1 0,13 27 1,-20-37-253,-1 1 1,0 0 0,0 0-1,0 1 1,-1-1 0,0 0-1,0 0 1,0 1 0,-1-1-1,1 0 1,-1 1 0,-1 7-1,1-13-30,0 1 0,0-1-1,-1 1 1,1-1 0,0 1 0,0-1-1,0 1 1,0-1 0,0 1 0,-1-1-1,1 1 1,0-1 0,0 0 0,-1 1-1,1-1 1,0 1 0,-1-1-1,1 0 1,-1 1 0,1-1 0,0 0-1,-1 1 1,1-1 0,-1 0 0,1 0-1,-1 1 1,1-1 0,-1 0-1,1 0 1,-1 0 0,1 0 0,-1 1-1,-18-9-60,-11-20-165,19 12 70,2 0 0,0 0 1,1-1-1,-12-34 0,-14-75-328,32 118 460,-3-13-19,1 1 1,1-1 0,1 0-1,1 1 1,2-32 0,-1 46 40,1 0 0,0 0 0,0 0 0,0 0 1,0 0-1,1 1 0,0-1 0,0 0 0,1 1 0,-1 0 0,1-1 1,1 1-1,-1 0 0,1 1 0,-1-1 0,1 1 0,1-1 1,-1 1-1,0 0 0,1 1 0,0-1 0,0 1 0,10-5 1,-12 7 22,1-1 0,0 1 1,0 0-1,0 1 0,-1-1 1,1 1-1,0 0 0,0-1 1,0 2-1,0-1 0,0 0 1,0 1-1,-1 0 0,1 0 1,0 0-1,0 0 0,-1 1 1,1-1-1,-1 1 0,1 0 1,-1 0-1,0 0 0,0 1 1,0-1-1,0 1 0,0-1 1,0 1-1,-1 0 0,1 0 1,2 6-1,0-2 40,-1-1 0,0 1 1,0 1-1,-1-1 0,0 0 0,0 1 0,-1 0 0,0-1 1,0 1-1,-1 0 0,0 0 0,0 0 0,-2 16 1,0-13-105,-1 1 0,0-1 1,-1 1-1,-1-1 1,0 0-1,0 0 1,-1 0-1,0-1 1,-1 0-1,0 0 1,-1 0-1,-8 10 0,14-20-31,1 0 0,0 1-1,0-1 1,-1 0-1,1 1 1,0-1-1,0 0 1,-1 1 0,1-1-1,0 0 1,-1 0-1,1 1 1,0-1-1,-1 0 1,1 0 0,0 0-1,-1 0 1,1 0-1,-1 1 1,1-1-1,0 0 1,-1 0 0,1 0-1,-1 0 1,1 0-1,-1 0 1,1 0-1,0 0 1,-1 0 0,1 0-1,-1-1 1,1 1-1,0 0 1,-1 0-1,1 0 1,0 0-1,-1-1 1,1 1 0,0 0-1,-1 0 1,1-1-1,0 1 1,-1 0-1,1-1 1,-1 0-163,1 0 0,-1 0 0,1-1 0,0 1 0,-1 0 0,1 0 0,0-1 0,0 1 0,0 0 0,0 0 0,0-1 0,0 1 0,1 0 0,-1-2 0,8-17-1051</inkml:trace>
</inkml:ink>
</file>

<file path=ppt/ink/ink9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3:17.44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91 538 8338,'-6'3'1295,"1"1"0,-1-1 0,1 1 0,0 0 0,-8 8 0,8-6-520,0 0 0,0 0 0,1 0 1,-7 11-1,8-10-621,0 0 0,0-1 0,0 1 1,1 0-1,0 1 0,1-1 0,-1 0 0,1 0 0,1 1 1,-1-1-1,1 0 0,1 1 0,-1-1 0,1 0 0,0 1 0,1-1 1,0 0-1,5 12 0,-7-17-152,1-1 0,-1 0-1,1 0 1,-1 0 0,1 0 0,0 0 0,-1 0 0,1 0-1,0 0 1,0 0 0,0 0 0,-1 0 0,1-1 0,0 1 0,0 0-1,1-1 1,-1 1 0,0-1 0,0 1 0,0-1 0,0 1-1,0-1 1,0 0 0,1 1 0,1-1 0,0 0-6,-1-1 1,0 1-1,0-1 1,1 1-1,-1-1 1,0 0-1,0 0 0,0 0 1,0 0-1,0-1 1,0 1-1,3-3 1,2-2-21,-1 0 0,0-1 1,0 1-1,-1-2 0,1 1 1,4-9-1,-7 10 10,0-1 1,0 1-1,0-1 1,-1 0-1,0 1 1,0-1-1,0 0 1,0-11 0,-1 17 20,-1-1 0,1 1 1,-1-1-1,1 1 1,0 0-1,-1-1 1,1 1-1,0 0 0,0 0 1,0 0-1,0 0 1,0-1-1,1 1 1,-1 1-1,0-1 0,0 0 1,1 0-1,-1 0 1,0 1-1,1-1 1,-1 1-1,1-1 0,1 0 1,47-17 48,-36 14-46,-9 1 1,0 1 0,0-1 1,0 0-1,-1-1 1,1 1-1,7-8 1,-9 8-5,0 0-1,0 0 1,1 0 0,-1 0 0,1 1 0,7-4 0,-3 2-7,1-1 1,1 2 0,-1-1 0,0 2-1,1-1 1,0 1 0,-1 0 0,19 0-1,-23 1 1,1 1-1,-1-2 0,1 1 1,-1-1-1,0 0 0,1 0 1,-1 0-1,0 0 0,0-1 1,-1 0-1,1 0 0,-1-1 1,1 1-1,-1-1 0,5-6 1,0 1-8,-1-1 1,0 0 0,0 0 0,-1-1-1,10-20 1,-13 19-4,0 0-1,-1-1 1,0 0 0,-1 1-1,0-1 1,-1 0-1,-1 0 1,0 0 0,-1 0-1,0 0 1,-1 1-1,-6-26 1,0 12-129,0 0 0,-2 0 0,-1 1 1,0 0-1,-17-24 0,13 33 85,15 16 54,0 0 1,0-1 0,-1 1-1,1 0 1,0 0 0,0 0-1,-1 0 1,1 0 0,0 0-1,-1 0 1,1 0 0,0 0-1,0 0 1,-1 0 0,1 0-1,0 0 1,-1 0-1,1 0 1,0 0 0,0 0-1,-1 1 1,1-1 0,0 0-1,0 0 1,-1 0 0,1 0-1,0 0 1,0 1 0,0-1-1,-1 0 1,1 0 0,0 0-1,0 1 1,-1-1-1,0 3 16,0 0-1,1-1 0,-1 1 0,0 0 0,1-1 0,0 1 0,-1 0 0,1 0 0,0-1 1,1 6-1,2 16 104,2 0 0,0-1 0,1 0 0,2 0 0,10 22 0,3 1 78,37 58 0,-51-91-503,1-1 1,1 0-1,0 0 0,0-1 1,12 10-1</inkml:trace>
</inkml:ink>
</file>

<file path=ppt/ink/ink9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3:17.89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1 286 7466,'11'-108'3520,"14"106"-1695,5-1-161,3-6 72,1 3-55,2 2 15,-4 12-280,-5 6-319,-9 7-489,0 1-240,-9-3-232,-1-2-8,-2-6-176,1-2-288,-4-6-744,-2 1-961,-1-3 2753,-1-1-1064</inkml:trace>
  <inkml:trace contextRef="#ctx0" brushRef="#br0" timeOffset="1">192 1 10602,'-6'6'3817,"9"0"-3185,7 0-464,4-2-360,0-6-264,6-3-728,2 4 736</inkml:trace>
</inkml:ink>
</file>

<file path=ppt/ink/ink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7:43.80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108 23 4793,'-3'2'3649,"-1"10"-2430,-4 10-1066,-3-2 116,3-8-104,1 1 1,1 0-1,0 0 0,1 0 0,0 1 1,-3 17-1,-8 68 564,4 0 1,4 1-1,9 171 1,-1-265-685,2 22 339,1 0 0,11 47-1,-13-69-326,0-1 0,1 0 0,-1 0-1,1 0 1,0 0 0,1 0-1,-1 0 1,1 0 0,0-1 0,0 0-1,1 1 1,-1-1 0,1 0-1,0-1 1,0 1 0,0-1 0,0 1-1,1-1 1,-1 0 0,1-1 0,6 3-1,-6-4-32,0 0 0,0 0-1,-1-1 1,1 0 0,0 0-1,0 0 1,0-1 0,0 0-1,0 0 1,0 0-1,0 0 1,-1-1 0,1 0-1,0 0 1,-1 0 0,0 0-1,1-1 1,-1 0 0,0 0-1,0 0 1,0 0 0,4-6-1,7-6 62,-1-1 0,-1 0 0,22-36 0,-14 16 62,-2-2-1,-1 1 1,-2-2-1,-2 0 1,-1-1-1,-2-1 1,-2 0-1,-2 0 1,-1 0-1,0-49 0,-7 71-97,-1 0-1,0 0 0,-1 0 0,-2 1 0,0 0 0,0-1 0,-2 2 1,0-1-1,-1 1 0,-1 0 0,-13-19 0,15 26-60,0 0 0,-1 0 0,0 0 0,-1 1 0,0 0 0,0 1 0,-1 0-1,0 0 1,-1 1 0,1 1 0,-2-1 0,1 2 0,0 0 0,-1 0 0,0 1 0,0 0 0,-17-2-1,25 5-127,-1 0-1,1 1 0,-1 0 0,1 0 0,-1 0 0,1 0 0,0 1 1,-1-1-1,1 1 0,-1 0 0,1 1 0,0-1 0,0 1 0,0 0 1,0 0-1,0 0 0,0 0 0,0 1 0,1-1 0,-1 1 0,1 0 1,0 0-1,-5 7 0,-3 17-773</inkml:trace>
</inkml:ink>
</file>

<file path=ppt/ink/ink9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3:18.59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53 434 5985,'7'-3'7950,"-8"9"-4211,-13 20-2594,-19 25-374,31-49-701,1 1 1,0-1 0,-1 1 0,1-1 0,0 1 0,0 0 0,1-1 0,-1 1 0,0 0 0,1 0 0,0-1 0,-1 1-1,1 0 1,0 0 0,1 0 0,-1 0 0,0-1 0,1 1 0,0 0 0,-1 0 0,1-1 0,0 1 0,1 0 0,-1-1-1,0 1 1,1-1 0,1 3 0,-1-3-42,0 0-1,0-1 0,-1 1 1,1-1-1,0 1 0,0-1 1,0 0-1,1 0 0,-1 0 1,0 0-1,0 0 0,1 0 1,-1-1-1,0 1 0,1-1 1,-1 0-1,0 1 0,1-1 1,-1 0-1,1-1 0,-1 1 0,0 0 1,1-1-1,-1 1 0,0-1 1,1 1-1,-1-1 0,4-2 1,1-1-22,-1 0-1,1 0 1,-1-1 0,0 1 0,0-2 0,0 1 0,-1-1 0,9-10-1,-2-2 12,18-34-1,0-1 116,-20 42 204,-4 12 160,-1 22 412,1 1-981,-6-23 39,1-1-81,0-1 63,0 1 0,0 0-1,0 0 1,0 0 0,0-1 0,0 1 0,0 0-1,0-1 1,0 1 0,0-1 0,-1 1 0,1-1-1,0 1 1,0-1 0,0 0 0,0 0 0,19-46-954,-4 25 786,-11 15 96,1 0 1,-1-1 0,0 0 0,6-13 0,-11 21 114,0-1 0,0 0 1,1 1-1,-1-1 0,0 1 1,1-1-1,-1 1 0,0-1 1,1 1-1,-1-1 0,1 1 1,-1-1-1,1 1 0,-1-1 1,1 1-1,-1 0 0,1-1 1,-1 1-1,1 0 0,-1-1 1,1 1-1,0 0 0,-1 0 1,1 0-1,-1-1 0,1 1 1,0 0-1,-1 0 0,1 0 1,0 0-1,-1 0 0,1 0 1,-1 0-1,1 1 0,0-1 1,-1 0-1,1 0 0,0 0 1,-1 1-1,1-1 0,-1 0 1,1 0-1,-1 1 0,1-1 1,-1 1-1,1-1 0,-1 0 1,1 1-1,26 29 17,-19-19-1,-6-10 2,-1 1-1,1 0 1,-1-1-1,1 0 1,0 1 0,0-1-1,0 0 1,0 0 0,0 0-1,0 0 1,0 0 0,0 0-1,0-1 1,0 1 0,0-1-1,0 0 1,1 1 0,-1-1-1,0 0 1,0 0 0,0 0-1,1 0 1,-1-1 0,0 1-1,0-1 1,0 1 0,0-1-1,0 0 1,0 0-1,0 0 1,0 0 0,0 0-1,0 0 1,0 0 0,0-1-1,-1 1 1,1-1 0,2-3-1,3-2 31,0 0 0,-1-1 0,0 0 0,0-1 0,-1 1 0,0-1 0,5-12 0,-4 7 3,-1-1 0,-1 0 0,0 0 0,-1 0 0,-1 0 0,0-1 0,-1-28 1,-1 36-41,-1-1 1,0 1-1,0-1 1,-1 1 0,0-1-1,-1 1 1,0 0 0,0 0-1,0 1 1,-1-1 0,0 0-1,-1 1 1,0 0-1,0 0 1,-11-10 0,16 16-6,0 1 0,-1-1 0,1 1-1,-1-1 1,1 1 0,-1-1 0,1 1 0,-1 0 0,1-1 0,-1 1 0,1 0 0,-1 0 0,1-1 0,-1 1 0,1 0 0,-1 0-1,1 0 1,-1 0 0,0 0 0,1-1 0,-1 1 0,1 0 0,-1 0 0,0 1 0,1-1 0,-1 0 0,1 0 0,-1 0 0,1 0-1,-1 0 1,-1 1 0,1 0 0,0 0 0,0 0 0,1 0-1,-1 1 1,0-1 0,0 0 0,0 0-1,1 1 1,-1-1 0,1 1 0,-1-1-1,0 3 1,-4 44 18,5-34 25,1 0 1,1 0-1,0 0 1,1-1 0,0 1-1,1-1 1,1 0-1,0 0 1,1 0 0,8 14-1,-10-20-33,0 0-1,1-1 1,0 0-1,-1 0 1,2-1-1,-1 1 1,1-1-1,0 0 1,0 0-1,0-1 1,1 0-1,-1 0 1,1 0-1,0-1 1,0 0-1,0-1 1,1 1-1,-1-1 1,1-1-1,8 2 1,-13-3-210,0 0 1,0 0-1,0-1 1,1 1 0,-1-1-1,0 0 1,0 1-1,0-1 1,0-1 0,0 1-1,0 0 1,0-1 0,-1 1-1,1-1 1,0 0-1,-1 0 1,3-2 0,3-5-422,0 0 1,0 0-1,7-12 1,-9 12 1767,9-8 69</inkml:trace>
</inkml:ink>
</file>

<file path=ppt/ink/ink9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3:19.07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34 94 6209,'33'-33'3316,"-30"22"4068,-12 13-2758,-1 12-4402,1 0-1,0 0 0,-12 29 1,19-38-204,0 1 0,0-1 0,1 1 1,-1 0-1,0 6 0,2-10-21,0 0 1,0-1-1,-1 1 0,1 0 0,0 0 0,1-1 1,-1 1-1,0 0 0,0 0 0,1-1 1,-1 1-1,1 0 0,-1-1 0,1 1 0,0 0 1,1 1-1,0-5-35,0-1 0,0 1 0,0 0 0,0-1 0,0 1 0,-1-1 0,1 1 0,1-5 0,0-2-3,-2 7 41,-1 0 0,1 0 1,-1 0-1,1 0 1,0 0-1,-1 0 0,1 0 1,0 1-1,0-1 1,0 0-1,1 1 0,-1-1 1,0 1-1,1-1 0,-1 1 1,1-1-1,-1 1 1,1 0-1,0 0 0,-1 0 1,4-2-1,17 10 455,-20-6-445,-1 0 1,1 0-1,0-1 1,-1 1-1,1 0 1,0-1-1,0 1 1,-1-1-1,1 0 1,0 0-1,0 1 1,0-1-1,0 0 1,-1-1 0,1 1-1,2 0 1,4-4 53,0 1 0,0-1 1,-1 0-1,1-1 0,-1 0 1,0 0-1,-1-1 1,9-7-1,-3 2 65,3-1 404,1 1 1,34-16-1,-5 2-429,-40 22-131,-4 2-165,0 0-1,0 0 1,-1 0-1,1 1 1,0-1-1,0 0 1,0 1 0,0-1-1,0 0 1,0 1-1,0 0 1,1-1-1,-1 1 1,0 0-1,0-1 1,0 1 0,0 0-1,0 0 1,1 0-1,-1 0 1,0 0-1,0 0 1,2 1-1,-2 8-1169</inkml:trace>
</inkml:ink>
</file>

<file path=ppt/ink/ink9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3:19.74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114 114 6633,'5'-7'1111,"0"0"-246,0 0 1,-1-1 0,0 1 0,0-1-1,-1 0 1,0 0 0,0 0-1,0-1 1,1-15 0,-3 23-787,-1 1-1,0-1 1,0 1 0,0 0 0,0-1 0,0 1-1,0-1 1,0 1 0,0 0 0,0-1-1,0 1 1,0-1 0,0 1 0,0 0-1,-1-1 1,1 1 0,0-1 0,0 1 0,0 0-1,0-1 1,-1 1 0,1 0 0,0-1-1,0 1 1,-1 0 0,1 0 0,0-1 0,-1 1-1,1 0 1,0 0 0,-1-1 0,1 1-1,0 0 1,-1 0 0,1 0 0,0 0 0,-1-1-1,0 1 1,-16 9 1201,-12 21-470,15-11-646,0 2 0,1-1 0,0 1 0,2 1 0,1 0 0,1 1 1,-8 29-1,16-51-162,1 0 1,-1 1 0,1-1 0,0 0 0,0 0-1,0 0 1,-1 0 0,1 0 0,0 1 0,0-1 0,1 0-1,-1 0 1,0 0 0,0 0 0,0 0 0,1 1-1,-1-1 1,1 0 0,-1 0 0,1 0 0,-1 0-1,1 0 1,0 0 0,-1 0 0,1-1 0,0 1 0,0 0-1,0 0 1,-1 0 0,1-1 0,0 1 0,0 0-1,0-1 1,0 1 0,0-1 0,0 1 0,1-1 0,0 1-1,1-1-9,0 0 0,-1 0 0,1 0 1,0 0-1,0 0 0,-1 0 0,1-1 0,0 1 0,0-1 0,-1 0 0,1 0 0,-1 0 0,1 0 0,-1 0 0,5-4 0,3-3-42,-1 0 0,-1-1 0,1 0 0,-1-1-1,-1 0 1,0 0 0,0-1 0,-1 1 0,8-23-1,10-13-246,-21 47 243,0 10 50,-1 12 107,-2-19-66,0 0-1,0-1 1,0 1-1,1 0 1,-1 0-1,1 0 1,0 0-1,1-1 1,-1 1-1,1 0 1,-1-1-1,1 0 1,0 1-1,4 4 1,-4-6-81,0 0-1,0-1 1,0 1 0,0 0-1,1-1 1,-1 1 0,1-1 0,-1 0-1,1 0 1,-1 0 0,1 0-1,0 0 1,0-1 0,-1 1 0,1-1-1,0 0 1,0 1 0,-1-1 0,1-1-1,0 1 1,4-1 0,2-1-576,0-1 1,0 0 0,-1-1-1,1 0 1,-1 0 0,0-1 0,0 0-1,13-10 1,-12 8 703,16-11-315</inkml:trace>
</inkml:ink>
</file>

<file path=ppt/ink/ink9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3:20.33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1 561 7058,'35'-86'3472,"-35"86"-3352,0-1-1,0 1 0,0 0 0,0-1 1,0 1-1,0 0 0,0 0 1,1-1-1,-1 1 0,0 0 1,0-1-1,0 1 0,1 0 1,-1 0-1,0 0 0,0-1 1,1 1-1,-1 0 0,0 0 0,1 0 1,-1 0-1,0-1 0,0 1 1,1 0-1,-1 0 0,0 0 1,1 0-1,-1 0 0,0 0 1,1 0-1,-1 0 0,0 0 0,1 0 1,-1 0-1,0 0 0,1 0 1,-1 0-1,1 0 0,12 11 2047,5 15-143,-17-22-1772,1 0 0,-1 0 1,0 1-1,-1-1 0,1 0 0,-1 6 0,4 21 388,-4-30-632,1 0 1,-1 1-1,0-1 0,1 0 0,-1 0 1,0 0-1,1 0 0,0 0 0,-1 0 1,1 0-1,-1-1 0,1 1 0,0 0 1,0 0-1,0 0 0,-1-1 0,1 1 1,0 0-1,2 0 0,-3-1-7,1 0 1,-1 0-1,1 0 1,-1 0-1,1 0 1,-1 0-1,1 0 1,-1 0-1,1 0 1,-1 0-1,0 0 0,1-1 1,-1 1-1,1 0 1,-1 0-1,0 0 1,1-1-1,-1 1 1,0 0-1,1-1 1,-1 1-1,0 0 0,1-1 1,-1 1-1,0 0 1,0-1-1,1 1 1,-1-1-1,0 1 1,0 0-1,0-1 1,1 1-1,-1-1 0,0 1 1,0-1-1,0 0 1,5-24-6,-3 16-14,1-8-4,-2 11-66,1-1-1,-1 0 1,1 1-1,0-1 1,1 1-1,3-8 1,-6 13 73,1 0 1,0 0-1,0 0 1,0-1-1,0 1 1,0 0 0,0 0-1,0 0 1,1 1-1,-1-1 1,0 0-1,1 0 1,-1 1-1,0-1 1,1 0-1,-1 1 1,1 0-1,-1-1 1,1 1-1,-1 0 1,1-1 0,-1 1-1,1 0 1,-1 0-1,1 1 1,-1-1-1,0 0 1,1 0-1,-1 1 1,1-1-1,-1 1 1,1-1-1,-1 1 1,2 0-1,3 2-29,0 0-1,1-1 1,-1 0-1,0-1 0,1 1 1,-1-1-1,10 0 1,-14-1 35,1 0 1,0-1 0,0 1 0,0-1 0,0 0 0,-1 0 0,1 0 0,0-1 0,-1 1 0,1 0 0,-1-1 0,0 0 0,1 1 0,-1-1 0,0 0 0,0 0 0,0 0 0,0-1 0,0 1 0,1-3 0,3-5-9,1-1 0,-2 0 0,1 0 1,-2-1-1,1 1 0,-2-1 1,1 0-1,-2 0 0,1 0 0,0-17 1,-2 6 23,-1-1-1,-1 1 1,-1-1 0,-7-35 0,4 35 6,-1 1 0,-1 0 0,-1 0 0,-19-36 0,37 96 457,-6-13-264,9 24-185,2-1 1,2-1-1,1-1 1,3 0-1,41 64 0</inkml:trace>
</inkml:ink>
</file>

<file path=ppt/ink/ink9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3:20.71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7 302 6233,'-7'-78'3013,"7"77"-2900,0 0 0,1-1 0,-1 1 1,0-1-1,0 1 0,1-1 0,-1 1 0,1-1 1,-1 1-1,1 0 0,0-1 0,-1 1 0,1 0 0,0 0 1,0-1-1,0 1 0,0 0 0,0 0 0,0 0 0,0 0 1,0 0-1,0 0 0,1 1 0,-1-1 0,0 0 0,1 0 1,-1 1-1,0-1 0,2 1 0,4-3 381,-1-1-53,1 0 1,0 1 0,0 0-1,0 1 1,0 0 0,1 0-1,-1 0 1,1 1-1,-1 0 1,1 0 0,-1 1-1,11 0 1,-13 1-202,0 0 0,0 0 0,0 1 0,0-1 0,0 1 0,0 0 0,0 0 0,-1 1 0,1-1 0,-1 1 0,1 0 0,-1 0 0,0 1 0,0-1 0,-1 1 0,1 0 0,-1 0 0,5 7 0,-1-1-376,-1 0 0,0 1 0,-1-1 1,6 17-1,-10-33-3636,-4 0 2599</inkml:trace>
  <inkml:trace contextRef="#ctx0" brushRef="#br0" timeOffset="1">142 1 7186,'0'11'3240,"5"-5"-839,7 0-2761,4 2-240,6-8-1641,-5 0 1457</inkml:trace>
</inkml:ink>
</file>

<file path=ppt/ink/ink9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3:21.79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114 450 7922,'0'-1'204,"0"1"1,0 0-1,0-1 1,-1 1-1,1 0 1,0-1-1,0 1 1,-1 0-1,1-1 1,0 1-1,0 0 1,-1-1-1,1 1 0,0 0 1,-1 0-1,1 0 1,0-1-1,-1 1 1,1 0-1,-1 0 1,1 0-1,0 0 1,-1 0-1,1-1 1,-1 1-1,1 0 1,0 0-1,-1 0 1,1 0-1,-1 0 1,1 1-1,0-1 1,-1 0-1,1 0 1,-1 0-1,1 0 1,0 0-1,-1 0 1,1 1-1,-1-1 1,1 0-1,-1 1 1,-15 18 2742,7-6-3180,-5 3 359,7-10-58,1 1 1,0-1 0,0 1 0,1 0 0,0 0 0,0 1 0,1 0 0,0 0 0,-6 16 0,10-23-67,-1 0 0,1 0 0,0 0-1,0 0 1,-1-1 0,1 1-1,0 0 1,0 0 0,0 0 0,0 0-1,1 0 1,-1 0 0,0 0-1,0 0 1,0 0 0,1 0 0,-1-1-1,1 1 1,-1 0 0,0 0 0,1 0-1,-1-1 1,1 1 0,0 0-1,-1 0 1,1-1 0,0 1 0,-1 0-1,1-1 1,0 1 0,0-1 0,-1 1-1,1-1 1,0 0 0,0 1-1,0-1 1,0 0 0,0 1 0,-1-1-1,1 0 1,0 0 0,0 0-1,0 0 1,0 0 0,1 0 0,6 0-2,0-1 0,0 1 1,0-2-1,11-2 1,-2 0 31,-8 4-10,0 1 0,0 0 1,-1 0-1,1 1 0,-1-1 1,1 2-1,-1 0 0,0 0 1,1 0-1,-2 1 0,1 0 0,11 8 1,-4-2 94,-1 1 0,-1 0 0,0 1 1,0 1-1,13 17 0,-21-22-82,0-1-1,0 1 0,-1-1 1,0 1-1,-1 0 0,0 1 1,0-1-1,-1 1 0,0-1 1,0 1-1,-1-1 0,0 1 1,-1 0-1,-1 17 0,1-21-33,-1 0-1,0 0 0,0 0 1,0 1-1,0-1 0,-1 0 1,0 0-1,0-1 0,0 1 1,-1 0-1,0-1 0,0 1 1,0-1-1,0 0 1,-1 0-1,1 0 0,-1-1 1,0 1-1,0-1 0,-1 0 1,1 0-1,-1 0 0,1 0 1,-1-1-1,-10 4 0,11-6-80,0 1-1,0-1 0,-1 0 0,1 0 0,0 0 1,0-1-1,0 1 0,-1-1 0,1 0 0,0 0 1,0 0-1,0-1 0,0 0 0,0 0 0,1 0 1,-1 0-1,1 0 0,-1-1 0,1 1 0,0-1 0,-4-3 1,-2-3-184,-1-1 0,1 0 0,0 0 0,1-1 0,-9-15 1,16 22 271,-1 1 0,1 0 0,0-1 0,0 1 0,0-1 0,0 0 0,0 1 0,1-1 0,0 1 0,0-1 1,0 0-1,0 1 0,0-1 0,1 0 0,0 1 0,2-7 0,2-5 198,1 1 0,13-24 0,-1 0 290,68-158 911,-82 187-1267,0 0 0,-1 0 0,0-1 0,-1 1 0,2-13 0,-4 20-94,1 0 0,-1-1 0,0 1 0,0 0 0,0 0 0,0 0-1,0 0 1,0 0 0,-1 0 0,1 0 0,-1 0 0,0 0 0,1 0-1,-1 0 1,0 0 0,0 0 0,0 0 0,0 0 0,-1 1-1,1-1 1,0 0 0,-1 1 0,1-1 0,-1 1 0,1 0 0,-1-1-1,0 1 1,0 0 0,-3-2 0,5 3-44,-1 0 1,1-1-1,0 1 1,-1 0-1,1 0 1,0-1-1,-1 1 1,1 0-1,-1 0 1,1 0-1,0 0 0,-1-1 1,1 1-1,-1 0 1,1 0-1,-1 0 1,1 0-1,0 0 1,-1 0-1,1 0 1,-1 0-1,1 0 0,-1 0 1,1 1-1,0-1 1,-1 0-1,1 0 1,-1 0-1,1 0 1,0 1-1,-1-1 1,1 0-1,0 0 0,-1 1 1,1-1-1,0 0 1,-1 1-1,1-1 1,0 0-1,-1 1 1,1-1-1,0 0 0,0 1 1,0-1-1,-1 1 1,1-1-1,0 0 1,0 1-1,0-1 1,0 1-1,0-1 1,0 0-1,0 1 0,0-1 1,0 2-1,0 1 10,1 1-1,0 0 0,0-1 0,0 1 0,1-1 0,-1 1 1,4 3-1,19 30-7,-21-34 2,0-1 1,0 0-1,0 0 1,1 0-1,-1 0 0,0-1 1,1 1-1,0-1 1,-1 0-1,1 0 1,0 0-1,-1-1 1,1 1-1,0-1 1,0 0-1,-1 0 1,8-1-1,7 1 108,-11 1 36,0 0-1,0-1 1,1 0-1,-1 0 0,10-2 1,-15 1-80,0 0 0,0 1 0,0-1 0,0 0 0,0 0 0,0 0 1,0 0-1,0-1 0,0 1 0,0-1 0,-1 1 0,1-1 0,-1 1 1,1-1-1,-1 0 0,1 0 0,-1 1 0,0-1 0,0 0 0,0 0 0,1-4 1,39-66 67,-40 71-115,0 0-1,0 0 1,0 0-1,0 1 1,0-1-1,1 0 1,-1 1-1,0-1 0,0 1 1,0-1-1,1 1 1,-1-1-1,0 1 1,1 0-1,-1 0 1,0 0-1,1 0 1,-1 0-1,0 0 1,1 0-1,-1 0 0,0 0 1,0 1-1,1-1 1,-1 0-1,0 1 1,3 0-1,3 1 119,9 0-3,0-1 0,1-1 1,23-2-1,-35 2-112,0-1 0,0 0 0,0 0 0,0 0 0,0-1-1,-1 1 1,1-1 0,0-1 0,-1 1 0,1-1 0,-1 1 0,0-1 0,0-1 0,0 1 0,5-5 0,84-113 328,-79 99-1295,0-1-1,-2 0 1,19-47 0,-16 30-1373,8 11 1038</inkml:trace>
</inkml:ink>
</file>

<file path=ppt/ink/ink9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3:22.22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54 22 14411,'21'-6'7282,"4"1"-2905,-19 1-1465,-1 4-535,-12 3-1473,6-3-400,-1 0-928,-24 0-136,-48-10 320</inkml:trace>
</inkml:ink>
</file>

<file path=ppt/ink/ink9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3:48.64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18 626 6425,'-1'0'142,"1"0"-1,-1-1 0,1 1 0,0 0 0,-1 0 0,1-1 0,-1 1 1,1 0-1,0 0 0,-1 0 0,1-1 0,-1 1 0,1 0 1,-1 0-1,1 0 0,-1 0 0,1 0 0,-1 0 0,1 0 1,-1 0-1,1 0 0,-1 0 0,1 0 0,0 1 0,-1-1 0,1 0 1,-1 0-1,1 0 0,-1 0 0,1 1 0,-1-1 0,1 0 1,0 1-1,-1-1 0,1 0 0,0 1 0,-1-1 0,7 24 2390,-1-9-2731,-1-4 332,-2-3 43,0 1 0,1-1 0,0 1 0,1-1 0,0 0 0,0-1 0,1 1 0,9 11 0,-13-18-126,0 0 0,1 1 0,-1-1 0,1 0 0,0 0 0,-1 0 0,1-1 0,-1 1 0,1 0 0,0-1 0,0 1 0,0-1-1,-1 1 1,1-1 0,0 0 0,0 1 0,0-1 0,0 0 0,-1-1 0,1 1 0,0 0 0,0 0 0,0-1 0,0 1 0,-1-1 0,1 1-1,0-1 1,-1 0 0,1 0 0,0 0 0,-1 0 0,1 0 0,-1 0 0,1 0 0,1-2 0,7-7 214,-1 1 1,1-1-1,14-22 1,-18 24-134,57-76 575,157-200 866,-167 222-2102,3 2-1,88-72 1,-51 63-128</inkml:trace>
</inkml:ink>
</file>

<file path=ppt/ink/ink9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3:50.22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0 245 5561,'47'34'2454,"-45"-33"-2200,-1 0 0,1 0-1,-1 0 1,1 0 0,0 0-1,-1-1 1,1 1 0,0-1 0,0 1-1,-1-1 1,1 0 0,2 1 0,-4-1-135,0 0 0,1 0 0,-1 0 0,1 0 0,-1 0 0,0 0 0,1 0 0,-1 0 0,1 0 0,-1 0 1,0 1-1,1-1 0,-1 0 0,0 0 0,1 0 0,-1 1 0,0-1 0,1 0 0,-1 0 0,0 1 0,0-1 0,1 0 1,-1 1-1,0-1 0,1 1 0,-5 4 3526,-5 16-2967,-4 12 404,-15 54 1,26-60-111,2-27-931,0 1-1,1-1 0,-1 1 0,0-1 0,0 1 0,0-1 1,1 1-1,-1-1 0,0 0 0,0 1 0,1-1 0,-1 1 1,0-1-1,1 0 0,-1 1 0,0-1 0,1 0 0,-1 0 1,1 1-1,-1-1 0,0 0 0,1 0 0,-1 0 0,1 1 1,-1-1-1,1 0 0,-1 0 0,2 0 0,2-1 100,0 1 0,0-1 0,0 0 1,1-1-1,-1 1 0,0-1 0,0 0 0,-1 0 0,7-4 0,87-58 585,122-102 0,4-5-4328,-138 115 2292</inkml:trace>
</inkml:ink>
</file>

<file path=ppt/ink/ink9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3:52.39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1 410 4057,'7'-32'7019,"0"-2"-1222,-8 55-4848,-5 54 61,5-74-980,1-1 0,0 1-1,0 0 1,0 0 0,-1-1 0,1 1 0,0 0-1,0 0 1,0-1 0,0 1 0,0 0 0,1-1-1,-1 1 1,0 0 0,0 0 0,0-1 0,1 1-1,-1 0 1,0-1 0,1 1 0,-1 0 0,0-1-1,1 1 1,-1-1 0,1 1 0,-1 0 0,1-1-1,-1 1 1,1-1 0,0 0 0,0 2 0,21-8 814,-19 5-774,63-32 620,-1-2-1,94-68 1,-120 76-605,219-167-1204,-188 131 605</inkml:trace>
</inkml:ink>
</file>

<file path=ppt/ink/ink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7:49.43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1 424 5601,'3'4'8528,"3"7"-4327,38 63-3668,-33-52-222,-1 1 1,9 33-1,-1-4 60,11 25 228,20 89 0,-44-140-532,-5-17-40,-3-13 20,-2-9-68,-1 0 1,-1 1-1,-12-18 0,1 1-42,2-2-163,2-1 0,1 0 0,1-1 1,-12-63-1,12 27 47,-3-89 1,14 128 229,2 1 0,0 0 1,2 0-1,1 1 0,2-1 1,0 1-1,2-1 0,1 2 0,1 0 1,20-38-1,-27 60 3,0 1 0,0-1 0,0 1-1,0 0 1,0 0 0,8-7 0,-11 11-47,1-1 1,0 1-1,-1 0 1,1-1 0,0 1-1,-1-1 1,1 1-1,0 0 1,-1 0-1,1-1 1,0 1-1,-1 0 1,1 0-1,0 0 1,0 0-1,-1 0 1,1 0-1,0 0 1,0 0-1,-1 0 1,2 0-1,-1 1-3,0 0-1,0-1 0,-1 1 1,1 0-1,0-1 0,0 1 1,0 0-1,-1 0 1,1 0-1,-1 0 0,1 0 1,0 0-1,-1 0 0,0 0 1,1 0-1,-1 0 0,0 0 1,1 0-1,-1 1 1,4 22 34,-1 0 0,-2-1 0,0 1 1,-5 46-1,2-33-27,-12 93 24,14-130-37,0 1 0,-1-1-1,1 1 1,0-1 0,0 1 0,0-1 0,0 1-1,0 0 1,0-1 0,0 1 0,0-1 0,0 1-1,0-1 1,0 1 0,1 0 0,-1-1 0,0 1 0,0-1-1,0 1 1,1-1 0,-1 1 0,0-1 0,1 1-1,-1-1 1,0 1 0,1-1 0,-1 0 0,1 1-1,-1-1 1,0 0 0,1 1 0,-1-1 0,1 0 0,-1 1-1,1-1 1,0 0 0,-1 0 0,1 0 0,-1 1-1,1-1 1,-1 0 0,1 0 0,-1 0 0,1 0-1,0 0 1,-1 0 0,1 0 0,-1 0 0,1 0 0,-1-1-1,1 1 1,0 0 0,-1 0 0,1 0 0,-1-1-1,2 1 1,34-23-183,-23 15 149,-7 5 61,0 0 0,0 0 0,0 1 0,1 0 0,-1 0 0,1 1-1,-1-1 1,1 2 0,0-1 0,-1 1 0,8 0 0,-11 0-12,0 1 1,0-1-1,0 1 1,-1 0 0,1 0-1,0 0 1,-1 0 0,1 0-1,0 1 1,-1-1 0,1 1-1,-1 0 1,0-1 0,0 1-1,0 0 1,0 0 0,0 1-1,0-1 1,0 0-1,-1 1 1,1-1 0,-1 1-1,1-1 1,-1 1 0,0 0-1,0-1 1,1 6 0,-1 1 29,1 0 0,-1 0 0,-1 1 0,0-1 0,0 0 0,-1 0 0,0 1 1,0-1-1,-1 0 0,0 0 0,-5 10 0,-5 12 71,-26 50 1,37-79-112,-2 4-10,0 0 1,0 0-1,-1 0 0,0-1 0,0 1 0,0-1 1,-1 0-1,0 0 0,1-1 0,-10 7 0,13-10-31,0-1 0,0 0 0,1 1 0,-1-1 0,0 0-1,0 0 1,1 0 0,-1 0 0,0 0 0,0 0 0,1 0-1,-1 0 1,0 0 0,0 0 0,0 0 0,1 0 0,-1 0-1,0 0 1,0-1 0,1 1 0,-1 0 0,0-1 0,1 1-1,-1-1 1,0 1 0,1 0 0,-1-1 0,0 0 0,1 1-1,-1-1 1,1 1 0,-1-1 0,1 0 0,0 1 0,-1-1-1,1 0 1,-1 1 0,1-1 0,0 0 0,0 0 0,-1 1-1,1-1 1,0 0 0,0-1 0,-7-37-1752,10 1 2421,8-1-470</inkml:trace>
</inkml:ink>
</file>

<file path=ppt/ink/ink9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3:55.34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0 314 5673,'8'-2'2116,"68"-20"5714,-75 22-7676,20-4 1276,-13 4-147,-9 2 765,-2 1-1898,0 0 0,1 1 0,-1-1 0,0 1 0,1-1 0,0 1 0,0 0 1,0-1-1,1 1 0,-2 5 0,-10 32 244,13-39-359,-1-2-20,1 1-1,0-1 0,0 1 1,0-1-1,0 1 1,0-1-1,-1 1 0,1-1 1,0 1-1,0 0 1,0-1-1,1 1 1,-1-1-1,0 1 0,0-1 1,0 1-1,0-1 1,0 1-1,1-1 0,-1 1 1,0-1-1,0 1 1,1-1-1,-1 1 0,0-1 1,1 1-1,-1-1 1,0 0-1,1 1 1,-1-1-1,1 0 0,-1 1 1,1-1-1,-1 0 1,1 1-1,-1-1 0,1 0 1,-1 0-1,1 0 1,-1 0-1,1 1 0,-1-1 1,1 0-1,-1 0 1,2 0-1,23-3 316,-23 3-285,32-10 265,-1-2 0,-1-1 1,0-1-1,55-35 0,-49 28-169,193-115 34,-85 49-2654,-67 39 1412</inkml:trace>
</inkml:ink>
</file>

<file path=ppt/ink/ink9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4:00.37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51 302 5137,'-6'-1'2544,"5"0"-2062,0 1 1,-1-1 0,1 1-1,0 0 1,0 0 0,0-1-1,0 1 1,-1 0-1,1 0 1,0 0 0,0 0-1,0 0 1,0 0 0,-1 1-1,1-1 1,0 0-1,0 1 1,0-1 0,-2 1-1,2 2-354,-1 0 0,1 0 0,0 0 0,-1 0 0,1 0 0,1 0 0,-1 0 0,0 1 0,0 4 0,0-2-4,-6 34 287,7-38-352,0 0 0,-1 0 0,1 0 0,0 0 0,0 0 0,1 0 0,-1 0 0,0-1 0,1 1 0,-1 0 0,1 0 0,-1 0 0,1 0-1,0-1 1,0 1 0,0 0 0,0 0 0,3 2 0,-3-3-30,0-1 1,0 1-1,1 0 0,-1-1 0,0 0 0,1 1 0,-1-1 0,1 0 0,-1 1 1,0-1-1,1 0 0,-1 0 0,1 0 0,-1 0 0,0-1 0,1 1 0,-1 0 1,1-1-1,-1 1 0,0 0 0,1-1 0,-1 0 0,0 1 0,2-2 0,31-22 154,-30 21-161,52-47-264,89-104 1,-45 45 1840,-27 30-895</inkml:trace>
</inkml:ink>
</file>

<file path=ppt/ink/ink9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4:01.92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71 230 5601,'-70'41'11486,"74"-31"-9185,-2-9-2287,-1 0-1,0 0 0,1 0 1,-1 0-1,1 0 1,0-1-1,-1 1 0,1 0 1,0-1-1,-1 1 1,1-1-1,0 0 0,0 0 1,-1 1-1,1-1 1,0 0-1,0 0 0,-1-1 1,4 1-1,4-2 24,-1 0-1,0 0 1,1-1-1,-1 0 0,0 0 1,0 0-1,-1-1 1,1-1-1,-1 1 1,0-1-1,8-7 1,13-12 21,24-23-81,2 3-1,64-40 1,-37 42-103</inkml:trace>
</inkml:ink>
</file>

<file path=ppt/ink/ink9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4:03.22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1 277 5025,'25'-38'15166,"-25"41"-14506,2 5-539,-1-1-1,1 1 0,1-1 1,-1 1-1,1-1 0,1 0 1,-1 0-1,8 10 1,-6-8-26,6 13 308,-11-21-383,0 0 0,0 0 0,0 0 1,0 0-1,1-1 0,-1 1 0,0 0 0,0 0 1,1 0-1,-1-1 0,1 1 0,-1 0 0,1 0 0,-1-1 1,1 1-1,-1 0 0,1-1 0,-1 1 0,1-1 1,0 1-1,-1-1 0,1 1 0,0-1 0,0 1 0,-1-1 1,1 1-1,0-1 0,0 0 0,0 0 0,-1 1 1,1-1-1,0 0 0,0 0 0,0 0 0,0 0 0,-1 0 1,1 0-1,0 0 0,0 0 0,0 0 0,0-1 0,-1 1 1,1 0-1,0 0 0,0-1 0,0 1 0,-1-1 1,1 1-1,0-1 0,0 1 0,0-1 0,25-13 36,-1 0 0,0-2 0,22-19-1,-8 7 8,183-151-2218,-136 102 1330</inkml:trace>
</inkml:ink>
</file>

<file path=ppt/ink/ink9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4:05.77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1 109 3961,'1'-5'899,"1"-11"2647,-2 4 2006,29 4-4137,11 0-563,1 1 0,57-1 0,-58 8-572,222-10 258,-248 8-521,142-16 356,280 4 1,-167 21 132,221 20 312,-46 0-203,-366-22-439,106 20 1,-24-2-13,-73-14 308,1-3-1,0-5 1,0-3 0,91-15-1,-138 10-232,1 0 350,49-2 0,-78 9-608,0 0 1,1 1 0,-1 0 0,0 1-1,0 0 1,0 2 0,-1-1 0,13 6-1,-14-6-265</inkml:trace>
</inkml:ink>
</file>

<file path=ppt/ink/ink9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4:09.86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24 374 7282,'-6'19'2307,"1"0"0,-4 29 1,7-39-1784,1 0 1,0 1 0,1-1-1,0 1 1,1-1 0,-1 0 0,5 16-1,-5-24-494,0-1 0,0 1 1,0-1-1,1 1 0,-1-1 0,0 1 0,0-1 0,1 1 0,-1-1 0,0 0 0,1 1 0,-1-1 0,0 1 0,1-1 0,-1 0 1,0 1-1,1-1 0,-1 0 0,1 0 0,-1 1 0,1-1 0,-1 0 0,1 0 0,-1 0 0,1 1 0,-1-1 0,1 0 1,-1 0-1,1 0 0,-1 0 0,1 0 0,-1 0 0,1 0 0,-1 0 0,1 0 0,-1 0 0,1 0 0,-1-1 0,1 1 1,0 0-1,19-13 587,25-26 523,72-83-1,-62 62-745,178-195-1541,-171 186 446</inkml:trace>
</inkml:ink>
</file>

<file path=ppt/ink/ink9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4:11.87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9 93 4601,'-7'2'8055,"5"8"-5597,6 19-2890,-2-23 1311,0 6-629,-1-2 101,0 0 0,1 0 0,1-1-1,-1 1 1,2 0 0,-1-1 0,7 11-1,-10-19-298,1-1 0,-1 1 1,1 0-1,-1-1 0,1 1 0,-1-1 0,1 1 0,0-1 0,0 1 0,-1-1 0,1 0 0,0 1 0,-1-1 0,1 0 0,0 1 0,0-1 0,0 0 0,-1 0 1,1 0-1,0 0 0,0 1 0,0-1 0,0 0 0,-1-1 0,1 1 0,0 0 0,0 0 0,0 0 0,0 0 0,-1-1 0,1 1 0,1-1 0,27-18 400,-22 13-331,63-53 190,-44 35-737,1 2 1,1 1-1,1 1 0,44-23 1,7 11-438</inkml:trace>
</inkml:ink>
</file>

<file path=ppt/ink/ink9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4:12.32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82 6801,'45'40'5224,"-40"-7"-1090,-1 43-603,-4-76-3516,0 0 1,0 0 0,0 1 0,0-1 0,0 0 0,0 1 0,0-1 0,0 0 0,0 0 0,0 1 0,1-1 0,-1 0 0,0 0 0,0 1 0,0-1-1,1 0 1,-1 0 0,0 1 0,0-1 0,0 0 0,1 0 0,-1 0 0,0 0 0,1 1 0,-1-1 0,0 0 0,0 0 0,1 0 0,-1 0 0,0 0-1,1 0 1,-1 0 0,0 0 0,0 0 0,1 0 0,-1 0 0,0 0 0,1 0 0,-1 0 0,1 0 0,18-7 224,14-14-178,-32 21-53,110-90-535,-8 6-1393,-58 50 1386</inkml:trace>
</inkml:ink>
</file>

<file path=ppt/ink/ink9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4:12.79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1 149 8218,'19'109'3456,"-12"-86"-1871,0 1-153,2-6-152,1-3-151,7-12-305,10-3-96,9-16-184,8-8-64,9-18-152,5-10-32,11-15-232,6-4-1072,4 2 784</inkml:trace>
</inkml:ink>
</file>

<file path=ppt/ink/ink9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4:19.87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90 5417,'1'-2'171,"-1"1"-1,0 0 1,0 0-1,1 0 1,-1 0 0,0 0-1,1 0 1,-1 0-1,1 0 1,-1 1-1,1-1 1,0 0 0,-1 0-1,1 0 1,0 0-1,0 1 1,-1-1-1,1 0 1,0 1 0,0-1-1,0 1 1,0-1-1,0 1 1,0-1-1,1 0 1,28-12 106,-1 5 76,0 1 0,1 2 1,-1 1-1,34 0 0,-22 1-60,173 2 367,-59 3-281,-15 1-182,237 36 0,-360-37-150,119 15 988,1-7-1,156-7 1,-99-9-785,230-17-94,348-26 314,-305 54-116,-168 0 95,138-20-195,-76 0-130,117 37 195,-128 0 287,445-22-63,-138-3-370,478-35 1506,-1077 34-1685,593 7 370,-323 6 1497,-228-11-1283,-66 0-599,0 1 0,0 1-1,0 2 1,0 1 0,66 16 0,-93-16-209,0-1 0,0 1 0,-1 1 1,1-1-1,-1 1 0,7 5 0,16 14-311</inkml:trace>
</inkml:ink>
</file>

<file path=ppt/ink/ink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7:49.91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0 157 11002,'5'-9'4737,"1"-4"-2624,11 4-1241,-4-5-184,4-4-520,2-1-232,0-4-960,9 1-472,-8-8 847</inkml:trace>
</inkml:ink>
</file>

<file path=ppt/ink/ink9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4:22.60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65 189 6209,'-47'-26'2468,"29"11"-135,18 15-2288,0 0 0,0 0 0,0-1 0,1 1 0,-1 0 0,0 0 0,0-1-1,0 1 1,0 0 0,0 0 0,0 0 0,0-1 0,0 1 0,1 0 0,-1 0 0,0 0 0,0 0 0,0-1 0,0 1 0,1 0 0,-1 0 0,0 0 0,0 0 0,0 0 0,1 0 0,-1 0 0,0-1 0,0 1 0,0 0 0,1 0 0,-1 0 0,0 0 0,0 0 0,1 0 0,-1 0 0,0 0 0,0 0 0,0 0 0,1 0 0,-1 0 0,0 1 0,0-1 0,1 0 0,5 0 143,0 1 1,0 0 0,0 0-1,0 1 1,7 2-1,4 3-41,-11-3-68,1-1 0,0-1-1,-1 1 1,1-1 0,1 0-1,-1-1 1,0 1 0,0-1-1,1-1 1,-1 0 0,0 0-1,13-1 1,253-60 1598,-52 10-1235,-104 27-201,1 5 1,1 6-1,216 2 1,446 77 2869,-494-15-1305,-225-36-1107,0 3 1,90 39 0,-138-50-725,0-1 1,1 0-1,0 0 1,0-2-1,0 0 1,1-1-1,-1 0 0,1-1 1,26 0-1,-18-9-685,-2-11 264</inkml:trace>
</inkml:ink>
</file>

<file path=ppt/ink/ink9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4:25.1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0 426 8034,'13'32'3126,"-4"-9"519,10 36 1,-18-53-3391,0-1 0,1 1 0,0-1 1,0 1-1,0-1 0,1 0 1,-1 0-1,5 6 0,-6-10-204,1 1 1,-1-1-1,0 0 0,1 0 0,-1 0 0,1 0 0,-1 0 0,1 0 0,-1-1 1,1 1-1,0 0 0,-1-1 0,1 1 0,0-1 0,-1 0 0,1 1 0,0-1 1,0 0-1,-1 0 0,1 0 0,0 0 0,0-1 0,0 1 0,-1 0 0,1-1 1,0 1-1,-1-1 0,1 0 0,0 1 0,-1-1 0,1 0 0,1-1 0,9-5 184,-1-1-1,1 0 1,-2 0-1,1-1 1,-1 0 0,14-17-1,51-73 922,-61 77-969,113-182 261,-53 79-2424,-25 51 1137</inkml:trace>
</inkml:ink>
</file>

<file path=ppt/ink/ink9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4:27.01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2 304 6017,'-1'-4'7023,"1"4"-6860,17-8 630,346-102 4062,13 26-2937,-340 77-1745,130-26 894,297-21 0,-389 51-768,0 3 0,0 4 0,0 3 0,0 3-1,-1 4 1,111 34 0,-130-27 16,43 15-944,-88-34 708,0 1 0,0-2-1,0 1 1,0-1-1,0 0 1,0-1-1,0 0 1,13-2-1,-17 0-14,1 0-1,-1 0 1,0 0-1,1-1 0,7-5 1</inkml:trace>
</inkml:ink>
</file>

<file path=ppt/ink/ink9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4:29.09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97 5801,'12'6'5454,"19"-6"-3663,-25-1-1736,17-2 507,1-1 0,-1-1 0,0-1-1,43-17 1,-43 14-156,0 1 0,1 2-1,0 0 1,29-3 0,100-2 837,-41 4-562,-54 3-265,0 3-1,-1 2 1,75 12 0,167 45 633,42 20-251,-319-74-765,-1 0 0,1-1 0,0-1 0,0-1 0,0-2 0,22-2-1,2-3-5,81-24-1,-110 25 18,-1 0 1,1 2 0,0 0-1,0 1 1,24 0 0,-34 2 51,1 1 0,-1 0 0,0 1 0,0-1 0,-1 1 0,1 1 0,0-1 0,0 1 0,-1 0 0,0 1 0,0-1 0,0 1 0,0 0 0,0 1 0,7 7 0,-1 0 242,28 31 1022,-37-39-1244,-1-1-1,0 0 1,0 0 0,0 1-1,0 0 1,-1-1 0,1 1 0,-1 0-1,0-1 1,0 1 0,-1 0-1,2 6 1,-2-10-149,0 0-1,0 1 1,0-1-1,0 0 1,0 0-1,0 1 1,0-1-1,0 0 1,0 0-1,-1 1 1,1-1-1,0 0 1,0 0-1,0 0 1,0 1-1,0-1 1,0 0-1,0 0 1,0 0-1,-1 1 1,1-1-1,0 0 1,0 0-1,0 0 1,0 0-1,-1 1 1,1-1-1,0 0 1,0 0-1,0 0 1,-1 0-1,1 0 1,0 0-1,0 0 1,-1 0-1,1 0 1,0 0-1,0 0 1,0 1-1,-1-1 1,1 0-1,0-1 1,0 1-1,-1 0 1,1 0-1,0 0 1,0 0-1,0 0 1,-1 0-1,1 0 1,0 0-1,0 0 1,-1 0 0,1 0-1,0-1 1,0 1-1,0 0 1,0 0-1,-1 0 1,1-1-1,-1 0-451</inkml:trace>
</inkml:ink>
</file>

<file path=ppt/ink/ink9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4:35.54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33 652 7458,'-2'0'267,"1"0"0,0 1 1,0-1-1,-1 0 0,1 0 1,0 1-1,-1-1 0,1 0 1,0 0-1,0 0 0,-1-1 1,1 1-1,0 0 1,0 0-1,-1-1 0,1 1 1,0-1-1,0 1 0,-1-1 1,1 1-1,0-1 0,-2-1 1,3-1-179,-1 0 0,1 0 0,0 1 0,0-1 0,0 0 0,0 0 0,0 0 0,0 0 0,1 1 0,0-1 0,-1 0 0,3-3 0,7-32 349,2 2 0,2 0 0,1 0 0,2 1 0,30-46-1,-29 53-198,2 0-1,1 2 1,1 0-1,1 1 0,1 2 1,48-37-1,-52 46-133,86-55 288,-93 61-353,0 2-1,0 0 1,0 0-1,1 1 1,-1 1-1,25-4 1,-28 7-34,-1 0-1,1 1 1,0 0 0,0 1 0,0 0 0,0 0-1,-1 1 1,1 1 0,0 0 0,-1 0 0,9 4-1,-13-4 11,1 0-1,-2-1 0,1 2 0,0-1 0,-1 0 0,1 1 1,-1 0-1,0 0 0,0 0 0,-1 1 0,1-1 0,-1 1 1,0 0-1,0 0 0,0 0 0,-1 0 0,0 0 0,0 1 1,0-1-1,1 7 0,-1 7 60,0-1 0,-2 1-1,0 0 1,-1 0 0,0 0 0,-9 33-1,-38 111 85,33-119-76,-78 188 162,25-70-180,65-157-61,1 0 1,0 1-1,1-1 1,0 1-1,0 0 1,0 0-1,0-1 1,1 1-1,0 0 0,0 0 1,1 0-1,-1-1 1,3 7-1,-1-4 96,2 0-1,-1 0 0,1 0 0,0-1 0,1 1 1,0-1-1,11 13 0,-5-8-16,-1 1 1,0 0-1,-1 0 1,-1 1-1,0 1 1,-1-1-1,0 1 0,4 17 1,7 25-76,-3-9-1599,-5-14-2675,-5-12 3077</inkml:trace>
</inkml:ink>
</file>

<file path=ppt/ink/ink9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4:35.94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0 11178,'42'51'7570,"-45"-51"-6250,-2 0-504,4 0-623,-1 0-41,0 0-345,1 0-319,-2 0-1816</inkml:trace>
</inkml:ink>
</file>

<file path=ppt/ink/ink9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4:36.69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1760 3386 7026,'20'-4'888,"0"-1"1,-1-2 0,0 1 0,0-2-1,22-12 1,0-4-257,43-31 0,-50 28-183,-1-2 1,-1 0 0,-2-2 0,35-46 0,94-150 1810,-118 166-1634,-6 8-63,176-278 1615,-166 253-2044,-4-2 1,41-117 0,-49 95-232,-5-2-1,-5-2 1,-4 0 0,-4 0-1,-1-216 1,-15 258 60,-4 0 1,-2 1-1,-3-1 0,-21-69 1,19 92 40,-3 0 1,-1 2-1,-1-1 1,-3 2-1,-1 1 1,-2 0 0,-30-37-1,17 33 36,-1 1 0,-2 2 0,-2 2 0,-1 2 0,-1 1 0,-2 3 0,-1 1 0,-2 3 0,0 1 0,-2 3 0,0 2 0,-2 2 0,0 2 0,0 3 0,-76-10 0,63 17-34,-1 2 0,1 3 0,0 3 0,-1 2 0,2 4 0,-1 2 0,1 4 0,0 2 0,2 2 0,0 4-1,1 2 1,2 3 0,0 2 0,2 3 0,-81 60 0,56-31-8,3 4-1,-100 105 1,131-116 4,3 1-1,2 2 1,2 2 0,-42 82-1,47-66-9,4 1-1,-41 144 0,-6 172-6,69-313 12,3 1 1,3 0-1,4 1 0,4-1 1,14 82-1,-7-100-2,3-1-1,2 0 1,3-2-1,3 0 1,2-1-1,3-1 1,34 53-1,-18-44-4,2-1-1,3-3 1,3-2 0,2-3-1,3-1 1,68 51 0,-82-74 116,2-2 0,1-3 0,1-1 1,1-2-1,2-3 0,0-1 0,1-3 0,1-2 0,101 19 1,-98-29 206,1-2 1,0-2 0,0-2 0,0-3 0,-1-3 0,1-2 0,-1-2 0,-1-2 0,0-3-1,98-42 1,58-45-2009,-122 59 899</inkml:trace>
</inkml:ink>
</file>

<file path=ppt/ink/ink9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5:12.05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295 1073 6345,'-1'2'191,"0"1"-1,0-1 1,0 1-1,1 0 1,-1-1-1,0 1 0,1 0 1,0 0-1,0-1 1,0 1-1,0 0 1,0 0-1,0-1 0,1 1 1,0 0-1,-1 0 1,1-1-1,0 1 1,0-1-1,0 1 0,1-1 1,-1 1-1,0-1 1,1 0-1,0 1 1,-1-1-1,1 0 1,0 0-1,0 0 0,1-1 1,-1 1-1,0 0 1,0-1-1,1 1 1,3 1-1,8 2 236,0 0 0,1-1 0,-1-1 0,1 0 1,21 1-1,-14-2 173,7 1-233,0-2 0,0 0 0,0-3 0,0 0 0,46-10 0,142-48 580,-193 52-843,33-11 292,0-2 0,76-41 0,-104 46-234,-1-1 0,0-2 0,-1 0 0,-2-2 0,0-1 0,24-27 0,-37 34-69,-1 0 0,-1-1 0,0 0 0,-1-1 1,0 0-1,-2 0 0,0-1 0,-1 1 0,-1-2 0,0 1 0,-2 0 0,0-1 1,-1 0-1,-1 0 0,-1-30 0,-3 18-33,0 0 0,-2 1 1,-2-1-1,-1 1 0,-1 1 0,-1-1 1,-1 1-1,-27-45 0,29 58-59,-1 1 1,-1 0-1,-1 0 1,0 1-1,-1 1 0,0 0 1,-1 1-1,0 0 1,-1 1-1,-1 1 0,0 1 1,0 0-1,0 0 1,-1 2-1,0 0 0,-1 1 1,0 1-1,-26-4 0,10 4-5,0 2-1,0 1 0,0 1 0,0 2 0,0 2 0,0 1 0,0 2 0,1 1 0,-37 13 0,17-3-10,1 3 1,1 1-1,-88 54 0,113-59 12,0 2-1,2 1 0,1 1 1,0 1-1,1 1 1,1 0-1,2 2 1,-26 39-1,14-12-6,3 2 1,1 1-1,4 1 1,-20 65-1,35-94 16,1 0-1,2 0 1,1 0 0,1 1-1,1-1 1,1 1-1,1 0 1,2-1 0,0 1-1,2 0 1,12 42 0,-12-56 30,1-1 0,0 0 1,0 0-1,1 0 0,1-1 0,0 0 1,0 0-1,1 0 0,1-1 0,0 0 1,0-1-1,1 0 0,0-1 0,1 1 1,-1-2-1,1 0 0,1 0 0,0-1 1,0 0-1,0-1 0,0-1 0,25 6 1,3-3 101,0-3 0,1-1 0,-1-1 0,1-3 0,-1-1 0,0-2 0,0-2 0,71-20 0,62-36-163,-101 31-2975,-68 29 2280,0 0 0,1-1 0,-1 1-1,0-1 1,0 1 0,6-8 0,11-23-2213</inkml:trace>
</inkml:ink>
</file>

<file path=ppt/ink/ink9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5:31.01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841 1383 6657,'-4'-4'7384,"9"3"-4462,21 5-3230,-6 0 1210,129 14 249,0-6 1,1-7-1,222-21 0,-326 12-1057,295-29 735,-251 20-337,154-44 0,-108 21-107,61-21 120,-178 49-431,-1 0 1,1-2 0,-1 0 0,-1-1 0,0 0-1,-1-2 1,0 0 0,-1-1 0,0 0 0,23-30-1,-29 31-31,1-1 0,-2 0 0,0 0 0,0-1-1,-2 0 1,0 0 0,0-1 0,-2 0-1,0 0 1,0 0 0,-2 0 0,0 0 0,0-31-1,-4 33-21,0-1-1,-1 1 0,0 0 0,-1 0 0,-1 0 1,0 0-1,-1 1 0,-1 0 0,-15-24 1,-8-6 8,-49-54 0,63 78-35,-16-16 57,-2 1-1,-1 2 1,-44-31-1,-127-72 368,156 108-398,0 1 0,-2 3 0,-1 2 0,0 2 0,-89-19 0,68 25-41,-1 3 0,0 3 0,-129 6 0,1 14-262,-302 60-1,394-49 4,-141 48 0,200-53 202,1 3 1,1 1-1,1 2 1,-79 56-1,107-64 63,0 0 1,1 2-1,1 1 0,1 0 1,1 1-1,1 1 0,0 1 1,2 0-1,1 1 0,1 0 1,0 1-1,2 0 0,1 1 0,2 0 1,0 1-1,-3 27 0,6-25 18,1 1 0,2-1 0,1 1 0,1 0 0,2-1 0,1 1-1,1-1 1,1 0 0,2 0 0,1-1 0,1 0 0,1-1 0,2 0 0,23 38-1,-23-47 15,0-1 0,0 0 0,2-1-1,0 0 1,1-2 0,0 0-1,24 15 1,-13-12 21,0-1-1,1-2 1,1-1-1,43 14 1,-10-10-74,0-3 0,2-3 1,0-2-1,84 0 0,160-17-211,-150-5 219</inkml:trace>
</inkml:ink>
</file>

<file path=ppt/ink/ink9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5:34.18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595 1166 5641,'-27'-4'4991,"20"4"-752,19 6-2605,-5-3-1476,0-1 1,-1 2-1,1-1 1,-1 1-1,0 0 0,7 5 1,-9-5-77,1-1-1,-1 0 1,1 0 0,0 0-1,0-1 1,0 0 0,0 0 0,1 0-1,-1 0 1,1-1 0,9 2 0,51 4 843,117-3 1,-3 0 7,-163-3-834,66 6 964,-1-3-1,150-13 0,-178 2-767,9 0 118,0-3-1,80-23 0,-123 26-353,0 0 0,0-1 0,0-2 0,-1 0 1,-1-1-1,0 0 0,0-2 0,-1 0 0,-1-1 0,27-29 0,-30 27 3,0 0-1,-2-1 1,0 0 0,0-1-1,-2-1 1,0 1 0,-1-1-1,-2-1 1,1 1-1,-2-1 1,3-23 0,-5 13-28,0-1 1,-3 0-1,0 0 1,-2 1 0,-1-1-1,-13-52 1,9 52-33,-2-1 1,-1 1 0,-2 1 0,-1 0-1,-31-52 1,33 65 3,-1 0-1,-1 1 1,-1 0-1,0 2 1,0-1-1,-2 2 1,1 0-1,-2 1 1,0 0-1,-26-12 1,5 6-17,-1 3 0,-1 1 1,-1 2-1,-65-11 0,-170-6-4,195 24 30,-206-5-79,244 11 34,1 2 1,0 3 0,0 1 0,-70 21 0,59-10-40,1 3 1,1 3-1,2 1 0,0 3 1,2 1-1,1 3 1,1 2-1,-71 70 0,93-79 55,2 2-1,1 0 0,1 1 0,1 1 0,1 1 0,2 1 0,-19 53 0,25-55 15,0 0 0,2 0-1,2 0 1,0 1 0,2-1-1,1 1 1,2 0-1,0 0 1,6 30 0,-3-42-70,1-1 1,1 0-1,0 0 0,1-1 1,1 0-1,0 0 0,2 0 1,0-1-1,0 0 1,1-1-1,1 0 0,0 0 1,1-1-1,1-1 1,0 0-1,1-1 0,0 0 1,0-1-1,29 15 0,55 22-1451,12-2 578</inkml:trace>
</inkml:ink>
</file>

<file path=ppt/ink/ink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7:50.38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53 93 8426,'91'-78'3359,"-80"66"-2259,-13 10 82,-15 9 1396,2 4-2296,0 0 0,1 1 0,1 0-1,-1 1 1,2 1 0,0 0 0,-19 30 0,30-43-278,0 1 1,0-1-1,0 0 0,0 0 1,0 0-1,1 1 0,-1-1 1,1 0-1,-1 0 0,1 1 1,-1-1-1,1 1 0,0-1 1,0 0-1,-1 1 0,1-1 1,0 1-1,0-1 0,0 1 1,1-1-1,-1 0 1,0 1-1,0-1 0,1 1 1,-1-1-1,1 0 0,-1 0 1,1 1-1,0-1 0,0 0 1,-1 0-1,1 1 0,0-1 1,0 0-1,0 0 0,0 0 1,0 0-1,0 0 0,1-1 1,-1 1-1,0 0 0,0 0 1,1-1-1,-1 1 0,0-1 1,1 1-1,1-1 0,8 4 6,1-2 1,0 0-1,-1 0 0,21 0 0,-17-1 19,-2 0 124,0 0-1,0 1 1,0 1-1,0 0 1,0 1 0,16 8-1,-26-11-101,-1 0 0,0 0 0,0 0 1,1 0-1,-1 1 0,0-1 0,0 1 0,-1 0 0,1-1 0,0 1 0,0 0 0,-1 0 0,1 0 0,-1 0 1,0 1-1,0-1 0,1 0 0,-2 0 0,1 1 0,0-1 0,0 1 0,-1-1 0,1 1 0,-1-1 1,0 1-1,0-1 0,0 1 0,0-1 0,0 1 0,0-1 0,-1 1 0,1-1 0,-1 1 0,0-1 0,1 0 1,-1 1-1,0-1 0,-1 0 0,1 0 0,0 1 0,-2 1 0,-6 9 60,1 1 0,-2-2 1,-20 23-1,25-30-254,0 0 1,-1 0-1,1 0 1,-1-1 0,0 0-1,0 0 1,0-1-1,-1 1 1,1-1 0,-1-1-1,-7 3 1,12-5-2,1 1-1,0-1 1,-1 0-1,1 0 1,-1 0 0,1 0-1,0 0 1,-1 0 0,1 0-1,0 0 1,-1-1 0,1 1-1,0 0 1,-1-1 0,1 1-1,-2-2 1,-9-11 1559,2-7-598</inkml:trace>
</inkml:ink>
</file>

<file path=ppt/ink/ink9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5:37.346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3479 6347 5737,'13'-6'836,"0"-1"0,-1 0 1,0 0-1,-1-1 0,1-1 0,-2 0 0,1 0 0,10-13 0,69-94 433,-81 103-915,135-210 805,-20 29-662,20-11 182,109-163 753,-214 307-1266,2 1 0,3 2 0,2 3 0,3 1 0,84-72 0,253-205 301,79-35 957,-321 261-1272,20-28-32,198-207 0,-291 270 0,-16 18-67,-2-3 0,69-92 0,237-428-25,-346 550-23,-1 0 0,-1-1-1,-1 0 1,9-39 0,14-110 19,-11 43-16,9-10-25,36-198 39,-50 62-4,-14 196-24,-3 51 13,-1 0 0,-2 1-1,0 0 1,-2-1 0,-2 2-1,0-1 1,-19-46 0,4 29-8,-1 0 1,-2 1 0,-52-68-1,-120-133 8,154 202 1,-2 0-1,-2 3 0,-53-36 0,48 46-34,-99-46 1,105 56 21,2 2-2,-1 2 0,-1 1 1,-1 3-1,0 1 0,0 3 1,-58-5-1,68 13 5,0 2 0,0 2 1,0 2-1,0 1 0,-58 15 0,7 6-19,-90 40 0,134-46 23,2 1-1,-72 48 1,-68 67-1,127-94-15,-104 67-9,-26 20-114,-280 196-313,193-168 201,133-81 58,-121 66-802,-104 60-5,304-165 878,-48 30-13,-185 86-1,-154 44-290,167-85 327,170-71-33,-141 72 1,-215 150 143,375-210 47,2 5 0,3 3 0,-80 74 0,126-101 94,14-13-72,1 1-1,-23 26 0,-18 25-63,-76 93-23,117-132 3,1 0-1,2 2 1,-23 48 0,20-20 22,-31 120 1,41-126-17,4-15-9,3 0 0,-5 84 0,11 90-6,2-201 10,4 70 48,4-1-1,4 0 1,4-1 0,3-1-1,39 104 1,-45-147-9,3 0 1,1-2-1,1 0 0,3-1 1,1 0-1,1-2 1,2-1-1,50 52 0,41 25 28,134 142 51,-115-104 53,-115-131-112,1 0 0,1-1 0,1-2 0,0 0 0,31 14 0,6-5 143,1-2 0,1-3 0,1-3 1,85 10-1,147 4 313,-43-7-172,-196-15-244,0 3 1,78 25 0,-105-27-8,0 2-1,-1 1 0,0 1 0,29 20 1,-36-20-11,0-2 0,1 0 0,0-2 0,1 0 0,-1-1 1,2-1-1,31 4 0,-41-9 11,0-1-1,0-1 1,0 0-1,0-1 1,0-1-1,0 0 1,-1-1-1,1 0 1,18-8 0,11-5 83,60-33 0,-2-3-35,141-51 1,-231 99-134,17-6 121,0 1-1,29-5 1,-49 13-84,0 0-1,0 0 0,0 0 1,0 1-1,0 1 1,0-1-1,-1 1 1,1 0-1,0 1 1,0 0-1,-1 0 0,11 5 1,-12-3-29,-1-1 0,0 1 0,0 0 0,0 0 0,-1 1 0,6 6 0,-6-6-9,-1-1 1,1-1 0,0 1-1,0 0 1,0-1-1,10 6 1,-12-8-5,0-1 1,0 1-1,0-1 1,0 1-1,0-1 1,0 0-1,0 1 1,0-1-1,0 0 1,0-1-1,0 1 1,1 0-1,-1 0 1,0-1-1,0 0 1,0 1-1,0-1 0,0 0 1,-1 0-1,1 0 1,0 0-1,2-2 1,61-45 35,-44 31-153,32-20 0,-25 24-250,-22 11 178,-1 0 0,0 0 1,0-1-1,0 0 0,0 0 1,4-3-1,-7 4 31,0 0 1,-1 1-1,0-1 0,1 0 1,-1 0-1,0 0 0,0 1 1,0-1-1,0-1 0,0 1 1,-1 0-1,1 0 0,-1 0 1,1 0-1,-1 0 0,0-1 1,1 1-1,-1 0 0,0 0 1,-1-3-1,-5-34-898</inkml:trace>
</inkml:ink>
</file>

<file path=ppt/ink/ink9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5:51.89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659 1145 6241,'-5'5'8900,"5"-4"-8706,12 3 1870,28 2-1790,-15-6 110,0 0 0,0-2 0,0-1 0,44-10 0,107-39 664,-97 27-592,-45 15-282,-1-1 1,0-2-1,0-2 1,-1-1-1,-1-1 1,40-29-1,-27 14-25,83-67 414,-110 85-441,-1-1 0,-1-1-1,-1-1 1,0 0-1,13-22 1,-21 28-37,0 1 0,-1-1 1,0 0-1,-1 0 1,0-1-1,-1 1 0,0-1 1,-1 0-1,0 0 0,-1 0 1,0 0-1,-1 0 0,-1 0 1,1 0-1,-2 0 0,0 0 1,0 0-1,-1 1 0,-1-1 1,0 1-1,0 0 0,-1 0 1,-12-20-1,-7-9 3,-2 1-1,-2 1 0,-48-52 1,61 75-86,-1 0 1,0 1 0,-1 1-1,-1 1 1,0 0 0,-1 1-1,0 1 1,-1 1 0,0 1-1,-21-6 1,-8 0 0,-1 2 0,0 2 0,0 2 0,-1 3 0,-99 2 1,128 4-11,1 1 0,0 0 0,0 2-1,0 1 1,0 0 0,1 2 0,-1 0 0,2 1 0,-1 1 0,-27 18 0,-344 271-133,358-271 131,2 2-1,1 1 0,-43 56 0,62-71 5,1-1 0,1 2 0,1-1 0,0 1-1,1 0 1,0 1 0,2 0 0,0 0-1,0 0 1,2 1 0,-2 27 0,4-24 4,2 0 1,1 0-1,0 0 0,2-1 1,0 1-1,1-1 0,1 0 1,1 0-1,1 0 0,1-1 1,0 0-1,1-1 0,1 0 1,1-1-1,28 31 0,-23-30 75,1-1-1,1 0 0,0-2 1,2 0-1,-1-1 0,2-1 1,0-1-1,0-1 0,1-1 1,0-1-1,1-1 0,0-1 1,28 4-1,-12-6 121,0-1-1,0-3 1,0-1-1,0-1 1,0-3-1,-1-1 1,54-14-1,-16-3-288,0-4-1,120-57 1,-132 54-753,-30 11 729</inkml:trace>
</inkml:ink>
</file>

<file path=ppt/ink/ink9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5:53.28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599 750 6689,'-147'24'6982,"147"-24"-6962,0 0 1,1 0-1,-1 0 0,0 0 1,0 0-1,0 0 0,0 0 1,0 0-1,1 0 0,-1 0 1,0 0-1,0 0 0,0 0 1,0 0-1,0 0 0,1 0 1,-1 0-1,0 1 0,0-1 0,0 0 1,0 0-1,0 0 0,0 0 1,0 0-1,1 0 0,-1 0 1,0 1-1,0-1 0,0 0 1,0 0-1,0 0 0,0 0 1,0 0-1,0 1 0,0-1 1,0 0-1,0 0 0,0 0 1,0 0-1,0 1 0,0-1 1,0 0-1,0 0 0,0 0 1,0 0-1,0 0 0,0 1 1,0-1-1,0 0 0,0 0 1,0 0-1,0 0 0,-1 0 1,1 1-1,0-1 0,0 0 1,0 0-1,0 0 0,0 0 1,0 0-1,0 0 0,-1 0 1,1 0-1,0 0 0,0 1 1,0-1-1,0 0 0,-1 0 1,17 8 591,5-1-87,0-2 0,1-1 1,0-1-1,31 1 0,-18-1-17,10 0-93,-1-2 0,1-2 0,0-2 0,-1-2 0,0-2 1,0-2-1,57-19 0,-60 15-281,120-41 271,-135 43-260,-1 0 1,0-2 0,45-31-1,-61 37-62,1-1 0,-1-1 1,-1 0-1,0 0 0,0 0 0,-1-1 0,0 0 0,0-1 0,-1 0 0,4-11 0,-7 16-30,0-1-1,-1 1 1,0-1-1,-1 1 0,1-1 1,-1 0-1,0 0 1,-1 1-1,0-1 1,0 0-1,0 0 1,-1 0-1,0 0 1,0 1-1,-1-1 1,0 0-1,0 1 0,-1-1 1,-3-7-1,-10-11-10,0 1-1,-1 1 0,-2 0 0,0 2 1,-1 0-1,-2 1 0,0 1 0,-1 1 0,-27-17 1,18 16-32,-2 1-1,0 2 1,-1 1 0,-1 2 0,0 1 0,-59-11-1,50 15-23,0 3-1,0 1 1,-1 2-1,1 3 1,-1 1-1,1 2 1,-1 2-1,2 3 1,-1 1-1,1 2 1,1 2-1,-56 26 0,73-27 3,1 1 0,0 2 0,1 0-1,1 2 1,0 0 0,2 2-1,0 0 1,1 2 0,-28 38-1,39-48 16,1 1-1,0 0 1,1 0-1,1 1 0,0 0 1,1 0-1,0 1 1,1-1-1,1 1 1,0 0-1,1 0 1,0 0-1,2 0 0,0 0 1,0 0-1,1 0 1,1 0-1,1 0 1,0 0-1,7 19 0,-3-16 72,1-1 0,0 0 0,2 0 1,0 0-1,0-1 0,2-1 0,0 0 0,1 0 0,0-2 0,1 1 0,0-2 0,1 0 0,1 0 0,0-2 0,1 0 0,-1 0 0,2-2 0,-1 0 0,1-1 0,1-1 0,-1-1 0,1 0 0,0-2 0,0 0 0,26 1 0,14-5-204,0-2-1,0-2 1,94-23 0,-109 17-911,-1-2 0,79-35 0,-30-5-112</inkml:trace>
</inkml:ink>
</file>

<file path=ppt/ink/ink9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5:59.45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1 9066,'0'0'3593,"0"5"-2241,0 12-152,2 10-88,14 39-127,-4-35-297,1-1-120,1-2-232,0 2-56,0-3-120,-3-2-80,-3-8-48,-2-3-8,-4-6-152,2-3-264,-5-7-928,-2-1-1073</inkml:trace>
</inkml:ink>
</file>

<file path=ppt/ink/ink9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5:59.865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1 342 6345,'7'-8'7670,"15"-33"-4577,18-33 88,57-83 0,-94 152-3219,0 0-1,1 0 1,-1 0-1,1 0 1,0 0 0,0 1-1,1 0 1,-1 0-1,1 0 1,0 0-1,0 1 1,9-5-1,-13 8-66,-1 0-1,1 0 0,0 0 0,0 0 1,-1 0-1,1 0 0,0 0 0,-1 0 1,1 0-1,0 0 0,-1 0 1,1 0-1,0 1 0,-1-1 0,1 0 1,0 1-1,-1-1 0,1 0 1,-1 1-1,1-1 0,-1 0 0,1 1 1,-1-1-1,1 1 0,-1-1 0,1 1 1,-1 0-1,1-1 0,-1 1 1,0-1-1,1 1 0,-1 0 0,0-1 1,0 1-1,1 0 0,-1-1 0,0 1 1,0 0-1,0-1 0,0 1 1,0 1-1,1 2 57,-1-1 0,0 1 1,0-1-1,0 1 0,0 0 0,-1-1 1,0 5-1,-8 12 513</inkml:trace>
</inkml:ink>
</file>

<file path=ppt/ink/ink9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6:00.24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1 195 8178,'0'4'3424,"7"-4"-1583,3-7 39,2-2-7,4 0-177,1-2-624,1-2-336,5 2-400,-4-6-119,3-1-137,0 3-48,-3-4-328,1 2-289,-4-1-1215,-2 3-456,0-4 1335</inkml:trace>
</inkml:ink>
</file>

<file path=ppt/ink/ink9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6:00.65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1 441 6801,'2'2'268,"0"-1"-1,0 1 1,0 0-1,0 0 1,0 0-1,0 0 1,-1 0-1,1 0 1,-1 1-1,1-1 1,-1 0 0,0 1-1,2 4 1,-3-3 175,0 0 1,-1 0 0,1 0 0,0 0 0,-1-1 0,0 1 0,0 0 0,0 0 0,-3 5 0,3-7-270,0 0 0,0 0 0,0 0 0,1 0 0,-1 1 0,1-1 0,0 0 0,-1 0 0,1 0 0,0 0 0,0 0 0,1 1 0,-1-1 0,0 0 0,1 0 0,0 3 0,0-4-120,-1 0-1,1 0 1,0 0-1,0 0 0,0 0 1,-1 0-1,1 0 1,0-1-1,0 1 0,0 0 1,0-1-1,0 1 0,1-1 1,-1 1-1,0-1 1,0 1-1,0-1 0,0 0 1,0 0-1,1 1 1,0-1-1,4 0 4,-1 0 0,1-1 0,-1 1 0,0-1 0,1 0 1,-1-1-1,0 1 0,0-1 0,0 0 0,0 0 0,6-4 0,-7 3 38,1 0-1,-1 0 1,0-1-1,1 1 1,-2-1-1,1 0 1,0 0-1,-1-1 0,1 1 1,-1-1-1,3-7 1,-5 11-80,0-1 1,-1 0-1,1 1 1,-1-1-1,0 0 1,1 0-1,-1 1 0,0-1 1,0 0-1,0 0 1,0 1-1,0-1 1,0 0-1,-1 0 1,1 1-1,0-1 1,-1 0-1,0 1 0,1-1 1,-1 0-1,0 1 1,0-1-1,0 1 1,0-1-1,0 1 1,0 0-1,0-1 1,0 1-1,-1 0 0,1 0 1,0 0-1,-1 0 1,1 0-1,-1 0 1,0 0-1,1 0 1,-1 1-1,-2-2 1,-30-6-475,-9-4-1335,41 12 1556,0-1 1,1 0-1,-1 1 0,0-1 0,1 0 1,-1 0-1,1 0 0,-1 0 0,1 0 1,0-1-1,-1 1 0,1 0 1,0-1-1,0 1 0,0-1 0,0 1 1,0-1-1,-1-2 0,3-10-778</inkml:trace>
  <inkml:trace contextRef="#ctx0" brushRef="#br0" timeOffset="1">109 0 7850,'5'32'7381,"9"1"-3835,25 31-1821,-23-38-542,22 44 111,-26-46-1287,1-1 0,0 0 1,22 26-1,-33-47 57,-2-2-147,0 0-1,0 1 1,0-1-1,0 0 1,0 1-1,0-1 1,0 0-1,1 0 1,-1 1-1,0-1 1,0 0-1,0 0 1,0 1-1,1-1 1,-1 0-1,0 0 1,0 0-1,1 1 1,-1-1-1,0 0 1,0 0-1,1 0 1,-1 0-1,0 0 1,0 0-1,1 1 1,-1-1-1,0 0 1,1 0-1,-1 0 1,0 0-1,0 0 1,1 0-1,-1 0 1,0 0-1,1 0 1,-1 0-1,0 0 1,1-1-1,-1 1 1,0 0-1,0 0 1,1 0-1,-1 0 1,0 0-1,0-1 1,1 1-1,-1 0 1,0 0-1,0 0 1,1 0-1,-1-1 1,0 1-1,0 0 1,0 0-1,0-1 1,1 1-1,5-10-1077</inkml:trace>
</inkml:ink>
</file>

<file path=ppt/ink/ink9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6:01.04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54 310 8354,'-6'21'2636,"0"1"0,-6 37 0,11-53-2499,0 0 0,1 0 0,0 0 0,0 0 0,0 0 0,1 0-1,-1 0 1,2 0 0,-1 0 0,1 0 0,-1 0 0,2-1 0,-1 1 0,6 10 0,-7-15-128,0 0 0,0 0 0,0 0 0,0 1-1,0-1 1,0 0 0,0 0 0,0 0 0,0 0 0,0-1 0,1 1 0,-1 0 0,0 0-1,1-1 1,-1 1 0,0-1 0,1 1 0,-1-1 0,1 0 0,-1 1 0,1-1 0,-1 0-1,2 0 1,-1-1-5,0 1-1,0-1 0,0 0 0,0 1 0,0-1 0,0 0 0,0-1 1,0 1-1,-1 0 0,1 0 0,0-1 0,-1 1 0,0-1 1,3-2-1,2-4-2,0 0 0,-1-1 0,0 0 1,0 0-1,5-16 0,-5 7 0,-1 1 0,-1-1 1,0 0-1,-1 0 0,-1 0 0,0 0 1,-2 0-1,-4-33 0,0 24 10,-1 0 0,-1 1 0,-1 0-1,-1 0 1,-14-27 0,20 47 20,0 1 0,0 0 0,0 0 0,-1 1 0,0-1 0,0 1 0,0 0 0,0 0 0,-1 0-1,1 0 1,-7-3 0,10 6 4,0 1 1,0-1-1,0 1 0,0-1 0,-1 1 0,1 0 0,0 0 0,0-1 0,0 1 0,0 0 1,-1 0-1,1 0 0,0 0 0,0 0 0,0 0 0,-1 0 0,1 1 0,0-1 0,0 0 1,0 1-1,0-1 0,-2 2 0,1-1 37,1 1 0,-1-1 0,1 1 0,-1 0 0,1 0 0,0 0-1,0 0 1,-1 0 0,2 0 0,-1 0 0,0 0 0,0 1 0,1-1 0,-1 0 0,1 0 0,-1 4 0,0 7 152,0 0 0,1 0 0,1 0 0,0 0 0,1 0 0,0 0 0,1-1 0,0 1 0,1-1 0,1 1 0,0-1 0,10 17 0,-6-12-117,1 0 0,1-1-1,0-1 1,1 0 0,1 0 0,0-2-1,30 25 1,-23-25-967,2 0 0,-1-2 0,1 0 0,27 9 0,-18-8-496</inkml:trace>
</inkml:ink>
</file>

<file path=ppt/ink/ink9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6:01.92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53 18 5553,'-6'-4'1018,"-16"-10"6251,22 15-7153,-1-1 0,0 0 1,0 0-1,1 0 1,-1 0-1,0 0 0,1 1 1,-1-1-1,0 0 0,1 1 1,-1-1-1,0 0 1,1 1-1,-1-1 0,1 1 1,-1-1-1,0 1 1,1-1-1,-1 1 0,1 0 1,0-1-1,-1 1 0,1 0 1,-1-1-1,1 1 1,0 0-1,0-1 0,-1 1 1,1 0-1,0-1 1,0 1-1,0 0 0,0 0 1,0 0-1,-4 20 322,2 1 0,0-1 0,1 0 0,2 0 0,0 1-1,1-1 1,1 0 0,9 34 0,-3-24-160,1 0 0,1-1 0,1 0 0,24 40 1,-4-18-738,54 68 0,-83-117 275,13 18-1035,-16-20 1029,1-1-1,0 1 1,-1 0 0,1 0 0,-1 0 0,1 0 0,-1-1 0,0 1 0,1 0 0,-1 0 0,0 0-1,0 0 1,1 0 0,-1 0 0,0 0 0,0 0 0,0 0 0,0 0 0,0 0 0,-1 1 0,-6 1-1027</inkml:trace>
</inkml:ink>
</file>

<file path=ppt/ink/ink9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6:02.314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1 354 10194,'9'0'4353,"4"-10"-2464,10-4-161,9-9-280,-1-6-280,4-7-295,-2 0-161,0 2-400,-2-4-112,2 10-200,-5 1-192,-4 4-488,-5 5-361,-4 3-1183,-5 2-225,-1 8-2087,-1 1 2775</inkml:trace>
</inkml:ink>
</file>

<file path=ppt/ink/ink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07:51.19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0 415 8946,'0'0'93,"0"0"1,0 0-1,2-2 1589,-2 2-1588,0 0-1,0 0 0,0 0 1,0 0-1,0 0 1,1 0-1,-1 0 1,0 0-1,0 0 1,0 0-1,0 0 0,0 0 1,0 0-1,1 0 1,-1 0-1,0 0 1,0 0-1,2 1 1589,-2-1-1589,0 0 1,10 16 3935,13 42-2715,-3-8-130,22 85 0,-33-100-1030,-2 1 0,-2 0 1,-1 1-1,-2 65 0,0-82-170,-2-20 13,1 0 0,-1 0 0,0 0 0,1 0 0,-1 0 0,1 0 0,-1 0 0,0-1 0,1 1 0,-1 0 0,0 0 0,1 0 0,-1-1 0,0 1 0,1 0 0,-1 0 0,0-1 0,1 1 1,-1 0-1,0-1 0,0 1 0,0 0 0,1-1 0,-1 1 0,0 0 0,0-1 0,1 0 0,2-5-36,0 0 0,0 0 0,-1-1-1,4-9 1,3-33-206,-7 28 132,2 0 0,0 0 0,2 1 0,0 0 0,1 0 0,1 0 0,18-31 0,-26 50 114,1 0 0,-1 0 0,1 0 0,-1 0 0,1 0 0,0 0 0,0 0 1,-1 0-1,1 0 0,0 1 0,0-1 0,0 0 0,0 1 0,0-1 0,0 0 1,0 1-1,0-1 0,1 1 0,-1-1 0,0 1 0,0 0 0,0 0 0,0-1 1,1 1-1,-1 0 0,0 0 0,0 0 0,0 0 0,1 0 0,-1 1 0,0-1 1,0 0-1,0 0 0,0 1 0,1-1 0,-1 1 0,0-1 0,0 1 0,0-1 1,1 2-1,5 4 65,-1-1 0,-1 1 0,1 1 0,-1-1 0,6 10 0,9 10 273,-17-23-299,0 0 0,0 0 0,0-1 0,0 1 0,0-1 0,1 1 0,-1-1 0,1 0-1,0-1 1,0 1 0,0 0 0,0-1 0,0 0 0,0 0 0,0 0 0,0-1 0,0 1 0,0-1 0,5 0 0,-5-1-8,-1 0-1,1 0 1,-1 0 0,0-1 0,1 1 0,-1-1 0,0 0-1,0 0 1,0 0 0,0 0 0,-1-1 0,1 1 0,0-1-1,-1 1 1,0-1 0,0 0 0,0 0 0,0 0 0,0 0 0,0 0-1,-1 0 1,3-7 0,1-6-1,0-1 0,-1 0 0,0 0 1,-1-1-1,-1 1 0,-1-1 0,-1 1 0,-2-23 0,2 39-31,1 1 0,-1-1 0,0 1 1,0-1-1,0 1 0,0-1 0,0 1 0,0-1 0,0 1 0,0-1 0,0 1 1,-1-1-1,1 1 0,0-1 0,0 1 0,0-1 0,-1 1 0,1-1 0,0 1 0,0-1 1,-1 1-1,1 0 0,0-1 0,-1 1 0,1-1 0,-1 1 0,1 0 0,0-1 0,-1 1 1,1 0-1,-1 0 0,1-1 0,-1 1 0,1 0 0,-1 0 0,1 0 0,-1 0 1,1 0-1,-1-1 0,1 1 0,-1 0 0,1 0 0,-1 0 0,1 0 0,-1 1 0,-1-1-1,1 1-1,0 0 0,0 0 0,-1 0 0,1 0 1,0 0-1,0 0 0,0 0 0,0 0 0,0 0 1,1 0-1,-1 1 0,0-1 0,0 0 0,1 1 1,-2 2-1,1 1 5,0 0-1,0 1 1,1-1 0,-1 0 0,1 1-1,0-1 1,1 1 0,-1-1 0,1 0-1,0 1 1,0-1 0,1 0 0,0 0-1,0 1 1,0-2 0,0 1 0,1 0 0,0 0-1,0-1 1,5 7 0,-6-9 1,0 1 0,0-1 0,0 0-1,0 0 1,0 0 0,0-1 0,1 1 0,-1 0 0,1-1 0,-1 0 0,1 1 0,-1-1 0,1 0 0,0 0 0,0 0 0,-1-1-1,1 1 1,0-1 0,0 0 0,0 1 0,0-1 0,0-1 0,-1 1 0,1 0 0,0-1 0,0 1 0,0-1 0,0 0-1,-1 0 1,1 0 0,0 0 0,-1 0 0,1-1 0,-1 1 0,0-1 0,1 0 0,-1 1 0,0-1 0,3-4 0,1 0 2,-1-1 1,1 1 0,-2-1-1,1-1 1,-1 1 0,0-1-1,0 1 1,-1-1 0,4-13 0,-6 16-2,1 0 1,-1 0 0,0 0-1,0 0 1,-1 0 0,0-1 0,0 1-1,0 0 1,0 0 0,-1 0-1,0-1 1,0 1 0,0 0-1,0 0 1,-1 0 0,-4-7 0,5 10 0,-1 0 0,1 0 0,-1 0 0,0 1 0,1-1 0,-1 1 0,0-1 1,0 1-1,0 0 0,-4-2 0,5 2-6,1 1-1,-1 0 1,1 0-1,-1 0 1,1 0-1,-1 0 1,0-1-1,1 1 1,-1 0-1,1 0 1,-1 0 0,1 0-1,-1 1 1,0-1-1,1 0 1,-1 0-1,1 0 1,-1 0-1,1 1 1,-1-1-1,1 0 1,-1 0 0,1 1-1,-1-1 1,1 0-1,-1 1 1,1-1-1,0 0 1,-1 1-1,1-1 1,-1 1 0,1-1-1,0 1 1,0-1-1,-1 1 1,1-1-1,0 1 1,0-1-1,-1 1 1,1-1-1,0 1 1,0 0 0,0-1-1,0 1 1,0-1-1,0 1 1,0-1-1,0 1 1,0 0-1,0-1 1,0 1 0,0 4 5,0-1 1,0 0 0,0 0 0,1 0 0,-1 0 0,1 0 0,0 0 0,0 0 0,1 0 0,-1 0-1,1 0 1,0 0 0,0-1 0,0 1 0,0-1 0,0 1 0,1-1 0,0 0 0,0 0 0,0 0-1,0 0 1,0-1 0,0 1 0,1-1 0,-1 0 0,6 3 0,-5-3 0,1-1-1,0 1 1,0-1 0,0 0 0,0 0-1,0 0 1,0-1 0,0 0-1,0 0 1,0 0 0,0-1 0,0 1-1,0-1 1,0 0 0,-1-1 0,1 1-1,0-1 1,0 0 0,-1 0-1,1-1 1,7-4 0,-1-2-2,0 0 1,-1-1-1,0 0 0,0 0 1,-1-1-1,-1 0 0,1-1 1,-2 1-1,0-2 0,0 1 0,-1-1 1,-1 0-1,0 0 0,-1-1 1,0 1-1,-1-1 0,2-18 1,-2-4 3,-2 0 0,-1-1 1,-1 1-1,-2 0 1,-12-53-1,14 62-20,1 23-16,-1 15-5,0 10 88,0 0 0,2-1 0,1 1 0,0 0 0,2-1 1,0 1-1,1-1 0,1 0 0,10 23 0,-9-28 22,0 0-1,1 0 1,0 0 0,1-1-1,1-1 1,0 1-1,1-2 1,0 1 0,1-2-1,0 1 1,27 17 0,-35-26-70,-1-1 0,0 0 0,1-1 0,0 1 0,0-1 1,-1 1-1,1-1 0,0 0 0,0 0 0,0-1 0,0 1 0,0-1 1,0 0-1,0 0 0,5-1 0,-7 0-26,1 0 0,0 0 0,-1 0 0,1 0-1,-1 0 1,1-1 0,-1 1 0,0-1 0,1 1 0,-1-1 0,0 0 0,0 0-1,0 0 1,-1 0 0,1-1 0,0 1 0,-1 0 0,0-1 0,1 1 0,-1-1-1,0 1 1,1-4 0,2-4-411,-1 0 0,0 0 0,-1-1 0,0 1 1,1-16-1,-3 22 129,0 0 1,0 0-1,-1 0 1,1 0-1,-1 0 1,0 0-1,0 0 1,0 0-1,0 0 1,-1 0-1,0 1 1,1-1-1,-1 0 1,-1 1-1,1 0 1,0-1-1,-5-3 1,-11-9 1935,2 0-842</inkml:trace>
</inkml:ink>
</file>

<file path=ppt/ink/ink9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6:02.682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58 7138,'4'47'6096,"-4"-39"-5673,1-1-1,0 1 0,0-1 1,0 1-1,1-1 0,0 0 1,4 10-1,-5-13-267,1-1 0,-1 0 0,1 1 0,0-1 0,0 0 0,0 0 0,0-1 0,1 1 0,-1 0 0,1-1 0,0 1 0,-1-1 0,1 0 1,0 0-1,0 0 0,1 0 0,-1-1 0,0 1 0,1-1 0,-1 0 0,0 0 0,7 1 0,-5-1-115,-1-1 0,1 0 0,0-1 0,-1 1 0,1-1 0,-1 0 0,1 0 0,-1 0 0,1 0 0,-1-1 0,1 0 0,-1 0 0,0 0 0,0-1 0,0 1 0,-1-1 0,6-4 0,-2 1-2,-1 1 0,0-1 1,-1 0-1,1 0 0,-1-1 0,7-11 0,-11 15-33,1 0 1,-1 0-1,0 0 0,-1 1 0,1-1 0,0 0 1,-1 0-1,0 0 0,0 0 0,0 0 0,0 0 1,0 0-1,0 0 0,-1 0 0,1 0 0,-1 0 1,0 0-1,0 1 0,0-1 0,0 0 0,-3-4 1,1 3-42,1 1 1,0-1-1,-1 1 1,1-1-1,-1 1 1,0 0 0,0 0-1,0 0 1,-1 0-1,1 1 1,-1 0-1,1-1 1,-1 1 0,-7-3-1,0 2-388,1 0 0,-1 1 0,0 0 0,-13 0 0,-30-5-3124,42 2 2009,4-2 752</inkml:trace>
</inkml:ink>
</file>

<file path=ppt/ink/ink9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6:03.117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1 167 6953,'122'-26'3104,"-117"25"-2784,-1 0 0,1 0 0,-1 0 0,1 1 0,0 0 0,-1 0 0,1 0 0,0 0 0,-1 1 0,1 0 0,-1 0 0,1 0 0,-1 0 0,1 1 0,-1 0 0,0 0 0,5 3 0,5 2 527,-7-4-482,-1 1 1,0-1-1,0 1 1,9 8-1,-13-11-308,0 1-1,0 0 1,0-1 0,-1 1-1,1 0 1,-1 0-1,0 0 1,1 0-1,-1 0 1,0 1 0,0-1-1,0 0 1,-1 0-1,1 1 1,0-1-1,-1 1 1,1 2 0,-1-5-56,-1-1 1,1 1-1,0 0 1,0 0 0,0 0-1,0 0 1,0 0 0,0 0-1,0 0 1,0 0 0,0 0-1,-1 0 1,1-1-1,0 1 1,0 0 0,0 0-1,0 0 1,0 0 0,0 0-1,0 0 1,-1 0 0,1 0-1,0 0 1,0 0 0,0 0-1,0 0 1,0 0-1,0 0 1,-1 0 0,1 0-1,0 0 1,0 0 0,0 0-1,0 0 1,0 0 0,0 0-1,-1 1 1,1-1 0,0 0-1,0 0 1,0 0-1,0 0 1,0 0 0,0 0-1,0 0 1,0 0 0,0 0-1,0 0 1,-1 1 0,1-1-1,0 0 1,0 0 0,0 0-1,0 0 1,0 0-1,0 0 1,0 1 0,0-1-1,0 0 1,0 0 0,0 0-1,0 0 1,0 0 0,0 0-1,0 1 1,0-1 0,0 0-1,0 0 1,0 0 0,-8-12 56,-7-21-55,10 22-20,-1 0-1,2 0 1,-1-1 0,2 0-1,0 0 1,0 0-1,-1-18 1,3 26-27,1 0 1,1 0 0,-1 0-1,0 1 1,1-1-1,0 0 1,0 0-1,0 0 1,3-6-1,-3 8-220,0 1-1,0-1 0,0 1 0,1-1 1,-1 1-1,0-1 0,1 1 0,-1-1 1,0 1-1,1 0 0,0 0 1,-1 0-1,1 0 0,0 0 0,-1 0 1,1 0-1,0 1 0,0-1 0,3 0 1,-2 0-1341,-2-1 802</inkml:trace>
</inkml:ink>
</file>

<file path=ppt/ink/ink9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6:03.52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0 318 7530,'2'-2'657,"0"0"1,0 1 0,0-1 0,0 0-1,1 1 1,-1 0 0,0-1-1,0 1 1,1 0 0,-1 0 0,4 0-1,-3 0-315,0 1 0,0 0-1,0 0 1,-1 0 0,1 0-1,0 0 1,0 0 0,5 2-1,-2 0-194,1 1 0,-1 0 0,0 0 1,0 0-1,0 0 0,8 7 0,-12-7-77,0 0 0,0 0 0,0 0 0,-1 0-1,0 0 1,1 0 0,-1 1 0,0-1 0,0 0 0,-1 1 0,1-1 0,-1 0 0,1 1 0,-1-1 0,-1 4 0,0 5 169,0-42-169,0-115-62,0 144 1,1-1 0,0 1 0,0-1-1,0 1 1,0-1 0,0 0 0,0 1 0,0-1 0,0 1 0,0-1-1,1 1 1,-1-1 0,1 1 0,-1-1 0,1 1 0,0-1-1,-1 1 1,1 0 0,0-1 0,0 1 0,0 0 0,0 0-1,0-1 1,0 1 0,0 0 0,1 0 0,-1 0 0,0 0-1,2 0 1,-1 0 24,0 1 0,0 0 0,0 0 0,0 0 0,0 0 0,0 1-1,0-1 1,0 1 0,0-1 0,0 1 0,0-1 0,0 1 0,0 0 0,0 0 0,0 0-1,-1 0 1,1 0 0,0 1 0,-1-1 0,1 0 0,-1 1 0,2 1 0,3 4 98,-1 0 0,0 0 1,0 0-1,-1 0 1,0 1-1,5 10 0,15 28 462,-23-45-585,-1-1 0,0 0 0,0 0 0,0 1-1,0-1 1,0 0 0,0 0 0,1 0 0,-1 1 0,0-1 0,0 0 0,0 0 0,0 0-1,1 0 1,-1 0 0,0 1 0,0-1 0,1 0 0,-1 0 0,0 0 0,0 0 0,0 0-1,1 0 1,-1 0 0,0 0 0,0 0 0,1 0 0,-1 0 0,0 0 0,0 0 0,1 0-1,-1 0 1,0 0 0,0 0 0,1 0 0,-1 0 0,0 0 0,0 0 0,1-1 0,6-10 240,2-24 115,-8 30-306,7-34 176,-2 5-139,13-39 0,-16 64-73,0 1-1,1 0 0,-1 0 1,1 0-1,1 0 0,0 1 1,0 0-1,0 0 0,12-12 0,-15 17 13,0 0-1,0 0 0,1 0 0,-1 1 1,1-1-1,-1 1 0,1-1 0,0 1 1,-1 0-1,1 0 0,0 0 1,0 0-1,0 0 0,0 1 0,0-1 1,0 1-1,0 0 0,0 0 0,0 0 1,0 0-1,-1 1 0,1-1 0,0 1 1,0 0-1,0 0 0,0 0 0,0 0 1,-1 0-1,1 0 0,-1 1 1,1 0-1,-1-1 0,1 1 0,-1 0 1,3 3-1,2 2 41,-1 0 0,1 0 1,-2 1-1,1 0 0,-1 0 0,0 0 0,-1 1 1,0 0-1,5 15 0,-4-5-61,-1-4-294,1 0 0,10 23-1,-5-27-434,15-2 211</inkml:trace>
</inkml:ink>
</file>

<file path=ppt/ink/ink9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6:13.31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1325 1307 6657,'7'6'564,"0"1"0,0-1 0,1 0-1,-1-1 1,1 0 0,1 0 0,-1 0-1,9 2 1,76 26 1341,-85-31-1637,29 8 372,-1-2-1,1-1 0,67 2 0,112-11 386,-210 2-1002,193-13 479,-1-9 1,206-51-1,-320 54-243,136-50 0,-184 55-156,0-2 0,-2-2 1,1-1-1,-2-2 0,-1-1 0,30-26 0,-53 39-4,0 0-1,-1-1 1,0 0-1,0-1 0,-1 1 1,-1-2-1,0 1 0,0-1 1,-1 1-1,-1-1 1,0-1-1,0 1 0,-1-1 1,-1 1-1,1-24 1,-2 23-35,-1-1 0,0 1 0,-1-1 1,-1 1-1,0-1 0,-1 1 0,0 0 1,-1 0-1,0 0 0,-1 1 0,-1-1 0,0 1 1,-1 0-1,-16-21 0,-9-3-9,-1 2 0,-2 2 0,-1 1 0,-2 1 0,-63-37-1,-220-100 43,-103-2 143,404 162-235,-37-12-15,0 3 1,-1 2-1,-1 2 0,0 3 0,-1 3 1,0 2-1,0 3 0,1 3 0,-105 15 1,-326 80-32,418-81 38,-466 112 41,494-119-20,-5 1-40,-1 2 0,-59 23-1,94-29 13,1 1 0,0 0 0,0 1 0,0 1 0,1 0 0,0 1 0,1 0 0,0 1 0,0 0 0,1 1 0,-12 17 0,11-10 6,1 0 1,1 0-1,0 1 0,2 0 0,0 0 1,1 1-1,1 0 0,1 1 0,1-1 1,1 1-1,1 0 0,1 0 1,1 0-1,1-1 0,0 1 0,10 42 1,-4-35 30,1 0 0,1-2 0,2 1 0,1-1 0,1 0 0,1-1 1,1-1-1,1-1 0,1 0 0,2-1 0,0 0 0,25 21 0,-6-12 94,1-2-1,1-1 1,2-2-1,0-2 0,2-2 1,1-2-1,56 18 1,-41-20 138,1-2 0,0-3 0,1-3 0,1-2 0,77 0 0,576-56 847,-429 18-3223,-233 26 65,3 7 896</inkml:trace>
</inkml:ink>
</file>

<file path=ppt/ink/ink9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6:26.54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20 402 5889,'-9'-12'2796,"-1"3"4775,10 19-4723,1 125-1417,-1-134-1386,0 1 0,1-1 0,-1 0 0,0 1 0,0-1 0,0 0 0,1 1 0,-1-1 1,1 0-1,-1 0 0,1 1 0,0-1 0,-1 0 0,3 2 0,-3-3-19,1 1 0,-1-1 0,1 0 0,-1 1 0,1-1 1,-1 0-1,1 0 0,-1 0 0,1 0 0,-1 1 0,1-1 0,-1 0 0,1 0 0,0 0 1,-1 0-1,1 0 0,-1 0 0,1 0 0,-1-1 0,1 1 0,-1 0 0,1 0 0,0 0 1,0-1-1,3-1 114,1-1 1,0 0-1,-1-1 1,1 1-1,5-7 1,-5 5-104,207-214 1017,47-43-926,-217 225 111</inkml:trace>
</inkml:ink>
</file>

<file path=ppt/ink/ink9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6:27.451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56 123 5081,'-34'41'2655,"31"-38"-1880,1 0-1,0 1 0,0-1 1,0 0-1,0 1 1,0-1-1,1 1 0,0 0 1,0-1-1,0 1 1,-1 6 6032,6 21-6055,-4 4-560,0-28-158,0-1 0,0 0 0,0 1-1,1-1 1,0 0 0,3 10 0,-4-15-17,0 0 1,1 0 0,-1 0 0,0 0 0,1 0 0,-1-1 0,1 1 0,-1 0 0,1 0 0,-1 0 0,1 0 0,-1-1 0,1 1-1,0 0 1,0-1 0,-1 1 0,1 0 0,0-1 0,0 1 0,0-1 0,-1 0 0,1 1 0,0-1 0,2 1 0,-1-1 14,1 0 0,-1 1 1,0-1-1,1-1 0,-1 1 1,0 0-1,0-1 0,1 1 1,-1-1-1,3 0 0,6-4 108,0 0-1,-1-1 1,13-8-1,-22 13-111,78-52-419,-4-4-1,92-87 0,-132 112-1843,-3 3 945</inkml:trace>
</inkml:ink>
</file>

<file path=ppt/ink/ink9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6:28.529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13 156 7026,'-9'3'11053,"6"6"-6947,5 21-5315,1-9 2288,0 53-543,-3-74-505,0 1 0,0-1 0,0 1 0,0-1 0,0 1 0,0-1 0,0 0 0,0 1 0,1-1 0,-1 1 0,0-1-1,0 0 1,0 1 0,0-1 0,1 0 0,-1 1 0,0-1 0,0 0 0,1 1 0,-1-1 0,0 0 0,1 1-1,-1-1 1,0 0 0,1 0 0,-1 1 0,0-1 0,1 0 0,-1 0 0,1 0 0,-1 0 0,0 0 0,1 1 0,-1-1-1,1 0 1,-1 0 0,0 0 0,1 0 0,-1 0 0,1 0 0,-1 0 0,0 0 0,1 0 0,-1-1 0,1 1 0,-1 0-1,0 0 1,1 0 0,-1 0 0,1-1 0,-1 1 0,0 0 0,1-1 0,29-15 1404,-20 10-1570,350-246 2728,-357 250-2662,0-1-235,0 0 0,0 1 0,0 0 0,1 0 0,-1 0 0,0 0 0,1 0 0,-1 1 0,1-1 0,0 1 0,6-1 0,15 4-1000</inkml:trace>
</inkml:ink>
</file>

<file path=ppt/ink/ink9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6:29.913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0 316 5241,'3'-16'922,"-2"12"-486,0 0 1,0 1-1,0-1 0,0 1 1,0-1-1,8-10 9575,-9 22-6701,4 24-4098,-3-26 1691,16 77 286,-17-82-1157,0 0 0,1 0-1,-1 0 1,1 0 0,-1 0 0,1-1-1,-1 1 1,1 0 0,0 0-1,0-1 1,-1 1 0,1 0 0,0-1-1,0 1 1,-1-1 0,1 1-1,0-1 1,0 1 0,0-1 0,0 0-1,0 1 1,0-1 0,0 0-1,0 0 1,0 0 0,0 0 0,0 0-1,0 0 1,0 0 0,0 0-1,0 0 1,0 0 0,0 0-1,1-1 1,36-13 632,22-22 79,-2-2 0,-1-3 0,51-47 1,-55 43-308,5-7-74,-38 33-1115,0 0-1,45-29 1,-51 42 140</inkml:trace>
</inkml:ink>
</file>

<file path=ppt/ink/ink9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6:40.300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456 1070 6329,'-36'6'2344,"36"-6"-2257,-1 0 0,1 0 1,-1 1-1,1-1 1,0 0-1,-1 0 1,1 0-1,-1 0 1,1 0-1,-1-1 0,1 1 1,0 0-1,-1 0 1,1 0-1,-1 0 1,1 0-1,0-1 1,-1 1-1,1 0 0,0 0 1,-1 0-1,1-1 1,0 1-1,-1 0 1,1-1-1,0 1 1,-1 0-1,1-1 0,0 1 1,0 0-1,-1-1 1,1 1-1,0-1 1,0 1-1,0 0 1,0-1-1,0 1 0,0-1 1,-1 1-1,1-1 1,0 1-1,0 0 1,0-1-1,0 1 1,0-1-1,1 1 0,-1 0 1,0-1-1,0 1 1,0-1-1,0 1 1,3-6 4354,19 6-3598,4 0-566,-1 0 0,40 7 0,24 12 12,-54-10-78,0-2-1,0-1 1,49 1-1,2-1 582,-59-3-441,55 0 0,13-5 336,180 21 1,-273-18-689,272 13 339,-247-13-318,-1-1 0,1-1 0,38-8-1,-4 2 34,136-23 227,-22 3 296,-85 15-307,-42 4-121,72-1 0,197 21 1047,-150 5-546,-43-2-154,72-11 0,-20-2-375,-111-2-55,0-3-1,0-2 0,73-16 1,-108 16-43,-1-2 0,1 0 0,-1-2 1,0-2-1,-1 0 0,0-2 0,-1-1 0,0-1 1,45-35-1,-57 38-13,-1 0 1,-1-1 0,0-1-1,-1 0 1,12-18 0,-19 26-10,-1-1 1,0 0-1,-1 0 1,0 0 0,0 0-1,0-1 1,-1 1-1,0-1 1,-1 0 0,1 1-1,-2-1 1,1 0-1,-1 0 1,0 0 0,-1-8-1,-3 4-2,0 0-1,-1 0 0,0 0 1,-1 1-1,0 0 0,-8-12 1,-2-4-3,5 10-11,1 1 0,-2 0-1,-1 0 1,0 1-1,-28-25 1,13 18-56,0 1 0,-43-24 0,-20-9 41,-192-102-57,237 134 70,0 3 0,-1 2 0,-1 2 1,-72-13-1,-85-3-196,-2 9 0,-259 6 0,9 18-76,184 9 278,75-1-17,-634 49-120,791-52 102,2 1 1,-1 2-1,1 2 1,1 2-1,0 1 1,1 2 0,0 1-1,2 2 1,0 2-1,-45 37 1,49-33 26,0 1-1,-37 43 1,59-59 17,1 0 0,0 0 0,1 1 0,0 0 0,1 0 0,0 1 0,1-1-1,1 1 1,0 0 0,0 1 0,-1 14 0,4-20 1,1-1 0,0 0 1,0 0-1,1 0 0,0 0 0,0 0 0,1 0 0,-1 0 1,1 0-1,1-1 0,3 8 0,0-2-2,1-1 0,0 0-1,0 0 1,1 0 0,14 13 0,5 1-1,1-1 0,1-1 0,42 25 0,-47-34 46,0 0 1,1-2-1,0-1 1,1-1-1,1-1 1,-1-1-1,1-1 1,36 4 0,-27-8 89,-1-2 0,1-1 0,-1-1 0,1-2 1,-1-2-1,37-9 0,-42 6-368,46-17-1,-32 5-4338,-33 12-1563</inkml:trace>
</inkml:ink>
</file>

<file path=ppt/ink/ink9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0T00:36:47.94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45 1154 4489,'-13'3'2427,"-8"1"913,21-4-3176,0 0-1,-1 0 1,1 0 0,0 0 0,-1 0-1,1 0 1,-1 0 0,1 0-1,0 0 1,-1 0 0,1 0-1,0 0 1,-1 0 0,1 0-1,0 0 1,-1 0 0,1 0 0,0-1-1,-1 1 1,1 0 0,0 0-1,0 0 1,-1-1 0,1 1-1,0 0 1,0 0 0,-1-1 0,1 1-1,0 0 1,0 0 0,0-1-1,-1 1 1,1 0 0,0-1-1,0 1 1,0 0 0,0-1 0,0 1-1,0 0 1,0-1 0,0-2-30,1 0 0,0 0 0,0 1 1,0-1-1,0 0 0,0 0 1,0 1-1,1-1 0,0 1 0,-1 0 1,1-1-1,0 1 0,0 0 1,0 0-1,3-3 0,226-195 2256,-131 118-1610,325-312 2483,-322 293-2615,5 3-1,157-110 0,-221 185-3059,-34 18 279,-33 14 481,-87 45-3216,54-24 3613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028159" cy="350520"/>
          </a:xfrm>
          <a:prstGeom prst="rect">
            <a:avLst/>
          </a:prstGeom>
        </p:spPr>
        <p:txBody>
          <a:bodyPr vert="horz" lIns="91647" tIns="45824" rIns="91647" bIns="45824" rtlCol="0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66134" y="0"/>
            <a:ext cx="4028159" cy="350520"/>
          </a:xfrm>
          <a:prstGeom prst="rect">
            <a:avLst/>
          </a:prstGeom>
        </p:spPr>
        <p:txBody>
          <a:bodyPr vert="horz" lIns="91647" tIns="45824" rIns="91647" bIns="45824" rtlCol="0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88970FE3-3ACB-419D-BE09-AA868D4ABA97}" type="datetimeFigureOut">
              <a:rPr lang="en-US" smtClean="0"/>
              <a:pPr/>
              <a:t>8/20/2023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11400" y="527050"/>
            <a:ext cx="4673600" cy="2628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647" tIns="45824" rIns="91647" bIns="45824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30063" y="3329940"/>
            <a:ext cx="7436277" cy="3154680"/>
          </a:xfrm>
          <a:prstGeom prst="rect">
            <a:avLst/>
          </a:prstGeom>
        </p:spPr>
        <p:txBody>
          <a:bodyPr vert="horz" lIns="91647" tIns="45824" rIns="91647" bIns="45824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6658679"/>
            <a:ext cx="4028159" cy="350520"/>
          </a:xfrm>
          <a:prstGeom prst="rect">
            <a:avLst/>
          </a:prstGeom>
        </p:spPr>
        <p:txBody>
          <a:bodyPr vert="horz" lIns="91647" tIns="45824" rIns="91647" bIns="45824" rtlCol="0" anchor="b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66134" y="6658679"/>
            <a:ext cx="4028159" cy="350520"/>
          </a:xfrm>
          <a:prstGeom prst="rect">
            <a:avLst/>
          </a:prstGeom>
        </p:spPr>
        <p:txBody>
          <a:bodyPr vert="horz" lIns="91647" tIns="45824" rIns="91647" bIns="45824" rtlCol="0" anchor="b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9FC2FDB8-7725-4B7A-B26B-075CB60ADF5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89744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imgres?imgurl=https%3A%2F%2Fwww.onlinebiologynotes.com%2Fwp-content%2Fuploads%2F2018%2F03%2FAntibody.png&amp;imgrefurl=https%3A%2F%2Fwww.onlinebiologynotes.com%2Fantibody-structure-classes-functions%2F&amp;tbnid=3s3cGozhS_rEzM&amp;vet=12ahUKEwj1x7XTxMXrAhVVgksFHdZkCyUQMygNegUIARDmAQ..i&amp;docid=4f3b-sCLDmz14M&amp;w=479&amp;h=430&amp;q=antibody%20structure&amp;client=firefox-b-d&amp;ved=2ahUKEwj1x7XTxMXrAhVVgksFHdZkCyUQMygNegUIARDmAQ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en.wikipedia.org/wiki/Hydrogen_bonds" TargetMode="External"/><Relationship Id="rId13" Type="http://schemas.openxmlformats.org/officeDocument/2006/relationships/hyperlink" Target="http://en.wikipedia.org/wiki/Keesom_force" TargetMode="External"/><Relationship Id="rId18" Type="http://schemas.openxmlformats.org/officeDocument/2006/relationships/hyperlink" Target="http://en.wikipedia.org/wiki/London_dispersion_force#Quantum_mechanical_theory_of_dispersion_forces" TargetMode="External"/><Relationship Id="rId3" Type="http://schemas.openxmlformats.org/officeDocument/2006/relationships/hyperlink" Target="http://en.wikipedia.org/wiki/Netherlands" TargetMode="External"/><Relationship Id="rId21" Type="http://schemas.openxmlformats.org/officeDocument/2006/relationships/hyperlink" Target="http://en.wikipedia.org/wiki/Ionic_pair" TargetMode="External"/><Relationship Id="rId7" Type="http://schemas.openxmlformats.org/officeDocument/2006/relationships/hyperlink" Target="http://en.wikipedia.org/wiki/Covalent_bond" TargetMode="External"/><Relationship Id="rId12" Type="http://schemas.openxmlformats.org/officeDocument/2006/relationships/hyperlink" Target="http://en.wikipedia.org/wiki/Molecular_dipole_moment" TargetMode="External"/><Relationship Id="rId17" Type="http://schemas.openxmlformats.org/officeDocument/2006/relationships/hyperlink" Target="http://en.wikipedia.org/wiki/Electron_density" TargetMode="External"/><Relationship Id="rId2" Type="http://schemas.openxmlformats.org/officeDocument/2006/relationships/slide" Target="../slides/slide8.xml"/><Relationship Id="rId16" Type="http://schemas.openxmlformats.org/officeDocument/2006/relationships/hyperlink" Target="http://en.wikipedia.org/wiki/Electronic_correlation" TargetMode="External"/><Relationship Id="rId20" Type="http://schemas.openxmlformats.org/officeDocument/2006/relationships/hyperlink" Target="http://en.wikipedia.org/wiki/Condensed_matter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en.wikipedia.org/wiki/Molecule" TargetMode="External"/><Relationship Id="rId11" Type="http://schemas.openxmlformats.org/officeDocument/2006/relationships/hyperlink" Target="http://en.wikipedia.org/wiki/Van_der_Waals_force#cite_note-1" TargetMode="External"/><Relationship Id="rId5" Type="http://schemas.openxmlformats.org/officeDocument/2006/relationships/hyperlink" Target="http://en.wikipedia.org/wiki/Johannes_Diderik_van_der_Waals" TargetMode="External"/><Relationship Id="rId15" Type="http://schemas.openxmlformats.org/officeDocument/2006/relationships/hyperlink" Target="http://en.wikipedia.org/wiki/London_dispersion_force" TargetMode="External"/><Relationship Id="rId10" Type="http://schemas.openxmlformats.org/officeDocument/2006/relationships/hyperlink" Target="http://en.wikipedia.org/wiki/Ion" TargetMode="External"/><Relationship Id="rId19" Type="http://schemas.openxmlformats.org/officeDocument/2006/relationships/hyperlink" Target="http://en.wikipedia.org/wiki/Dipole#Molecular_dipoles" TargetMode="External"/><Relationship Id="rId4" Type="http://schemas.openxmlformats.org/officeDocument/2006/relationships/hyperlink" Target="http://en.wikipedia.org/wiki/Scientist" TargetMode="External"/><Relationship Id="rId9" Type="http://schemas.openxmlformats.org/officeDocument/2006/relationships/hyperlink" Target="http://en.wikipedia.org/wiki/Electrostatic_interaction" TargetMode="External"/><Relationship Id="rId14" Type="http://schemas.openxmlformats.org/officeDocument/2006/relationships/hyperlink" Target="http://en.wikipedia.org/wiki/Debye_force" TargetMode="External"/><Relationship Id="rId22" Type="http://schemas.openxmlformats.org/officeDocument/2006/relationships/hyperlink" Target="http://en.wikipedia.org/wiki/Hydrogen_bond" TargetMode="Externa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11400" y="527050"/>
            <a:ext cx="4673600" cy="2628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A5D2BF-B994-4F82-859B-5C55204E70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8644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0EB1BE-CFF1-B94A-B285-930E813E5EAE}" type="slidenum">
              <a:rPr lang="en-US"/>
              <a:pPr/>
              <a:t>16</a:t>
            </a:fld>
            <a:endParaRPr lang="en-US"/>
          </a:p>
        </p:txBody>
      </p:sp>
      <p:sp>
        <p:nvSpPr>
          <p:cNvPr id="216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616450" y="376238"/>
            <a:ext cx="3341688" cy="1879600"/>
          </a:xfrm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16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860176">
              <a:defRPr/>
            </a:pPr>
            <a:endParaRPr lang="en-US" dirty="0">
              <a:effectLst/>
              <a:hlinkClick r:id="rId3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61856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311400" y="527050"/>
            <a:ext cx="4673600" cy="2628900"/>
          </a:xfrm>
          <a:ln/>
        </p:spPr>
      </p:sp>
      <p:sp>
        <p:nvSpPr>
          <p:cNvPr id="302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38263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436813" y="542925"/>
            <a:ext cx="4827587" cy="27162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Protein</a:t>
            </a:r>
            <a:r>
              <a:rPr lang="en-US" baseline="0" dirty="0"/>
              <a:t> bound to cyclic AMP.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52AB27-91FD-4699-B682-C69D8C70A65E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2574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247900" y="517525"/>
            <a:ext cx="4597400" cy="2586038"/>
          </a:xfrm>
          <a:ln/>
        </p:spPr>
      </p:sp>
      <p:sp>
        <p:nvSpPr>
          <p:cNvPr id="332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61516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E2DC74C-7319-E34E-ACAF-B582D838AB07}" type="slidenum">
              <a:rPr lang="en-US"/>
              <a:pPr/>
              <a:t>24</a:t>
            </a:fld>
            <a:endParaRPr lang="en-US"/>
          </a:p>
        </p:txBody>
      </p:sp>
      <p:sp>
        <p:nvSpPr>
          <p:cNvPr id="217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247900" y="517525"/>
            <a:ext cx="4597400" cy="2586038"/>
          </a:xfrm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17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76169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247900" y="517525"/>
            <a:ext cx="4597400" cy="2586038"/>
          </a:xfrm>
          <a:ln/>
        </p:spPr>
      </p:sp>
      <p:sp>
        <p:nvSpPr>
          <p:cNvPr id="3348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10339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C1E8D8-5932-4077-BCED-4BCFECCB1A9C}" type="slidenum">
              <a:rPr lang="en-US"/>
              <a:pPr/>
              <a:t>27</a:t>
            </a:fld>
            <a:endParaRPr lang="en-US"/>
          </a:p>
        </p:txBody>
      </p:sp>
      <p:sp>
        <p:nvSpPr>
          <p:cNvPr id="197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247900" y="517525"/>
            <a:ext cx="4597400" cy="2586038"/>
          </a:xfrm>
          <a:ln/>
        </p:spPr>
      </p:sp>
      <p:sp>
        <p:nvSpPr>
          <p:cNvPr id="197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4607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155575" y="658813"/>
            <a:ext cx="5848350" cy="3289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0628324-A189-40D9-AD2F-D0A4BC855092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59792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11400" y="527050"/>
            <a:ext cx="4673600" cy="2628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C=O group is either on C1 (aldose) or on C2 (ketose).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8BEA8-D28C-8A41-A364-0C08289D3F4D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98206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C2FDB8-7725-4B7A-B26B-075CB60ADF58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5124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403475" y="469900"/>
            <a:ext cx="4173538" cy="2347913"/>
          </a:xfrm>
          <a:ln/>
        </p:spPr>
      </p:sp>
      <p:sp>
        <p:nvSpPr>
          <p:cNvPr id="281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/>
          </a:p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956921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55575" y="658813"/>
            <a:ext cx="5848350" cy="3289300"/>
          </a:xfrm>
          <a:ln/>
        </p:spPr>
      </p:sp>
      <p:sp>
        <p:nvSpPr>
          <p:cNvPr id="2365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69008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155575" y="658813"/>
            <a:ext cx="5848350" cy="3289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These are analogous to the peptide bonds and </a:t>
            </a:r>
            <a:r>
              <a:rPr lang="en-US" dirty="0" err="1"/>
              <a:t>phosphodiester</a:t>
            </a:r>
            <a:r>
              <a:rPr lang="en-US" dirty="0"/>
              <a:t> bonds. However with these bonds, the location</a:t>
            </a:r>
            <a:r>
              <a:rPr lang="en-US" baseline="0" dirty="0"/>
              <a:t> and the geometry of the linkages can vary widely.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868CDD-EA69-4EC3-8D9B-93BB61861B0B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72395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GSD III – debranching enzyme required since phosphorylase stops when 4 glucose are remaining.  3 of them are transferred to a new glycogen, and then the a(1-6) is removed.  Autosomal recessive, 1:100,000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C2FDB8-7725-4B7A-B26B-075CB60ADF58}" type="slidenum">
              <a:rPr lang="en-US" smtClean="0"/>
              <a:pPr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70018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155575" y="658813"/>
            <a:ext cx="5848350" cy="3289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868CDD-EA69-4EC3-8D9B-93BB61861B0B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12100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D06BF4D-3827-8048-864D-F82EA0054059}" type="slidenum">
              <a:rPr lang="en-US"/>
              <a:pPr/>
              <a:t>6</a:t>
            </a:fld>
            <a:endParaRPr lang="en-US" dirty="0"/>
          </a:p>
        </p:txBody>
      </p:sp>
      <p:sp>
        <p:nvSpPr>
          <p:cNvPr id="185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311400" y="527050"/>
            <a:ext cx="4673600" cy="2628900"/>
          </a:xfrm>
          <a:ln/>
        </p:spPr>
      </p:sp>
      <p:sp>
        <p:nvSpPr>
          <p:cNvPr id="185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33953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D9129B4-30D2-554B-B732-89E0CE2B01DF}" type="slidenum">
              <a:rPr lang="en-US"/>
              <a:pPr/>
              <a:t>7</a:t>
            </a:fld>
            <a:endParaRPr lang="en-US" dirty="0"/>
          </a:p>
        </p:txBody>
      </p:sp>
      <p:sp>
        <p:nvSpPr>
          <p:cNvPr id="184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311400" y="527050"/>
            <a:ext cx="4673600" cy="2628900"/>
          </a:xfrm>
          <a:ln/>
        </p:spPr>
      </p:sp>
      <p:sp>
        <p:nvSpPr>
          <p:cNvPr id="184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55912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0D6A477-FDE8-4E86-8AEE-486C56D56DDF}" type="slidenum">
              <a:rPr lang="en-US"/>
              <a:pPr/>
              <a:t>8</a:t>
            </a:fld>
            <a:endParaRPr lang="en-US" dirty="0"/>
          </a:p>
        </p:txBody>
      </p:sp>
      <p:sp>
        <p:nvSpPr>
          <p:cNvPr id="182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311400" y="527050"/>
            <a:ext cx="4673600" cy="2628900"/>
          </a:xfrm>
          <a:ln/>
        </p:spPr>
      </p:sp>
      <p:sp>
        <p:nvSpPr>
          <p:cNvPr id="182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van der Waals force</a:t>
            </a:r>
            <a:r>
              <a:rPr lang="en-US" dirty="0"/>
              <a:t> (or </a:t>
            </a:r>
            <a:r>
              <a:rPr lang="en-US" b="1" dirty="0"/>
              <a:t>van der Waals interaction</a:t>
            </a:r>
            <a:r>
              <a:rPr lang="en-US" dirty="0"/>
              <a:t>), named after </a:t>
            </a:r>
            <a:r>
              <a:rPr lang="en-US" dirty="0">
                <a:hlinkClick r:id="rId3" tooltip="Netherlands"/>
              </a:rPr>
              <a:t>Dutch</a:t>
            </a:r>
            <a:r>
              <a:rPr lang="en-US" dirty="0"/>
              <a:t> </a:t>
            </a:r>
            <a:r>
              <a:rPr lang="en-US" dirty="0">
                <a:hlinkClick r:id="rId4" tooltip="Scientist"/>
              </a:rPr>
              <a:t>scientist</a:t>
            </a:r>
            <a:r>
              <a:rPr lang="en-US" dirty="0"/>
              <a:t> </a:t>
            </a:r>
            <a:r>
              <a:rPr lang="en-US" dirty="0">
                <a:hlinkClick r:id="rId5" tooltip="Johannes Diderik van der Waals"/>
              </a:rPr>
              <a:t>Johannes Diderik van der Waals</a:t>
            </a:r>
            <a:r>
              <a:rPr lang="en-US" dirty="0"/>
              <a:t>, is the sum of the attractive or repulsive forces between </a:t>
            </a:r>
            <a:r>
              <a:rPr lang="en-US" dirty="0">
                <a:hlinkClick r:id="rId6" tooltip="Molecule"/>
              </a:rPr>
              <a:t>molecules</a:t>
            </a:r>
            <a:r>
              <a:rPr lang="en-US" dirty="0"/>
              <a:t> (or between parts of the same molecule) other than those due to </a:t>
            </a:r>
            <a:r>
              <a:rPr lang="en-US" dirty="0">
                <a:hlinkClick r:id="rId7" tooltip="Covalent bond"/>
              </a:rPr>
              <a:t>covalent bonds</a:t>
            </a:r>
            <a:r>
              <a:rPr lang="en-US" dirty="0"/>
              <a:t>, the </a:t>
            </a:r>
            <a:r>
              <a:rPr lang="en-US" dirty="0">
                <a:hlinkClick r:id="rId8" tooltip="Hydrogen bonds"/>
              </a:rPr>
              <a:t>hydrogen bonds</a:t>
            </a:r>
            <a:r>
              <a:rPr lang="en-US" dirty="0"/>
              <a:t>, or the </a:t>
            </a:r>
            <a:r>
              <a:rPr lang="en-US" dirty="0">
                <a:hlinkClick r:id="rId9" tooltip="Electrostatic interaction"/>
              </a:rPr>
              <a:t>electrostatic interaction</a:t>
            </a:r>
            <a:r>
              <a:rPr lang="en-US" dirty="0"/>
              <a:t> of </a:t>
            </a:r>
            <a:r>
              <a:rPr lang="en-US" dirty="0">
                <a:hlinkClick r:id="rId10" tooltip="Ion"/>
              </a:rPr>
              <a:t>ions</a:t>
            </a:r>
            <a:r>
              <a:rPr lang="en-US" dirty="0"/>
              <a:t>with one another or with neutral molecules or charged molecules.</a:t>
            </a:r>
            <a:r>
              <a:rPr lang="en-US" baseline="30000" dirty="0">
                <a:hlinkClick r:id="rId11"/>
              </a:rPr>
              <a:t>[1]</a:t>
            </a:r>
            <a:r>
              <a:rPr lang="en-US" dirty="0"/>
              <a:t> The term includes:</a:t>
            </a:r>
          </a:p>
          <a:p>
            <a:r>
              <a:rPr lang="en-US" dirty="0"/>
              <a:t>force between two permanent </a:t>
            </a:r>
            <a:r>
              <a:rPr lang="en-US" dirty="0">
                <a:hlinkClick r:id="rId12" tooltip="Molecular dipole moment"/>
              </a:rPr>
              <a:t>dipoles</a:t>
            </a:r>
            <a:r>
              <a:rPr lang="en-US" dirty="0"/>
              <a:t> (</a:t>
            </a:r>
            <a:r>
              <a:rPr lang="en-US" dirty="0">
                <a:hlinkClick r:id="rId13" tooltip="Keesom force"/>
              </a:rPr>
              <a:t>Keesom force</a:t>
            </a:r>
            <a:r>
              <a:rPr lang="en-US" dirty="0"/>
              <a:t>)</a:t>
            </a:r>
          </a:p>
          <a:p>
            <a:r>
              <a:rPr lang="en-US" dirty="0"/>
              <a:t>force between a permanent </a:t>
            </a:r>
            <a:r>
              <a:rPr lang="en-US" dirty="0">
                <a:hlinkClick r:id="rId12" tooltip="Molecular dipole moment"/>
              </a:rPr>
              <a:t>dipole</a:t>
            </a:r>
            <a:r>
              <a:rPr lang="en-US" dirty="0"/>
              <a:t> and a corresponding induced dipole (</a:t>
            </a:r>
            <a:r>
              <a:rPr lang="en-US" dirty="0">
                <a:hlinkClick r:id="rId14" tooltip="Debye force"/>
              </a:rPr>
              <a:t>Debye force</a:t>
            </a:r>
            <a:r>
              <a:rPr lang="en-US" dirty="0"/>
              <a:t>)</a:t>
            </a:r>
          </a:p>
          <a:p>
            <a:r>
              <a:rPr lang="en-US" dirty="0"/>
              <a:t>force between two instantaneously induced </a:t>
            </a:r>
            <a:r>
              <a:rPr lang="en-US" dirty="0">
                <a:hlinkClick r:id="rId12" tooltip="Molecular dipole moment"/>
              </a:rPr>
              <a:t>dipoles</a:t>
            </a:r>
            <a:r>
              <a:rPr lang="en-US" dirty="0"/>
              <a:t> (</a:t>
            </a:r>
            <a:r>
              <a:rPr lang="en-US" dirty="0">
                <a:hlinkClick r:id="rId15" tooltip="London dispersion force"/>
              </a:rPr>
              <a:t>London dispersion force</a:t>
            </a:r>
            <a:r>
              <a:rPr lang="en-US" dirty="0"/>
              <a:t>).</a:t>
            </a:r>
          </a:p>
          <a:p>
            <a:endParaRPr lang="en-US" dirty="0"/>
          </a:p>
          <a:p>
            <a:r>
              <a:rPr lang="en-US" b="1" dirty="0">
                <a:solidFill>
                  <a:srgbClr val="FF0000"/>
                </a:solidFill>
              </a:rPr>
              <a:t>London forces are exhibited by nonpolar molecules because of the </a:t>
            </a:r>
            <a:r>
              <a:rPr lang="en-US" b="1" dirty="0">
                <a:solidFill>
                  <a:srgbClr val="FF0000"/>
                </a:solidFill>
                <a:hlinkClick r:id="rId16" tooltip="Electronic correlation"/>
              </a:rPr>
              <a:t>correlated movements of the electrons</a:t>
            </a:r>
            <a:r>
              <a:rPr lang="en-US" b="1" dirty="0">
                <a:solidFill>
                  <a:srgbClr val="FF0000"/>
                </a:solidFill>
              </a:rPr>
              <a:t> in interacting molecules. Because the electrons in adjacent molecules "flee" as they repel each other, </a:t>
            </a:r>
            <a:r>
              <a:rPr lang="en-US" b="1" dirty="0">
                <a:solidFill>
                  <a:srgbClr val="FF0000"/>
                </a:solidFill>
                <a:hlinkClick r:id="rId17" tooltip="Electron density"/>
              </a:rPr>
              <a:t>electron density</a:t>
            </a:r>
            <a:r>
              <a:rPr lang="en-US" b="1" dirty="0">
                <a:solidFill>
                  <a:srgbClr val="FF0000"/>
                </a:solidFill>
              </a:rPr>
              <a:t> in a molecule becomes redistributed in proximity to another molecule (see </a:t>
            </a:r>
            <a:r>
              <a:rPr lang="en-US" b="1" dirty="0">
                <a:solidFill>
                  <a:srgbClr val="FF0000"/>
                </a:solidFill>
                <a:hlinkClick r:id="rId18"/>
              </a:rPr>
              <a:t>quantum mechanical theory of dispersion forces</a:t>
            </a:r>
            <a:r>
              <a:rPr lang="en-US" b="1" dirty="0">
                <a:solidFill>
                  <a:srgbClr val="FF0000"/>
                </a:solidFill>
              </a:rPr>
              <a:t>). This is frequently described as the formation of </a:t>
            </a:r>
            <a:r>
              <a:rPr lang="en-US" b="1" i="1" dirty="0">
                <a:solidFill>
                  <a:srgbClr val="FF0000"/>
                </a:solidFill>
                <a:hlinkClick r:id="rId19" tooltip="Dipole"/>
              </a:rPr>
              <a:t>instantaneous dipoles</a:t>
            </a:r>
            <a:r>
              <a:rPr lang="en-US" b="1" dirty="0">
                <a:solidFill>
                  <a:srgbClr val="FF0000"/>
                </a:solidFill>
              </a:rPr>
              <a:t> that attract each other. London forces are present between all chemical groups, and usually represent the main part of the total interaction force in </a:t>
            </a:r>
            <a:r>
              <a:rPr lang="en-US" b="1" dirty="0">
                <a:solidFill>
                  <a:srgbClr val="FF0000"/>
                </a:solidFill>
                <a:hlinkClick r:id="rId20" tooltip="Condensed matter"/>
              </a:rPr>
              <a:t>condensed matter</a:t>
            </a:r>
            <a:r>
              <a:rPr lang="en-US" b="1" dirty="0">
                <a:solidFill>
                  <a:srgbClr val="FF0000"/>
                </a:solidFill>
              </a:rPr>
              <a:t>, even though they are generally weaker than </a:t>
            </a:r>
            <a:r>
              <a:rPr lang="en-US" b="1" dirty="0">
                <a:solidFill>
                  <a:srgbClr val="FF0000"/>
                </a:solidFill>
                <a:hlinkClick r:id="rId21" tooltip="Ionic pair"/>
              </a:rPr>
              <a:t>ionic bonds</a:t>
            </a:r>
            <a:r>
              <a:rPr lang="en-US" b="1" dirty="0">
                <a:solidFill>
                  <a:srgbClr val="FF0000"/>
                </a:solidFill>
              </a:rPr>
              <a:t> and </a:t>
            </a:r>
            <a:r>
              <a:rPr lang="en-US" b="1" dirty="0">
                <a:solidFill>
                  <a:srgbClr val="FF0000"/>
                </a:solidFill>
                <a:hlinkClick r:id="rId22" tooltip="Hydrogen bond"/>
              </a:rPr>
              <a:t>hydrogen bonds</a:t>
            </a:r>
            <a:r>
              <a:rPr lang="en-US" b="1" dirty="0">
                <a:solidFill>
                  <a:srgbClr val="FF0000"/>
                </a:solidFill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34365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1FFFCA1-CD4C-6A4B-9C98-A526605801DA}" type="slidenum">
              <a:rPr lang="en-US"/>
              <a:pPr/>
              <a:t>9</a:t>
            </a:fld>
            <a:endParaRPr lang="en-US" dirty="0"/>
          </a:p>
        </p:txBody>
      </p:sp>
      <p:sp>
        <p:nvSpPr>
          <p:cNvPr id="183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311400" y="527050"/>
            <a:ext cx="4673600" cy="2628900"/>
          </a:xfrm>
          <a:ln/>
        </p:spPr>
      </p:sp>
      <p:sp>
        <p:nvSpPr>
          <p:cNvPr id="183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87679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11400" y="527050"/>
            <a:ext cx="4673600" cy="2628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Cells with normal</a:t>
            </a:r>
            <a:r>
              <a:rPr lang="en-US" baseline="0" dirty="0"/>
              <a:t> hemoglobin and hemoglobin molecules of people with sickle cell anemia. Casues the red blood cells to change shape from a normal disk to sickled shape.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43681-AEC3-4345-BAC5-CBC2384A2687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2803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311400" y="527050"/>
            <a:ext cx="4673600" cy="2628900"/>
          </a:xfrm>
          <a:ln/>
        </p:spPr>
      </p:sp>
      <p:sp>
        <p:nvSpPr>
          <p:cNvPr id="2918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/>
              <a:t>Page 47 in the book</a:t>
            </a:r>
          </a:p>
        </p:txBody>
      </p:sp>
    </p:spTree>
    <p:extLst>
      <p:ext uri="{BB962C8B-B14F-4D97-AF65-F5344CB8AC3E}">
        <p14:creationId xmlns:p14="http://schemas.microsoft.com/office/powerpoint/2010/main" val="2139807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11400" y="527050"/>
            <a:ext cx="4673600" cy="2628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Some improperly folded</a:t>
            </a:r>
            <a:r>
              <a:rPr lang="en-US" baseline="0" dirty="0"/>
              <a:t> proteins act as infectious disease causing agents. Or proteinaceous infectious agents. Don’t differ in sequence from normal form of proteins but their shape is very different. B misfolded protein that causes mad cow disease in cattle sponge brain illness.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38F0E-2BE3-4CB1-8822-3DE3C2BFAE28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00586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DA853-A543-4EC3-9FA4-8F05133C3D64}" type="datetime1">
              <a:rPr lang="en-US" smtClean="0"/>
              <a:t>8/20/2023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 &amp; D - Lec 2 - Fall 2023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9580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87686-702F-4AA4-BAD5-8AE161FFCF3C}" type="datetime1">
              <a:rPr lang="en-US" smtClean="0"/>
              <a:t>8/20/2023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 &amp; D - Lec 2 - Fall 2023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7453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7A87A-E36D-4ED3-9A08-60F4DF14AB88}" type="datetime1">
              <a:rPr lang="en-US" smtClean="0"/>
              <a:t>8/20/2023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 &amp; D - Lec 2 - Fall 2023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306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9ACE2-F05B-422E-99A8-FE6491F01CD6}" type="datetime1">
              <a:rPr lang="en-US" smtClean="0"/>
              <a:t>8/20/2023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 &amp; D - Lec 2 - Fall 2023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891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87E65-301A-411E-9611-53EA8A5784AE}" type="datetime1">
              <a:rPr lang="en-US" smtClean="0"/>
              <a:t>8/20/2023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 &amp; D - Lec 2 - Fall 2023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200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07489-3B02-4243-A46B-A50012F2C298}" type="datetime1">
              <a:rPr lang="en-US" smtClean="0"/>
              <a:t>8/20/2023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 &amp; D - Lec 2 - Fall 2023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4731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A5F1F-148D-4218-A62F-5929F8B28BA4}" type="datetime1">
              <a:rPr lang="en-US" smtClean="0"/>
              <a:t>8/20/2023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 &amp; D - Lec 2 - Fall 2023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080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93FC6-BC2B-42C3-A2C4-CAEA785512D1}" type="datetime1">
              <a:rPr lang="en-US" smtClean="0"/>
              <a:t>8/20/2023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 &amp; D - Lec 2 - Fall 2023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61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F500E-26DE-4512-AE75-0F957C6D0706}" type="datetime1">
              <a:rPr lang="en-US" smtClean="0"/>
              <a:t>8/20/2023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 &amp; D - Lec 2 - Fall 2023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730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D2473-470C-496F-8562-6B5BF96CC35A}" type="datetime1">
              <a:rPr lang="en-US" smtClean="0"/>
              <a:t>8/20/2023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 &amp; D - Lec 2 - Fall 2023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931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074AD-62DD-4E5A-A269-DAB8FB583EA2}" type="datetime1">
              <a:rPr lang="en-US" smtClean="0"/>
              <a:t>8/20/2023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 &amp; D - Lec 2 - Fall 2023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717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41072CAF-DA08-4AD0-BDE4-8EE5DD2C566C}" type="datetime1">
              <a:rPr lang="en-US" smtClean="0"/>
              <a:t>8/20/2023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/>
              <a:t>D &amp; D - Lec 2 - Fall 2023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DC3BB032-4020-48F4-953B-341806DC4A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495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377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342891" indent="-342891" algn="l" defTabSz="91437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742932" indent="-285744" algn="l" defTabSz="914377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1142971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1600160" indent="-228594" algn="l" defTabSz="91437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4pPr>
      <a:lvl5pPr marL="2057349" indent="-228594" algn="l" defTabSz="91437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509.png"/><Relationship Id="rId21" Type="http://schemas.openxmlformats.org/officeDocument/2006/relationships/image" Target="../media/image461.png"/><Relationship Id="rId42" Type="http://schemas.openxmlformats.org/officeDocument/2006/relationships/customXml" Target="../ink/ink442.xml"/><Relationship Id="rId63" Type="http://schemas.openxmlformats.org/officeDocument/2006/relationships/image" Target="../media/image482.png"/><Relationship Id="rId84" Type="http://schemas.openxmlformats.org/officeDocument/2006/relationships/customXml" Target="../ink/ink463.xml"/><Relationship Id="rId138" Type="http://schemas.openxmlformats.org/officeDocument/2006/relationships/customXml" Target="../ink/ink490.xml"/><Relationship Id="rId159" Type="http://schemas.openxmlformats.org/officeDocument/2006/relationships/image" Target="../media/image530.png"/><Relationship Id="rId170" Type="http://schemas.openxmlformats.org/officeDocument/2006/relationships/customXml" Target="../ink/ink506.xml"/><Relationship Id="rId191" Type="http://schemas.openxmlformats.org/officeDocument/2006/relationships/image" Target="../media/image546.png"/><Relationship Id="rId205" Type="http://schemas.openxmlformats.org/officeDocument/2006/relationships/image" Target="../media/image553.png"/><Relationship Id="rId107" Type="http://schemas.openxmlformats.org/officeDocument/2006/relationships/image" Target="../media/image504.png"/><Relationship Id="rId11" Type="http://schemas.openxmlformats.org/officeDocument/2006/relationships/image" Target="../media/image456.png"/><Relationship Id="rId32" Type="http://schemas.openxmlformats.org/officeDocument/2006/relationships/customXml" Target="../ink/ink437.xml"/><Relationship Id="rId53" Type="http://schemas.openxmlformats.org/officeDocument/2006/relationships/image" Target="../media/image477.png"/><Relationship Id="rId74" Type="http://schemas.openxmlformats.org/officeDocument/2006/relationships/customXml" Target="../ink/ink458.xml"/><Relationship Id="rId128" Type="http://schemas.openxmlformats.org/officeDocument/2006/relationships/customXml" Target="../ink/ink485.xml"/><Relationship Id="rId149" Type="http://schemas.openxmlformats.org/officeDocument/2006/relationships/image" Target="../media/image525.png"/><Relationship Id="rId5" Type="http://schemas.openxmlformats.org/officeDocument/2006/relationships/image" Target="../media/image207.emf"/><Relationship Id="rId95" Type="http://schemas.openxmlformats.org/officeDocument/2006/relationships/image" Target="../media/image498.png"/><Relationship Id="rId160" Type="http://schemas.openxmlformats.org/officeDocument/2006/relationships/customXml" Target="../ink/ink501.xml"/><Relationship Id="rId181" Type="http://schemas.openxmlformats.org/officeDocument/2006/relationships/image" Target="../media/image541.png"/><Relationship Id="rId22" Type="http://schemas.openxmlformats.org/officeDocument/2006/relationships/customXml" Target="../ink/ink432.xml"/><Relationship Id="rId43" Type="http://schemas.openxmlformats.org/officeDocument/2006/relationships/image" Target="../media/image472.png"/><Relationship Id="rId64" Type="http://schemas.openxmlformats.org/officeDocument/2006/relationships/customXml" Target="../ink/ink453.xml"/><Relationship Id="rId118" Type="http://schemas.openxmlformats.org/officeDocument/2006/relationships/customXml" Target="../ink/ink480.xml"/><Relationship Id="rId139" Type="http://schemas.openxmlformats.org/officeDocument/2006/relationships/image" Target="../media/image520.png"/><Relationship Id="rId85" Type="http://schemas.openxmlformats.org/officeDocument/2006/relationships/image" Target="../media/image493.png"/><Relationship Id="rId150" Type="http://schemas.openxmlformats.org/officeDocument/2006/relationships/customXml" Target="../ink/ink496.xml"/><Relationship Id="rId171" Type="http://schemas.openxmlformats.org/officeDocument/2006/relationships/image" Target="../media/image536.png"/><Relationship Id="rId192" Type="http://schemas.openxmlformats.org/officeDocument/2006/relationships/customXml" Target="../ink/ink517.xml"/><Relationship Id="rId206" Type="http://schemas.openxmlformats.org/officeDocument/2006/relationships/customXml" Target="../ink/ink524.xml"/><Relationship Id="rId12" Type="http://schemas.openxmlformats.org/officeDocument/2006/relationships/customXml" Target="../ink/ink427.xml"/><Relationship Id="rId33" Type="http://schemas.openxmlformats.org/officeDocument/2006/relationships/image" Target="../media/image467.png"/><Relationship Id="rId108" Type="http://schemas.openxmlformats.org/officeDocument/2006/relationships/customXml" Target="../ink/ink475.xml"/><Relationship Id="rId129" Type="http://schemas.openxmlformats.org/officeDocument/2006/relationships/image" Target="../media/image515.png"/><Relationship Id="rId54" Type="http://schemas.openxmlformats.org/officeDocument/2006/relationships/customXml" Target="../ink/ink448.xml"/><Relationship Id="rId75" Type="http://schemas.openxmlformats.org/officeDocument/2006/relationships/image" Target="../media/image488.png"/><Relationship Id="rId96" Type="http://schemas.openxmlformats.org/officeDocument/2006/relationships/customXml" Target="../ink/ink469.xml"/><Relationship Id="rId140" Type="http://schemas.openxmlformats.org/officeDocument/2006/relationships/customXml" Target="../ink/ink491.xml"/><Relationship Id="rId161" Type="http://schemas.openxmlformats.org/officeDocument/2006/relationships/image" Target="../media/image531.png"/><Relationship Id="rId182" Type="http://schemas.openxmlformats.org/officeDocument/2006/relationships/customXml" Target="../ink/ink512.xml"/><Relationship Id="rId6" Type="http://schemas.openxmlformats.org/officeDocument/2006/relationships/customXml" Target="../ink/ink424.xml"/><Relationship Id="rId23" Type="http://schemas.openxmlformats.org/officeDocument/2006/relationships/image" Target="../media/image462.png"/><Relationship Id="rId119" Type="http://schemas.openxmlformats.org/officeDocument/2006/relationships/image" Target="../media/image510.png"/><Relationship Id="rId44" Type="http://schemas.openxmlformats.org/officeDocument/2006/relationships/customXml" Target="../ink/ink443.xml"/><Relationship Id="rId65" Type="http://schemas.openxmlformats.org/officeDocument/2006/relationships/image" Target="../media/image483.png"/><Relationship Id="rId86" Type="http://schemas.openxmlformats.org/officeDocument/2006/relationships/customXml" Target="../ink/ink464.xml"/><Relationship Id="rId130" Type="http://schemas.openxmlformats.org/officeDocument/2006/relationships/customXml" Target="../ink/ink486.xml"/><Relationship Id="rId151" Type="http://schemas.openxmlformats.org/officeDocument/2006/relationships/image" Target="../media/image526.png"/><Relationship Id="rId172" Type="http://schemas.openxmlformats.org/officeDocument/2006/relationships/customXml" Target="../ink/ink507.xml"/><Relationship Id="rId193" Type="http://schemas.openxmlformats.org/officeDocument/2006/relationships/image" Target="../media/image547.png"/><Relationship Id="rId207" Type="http://schemas.openxmlformats.org/officeDocument/2006/relationships/image" Target="../media/image554.png"/><Relationship Id="rId13" Type="http://schemas.openxmlformats.org/officeDocument/2006/relationships/image" Target="../media/image457.png"/><Relationship Id="rId109" Type="http://schemas.openxmlformats.org/officeDocument/2006/relationships/image" Target="../media/image505.png"/><Relationship Id="rId34" Type="http://schemas.openxmlformats.org/officeDocument/2006/relationships/customXml" Target="../ink/ink438.xml"/><Relationship Id="rId55" Type="http://schemas.openxmlformats.org/officeDocument/2006/relationships/image" Target="../media/image478.png"/><Relationship Id="rId76" Type="http://schemas.openxmlformats.org/officeDocument/2006/relationships/customXml" Target="../ink/ink459.xml"/><Relationship Id="rId97" Type="http://schemas.openxmlformats.org/officeDocument/2006/relationships/image" Target="../media/image499.png"/><Relationship Id="rId120" Type="http://schemas.openxmlformats.org/officeDocument/2006/relationships/customXml" Target="../ink/ink481.xml"/><Relationship Id="rId141" Type="http://schemas.openxmlformats.org/officeDocument/2006/relationships/image" Target="../media/image521.png"/><Relationship Id="rId7" Type="http://schemas.openxmlformats.org/officeDocument/2006/relationships/image" Target="../media/image454.png"/><Relationship Id="rId162" Type="http://schemas.openxmlformats.org/officeDocument/2006/relationships/customXml" Target="../ink/ink502.xml"/><Relationship Id="rId183" Type="http://schemas.openxmlformats.org/officeDocument/2006/relationships/image" Target="../media/image542.png"/><Relationship Id="rId24" Type="http://schemas.openxmlformats.org/officeDocument/2006/relationships/customXml" Target="../ink/ink433.xml"/><Relationship Id="rId45" Type="http://schemas.openxmlformats.org/officeDocument/2006/relationships/image" Target="../media/image473.png"/><Relationship Id="rId66" Type="http://schemas.openxmlformats.org/officeDocument/2006/relationships/customXml" Target="../ink/ink454.xml"/><Relationship Id="rId87" Type="http://schemas.openxmlformats.org/officeDocument/2006/relationships/image" Target="../media/image494.png"/><Relationship Id="rId110" Type="http://schemas.openxmlformats.org/officeDocument/2006/relationships/customXml" Target="../ink/ink476.xml"/><Relationship Id="rId131" Type="http://schemas.openxmlformats.org/officeDocument/2006/relationships/image" Target="../media/image516.png"/><Relationship Id="rId61" Type="http://schemas.openxmlformats.org/officeDocument/2006/relationships/image" Target="../media/image481.png"/><Relationship Id="rId82" Type="http://schemas.openxmlformats.org/officeDocument/2006/relationships/customXml" Target="../ink/ink462.xml"/><Relationship Id="rId152" Type="http://schemas.openxmlformats.org/officeDocument/2006/relationships/customXml" Target="../ink/ink497.xml"/><Relationship Id="rId173" Type="http://schemas.openxmlformats.org/officeDocument/2006/relationships/image" Target="../media/image537.png"/><Relationship Id="rId194" Type="http://schemas.openxmlformats.org/officeDocument/2006/relationships/customXml" Target="../ink/ink518.xml"/><Relationship Id="rId199" Type="http://schemas.openxmlformats.org/officeDocument/2006/relationships/image" Target="../media/image550.png"/><Relationship Id="rId203" Type="http://schemas.openxmlformats.org/officeDocument/2006/relationships/image" Target="../media/image552.png"/><Relationship Id="rId208" Type="http://schemas.openxmlformats.org/officeDocument/2006/relationships/customXml" Target="../ink/ink525.xml"/><Relationship Id="rId19" Type="http://schemas.openxmlformats.org/officeDocument/2006/relationships/image" Target="../media/image460.png"/><Relationship Id="rId14" Type="http://schemas.openxmlformats.org/officeDocument/2006/relationships/customXml" Target="../ink/ink428.xml"/><Relationship Id="rId30" Type="http://schemas.openxmlformats.org/officeDocument/2006/relationships/customXml" Target="../ink/ink436.xml"/><Relationship Id="rId35" Type="http://schemas.openxmlformats.org/officeDocument/2006/relationships/image" Target="../media/image468.png"/><Relationship Id="rId56" Type="http://schemas.openxmlformats.org/officeDocument/2006/relationships/customXml" Target="../ink/ink449.xml"/><Relationship Id="rId77" Type="http://schemas.openxmlformats.org/officeDocument/2006/relationships/image" Target="../media/image489.png"/><Relationship Id="rId100" Type="http://schemas.openxmlformats.org/officeDocument/2006/relationships/customXml" Target="../ink/ink471.xml"/><Relationship Id="rId105" Type="http://schemas.openxmlformats.org/officeDocument/2006/relationships/image" Target="../media/image503.png"/><Relationship Id="rId126" Type="http://schemas.openxmlformats.org/officeDocument/2006/relationships/customXml" Target="../ink/ink484.xml"/><Relationship Id="rId147" Type="http://schemas.openxmlformats.org/officeDocument/2006/relationships/image" Target="../media/image524.png"/><Relationship Id="rId168" Type="http://schemas.openxmlformats.org/officeDocument/2006/relationships/customXml" Target="../ink/ink505.xml"/><Relationship Id="rId8" Type="http://schemas.openxmlformats.org/officeDocument/2006/relationships/customXml" Target="../ink/ink425.xml"/><Relationship Id="rId51" Type="http://schemas.openxmlformats.org/officeDocument/2006/relationships/image" Target="../media/image476.png"/><Relationship Id="rId72" Type="http://schemas.openxmlformats.org/officeDocument/2006/relationships/customXml" Target="../ink/ink457.xml"/><Relationship Id="rId93" Type="http://schemas.openxmlformats.org/officeDocument/2006/relationships/image" Target="../media/image497.png"/><Relationship Id="rId98" Type="http://schemas.openxmlformats.org/officeDocument/2006/relationships/customXml" Target="../ink/ink470.xml"/><Relationship Id="rId121" Type="http://schemas.openxmlformats.org/officeDocument/2006/relationships/image" Target="../media/image511.png"/><Relationship Id="rId142" Type="http://schemas.openxmlformats.org/officeDocument/2006/relationships/customXml" Target="../ink/ink492.xml"/><Relationship Id="rId163" Type="http://schemas.openxmlformats.org/officeDocument/2006/relationships/image" Target="../media/image532.png"/><Relationship Id="rId184" Type="http://schemas.openxmlformats.org/officeDocument/2006/relationships/customXml" Target="../ink/ink513.xml"/><Relationship Id="rId189" Type="http://schemas.openxmlformats.org/officeDocument/2006/relationships/image" Target="../media/image545.png"/><Relationship Id="rId3" Type="http://schemas.openxmlformats.org/officeDocument/2006/relationships/image" Target="../media/image206.jpg"/><Relationship Id="rId25" Type="http://schemas.openxmlformats.org/officeDocument/2006/relationships/image" Target="../media/image463.png"/><Relationship Id="rId46" Type="http://schemas.openxmlformats.org/officeDocument/2006/relationships/customXml" Target="../ink/ink444.xml"/><Relationship Id="rId67" Type="http://schemas.openxmlformats.org/officeDocument/2006/relationships/image" Target="../media/image484.png"/><Relationship Id="rId116" Type="http://schemas.openxmlformats.org/officeDocument/2006/relationships/customXml" Target="../ink/ink479.xml"/><Relationship Id="rId137" Type="http://schemas.openxmlformats.org/officeDocument/2006/relationships/image" Target="../media/image519.png"/><Relationship Id="rId158" Type="http://schemas.openxmlformats.org/officeDocument/2006/relationships/customXml" Target="../ink/ink500.xml"/><Relationship Id="rId20" Type="http://schemas.openxmlformats.org/officeDocument/2006/relationships/customXml" Target="../ink/ink431.xml"/><Relationship Id="rId41" Type="http://schemas.openxmlformats.org/officeDocument/2006/relationships/image" Target="../media/image471.png"/><Relationship Id="rId62" Type="http://schemas.openxmlformats.org/officeDocument/2006/relationships/customXml" Target="../ink/ink452.xml"/><Relationship Id="rId83" Type="http://schemas.openxmlformats.org/officeDocument/2006/relationships/image" Target="../media/image492.png"/><Relationship Id="rId88" Type="http://schemas.openxmlformats.org/officeDocument/2006/relationships/customXml" Target="../ink/ink465.xml"/><Relationship Id="rId111" Type="http://schemas.openxmlformats.org/officeDocument/2006/relationships/image" Target="../media/image506.png"/><Relationship Id="rId132" Type="http://schemas.openxmlformats.org/officeDocument/2006/relationships/customXml" Target="../ink/ink487.xml"/><Relationship Id="rId153" Type="http://schemas.openxmlformats.org/officeDocument/2006/relationships/image" Target="../media/image527.png"/><Relationship Id="rId174" Type="http://schemas.openxmlformats.org/officeDocument/2006/relationships/customXml" Target="../ink/ink508.xml"/><Relationship Id="rId179" Type="http://schemas.openxmlformats.org/officeDocument/2006/relationships/image" Target="../media/image540.png"/><Relationship Id="rId195" Type="http://schemas.openxmlformats.org/officeDocument/2006/relationships/image" Target="../media/image548.png"/><Relationship Id="rId209" Type="http://schemas.openxmlformats.org/officeDocument/2006/relationships/image" Target="../media/image555.png"/><Relationship Id="rId190" Type="http://schemas.openxmlformats.org/officeDocument/2006/relationships/customXml" Target="../ink/ink516.xml"/><Relationship Id="rId204" Type="http://schemas.openxmlformats.org/officeDocument/2006/relationships/customXml" Target="../ink/ink523.xml"/><Relationship Id="rId15" Type="http://schemas.openxmlformats.org/officeDocument/2006/relationships/image" Target="../media/image458.png"/><Relationship Id="rId36" Type="http://schemas.openxmlformats.org/officeDocument/2006/relationships/customXml" Target="../ink/ink439.xml"/><Relationship Id="rId57" Type="http://schemas.openxmlformats.org/officeDocument/2006/relationships/image" Target="../media/image479.png"/><Relationship Id="rId106" Type="http://schemas.openxmlformats.org/officeDocument/2006/relationships/customXml" Target="../ink/ink474.xml"/><Relationship Id="rId127" Type="http://schemas.openxmlformats.org/officeDocument/2006/relationships/image" Target="../media/image514.png"/><Relationship Id="rId10" Type="http://schemas.openxmlformats.org/officeDocument/2006/relationships/customXml" Target="../ink/ink426.xml"/><Relationship Id="rId31" Type="http://schemas.openxmlformats.org/officeDocument/2006/relationships/image" Target="../media/image466.png"/><Relationship Id="rId52" Type="http://schemas.openxmlformats.org/officeDocument/2006/relationships/customXml" Target="../ink/ink447.xml"/><Relationship Id="rId73" Type="http://schemas.openxmlformats.org/officeDocument/2006/relationships/image" Target="../media/image487.png"/><Relationship Id="rId78" Type="http://schemas.openxmlformats.org/officeDocument/2006/relationships/customXml" Target="../ink/ink460.xml"/><Relationship Id="rId94" Type="http://schemas.openxmlformats.org/officeDocument/2006/relationships/customXml" Target="../ink/ink468.xml"/><Relationship Id="rId99" Type="http://schemas.openxmlformats.org/officeDocument/2006/relationships/image" Target="../media/image500.png"/><Relationship Id="rId101" Type="http://schemas.openxmlformats.org/officeDocument/2006/relationships/image" Target="../media/image501.png"/><Relationship Id="rId122" Type="http://schemas.openxmlformats.org/officeDocument/2006/relationships/customXml" Target="../ink/ink482.xml"/><Relationship Id="rId143" Type="http://schemas.openxmlformats.org/officeDocument/2006/relationships/image" Target="../media/image522.png"/><Relationship Id="rId148" Type="http://schemas.openxmlformats.org/officeDocument/2006/relationships/customXml" Target="../ink/ink495.xml"/><Relationship Id="rId164" Type="http://schemas.openxmlformats.org/officeDocument/2006/relationships/customXml" Target="../ink/ink503.xml"/><Relationship Id="rId169" Type="http://schemas.openxmlformats.org/officeDocument/2006/relationships/image" Target="../media/image535.png"/><Relationship Id="rId185" Type="http://schemas.openxmlformats.org/officeDocument/2006/relationships/image" Target="../media/image543.png"/><Relationship Id="rId4" Type="http://schemas.openxmlformats.org/officeDocument/2006/relationships/oleObject" Target="../embeddings/oleObject6.bin"/><Relationship Id="rId9" Type="http://schemas.openxmlformats.org/officeDocument/2006/relationships/image" Target="../media/image455.png"/><Relationship Id="rId180" Type="http://schemas.openxmlformats.org/officeDocument/2006/relationships/customXml" Target="../ink/ink511.xml"/><Relationship Id="rId210" Type="http://schemas.openxmlformats.org/officeDocument/2006/relationships/customXml" Target="../ink/ink526.xml"/><Relationship Id="rId26" Type="http://schemas.openxmlformats.org/officeDocument/2006/relationships/customXml" Target="../ink/ink434.xml"/><Relationship Id="rId47" Type="http://schemas.openxmlformats.org/officeDocument/2006/relationships/image" Target="../media/image474.png"/><Relationship Id="rId68" Type="http://schemas.openxmlformats.org/officeDocument/2006/relationships/customXml" Target="../ink/ink455.xml"/><Relationship Id="rId89" Type="http://schemas.openxmlformats.org/officeDocument/2006/relationships/image" Target="../media/image495.png"/><Relationship Id="rId112" Type="http://schemas.openxmlformats.org/officeDocument/2006/relationships/customXml" Target="../ink/ink477.xml"/><Relationship Id="rId133" Type="http://schemas.openxmlformats.org/officeDocument/2006/relationships/image" Target="../media/image517.png"/><Relationship Id="rId154" Type="http://schemas.openxmlformats.org/officeDocument/2006/relationships/customXml" Target="../ink/ink498.xml"/><Relationship Id="rId175" Type="http://schemas.openxmlformats.org/officeDocument/2006/relationships/image" Target="../media/image538.png"/><Relationship Id="rId196" Type="http://schemas.openxmlformats.org/officeDocument/2006/relationships/customXml" Target="../ink/ink519.xml"/><Relationship Id="rId200" Type="http://schemas.openxmlformats.org/officeDocument/2006/relationships/customXml" Target="../ink/ink521.xml"/><Relationship Id="rId16" Type="http://schemas.openxmlformats.org/officeDocument/2006/relationships/customXml" Target="../ink/ink429.xml"/><Relationship Id="rId37" Type="http://schemas.openxmlformats.org/officeDocument/2006/relationships/image" Target="../media/image469.png"/><Relationship Id="rId58" Type="http://schemas.openxmlformats.org/officeDocument/2006/relationships/customXml" Target="../ink/ink450.xml"/><Relationship Id="rId79" Type="http://schemas.openxmlformats.org/officeDocument/2006/relationships/image" Target="../media/image490.png"/><Relationship Id="rId102" Type="http://schemas.openxmlformats.org/officeDocument/2006/relationships/customXml" Target="../ink/ink472.xml"/><Relationship Id="rId123" Type="http://schemas.openxmlformats.org/officeDocument/2006/relationships/image" Target="../media/image512.png"/><Relationship Id="rId144" Type="http://schemas.openxmlformats.org/officeDocument/2006/relationships/customXml" Target="../ink/ink493.xml"/><Relationship Id="rId90" Type="http://schemas.openxmlformats.org/officeDocument/2006/relationships/customXml" Target="../ink/ink466.xml"/><Relationship Id="rId165" Type="http://schemas.openxmlformats.org/officeDocument/2006/relationships/image" Target="../media/image533.png"/><Relationship Id="rId186" Type="http://schemas.openxmlformats.org/officeDocument/2006/relationships/customXml" Target="../ink/ink514.xml"/><Relationship Id="rId211" Type="http://schemas.openxmlformats.org/officeDocument/2006/relationships/image" Target="../media/image556.png"/><Relationship Id="rId27" Type="http://schemas.openxmlformats.org/officeDocument/2006/relationships/image" Target="../media/image464.png"/><Relationship Id="rId48" Type="http://schemas.openxmlformats.org/officeDocument/2006/relationships/customXml" Target="../ink/ink445.xml"/><Relationship Id="rId69" Type="http://schemas.openxmlformats.org/officeDocument/2006/relationships/image" Target="../media/image485.png"/><Relationship Id="rId113" Type="http://schemas.openxmlformats.org/officeDocument/2006/relationships/image" Target="../media/image507.png"/><Relationship Id="rId134" Type="http://schemas.openxmlformats.org/officeDocument/2006/relationships/customXml" Target="../ink/ink488.xml"/><Relationship Id="rId80" Type="http://schemas.openxmlformats.org/officeDocument/2006/relationships/customXml" Target="../ink/ink461.xml"/><Relationship Id="rId155" Type="http://schemas.openxmlformats.org/officeDocument/2006/relationships/image" Target="../media/image528.png"/><Relationship Id="rId176" Type="http://schemas.openxmlformats.org/officeDocument/2006/relationships/customXml" Target="../ink/ink509.xml"/><Relationship Id="rId197" Type="http://schemas.openxmlformats.org/officeDocument/2006/relationships/image" Target="../media/image549.png"/><Relationship Id="rId201" Type="http://schemas.openxmlformats.org/officeDocument/2006/relationships/image" Target="../media/image551.png"/><Relationship Id="rId17" Type="http://schemas.openxmlformats.org/officeDocument/2006/relationships/image" Target="../media/image459.png"/><Relationship Id="rId38" Type="http://schemas.openxmlformats.org/officeDocument/2006/relationships/customXml" Target="../ink/ink440.xml"/><Relationship Id="rId59" Type="http://schemas.openxmlformats.org/officeDocument/2006/relationships/image" Target="../media/image480.png"/><Relationship Id="rId103" Type="http://schemas.openxmlformats.org/officeDocument/2006/relationships/image" Target="../media/image502.png"/><Relationship Id="rId124" Type="http://schemas.openxmlformats.org/officeDocument/2006/relationships/customXml" Target="../ink/ink483.xml"/><Relationship Id="rId70" Type="http://schemas.openxmlformats.org/officeDocument/2006/relationships/customXml" Target="../ink/ink456.xml"/><Relationship Id="rId91" Type="http://schemas.openxmlformats.org/officeDocument/2006/relationships/image" Target="../media/image496.png"/><Relationship Id="rId145" Type="http://schemas.openxmlformats.org/officeDocument/2006/relationships/image" Target="../media/image523.png"/><Relationship Id="rId166" Type="http://schemas.openxmlformats.org/officeDocument/2006/relationships/customXml" Target="../ink/ink504.xml"/><Relationship Id="rId187" Type="http://schemas.openxmlformats.org/officeDocument/2006/relationships/image" Target="../media/image544.png"/><Relationship Id="rId1" Type="http://schemas.openxmlformats.org/officeDocument/2006/relationships/slideLayout" Target="../slideLayouts/slideLayout7.xml"/><Relationship Id="rId28" Type="http://schemas.openxmlformats.org/officeDocument/2006/relationships/customXml" Target="../ink/ink435.xml"/><Relationship Id="rId49" Type="http://schemas.openxmlformats.org/officeDocument/2006/relationships/image" Target="../media/image475.png"/><Relationship Id="rId114" Type="http://schemas.openxmlformats.org/officeDocument/2006/relationships/customXml" Target="../ink/ink478.xml"/><Relationship Id="rId60" Type="http://schemas.openxmlformats.org/officeDocument/2006/relationships/customXml" Target="../ink/ink451.xml"/><Relationship Id="rId81" Type="http://schemas.openxmlformats.org/officeDocument/2006/relationships/image" Target="../media/image491.png"/><Relationship Id="rId135" Type="http://schemas.openxmlformats.org/officeDocument/2006/relationships/image" Target="../media/image518.png"/><Relationship Id="rId156" Type="http://schemas.openxmlformats.org/officeDocument/2006/relationships/customXml" Target="../ink/ink499.xml"/><Relationship Id="rId177" Type="http://schemas.openxmlformats.org/officeDocument/2006/relationships/image" Target="../media/image539.png"/><Relationship Id="rId198" Type="http://schemas.openxmlformats.org/officeDocument/2006/relationships/customXml" Target="../ink/ink520.xml"/><Relationship Id="rId202" Type="http://schemas.openxmlformats.org/officeDocument/2006/relationships/customXml" Target="../ink/ink522.xml"/><Relationship Id="rId18" Type="http://schemas.openxmlformats.org/officeDocument/2006/relationships/customXml" Target="../ink/ink430.xml"/><Relationship Id="rId39" Type="http://schemas.openxmlformats.org/officeDocument/2006/relationships/image" Target="../media/image470.png"/><Relationship Id="rId50" Type="http://schemas.openxmlformats.org/officeDocument/2006/relationships/customXml" Target="../ink/ink446.xml"/><Relationship Id="rId104" Type="http://schemas.openxmlformats.org/officeDocument/2006/relationships/customXml" Target="../ink/ink473.xml"/><Relationship Id="rId125" Type="http://schemas.openxmlformats.org/officeDocument/2006/relationships/image" Target="../media/image513.png"/><Relationship Id="rId146" Type="http://schemas.openxmlformats.org/officeDocument/2006/relationships/customXml" Target="../ink/ink494.xml"/><Relationship Id="rId167" Type="http://schemas.openxmlformats.org/officeDocument/2006/relationships/image" Target="../media/image534.png"/><Relationship Id="rId188" Type="http://schemas.openxmlformats.org/officeDocument/2006/relationships/customXml" Target="../ink/ink515.xml"/><Relationship Id="rId71" Type="http://schemas.openxmlformats.org/officeDocument/2006/relationships/image" Target="../media/image486.png"/><Relationship Id="rId92" Type="http://schemas.openxmlformats.org/officeDocument/2006/relationships/customXml" Target="../ink/ink467.xml"/><Relationship Id="rId2" Type="http://schemas.openxmlformats.org/officeDocument/2006/relationships/notesSlide" Target="../notesSlides/notesSlide7.xml"/><Relationship Id="rId29" Type="http://schemas.openxmlformats.org/officeDocument/2006/relationships/image" Target="../media/image465.png"/><Relationship Id="rId40" Type="http://schemas.openxmlformats.org/officeDocument/2006/relationships/customXml" Target="../ink/ink441.xml"/><Relationship Id="rId115" Type="http://schemas.openxmlformats.org/officeDocument/2006/relationships/image" Target="../media/image508.png"/><Relationship Id="rId136" Type="http://schemas.openxmlformats.org/officeDocument/2006/relationships/customXml" Target="../ink/ink489.xml"/><Relationship Id="rId157" Type="http://schemas.openxmlformats.org/officeDocument/2006/relationships/image" Target="../media/image529.png"/><Relationship Id="rId178" Type="http://schemas.openxmlformats.org/officeDocument/2006/relationships/customXml" Target="../ink/ink510.xml"/></Relationships>
</file>

<file path=ppt/slides/_rels/slide11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615.png"/><Relationship Id="rId21" Type="http://schemas.openxmlformats.org/officeDocument/2006/relationships/image" Target="../media/image567.png"/><Relationship Id="rId42" Type="http://schemas.openxmlformats.org/officeDocument/2006/relationships/customXml" Target="../ink/ink545.xml"/><Relationship Id="rId63" Type="http://schemas.openxmlformats.org/officeDocument/2006/relationships/image" Target="../media/image588.png"/><Relationship Id="rId84" Type="http://schemas.openxmlformats.org/officeDocument/2006/relationships/customXml" Target="../ink/ink566.xml"/><Relationship Id="rId138" Type="http://schemas.openxmlformats.org/officeDocument/2006/relationships/customXml" Target="../ink/ink593.xml"/><Relationship Id="rId107" Type="http://schemas.openxmlformats.org/officeDocument/2006/relationships/image" Target="../media/image610.png"/><Relationship Id="rId11" Type="http://schemas.openxmlformats.org/officeDocument/2006/relationships/image" Target="../media/image562.png"/><Relationship Id="rId32" Type="http://schemas.openxmlformats.org/officeDocument/2006/relationships/customXml" Target="../ink/ink540.xml"/><Relationship Id="rId37" Type="http://schemas.openxmlformats.org/officeDocument/2006/relationships/image" Target="../media/image575.png"/><Relationship Id="rId53" Type="http://schemas.openxmlformats.org/officeDocument/2006/relationships/image" Target="../media/image583.png"/><Relationship Id="rId58" Type="http://schemas.openxmlformats.org/officeDocument/2006/relationships/customXml" Target="../ink/ink553.xml"/><Relationship Id="rId74" Type="http://schemas.openxmlformats.org/officeDocument/2006/relationships/customXml" Target="../ink/ink561.xml"/><Relationship Id="rId79" Type="http://schemas.openxmlformats.org/officeDocument/2006/relationships/image" Target="../media/image596.png"/><Relationship Id="rId102" Type="http://schemas.openxmlformats.org/officeDocument/2006/relationships/customXml" Target="../ink/ink575.xml"/><Relationship Id="rId123" Type="http://schemas.openxmlformats.org/officeDocument/2006/relationships/image" Target="../media/image618.png"/><Relationship Id="rId128" Type="http://schemas.openxmlformats.org/officeDocument/2006/relationships/customXml" Target="../ink/ink588.xml"/><Relationship Id="rId5" Type="http://schemas.openxmlformats.org/officeDocument/2006/relationships/image" Target="../media/image251.png"/><Relationship Id="rId90" Type="http://schemas.openxmlformats.org/officeDocument/2006/relationships/customXml" Target="../ink/ink569.xml"/><Relationship Id="rId95" Type="http://schemas.openxmlformats.org/officeDocument/2006/relationships/image" Target="../media/image604.png"/><Relationship Id="rId22" Type="http://schemas.openxmlformats.org/officeDocument/2006/relationships/customXml" Target="../ink/ink535.xml"/><Relationship Id="rId27" Type="http://schemas.openxmlformats.org/officeDocument/2006/relationships/image" Target="../media/image570.png"/><Relationship Id="rId43" Type="http://schemas.openxmlformats.org/officeDocument/2006/relationships/image" Target="../media/image578.png"/><Relationship Id="rId48" Type="http://schemas.openxmlformats.org/officeDocument/2006/relationships/customXml" Target="../ink/ink548.xml"/><Relationship Id="rId64" Type="http://schemas.openxmlformats.org/officeDocument/2006/relationships/customXml" Target="../ink/ink556.xml"/><Relationship Id="rId69" Type="http://schemas.openxmlformats.org/officeDocument/2006/relationships/image" Target="../media/image591.png"/><Relationship Id="rId113" Type="http://schemas.openxmlformats.org/officeDocument/2006/relationships/image" Target="../media/image613.png"/><Relationship Id="rId118" Type="http://schemas.openxmlformats.org/officeDocument/2006/relationships/customXml" Target="../ink/ink583.xml"/><Relationship Id="rId134" Type="http://schemas.openxmlformats.org/officeDocument/2006/relationships/customXml" Target="../ink/ink591.xml"/><Relationship Id="rId139" Type="http://schemas.openxmlformats.org/officeDocument/2006/relationships/image" Target="../media/image626.png"/><Relationship Id="rId80" Type="http://schemas.openxmlformats.org/officeDocument/2006/relationships/customXml" Target="../ink/ink564.xml"/><Relationship Id="rId85" Type="http://schemas.openxmlformats.org/officeDocument/2006/relationships/image" Target="../media/image599.png"/><Relationship Id="rId12" Type="http://schemas.openxmlformats.org/officeDocument/2006/relationships/customXml" Target="../ink/ink530.xml"/><Relationship Id="rId17" Type="http://schemas.openxmlformats.org/officeDocument/2006/relationships/image" Target="../media/image565.png"/><Relationship Id="rId33" Type="http://schemas.openxmlformats.org/officeDocument/2006/relationships/image" Target="../media/image573.png"/><Relationship Id="rId38" Type="http://schemas.openxmlformats.org/officeDocument/2006/relationships/customXml" Target="../ink/ink543.xml"/><Relationship Id="rId59" Type="http://schemas.openxmlformats.org/officeDocument/2006/relationships/image" Target="../media/image586.png"/><Relationship Id="rId103" Type="http://schemas.openxmlformats.org/officeDocument/2006/relationships/image" Target="../media/image608.png"/><Relationship Id="rId108" Type="http://schemas.openxmlformats.org/officeDocument/2006/relationships/customXml" Target="../ink/ink578.xml"/><Relationship Id="rId124" Type="http://schemas.openxmlformats.org/officeDocument/2006/relationships/customXml" Target="../ink/ink586.xml"/><Relationship Id="rId129" Type="http://schemas.openxmlformats.org/officeDocument/2006/relationships/image" Target="../media/image621.png"/><Relationship Id="rId54" Type="http://schemas.openxmlformats.org/officeDocument/2006/relationships/customXml" Target="../ink/ink551.xml"/><Relationship Id="rId70" Type="http://schemas.openxmlformats.org/officeDocument/2006/relationships/customXml" Target="../ink/ink559.xml"/><Relationship Id="rId75" Type="http://schemas.openxmlformats.org/officeDocument/2006/relationships/image" Target="../media/image594.png"/><Relationship Id="rId91" Type="http://schemas.openxmlformats.org/officeDocument/2006/relationships/image" Target="../media/image602.png"/><Relationship Id="rId96" Type="http://schemas.openxmlformats.org/officeDocument/2006/relationships/customXml" Target="../ink/ink572.xml"/><Relationship Id="rId140" Type="http://schemas.openxmlformats.org/officeDocument/2006/relationships/customXml" Target="../ink/ink594.xml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527.xml"/><Relationship Id="rId23" Type="http://schemas.openxmlformats.org/officeDocument/2006/relationships/image" Target="../media/image568.png"/><Relationship Id="rId28" Type="http://schemas.openxmlformats.org/officeDocument/2006/relationships/customXml" Target="../ink/ink538.xml"/><Relationship Id="rId49" Type="http://schemas.openxmlformats.org/officeDocument/2006/relationships/image" Target="../media/image581.png"/><Relationship Id="rId114" Type="http://schemas.openxmlformats.org/officeDocument/2006/relationships/customXml" Target="../ink/ink581.xml"/><Relationship Id="rId119" Type="http://schemas.openxmlformats.org/officeDocument/2006/relationships/image" Target="../media/image616.png"/><Relationship Id="rId44" Type="http://schemas.openxmlformats.org/officeDocument/2006/relationships/customXml" Target="../ink/ink546.xml"/><Relationship Id="rId60" Type="http://schemas.openxmlformats.org/officeDocument/2006/relationships/customXml" Target="../ink/ink554.xml"/><Relationship Id="rId65" Type="http://schemas.openxmlformats.org/officeDocument/2006/relationships/image" Target="../media/image589.png"/><Relationship Id="rId81" Type="http://schemas.openxmlformats.org/officeDocument/2006/relationships/image" Target="../media/image597.png"/><Relationship Id="rId86" Type="http://schemas.openxmlformats.org/officeDocument/2006/relationships/customXml" Target="../ink/ink567.xml"/><Relationship Id="rId130" Type="http://schemas.openxmlformats.org/officeDocument/2006/relationships/customXml" Target="../ink/ink589.xml"/><Relationship Id="rId135" Type="http://schemas.openxmlformats.org/officeDocument/2006/relationships/image" Target="../media/image624.png"/><Relationship Id="rId13" Type="http://schemas.openxmlformats.org/officeDocument/2006/relationships/image" Target="../media/image563.png"/><Relationship Id="rId18" Type="http://schemas.openxmlformats.org/officeDocument/2006/relationships/customXml" Target="../ink/ink533.xml"/><Relationship Id="rId39" Type="http://schemas.openxmlformats.org/officeDocument/2006/relationships/image" Target="../media/image576.png"/><Relationship Id="rId109" Type="http://schemas.openxmlformats.org/officeDocument/2006/relationships/image" Target="../media/image611.png"/><Relationship Id="rId34" Type="http://schemas.openxmlformats.org/officeDocument/2006/relationships/customXml" Target="../ink/ink541.xml"/><Relationship Id="rId50" Type="http://schemas.openxmlformats.org/officeDocument/2006/relationships/customXml" Target="../ink/ink549.xml"/><Relationship Id="rId55" Type="http://schemas.openxmlformats.org/officeDocument/2006/relationships/image" Target="../media/image584.png"/><Relationship Id="rId76" Type="http://schemas.openxmlformats.org/officeDocument/2006/relationships/customXml" Target="../ink/ink562.xml"/><Relationship Id="rId97" Type="http://schemas.openxmlformats.org/officeDocument/2006/relationships/image" Target="../media/image605.png"/><Relationship Id="rId104" Type="http://schemas.openxmlformats.org/officeDocument/2006/relationships/customXml" Target="../ink/ink576.xml"/><Relationship Id="rId120" Type="http://schemas.openxmlformats.org/officeDocument/2006/relationships/customXml" Target="../ink/ink584.xml"/><Relationship Id="rId125" Type="http://schemas.openxmlformats.org/officeDocument/2006/relationships/image" Target="../media/image619.png"/><Relationship Id="rId141" Type="http://schemas.openxmlformats.org/officeDocument/2006/relationships/image" Target="../media/image627.png"/><Relationship Id="rId7" Type="http://schemas.openxmlformats.org/officeDocument/2006/relationships/image" Target="../media/image560.png"/><Relationship Id="rId71" Type="http://schemas.openxmlformats.org/officeDocument/2006/relationships/image" Target="../media/image592.png"/><Relationship Id="rId92" Type="http://schemas.openxmlformats.org/officeDocument/2006/relationships/customXml" Target="../ink/ink570.xml"/><Relationship Id="rId2" Type="http://schemas.openxmlformats.org/officeDocument/2006/relationships/image" Target="../media/image208.jpg"/><Relationship Id="rId29" Type="http://schemas.openxmlformats.org/officeDocument/2006/relationships/image" Target="../media/image571.png"/><Relationship Id="rId24" Type="http://schemas.openxmlformats.org/officeDocument/2006/relationships/customXml" Target="../ink/ink536.xml"/><Relationship Id="rId40" Type="http://schemas.openxmlformats.org/officeDocument/2006/relationships/customXml" Target="../ink/ink544.xml"/><Relationship Id="rId45" Type="http://schemas.openxmlformats.org/officeDocument/2006/relationships/image" Target="../media/image579.png"/><Relationship Id="rId66" Type="http://schemas.openxmlformats.org/officeDocument/2006/relationships/customXml" Target="../ink/ink557.xml"/><Relationship Id="rId87" Type="http://schemas.openxmlformats.org/officeDocument/2006/relationships/image" Target="../media/image600.png"/><Relationship Id="rId110" Type="http://schemas.openxmlformats.org/officeDocument/2006/relationships/customXml" Target="../ink/ink579.xml"/><Relationship Id="rId115" Type="http://schemas.openxmlformats.org/officeDocument/2006/relationships/image" Target="../media/image614.png"/><Relationship Id="rId131" Type="http://schemas.openxmlformats.org/officeDocument/2006/relationships/image" Target="../media/image622.png"/><Relationship Id="rId136" Type="http://schemas.openxmlformats.org/officeDocument/2006/relationships/customXml" Target="../ink/ink592.xml"/><Relationship Id="rId61" Type="http://schemas.openxmlformats.org/officeDocument/2006/relationships/image" Target="../media/image587.png"/><Relationship Id="rId82" Type="http://schemas.openxmlformats.org/officeDocument/2006/relationships/customXml" Target="../ink/ink565.xml"/><Relationship Id="rId19" Type="http://schemas.openxmlformats.org/officeDocument/2006/relationships/image" Target="../media/image566.png"/><Relationship Id="rId14" Type="http://schemas.openxmlformats.org/officeDocument/2006/relationships/customXml" Target="../ink/ink531.xml"/><Relationship Id="rId30" Type="http://schemas.openxmlformats.org/officeDocument/2006/relationships/customXml" Target="../ink/ink539.xml"/><Relationship Id="rId35" Type="http://schemas.openxmlformats.org/officeDocument/2006/relationships/image" Target="../media/image574.png"/><Relationship Id="rId56" Type="http://schemas.openxmlformats.org/officeDocument/2006/relationships/customXml" Target="../ink/ink552.xml"/><Relationship Id="rId77" Type="http://schemas.openxmlformats.org/officeDocument/2006/relationships/image" Target="../media/image595.png"/><Relationship Id="rId100" Type="http://schemas.openxmlformats.org/officeDocument/2006/relationships/customXml" Target="../ink/ink574.xml"/><Relationship Id="rId105" Type="http://schemas.openxmlformats.org/officeDocument/2006/relationships/image" Target="../media/image609.png"/><Relationship Id="rId126" Type="http://schemas.openxmlformats.org/officeDocument/2006/relationships/customXml" Target="../ink/ink587.xml"/><Relationship Id="rId8" Type="http://schemas.openxmlformats.org/officeDocument/2006/relationships/customXml" Target="../ink/ink528.xml"/><Relationship Id="rId51" Type="http://schemas.openxmlformats.org/officeDocument/2006/relationships/image" Target="../media/image582.png"/><Relationship Id="rId72" Type="http://schemas.openxmlformats.org/officeDocument/2006/relationships/customXml" Target="../ink/ink560.xml"/><Relationship Id="rId93" Type="http://schemas.openxmlformats.org/officeDocument/2006/relationships/image" Target="../media/image603.png"/><Relationship Id="rId98" Type="http://schemas.openxmlformats.org/officeDocument/2006/relationships/customXml" Target="../ink/ink573.xml"/><Relationship Id="rId121" Type="http://schemas.openxmlformats.org/officeDocument/2006/relationships/image" Target="../media/image617.png"/><Relationship Id="rId3" Type="http://schemas.openxmlformats.org/officeDocument/2006/relationships/image" Target="../media/image250.png"/><Relationship Id="rId25" Type="http://schemas.openxmlformats.org/officeDocument/2006/relationships/image" Target="../media/image569.png"/><Relationship Id="rId46" Type="http://schemas.openxmlformats.org/officeDocument/2006/relationships/customXml" Target="../ink/ink547.xml"/><Relationship Id="rId67" Type="http://schemas.openxmlformats.org/officeDocument/2006/relationships/image" Target="../media/image590.png"/><Relationship Id="rId116" Type="http://schemas.openxmlformats.org/officeDocument/2006/relationships/customXml" Target="../ink/ink582.xml"/><Relationship Id="rId137" Type="http://schemas.openxmlformats.org/officeDocument/2006/relationships/image" Target="../media/image625.png"/><Relationship Id="rId20" Type="http://schemas.openxmlformats.org/officeDocument/2006/relationships/customXml" Target="../ink/ink534.xml"/><Relationship Id="rId41" Type="http://schemas.openxmlformats.org/officeDocument/2006/relationships/image" Target="../media/image577.png"/><Relationship Id="rId62" Type="http://schemas.openxmlformats.org/officeDocument/2006/relationships/customXml" Target="../ink/ink555.xml"/><Relationship Id="rId83" Type="http://schemas.openxmlformats.org/officeDocument/2006/relationships/image" Target="../media/image598.png"/><Relationship Id="rId88" Type="http://schemas.openxmlformats.org/officeDocument/2006/relationships/customXml" Target="../ink/ink568.xml"/><Relationship Id="rId111" Type="http://schemas.openxmlformats.org/officeDocument/2006/relationships/image" Target="../media/image612.png"/><Relationship Id="rId132" Type="http://schemas.openxmlformats.org/officeDocument/2006/relationships/customXml" Target="../ink/ink590.xml"/><Relationship Id="rId15" Type="http://schemas.openxmlformats.org/officeDocument/2006/relationships/image" Target="../media/image564.png"/><Relationship Id="rId36" Type="http://schemas.openxmlformats.org/officeDocument/2006/relationships/customXml" Target="../ink/ink542.xml"/><Relationship Id="rId57" Type="http://schemas.openxmlformats.org/officeDocument/2006/relationships/image" Target="../media/image585.png"/><Relationship Id="rId106" Type="http://schemas.openxmlformats.org/officeDocument/2006/relationships/customXml" Target="../ink/ink577.xml"/><Relationship Id="rId127" Type="http://schemas.openxmlformats.org/officeDocument/2006/relationships/image" Target="../media/image620.png"/><Relationship Id="rId10" Type="http://schemas.openxmlformats.org/officeDocument/2006/relationships/customXml" Target="../ink/ink529.xml"/><Relationship Id="rId31" Type="http://schemas.openxmlformats.org/officeDocument/2006/relationships/image" Target="../media/image572.png"/><Relationship Id="rId52" Type="http://schemas.openxmlformats.org/officeDocument/2006/relationships/customXml" Target="../ink/ink550.xml"/><Relationship Id="rId73" Type="http://schemas.openxmlformats.org/officeDocument/2006/relationships/image" Target="../media/image593.png"/><Relationship Id="rId78" Type="http://schemas.openxmlformats.org/officeDocument/2006/relationships/customXml" Target="../ink/ink563.xml"/><Relationship Id="rId94" Type="http://schemas.openxmlformats.org/officeDocument/2006/relationships/customXml" Target="../ink/ink571.xml"/><Relationship Id="rId99" Type="http://schemas.openxmlformats.org/officeDocument/2006/relationships/image" Target="../media/image606.png"/><Relationship Id="rId101" Type="http://schemas.openxmlformats.org/officeDocument/2006/relationships/image" Target="../media/image607.png"/><Relationship Id="rId122" Type="http://schemas.openxmlformats.org/officeDocument/2006/relationships/customXml" Target="../ink/ink585.xml"/><Relationship Id="rId4" Type="http://schemas.openxmlformats.org/officeDocument/2006/relationships/image" Target="../media/image72.jpeg"/><Relationship Id="rId9" Type="http://schemas.openxmlformats.org/officeDocument/2006/relationships/image" Target="../media/image561.png"/><Relationship Id="rId26" Type="http://schemas.openxmlformats.org/officeDocument/2006/relationships/customXml" Target="../ink/ink537.xml"/><Relationship Id="rId47" Type="http://schemas.openxmlformats.org/officeDocument/2006/relationships/image" Target="../media/image580.png"/><Relationship Id="rId68" Type="http://schemas.openxmlformats.org/officeDocument/2006/relationships/customXml" Target="../ink/ink558.xml"/><Relationship Id="rId89" Type="http://schemas.openxmlformats.org/officeDocument/2006/relationships/image" Target="../media/image601.png"/><Relationship Id="rId112" Type="http://schemas.openxmlformats.org/officeDocument/2006/relationships/customXml" Target="../ink/ink580.xml"/><Relationship Id="rId133" Type="http://schemas.openxmlformats.org/officeDocument/2006/relationships/image" Target="../media/image623.png"/><Relationship Id="rId16" Type="http://schemas.openxmlformats.org/officeDocument/2006/relationships/customXml" Target="../ink/ink532.xml"/></Relationships>
</file>

<file path=ppt/slides/_rels/slide12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650.xml"/><Relationship Id="rId21" Type="http://schemas.openxmlformats.org/officeDocument/2006/relationships/customXml" Target="../ink/ink602.xml"/><Relationship Id="rId42" Type="http://schemas.openxmlformats.org/officeDocument/2006/relationships/image" Target="../media/image648.png"/><Relationship Id="rId63" Type="http://schemas.openxmlformats.org/officeDocument/2006/relationships/customXml" Target="../ink/ink623.xml"/><Relationship Id="rId84" Type="http://schemas.openxmlformats.org/officeDocument/2006/relationships/image" Target="../media/image669.png"/><Relationship Id="rId138" Type="http://schemas.openxmlformats.org/officeDocument/2006/relationships/image" Target="../media/image696.png"/><Relationship Id="rId159" Type="http://schemas.openxmlformats.org/officeDocument/2006/relationships/customXml" Target="../ink/ink671.xml"/><Relationship Id="rId170" Type="http://schemas.openxmlformats.org/officeDocument/2006/relationships/image" Target="../media/image712.png"/><Relationship Id="rId107" Type="http://schemas.openxmlformats.org/officeDocument/2006/relationships/customXml" Target="../ink/ink645.xml"/><Relationship Id="rId11" Type="http://schemas.openxmlformats.org/officeDocument/2006/relationships/customXml" Target="../ink/ink597.xml"/><Relationship Id="rId32" Type="http://schemas.openxmlformats.org/officeDocument/2006/relationships/image" Target="../media/image643.png"/><Relationship Id="rId53" Type="http://schemas.openxmlformats.org/officeDocument/2006/relationships/customXml" Target="../ink/ink618.xml"/><Relationship Id="rId74" Type="http://schemas.openxmlformats.org/officeDocument/2006/relationships/image" Target="../media/image664.png"/><Relationship Id="rId128" Type="http://schemas.openxmlformats.org/officeDocument/2006/relationships/image" Target="../media/image691.png"/><Relationship Id="rId149" Type="http://schemas.openxmlformats.org/officeDocument/2006/relationships/customXml" Target="../ink/ink666.xml"/><Relationship Id="rId5" Type="http://schemas.openxmlformats.org/officeDocument/2006/relationships/image" Target="../media/image253.jpeg"/><Relationship Id="rId95" Type="http://schemas.openxmlformats.org/officeDocument/2006/relationships/customXml" Target="../ink/ink639.xml"/><Relationship Id="rId160" Type="http://schemas.openxmlformats.org/officeDocument/2006/relationships/image" Target="../media/image707.png"/><Relationship Id="rId22" Type="http://schemas.openxmlformats.org/officeDocument/2006/relationships/image" Target="../media/image638.png"/><Relationship Id="rId43" Type="http://schemas.openxmlformats.org/officeDocument/2006/relationships/customXml" Target="../ink/ink613.xml"/><Relationship Id="rId64" Type="http://schemas.openxmlformats.org/officeDocument/2006/relationships/image" Target="../media/image659.png"/><Relationship Id="rId118" Type="http://schemas.openxmlformats.org/officeDocument/2006/relationships/image" Target="../media/image686.png"/><Relationship Id="rId139" Type="http://schemas.openxmlformats.org/officeDocument/2006/relationships/customXml" Target="../ink/ink661.xml"/><Relationship Id="rId85" Type="http://schemas.openxmlformats.org/officeDocument/2006/relationships/customXml" Target="../ink/ink634.xml"/><Relationship Id="rId150" Type="http://schemas.openxmlformats.org/officeDocument/2006/relationships/image" Target="../media/image702.png"/><Relationship Id="rId171" Type="http://schemas.openxmlformats.org/officeDocument/2006/relationships/customXml" Target="../ink/ink677.xml"/><Relationship Id="rId12" Type="http://schemas.openxmlformats.org/officeDocument/2006/relationships/image" Target="../media/image633.png"/><Relationship Id="rId33" Type="http://schemas.openxmlformats.org/officeDocument/2006/relationships/customXml" Target="../ink/ink608.xml"/><Relationship Id="rId108" Type="http://schemas.openxmlformats.org/officeDocument/2006/relationships/image" Target="../media/image681.png"/><Relationship Id="rId129" Type="http://schemas.openxmlformats.org/officeDocument/2006/relationships/customXml" Target="../ink/ink656.xml"/><Relationship Id="rId54" Type="http://schemas.openxmlformats.org/officeDocument/2006/relationships/image" Target="../media/image654.png"/><Relationship Id="rId70" Type="http://schemas.openxmlformats.org/officeDocument/2006/relationships/image" Target="../media/image662.png"/><Relationship Id="rId75" Type="http://schemas.openxmlformats.org/officeDocument/2006/relationships/customXml" Target="../ink/ink629.xml"/><Relationship Id="rId91" Type="http://schemas.openxmlformats.org/officeDocument/2006/relationships/customXml" Target="../ink/ink637.xml"/><Relationship Id="rId96" Type="http://schemas.openxmlformats.org/officeDocument/2006/relationships/image" Target="../media/image675.png"/><Relationship Id="rId140" Type="http://schemas.openxmlformats.org/officeDocument/2006/relationships/image" Target="../media/image697.png"/><Relationship Id="rId145" Type="http://schemas.openxmlformats.org/officeDocument/2006/relationships/customXml" Target="../ink/ink664.xml"/><Relationship Id="rId161" Type="http://schemas.openxmlformats.org/officeDocument/2006/relationships/customXml" Target="../ink/ink672.xml"/><Relationship Id="rId166" Type="http://schemas.openxmlformats.org/officeDocument/2006/relationships/image" Target="../media/image710.png"/><Relationship Id="rId1" Type="http://schemas.microsoft.com/office/2007/relationships/media" Target="../media/media5.mp4"/><Relationship Id="rId6" Type="http://schemas.openxmlformats.org/officeDocument/2006/relationships/image" Target="../media/image288.png"/><Relationship Id="rId23" Type="http://schemas.openxmlformats.org/officeDocument/2006/relationships/customXml" Target="../ink/ink603.xml"/><Relationship Id="rId28" Type="http://schemas.openxmlformats.org/officeDocument/2006/relationships/image" Target="../media/image641.png"/><Relationship Id="rId49" Type="http://schemas.openxmlformats.org/officeDocument/2006/relationships/customXml" Target="../ink/ink616.xml"/><Relationship Id="rId114" Type="http://schemas.openxmlformats.org/officeDocument/2006/relationships/image" Target="../media/image684.png"/><Relationship Id="rId119" Type="http://schemas.openxmlformats.org/officeDocument/2006/relationships/customXml" Target="../ink/ink651.xml"/><Relationship Id="rId44" Type="http://schemas.openxmlformats.org/officeDocument/2006/relationships/image" Target="../media/image649.png"/><Relationship Id="rId60" Type="http://schemas.openxmlformats.org/officeDocument/2006/relationships/image" Target="../media/image657.png"/><Relationship Id="rId65" Type="http://schemas.openxmlformats.org/officeDocument/2006/relationships/customXml" Target="../ink/ink624.xml"/><Relationship Id="rId81" Type="http://schemas.openxmlformats.org/officeDocument/2006/relationships/customXml" Target="../ink/ink632.xml"/><Relationship Id="rId86" Type="http://schemas.openxmlformats.org/officeDocument/2006/relationships/image" Target="../media/image670.png"/><Relationship Id="rId130" Type="http://schemas.openxmlformats.org/officeDocument/2006/relationships/image" Target="../media/image692.png"/><Relationship Id="rId135" Type="http://schemas.openxmlformats.org/officeDocument/2006/relationships/customXml" Target="../ink/ink659.xml"/><Relationship Id="rId151" Type="http://schemas.openxmlformats.org/officeDocument/2006/relationships/customXml" Target="../ink/ink667.xml"/><Relationship Id="rId156" Type="http://schemas.openxmlformats.org/officeDocument/2006/relationships/image" Target="../media/image705.png"/><Relationship Id="rId172" Type="http://schemas.openxmlformats.org/officeDocument/2006/relationships/image" Target="../media/image713.png"/><Relationship Id="rId13" Type="http://schemas.openxmlformats.org/officeDocument/2006/relationships/customXml" Target="../ink/ink598.xml"/><Relationship Id="rId18" Type="http://schemas.openxmlformats.org/officeDocument/2006/relationships/image" Target="../media/image636.png"/><Relationship Id="rId39" Type="http://schemas.openxmlformats.org/officeDocument/2006/relationships/customXml" Target="../ink/ink611.xml"/><Relationship Id="rId109" Type="http://schemas.openxmlformats.org/officeDocument/2006/relationships/customXml" Target="../ink/ink646.xml"/><Relationship Id="rId34" Type="http://schemas.openxmlformats.org/officeDocument/2006/relationships/image" Target="../media/image644.png"/><Relationship Id="rId50" Type="http://schemas.openxmlformats.org/officeDocument/2006/relationships/image" Target="../media/image652.png"/><Relationship Id="rId55" Type="http://schemas.openxmlformats.org/officeDocument/2006/relationships/customXml" Target="../ink/ink619.xml"/><Relationship Id="rId76" Type="http://schemas.openxmlformats.org/officeDocument/2006/relationships/image" Target="../media/image665.png"/><Relationship Id="rId97" Type="http://schemas.openxmlformats.org/officeDocument/2006/relationships/customXml" Target="../ink/ink640.xml"/><Relationship Id="rId104" Type="http://schemas.openxmlformats.org/officeDocument/2006/relationships/image" Target="../media/image679.png"/><Relationship Id="rId120" Type="http://schemas.openxmlformats.org/officeDocument/2006/relationships/image" Target="../media/image687.png"/><Relationship Id="rId125" Type="http://schemas.openxmlformats.org/officeDocument/2006/relationships/customXml" Target="../ink/ink654.xml"/><Relationship Id="rId141" Type="http://schemas.openxmlformats.org/officeDocument/2006/relationships/customXml" Target="../ink/ink662.xml"/><Relationship Id="rId146" Type="http://schemas.openxmlformats.org/officeDocument/2006/relationships/image" Target="../media/image700.png"/><Relationship Id="rId167" Type="http://schemas.openxmlformats.org/officeDocument/2006/relationships/customXml" Target="../ink/ink675.xml"/><Relationship Id="rId7" Type="http://schemas.openxmlformats.org/officeDocument/2006/relationships/customXml" Target="../ink/ink595.xml"/><Relationship Id="rId71" Type="http://schemas.openxmlformats.org/officeDocument/2006/relationships/customXml" Target="../ink/ink627.xml"/><Relationship Id="rId92" Type="http://schemas.openxmlformats.org/officeDocument/2006/relationships/image" Target="../media/image673.png"/><Relationship Id="rId162" Type="http://schemas.openxmlformats.org/officeDocument/2006/relationships/image" Target="../media/image708.png"/><Relationship Id="rId2" Type="http://schemas.openxmlformats.org/officeDocument/2006/relationships/video" Target="../media/media5.mp4"/><Relationship Id="rId29" Type="http://schemas.openxmlformats.org/officeDocument/2006/relationships/customXml" Target="../ink/ink606.xml"/><Relationship Id="rId24" Type="http://schemas.openxmlformats.org/officeDocument/2006/relationships/image" Target="../media/image639.png"/><Relationship Id="rId40" Type="http://schemas.openxmlformats.org/officeDocument/2006/relationships/image" Target="../media/image647.png"/><Relationship Id="rId45" Type="http://schemas.openxmlformats.org/officeDocument/2006/relationships/customXml" Target="../ink/ink614.xml"/><Relationship Id="rId66" Type="http://schemas.openxmlformats.org/officeDocument/2006/relationships/image" Target="../media/image660.png"/><Relationship Id="rId87" Type="http://schemas.openxmlformats.org/officeDocument/2006/relationships/customXml" Target="../ink/ink635.xml"/><Relationship Id="rId110" Type="http://schemas.openxmlformats.org/officeDocument/2006/relationships/image" Target="../media/image682.png"/><Relationship Id="rId115" Type="http://schemas.openxmlformats.org/officeDocument/2006/relationships/customXml" Target="../ink/ink649.xml"/><Relationship Id="rId131" Type="http://schemas.openxmlformats.org/officeDocument/2006/relationships/customXml" Target="../ink/ink657.xml"/><Relationship Id="rId136" Type="http://schemas.openxmlformats.org/officeDocument/2006/relationships/image" Target="../media/image695.png"/><Relationship Id="rId157" Type="http://schemas.openxmlformats.org/officeDocument/2006/relationships/customXml" Target="../ink/ink670.xml"/><Relationship Id="rId61" Type="http://schemas.openxmlformats.org/officeDocument/2006/relationships/customXml" Target="../ink/ink622.xml"/><Relationship Id="rId82" Type="http://schemas.openxmlformats.org/officeDocument/2006/relationships/image" Target="../media/image668.png"/><Relationship Id="rId152" Type="http://schemas.openxmlformats.org/officeDocument/2006/relationships/image" Target="../media/image703.png"/><Relationship Id="rId19" Type="http://schemas.openxmlformats.org/officeDocument/2006/relationships/customXml" Target="../ink/ink601.xml"/><Relationship Id="rId14" Type="http://schemas.openxmlformats.org/officeDocument/2006/relationships/image" Target="../media/image634.png"/><Relationship Id="rId30" Type="http://schemas.openxmlformats.org/officeDocument/2006/relationships/image" Target="../media/image642.png"/><Relationship Id="rId35" Type="http://schemas.openxmlformats.org/officeDocument/2006/relationships/customXml" Target="../ink/ink609.xml"/><Relationship Id="rId56" Type="http://schemas.openxmlformats.org/officeDocument/2006/relationships/image" Target="../media/image655.png"/><Relationship Id="rId77" Type="http://schemas.openxmlformats.org/officeDocument/2006/relationships/customXml" Target="../ink/ink630.xml"/><Relationship Id="rId100" Type="http://schemas.openxmlformats.org/officeDocument/2006/relationships/image" Target="../media/image677.png"/><Relationship Id="rId105" Type="http://schemas.openxmlformats.org/officeDocument/2006/relationships/customXml" Target="../ink/ink644.xml"/><Relationship Id="rId126" Type="http://schemas.openxmlformats.org/officeDocument/2006/relationships/image" Target="../media/image690.png"/><Relationship Id="rId147" Type="http://schemas.openxmlformats.org/officeDocument/2006/relationships/customXml" Target="../ink/ink665.xml"/><Relationship Id="rId168" Type="http://schemas.openxmlformats.org/officeDocument/2006/relationships/image" Target="../media/image711.png"/><Relationship Id="rId8" Type="http://schemas.openxmlformats.org/officeDocument/2006/relationships/image" Target="../media/image631.png"/><Relationship Id="rId51" Type="http://schemas.openxmlformats.org/officeDocument/2006/relationships/customXml" Target="../ink/ink617.xml"/><Relationship Id="rId72" Type="http://schemas.openxmlformats.org/officeDocument/2006/relationships/image" Target="../media/image663.png"/><Relationship Id="rId93" Type="http://schemas.openxmlformats.org/officeDocument/2006/relationships/customXml" Target="../ink/ink638.xml"/><Relationship Id="rId98" Type="http://schemas.openxmlformats.org/officeDocument/2006/relationships/image" Target="../media/image676.png"/><Relationship Id="rId121" Type="http://schemas.openxmlformats.org/officeDocument/2006/relationships/customXml" Target="../ink/ink652.xml"/><Relationship Id="rId142" Type="http://schemas.openxmlformats.org/officeDocument/2006/relationships/image" Target="../media/image698.png"/><Relationship Id="rId163" Type="http://schemas.openxmlformats.org/officeDocument/2006/relationships/customXml" Target="../ink/ink673.xml"/><Relationship Id="rId3" Type="http://schemas.openxmlformats.org/officeDocument/2006/relationships/slideLayout" Target="../slideLayouts/slideLayout7.xml"/><Relationship Id="rId25" Type="http://schemas.openxmlformats.org/officeDocument/2006/relationships/customXml" Target="../ink/ink604.xml"/><Relationship Id="rId46" Type="http://schemas.openxmlformats.org/officeDocument/2006/relationships/image" Target="../media/image650.png"/><Relationship Id="rId67" Type="http://schemas.openxmlformats.org/officeDocument/2006/relationships/customXml" Target="../ink/ink625.xml"/><Relationship Id="rId116" Type="http://schemas.openxmlformats.org/officeDocument/2006/relationships/image" Target="../media/image685.png"/><Relationship Id="rId137" Type="http://schemas.openxmlformats.org/officeDocument/2006/relationships/customXml" Target="../ink/ink660.xml"/><Relationship Id="rId158" Type="http://schemas.openxmlformats.org/officeDocument/2006/relationships/image" Target="../media/image706.png"/><Relationship Id="rId20" Type="http://schemas.openxmlformats.org/officeDocument/2006/relationships/image" Target="../media/image637.png"/><Relationship Id="rId41" Type="http://schemas.openxmlformats.org/officeDocument/2006/relationships/customXml" Target="../ink/ink612.xml"/><Relationship Id="rId62" Type="http://schemas.openxmlformats.org/officeDocument/2006/relationships/image" Target="../media/image658.png"/><Relationship Id="rId83" Type="http://schemas.openxmlformats.org/officeDocument/2006/relationships/customXml" Target="../ink/ink633.xml"/><Relationship Id="rId88" Type="http://schemas.openxmlformats.org/officeDocument/2006/relationships/image" Target="../media/image671.png"/><Relationship Id="rId111" Type="http://schemas.openxmlformats.org/officeDocument/2006/relationships/customXml" Target="../ink/ink647.xml"/><Relationship Id="rId132" Type="http://schemas.openxmlformats.org/officeDocument/2006/relationships/image" Target="../media/image693.png"/><Relationship Id="rId153" Type="http://schemas.openxmlformats.org/officeDocument/2006/relationships/customXml" Target="../ink/ink668.xml"/><Relationship Id="rId15" Type="http://schemas.openxmlformats.org/officeDocument/2006/relationships/customXml" Target="../ink/ink599.xml"/><Relationship Id="rId36" Type="http://schemas.openxmlformats.org/officeDocument/2006/relationships/image" Target="../media/image645.png"/><Relationship Id="rId57" Type="http://schemas.openxmlformats.org/officeDocument/2006/relationships/customXml" Target="../ink/ink620.xml"/><Relationship Id="rId106" Type="http://schemas.openxmlformats.org/officeDocument/2006/relationships/image" Target="../media/image680.png"/><Relationship Id="rId127" Type="http://schemas.openxmlformats.org/officeDocument/2006/relationships/customXml" Target="../ink/ink655.xml"/><Relationship Id="rId10" Type="http://schemas.openxmlformats.org/officeDocument/2006/relationships/image" Target="../media/image632.png"/><Relationship Id="rId31" Type="http://schemas.openxmlformats.org/officeDocument/2006/relationships/customXml" Target="../ink/ink607.xml"/><Relationship Id="rId52" Type="http://schemas.openxmlformats.org/officeDocument/2006/relationships/image" Target="../media/image653.png"/><Relationship Id="rId73" Type="http://schemas.openxmlformats.org/officeDocument/2006/relationships/customXml" Target="../ink/ink628.xml"/><Relationship Id="rId78" Type="http://schemas.openxmlformats.org/officeDocument/2006/relationships/image" Target="../media/image666.png"/><Relationship Id="rId94" Type="http://schemas.openxmlformats.org/officeDocument/2006/relationships/image" Target="../media/image674.png"/><Relationship Id="rId99" Type="http://schemas.openxmlformats.org/officeDocument/2006/relationships/customXml" Target="../ink/ink641.xml"/><Relationship Id="rId101" Type="http://schemas.openxmlformats.org/officeDocument/2006/relationships/customXml" Target="../ink/ink642.xml"/><Relationship Id="rId122" Type="http://schemas.openxmlformats.org/officeDocument/2006/relationships/image" Target="../media/image688.png"/><Relationship Id="rId143" Type="http://schemas.openxmlformats.org/officeDocument/2006/relationships/customXml" Target="../ink/ink663.xml"/><Relationship Id="rId148" Type="http://schemas.openxmlformats.org/officeDocument/2006/relationships/image" Target="../media/image701.png"/><Relationship Id="rId164" Type="http://schemas.openxmlformats.org/officeDocument/2006/relationships/image" Target="../media/image709.png"/><Relationship Id="rId169" Type="http://schemas.openxmlformats.org/officeDocument/2006/relationships/customXml" Target="../ink/ink676.xml"/><Relationship Id="rId4" Type="http://schemas.openxmlformats.org/officeDocument/2006/relationships/image" Target="../media/image252.png"/><Relationship Id="rId9" Type="http://schemas.openxmlformats.org/officeDocument/2006/relationships/customXml" Target="../ink/ink596.xml"/><Relationship Id="rId26" Type="http://schemas.openxmlformats.org/officeDocument/2006/relationships/image" Target="../media/image640.png"/><Relationship Id="rId47" Type="http://schemas.openxmlformats.org/officeDocument/2006/relationships/customXml" Target="../ink/ink615.xml"/><Relationship Id="rId68" Type="http://schemas.openxmlformats.org/officeDocument/2006/relationships/image" Target="../media/image661.png"/><Relationship Id="rId89" Type="http://schemas.openxmlformats.org/officeDocument/2006/relationships/customXml" Target="../ink/ink636.xml"/><Relationship Id="rId112" Type="http://schemas.openxmlformats.org/officeDocument/2006/relationships/image" Target="../media/image683.png"/><Relationship Id="rId133" Type="http://schemas.openxmlformats.org/officeDocument/2006/relationships/customXml" Target="../ink/ink658.xml"/><Relationship Id="rId154" Type="http://schemas.openxmlformats.org/officeDocument/2006/relationships/image" Target="../media/image704.png"/><Relationship Id="rId16" Type="http://schemas.openxmlformats.org/officeDocument/2006/relationships/image" Target="../media/image635.png"/><Relationship Id="rId37" Type="http://schemas.openxmlformats.org/officeDocument/2006/relationships/customXml" Target="../ink/ink610.xml"/><Relationship Id="rId58" Type="http://schemas.openxmlformats.org/officeDocument/2006/relationships/image" Target="../media/image656.png"/><Relationship Id="rId79" Type="http://schemas.openxmlformats.org/officeDocument/2006/relationships/customXml" Target="../ink/ink631.xml"/><Relationship Id="rId102" Type="http://schemas.openxmlformats.org/officeDocument/2006/relationships/image" Target="../media/image678.png"/><Relationship Id="rId123" Type="http://schemas.openxmlformats.org/officeDocument/2006/relationships/customXml" Target="../ink/ink653.xml"/><Relationship Id="rId144" Type="http://schemas.openxmlformats.org/officeDocument/2006/relationships/image" Target="../media/image699.png"/><Relationship Id="rId90" Type="http://schemas.openxmlformats.org/officeDocument/2006/relationships/image" Target="../media/image672.png"/><Relationship Id="rId165" Type="http://schemas.openxmlformats.org/officeDocument/2006/relationships/customXml" Target="../ink/ink674.xml"/><Relationship Id="rId27" Type="http://schemas.openxmlformats.org/officeDocument/2006/relationships/customXml" Target="../ink/ink605.xml"/><Relationship Id="rId48" Type="http://schemas.openxmlformats.org/officeDocument/2006/relationships/image" Target="../media/image651.png"/><Relationship Id="rId69" Type="http://schemas.openxmlformats.org/officeDocument/2006/relationships/customXml" Target="../ink/ink626.xml"/><Relationship Id="rId113" Type="http://schemas.openxmlformats.org/officeDocument/2006/relationships/customXml" Target="../ink/ink648.xml"/><Relationship Id="rId134" Type="http://schemas.openxmlformats.org/officeDocument/2006/relationships/image" Target="../media/image694.png"/><Relationship Id="rId80" Type="http://schemas.openxmlformats.org/officeDocument/2006/relationships/image" Target="../media/image667.png"/><Relationship Id="rId155" Type="http://schemas.openxmlformats.org/officeDocument/2006/relationships/customXml" Target="../ink/ink669.xml"/><Relationship Id="rId17" Type="http://schemas.openxmlformats.org/officeDocument/2006/relationships/customXml" Target="../ink/ink600.xml"/><Relationship Id="rId38" Type="http://schemas.openxmlformats.org/officeDocument/2006/relationships/image" Target="../media/image646.png"/><Relationship Id="rId59" Type="http://schemas.openxmlformats.org/officeDocument/2006/relationships/customXml" Target="../ink/ink621.xml"/><Relationship Id="rId103" Type="http://schemas.openxmlformats.org/officeDocument/2006/relationships/customXml" Target="../ink/ink643.xml"/><Relationship Id="rId124" Type="http://schemas.openxmlformats.org/officeDocument/2006/relationships/image" Target="../media/image689.png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customXml" Target="../ink/ink679.xml"/><Relationship Id="rId18" Type="http://schemas.openxmlformats.org/officeDocument/2006/relationships/image" Target="../media/image719.png"/><Relationship Id="rId26" Type="http://schemas.openxmlformats.org/officeDocument/2006/relationships/image" Target="../media/image723.png"/><Relationship Id="rId3" Type="http://schemas.openxmlformats.org/officeDocument/2006/relationships/image" Target="../media/image122.jpeg"/><Relationship Id="rId21" Type="http://schemas.openxmlformats.org/officeDocument/2006/relationships/customXml" Target="../ink/ink683.xml"/><Relationship Id="rId34" Type="http://schemas.openxmlformats.org/officeDocument/2006/relationships/image" Target="../media/image727.png"/><Relationship Id="rId7" Type="http://schemas.openxmlformats.org/officeDocument/2006/relationships/image" Target="../media/image289.jpeg"/><Relationship Id="rId12" Type="http://schemas.openxmlformats.org/officeDocument/2006/relationships/image" Target="../media/image716.png"/><Relationship Id="rId17" Type="http://schemas.openxmlformats.org/officeDocument/2006/relationships/customXml" Target="../ink/ink681.xml"/><Relationship Id="rId25" Type="http://schemas.openxmlformats.org/officeDocument/2006/relationships/customXml" Target="../ink/ink685.xml"/><Relationship Id="rId33" Type="http://schemas.openxmlformats.org/officeDocument/2006/relationships/customXml" Target="../ink/ink689.xml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718.png"/><Relationship Id="rId20" Type="http://schemas.openxmlformats.org/officeDocument/2006/relationships/image" Target="../media/image720.png"/><Relationship Id="rId29" Type="http://schemas.openxmlformats.org/officeDocument/2006/relationships/customXml" Target="../ink/ink68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3.jpeg"/><Relationship Id="rId11" Type="http://schemas.openxmlformats.org/officeDocument/2006/relationships/customXml" Target="../ink/ink678.xml"/><Relationship Id="rId24" Type="http://schemas.openxmlformats.org/officeDocument/2006/relationships/image" Target="../media/image722.png"/><Relationship Id="rId32" Type="http://schemas.openxmlformats.org/officeDocument/2006/relationships/image" Target="../media/image726.png"/><Relationship Id="rId5" Type="http://schemas.openxmlformats.org/officeDocument/2006/relationships/image" Target="../media/image251.png"/><Relationship Id="rId15" Type="http://schemas.openxmlformats.org/officeDocument/2006/relationships/customXml" Target="../ink/ink680.xml"/><Relationship Id="rId23" Type="http://schemas.openxmlformats.org/officeDocument/2006/relationships/customXml" Target="../ink/ink684.xml"/><Relationship Id="rId28" Type="http://schemas.openxmlformats.org/officeDocument/2006/relationships/image" Target="../media/image724.png"/><Relationship Id="rId10" Type="http://schemas.openxmlformats.org/officeDocument/2006/relationships/image" Target="../media/image290.emf"/><Relationship Id="rId19" Type="http://schemas.openxmlformats.org/officeDocument/2006/relationships/customXml" Target="../ink/ink682.xml"/><Relationship Id="rId31" Type="http://schemas.openxmlformats.org/officeDocument/2006/relationships/customXml" Target="../ink/ink688.xml"/><Relationship Id="rId4" Type="http://schemas.openxmlformats.org/officeDocument/2006/relationships/image" Target="../media/image250.png"/><Relationship Id="rId9" Type="http://schemas.openxmlformats.org/officeDocument/2006/relationships/oleObject" Target="../embeddings/oleObject7.bin"/><Relationship Id="rId14" Type="http://schemas.openxmlformats.org/officeDocument/2006/relationships/image" Target="../media/image717.png"/><Relationship Id="rId22" Type="http://schemas.openxmlformats.org/officeDocument/2006/relationships/image" Target="../media/image721.png"/><Relationship Id="rId27" Type="http://schemas.openxmlformats.org/officeDocument/2006/relationships/customXml" Target="../ink/ink686.xml"/><Relationship Id="rId30" Type="http://schemas.openxmlformats.org/officeDocument/2006/relationships/image" Target="../media/image725.png"/><Relationship Id="rId8" Type="http://schemas.openxmlformats.org/officeDocument/2006/relationships/image" Target="../media/image121.png"/></Relationships>
</file>

<file path=ppt/slides/_rels/slide14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745.xml"/><Relationship Id="rId21" Type="http://schemas.openxmlformats.org/officeDocument/2006/relationships/customXml" Target="../ink/ink697.xml"/><Relationship Id="rId42" Type="http://schemas.openxmlformats.org/officeDocument/2006/relationships/image" Target="../media/image748.png"/><Relationship Id="rId63" Type="http://schemas.openxmlformats.org/officeDocument/2006/relationships/customXml" Target="../ink/ink718.xml"/><Relationship Id="rId84" Type="http://schemas.openxmlformats.org/officeDocument/2006/relationships/image" Target="../media/image769.png"/><Relationship Id="rId138" Type="http://schemas.openxmlformats.org/officeDocument/2006/relationships/image" Target="../media/image796.png"/><Relationship Id="rId107" Type="http://schemas.openxmlformats.org/officeDocument/2006/relationships/customXml" Target="../ink/ink740.xml"/><Relationship Id="rId11" Type="http://schemas.openxmlformats.org/officeDocument/2006/relationships/customXml" Target="../ink/ink692.xml"/><Relationship Id="rId32" Type="http://schemas.openxmlformats.org/officeDocument/2006/relationships/image" Target="../media/image743.png"/><Relationship Id="rId53" Type="http://schemas.openxmlformats.org/officeDocument/2006/relationships/customXml" Target="../ink/ink713.xml"/><Relationship Id="rId74" Type="http://schemas.openxmlformats.org/officeDocument/2006/relationships/image" Target="../media/image764.png"/><Relationship Id="rId128" Type="http://schemas.openxmlformats.org/officeDocument/2006/relationships/image" Target="../media/image791.png"/><Relationship Id="rId149" Type="http://schemas.openxmlformats.org/officeDocument/2006/relationships/customXml" Target="../ink/ink761.xml"/><Relationship Id="rId5" Type="http://schemas.openxmlformats.org/officeDocument/2006/relationships/image" Target="../media/image293.jpg"/><Relationship Id="rId95" Type="http://schemas.openxmlformats.org/officeDocument/2006/relationships/customXml" Target="../ink/ink734.xml"/><Relationship Id="rId22" Type="http://schemas.openxmlformats.org/officeDocument/2006/relationships/image" Target="../media/image738.png"/><Relationship Id="rId27" Type="http://schemas.openxmlformats.org/officeDocument/2006/relationships/customXml" Target="../ink/ink700.xml"/><Relationship Id="rId43" Type="http://schemas.openxmlformats.org/officeDocument/2006/relationships/customXml" Target="../ink/ink708.xml"/><Relationship Id="rId48" Type="http://schemas.openxmlformats.org/officeDocument/2006/relationships/image" Target="../media/image751.png"/><Relationship Id="rId64" Type="http://schemas.openxmlformats.org/officeDocument/2006/relationships/image" Target="../media/image759.png"/><Relationship Id="rId69" Type="http://schemas.openxmlformats.org/officeDocument/2006/relationships/customXml" Target="../ink/ink721.xml"/><Relationship Id="rId113" Type="http://schemas.openxmlformats.org/officeDocument/2006/relationships/customXml" Target="../ink/ink743.xml"/><Relationship Id="rId118" Type="http://schemas.openxmlformats.org/officeDocument/2006/relationships/image" Target="../media/image786.png"/><Relationship Id="rId134" Type="http://schemas.openxmlformats.org/officeDocument/2006/relationships/image" Target="../media/image794.png"/><Relationship Id="rId139" Type="http://schemas.openxmlformats.org/officeDocument/2006/relationships/customXml" Target="../ink/ink756.xml"/><Relationship Id="rId80" Type="http://schemas.openxmlformats.org/officeDocument/2006/relationships/image" Target="../media/image767.png"/><Relationship Id="rId85" Type="http://schemas.openxmlformats.org/officeDocument/2006/relationships/customXml" Target="../ink/ink729.xml"/><Relationship Id="rId150" Type="http://schemas.openxmlformats.org/officeDocument/2006/relationships/image" Target="../media/image802.png"/><Relationship Id="rId12" Type="http://schemas.openxmlformats.org/officeDocument/2006/relationships/image" Target="../media/image733.png"/><Relationship Id="rId17" Type="http://schemas.openxmlformats.org/officeDocument/2006/relationships/customXml" Target="../ink/ink695.xml"/><Relationship Id="rId33" Type="http://schemas.openxmlformats.org/officeDocument/2006/relationships/customXml" Target="../ink/ink703.xml"/><Relationship Id="rId38" Type="http://schemas.openxmlformats.org/officeDocument/2006/relationships/image" Target="../media/image746.png"/><Relationship Id="rId59" Type="http://schemas.openxmlformats.org/officeDocument/2006/relationships/customXml" Target="../ink/ink716.xml"/><Relationship Id="rId103" Type="http://schemas.openxmlformats.org/officeDocument/2006/relationships/customXml" Target="../ink/ink738.xml"/><Relationship Id="rId108" Type="http://schemas.openxmlformats.org/officeDocument/2006/relationships/image" Target="../media/image781.png"/><Relationship Id="rId124" Type="http://schemas.openxmlformats.org/officeDocument/2006/relationships/image" Target="../media/image789.png"/><Relationship Id="rId129" Type="http://schemas.openxmlformats.org/officeDocument/2006/relationships/customXml" Target="../ink/ink751.xml"/><Relationship Id="rId54" Type="http://schemas.openxmlformats.org/officeDocument/2006/relationships/image" Target="../media/image754.png"/><Relationship Id="rId70" Type="http://schemas.openxmlformats.org/officeDocument/2006/relationships/image" Target="../media/image762.png"/><Relationship Id="rId75" Type="http://schemas.openxmlformats.org/officeDocument/2006/relationships/customXml" Target="../ink/ink724.xml"/><Relationship Id="rId91" Type="http://schemas.openxmlformats.org/officeDocument/2006/relationships/customXml" Target="../ink/ink732.xml"/><Relationship Id="rId96" Type="http://schemas.openxmlformats.org/officeDocument/2006/relationships/image" Target="../media/image775.png"/><Relationship Id="rId140" Type="http://schemas.openxmlformats.org/officeDocument/2006/relationships/image" Target="../media/image797.png"/><Relationship Id="rId145" Type="http://schemas.openxmlformats.org/officeDocument/2006/relationships/customXml" Target="../ink/ink75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jpeg"/><Relationship Id="rId23" Type="http://schemas.openxmlformats.org/officeDocument/2006/relationships/customXml" Target="../ink/ink698.xml"/><Relationship Id="rId28" Type="http://schemas.openxmlformats.org/officeDocument/2006/relationships/image" Target="../media/image741.png"/><Relationship Id="rId49" Type="http://schemas.openxmlformats.org/officeDocument/2006/relationships/customXml" Target="../ink/ink711.xml"/><Relationship Id="rId114" Type="http://schemas.openxmlformats.org/officeDocument/2006/relationships/image" Target="../media/image784.png"/><Relationship Id="rId119" Type="http://schemas.openxmlformats.org/officeDocument/2006/relationships/customXml" Target="../ink/ink746.xml"/><Relationship Id="rId44" Type="http://schemas.openxmlformats.org/officeDocument/2006/relationships/image" Target="../media/image749.png"/><Relationship Id="rId60" Type="http://schemas.openxmlformats.org/officeDocument/2006/relationships/image" Target="../media/image757.png"/><Relationship Id="rId65" Type="http://schemas.openxmlformats.org/officeDocument/2006/relationships/customXml" Target="../ink/ink719.xml"/><Relationship Id="rId81" Type="http://schemas.openxmlformats.org/officeDocument/2006/relationships/customXml" Target="../ink/ink727.xml"/><Relationship Id="rId86" Type="http://schemas.openxmlformats.org/officeDocument/2006/relationships/image" Target="../media/image770.png"/><Relationship Id="rId130" Type="http://schemas.openxmlformats.org/officeDocument/2006/relationships/image" Target="../media/image792.png"/><Relationship Id="rId135" Type="http://schemas.openxmlformats.org/officeDocument/2006/relationships/customXml" Target="../ink/ink754.xml"/><Relationship Id="rId13" Type="http://schemas.openxmlformats.org/officeDocument/2006/relationships/customXml" Target="../ink/ink693.xml"/><Relationship Id="rId18" Type="http://schemas.openxmlformats.org/officeDocument/2006/relationships/image" Target="../media/image736.png"/><Relationship Id="rId39" Type="http://schemas.openxmlformats.org/officeDocument/2006/relationships/customXml" Target="../ink/ink706.xml"/><Relationship Id="rId109" Type="http://schemas.openxmlformats.org/officeDocument/2006/relationships/customXml" Target="../ink/ink741.xml"/><Relationship Id="rId34" Type="http://schemas.openxmlformats.org/officeDocument/2006/relationships/image" Target="../media/image744.png"/><Relationship Id="rId50" Type="http://schemas.openxmlformats.org/officeDocument/2006/relationships/image" Target="../media/image752.png"/><Relationship Id="rId55" Type="http://schemas.openxmlformats.org/officeDocument/2006/relationships/customXml" Target="../ink/ink714.xml"/><Relationship Id="rId76" Type="http://schemas.openxmlformats.org/officeDocument/2006/relationships/image" Target="../media/image765.png"/><Relationship Id="rId97" Type="http://schemas.openxmlformats.org/officeDocument/2006/relationships/customXml" Target="../ink/ink735.xml"/><Relationship Id="rId104" Type="http://schemas.openxmlformats.org/officeDocument/2006/relationships/image" Target="../media/image779.png"/><Relationship Id="rId120" Type="http://schemas.openxmlformats.org/officeDocument/2006/relationships/image" Target="../media/image787.png"/><Relationship Id="rId125" Type="http://schemas.openxmlformats.org/officeDocument/2006/relationships/customXml" Target="../ink/ink749.xml"/><Relationship Id="rId141" Type="http://schemas.openxmlformats.org/officeDocument/2006/relationships/customXml" Target="../ink/ink757.xml"/><Relationship Id="rId146" Type="http://schemas.openxmlformats.org/officeDocument/2006/relationships/image" Target="../media/image800.png"/><Relationship Id="rId7" Type="http://schemas.openxmlformats.org/officeDocument/2006/relationships/customXml" Target="../ink/ink690.xml"/><Relationship Id="rId71" Type="http://schemas.openxmlformats.org/officeDocument/2006/relationships/customXml" Target="../ink/ink722.xml"/><Relationship Id="rId92" Type="http://schemas.openxmlformats.org/officeDocument/2006/relationships/image" Target="../media/image773.png"/><Relationship Id="rId2" Type="http://schemas.openxmlformats.org/officeDocument/2006/relationships/notesSlide" Target="../notesSlides/notesSlide9.xml"/><Relationship Id="rId29" Type="http://schemas.openxmlformats.org/officeDocument/2006/relationships/customXml" Target="../ink/ink701.xml"/><Relationship Id="rId24" Type="http://schemas.openxmlformats.org/officeDocument/2006/relationships/image" Target="../media/image739.png"/><Relationship Id="rId40" Type="http://schemas.openxmlformats.org/officeDocument/2006/relationships/image" Target="../media/image747.png"/><Relationship Id="rId45" Type="http://schemas.openxmlformats.org/officeDocument/2006/relationships/customXml" Target="../ink/ink709.xml"/><Relationship Id="rId66" Type="http://schemas.openxmlformats.org/officeDocument/2006/relationships/image" Target="../media/image760.png"/><Relationship Id="rId87" Type="http://schemas.openxmlformats.org/officeDocument/2006/relationships/customXml" Target="../ink/ink730.xml"/><Relationship Id="rId110" Type="http://schemas.openxmlformats.org/officeDocument/2006/relationships/image" Target="../media/image782.png"/><Relationship Id="rId115" Type="http://schemas.openxmlformats.org/officeDocument/2006/relationships/customXml" Target="../ink/ink744.xml"/><Relationship Id="rId131" Type="http://schemas.openxmlformats.org/officeDocument/2006/relationships/customXml" Target="../ink/ink752.xml"/><Relationship Id="rId136" Type="http://schemas.openxmlformats.org/officeDocument/2006/relationships/image" Target="../media/image795.png"/><Relationship Id="rId61" Type="http://schemas.openxmlformats.org/officeDocument/2006/relationships/customXml" Target="../ink/ink717.xml"/><Relationship Id="rId82" Type="http://schemas.openxmlformats.org/officeDocument/2006/relationships/image" Target="../media/image768.png"/><Relationship Id="rId19" Type="http://schemas.openxmlformats.org/officeDocument/2006/relationships/customXml" Target="../ink/ink696.xml"/><Relationship Id="rId14" Type="http://schemas.openxmlformats.org/officeDocument/2006/relationships/image" Target="../media/image734.png"/><Relationship Id="rId30" Type="http://schemas.openxmlformats.org/officeDocument/2006/relationships/image" Target="../media/image742.png"/><Relationship Id="rId35" Type="http://schemas.openxmlformats.org/officeDocument/2006/relationships/customXml" Target="../ink/ink704.xml"/><Relationship Id="rId56" Type="http://schemas.openxmlformats.org/officeDocument/2006/relationships/image" Target="../media/image755.png"/><Relationship Id="rId77" Type="http://schemas.openxmlformats.org/officeDocument/2006/relationships/customXml" Target="../ink/ink725.xml"/><Relationship Id="rId100" Type="http://schemas.openxmlformats.org/officeDocument/2006/relationships/image" Target="../media/image777.png"/><Relationship Id="rId105" Type="http://schemas.openxmlformats.org/officeDocument/2006/relationships/customXml" Target="../ink/ink739.xml"/><Relationship Id="rId126" Type="http://schemas.openxmlformats.org/officeDocument/2006/relationships/image" Target="../media/image790.png"/><Relationship Id="rId147" Type="http://schemas.openxmlformats.org/officeDocument/2006/relationships/customXml" Target="../ink/ink760.xml"/><Relationship Id="rId8" Type="http://schemas.openxmlformats.org/officeDocument/2006/relationships/image" Target="../media/image731.png"/><Relationship Id="rId51" Type="http://schemas.openxmlformats.org/officeDocument/2006/relationships/customXml" Target="../ink/ink712.xml"/><Relationship Id="rId72" Type="http://schemas.openxmlformats.org/officeDocument/2006/relationships/image" Target="../media/image763.png"/><Relationship Id="rId93" Type="http://schemas.openxmlformats.org/officeDocument/2006/relationships/customXml" Target="../ink/ink733.xml"/><Relationship Id="rId98" Type="http://schemas.openxmlformats.org/officeDocument/2006/relationships/image" Target="../media/image776.png"/><Relationship Id="rId121" Type="http://schemas.openxmlformats.org/officeDocument/2006/relationships/customXml" Target="../ink/ink747.xml"/><Relationship Id="rId142" Type="http://schemas.openxmlformats.org/officeDocument/2006/relationships/image" Target="../media/image798.png"/><Relationship Id="rId3" Type="http://schemas.openxmlformats.org/officeDocument/2006/relationships/image" Target="../media/image291.jpeg"/><Relationship Id="rId25" Type="http://schemas.openxmlformats.org/officeDocument/2006/relationships/customXml" Target="../ink/ink699.xml"/><Relationship Id="rId46" Type="http://schemas.openxmlformats.org/officeDocument/2006/relationships/image" Target="../media/image750.png"/><Relationship Id="rId67" Type="http://schemas.openxmlformats.org/officeDocument/2006/relationships/customXml" Target="../ink/ink720.xml"/><Relationship Id="rId116" Type="http://schemas.openxmlformats.org/officeDocument/2006/relationships/image" Target="../media/image785.png"/><Relationship Id="rId137" Type="http://schemas.openxmlformats.org/officeDocument/2006/relationships/customXml" Target="../ink/ink755.xml"/><Relationship Id="rId20" Type="http://schemas.openxmlformats.org/officeDocument/2006/relationships/image" Target="../media/image737.png"/><Relationship Id="rId41" Type="http://schemas.openxmlformats.org/officeDocument/2006/relationships/customXml" Target="../ink/ink707.xml"/><Relationship Id="rId62" Type="http://schemas.openxmlformats.org/officeDocument/2006/relationships/image" Target="../media/image758.png"/><Relationship Id="rId83" Type="http://schemas.openxmlformats.org/officeDocument/2006/relationships/customXml" Target="../ink/ink728.xml"/><Relationship Id="rId88" Type="http://schemas.openxmlformats.org/officeDocument/2006/relationships/image" Target="../media/image771.png"/><Relationship Id="rId111" Type="http://schemas.openxmlformats.org/officeDocument/2006/relationships/customXml" Target="../ink/ink742.xml"/><Relationship Id="rId132" Type="http://schemas.openxmlformats.org/officeDocument/2006/relationships/image" Target="../media/image793.png"/><Relationship Id="rId15" Type="http://schemas.openxmlformats.org/officeDocument/2006/relationships/customXml" Target="../ink/ink694.xml"/><Relationship Id="rId36" Type="http://schemas.openxmlformats.org/officeDocument/2006/relationships/image" Target="../media/image745.png"/><Relationship Id="rId57" Type="http://schemas.openxmlformats.org/officeDocument/2006/relationships/customXml" Target="../ink/ink715.xml"/><Relationship Id="rId106" Type="http://schemas.openxmlformats.org/officeDocument/2006/relationships/image" Target="../media/image780.png"/><Relationship Id="rId127" Type="http://schemas.openxmlformats.org/officeDocument/2006/relationships/customXml" Target="../ink/ink750.xml"/><Relationship Id="rId10" Type="http://schemas.openxmlformats.org/officeDocument/2006/relationships/image" Target="../media/image732.png"/><Relationship Id="rId31" Type="http://schemas.openxmlformats.org/officeDocument/2006/relationships/customXml" Target="../ink/ink702.xml"/><Relationship Id="rId52" Type="http://schemas.openxmlformats.org/officeDocument/2006/relationships/image" Target="../media/image753.png"/><Relationship Id="rId73" Type="http://schemas.openxmlformats.org/officeDocument/2006/relationships/customXml" Target="../ink/ink723.xml"/><Relationship Id="rId78" Type="http://schemas.openxmlformats.org/officeDocument/2006/relationships/image" Target="../media/image766.png"/><Relationship Id="rId94" Type="http://schemas.openxmlformats.org/officeDocument/2006/relationships/image" Target="../media/image774.png"/><Relationship Id="rId99" Type="http://schemas.openxmlformats.org/officeDocument/2006/relationships/customXml" Target="../ink/ink736.xml"/><Relationship Id="rId101" Type="http://schemas.openxmlformats.org/officeDocument/2006/relationships/customXml" Target="../ink/ink737.xml"/><Relationship Id="rId122" Type="http://schemas.openxmlformats.org/officeDocument/2006/relationships/image" Target="../media/image788.png"/><Relationship Id="rId143" Type="http://schemas.openxmlformats.org/officeDocument/2006/relationships/customXml" Target="../ink/ink758.xml"/><Relationship Id="rId148" Type="http://schemas.openxmlformats.org/officeDocument/2006/relationships/image" Target="../media/image801.png"/><Relationship Id="rId4" Type="http://schemas.openxmlformats.org/officeDocument/2006/relationships/image" Target="../media/image292.jpg"/><Relationship Id="rId9" Type="http://schemas.openxmlformats.org/officeDocument/2006/relationships/customXml" Target="../ink/ink691.xml"/><Relationship Id="rId26" Type="http://schemas.openxmlformats.org/officeDocument/2006/relationships/image" Target="../media/image740.png"/><Relationship Id="rId47" Type="http://schemas.openxmlformats.org/officeDocument/2006/relationships/customXml" Target="../ink/ink710.xml"/><Relationship Id="rId68" Type="http://schemas.openxmlformats.org/officeDocument/2006/relationships/image" Target="../media/image761.png"/><Relationship Id="rId89" Type="http://schemas.openxmlformats.org/officeDocument/2006/relationships/customXml" Target="../ink/ink731.xml"/><Relationship Id="rId112" Type="http://schemas.openxmlformats.org/officeDocument/2006/relationships/image" Target="../media/image783.png"/><Relationship Id="rId133" Type="http://schemas.openxmlformats.org/officeDocument/2006/relationships/customXml" Target="../ink/ink753.xml"/><Relationship Id="rId16" Type="http://schemas.openxmlformats.org/officeDocument/2006/relationships/image" Target="../media/image735.png"/><Relationship Id="rId37" Type="http://schemas.openxmlformats.org/officeDocument/2006/relationships/customXml" Target="../ink/ink705.xml"/><Relationship Id="rId58" Type="http://schemas.openxmlformats.org/officeDocument/2006/relationships/image" Target="../media/image756.png"/><Relationship Id="rId79" Type="http://schemas.openxmlformats.org/officeDocument/2006/relationships/customXml" Target="../ink/ink726.xml"/><Relationship Id="rId102" Type="http://schemas.openxmlformats.org/officeDocument/2006/relationships/image" Target="../media/image778.png"/><Relationship Id="rId123" Type="http://schemas.openxmlformats.org/officeDocument/2006/relationships/customXml" Target="../ink/ink748.xml"/><Relationship Id="rId144" Type="http://schemas.openxmlformats.org/officeDocument/2006/relationships/image" Target="../media/image799.png"/><Relationship Id="rId90" Type="http://schemas.openxmlformats.org/officeDocument/2006/relationships/image" Target="../media/image772.png"/></Relationships>
</file>

<file path=ppt/slides/_rels/slide15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860.png"/><Relationship Id="rId21" Type="http://schemas.openxmlformats.org/officeDocument/2006/relationships/image" Target="../media/image812.png"/><Relationship Id="rId42" Type="http://schemas.openxmlformats.org/officeDocument/2006/relationships/customXml" Target="../ink/ink780.xml"/><Relationship Id="rId63" Type="http://schemas.openxmlformats.org/officeDocument/2006/relationships/image" Target="../media/image833.png"/><Relationship Id="rId84" Type="http://schemas.openxmlformats.org/officeDocument/2006/relationships/customXml" Target="../ink/ink801.xml"/><Relationship Id="rId138" Type="http://schemas.openxmlformats.org/officeDocument/2006/relationships/customXml" Target="../ink/ink828.xml"/><Relationship Id="rId159" Type="http://schemas.openxmlformats.org/officeDocument/2006/relationships/image" Target="../media/image881.png"/><Relationship Id="rId170" Type="http://schemas.openxmlformats.org/officeDocument/2006/relationships/customXml" Target="../ink/ink844.xml"/><Relationship Id="rId191" Type="http://schemas.openxmlformats.org/officeDocument/2006/relationships/image" Target="../media/image897.png"/><Relationship Id="rId205" Type="http://schemas.openxmlformats.org/officeDocument/2006/relationships/image" Target="../media/image904.png"/><Relationship Id="rId107" Type="http://schemas.openxmlformats.org/officeDocument/2006/relationships/image" Target="../media/image855.png"/><Relationship Id="rId11" Type="http://schemas.openxmlformats.org/officeDocument/2006/relationships/image" Target="../media/image807.png"/><Relationship Id="rId32" Type="http://schemas.openxmlformats.org/officeDocument/2006/relationships/customXml" Target="../ink/ink775.xml"/><Relationship Id="rId53" Type="http://schemas.openxmlformats.org/officeDocument/2006/relationships/image" Target="../media/image828.png"/><Relationship Id="rId74" Type="http://schemas.openxmlformats.org/officeDocument/2006/relationships/customXml" Target="../ink/ink796.xml"/><Relationship Id="rId128" Type="http://schemas.openxmlformats.org/officeDocument/2006/relationships/customXml" Target="../ink/ink823.xml"/><Relationship Id="rId149" Type="http://schemas.openxmlformats.org/officeDocument/2006/relationships/image" Target="../media/image876.png"/><Relationship Id="rId5" Type="http://schemas.openxmlformats.org/officeDocument/2006/relationships/image" Target="../media/image453.png"/><Relationship Id="rId95" Type="http://schemas.openxmlformats.org/officeDocument/2006/relationships/image" Target="../media/image849.png"/><Relationship Id="rId160" Type="http://schemas.openxmlformats.org/officeDocument/2006/relationships/customXml" Target="../ink/ink839.xml"/><Relationship Id="rId181" Type="http://schemas.openxmlformats.org/officeDocument/2006/relationships/image" Target="../media/image892.png"/><Relationship Id="rId216" Type="http://schemas.openxmlformats.org/officeDocument/2006/relationships/customXml" Target="../ink/ink867.xml"/><Relationship Id="rId22" Type="http://schemas.openxmlformats.org/officeDocument/2006/relationships/customXml" Target="../ink/ink770.xml"/><Relationship Id="rId43" Type="http://schemas.openxmlformats.org/officeDocument/2006/relationships/image" Target="../media/image823.png"/><Relationship Id="rId64" Type="http://schemas.openxmlformats.org/officeDocument/2006/relationships/customXml" Target="../ink/ink791.xml"/><Relationship Id="rId118" Type="http://schemas.openxmlformats.org/officeDocument/2006/relationships/customXml" Target="../ink/ink818.xml"/><Relationship Id="rId139" Type="http://schemas.openxmlformats.org/officeDocument/2006/relationships/image" Target="../media/image871.png"/><Relationship Id="rId85" Type="http://schemas.openxmlformats.org/officeDocument/2006/relationships/image" Target="../media/image844.png"/><Relationship Id="rId150" Type="http://schemas.openxmlformats.org/officeDocument/2006/relationships/customXml" Target="../ink/ink834.xml"/><Relationship Id="rId171" Type="http://schemas.openxmlformats.org/officeDocument/2006/relationships/image" Target="../media/image887.png"/><Relationship Id="rId192" Type="http://schemas.openxmlformats.org/officeDocument/2006/relationships/customXml" Target="../ink/ink855.xml"/><Relationship Id="rId206" Type="http://schemas.openxmlformats.org/officeDocument/2006/relationships/customXml" Target="../ink/ink862.xml"/><Relationship Id="rId12" Type="http://schemas.openxmlformats.org/officeDocument/2006/relationships/customXml" Target="../ink/ink765.xml"/><Relationship Id="rId33" Type="http://schemas.openxmlformats.org/officeDocument/2006/relationships/image" Target="../media/image818.png"/><Relationship Id="rId108" Type="http://schemas.openxmlformats.org/officeDocument/2006/relationships/customXml" Target="../ink/ink813.xml"/><Relationship Id="rId129" Type="http://schemas.openxmlformats.org/officeDocument/2006/relationships/image" Target="../media/image866.png"/><Relationship Id="rId54" Type="http://schemas.openxmlformats.org/officeDocument/2006/relationships/customXml" Target="../ink/ink786.xml"/><Relationship Id="rId75" Type="http://schemas.openxmlformats.org/officeDocument/2006/relationships/image" Target="../media/image839.png"/><Relationship Id="rId96" Type="http://schemas.openxmlformats.org/officeDocument/2006/relationships/customXml" Target="../ink/ink807.xml"/><Relationship Id="rId140" Type="http://schemas.openxmlformats.org/officeDocument/2006/relationships/customXml" Target="../ink/ink829.xml"/><Relationship Id="rId161" Type="http://schemas.openxmlformats.org/officeDocument/2006/relationships/image" Target="../media/image882.png"/><Relationship Id="rId182" Type="http://schemas.openxmlformats.org/officeDocument/2006/relationships/customXml" Target="../ink/ink850.xml"/><Relationship Id="rId217" Type="http://schemas.openxmlformats.org/officeDocument/2006/relationships/image" Target="../media/image910.png"/><Relationship Id="rId6" Type="http://schemas.openxmlformats.org/officeDocument/2006/relationships/customXml" Target="../ink/ink762.xml"/><Relationship Id="rId23" Type="http://schemas.openxmlformats.org/officeDocument/2006/relationships/image" Target="../media/image813.png"/><Relationship Id="rId119" Type="http://schemas.openxmlformats.org/officeDocument/2006/relationships/image" Target="../media/image861.png"/><Relationship Id="rId44" Type="http://schemas.openxmlformats.org/officeDocument/2006/relationships/customXml" Target="../ink/ink781.xml"/><Relationship Id="rId65" Type="http://schemas.openxmlformats.org/officeDocument/2006/relationships/image" Target="../media/image834.png"/><Relationship Id="rId86" Type="http://schemas.openxmlformats.org/officeDocument/2006/relationships/customXml" Target="../ink/ink802.xml"/><Relationship Id="rId130" Type="http://schemas.openxmlformats.org/officeDocument/2006/relationships/customXml" Target="../ink/ink824.xml"/><Relationship Id="rId151" Type="http://schemas.openxmlformats.org/officeDocument/2006/relationships/image" Target="../media/image877.png"/><Relationship Id="rId172" Type="http://schemas.openxmlformats.org/officeDocument/2006/relationships/customXml" Target="../ink/ink845.xml"/><Relationship Id="rId193" Type="http://schemas.openxmlformats.org/officeDocument/2006/relationships/image" Target="../media/image898.png"/><Relationship Id="rId207" Type="http://schemas.openxmlformats.org/officeDocument/2006/relationships/image" Target="../media/image905.png"/><Relationship Id="rId13" Type="http://schemas.openxmlformats.org/officeDocument/2006/relationships/image" Target="../media/image808.png"/><Relationship Id="rId109" Type="http://schemas.openxmlformats.org/officeDocument/2006/relationships/image" Target="../media/image856.png"/><Relationship Id="rId34" Type="http://schemas.openxmlformats.org/officeDocument/2006/relationships/customXml" Target="../ink/ink776.xml"/><Relationship Id="rId55" Type="http://schemas.openxmlformats.org/officeDocument/2006/relationships/image" Target="../media/image829.png"/><Relationship Id="rId76" Type="http://schemas.openxmlformats.org/officeDocument/2006/relationships/customXml" Target="../ink/ink797.xml"/><Relationship Id="rId97" Type="http://schemas.openxmlformats.org/officeDocument/2006/relationships/image" Target="../media/image850.png"/><Relationship Id="rId120" Type="http://schemas.openxmlformats.org/officeDocument/2006/relationships/customXml" Target="../ink/ink819.xml"/><Relationship Id="rId141" Type="http://schemas.openxmlformats.org/officeDocument/2006/relationships/image" Target="../media/image872.png"/><Relationship Id="rId7" Type="http://schemas.openxmlformats.org/officeDocument/2006/relationships/image" Target="../media/image805.png"/><Relationship Id="rId162" Type="http://schemas.openxmlformats.org/officeDocument/2006/relationships/customXml" Target="../ink/ink840.xml"/><Relationship Id="rId183" Type="http://schemas.openxmlformats.org/officeDocument/2006/relationships/image" Target="../media/image893.png"/><Relationship Id="rId218" Type="http://schemas.openxmlformats.org/officeDocument/2006/relationships/customXml" Target="../ink/ink868.xml"/><Relationship Id="rId24" Type="http://schemas.openxmlformats.org/officeDocument/2006/relationships/customXml" Target="../ink/ink771.xml"/><Relationship Id="rId45" Type="http://schemas.openxmlformats.org/officeDocument/2006/relationships/image" Target="../media/image824.png"/><Relationship Id="rId66" Type="http://schemas.openxmlformats.org/officeDocument/2006/relationships/customXml" Target="../ink/ink792.xml"/><Relationship Id="rId87" Type="http://schemas.openxmlformats.org/officeDocument/2006/relationships/image" Target="../media/image845.png"/><Relationship Id="rId110" Type="http://schemas.openxmlformats.org/officeDocument/2006/relationships/customXml" Target="../ink/ink814.xml"/><Relationship Id="rId131" Type="http://schemas.openxmlformats.org/officeDocument/2006/relationships/image" Target="../media/image867.png"/><Relationship Id="rId152" Type="http://schemas.openxmlformats.org/officeDocument/2006/relationships/customXml" Target="../ink/ink835.xml"/><Relationship Id="rId173" Type="http://schemas.openxmlformats.org/officeDocument/2006/relationships/image" Target="../media/image888.png"/><Relationship Id="rId194" Type="http://schemas.openxmlformats.org/officeDocument/2006/relationships/customXml" Target="../ink/ink856.xml"/><Relationship Id="rId208" Type="http://schemas.openxmlformats.org/officeDocument/2006/relationships/customXml" Target="../ink/ink863.xml"/><Relationship Id="rId14" Type="http://schemas.openxmlformats.org/officeDocument/2006/relationships/customXml" Target="../ink/ink766.xml"/><Relationship Id="rId30" Type="http://schemas.openxmlformats.org/officeDocument/2006/relationships/customXml" Target="../ink/ink774.xml"/><Relationship Id="rId35" Type="http://schemas.openxmlformats.org/officeDocument/2006/relationships/image" Target="../media/image819.png"/><Relationship Id="rId56" Type="http://schemas.openxmlformats.org/officeDocument/2006/relationships/customXml" Target="../ink/ink787.xml"/><Relationship Id="rId77" Type="http://schemas.openxmlformats.org/officeDocument/2006/relationships/image" Target="../media/image840.png"/><Relationship Id="rId100" Type="http://schemas.openxmlformats.org/officeDocument/2006/relationships/customXml" Target="../ink/ink809.xml"/><Relationship Id="rId105" Type="http://schemas.openxmlformats.org/officeDocument/2006/relationships/image" Target="../media/image854.png"/><Relationship Id="rId126" Type="http://schemas.openxmlformats.org/officeDocument/2006/relationships/customXml" Target="../ink/ink822.xml"/><Relationship Id="rId147" Type="http://schemas.openxmlformats.org/officeDocument/2006/relationships/image" Target="../media/image875.png"/><Relationship Id="rId168" Type="http://schemas.openxmlformats.org/officeDocument/2006/relationships/customXml" Target="../ink/ink843.xml"/><Relationship Id="rId8" Type="http://schemas.openxmlformats.org/officeDocument/2006/relationships/customXml" Target="../ink/ink763.xml"/><Relationship Id="rId51" Type="http://schemas.openxmlformats.org/officeDocument/2006/relationships/image" Target="../media/image827.png"/><Relationship Id="rId72" Type="http://schemas.openxmlformats.org/officeDocument/2006/relationships/customXml" Target="../ink/ink795.xml"/><Relationship Id="rId93" Type="http://schemas.openxmlformats.org/officeDocument/2006/relationships/image" Target="../media/image848.png"/><Relationship Id="rId98" Type="http://schemas.openxmlformats.org/officeDocument/2006/relationships/customXml" Target="../ink/ink808.xml"/><Relationship Id="rId121" Type="http://schemas.openxmlformats.org/officeDocument/2006/relationships/image" Target="../media/image862.png"/><Relationship Id="rId142" Type="http://schemas.openxmlformats.org/officeDocument/2006/relationships/customXml" Target="../ink/ink830.xml"/><Relationship Id="rId163" Type="http://schemas.openxmlformats.org/officeDocument/2006/relationships/image" Target="../media/image883.png"/><Relationship Id="rId184" Type="http://schemas.openxmlformats.org/officeDocument/2006/relationships/customXml" Target="../ink/ink851.xml"/><Relationship Id="rId189" Type="http://schemas.openxmlformats.org/officeDocument/2006/relationships/image" Target="../media/image896.png"/><Relationship Id="rId219" Type="http://schemas.openxmlformats.org/officeDocument/2006/relationships/image" Target="../media/image911.png"/><Relationship Id="rId3" Type="http://schemas.openxmlformats.org/officeDocument/2006/relationships/slideLayout" Target="../slideLayouts/slideLayout7.xml"/><Relationship Id="rId214" Type="http://schemas.openxmlformats.org/officeDocument/2006/relationships/customXml" Target="../ink/ink866.xml"/><Relationship Id="rId25" Type="http://schemas.openxmlformats.org/officeDocument/2006/relationships/image" Target="../media/image814.png"/><Relationship Id="rId46" Type="http://schemas.openxmlformats.org/officeDocument/2006/relationships/customXml" Target="../ink/ink782.xml"/><Relationship Id="rId67" Type="http://schemas.openxmlformats.org/officeDocument/2006/relationships/image" Target="../media/image835.png"/><Relationship Id="rId116" Type="http://schemas.openxmlformats.org/officeDocument/2006/relationships/customXml" Target="../ink/ink817.xml"/><Relationship Id="rId137" Type="http://schemas.openxmlformats.org/officeDocument/2006/relationships/image" Target="../media/image870.png"/><Relationship Id="rId158" Type="http://schemas.openxmlformats.org/officeDocument/2006/relationships/customXml" Target="../ink/ink838.xml"/><Relationship Id="rId20" Type="http://schemas.openxmlformats.org/officeDocument/2006/relationships/customXml" Target="../ink/ink769.xml"/><Relationship Id="rId41" Type="http://schemas.openxmlformats.org/officeDocument/2006/relationships/image" Target="../media/image822.png"/><Relationship Id="rId62" Type="http://schemas.openxmlformats.org/officeDocument/2006/relationships/customXml" Target="../ink/ink790.xml"/><Relationship Id="rId83" Type="http://schemas.openxmlformats.org/officeDocument/2006/relationships/image" Target="../media/image843.png"/><Relationship Id="rId88" Type="http://schemas.openxmlformats.org/officeDocument/2006/relationships/customXml" Target="../ink/ink803.xml"/><Relationship Id="rId111" Type="http://schemas.openxmlformats.org/officeDocument/2006/relationships/image" Target="../media/image857.png"/><Relationship Id="rId132" Type="http://schemas.openxmlformats.org/officeDocument/2006/relationships/customXml" Target="../ink/ink825.xml"/><Relationship Id="rId153" Type="http://schemas.openxmlformats.org/officeDocument/2006/relationships/image" Target="../media/image878.png"/><Relationship Id="rId174" Type="http://schemas.openxmlformats.org/officeDocument/2006/relationships/customXml" Target="../ink/ink846.xml"/><Relationship Id="rId179" Type="http://schemas.openxmlformats.org/officeDocument/2006/relationships/image" Target="../media/image891.png"/><Relationship Id="rId195" Type="http://schemas.openxmlformats.org/officeDocument/2006/relationships/image" Target="../media/image899.png"/><Relationship Id="rId209" Type="http://schemas.openxmlformats.org/officeDocument/2006/relationships/image" Target="../media/image906.png"/><Relationship Id="rId190" Type="http://schemas.openxmlformats.org/officeDocument/2006/relationships/customXml" Target="../ink/ink854.xml"/><Relationship Id="rId204" Type="http://schemas.openxmlformats.org/officeDocument/2006/relationships/customXml" Target="../ink/ink861.xml"/><Relationship Id="rId15" Type="http://schemas.openxmlformats.org/officeDocument/2006/relationships/image" Target="../media/image809.png"/><Relationship Id="rId36" Type="http://schemas.openxmlformats.org/officeDocument/2006/relationships/customXml" Target="../ink/ink777.xml"/><Relationship Id="rId57" Type="http://schemas.openxmlformats.org/officeDocument/2006/relationships/image" Target="../media/image830.png"/><Relationship Id="rId106" Type="http://schemas.openxmlformats.org/officeDocument/2006/relationships/customXml" Target="../ink/ink812.xml"/><Relationship Id="rId127" Type="http://schemas.openxmlformats.org/officeDocument/2006/relationships/image" Target="../media/image865.png"/><Relationship Id="rId10" Type="http://schemas.openxmlformats.org/officeDocument/2006/relationships/customXml" Target="../ink/ink764.xml"/><Relationship Id="rId31" Type="http://schemas.openxmlformats.org/officeDocument/2006/relationships/image" Target="../media/image817.png"/><Relationship Id="rId52" Type="http://schemas.openxmlformats.org/officeDocument/2006/relationships/customXml" Target="../ink/ink785.xml"/><Relationship Id="rId73" Type="http://schemas.openxmlformats.org/officeDocument/2006/relationships/image" Target="../media/image838.png"/><Relationship Id="rId78" Type="http://schemas.openxmlformats.org/officeDocument/2006/relationships/customXml" Target="../ink/ink798.xml"/><Relationship Id="rId94" Type="http://schemas.openxmlformats.org/officeDocument/2006/relationships/customXml" Target="../ink/ink806.xml"/><Relationship Id="rId99" Type="http://schemas.openxmlformats.org/officeDocument/2006/relationships/image" Target="../media/image851.png"/><Relationship Id="rId101" Type="http://schemas.openxmlformats.org/officeDocument/2006/relationships/image" Target="../media/image852.png"/><Relationship Id="rId122" Type="http://schemas.openxmlformats.org/officeDocument/2006/relationships/customXml" Target="../ink/ink820.xml"/><Relationship Id="rId143" Type="http://schemas.openxmlformats.org/officeDocument/2006/relationships/image" Target="../media/image873.png"/><Relationship Id="rId148" Type="http://schemas.openxmlformats.org/officeDocument/2006/relationships/customXml" Target="../ink/ink833.xml"/><Relationship Id="rId164" Type="http://schemas.openxmlformats.org/officeDocument/2006/relationships/customXml" Target="../ink/ink841.xml"/><Relationship Id="rId169" Type="http://schemas.openxmlformats.org/officeDocument/2006/relationships/image" Target="../media/image886.png"/><Relationship Id="rId185" Type="http://schemas.openxmlformats.org/officeDocument/2006/relationships/image" Target="../media/image894.png"/><Relationship Id="rId4" Type="http://schemas.openxmlformats.org/officeDocument/2006/relationships/image" Target="../media/image452.png"/><Relationship Id="rId9" Type="http://schemas.openxmlformats.org/officeDocument/2006/relationships/image" Target="../media/image806.png"/><Relationship Id="rId180" Type="http://schemas.openxmlformats.org/officeDocument/2006/relationships/customXml" Target="../ink/ink849.xml"/><Relationship Id="rId210" Type="http://schemas.openxmlformats.org/officeDocument/2006/relationships/customXml" Target="../ink/ink864.xml"/><Relationship Id="rId215" Type="http://schemas.openxmlformats.org/officeDocument/2006/relationships/image" Target="../media/image909.png"/><Relationship Id="rId26" Type="http://schemas.openxmlformats.org/officeDocument/2006/relationships/customXml" Target="../ink/ink772.xml"/><Relationship Id="rId47" Type="http://schemas.openxmlformats.org/officeDocument/2006/relationships/image" Target="../media/image825.png"/><Relationship Id="rId68" Type="http://schemas.openxmlformats.org/officeDocument/2006/relationships/customXml" Target="../ink/ink793.xml"/><Relationship Id="rId89" Type="http://schemas.openxmlformats.org/officeDocument/2006/relationships/image" Target="../media/image846.png"/><Relationship Id="rId112" Type="http://schemas.openxmlformats.org/officeDocument/2006/relationships/customXml" Target="../ink/ink815.xml"/><Relationship Id="rId133" Type="http://schemas.openxmlformats.org/officeDocument/2006/relationships/image" Target="../media/image868.png"/><Relationship Id="rId154" Type="http://schemas.openxmlformats.org/officeDocument/2006/relationships/customXml" Target="../ink/ink836.xml"/><Relationship Id="rId175" Type="http://schemas.openxmlformats.org/officeDocument/2006/relationships/image" Target="../media/image889.png"/><Relationship Id="rId196" Type="http://schemas.openxmlformats.org/officeDocument/2006/relationships/customXml" Target="../ink/ink857.xml"/><Relationship Id="rId200" Type="http://schemas.openxmlformats.org/officeDocument/2006/relationships/customXml" Target="../ink/ink859.xml"/><Relationship Id="rId16" Type="http://schemas.openxmlformats.org/officeDocument/2006/relationships/customXml" Target="../ink/ink767.xml"/><Relationship Id="rId37" Type="http://schemas.openxmlformats.org/officeDocument/2006/relationships/image" Target="../media/image820.png"/><Relationship Id="rId58" Type="http://schemas.openxmlformats.org/officeDocument/2006/relationships/customXml" Target="../ink/ink788.xml"/><Relationship Id="rId79" Type="http://schemas.openxmlformats.org/officeDocument/2006/relationships/image" Target="../media/image841.png"/><Relationship Id="rId102" Type="http://schemas.openxmlformats.org/officeDocument/2006/relationships/customXml" Target="../ink/ink810.xml"/><Relationship Id="rId123" Type="http://schemas.openxmlformats.org/officeDocument/2006/relationships/image" Target="../media/image863.png"/><Relationship Id="rId144" Type="http://schemas.openxmlformats.org/officeDocument/2006/relationships/customXml" Target="../ink/ink831.xml"/><Relationship Id="rId90" Type="http://schemas.openxmlformats.org/officeDocument/2006/relationships/customXml" Target="../ink/ink804.xml"/><Relationship Id="rId165" Type="http://schemas.openxmlformats.org/officeDocument/2006/relationships/image" Target="../media/image884.png"/><Relationship Id="rId186" Type="http://schemas.openxmlformats.org/officeDocument/2006/relationships/customXml" Target="../ink/ink852.xml"/><Relationship Id="rId211" Type="http://schemas.openxmlformats.org/officeDocument/2006/relationships/image" Target="../media/image907.png"/><Relationship Id="rId27" Type="http://schemas.openxmlformats.org/officeDocument/2006/relationships/image" Target="../media/image815.png"/><Relationship Id="rId48" Type="http://schemas.openxmlformats.org/officeDocument/2006/relationships/customXml" Target="../ink/ink783.xml"/><Relationship Id="rId69" Type="http://schemas.openxmlformats.org/officeDocument/2006/relationships/image" Target="../media/image836.png"/><Relationship Id="rId113" Type="http://schemas.openxmlformats.org/officeDocument/2006/relationships/image" Target="../media/image858.png"/><Relationship Id="rId134" Type="http://schemas.openxmlformats.org/officeDocument/2006/relationships/customXml" Target="../ink/ink826.xml"/><Relationship Id="rId80" Type="http://schemas.openxmlformats.org/officeDocument/2006/relationships/customXml" Target="../ink/ink799.xml"/><Relationship Id="rId155" Type="http://schemas.openxmlformats.org/officeDocument/2006/relationships/image" Target="../media/image879.png"/><Relationship Id="rId176" Type="http://schemas.openxmlformats.org/officeDocument/2006/relationships/customXml" Target="../ink/ink847.xml"/><Relationship Id="rId197" Type="http://schemas.openxmlformats.org/officeDocument/2006/relationships/image" Target="../media/image900.png"/><Relationship Id="rId201" Type="http://schemas.openxmlformats.org/officeDocument/2006/relationships/image" Target="../media/image902.png"/><Relationship Id="rId17" Type="http://schemas.openxmlformats.org/officeDocument/2006/relationships/image" Target="../media/image810.png"/><Relationship Id="rId38" Type="http://schemas.openxmlformats.org/officeDocument/2006/relationships/customXml" Target="../ink/ink778.xml"/><Relationship Id="rId59" Type="http://schemas.openxmlformats.org/officeDocument/2006/relationships/image" Target="../media/image831.png"/><Relationship Id="rId103" Type="http://schemas.openxmlformats.org/officeDocument/2006/relationships/image" Target="../media/image853.png"/><Relationship Id="rId124" Type="http://schemas.openxmlformats.org/officeDocument/2006/relationships/customXml" Target="../ink/ink821.xml"/><Relationship Id="rId70" Type="http://schemas.openxmlformats.org/officeDocument/2006/relationships/customXml" Target="../ink/ink794.xml"/><Relationship Id="rId91" Type="http://schemas.openxmlformats.org/officeDocument/2006/relationships/image" Target="../media/image847.png"/><Relationship Id="rId145" Type="http://schemas.openxmlformats.org/officeDocument/2006/relationships/image" Target="../media/image874.png"/><Relationship Id="rId166" Type="http://schemas.openxmlformats.org/officeDocument/2006/relationships/customXml" Target="../ink/ink842.xml"/><Relationship Id="rId187" Type="http://schemas.openxmlformats.org/officeDocument/2006/relationships/image" Target="../media/image895.png"/><Relationship Id="rId1" Type="http://schemas.microsoft.com/office/2007/relationships/media" Target="../media/media6.mp4"/><Relationship Id="rId212" Type="http://schemas.openxmlformats.org/officeDocument/2006/relationships/customXml" Target="../ink/ink865.xml"/><Relationship Id="rId28" Type="http://schemas.openxmlformats.org/officeDocument/2006/relationships/customXml" Target="../ink/ink773.xml"/><Relationship Id="rId49" Type="http://schemas.openxmlformats.org/officeDocument/2006/relationships/image" Target="../media/image826.png"/><Relationship Id="rId114" Type="http://schemas.openxmlformats.org/officeDocument/2006/relationships/customXml" Target="../ink/ink816.xml"/><Relationship Id="rId60" Type="http://schemas.openxmlformats.org/officeDocument/2006/relationships/customXml" Target="../ink/ink789.xml"/><Relationship Id="rId81" Type="http://schemas.openxmlformats.org/officeDocument/2006/relationships/image" Target="../media/image842.png"/><Relationship Id="rId135" Type="http://schemas.openxmlformats.org/officeDocument/2006/relationships/image" Target="../media/image869.png"/><Relationship Id="rId156" Type="http://schemas.openxmlformats.org/officeDocument/2006/relationships/customXml" Target="../ink/ink837.xml"/><Relationship Id="rId177" Type="http://schemas.openxmlformats.org/officeDocument/2006/relationships/image" Target="../media/image890.png"/><Relationship Id="rId198" Type="http://schemas.openxmlformats.org/officeDocument/2006/relationships/customXml" Target="../ink/ink858.xml"/><Relationship Id="rId202" Type="http://schemas.openxmlformats.org/officeDocument/2006/relationships/customXml" Target="../ink/ink860.xml"/><Relationship Id="rId18" Type="http://schemas.openxmlformats.org/officeDocument/2006/relationships/customXml" Target="../ink/ink768.xml"/><Relationship Id="rId39" Type="http://schemas.openxmlformats.org/officeDocument/2006/relationships/image" Target="../media/image821.png"/><Relationship Id="rId50" Type="http://schemas.openxmlformats.org/officeDocument/2006/relationships/customXml" Target="../ink/ink784.xml"/><Relationship Id="rId104" Type="http://schemas.openxmlformats.org/officeDocument/2006/relationships/customXml" Target="../ink/ink811.xml"/><Relationship Id="rId125" Type="http://schemas.openxmlformats.org/officeDocument/2006/relationships/image" Target="../media/image864.png"/><Relationship Id="rId146" Type="http://schemas.openxmlformats.org/officeDocument/2006/relationships/customXml" Target="../ink/ink832.xml"/><Relationship Id="rId167" Type="http://schemas.openxmlformats.org/officeDocument/2006/relationships/image" Target="../media/image885.png"/><Relationship Id="rId188" Type="http://schemas.openxmlformats.org/officeDocument/2006/relationships/customXml" Target="../ink/ink853.xml"/><Relationship Id="rId71" Type="http://schemas.openxmlformats.org/officeDocument/2006/relationships/image" Target="../media/image837.png"/><Relationship Id="rId92" Type="http://schemas.openxmlformats.org/officeDocument/2006/relationships/customXml" Target="../ink/ink805.xml"/><Relationship Id="rId213" Type="http://schemas.openxmlformats.org/officeDocument/2006/relationships/image" Target="../media/image908.png"/><Relationship Id="rId2" Type="http://schemas.openxmlformats.org/officeDocument/2006/relationships/video" Target="../media/media6.mp4"/><Relationship Id="rId29" Type="http://schemas.openxmlformats.org/officeDocument/2006/relationships/image" Target="../media/image816.png"/><Relationship Id="rId40" Type="http://schemas.openxmlformats.org/officeDocument/2006/relationships/customXml" Target="../ink/ink779.xml"/><Relationship Id="rId115" Type="http://schemas.openxmlformats.org/officeDocument/2006/relationships/image" Target="../media/image859.png"/><Relationship Id="rId136" Type="http://schemas.openxmlformats.org/officeDocument/2006/relationships/customXml" Target="../ink/ink827.xml"/><Relationship Id="rId157" Type="http://schemas.openxmlformats.org/officeDocument/2006/relationships/image" Target="../media/image880.png"/><Relationship Id="rId178" Type="http://schemas.openxmlformats.org/officeDocument/2006/relationships/customXml" Target="../ink/ink848.xml"/><Relationship Id="rId61" Type="http://schemas.openxmlformats.org/officeDocument/2006/relationships/image" Target="../media/image832.png"/><Relationship Id="rId82" Type="http://schemas.openxmlformats.org/officeDocument/2006/relationships/customXml" Target="../ink/ink800.xml"/><Relationship Id="rId199" Type="http://schemas.openxmlformats.org/officeDocument/2006/relationships/image" Target="../media/image901.png"/><Relationship Id="rId203" Type="http://schemas.openxmlformats.org/officeDocument/2006/relationships/image" Target="../media/image903.png"/><Relationship Id="rId19" Type="http://schemas.openxmlformats.org/officeDocument/2006/relationships/image" Target="../media/image811.png"/></Relationships>
</file>

<file path=ppt/slides/_rels/slide16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924.xml"/><Relationship Id="rId21" Type="http://schemas.openxmlformats.org/officeDocument/2006/relationships/customXml" Target="../ink/ink876.xml"/><Relationship Id="rId42" Type="http://schemas.openxmlformats.org/officeDocument/2006/relationships/image" Target="../media/image932.png"/><Relationship Id="rId63" Type="http://schemas.openxmlformats.org/officeDocument/2006/relationships/customXml" Target="../ink/ink897.xml"/><Relationship Id="rId84" Type="http://schemas.openxmlformats.org/officeDocument/2006/relationships/image" Target="../media/image953.png"/><Relationship Id="rId138" Type="http://schemas.openxmlformats.org/officeDocument/2006/relationships/image" Target="../media/image980.png"/><Relationship Id="rId159" Type="http://schemas.openxmlformats.org/officeDocument/2006/relationships/customXml" Target="../ink/ink945.xml"/><Relationship Id="rId170" Type="http://schemas.openxmlformats.org/officeDocument/2006/relationships/image" Target="../media/image996.png"/><Relationship Id="rId107" Type="http://schemas.openxmlformats.org/officeDocument/2006/relationships/customXml" Target="../ink/ink919.xml"/><Relationship Id="rId11" Type="http://schemas.openxmlformats.org/officeDocument/2006/relationships/customXml" Target="../ink/ink871.xml"/><Relationship Id="rId32" Type="http://schemas.openxmlformats.org/officeDocument/2006/relationships/image" Target="../media/image927.png"/><Relationship Id="rId53" Type="http://schemas.openxmlformats.org/officeDocument/2006/relationships/customXml" Target="../ink/ink892.xml"/><Relationship Id="rId74" Type="http://schemas.openxmlformats.org/officeDocument/2006/relationships/image" Target="../media/image948.png"/><Relationship Id="rId128" Type="http://schemas.openxmlformats.org/officeDocument/2006/relationships/image" Target="../media/image975.png"/><Relationship Id="rId149" Type="http://schemas.openxmlformats.org/officeDocument/2006/relationships/customXml" Target="../ink/ink940.xml"/><Relationship Id="rId5" Type="http://schemas.openxmlformats.org/officeDocument/2006/relationships/image" Target="../media/image559.gif"/><Relationship Id="rId95" Type="http://schemas.openxmlformats.org/officeDocument/2006/relationships/customXml" Target="../ink/ink913.xml"/><Relationship Id="rId160" Type="http://schemas.openxmlformats.org/officeDocument/2006/relationships/image" Target="../media/image991.png"/><Relationship Id="rId181" Type="http://schemas.openxmlformats.org/officeDocument/2006/relationships/customXml" Target="../ink/ink956.xml"/><Relationship Id="rId22" Type="http://schemas.openxmlformats.org/officeDocument/2006/relationships/image" Target="../media/image922.png"/><Relationship Id="rId43" Type="http://schemas.openxmlformats.org/officeDocument/2006/relationships/customXml" Target="../ink/ink887.xml"/><Relationship Id="rId64" Type="http://schemas.openxmlformats.org/officeDocument/2006/relationships/image" Target="../media/image943.png"/><Relationship Id="rId118" Type="http://schemas.openxmlformats.org/officeDocument/2006/relationships/image" Target="../media/image970.png"/><Relationship Id="rId139" Type="http://schemas.openxmlformats.org/officeDocument/2006/relationships/customXml" Target="../ink/ink935.xml"/><Relationship Id="rId85" Type="http://schemas.openxmlformats.org/officeDocument/2006/relationships/customXml" Target="../ink/ink908.xml"/><Relationship Id="rId150" Type="http://schemas.openxmlformats.org/officeDocument/2006/relationships/image" Target="../media/image986.png"/><Relationship Id="rId171" Type="http://schemas.openxmlformats.org/officeDocument/2006/relationships/customXml" Target="../ink/ink951.xml"/><Relationship Id="rId12" Type="http://schemas.openxmlformats.org/officeDocument/2006/relationships/image" Target="../media/image917.png"/><Relationship Id="rId33" Type="http://schemas.openxmlformats.org/officeDocument/2006/relationships/customXml" Target="../ink/ink882.xml"/><Relationship Id="rId108" Type="http://schemas.openxmlformats.org/officeDocument/2006/relationships/image" Target="../media/image965.png"/><Relationship Id="rId129" Type="http://schemas.openxmlformats.org/officeDocument/2006/relationships/customXml" Target="../ink/ink930.xml"/><Relationship Id="rId54" Type="http://schemas.openxmlformats.org/officeDocument/2006/relationships/image" Target="../media/image938.png"/><Relationship Id="rId75" Type="http://schemas.openxmlformats.org/officeDocument/2006/relationships/customXml" Target="../ink/ink903.xml"/><Relationship Id="rId96" Type="http://schemas.openxmlformats.org/officeDocument/2006/relationships/image" Target="../media/image959.png"/><Relationship Id="rId140" Type="http://schemas.openxmlformats.org/officeDocument/2006/relationships/image" Target="../media/image981.png"/><Relationship Id="rId161" Type="http://schemas.openxmlformats.org/officeDocument/2006/relationships/customXml" Target="../ink/ink946.xml"/><Relationship Id="rId182" Type="http://schemas.openxmlformats.org/officeDocument/2006/relationships/image" Target="../media/image1002.png"/><Relationship Id="rId6" Type="http://schemas.openxmlformats.org/officeDocument/2006/relationships/image" Target="../media/image253.jpeg"/><Relationship Id="rId23" Type="http://schemas.openxmlformats.org/officeDocument/2006/relationships/customXml" Target="../ink/ink877.xml"/><Relationship Id="rId119" Type="http://schemas.openxmlformats.org/officeDocument/2006/relationships/customXml" Target="../ink/ink925.xml"/><Relationship Id="rId44" Type="http://schemas.openxmlformats.org/officeDocument/2006/relationships/image" Target="../media/image933.png"/><Relationship Id="rId60" Type="http://schemas.openxmlformats.org/officeDocument/2006/relationships/image" Target="../media/image941.png"/><Relationship Id="rId65" Type="http://schemas.openxmlformats.org/officeDocument/2006/relationships/customXml" Target="../ink/ink898.xml"/><Relationship Id="rId81" Type="http://schemas.openxmlformats.org/officeDocument/2006/relationships/customXml" Target="../ink/ink906.xml"/><Relationship Id="rId86" Type="http://schemas.openxmlformats.org/officeDocument/2006/relationships/image" Target="../media/image954.png"/><Relationship Id="rId130" Type="http://schemas.openxmlformats.org/officeDocument/2006/relationships/image" Target="../media/image976.png"/><Relationship Id="rId135" Type="http://schemas.openxmlformats.org/officeDocument/2006/relationships/customXml" Target="../ink/ink933.xml"/><Relationship Id="rId151" Type="http://schemas.openxmlformats.org/officeDocument/2006/relationships/customXml" Target="../ink/ink941.xml"/><Relationship Id="rId156" Type="http://schemas.openxmlformats.org/officeDocument/2006/relationships/image" Target="../media/image989.png"/><Relationship Id="rId177" Type="http://schemas.openxmlformats.org/officeDocument/2006/relationships/customXml" Target="../ink/ink954.xml"/><Relationship Id="rId172" Type="http://schemas.openxmlformats.org/officeDocument/2006/relationships/image" Target="../media/image997.png"/><Relationship Id="rId13" Type="http://schemas.openxmlformats.org/officeDocument/2006/relationships/customXml" Target="../ink/ink872.xml"/><Relationship Id="rId18" Type="http://schemas.openxmlformats.org/officeDocument/2006/relationships/image" Target="../media/image920.png"/><Relationship Id="rId39" Type="http://schemas.openxmlformats.org/officeDocument/2006/relationships/customXml" Target="../ink/ink885.xml"/><Relationship Id="rId109" Type="http://schemas.openxmlformats.org/officeDocument/2006/relationships/customXml" Target="../ink/ink920.xml"/><Relationship Id="rId34" Type="http://schemas.openxmlformats.org/officeDocument/2006/relationships/image" Target="../media/image928.png"/><Relationship Id="rId50" Type="http://schemas.openxmlformats.org/officeDocument/2006/relationships/image" Target="../media/image936.png"/><Relationship Id="rId55" Type="http://schemas.openxmlformats.org/officeDocument/2006/relationships/customXml" Target="../ink/ink893.xml"/><Relationship Id="rId76" Type="http://schemas.openxmlformats.org/officeDocument/2006/relationships/image" Target="../media/image949.png"/><Relationship Id="rId97" Type="http://schemas.openxmlformats.org/officeDocument/2006/relationships/customXml" Target="../ink/ink914.xml"/><Relationship Id="rId104" Type="http://schemas.openxmlformats.org/officeDocument/2006/relationships/image" Target="../media/image963.png"/><Relationship Id="rId120" Type="http://schemas.openxmlformats.org/officeDocument/2006/relationships/image" Target="../media/image971.png"/><Relationship Id="rId125" Type="http://schemas.openxmlformats.org/officeDocument/2006/relationships/customXml" Target="../ink/ink928.xml"/><Relationship Id="rId141" Type="http://schemas.openxmlformats.org/officeDocument/2006/relationships/customXml" Target="../ink/ink936.xml"/><Relationship Id="rId146" Type="http://schemas.openxmlformats.org/officeDocument/2006/relationships/image" Target="../media/image984.png"/><Relationship Id="rId167" Type="http://schemas.openxmlformats.org/officeDocument/2006/relationships/customXml" Target="../ink/ink949.xml"/><Relationship Id="rId7" Type="http://schemas.openxmlformats.org/officeDocument/2006/relationships/customXml" Target="../ink/ink869.xml"/><Relationship Id="rId71" Type="http://schemas.openxmlformats.org/officeDocument/2006/relationships/customXml" Target="../ink/ink901.xml"/><Relationship Id="rId92" Type="http://schemas.openxmlformats.org/officeDocument/2006/relationships/image" Target="../media/image957.png"/><Relationship Id="rId162" Type="http://schemas.openxmlformats.org/officeDocument/2006/relationships/image" Target="../media/image992.png"/><Relationship Id="rId2" Type="http://schemas.openxmlformats.org/officeDocument/2006/relationships/notesSlide" Target="../notesSlides/notesSlide10.xml"/><Relationship Id="rId29" Type="http://schemas.openxmlformats.org/officeDocument/2006/relationships/customXml" Target="../ink/ink880.xml"/><Relationship Id="rId24" Type="http://schemas.openxmlformats.org/officeDocument/2006/relationships/image" Target="../media/image923.png"/><Relationship Id="rId40" Type="http://schemas.openxmlformats.org/officeDocument/2006/relationships/image" Target="../media/image931.png"/><Relationship Id="rId45" Type="http://schemas.openxmlformats.org/officeDocument/2006/relationships/customXml" Target="../ink/ink888.xml"/><Relationship Id="rId66" Type="http://schemas.openxmlformats.org/officeDocument/2006/relationships/image" Target="../media/image944.png"/><Relationship Id="rId87" Type="http://schemas.openxmlformats.org/officeDocument/2006/relationships/customXml" Target="../ink/ink909.xml"/><Relationship Id="rId110" Type="http://schemas.openxmlformats.org/officeDocument/2006/relationships/image" Target="../media/image966.png"/><Relationship Id="rId115" Type="http://schemas.openxmlformats.org/officeDocument/2006/relationships/customXml" Target="../ink/ink923.xml"/><Relationship Id="rId131" Type="http://schemas.openxmlformats.org/officeDocument/2006/relationships/customXml" Target="../ink/ink931.xml"/><Relationship Id="rId136" Type="http://schemas.openxmlformats.org/officeDocument/2006/relationships/image" Target="../media/image979.png"/><Relationship Id="rId157" Type="http://schemas.openxmlformats.org/officeDocument/2006/relationships/customXml" Target="../ink/ink944.xml"/><Relationship Id="rId178" Type="http://schemas.openxmlformats.org/officeDocument/2006/relationships/image" Target="../media/image1000.png"/><Relationship Id="rId61" Type="http://schemas.openxmlformats.org/officeDocument/2006/relationships/customXml" Target="../ink/ink896.xml"/><Relationship Id="rId82" Type="http://schemas.openxmlformats.org/officeDocument/2006/relationships/image" Target="../media/image952.png"/><Relationship Id="rId152" Type="http://schemas.openxmlformats.org/officeDocument/2006/relationships/image" Target="../media/image987.png"/><Relationship Id="rId173" Type="http://schemas.openxmlformats.org/officeDocument/2006/relationships/customXml" Target="../ink/ink952.xml"/><Relationship Id="rId19" Type="http://schemas.openxmlformats.org/officeDocument/2006/relationships/customXml" Target="../ink/ink875.xml"/><Relationship Id="rId14" Type="http://schemas.openxmlformats.org/officeDocument/2006/relationships/image" Target="../media/image918.png"/><Relationship Id="rId30" Type="http://schemas.openxmlformats.org/officeDocument/2006/relationships/image" Target="../media/image926.png"/><Relationship Id="rId35" Type="http://schemas.openxmlformats.org/officeDocument/2006/relationships/customXml" Target="../ink/ink883.xml"/><Relationship Id="rId56" Type="http://schemas.openxmlformats.org/officeDocument/2006/relationships/image" Target="../media/image939.png"/><Relationship Id="rId77" Type="http://schemas.openxmlformats.org/officeDocument/2006/relationships/customXml" Target="../ink/ink904.xml"/><Relationship Id="rId100" Type="http://schemas.openxmlformats.org/officeDocument/2006/relationships/image" Target="../media/image961.png"/><Relationship Id="rId105" Type="http://schemas.openxmlformats.org/officeDocument/2006/relationships/customXml" Target="../ink/ink918.xml"/><Relationship Id="rId126" Type="http://schemas.openxmlformats.org/officeDocument/2006/relationships/image" Target="../media/image974.png"/><Relationship Id="rId147" Type="http://schemas.openxmlformats.org/officeDocument/2006/relationships/customXml" Target="../ink/ink939.xml"/><Relationship Id="rId168" Type="http://schemas.openxmlformats.org/officeDocument/2006/relationships/image" Target="../media/image995.png"/><Relationship Id="rId8" Type="http://schemas.openxmlformats.org/officeDocument/2006/relationships/image" Target="../media/image915.png"/><Relationship Id="rId51" Type="http://schemas.openxmlformats.org/officeDocument/2006/relationships/customXml" Target="../ink/ink891.xml"/><Relationship Id="rId72" Type="http://schemas.openxmlformats.org/officeDocument/2006/relationships/image" Target="../media/image947.png"/><Relationship Id="rId93" Type="http://schemas.openxmlformats.org/officeDocument/2006/relationships/customXml" Target="../ink/ink912.xml"/><Relationship Id="rId98" Type="http://schemas.openxmlformats.org/officeDocument/2006/relationships/image" Target="../media/image960.png"/><Relationship Id="rId121" Type="http://schemas.openxmlformats.org/officeDocument/2006/relationships/customXml" Target="../ink/ink926.xml"/><Relationship Id="rId142" Type="http://schemas.openxmlformats.org/officeDocument/2006/relationships/image" Target="../media/image982.png"/><Relationship Id="rId163" Type="http://schemas.openxmlformats.org/officeDocument/2006/relationships/customXml" Target="../ink/ink947.xml"/><Relationship Id="rId3" Type="http://schemas.openxmlformats.org/officeDocument/2006/relationships/image" Target="../media/image557.png"/><Relationship Id="rId25" Type="http://schemas.openxmlformats.org/officeDocument/2006/relationships/customXml" Target="../ink/ink878.xml"/><Relationship Id="rId46" Type="http://schemas.openxmlformats.org/officeDocument/2006/relationships/image" Target="../media/image934.png"/><Relationship Id="rId67" Type="http://schemas.openxmlformats.org/officeDocument/2006/relationships/customXml" Target="../ink/ink899.xml"/><Relationship Id="rId116" Type="http://schemas.openxmlformats.org/officeDocument/2006/relationships/image" Target="../media/image969.png"/><Relationship Id="rId137" Type="http://schemas.openxmlformats.org/officeDocument/2006/relationships/customXml" Target="../ink/ink934.xml"/><Relationship Id="rId158" Type="http://schemas.openxmlformats.org/officeDocument/2006/relationships/image" Target="../media/image990.png"/><Relationship Id="rId20" Type="http://schemas.openxmlformats.org/officeDocument/2006/relationships/image" Target="../media/image921.png"/><Relationship Id="rId41" Type="http://schemas.openxmlformats.org/officeDocument/2006/relationships/customXml" Target="../ink/ink886.xml"/><Relationship Id="rId62" Type="http://schemas.openxmlformats.org/officeDocument/2006/relationships/image" Target="../media/image942.png"/><Relationship Id="rId83" Type="http://schemas.openxmlformats.org/officeDocument/2006/relationships/customXml" Target="../ink/ink907.xml"/><Relationship Id="rId88" Type="http://schemas.openxmlformats.org/officeDocument/2006/relationships/image" Target="../media/image955.png"/><Relationship Id="rId111" Type="http://schemas.openxmlformats.org/officeDocument/2006/relationships/customXml" Target="../ink/ink921.xml"/><Relationship Id="rId132" Type="http://schemas.openxmlformats.org/officeDocument/2006/relationships/image" Target="../media/image977.png"/><Relationship Id="rId153" Type="http://schemas.openxmlformats.org/officeDocument/2006/relationships/customXml" Target="../ink/ink942.xml"/><Relationship Id="rId174" Type="http://schemas.openxmlformats.org/officeDocument/2006/relationships/image" Target="../media/image998.png"/><Relationship Id="rId179" Type="http://schemas.openxmlformats.org/officeDocument/2006/relationships/customXml" Target="../ink/ink955.xml"/><Relationship Id="rId15" Type="http://schemas.openxmlformats.org/officeDocument/2006/relationships/customXml" Target="../ink/ink873.xml"/><Relationship Id="rId36" Type="http://schemas.openxmlformats.org/officeDocument/2006/relationships/image" Target="../media/image929.png"/><Relationship Id="rId57" Type="http://schemas.openxmlformats.org/officeDocument/2006/relationships/customXml" Target="../ink/ink894.xml"/><Relationship Id="rId106" Type="http://schemas.openxmlformats.org/officeDocument/2006/relationships/image" Target="../media/image964.png"/><Relationship Id="rId127" Type="http://schemas.openxmlformats.org/officeDocument/2006/relationships/customXml" Target="../ink/ink929.xml"/><Relationship Id="rId10" Type="http://schemas.openxmlformats.org/officeDocument/2006/relationships/image" Target="../media/image916.png"/><Relationship Id="rId31" Type="http://schemas.openxmlformats.org/officeDocument/2006/relationships/customXml" Target="../ink/ink881.xml"/><Relationship Id="rId52" Type="http://schemas.openxmlformats.org/officeDocument/2006/relationships/image" Target="../media/image937.png"/><Relationship Id="rId73" Type="http://schemas.openxmlformats.org/officeDocument/2006/relationships/customXml" Target="../ink/ink902.xml"/><Relationship Id="rId78" Type="http://schemas.openxmlformats.org/officeDocument/2006/relationships/image" Target="../media/image950.png"/><Relationship Id="rId94" Type="http://schemas.openxmlformats.org/officeDocument/2006/relationships/image" Target="../media/image958.png"/><Relationship Id="rId99" Type="http://schemas.openxmlformats.org/officeDocument/2006/relationships/customXml" Target="../ink/ink915.xml"/><Relationship Id="rId101" Type="http://schemas.openxmlformats.org/officeDocument/2006/relationships/customXml" Target="../ink/ink916.xml"/><Relationship Id="rId122" Type="http://schemas.openxmlformats.org/officeDocument/2006/relationships/image" Target="../media/image972.png"/><Relationship Id="rId143" Type="http://schemas.openxmlformats.org/officeDocument/2006/relationships/customXml" Target="../ink/ink937.xml"/><Relationship Id="rId148" Type="http://schemas.openxmlformats.org/officeDocument/2006/relationships/image" Target="../media/image985.png"/><Relationship Id="rId164" Type="http://schemas.openxmlformats.org/officeDocument/2006/relationships/image" Target="../media/image993.png"/><Relationship Id="rId169" Type="http://schemas.openxmlformats.org/officeDocument/2006/relationships/customXml" Target="../ink/ink950.xml"/><Relationship Id="rId4" Type="http://schemas.openxmlformats.org/officeDocument/2006/relationships/image" Target="../media/image558.gif"/><Relationship Id="rId9" Type="http://schemas.openxmlformats.org/officeDocument/2006/relationships/customXml" Target="../ink/ink870.xml"/><Relationship Id="rId180" Type="http://schemas.openxmlformats.org/officeDocument/2006/relationships/image" Target="../media/image1001.png"/><Relationship Id="rId26" Type="http://schemas.openxmlformats.org/officeDocument/2006/relationships/image" Target="../media/image924.png"/><Relationship Id="rId47" Type="http://schemas.openxmlformats.org/officeDocument/2006/relationships/customXml" Target="../ink/ink889.xml"/><Relationship Id="rId68" Type="http://schemas.openxmlformats.org/officeDocument/2006/relationships/image" Target="../media/image945.png"/><Relationship Id="rId89" Type="http://schemas.openxmlformats.org/officeDocument/2006/relationships/customXml" Target="../ink/ink910.xml"/><Relationship Id="rId112" Type="http://schemas.openxmlformats.org/officeDocument/2006/relationships/image" Target="../media/image967.png"/><Relationship Id="rId133" Type="http://schemas.openxmlformats.org/officeDocument/2006/relationships/customXml" Target="../ink/ink932.xml"/><Relationship Id="rId154" Type="http://schemas.openxmlformats.org/officeDocument/2006/relationships/image" Target="../media/image988.png"/><Relationship Id="rId175" Type="http://schemas.openxmlformats.org/officeDocument/2006/relationships/customXml" Target="../ink/ink953.xml"/><Relationship Id="rId16" Type="http://schemas.openxmlformats.org/officeDocument/2006/relationships/image" Target="../media/image919.png"/><Relationship Id="rId37" Type="http://schemas.openxmlformats.org/officeDocument/2006/relationships/customXml" Target="../ink/ink884.xml"/><Relationship Id="rId58" Type="http://schemas.openxmlformats.org/officeDocument/2006/relationships/image" Target="../media/image940.png"/><Relationship Id="rId79" Type="http://schemas.openxmlformats.org/officeDocument/2006/relationships/customXml" Target="../ink/ink905.xml"/><Relationship Id="rId102" Type="http://schemas.openxmlformats.org/officeDocument/2006/relationships/image" Target="../media/image962.png"/><Relationship Id="rId123" Type="http://schemas.openxmlformats.org/officeDocument/2006/relationships/customXml" Target="../ink/ink927.xml"/><Relationship Id="rId144" Type="http://schemas.openxmlformats.org/officeDocument/2006/relationships/image" Target="../media/image983.png"/><Relationship Id="rId90" Type="http://schemas.openxmlformats.org/officeDocument/2006/relationships/image" Target="../media/image956.png"/><Relationship Id="rId165" Type="http://schemas.openxmlformats.org/officeDocument/2006/relationships/customXml" Target="../ink/ink948.xml"/><Relationship Id="rId27" Type="http://schemas.openxmlformats.org/officeDocument/2006/relationships/customXml" Target="../ink/ink879.xml"/><Relationship Id="rId48" Type="http://schemas.openxmlformats.org/officeDocument/2006/relationships/image" Target="../media/image935.png"/><Relationship Id="rId69" Type="http://schemas.openxmlformats.org/officeDocument/2006/relationships/customXml" Target="../ink/ink900.xml"/><Relationship Id="rId113" Type="http://schemas.openxmlformats.org/officeDocument/2006/relationships/customXml" Target="../ink/ink922.xml"/><Relationship Id="rId134" Type="http://schemas.openxmlformats.org/officeDocument/2006/relationships/image" Target="../media/image978.png"/><Relationship Id="rId80" Type="http://schemas.openxmlformats.org/officeDocument/2006/relationships/image" Target="../media/image951.png"/><Relationship Id="rId155" Type="http://schemas.openxmlformats.org/officeDocument/2006/relationships/customXml" Target="../ink/ink943.xml"/><Relationship Id="rId176" Type="http://schemas.openxmlformats.org/officeDocument/2006/relationships/image" Target="../media/image999.png"/><Relationship Id="rId17" Type="http://schemas.openxmlformats.org/officeDocument/2006/relationships/customXml" Target="../ink/ink874.xml"/><Relationship Id="rId38" Type="http://schemas.openxmlformats.org/officeDocument/2006/relationships/image" Target="../media/image930.png"/><Relationship Id="rId59" Type="http://schemas.openxmlformats.org/officeDocument/2006/relationships/customXml" Target="../ink/ink895.xml"/><Relationship Id="rId103" Type="http://schemas.openxmlformats.org/officeDocument/2006/relationships/customXml" Target="../ink/ink917.xml"/><Relationship Id="rId124" Type="http://schemas.openxmlformats.org/officeDocument/2006/relationships/image" Target="../media/image973.png"/><Relationship Id="rId70" Type="http://schemas.openxmlformats.org/officeDocument/2006/relationships/image" Target="../media/image946.png"/><Relationship Id="rId91" Type="http://schemas.openxmlformats.org/officeDocument/2006/relationships/customXml" Target="../ink/ink911.xml"/><Relationship Id="rId145" Type="http://schemas.openxmlformats.org/officeDocument/2006/relationships/customXml" Target="../ink/ink938.xml"/><Relationship Id="rId166" Type="http://schemas.openxmlformats.org/officeDocument/2006/relationships/image" Target="../media/image994.png"/><Relationship Id="rId1" Type="http://schemas.openxmlformats.org/officeDocument/2006/relationships/slideLayout" Target="../slideLayouts/slideLayout7.xml"/><Relationship Id="rId28" Type="http://schemas.openxmlformats.org/officeDocument/2006/relationships/image" Target="../media/image925.png"/><Relationship Id="rId49" Type="http://schemas.openxmlformats.org/officeDocument/2006/relationships/customXml" Target="../ink/ink890.xml"/><Relationship Id="rId114" Type="http://schemas.openxmlformats.org/officeDocument/2006/relationships/image" Target="../media/image968.png"/></Relationships>
</file>

<file path=ppt/slides/_rels/slide17.xml.rels><?xml version="1.0" encoding="UTF-8" standalone="yes"?>
<Relationships xmlns="http://schemas.openxmlformats.org/package/2006/relationships"><Relationship Id="rId13" Type="http://schemas.openxmlformats.org/officeDocument/2006/relationships/customXml" Target="../ink/ink962.xml"/><Relationship Id="rId18" Type="http://schemas.openxmlformats.org/officeDocument/2006/relationships/image" Target="../media/image1010.png"/><Relationship Id="rId26" Type="http://schemas.openxmlformats.org/officeDocument/2006/relationships/image" Target="../media/image1014.png"/><Relationship Id="rId39" Type="http://schemas.openxmlformats.org/officeDocument/2006/relationships/customXml" Target="../ink/ink975.xml"/><Relationship Id="rId21" Type="http://schemas.openxmlformats.org/officeDocument/2006/relationships/customXml" Target="../ink/ink966.xml"/><Relationship Id="rId34" Type="http://schemas.openxmlformats.org/officeDocument/2006/relationships/image" Target="../media/image1018.png"/><Relationship Id="rId42" Type="http://schemas.openxmlformats.org/officeDocument/2006/relationships/image" Target="../media/image1022.png"/><Relationship Id="rId7" Type="http://schemas.openxmlformats.org/officeDocument/2006/relationships/customXml" Target="../ink/ink959.xml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1009.png"/><Relationship Id="rId20" Type="http://schemas.openxmlformats.org/officeDocument/2006/relationships/image" Target="../media/image1011.png"/><Relationship Id="rId29" Type="http://schemas.openxmlformats.org/officeDocument/2006/relationships/customXml" Target="../ink/ink970.xml"/><Relationship Id="rId41" Type="http://schemas.openxmlformats.org/officeDocument/2006/relationships/customXml" Target="../ink/ink97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04.png"/><Relationship Id="rId11" Type="http://schemas.openxmlformats.org/officeDocument/2006/relationships/customXml" Target="../ink/ink961.xml"/><Relationship Id="rId24" Type="http://schemas.openxmlformats.org/officeDocument/2006/relationships/image" Target="../media/image1013.png"/><Relationship Id="rId32" Type="http://schemas.openxmlformats.org/officeDocument/2006/relationships/image" Target="../media/image1017.png"/><Relationship Id="rId37" Type="http://schemas.openxmlformats.org/officeDocument/2006/relationships/customXml" Target="../ink/ink974.xml"/><Relationship Id="rId40" Type="http://schemas.openxmlformats.org/officeDocument/2006/relationships/image" Target="../media/image1021.png"/><Relationship Id="rId5" Type="http://schemas.openxmlformats.org/officeDocument/2006/relationships/customXml" Target="../ink/ink958.xml"/><Relationship Id="rId15" Type="http://schemas.openxmlformats.org/officeDocument/2006/relationships/customXml" Target="../ink/ink963.xml"/><Relationship Id="rId23" Type="http://schemas.openxmlformats.org/officeDocument/2006/relationships/customXml" Target="../ink/ink967.xml"/><Relationship Id="rId28" Type="http://schemas.openxmlformats.org/officeDocument/2006/relationships/image" Target="../media/image1015.png"/><Relationship Id="rId36" Type="http://schemas.openxmlformats.org/officeDocument/2006/relationships/image" Target="../media/image1019.png"/><Relationship Id="rId10" Type="http://schemas.openxmlformats.org/officeDocument/2006/relationships/image" Target="../media/image1006.png"/><Relationship Id="rId19" Type="http://schemas.openxmlformats.org/officeDocument/2006/relationships/customXml" Target="../ink/ink965.xml"/><Relationship Id="rId31" Type="http://schemas.openxmlformats.org/officeDocument/2006/relationships/customXml" Target="../ink/ink971.xml"/><Relationship Id="rId4" Type="http://schemas.openxmlformats.org/officeDocument/2006/relationships/image" Target="../media/image1003.png"/><Relationship Id="rId9" Type="http://schemas.openxmlformats.org/officeDocument/2006/relationships/customXml" Target="../ink/ink960.xml"/><Relationship Id="rId14" Type="http://schemas.openxmlformats.org/officeDocument/2006/relationships/image" Target="../media/image1008.png"/><Relationship Id="rId22" Type="http://schemas.openxmlformats.org/officeDocument/2006/relationships/image" Target="../media/image1012.png"/><Relationship Id="rId27" Type="http://schemas.openxmlformats.org/officeDocument/2006/relationships/customXml" Target="../ink/ink969.xml"/><Relationship Id="rId30" Type="http://schemas.openxmlformats.org/officeDocument/2006/relationships/image" Target="../media/image1016.png"/><Relationship Id="rId35" Type="http://schemas.openxmlformats.org/officeDocument/2006/relationships/customXml" Target="../ink/ink973.xml"/><Relationship Id="rId8" Type="http://schemas.openxmlformats.org/officeDocument/2006/relationships/image" Target="../media/image1005.png"/><Relationship Id="rId3" Type="http://schemas.openxmlformats.org/officeDocument/2006/relationships/customXml" Target="../ink/ink957.xml"/><Relationship Id="rId12" Type="http://schemas.openxmlformats.org/officeDocument/2006/relationships/image" Target="../media/image1007.png"/><Relationship Id="rId17" Type="http://schemas.openxmlformats.org/officeDocument/2006/relationships/customXml" Target="../ink/ink964.xml"/><Relationship Id="rId25" Type="http://schemas.openxmlformats.org/officeDocument/2006/relationships/customXml" Target="../ink/ink968.xml"/><Relationship Id="rId33" Type="http://schemas.openxmlformats.org/officeDocument/2006/relationships/customXml" Target="../ink/ink972.xml"/><Relationship Id="rId38" Type="http://schemas.openxmlformats.org/officeDocument/2006/relationships/image" Target="../media/image1020.png"/></Relationships>
</file>

<file path=ppt/slides/_rels/slide18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081.png"/><Relationship Id="rId21" Type="http://schemas.openxmlformats.org/officeDocument/2006/relationships/image" Target="../media/image1033.png"/><Relationship Id="rId42" Type="http://schemas.openxmlformats.org/officeDocument/2006/relationships/customXml" Target="../ink/ink995.xml"/><Relationship Id="rId63" Type="http://schemas.openxmlformats.org/officeDocument/2006/relationships/image" Target="../media/image1054.png"/><Relationship Id="rId84" Type="http://schemas.openxmlformats.org/officeDocument/2006/relationships/customXml" Target="../ink/ink1016.xml"/><Relationship Id="rId138" Type="http://schemas.openxmlformats.org/officeDocument/2006/relationships/customXml" Target="../ink/ink1043.xml"/><Relationship Id="rId159" Type="http://schemas.openxmlformats.org/officeDocument/2006/relationships/image" Target="../media/image1102.png"/><Relationship Id="rId170" Type="http://schemas.openxmlformats.org/officeDocument/2006/relationships/customXml" Target="../ink/ink1059.xml"/><Relationship Id="rId191" Type="http://schemas.openxmlformats.org/officeDocument/2006/relationships/image" Target="../media/image1118.png"/><Relationship Id="rId205" Type="http://schemas.openxmlformats.org/officeDocument/2006/relationships/image" Target="../media/image1125.png"/><Relationship Id="rId226" Type="http://schemas.openxmlformats.org/officeDocument/2006/relationships/customXml" Target="../ink/ink1087.xml"/><Relationship Id="rId107" Type="http://schemas.openxmlformats.org/officeDocument/2006/relationships/image" Target="../media/image1076.png"/><Relationship Id="rId11" Type="http://schemas.openxmlformats.org/officeDocument/2006/relationships/image" Target="../media/image1028.png"/><Relationship Id="rId32" Type="http://schemas.openxmlformats.org/officeDocument/2006/relationships/customXml" Target="../ink/ink990.xml"/><Relationship Id="rId53" Type="http://schemas.openxmlformats.org/officeDocument/2006/relationships/image" Target="../media/image1049.png"/><Relationship Id="rId74" Type="http://schemas.openxmlformats.org/officeDocument/2006/relationships/customXml" Target="../ink/ink1011.xml"/><Relationship Id="rId128" Type="http://schemas.openxmlformats.org/officeDocument/2006/relationships/customXml" Target="../ink/ink1038.xml"/><Relationship Id="rId149" Type="http://schemas.openxmlformats.org/officeDocument/2006/relationships/image" Target="../media/image1097.png"/><Relationship Id="rId5" Type="http://schemas.openxmlformats.org/officeDocument/2006/relationships/image" Target="../media/image628.png"/><Relationship Id="rId95" Type="http://schemas.openxmlformats.org/officeDocument/2006/relationships/image" Target="../media/image1070.png"/><Relationship Id="rId160" Type="http://schemas.openxmlformats.org/officeDocument/2006/relationships/customXml" Target="../ink/ink1054.xml"/><Relationship Id="rId181" Type="http://schemas.openxmlformats.org/officeDocument/2006/relationships/image" Target="../media/image1113.png"/><Relationship Id="rId216" Type="http://schemas.openxmlformats.org/officeDocument/2006/relationships/customXml" Target="../ink/ink1082.xml"/><Relationship Id="rId22" Type="http://schemas.openxmlformats.org/officeDocument/2006/relationships/customXml" Target="../ink/ink985.xml"/><Relationship Id="rId43" Type="http://schemas.openxmlformats.org/officeDocument/2006/relationships/image" Target="../media/image1044.png"/><Relationship Id="rId64" Type="http://schemas.openxmlformats.org/officeDocument/2006/relationships/customXml" Target="../ink/ink1006.xml"/><Relationship Id="rId118" Type="http://schemas.openxmlformats.org/officeDocument/2006/relationships/customXml" Target="../ink/ink1033.xml"/><Relationship Id="rId139" Type="http://schemas.openxmlformats.org/officeDocument/2006/relationships/image" Target="../media/image1092.png"/><Relationship Id="rId85" Type="http://schemas.openxmlformats.org/officeDocument/2006/relationships/image" Target="../media/image1065.png"/><Relationship Id="rId150" Type="http://schemas.openxmlformats.org/officeDocument/2006/relationships/customXml" Target="../ink/ink1049.xml"/><Relationship Id="rId171" Type="http://schemas.openxmlformats.org/officeDocument/2006/relationships/image" Target="../media/image1108.png"/><Relationship Id="rId192" Type="http://schemas.openxmlformats.org/officeDocument/2006/relationships/customXml" Target="../ink/ink1070.xml"/><Relationship Id="rId206" Type="http://schemas.openxmlformats.org/officeDocument/2006/relationships/customXml" Target="../ink/ink1077.xml"/><Relationship Id="rId227" Type="http://schemas.openxmlformats.org/officeDocument/2006/relationships/image" Target="../media/image1136.png"/><Relationship Id="rId12" Type="http://schemas.openxmlformats.org/officeDocument/2006/relationships/customXml" Target="../ink/ink980.xml"/><Relationship Id="rId33" Type="http://schemas.openxmlformats.org/officeDocument/2006/relationships/image" Target="../media/image1039.png"/><Relationship Id="rId108" Type="http://schemas.openxmlformats.org/officeDocument/2006/relationships/customXml" Target="../ink/ink1028.xml"/><Relationship Id="rId129" Type="http://schemas.openxmlformats.org/officeDocument/2006/relationships/image" Target="../media/image1087.png"/><Relationship Id="rId54" Type="http://schemas.openxmlformats.org/officeDocument/2006/relationships/customXml" Target="../ink/ink1001.xml"/><Relationship Id="rId75" Type="http://schemas.openxmlformats.org/officeDocument/2006/relationships/image" Target="../media/image1060.png"/><Relationship Id="rId96" Type="http://schemas.openxmlformats.org/officeDocument/2006/relationships/customXml" Target="../ink/ink1022.xml"/><Relationship Id="rId140" Type="http://schemas.openxmlformats.org/officeDocument/2006/relationships/customXml" Target="../ink/ink1044.xml"/><Relationship Id="rId161" Type="http://schemas.openxmlformats.org/officeDocument/2006/relationships/image" Target="../media/image1103.png"/><Relationship Id="rId182" Type="http://schemas.openxmlformats.org/officeDocument/2006/relationships/customXml" Target="../ink/ink1065.xml"/><Relationship Id="rId217" Type="http://schemas.openxmlformats.org/officeDocument/2006/relationships/image" Target="../media/image1131.png"/><Relationship Id="rId6" Type="http://schemas.openxmlformats.org/officeDocument/2006/relationships/customXml" Target="../ink/ink977.xml"/><Relationship Id="rId23" Type="http://schemas.openxmlformats.org/officeDocument/2006/relationships/image" Target="../media/image1034.png"/><Relationship Id="rId119" Type="http://schemas.openxmlformats.org/officeDocument/2006/relationships/image" Target="../media/image1082.png"/><Relationship Id="rId44" Type="http://schemas.openxmlformats.org/officeDocument/2006/relationships/customXml" Target="../ink/ink996.xml"/><Relationship Id="rId65" Type="http://schemas.openxmlformats.org/officeDocument/2006/relationships/image" Target="../media/image1055.png"/><Relationship Id="rId86" Type="http://schemas.openxmlformats.org/officeDocument/2006/relationships/customXml" Target="../ink/ink1017.xml"/><Relationship Id="rId130" Type="http://schemas.openxmlformats.org/officeDocument/2006/relationships/customXml" Target="../ink/ink1039.xml"/><Relationship Id="rId151" Type="http://schemas.openxmlformats.org/officeDocument/2006/relationships/image" Target="../media/image1098.png"/><Relationship Id="rId172" Type="http://schemas.openxmlformats.org/officeDocument/2006/relationships/customXml" Target="../ink/ink1060.xml"/><Relationship Id="rId193" Type="http://schemas.openxmlformats.org/officeDocument/2006/relationships/image" Target="../media/image1119.png"/><Relationship Id="rId207" Type="http://schemas.openxmlformats.org/officeDocument/2006/relationships/image" Target="../media/image1126.png"/><Relationship Id="rId228" Type="http://schemas.openxmlformats.org/officeDocument/2006/relationships/customXml" Target="../ink/ink1088.xml"/><Relationship Id="rId13" Type="http://schemas.openxmlformats.org/officeDocument/2006/relationships/image" Target="../media/image1029.png"/><Relationship Id="rId109" Type="http://schemas.openxmlformats.org/officeDocument/2006/relationships/image" Target="../media/image1077.png"/><Relationship Id="rId34" Type="http://schemas.openxmlformats.org/officeDocument/2006/relationships/customXml" Target="../ink/ink991.xml"/><Relationship Id="rId55" Type="http://schemas.openxmlformats.org/officeDocument/2006/relationships/image" Target="../media/image1050.png"/><Relationship Id="rId76" Type="http://schemas.openxmlformats.org/officeDocument/2006/relationships/customXml" Target="../ink/ink1012.xml"/><Relationship Id="rId97" Type="http://schemas.openxmlformats.org/officeDocument/2006/relationships/image" Target="../media/image1071.png"/><Relationship Id="rId120" Type="http://schemas.openxmlformats.org/officeDocument/2006/relationships/customXml" Target="../ink/ink1034.xml"/><Relationship Id="rId141" Type="http://schemas.openxmlformats.org/officeDocument/2006/relationships/image" Target="../media/image1093.png"/><Relationship Id="rId7" Type="http://schemas.openxmlformats.org/officeDocument/2006/relationships/image" Target="../media/image1026.png"/><Relationship Id="rId162" Type="http://schemas.openxmlformats.org/officeDocument/2006/relationships/customXml" Target="../ink/ink1055.xml"/><Relationship Id="rId183" Type="http://schemas.openxmlformats.org/officeDocument/2006/relationships/image" Target="../media/image1114.png"/><Relationship Id="rId218" Type="http://schemas.openxmlformats.org/officeDocument/2006/relationships/customXml" Target="../ink/ink1083.xml"/><Relationship Id="rId24" Type="http://schemas.openxmlformats.org/officeDocument/2006/relationships/customXml" Target="../ink/ink986.xml"/><Relationship Id="rId45" Type="http://schemas.openxmlformats.org/officeDocument/2006/relationships/image" Target="../media/image1045.png"/><Relationship Id="rId66" Type="http://schemas.openxmlformats.org/officeDocument/2006/relationships/customXml" Target="../ink/ink1007.xml"/><Relationship Id="rId87" Type="http://schemas.openxmlformats.org/officeDocument/2006/relationships/image" Target="../media/image1066.png"/><Relationship Id="rId110" Type="http://schemas.openxmlformats.org/officeDocument/2006/relationships/customXml" Target="../ink/ink1029.xml"/><Relationship Id="rId131" Type="http://schemas.openxmlformats.org/officeDocument/2006/relationships/image" Target="../media/image1088.png"/><Relationship Id="rId152" Type="http://schemas.openxmlformats.org/officeDocument/2006/relationships/customXml" Target="../ink/ink1050.xml"/><Relationship Id="rId173" Type="http://schemas.openxmlformats.org/officeDocument/2006/relationships/image" Target="../media/image1109.png"/><Relationship Id="rId194" Type="http://schemas.openxmlformats.org/officeDocument/2006/relationships/customXml" Target="../ink/ink1071.xml"/><Relationship Id="rId208" Type="http://schemas.openxmlformats.org/officeDocument/2006/relationships/customXml" Target="../ink/ink1078.xml"/><Relationship Id="rId229" Type="http://schemas.openxmlformats.org/officeDocument/2006/relationships/image" Target="../media/image1137.png"/><Relationship Id="rId14" Type="http://schemas.openxmlformats.org/officeDocument/2006/relationships/customXml" Target="../ink/ink981.xml"/><Relationship Id="rId35" Type="http://schemas.openxmlformats.org/officeDocument/2006/relationships/image" Target="../media/image1040.png"/><Relationship Id="rId56" Type="http://schemas.openxmlformats.org/officeDocument/2006/relationships/customXml" Target="../ink/ink1002.xml"/><Relationship Id="rId77" Type="http://schemas.openxmlformats.org/officeDocument/2006/relationships/image" Target="../media/image1061.png"/><Relationship Id="rId100" Type="http://schemas.openxmlformats.org/officeDocument/2006/relationships/customXml" Target="../ink/ink1024.xml"/><Relationship Id="rId8" Type="http://schemas.openxmlformats.org/officeDocument/2006/relationships/customXml" Target="../ink/ink978.xml"/><Relationship Id="rId98" Type="http://schemas.openxmlformats.org/officeDocument/2006/relationships/customXml" Target="../ink/ink1023.xml"/><Relationship Id="rId121" Type="http://schemas.openxmlformats.org/officeDocument/2006/relationships/image" Target="../media/image1083.png"/><Relationship Id="rId142" Type="http://schemas.openxmlformats.org/officeDocument/2006/relationships/customXml" Target="../ink/ink1045.xml"/><Relationship Id="rId163" Type="http://schemas.openxmlformats.org/officeDocument/2006/relationships/image" Target="../media/image1104.png"/><Relationship Id="rId184" Type="http://schemas.openxmlformats.org/officeDocument/2006/relationships/customXml" Target="../ink/ink1066.xml"/><Relationship Id="rId219" Type="http://schemas.openxmlformats.org/officeDocument/2006/relationships/image" Target="../media/image1132.png"/><Relationship Id="rId25" Type="http://schemas.openxmlformats.org/officeDocument/2006/relationships/image" Target="../media/image1035.png"/><Relationship Id="rId46" Type="http://schemas.openxmlformats.org/officeDocument/2006/relationships/customXml" Target="../ink/ink997.xml"/><Relationship Id="rId67" Type="http://schemas.openxmlformats.org/officeDocument/2006/relationships/image" Target="../media/image1056.png"/><Relationship Id="rId116" Type="http://schemas.openxmlformats.org/officeDocument/2006/relationships/customXml" Target="../ink/ink1032.xml"/><Relationship Id="rId137" Type="http://schemas.openxmlformats.org/officeDocument/2006/relationships/image" Target="../media/image1091.png"/><Relationship Id="rId158" Type="http://schemas.openxmlformats.org/officeDocument/2006/relationships/customXml" Target="../ink/ink1053.xml"/><Relationship Id="rId20" Type="http://schemas.openxmlformats.org/officeDocument/2006/relationships/customXml" Target="../ink/ink984.xml"/><Relationship Id="rId41" Type="http://schemas.openxmlformats.org/officeDocument/2006/relationships/image" Target="../media/image1043.png"/><Relationship Id="rId62" Type="http://schemas.openxmlformats.org/officeDocument/2006/relationships/customXml" Target="../ink/ink1005.xml"/><Relationship Id="rId83" Type="http://schemas.openxmlformats.org/officeDocument/2006/relationships/image" Target="../media/image1064.png"/><Relationship Id="rId88" Type="http://schemas.openxmlformats.org/officeDocument/2006/relationships/customXml" Target="../ink/ink1018.xml"/><Relationship Id="rId111" Type="http://schemas.openxmlformats.org/officeDocument/2006/relationships/image" Target="../media/image1078.png"/><Relationship Id="rId132" Type="http://schemas.openxmlformats.org/officeDocument/2006/relationships/customXml" Target="../ink/ink1040.xml"/><Relationship Id="rId153" Type="http://schemas.openxmlformats.org/officeDocument/2006/relationships/image" Target="../media/image1099.png"/><Relationship Id="rId174" Type="http://schemas.openxmlformats.org/officeDocument/2006/relationships/customXml" Target="../ink/ink1061.xml"/><Relationship Id="rId179" Type="http://schemas.openxmlformats.org/officeDocument/2006/relationships/image" Target="../media/image1112.png"/><Relationship Id="rId195" Type="http://schemas.openxmlformats.org/officeDocument/2006/relationships/image" Target="../media/image1120.png"/><Relationship Id="rId209" Type="http://schemas.openxmlformats.org/officeDocument/2006/relationships/image" Target="../media/image1127.png"/><Relationship Id="rId190" Type="http://schemas.openxmlformats.org/officeDocument/2006/relationships/customXml" Target="../ink/ink1069.xml"/><Relationship Id="rId204" Type="http://schemas.openxmlformats.org/officeDocument/2006/relationships/customXml" Target="../ink/ink1076.xml"/><Relationship Id="rId220" Type="http://schemas.openxmlformats.org/officeDocument/2006/relationships/customXml" Target="../ink/ink1084.xml"/><Relationship Id="rId225" Type="http://schemas.openxmlformats.org/officeDocument/2006/relationships/image" Target="../media/image1135.png"/><Relationship Id="rId15" Type="http://schemas.openxmlformats.org/officeDocument/2006/relationships/image" Target="../media/image1030.png"/><Relationship Id="rId36" Type="http://schemas.openxmlformats.org/officeDocument/2006/relationships/customXml" Target="../ink/ink992.xml"/><Relationship Id="rId57" Type="http://schemas.openxmlformats.org/officeDocument/2006/relationships/image" Target="../media/image1051.png"/><Relationship Id="rId106" Type="http://schemas.openxmlformats.org/officeDocument/2006/relationships/customXml" Target="../ink/ink1027.xml"/><Relationship Id="rId127" Type="http://schemas.openxmlformats.org/officeDocument/2006/relationships/image" Target="../media/image1086.png"/><Relationship Id="rId10" Type="http://schemas.openxmlformats.org/officeDocument/2006/relationships/customXml" Target="../ink/ink979.xml"/><Relationship Id="rId31" Type="http://schemas.openxmlformats.org/officeDocument/2006/relationships/image" Target="../media/image1038.png"/><Relationship Id="rId52" Type="http://schemas.openxmlformats.org/officeDocument/2006/relationships/customXml" Target="../ink/ink1000.xml"/><Relationship Id="rId73" Type="http://schemas.openxmlformats.org/officeDocument/2006/relationships/image" Target="../media/image1059.png"/><Relationship Id="rId78" Type="http://schemas.openxmlformats.org/officeDocument/2006/relationships/customXml" Target="../ink/ink1013.xml"/><Relationship Id="rId94" Type="http://schemas.openxmlformats.org/officeDocument/2006/relationships/customXml" Target="../ink/ink1021.xml"/><Relationship Id="rId99" Type="http://schemas.openxmlformats.org/officeDocument/2006/relationships/image" Target="../media/image1072.png"/><Relationship Id="rId101" Type="http://schemas.openxmlformats.org/officeDocument/2006/relationships/image" Target="../media/image1073.png"/><Relationship Id="rId122" Type="http://schemas.openxmlformats.org/officeDocument/2006/relationships/customXml" Target="../ink/ink1035.xml"/><Relationship Id="rId143" Type="http://schemas.openxmlformats.org/officeDocument/2006/relationships/image" Target="../media/image1094.png"/><Relationship Id="rId148" Type="http://schemas.openxmlformats.org/officeDocument/2006/relationships/customXml" Target="../ink/ink1048.xml"/><Relationship Id="rId164" Type="http://schemas.openxmlformats.org/officeDocument/2006/relationships/customXml" Target="../ink/ink1056.xml"/><Relationship Id="rId169" Type="http://schemas.openxmlformats.org/officeDocument/2006/relationships/image" Target="../media/image1107.png"/><Relationship Id="rId185" Type="http://schemas.openxmlformats.org/officeDocument/2006/relationships/image" Target="../media/image1115.png"/><Relationship Id="rId4" Type="http://schemas.openxmlformats.org/officeDocument/2006/relationships/image" Target="../media/image561.jpeg"/><Relationship Id="rId9" Type="http://schemas.openxmlformats.org/officeDocument/2006/relationships/image" Target="../media/image1027.png"/><Relationship Id="rId180" Type="http://schemas.openxmlformats.org/officeDocument/2006/relationships/customXml" Target="../ink/ink1064.xml"/><Relationship Id="rId210" Type="http://schemas.openxmlformats.org/officeDocument/2006/relationships/customXml" Target="../ink/ink1079.xml"/><Relationship Id="rId215" Type="http://schemas.openxmlformats.org/officeDocument/2006/relationships/image" Target="../media/image1130.png"/><Relationship Id="rId26" Type="http://schemas.openxmlformats.org/officeDocument/2006/relationships/customXml" Target="../ink/ink987.xml"/><Relationship Id="rId47" Type="http://schemas.openxmlformats.org/officeDocument/2006/relationships/image" Target="../media/image1046.png"/><Relationship Id="rId68" Type="http://schemas.openxmlformats.org/officeDocument/2006/relationships/customXml" Target="../ink/ink1008.xml"/><Relationship Id="rId89" Type="http://schemas.openxmlformats.org/officeDocument/2006/relationships/image" Target="../media/image1067.png"/><Relationship Id="rId112" Type="http://schemas.openxmlformats.org/officeDocument/2006/relationships/customXml" Target="../ink/ink1030.xml"/><Relationship Id="rId133" Type="http://schemas.openxmlformats.org/officeDocument/2006/relationships/image" Target="../media/image1089.png"/><Relationship Id="rId154" Type="http://schemas.openxmlformats.org/officeDocument/2006/relationships/customXml" Target="../ink/ink1051.xml"/><Relationship Id="rId175" Type="http://schemas.openxmlformats.org/officeDocument/2006/relationships/image" Target="../media/image1110.png"/><Relationship Id="rId196" Type="http://schemas.openxmlformats.org/officeDocument/2006/relationships/customXml" Target="../ink/ink1072.xml"/><Relationship Id="rId200" Type="http://schemas.openxmlformats.org/officeDocument/2006/relationships/customXml" Target="../ink/ink1074.xml"/><Relationship Id="rId16" Type="http://schemas.openxmlformats.org/officeDocument/2006/relationships/customXml" Target="../ink/ink982.xml"/><Relationship Id="rId221" Type="http://schemas.openxmlformats.org/officeDocument/2006/relationships/image" Target="../media/image1133.png"/><Relationship Id="rId37" Type="http://schemas.openxmlformats.org/officeDocument/2006/relationships/image" Target="../media/image1041.png"/><Relationship Id="rId58" Type="http://schemas.openxmlformats.org/officeDocument/2006/relationships/customXml" Target="../ink/ink1003.xml"/><Relationship Id="rId79" Type="http://schemas.openxmlformats.org/officeDocument/2006/relationships/image" Target="../media/image1062.png"/><Relationship Id="rId102" Type="http://schemas.openxmlformats.org/officeDocument/2006/relationships/customXml" Target="../ink/ink1025.xml"/><Relationship Id="rId123" Type="http://schemas.openxmlformats.org/officeDocument/2006/relationships/image" Target="../media/image1084.png"/><Relationship Id="rId144" Type="http://schemas.openxmlformats.org/officeDocument/2006/relationships/customXml" Target="../ink/ink1046.xml"/><Relationship Id="rId90" Type="http://schemas.openxmlformats.org/officeDocument/2006/relationships/customXml" Target="../ink/ink1019.xml"/><Relationship Id="rId165" Type="http://schemas.openxmlformats.org/officeDocument/2006/relationships/image" Target="../media/image1105.png"/><Relationship Id="rId186" Type="http://schemas.openxmlformats.org/officeDocument/2006/relationships/customXml" Target="../ink/ink1067.xml"/><Relationship Id="rId211" Type="http://schemas.openxmlformats.org/officeDocument/2006/relationships/image" Target="../media/image1128.png"/><Relationship Id="rId27" Type="http://schemas.openxmlformats.org/officeDocument/2006/relationships/image" Target="../media/image1036.png"/><Relationship Id="rId48" Type="http://schemas.openxmlformats.org/officeDocument/2006/relationships/customXml" Target="../ink/ink998.xml"/><Relationship Id="rId69" Type="http://schemas.openxmlformats.org/officeDocument/2006/relationships/image" Target="../media/image1057.png"/><Relationship Id="rId113" Type="http://schemas.openxmlformats.org/officeDocument/2006/relationships/image" Target="../media/image1079.png"/><Relationship Id="rId134" Type="http://schemas.openxmlformats.org/officeDocument/2006/relationships/customXml" Target="../ink/ink1041.xml"/><Relationship Id="rId80" Type="http://schemas.openxmlformats.org/officeDocument/2006/relationships/customXml" Target="../ink/ink1014.xml"/><Relationship Id="rId155" Type="http://schemas.openxmlformats.org/officeDocument/2006/relationships/image" Target="../media/image1100.png"/><Relationship Id="rId176" Type="http://schemas.openxmlformats.org/officeDocument/2006/relationships/customXml" Target="../ink/ink1062.xml"/><Relationship Id="rId197" Type="http://schemas.openxmlformats.org/officeDocument/2006/relationships/image" Target="../media/image1121.png"/><Relationship Id="rId201" Type="http://schemas.openxmlformats.org/officeDocument/2006/relationships/image" Target="../media/image1123.png"/><Relationship Id="rId222" Type="http://schemas.openxmlformats.org/officeDocument/2006/relationships/customXml" Target="../ink/ink1085.xml"/><Relationship Id="rId17" Type="http://schemas.openxmlformats.org/officeDocument/2006/relationships/image" Target="../media/image1031.png"/><Relationship Id="rId38" Type="http://schemas.openxmlformats.org/officeDocument/2006/relationships/customXml" Target="../ink/ink993.xml"/><Relationship Id="rId59" Type="http://schemas.openxmlformats.org/officeDocument/2006/relationships/image" Target="../media/image1052.png"/><Relationship Id="rId103" Type="http://schemas.openxmlformats.org/officeDocument/2006/relationships/image" Target="../media/image1074.png"/><Relationship Id="rId124" Type="http://schemas.openxmlformats.org/officeDocument/2006/relationships/customXml" Target="../ink/ink1036.xml"/><Relationship Id="rId70" Type="http://schemas.openxmlformats.org/officeDocument/2006/relationships/customXml" Target="../ink/ink1009.xml"/><Relationship Id="rId91" Type="http://schemas.openxmlformats.org/officeDocument/2006/relationships/image" Target="../media/image1068.png"/><Relationship Id="rId145" Type="http://schemas.openxmlformats.org/officeDocument/2006/relationships/image" Target="../media/image1095.png"/><Relationship Id="rId166" Type="http://schemas.openxmlformats.org/officeDocument/2006/relationships/customXml" Target="../ink/ink1057.xml"/><Relationship Id="rId187" Type="http://schemas.openxmlformats.org/officeDocument/2006/relationships/image" Target="../media/image1116.png"/><Relationship Id="rId1" Type="http://schemas.openxmlformats.org/officeDocument/2006/relationships/slideLayout" Target="../slideLayouts/slideLayout7.xml"/><Relationship Id="rId212" Type="http://schemas.openxmlformats.org/officeDocument/2006/relationships/customXml" Target="../ink/ink1080.xml"/><Relationship Id="rId28" Type="http://schemas.openxmlformats.org/officeDocument/2006/relationships/customXml" Target="../ink/ink988.xml"/><Relationship Id="rId49" Type="http://schemas.openxmlformats.org/officeDocument/2006/relationships/image" Target="../media/image1047.png"/><Relationship Id="rId114" Type="http://schemas.openxmlformats.org/officeDocument/2006/relationships/customXml" Target="../ink/ink1031.xml"/><Relationship Id="rId60" Type="http://schemas.openxmlformats.org/officeDocument/2006/relationships/customXml" Target="../ink/ink1004.xml"/><Relationship Id="rId81" Type="http://schemas.openxmlformats.org/officeDocument/2006/relationships/image" Target="../media/image1063.png"/><Relationship Id="rId135" Type="http://schemas.openxmlformats.org/officeDocument/2006/relationships/image" Target="../media/image1090.png"/><Relationship Id="rId156" Type="http://schemas.openxmlformats.org/officeDocument/2006/relationships/customXml" Target="../ink/ink1052.xml"/><Relationship Id="rId177" Type="http://schemas.openxmlformats.org/officeDocument/2006/relationships/image" Target="../media/image1111.png"/><Relationship Id="rId198" Type="http://schemas.openxmlformats.org/officeDocument/2006/relationships/customXml" Target="../ink/ink1073.xml"/><Relationship Id="rId202" Type="http://schemas.openxmlformats.org/officeDocument/2006/relationships/customXml" Target="../ink/ink1075.xml"/><Relationship Id="rId223" Type="http://schemas.openxmlformats.org/officeDocument/2006/relationships/image" Target="../media/image1134.png"/><Relationship Id="rId18" Type="http://schemas.openxmlformats.org/officeDocument/2006/relationships/customXml" Target="../ink/ink983.xml"/><Relationship Id="rId39" Type="http://schemas.openxmlformats.org/officeDocument/2006/relationships/image" Target="../media/image1042.png"/><Relationship Id="rId50" Type="http://schemas.openxmlformats.org/officeDocument/2006/relationships/customXml" Target="../ink/ink999.xml"/><Relationship Id="rId104" Type="http://schemas.openxmlformats.org/officeDocument/2006/relationships/customXml" Target="../ink/ink1026.xml"/><Relationship Id="rId125" Type="http://schemas.openxmlformats.org/officeDocument/2006/relationships/image" Target="../media/image1085.png"/><Relationship Id="rId146" Type="http://schemas.openxmlformats.org/officeDocument/2006/relationships/customXml" Target="../ink/ink1047.xml"/><Relationship Id="rId167" Type="http://schemas.openxmlformats.org/officeDocument/2006/relationships/image" Target="../media/image1106.png"/><Relationship Id="rId188" Type="http://schemas.openxmlformats.org/officeDocument/2006/relationships/customXml" Target="../ink/ink1068.xml"/><Relationship Id="rId71" Type="http://schemas.openxmlformats.org/officeDocument/2006/relationships/image" Target="../media/image1058.png"/><Relationship Id="rId92" Type="http://schemas.openxmlformats.org/officeDocument/2006/relationships/customXml" Target="../ink/ink1020.xml"/><Relationship Id="rId213" Type="http://schemas.openxmlformats.org/officeDocument/2006/relationships/image" Target="../media/image1129.png"/><Relationship Id="rId2" Type="http://schemas.openxmlformats.org/officeDocument/2006/relationships/notesSlide" Target="../notesSlides/notesSlide12.xml"/><Relationship Id="rId29" Type="http://schemas.openxmlformats.org/officeDocument/2006/relationships/image" Target="../media/image1037.png"/><Relationship Id="rId40" Type="http://schemas.openxmlformats.org/officeDocument/2006/relationships/customXml" Target="../ink/ink994.xml"/><Relationship Id="rId115" Type="http://schemas.openxmlformats.org/officeDocument/2006/relationships/image" Target="../media/image1080.png"/><Relationship Id="rId136" Type="http://schemas.openxmlformats.org/officeDocument/2006/relationships/customXml" Target="../ink/ink1042.xml"/><Relationship Id="rId157" Type="http://schemas.openxmlformats.org/officeDocument/2006/relationships/image" Target="../media/image1101.png"/><Relationship Id="rId178" Type="http://schemas.openxmlformats.org/officeDocument/2006/relationships/customXml" Target="../ink/ink1063.xml"/><Relationship Id="rId61" Type="http://schemas.openxmlformats.org/officeDocument/2006/relationships/image" Target="../media/image1053.png"/><Relationship Id="rId82" Type="http://schemas.openxmlformats.org/officeDocument/2006/relationships/customXml" Target="../ink/ink1015.xml"/><Relationship Id="rId199" Type="http://schemas.openxmlformats.org/officeDocument/2006/relationships/image" Target="../media/image1122.png"/><Relationship Id="rId203" Type="http://schemas.openxmlformats.org/officeDocument/2006/relationships/image" Target="../media/image1124.png"/><Relationship Id="rId19" Type="http://schemas.openxmlformats.org/officeDocument/2006/relationships/image" Target="../media/image1032.png"/><Relationship Id="rId224" Type="http://schemas.openxmlformats.org/officeDocument/2006/relationships/customXml" Target="../ink/ink1086.xml"/><Relationship Id="rId30" Type="http://schemas.openxmlformats.org/officeDocument/2006/relationships/customXml" Target="../ink/ink989.xml"/><Relationship Id="rId105" Type="http://schemas.openxmlformats.org/officeDocument/2006/relationships/image" Target="../media/image1075.png"/><Relationship Id="rId126" Type="http://schemas.openxmlformats.org/officeDocument/2006/relationships/customXml" Target="../ink/ink1037.xml"/><Relationship Id="rId147" Type="http://schemas.openxmlformats.org/officeDocument/2006/relationships/image" Target="../media/image1096.png"/><Relationship Id="rId168" Type="http://schemas.openxmlformats.org/officeDocument/2006/relationships/customXml" Target="../ink/ink1058.xml"/><Relationship Id="rId51" Type="http://schemas.openxmlformats.org/officeDocument/2006/relationships/image" Target="../media/image1048.png"/><Relationship Id="rId72" Type="http://schemas.openxmlformats.org/officeDocument/2006/relationships/customXml" Target="../ink/ink1010.xml"/><Relationship Id="rId93" Type="http://schemas.openxmlformats.org/officeDocument/2006/relationships/image" Target="../media/image1069.png"/><Relationship Id="rId189" Type="http://schemas.openxmlformats.org/officeDocument/2006/relationships/image" Target="../media/image1117.png"/><Relationship Id="rId3" Type="http://schemas.openxmlformats.org/officeDocument/2006/relationships/image" Target="../media/image560.jpeg"/><Relationship Id="rId214" Type="http://schemas.openxmlformats.org/officeDocument/2006/relationships/customXml" Target="../ink/ink1081.xml"/></Relationships>
</file>

<file path=ppt/slides/_rels/slide19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1143.xml"/><Relationship Id="rId299" Type="http://schemas.openxmlformats.org/officeDocument/2006/relationships/customXml" Target="../ink/ink1234.xml"/><Relationship Id="rId21" Type="http://schemas.openxmlformats.org/officeDocument/2006/relationships/customXml" Target="../ink/ink1095.xml"/><Relationship Id="rId63" Type="http://schemas.openxmlformats.org/officeDocument/2006/relationships/customXml" Target="../ink/ink1116.xml"/><Relationship Id="rId159" Type="http://schemas.openxmlformats.org/officeDocument/2006/relationships/customXml" Target="../ink/ink1164.xml"/><Relationship Id="rId324" Type="http://schemas.openxmlformats.org/officeDocument/2006/relationships/image" Target="../media/image1295.png"/><Relationship Id="rId366" Type="http://schemas.openxmlformats.org/officeDocument/2006/relationships/image" Target="../media/image1316.png"/><Relationship Id="rId170" Type="http://schemas.openxmlformats.org/officeDocument/2006/relationships/image" Target="../media/image1218.png"/><Relationship Id="rId226" Type="http://schemas.openxmlformats.org/officeDocument/2006/relationships/image" Target="../media/image1246.png"/><Relationship Id="rId433" Type="http://schemas.openxmlformats.org/officeDocument/2006/relationships/customXml" Target="../ink/ink1301.xml"/><Relationship Id="rId268" Type="http://schemas.openxmlformats.org/officeDocument/2006/relationships/image" Target="../media/image1267.png"/><Relationship Id="rId475" Type="http://schemas.openxmlformats.org/officeDocument/2006/relationships/customXml" Target="../ink/ink1322.xml"/><Relationship Id="rId32" Type="http://schemas.openxmlformats.org/officeDocument/2006/relationships/image" Target="../media/image1150.png"/><Relationship Id="rId74" Type="http://schemas.openxmlformats.org/officeDocument/2006/relationships/image" Target="../media/image1170.png"/><Relationship Id="rId128" Type="http://schemas.openxmlformats.org/officeDocument/2006/relationships/image" Target="../media/image1197.png"/><Relationship Id="rId335" Type="http://schemas.openxmlformats.org/officeDocument/2006/relationships/customXml" Target="../ink/ink1252.xml"/><Relationship Id="rId377" Type="http://schemas.openxmlformats.org/officeDocument/2006/relationships/customXml" Target="../ink/ink1273.xml"/><Relationship Id="rId5" Type="http://schemas.openxmlformats.org/officeDocument/2006/relationships/image" Target="../media/image629.emf"/><Relationship Id="rId181" Type="http://schemas.openxmlformats.org/officeDocument/2006/relationships/customXml" Target="../ink/ink1175.xml"/><Relationship Id="rId237" Type="http://schemas.openxmlformats.org/officeDocument/2006/relationships/customXml" Target="../ink/ink1203.xml"/><Relationship Id="rId402" Type="http://schemas.openxmlformats.org/officeDocument/2006/relationships/image" Target="../media/image1334.png"/><Relationship Id="rId279" Type="http://schemas.openxmlformats.org/officeDocument/2006/relationships/customXml" Target="../ink/ink1224.xml"/><Relationship Id="rId444" Type="http://schemas.openxmlformats.org/officeDocument/2006/relationships/image" Target="../media/image1355.png"/><Relationship Id="rId486" Type="http://schemas.openxmlformats.org/officeDocument/2006/relationships/image" Target="../media/image1376.png"/><Relationship Id="rId43" Type="http://schemas.openxmlformats.org/officeDocument/2006/relationships/customXml" Target="../ink/ink1106.xml"/><Relationship Id="rId139" Type="http://schemas.openxmlformats.org/officeDocument/2006/relationships/customXml" Target="../ink/ink1154.xml"/><Relationship Id="rId290" Type="http://schemas.openxmlformats.org/officeDocument/2006/relationships/image" Target="../media/image1278.png"/><Relationship Id="rId304" Type="http://schemas.openxmlformats.org/officeDocument/2006/relationships/image" Target="../media/image1285.png"/><Relationship Id="rId346" Type="http://schemas.openxmlformats.org/officeDocument/2006/relationships/image" Target="../media/image1306.png"/><Relationship Id="rId388" Type="http://schemas.openxmlformats.org/officeDocument/2006/relationships/image" Target="../media/image1327.png"/><Relationship Id="rId85" Type="http://schemas.openxmlformats.org/officeDocument/2006/relationships/customXml" Target="../ink/ink1127.xml"/><Relationship Id="rId150" Type="http://schemas.openxmlformats.org/officeDocument/2006/relationships/image" Target="../media/image1208.png"/><Relationship Id="rId192" Type="http://schemas.openxmlformats.org/officeDocument/2006/relationships/image" Target="../media/image1229.png"/><Relationship Id="rId206" Type="http://schemas.openxmlformats.org/officeDocument/2006/relationships/image" Target="../media/image1236.png"/><Relationship Id="rId413" Type="http://schemas.openxmlformats.org/officeDocument/2006/relationships/customXml" Target="../ink/ink1291.xml"/><Relationship Id="rId248" Type="http://schemas.openxmlformats.org/officeDocument/2006/relationships/image" Target="../media/image1257.png"/><Relationship Id="rId455" Type="http://schemas.openxmlformats.org/officeDocument/2006/relationships/customXml" Target="../ink/ink1312.xml"/><Relationship Id="rId497" Type="http://schemas.openxmlformats.org/officeDocument/2006/relationships/customXml" Target="../ink/ink1333.xml"/><Relationship Id="rId12" Type="http://schemas.openxmlformats.org/officeDocument/2006/relationships/image" Target="../media/image1140.png"/><Relationship Id="rId108" Type="http://schemas.openxmlformats.org/officeDocument/2006/relationships/image" Target="../media/image1187.png"/><Relationship Id="rId315" Type="http://schemas.openxmlformats.org/officeDocument/2006/relationships/customXml" Target="../ink/ink1242.xml"/><Relationship Id="rId357" Type="http://schemas.openxmlformats.org/officeDocument/2006/relationships/customXml" Target="../ink/ink1263.xml"/><Relationship Id="rId54" Type="http://schemas.openxmlformats.org/officeDocument/2006/relationships/image" Target="../media/image1160.png"/><Relationship Id="rId96" Type="http://schemas.openxmlformats.org/officeDocument/2006/relationships/image" Target="../media/image1181.png"/><Relationship Id="rId161" Type="http://schemas.openxmlformats.org/officeDocument/2006/relationships/customXml" Target="../ink/ink1165.xml"/><Relationship Id="rId217" Type="http://schemas.openxmlformats.org/officeDocument/2006/relationships/customXml" Target="../ink/ink1193.xml"/><Relationship Id="rId399" Type="http://schemas.openxmlformats.org/officeDocument/2006/relationships/customXml" Target="../ink/ink1284.xml"/><Relationship Id="rId259" Type="http://schemas.openxmlformats.org/officeDocument/2006/relationships/customXml" Target="../ink/ink1214.xml"/><Relationship Id="rId424" Type="http://schemas.openxmlformats.org/officeDocument/2006/relationships/image" Target="../media/image1345.png"/><Relationship Id="rId466" Type="http://schemas.openxmlformats.org/officeDocument/2006/relationships/image" Target="../media/image1366.png"/><Relationship Id="rId23" Type="http://schemas.openxmlformats.org/officeDocument/2006/relationships/customXml" Target="../ink/ink1096.xml"/><Relationship Id="rId119" Type="http://schemas.openxmlformats.org/officeDocument/2006/relationships/customXml" Target="../ink/ink1144.xml"/><Relationship Id="rId270" Type="http://schemas.openxmlformats.org/officeDocument/2006/relationships/image" Target="../media/image1268.png"/><Relationship Id="rId326" Type="http://schemas.openxmlformats.org/officeDocument/2006/relationships/image" Target="../media/image1296.png"/><Relationship Id="rId65" Type="http://schemas.openxmlformats.org/officeDocument/2006/relationships/customXml" Target="../ink/ink1117.xml"/><Relationship Id="rId130" Type="http://schemas.openxmlformats.org/officeDocument/2006/relationships/image" Target="../media/image1198.png"/><Relationship Id="rId368" Type="http://schemas.openxmlformats.org/officeDocument/2006/relationships/image" Target="../media/image1317.png"/><Relationship Id="rId172" Type="http://schemas.openxmlformats.org/officeDocument/2006/relationships/image" Target="../media/image1219.png"/><Relationship Id="rId228" Type="http://schemas.openxmlformats.org/officeDocument/2006/relationships/image" Target="../media/image1247.png"/><Relationship Id="rId435" Type="http://schemas.openxmlformats.org/officeDocument/2006/relationships/customXml" Target="../ink/ink1302.xml"/><Relationship Id="rId477" Type="http://schemas.openxmlformats.org/officeDocument/2006/relationships/customXml" Target="../ink/ink1323.xml"/><Relationship Id="rId281" Type="http://schemas.openxmlformats.org/officeDocument/2006/relationships/customXml" Target="../ink/ink1225.xml"/><Relationship Id="rId337" Type="http://schemas.openxmlformats.org/officeDocument/2006/relationships/customXml" Target="../ink/ink1253.xml"/><Relationship Id="rId34" Type="http://schemas.openxmlformats.org/officeDocument/2006/relationships/image" Target="../media/image1151.png"/><Relationship Id="rId76" Type="http://schemas.openxmlformats.org/officeDocument/2006/relationships/image" Target="../media/image1171.png"/><Relationship Id="rId141" Type="http://schemas.openxmlformats.org/officeDocument/2006/relationships/customXml" Target="../ink/ink1155.xml"/><Relationship Id="rId379" Type="http://schemas.openxmlformats.org/officeDocument/2006/relationships/customXml" Target="../ink/ink1274.xml"/><Relationship Id="rId7" Type="http://schemas.openxmlformats.org/officeDocument/2006/relationships/image" Target="../media/image5310.png"/><Relationship Id="rId183" Type="http://schemas.openxmlformats.org/officeDocument/2006/relationships/customXml" Target="../ink/ink1176.xml"/><Relationship Id="rId239" Type="http://schemas.openxmlformats.org/officeDocument/2006/relationships/customXml" Target="../ink/ink1204.xml"/><Relationship Id="rId390" Type="http://schemas.openxmlformats.org/officeDocument/2006/relationships/image" Target="../media/image1328.png"/><Relationship Id="rId404" Type="http://schemas.openxmlformats.org/officeDocument/2006/relationships/image" Target="../media/image1335.png"/><Relationship Id="rId446" Type="http://schemas.openxmlformats.org/officeDocument/2006/relationships/image" Target="../media/image1356.png"/><Relationship Id="rId250" Type="http://schemas.openxmlformats.org/officeDocument/2006/relationships/image" Target="../media/image1258.png"/><Relationship Id="rId292" Type="http://schemas.openxmlformats.org/officeDocument/2006/relationships/image" Target="../media/image1279.png"/><Relationship Id="rId306" Type="http://schemas.openxmlformats.org/officeDocument/2006/relationships/image" Target="../media/image1286.png"/><Relationship Id="rId488" Type="http://schemas.openxmlformats.org/officeDocument/2006/relationships/image" Target="../media/image1377.png"/><Relationship Id="rId45" Type="http://schemas.openxmlformats.org/officeDocument/2006/relationships/customXml" Target="../ink/ink1107.xml"/><Relationship Id="rId87" Type="http://schemas.openxmlformats.org/officeDocument/2006/relationships/customXml" Target="../ink/ink1128.xml"/><Relationship Id="rId110" Type="http://schemas.openxmlformats.org/officeDocument/2006/relationships/image" Target="../media/image1188.png"/><Relationship Id="rId348" Type="http://schemas.openxmlformats.org/officeDocument/2006/relationships/image" Target="../media/image1307.png"/><Relationship Id="rId152" Type="http://schemas.openxmlformats.org/officeDocument/2006/relationships/image" Target="../media/image1209.png"/><Relationship Id="rId194" Type="http://schemas.openxmlformats.org/officeDocument/2006/relationships/image" Target="../media/image1230.png"/><Relationship Id="rId208" Type="http://schemas.openxmlformats.org/officeDocument/2006/relationships/image" Target="../media/image1237.png"/><Relationship Id="rId415" Type="http://schemas.openxmlformats.org/officeDocument/2006/relationships/customXml" Target="../ink/ink1292.xml"/><Relationship Id="rId457" Type="http://schemas.openxmlformats.org/officeDocument/2006/relationships/customXml" Target="../ink/ink1313.xml"/><Relationship Id="rId261" Type="http://schemas.openxmlformats.org/officeDocument/2006/relationships/customXml" Target="../ink/ink1215.xml"/><Relationship Id="rId14" Type="http://schemas.openxmlformats.org/officeDocument/2006/relationships/image" Target="../media/image1141.png"/><Relationship Id="rId56" Type="http://schemas.openxmlformats.org/officeDocument/2006/relationships/image" Target="../media/image1161.png"/><Relationship Id="rId317" Type="http://schemas.openxmlformats.org/officeDocument/2006/relationships/customXml" Target="../ink/ink1243.xml"/><Relationship Id="rId359" Type="http://schemas.openxmlformats.org/officeDocument/2006/relationships/customXml" Target="../ink/ink1264.xml"/><Relationship Id="rId98" Type="http://schemas.openxmlformats.org/officeDocument/2006/relationships/image" Target="../media/image1182.png"/><Relationship Id="rId121" Type="http://schemas.openxmlformats.org/officeDocument/2006/relationships/customXml" Target="../ink/ink1145.xml"/><Relationship Id="rId163" Type="http://schemas.openxmlformats.org/officeDocument/2006/relationships/customXml" Target="../ink/ink1166.xml"/><Relationship Id="rId219" Type="http://schemas.openxmlformats.org/officeDocument/2006/relationships/customXml" Target="../ink/ink1194.xml"/><Relationship Id="rId370" Type="http://schemas.openxmlformats.org/officeDocument/2006/relationships/image" Target="../media/image1318.png"/><Relationship Id="rId426" Type="http://schemas.openxmlformats.org/officeDocument/2006/relationships/image" Target="../media/image1346.png"/><Relationship Id="rId230" Type="http://schemas.openxmlformats.org/officeDocument/2006/relationships/image" Target="../media/image1248.png"/><Relationship Id="rId468" Type="http://schemas.openxmlformats.org/officeDocument/2006/relationships/image" Target="../media/image1367.png"/><Relationship Id="rId25" Type="http://schemas.openxmlformats.org/officeDocument/2006/relationships/customXml" Target="../ink/ink1097.xml"/><Relationship Id="rId67" Type="http://schemas.openxmlformats.org/officeDocument/2006/relationships/customXml" Target="../ink/ink1118.xml"/><Relationship Id="rId272" Type="http://schemas.openxmlformats.org/officeDocument/2006/relationships/image" Target="../media/image1269.png"/><Relationship Id="rId328" Type="http://schemas.openxmlformats.org/officeDocument/2006/relationships/image" Target="../media/image1297.png"/><Relationship Id="rId132" Type="http://schemas.openxmlformats.org/officeDocument/2006/relationships/image" Target="../media/image1199.png"/><Relationship Id="rId174" Type="http://schemas.openxmlformats.org/officeDocument/2006/relationships/image" Target="../media/image1220.png"/><Relationship Id="rId381" Type="http://schemas.openxmlformats.org/officeDocument/2006/relationships/customXml" Target="../ink/ink1275.xml"/><Relationship Id="rId241" Type="http://schemas.openxmlformats.org/officeDocument/2006/relationships/customXml" Target="../ink/ink1205.xml"/><Relationship Id="rId437" Type="http://schemas.openxmlformats.org/officeDocument/2006/relationships/customXml" Target="../ink/ink1303.xml"/><Relationship Id="rId479" Type="http://schemas.openxmlformats.org/officeDocument/2006/relationships/customXml" Target="../ink/ink1324.xml"/><Relationship Id="rId36" Type="http://schemas.openxmlformats.org/officeDocument/2006/relationships/image" Target="../media/image1152.png"/><Relationship Id="rId283" Type="http://schemas.openxmlformats.org/officeDocument/2006/relationships/customXml" Target="../ink/ink1226.xml"/><Relationship Id="rId339" Type="http://schemas.openxmlformats.org/officeDocument/2006/relationships/customXml" Target="../ink/ink1254.xml"/><Relationship Id="rId490" Type="http://schemas.openxmlformats.org/officeDocument/2006/relationships/image" Target="../media/image1378.png"/><Relationship Id="rId78" Type="http://schemas.openxmlformats.org/officeDocument/2006/relationships/image" Target="../media/image1172.png"/><Relationship Id="rId101" Type="http://schemas.openxmlformats.org/officeDocument/2006/relationships/customXml" Target="../ink/ink1135.xml"/><Relationship Id="rId143" Type="http://schemas.openxmlformats.org/officeDocument/2006/relationships/customXml" Target="../ink/ink1156.xml"/><Relationship Id="rId185" Type="http://schemas.openxmlformats.org/officeDocument/2006/relationships/customXml" Target="../ink/ink1177.xml"/><Relationship Id="rId350" Type="http://schemas.openxmlformats.org/officeDocument/2006/relationships/image" Target="../media/image1308.png"/><Relationship Id="rId406" Type="http://schemas.openxmlformats.org/officeDocument/2006/relationships/image" Target="../media/image1336.png"/><Relationship Id="rId9" Type="http://schemas.openxmlformats.org/officeDocument/2006/relationships/customXml" Target="../ink/ink1089.xml"/><Relationship Id="rId210" Type="http://schemas.openxmlformats.org/officeDocument/2006/relationships/image" Target="../media/image1238.png"/><Relationship Id="rId392" Type="http://schemas.openxmlformats.org/officeDocument/2006/relationships/image" Target="../media/image1329.png"/><Relationship Id="rId448" Type="http://schemas.openxmlformats.org/officeDocument/2006/relationships/image" Target="../media/image1357.png"/><Relationship Id="rId252" Type="http://schemas.openxmlformats.org/officeDocument/2006/relationships/image" Target="../media/image1259.png"/><Relationship Id="rId294" Type="http://schemas.openxmlformats.org/officeDocument/2006/relationships/image" Target="../media/image1280.png"/><Relationship Id="rId308" Type="http://schemas.openxmlformats.org/officeDocument/2006/relationships/image" Target="../media/image1287.png"/><Relationship Id="rId47" Type="http://schemas.openxmlformats.org/officeDocument/2006/relationships/customXml" Target="../ink/ink1108.xml"/><Relationship Id="rId89" Type="http://schemas.openxmlformats.org/officeDocument/2006/relationships/customXml" Target="../ink/ink1129.xml"/><Relationship Id="rId112" Type="http://schemas.openxmlformats.org/officeDocument/2006/relationships/image" Target="../media/image1189.png"/><Relationship Id="rId154" Type="http://schemas.openxmlformats.org/officeDocument/2006/relationships/image" Target="../media/image1210.png"/><Relationship Id="rId361" Type="http://schemas.openxmlformats.org/officeDocument/2006/relationships/customXml" Target="../ink/ink1265.xml"/><Relationship Id="rId196" Type="http://schemas.openxmlformats.org/officeDocument/2006/relationships/image" Target="../media/image1231.png"/><Relationship Id="rId417" Type="http://schemas.openxmlformats.org/officeDocument/2006/relationships/customXml" Target="../ink/ink1293.xml"/><Relationship Id="rId459" Type="http://schemas.openxmlformats.org/officeDocument/2006/relationships/customXml" Target="../ink/ink1314.xml"/><Relationship Id="rId16" Type="http://schemas.openxmlformats.org/officeDocument/2006/relationships/image" Target="../media/image1142.png"/><Relationship Id="rId221" Type="http://schemas.openxmlformats.org/officeDocument/2006/relationships/customXml" Target="../ink/ink1195.xml"/><Relationship Id="rId263" Type="http://schemas.openxmlformats.org/officeDocument/2006/relationships/customXml" Target="../ink/ink1216.xml"/><Relationship Id="rId319" Type="http://schemas.openxmlformats.org/officeDocument/2006/relationships/customXml" Target="../ink/ink1244.xml"/><Relationship Id="rId470" Type="http://schemas.openxmlformats.org/officeDocument/2006/relationships/image" Target="../media/image1368.png"/><Relationship Id="rId58" Type="http://schemas.openxmlformats.org/officeDocument/2006/relationships/image" Target="../media/image1162.png"/><Relationship Id="rId123" Type="http://schemas.openxmlformats.org/officeDocument/2006/relationships/customXml" Target="../ink/ink1146.xml"/><Relationship Id="rId330" Type="http://schemas.openxmlformats.org/officeDocument/2006/relationships/image" Target="../media/image1298.png"/><Relationship Id="rId165" Type="http://schemas.openxmlformats.org/officeDocument/2006/relationships/customXml" Target="../ink/ink1167.xml"/><Relationship Id="rId372" Type="http://schemas.openxmlformats.org/officeDocument/2006/relationships/image" Target="../media/image1319.png"/><Relationship Id="rId428" Type="http://schemas.openxmlformats.org/officeDocument/2006/relationships/image" Target="../media/image1347.png"/><Relationship Id="rId232" Type="http://schemas.openxmlformats.org/officeDocument/2006/relationships/image" Target="../media/image1249.png"/><Relationship Id="rId274" Type="http://schemas.openxmlformats.org/officeDocument/2006/relationships/image" Target="../media/image1270.png"/><Relationship Id="rId481" Type="http://schemas.openxmlformats.org/officeDocument/2006/relationships/customXml" Target="../ink/ink1325.xml"/><Relationship Id="rId27" Type="http://schemas.openxmlformats.org/officeDocument/2006/relationships/customXml" Target="../ink/ink1098.xml"/><Relationship Id="rId69" Type="http://schemas.openxmlformats.org/officeDocument/2006/relationships/customXml" Target="../ink/ink1119.xml"/><Relationship Id="rId134" Type="http://schemas.openxmlformats.org/officeDocument/2006/relationships/image" Target="../media/image1200.png"/><Relationship Id="rId80" Type="http://schemas.openxmlformats.org/officeDocument/2006/relationships/image" Target="../media/image1173.png"/><Relationship Id="rId176" Type="http://schemas.openxmlformats.org/officeDocument/2006/relationships/image" Target="../media/image1221.png"/><Relationship Id="rId341" Type="http://schemas.openxmlformats.org/officeDocument/2006/relationships/customXml" Target="../ink/ink1255.xml"/><Relationship Id="rId383" Type="http://schemas.openxmlformats.org/officeDocument/2006/relationships/customXml" Target="../ink/ink1276.xml"/><Relationship Id="rId439" Type="http://schemas.openxmlformats.org/officeDocument/2006/relationships/customXml" Target="../ink/ink1304.xml"/><Relationship Id="rId201" Type="http://schemas.openxmlformats.org/officeDocument/2006/relationships/customXml" Target="../ink/ink1185.xml"/><Relationship Id="rId243" Type="http://schemas.openxmlformats.org/officeDocument/2006/relationships/customXml" Target="../ink/ink1206.xml"/><Relationship Id="rId285" Type="http://schemas.openxmlformats.org/officeDocument/2006/relationships/customXml" Target="../ink/ink1227.xml"/><Relationship Id="rId450" Type="http://schemas.openxmlformats.org/officeDocument/2006/relationships/image" Target="../media/image1358.png"/><Relationship Id="rId38" Type="http://schemas.openxmlformats.org/officeDocument/2006/relationships/image" Target="../media/image1153.png"/><Relationship Id="rId103" Type="http://schemas.openxmlformats.org/officeDocument/2006/relationships/customXml" Target="../ink/ink1136.xml"/><Relationship Id="rId310" Type="http://schemas.openxmlformats.org/officeDocument/2006/relationships/image" Target="../media/image1288.png"/><Relationship Id="rId492" Type="http://schemas.openxmlformats.org/officeDocument/2006/relationships/image" Target="../media/image1379.png"/><Relationship Id="rId91" Type="http://schemas.openxmlformats.org/officeDocument/2006/relationships/customXml" Target="../ink/ink1130.xml"/><Relationship Id="rId145" Type="http://schemas.openxmlformats.org/officeDocument/2006/relationships/customXml" Target="../ink/ink1157.xml"/><Relationship Id="rId187" Type="http://schemas.openxmlformats.org/officeDocument/2006/relationships/customXml" Target="../ink/ink1178.xml"/><Relationship Id="rId352" Type="http://schemas.openxmlformats.org/officeDocument/2006/relationships/image" Target="../media/image1309.png"/><Relationship Id="rId394" Type="http://schemas.openxmlformats.org/officeDocument/2006/relationships/image" Target="../media/image1330.png"/><Relationship Id="rId408" Type="http://schemas.openxmlformats.org/officeDocument/2006/relationships/image" Target="../media/image1337.png"/><Relationship Id="rId212" Type="http://schemas.openxmlformats.org/officeDocument/2006/relationships/image" Target="../media/image1239.png"/><Relationship Id="rId254" Type="http://schemas.openxmlformats.org/officeDocument/2006/relationships/image" Target="../media/image1260.png"/><Relationship Id="rId49" Type="http://schemas.openxmlformats.org/officeDocument/2006/relationships/customXml" Target="../ink/ink1109.xml"/><Relationship Id="rId114" Type="http://schemas.openxmlformats.org/officeDocument/2006/relationships/image" Target="../media/image1190.png"/><Relationship Id="rId296" Type="http://schemas.openxmlformats.org/officeDocument/2006/relationships/image" Target="../media/image1281.png"/><Relationship Id="rId461" Type="http://schemas.openxmlformats.org/officeDocument/2006/relationships/customXml" Target="../ink/ink1315.xml"/><Relationship Id="rId60" Type="http://schemas.openxmlformats.org/officeDocument/2006/relationships/image" Target="../media/image1163.png"/><Relationship Id="rId156" Type="http://schemas.openxmlformats.org/officeDocument/2006/relationships/image" Target="../media/image1211.png"/><Relationship Id="rId198" Type="http://schemas.openxmlformats.org/officeDocument/2006/relationships/image" Target="../media/image1232.png"/><Relationship Id="rId321" Type="http://schemas.openxmlformats.org/officeDocument/2006/relationships/customXml" Target="../ink/ink1245.xml"/><Relationship Id="rId363" Type="http://schemas.openxmlformats.org/officeDocument/2006/relationships/customXml" Target="../ink/ink1266.xml"/><Relationship Id="rId419" Type="http://schemas.openxmlformats.org/officeDocument/2006/relationships/customXml" Target="../ink/ink1294.xml"/><Relationship Id="rId223" Type="http://schemas.openxmlformats.org/officeDocument/2006/relationships/customXml" Target="../ink/ink1196.xml"/><Relationship Id="rId430" Type="http://schemas.openxmlformats.org/officeDocument/2006/relationships/image" Target="../media/image1348.png"/><Relationship Id="rId18" Type="http://schemas.openxmlformats.org/officeDocument/2006/relationships/image" Target="../media/image1143.png"/><Relationship Id="rId265" Type="http://schemas.openxmlformats.org/officeDocument/2006/relationships/customXml" Target="../ink/ink1217.xml"/><Relationship Id="rId472" Type="http://schemas.openxmlformats.org/officeDocument/2006/relationships/image" Target="../media/image1369.png"/><Relationship Id="rId125" Type="http://schemas.openxmlformats.org/officeDocument/2006/relationships/customXml" Target="../ink/ink1147.xml"/><Relationship Id="rId167" Type="http://schemas.openxmlformats.org/officeDocument/2006/relationships/customXml" Target="../ink/ink1168.xml"/><Relationship Id="rId332" Type="http://schemas.openxmlformats.org/officeDocument/2006/relationships/image" Target="../media/image1299.png"/><Relationship Id="rId374" Type="http://schemas.openxmlformats.org/officeDocument/2006/relationships/image" Target="../media/image1320.png"/><Relationship Id="rId71" Type="http://schemas.openxmlformats.org/officeDocument/2006/relationships/customXml" Target="../ink/ink1120.xml"/><Relationship Id="rId234" Type="http://schemas.openxmlformats.org/officeDocument/2006/relationships/image" Target="../media/image1250.png"/><Relationship Id="rId29" Type="http://schemas.openxmlformats.org/officeDocument/2006/relationships/customXml" Target="../ink/ink1099.xml"/><Relationship Id="rId276" Type="http://schemas.openxmlformats.org/officeDocument/2006/relationships/image" Target="../media/image1271.png"/><Relationship Id="rId441" Type="http://schemas.openxmlformats.org/officeDocument/2006/relationships/customXml" Target="../ink/ink1305.xml"/><Relationship Id="rId483" Type="http://schemas.openxmlformats.org/officeDocument/2006/relationships/customXml" Target="../ink/ink1326.xml"/><Relationship Id="rId40" Type="http://schemas.openxmlformats.org/officeDocument/2006/relationships/image" Target="../media/image1154.png"/><Relationship Id="rId136" Type="http://schemas.openxmlformats.org/officeDocument/2006/relationships/image" Target="../media/image1201.png"/><Relationship Id="rId178" Type="http://schemas.openxmlformats.org/officeDocument/2006/relationships/image" Target="../media/image1222.png"/><Relationship Id="rId301" Type="http://schemas.openxmlformats.org/officeDocument/2006/relationships/customXml" Target="../ink/ink1235.xml"/><Relationship Id="rId343" Type="http://schemas.openxmlformats.org/officeDocument/2006/relationships/customXml" Target="../ink/ink1256.xml"/><Relationship Id="rId82" Type="http://schemas.openxmlformats.org/officeDocument/2006/relationships/image" Target="../media/image1174.png"/><Relationship Id="rId203" Type="http://schemas.openxmlformats.org/officeDocument/2006/relationships/customXml" Target="../ink/ink1186.xml"/><Relationship Id="rId385" Type="http://schemas.openxmlformats.org/officeDocument/2006/relationships/customXml" Target="../ink/ink1277.xml"/><Relationship Id="rId245" Type="http://schemas.openxmlformats.org/officeDocument/2006/relationships/customXml" Target="../ink/ink1207.xml"/><Relationship Id="rId287" Type="http://schemas.openxmlformats.org/officeDocument/2006/relationships/customXml" Target="../ink/ink1228.xml"/><Relationship Id="rId410" Type="http://schemas.openxmlformats.org/officeDocument/2006/relationships/image" Target="../media/image1338.png"/><Relationship Id="rId452" Type="http://schemas.openxmlformats.org/officeDocument/2006/relationships/image" Target="../media/image1359.png"/><Relationship Id="rId494" Type="http://schemas.openxmlformats.org/officeDocument/2006/relationships/image" Target="../media/image1380.png"/><Relationship Id="rId105" Type="http://schemas.openxmlformats.org/officeDocument/2006/relationships/customXml" Target="../ink/ink1137.xml"/><Relationship Id="rId147" Type="http://schemas.openxmlformats.org/officeDocument/2006/relationships/customXml" Target="../ink/ink1158.xml"/><Relationship Id="rId312" Type="http://schemas.openxmlformats.org/officeDocument/2006/relationships/image" Target="../media/image1289.png"/><Relationship Id="rId354" Type="http://schemas.openxmlformats.org/officeDocument/2006/relationships/image" Target="../media/image1310.png"/><Relationship Id="rId51" Type="http://schemas.openxmlformats.org/officeDocument/2006/relationships/customXml" Target="../ink/ink1110.xml"/><Relationship Id="rId93" Type="http://schemas.openxmlformats.org/officeDocument/2006/relationships/customXml" Target="../ink/ink1131.xml"/><Relationship Id="rId189" Type="http://schemas.openxmlformats.org/officeDocument/2006/relationships/customXml" Target="../ink/ink1179.xml"/><Relationship Id="rId396" Type="http://schemas.openxmlformats.org/officeDocument/2006/relationships/image" Target="../media/image1331.png"/><Relationship Id="rId214" Type="http://schemas.openxmlformats.org/officeDocument/2006/relationships/image" Target="../media/image1240.png"/><Relationship Id="rId256" Type="http://schemas.openxmlformats.org/officeDocument/2006/relationships/image" Target="../media/image1261.png"/><Relationship Id="rId298" Type="http://schemas.openxmlformats.org/officeDocument/2006/relationships/image" Target="../media/image1282.png"/><Relationship Id="rId421" Type="http://schemas.openxmlformats.org/officeDocument/2006/relationships/customXml" Target="../ink/ink1295.xml"/><Relationship Id="rId463" Type="http://schemas.openxmlformats.org/officeDocument/2006/relationships/customXml" Target="../ink/ink1316.xml"/><Relationship Id="rId116" Type="http://schemas.openxmlformats.org/officeDocument/2006/relationships/image" Target="../media/image1191.png"/><Relationship Id="rId158" Type="http://schemas.openxmlformats.org/officeDocument/2006/relationships/image" Target="../media/image1212.png"/><Relationship Id="rId323" Type="http://schemas.openxmlformats.org/officeDocument/2006/relationships/customXml" Target="../ink/ink1246.xml"/><Relationship Id="rId20" Type="http://schemas.openxmlformats.org/officeDocument/2006/relationships/image" Target="../media/image1144.png"/><Relationship Id="rId62" Type="http://schemas.openxmlformats.org/officeDocument/2006/relationships/image" Target="../media/image1164.png"/><Relationship Id="rId365" Type="http://schemas.openxmlformats.org/officeDocument/2006/relationships/customXml" Target="../ink/ink1267.xml"/><Relationship Id="rId225" Type="http://schemas.openxmlformats.org/officeDocument/2006/relationships/customXml" Target="../ink/ink1197.xml"/><Relationship Id="rId267" Type="http://schemas.openxmlformats.org/officeDocument/2006/relationships/customXml" Target="../ink/ink1218.xml"/><Relationship Id="rId432" Type="http://schemas.openxmlformats.org/officeDocument/2006/relationships/image" Target="../media/image1349.png"/><Relationship Id="rId474" Type="http://schemas.openxmlformats.org/officeDocument/2006/relationships/image" Target="../media/image1370.png"/><Relationship Id="rId106" Type="http://schemas.openxmlformats.org/officeDocument/2006/relationships/image" Target="../media/image1186.png"/><Relationship Id="rId127" Type="http://schemas.openxmlformats.org/officeDocument/2006/relationships/customXml" Target="../ink/ink1148.xml"/><Relationship Id="rId313" Type="http://schemas.openxmlformats.org/officeDocument/2006/relationships/customXml" Target="../ink/ink1241.xml"/><Relationship Id="rId495" Type="http://schemas.openxmlformats.org/officeDocument/2006/relationships/customXml" Target="../ink/ink1332.xml"/><Relationship Id="rId10" Type="http://schemas.openxmlformats.org/officeDocument/2006/relationships/image" Target="../media/image1139.png"/><Relationship Id="rId31" Type="http://schemas.openxmlformats.org/officeDocument/2006/relationships/customXml" Target="../ink/ink1100.xml"/><Relationship Id="rId52" Type="http://schemas.openxmlformats.org/officeDocument/2006/relationships/image" Target="../media/image1159.png"/><Relationship Id="rId73" Type="http://schemas.openxmlformats.org/officeDocument/2006/relationships/customXml" Target="../ink/ink1121.xml"/><Relationship Id="rId94" Type="http://schemas.openxmlformats.org/officeDocument/2006/relationships/image" Target="../media/image1180.png"/><Relationship Id="rId148" Type="http://schemas.openxmlformats.org/officeDocument/2006/relationships/image" Target="../media/image1207.png"/><Relationship Id="rId169" Type="http://schemas.openxmlformats.org/officeDocument/2006/relationships/customXml" Target="../ink/ink1169.xml"/><Relationship Id="rId334" Type="http://schemas.openxmlformats.org/officeDocument/2006/relationships/image" Target="../media/image1300.png"/><Relationship Id="rId355" Type="http://schemas.openxmlformats.org/officeDocument/2006/relationships/customXml" Target="../ink/ink1262.xml"/><Relationship Id="rId376" Type="http://schemas.openxmlformats.org/officeDocument/2006/relationships/image" Target="../media/image1321.png"/><Relationship Id="rId397" Type="http://schemas.openxmlformats.org/officeDocument/2006/relationships/customXml" Target="../ink/ink1283.xml"/><Relationship Id="rId4" Type="http://schemas.openxmlformats.org/officeDocument/2006/relationships/oleObject" Target="../embeddings/oleObject8.bin"/><Relationship Id="rId180" Type="http://schemas.openxmlformats.org/officeDocument/2006/relationships/image" Target="../media/image1223.png"/><Relationship Id="rId215" Type="http://schemas.openxmlformats.org/officeDocument/2006/relationships/customXml" Target="../ink/ink1192.xml"/><Relationship Id="rId236" Type="http://schemas.openxmlformats.org/officeDocument/2006/relationships/image" Target="../media/image1251.png"/><Relationship Id="rId257" Type="http://schemas.openxmlformats.org/officeDocument/2006/relationships/customXml" Target="../ink/ink1213.xml"/><Relationship Id="rId278" Type="http://schemas.openxmlformats.org/officeDocument/2006/relationships/image" Target="../media/image1272.png"/><Relationship Id="rId401" Type="http://schemas.openxmlformats.org/officeDocument/2006/relationships/customXml" Target="../ink/ink1285.xml"/><Relationship Id="rId422" Type="http://schemas.openxmlformats.org/officeDocument/2006/relationships/image" Target="../media/image1344.png"/><Relationship Id="rId443" Type="http://schemas.openxmlformats.org/officeDocument/2006/relationships/customXml" Target="../ink/ink1306.xml"/><Relationship Id="rId464" Type="http://schemas.openxmlformats.org/officeDocument/2006/relationships/image" Target="../media/image1365.png"/><Relationship Id="rId303" Type="http://schemas.openxmlformats.org/officeDocument/2006/relationships/customXml" Target="../ink/ink1236.xml"/><Relationship Id="rId485" Type="http://schemas.openxmlformats.org/officeDocument/2006/relationships/customXml" Target="../ink/ink1327.xml"/><Relationship Id="rId42" Type="http://schemas.openxmlformats.org/officeDocument/2006/relationships/image" Target="../media/image1155.png"/><Relationship Id="rId84" Type="http://schemas.openxmlformats.org/officeDocument/2006/relationships/image" Target="../media/image1175.png"/><Relationship Id="rId138" Type="http://schemas.openxmlformats.org/officeDocument/2006/relationships/image" Target="../media/image1202.png"/><Relationship Id="rId345" Type="http://schemas.openxmlformats.org/officeDocument/2006/relationships/customXml" Target="../ink/ink1257.xml"/><Relationship Id="rId387" Type="http://schemas.openxmlformats.org/officeDocument/2006/relationships/customXml" Target="../ink/ink1278.xml"/><Relationship Id="rId191" Type="http://schemas.openxmlformats.org/officeDocument/2006/relationships/customXml" Target="../ink/ink1180.xml"/><Relationship Id="rId205" Type="http://schemas.openxmlformats.org/officeDocument/2006/relationships/customXml" Target="../ink/ink1187.xml"/><Relationship Id="rId247" Type="http://schemas.openxmlformats.org/officeDocument/2006/relationships/customXml" Target="../ink/ink1208.xml"/><Relationship Id="rId412" Type="http://schemas.openxmlformats.org/officeDocument/2006/relationships/image" Target="../media/image1339.png"/><Relationship Id="rId107" Type="http://schemas.openxmlformats.org/officeDocument/2006/relationships/customXml" Target="../ink/ink1138.xml"/><Relationship Id="rId289" Type="http://schemas.openxmlformats.org/officeDocument/2006/relationships/customXml" Target="../ink/ink1229.xml"/><Relationship Id="rId454" Type="http://schemas.openxmlformats.org/officeDocument/2006/relationships/image" Target="../media/image1360.png"/><Relationship Id="rId496" Type="http://schemas.openxmlformats.org/officeDocument/2006/relationships/image" Target="../media/image1381.png"/><Relationship Id="rId11" Type="http://schemas.openxmlformats.org/officeDocument/2006/relationships/customXml" Target="../ink/ink1090.xml"/><Relationship Id="rId53" Type="http://schemas.openxmlformats.org/officeDocument/2006/relationships/customXml" Target="../ink/ink1111.xml"/><Relationship Id="rId149" Type="http://schemas.openxmlformats.org/officeDocument/2006/relationships/customXml" Target="../ink/ink1159.xml"/><Relationship Id="rId314" Type="http://schemas.openxmlformats.org/officeDocument/2006/relationships/image" Target="../media/image1290.png"/><Relationship Id="rId356" Type="http://schemas.openxmlformats.org/officeDocument/2006/relationships/image" Target="../media/image1311.png"/><Relationship Id="rId398" Type="http://schemas.openxmlformats.org/officeDocument/2006/relationships/image" Target="../media/image1332.png"/><Relationship Id="rId95" Type="http://schemas.openxmlformats.org/officeDocument/2006/relationships/customXml" Target="../ink/ink1132.xml"/><Relationship Id="rId160" Type="http://schemas.openxmlformats.org/officeDocument/2006/relationships/image" Target="../media/image1213.png"/><Relationship Id="rId216" Type="http://schemas.openxmlformats.org/officeDocument/2006/relationships/image" Target="../media/image1241.png"/><Relationship Id="rId423" Type="http://schemas.openxmlformats.org/officeDocument/2006/relationships/customXml" Target="../ink/ink1296.xml"/><Relationship Id="rId258" Type="http://schemas.openxmlformats.org/officeDocument/2006/relationships/image" Target="../media/image1262.png"/><Relationship Id="rId465" Type="http://schemas.openxmlformats.org/officeDocument/2006/relationships/customXml" Target="../ink/ink1317.xml"/><Relationship Id="rId22" Type="http://schemas.openxmlformats.org/officeDocument/2006/relationships/image" Target="../media/image1145.png"/><Relationship Id="rId64" Type="http://schemas.openxmlformats.org/officeDocument/2006/relationships/image" Target="../media/image1165.png"/><Relationship Id="rId118" Type="http://schemas.openxmlformats.org/officeDocument/2006/relationships/image" Target="../media/image1192.png"/><Relationship Id="rId325" Type="http://schemas.openxmlformats.org/officeDocument/2006/relationships/customXml" Target="../ink/ink1247.xml"/><Relationship Id="rId367" Type="http://schemas.openxmlformats.org/officeDocument/2006/relationships/customXml" Target="../ink/ink1268.xml"/><Relationship Id="rId171" Type="http://schemas.openxmlformats.org/officeDocument/2006/relationships/customXml" Target="../ink/ink1170.xml"/><Relationship Id="rId227" Type="http://schemas.openxmlformats.org/officeDocument/2006/relationships/customXml" Target="../ink/ink1198.xml"/><Relationship Id="rId269" Type="http://schemas.openxmlformats.org/officeDocument/2006/relationships/customXml" Target="../ink/ink1219.xml"/><Relationship Id="rId434" Type="http://schemas.openxmlformats.org/officeDocument/2006/relationships/image" Target="../media/image1350.png"/><Relationship Id="rId476" Type="http://schemas.openxmlformats.org/officeDocument/2006/relationships/image" Target="../media/image1371.png"/><Relationship Id="rId33" Type="http://schemas.openxmlformats.org/officeDocument/2006/relationships/customXml" Target="../ink/ink1101.xml"/><Relationship Id="rId129" Type="http://schemas.openxmlformats.org/officeDocument/2006/relationships/customXml" Target="../ink/ink1149.xml"/><Relationship Id="rId280" Type="http://schemas.openxmlformats.org/officeDocument/2006/relationships/image" Target="../media/image1273.png"/><Relationship Id="rId336" Type="http://schemas.openxmlformats.org/officeDocument/2006/relationships/image" Target="../media/image1301.png"/><Relationship Id="rId75" Type="http://schemas.openxmlformats.org/officeDocument/2006/relationships/customXml" Target="../ink/ink1122.xml"/><Relationship Id="rId140" Type="http://schemas.openxmlformats.org/officeDocument/2006/relationships/image" Target="../media/image1203.png"/><Relationship Id="rId182" Type="http://schemas.openxmlformats.org/officeDocument/2006/relationships/image" Target="../media/image1224.png"/><Relationship Id="rId378" Type="http://schemas.openxmlformats.org/officeDocument/2006/relationships/image" Target="../media/image1322.png"/><Relationship Id="rId403" Type="http://schemas.openxmlformats.org/officeDocument/2006/relationships/customXml" Target="../ink/ink1286.xml"/><Relationship Id="rId6" Type="http://schemas.openxmlformats.org/officeDocument/2006/relationships/image" Target="../media/image5210.png"/><Relationship Id="rId238" Type="http://schemas.openxmlformats.org/officeDocument/2006/relationships/image" Target="../media/image1252.png"/><Relationship Id="rId445" Type="http://schemas.openxmlformats.org/officeDocument/2006/relationships/customXml" Target="../ink/ink1307.xml"/><Relationship Id="rId487" Type="http://schemas.openxmlformats.org/officeDocument/2006/relationships/customXml" Target="../ink/ink1328.xml"/><Relationship Id="rId291" Type="http://schemas.openxmlformats.org/officeDocument/2006/relationships/customXml" Target="../ink/ink1230.xml"/><Relationship Id="rId305" Type="http://schemas.openxmlformats.org/officeDocument/2006/relationships/customXml" Target="../ink/ink1237.xml"/><Relationship Id="rId347" Type="http://schemas.openxmlformats.org/officeDocument/2006/relationships/customXml" Target="../ink/ink1258.xml"/><Relationship Id="rId44" Type="http://schemas.openxmlformats.org/officeDocument/2006/relationships/image" Target="../media/image1122.png"/><Relationship Id="rId86" Type="http://schemas.openxmlformats.org/officeDocument/2006/relationships/image" Target="../media/image1176.png"/><Relationship Id="rId151" Type="http://schemas.openxmlformats.org/officeDocument/2006/relationships/customXml" Target="../ink/ink1160.xml"/><Relationship Id="rId389" Type="http://schemas.openxmlformats.org/officeDocument/2006/relationships/customXml" Target="../ink/ink1279.xml"/><Relationship Id="rId193" Type="http://schemas.openxmlformats.org/officeDocument/2006/relationships/customXml" Target="../ink/ink1181.xml"/><Relationship Id="rId207" Type="http://schemas.openxmlformats.org/officeDocument/2006/relationships/customXml" Target="../ink/ink1188.xml"/><Relationship Id="rId249" Type="http://schemas.openxmlformats.org/officeDocument/2006/relationships/customXml" Target="../ink/ink1209.xml"/><Relationship Id="rId414" Type="http://schemas.openxmlformats.org/officeDocument/2006/relationships/image" Target="../media/image1340.png"/><Relationship Id="rId456" Type="http://schemas.openxmlformats.org/officeDocument/2006/relationships/image" Target="../media/image1361.png"/><Relationship Id="rId498" Type="http://schemas.openxmlformats.org/officeDocument/2006/relationships/image" Target="../media/image1382.png"/><Relationship Id="rId13" Type="http://schemas.openxmlformats.org/officeDocument/2006/relationships/customXml" Target="../ink/ink1091.xml"/><Relationship Id="rId109" Type="http://schemas.openxmlformats.org/officeDocument/2006/relationships/customXml" Target="../ink/ink1139.xml"/><Relationship Id="rId260" Type="http://schemas.openxmlformats.org/officeDocument/2006/relationships/image" Target="../media/image1263.png"/><Relationship Id="rId316" Type="http://schemas.openxmlformats.org/officeDocument/2006/relationships/image" Target="../media/image1291.png"/><Relationship Id="rId55" Type="http://schemas.openxmlformats.org/officeDocument/2006/relationships/customXml" Target="../ink/ink1112.xml"/><Relationship Id="rId97" Type="http://schemas.openxmlformats.org/officeDocument/2006/relationships/customXml" Target="../ink/ink1133.xml"/><Relationship Id="rId120" Type="http://schemas.openxmlformats.org/officeDocument/2006/relationships/image" Target="../media/image1193.png"/><Relationship Id="rId358" Type="http://schemas.openxmlformats.org/officeDocument/2006/relationships/image" Target="../media/image1312.png"/><Relationship Id="rId162" Type="http://schemas.openxmlformats.org/officeDocument/2006/relationships/image" Target="../media/image1214.png"/><Relationship Id="rId218" Type="http://schemas.openxmlformats.org/officeDocument/2006/relationships/image" Target="../media/image1242.png"/><Relationship Id="rId425" Type="http://schemas.openxmlformats.org/officeDocument/2006/relationships/customXml" Target="../ink/ink1297.xml"/><Relationship Id="rId467" Type="http://schemas.openxmlformats.org/officeDocument/2006/relationships/customXml" Target="../ink/ink1318.xml"/><Relationship Id="rId271" Type="http://schemas.openxmlformats.org/officeDocument/2006/relationships/customXml" Target="../ink/ink1220.xml"/><Relationship Id="rId24" Type="http://schemas.openxmlformats.org/officeDocument/2006/relationships/image" Target="../media/image1146.png"/><Relationship Id="rId66" Type="http://schemas.openxmlformats.org/officeDocument/2006/relationships/image" Target="../media/image1166.png"/><Relationship Id="rId131" Type="http://schemas.openxmlformats.org/officeDocument/2006/relationships/customXml" Target="../ink/ink1150.xml"/><Relationship Id="rId327" Type="http://schemas.openxmlformats.org/officeDocument/2006/relationships/customXml" Target="../ink/ink1248.xml"/><Relationship Id="rId369" Type="http://schemas.openxmlformats.org/officeDocument/2006/relationships/customXml" Target="../ink/ink1269.xml"/><Relationship Id="rId173" Type="http://schemas.openxmlformats.org/officeDocument/2006/relationships/customXml" Target="../ink/ink1171.xml"/><Relationship Id="rId229" Type="http://schemas.openxmlformats.org/officeDocument/2006/relationships/customXml" Target="../ink/ink1199.xml"/><Relationship Id="rId380" Type="http://schemas.openxmlformats.org/officeDocument/2006/relationships/image" Target="../media/image1323.png"/><Relationship Id="rId436" Type="http://schemas.openxmlformats.org/officeDocument/2006/relationships/image" Target="../media/image1351.png"/><Relationship Id="rId240" Type="http://schemas.openxmlformats.org/officeDocument/2006/relationships/image" Target="../media/image1253.png"/><Relationship Id="rId478" Type="http://schemas.openxmlformats.org/officeDocument/2006/relationships/image" Target="../media/image1372.png"/><Relationship Id="rId35" Type="http://schemas.openxmlformats.org/officeDocument/2006/relationships/customXml" Target="../ink/ink1102.xml"/><Relationship Id="rId77" Type="http://schemas.openxmlformats.org/officeDocument/2006/relationships/customXml" Target="../ink/ink1123.xml"/><Relationship Id="rId100" Type="http://schemas.openxmlformats.org/officeDocument/2006/relationships/image" Target="../media/image1183.png"/><Relationship Id="rId282" Type="http://schemas.openxmlformats.org/officeDocument/2006/relationships/image" Target="../media/image1274.png"/><Relationship Id="rId338" Type="http://schemas.openxmlformats.org/officeDocument/2006/relationships/image" Target="../media/image1302.png"/><Relationship Id="rId8" Type="http://schemas.openxmlformats.org/officeDocument/2006/relationships/image" Target="../media/image5410.png"/><Relationship Id="rId142" Type="http://schemas.openxmlformats.org/officeDocument/2006/relationships/image" Target="../media/image1204.png"/><Relationship Id="rId184" Type="http://schemas.openxmlformats.org/officeDocument/2006/relationships/image" Target="../media/image1225.png"/><Relationship Id="rId391" Type="http://schemas.openxmlformats.org/officeDocument/2006/relationships/customXml" Target="../ink/ink1280.xml"/><Relationship Id="rId405" Type="http://schemas.openxmlformats.org/officeDocument/2006/relationships/customXml" Target="../ink/ink1287.xml"/><Relationship Id="rId447" Type="http://schemas.openxmlformats.org/officeDocument/2006/relationships/customXml" Target="../ink/ink1308.xml"/><Relationship Id="rId251" Type="http://schemas.openxmlformats.org/officeDocument/2006/relationships/customXml" Target="../ink/ink1210.xml"/><Relationship Id="rId489" Type="http://schemas.openxmlformats.org/officeDocument/2006/relationships/customXml" Target="../ink/ink1329.xml"/><Relationship Id="rId46" Type="http://schemas.openxmlformats.org/officeDocument/2006/relationships/image" Target="../media/image1156.png"/><Relationship Id="rId293" Type="http://schemas.openxmlformats.org/officeDocument/2006/relationships/customXml" Target="../ink/ink1231.xml"/><Relationship Id="rId307" Type="http://schemas.openxmlformats.org/officeDocument/2006/relationships/customXml" Target="../ink/ink1238.xml"/><Relationship Id="rId349" Type="http://schemas.openxmlformats.org/officeDocument/2006/relationships/customXml" Target="../ink/ink1259.xml"/><Relationship Id="rId88" Type="http://schemas.openxmlformats.org/officeDocument/2006/relationships/image" Target="../media/image1177.png"/><Relationship Id="rId111" Type="http://schemas.openxmlformats.org/officeDocument/2006/relationships/customXml" Target="../ink/ink1140.xml"/><Relationship Id="rId153" Type="http://schemas.openxmlformats.org/officeDocument/2006/relationships/customXml" Target="../ink/ink1161.xml"/><Relationship Id="rId195" Type="http://schemas.openxmlformats.org/officeDocument/2006/relationships/customXml" Target="../ink/ink1182.xml"/><Relationship Id="rId209" Type="http://schemas.openxmlformats.org/officeDocument/2006/relationships/customXml" Target="../ink/ink1189.xml"/><Relationship Id="rId360" Type="http://schemas.openxmlformats.org/officeDocument/2006/relationships/image" Target="../media/image1313.png"/><Relationship Id="rId416" Type="http://schemas.openxmlformats.org/officeDocument/2006/relationships/image" Target="../media/image1341.png"/><Relationship Id="rId220" Type="http://schemas.openxmlformats.org/officeDocument/2006/relationships/image" Target="../media/image1243.png"/><Relationship Id="rId458" Type="http://schemas.openxmlformats.org/officeDocument/2006/relationships/image" Target="../media/image1362.png"/><Relationship Id="rId15" Type="http://schemas.openxmlformats.org/officeDocument/2006/relationships/customXml" Target="../ink/ink1092.xml"/><Relationship Id="rId57" Type="http://schemas.openxmlformats.org/officeDocument/2006/relationships/customXml" Target="../ink/ink1113.xml"/><Relationship Id="rId262" Type="http://schemas.openxmlformats.org/officeDocument/2006/relationships/image" Target="../media/image1264.png"/><Relationship Id="rId318" Type="http://schemas.openxmlformats.org/officeDocument/2006/relationships/image" Target="../media/image1292.png"/><Relationship Id="rId99" Type="http://schemas.openxmlformats.org/officeDocument/2006/relationships/customXml" Target="../ink/ink1134.xml"/><Relationship Id="rId122" Type="http://schemas.openxmlformats.org/officeDocument/2006/relationships/image" Target="../media/image1194.png"/><Relationship Id="rId164" Type="http://schemas.openxmlformats.org/officeDocument/2006/relationships/image" Target="../media/image1215.png"/><Relationship Id="rId371" Type="http://schemas.openxmlformats.org/officeDocument/2006/relationships/customXml" Target="../ink/ink1270.xml"/><Relationship Id="rId427" Type="http://schemas.openxmlformats.org/officeDocument/2006/relationships/customXml" Target="../ink/ink1298.xml"/><Relationship Id="rId469" Type="http://schemas.openxmlformats.org/officeDocument/2006/relationships/customXml" Target="../ink/ink1319.xml"/><Relationship Id="rId26" Type="http://schemas.openxmlformats.org/officeDocument/2006/relationships/image" Target="../media/image1147.png"/><Relationship Id="rId231" Type="http://schemas.openxmlformats.org/officeDocument/2006/relationships/customXml" Target="../ink/ink1200.xml"/><Relationship Id="rId273" Type="http://schemas.openxmlformats.org/officeDocument/2006/relationships/customXml" Target="../ink/ink1221.xml"/><Relationship Id="rId329" Type="http://schemas.openxmlformats.org/officeDocument/2006/relationships/customXml" Target="../ink/ink1249.xml"/><Relationship Id="rId480" Type="http://schemas.openxmlformats.org/officeDocument/2006/relationships/image" Target="../media/image1373.png"/><Relationship Id="rId68" Type="http://schemas.openxmlformats.org/officeDocument/2006/relationships/image" Target="../media/image1167.png"/><Relationship Id="rId133" Type="http://schemas.openxmlformats.org/officeDocument/2006/relationships/customXml" Target="../ink/ink1151.xml"/><Relationship Id="rId175" Type="http://schemas.openxmlformats.org/officeDocument/2006/relationships/customXml" Target="../ink/ink1172.xml"/><Relationship Id="rId340" Type="http://schemas.openxmlformats.org/officeDocument/2006/relationships/image" Target="../media/image1303.png"/><Relationship Id="rId200" Type="http://schemas.openxmlformats.org/officeDocument/2006/relationships/image" Target="../media/image1233.png"/><Relationship Id="rId382" Type="http://schemas.openxmlformats.org/officeDocument/2006/relationships/image" Target="../media/image1324.png"/><Relationship Id="rId438" Type="http://schemas.openxmlformats.org/officeDocument/2006/relationships/image" Target="../media/image1352.png"/><Relationship Id="rId242" Type="http://schemas.openxmlformats.org/officeDocument/2006/relationships/image" Target="../media/image1254.png"/><Relationship Id="rId284" Type="http://schemas.openxmlformats.org/officeDocument/2006/relationships/image" Target="../media/image1275.png"/><Relationship Id="rId491" Type="http://schemas.openxmlformats.org/officeDocument/2006/relationships/customXml" Target="../ink/ink1330.xml"/><Relationship Id="rId37" Type="http://schemas.openxmlformats.org/officeDocument/2006/relationships/customXml" Target="../ink/ink1103.xml"/><Relationship Id="rId79" Type="http://schemas.openxmlformats.org/officeDocument/2006/relationships/customXml" Target="../ink/ink1124.xml"/><Relationship Id="rId102" Type="http://schemas.openxmlformats.org/officeDocument/2006/relationships/image" Target="../media/image1184.png"/><Relationship Id="rId144" Type="http://schemas.openxmlformats.org/officeDocument/2006/relationships/image" Target="../media/image1205.png"/><Relationship Id="rId90" Type="http://schemas.openxmlformats.org/officeDocument/2006/relationships/image" Target="../media/image1178.png"/><Relationship Id="rId186" Type="http://schemas.openxmlformats.org/officeDocument/2006/relationships/image" Target="../media/image1226.png"/><Relationship Id="rId351" Type="http://schemas.openxmlformats.org/officeDocument/2006/relationships/customXml" Target="../ink/ink1260.xml"/><Relationship Id="rId393" Type="http://schemas.openxmlformats.org/officeDocument/2006/relationships/customXml" Target="../ink/ink1281.xml"/><Relationship Id="rId407" Type="http://schemas.openxmlformats.org/officeDocument/2006/relationships/customXml" Target="../ink/ink1288.xml"/><Relationship Id="rId449" Type="http://schemas.openxmlformats.org/officeDocument/2006/relationships/customXml" Target="../ink/ink1309.xml"/><Relationship Id="rId211" Type="http://schemas.openxmlformats.org/officeDocument/2006/relationships/customXml" Target="../ink/ink1190.xml"/><Relationship Id="rId253" Type="http://schemas.openxmlformats.org/officeDocument/2006/relationships/customXml" Target="../ink/ink1211.xml"/><Relationship Id="rId295" Type="http://schemas.openxmlformats.org/officeDocument/2006/relationships/customXml" Target="../ink/ink1232.xml"/><Relationship Id="rId309" Type="http://schemas.openxmlformats.org/officeDocument/2006/relationships/customXml" Target="../ink/ink1239.xml"/><Relationship Id="rId460" Type="http://schemas.openxmlformats.org/officeDocument/2006/relationships/image" Target="../media/image1363.png"/><Relationship Id="rId48" Type="http://schemas.openxmlformats.org/officeDocument/2006/relationships/image" Target="../media/image1157.png"/><Relationship Id="rId113" Type="http://schemas.openxmlformats.org/officeDocument/2006/relationships/customXml" Target="../ink/ink1141.xml"/><Relationship Id="rId320" Type="http://schemas.openxmlformats.org/officeDocument/2006/relationships/image" Target="../media/image1293.png"/><Relationship Id="rId155" Type="http://schemas.openxmlformats.org/officeDocument/2006/relationships/customXml" Target="../ink/ink1162.xml"/><Relationship Id="rId197" Type="http://schemas.openxmlformats.org/officeDocument/2006/relationships/customXml" Target="../ink/ink1183.xml"/><Relationship Id="rId362" Type="http://schemas.openxmlformats.org/officeDocument/2006/relationships/image" Target="../media/image1314.png"/><Relationship Id="rId418" Type="http://schemas.openxmlformats.org/officeDocument/2006/relationships/image" Target="../media/image1342.png"/><Relationship Id="rId222" Type="http://schemas.openxmlformats.org/officeDocument/2006/relationships/image" Target="../media/image1244.png"/><Relationship Id="rId264" Type="http://schemas.openxmlformats.org/officeDocument/2006/relationships/image" Target="../media/image1265.png"/><Relationship Id="rId471" Type="http://schemas.openxmlformats.org/officeDocument/2006/relationships/customXml" Target="../ink/ink1320.xml"/><Relationship Id="rId17" Type="http://schemas.openxmlformats.org/officeDocument/2006/relationships/customXml" Target="../ink/ink1093.xml"/><Relationship Id="rId59" Type="http://schemas.openxmlformats.org/officeDocument/2006/relationships/customXml" Target="../ink/ink1114.xml"/><Relationship Id="rId124" Type="http://schemas.openxmlformats.org/officeDocument/2006/relationships/image" Target="../media/image1195.png"/><Relationship Id="rId70" Type="http://schemas.openxmlformats.org/officeDocument/2006/relationships/image" Target="../media/image1168.png"/><Relationship Id="rId166" Type="http://schemas.openxmlformats.org/officeDocument/2006/relationships/image" Target="../media/image1216.png"/><Relationship Id="rId331" Type="http://schemas.openxmlformats.org/officeDocument/2006/relationships/customXml" Target="../ink/ink1250.xml"/><Relationship Id="rId373" Type="http://schemas.openxmlformats.org/officeDocument/2006/relationships/customXml" Target="../ink/ink1271.xml"/><Relationship Id="rId429" Type="http://schemas.openxmlformats.org/officeDocument/2006/relationships/customXml" Target="../ink/ink1299.xml"/><Relationship Id="rId1" Type="http://schemas.openxmlformats.org/officeDocument/2006/relationships/slideLayout" Target="../slideLayouts/slideLayout7.xml"/><Relationship Id="rId233" Type="http://schemas.openxmlformats.org/officeDocument/2006/relationships/customXml" Target="../ink/ink1201.xml"/><Relationship Id="rId440" Type="http://schemas.openxmlformats.org/officeDocument/2006/relationships/image" Target="../media/image1353.png"/><Relationship Id="rId28" Type="http://schemas.openxmlformats.org/officeDocument/2006/relationships/image" Target="../media/image1148.png"/><Relationship Id="rId275" Type="http://schemas.openxmlformats.org/officeDocument/2006/relationships/customXml" Target="../ink/ink1222.xml"/><Relationship Id="rId300" Type="http://schemas.openxmlformats.org/officeDocument/2006/relationships/image" Target="../media/image1283.png"/><Relationship Id="rId482" Type="http://schemas.openxmlformats.org/officeDocument/2006/relationships/image" Target="../media/image1374.png"/><Relationship Id="rId81" Type="http://schemas.openxmlformats.org/officeDocument/2006/relationships/customXml" Target="../ink/ink1125.xml"/><Relationship Id="rId135" Type="http://schemas.openxmlformats.org/officeDocument/2006/relationships/customXml" Target="../ink/ink1152.xml"/><Relationship Id="rId177" Type="http://schemas.openxmlformats.org/officeDocument/2006/relationships/customXml" Target="../ink/ink1173.xml"/><Relationship Id="rId342" Type="http://schemas.openxmlformats.org/officeDocument/2006/relationships/image" Target="../media/image1304.png"/><Relationship Id="rId384" Type="http://schemas.openxmlformats.org/officeDocument/2006/relationships/image" Target="../media/image1325.png"/><Relationship Id="rId202" Type="http://schemas.openxmlformats.org/officeDocument/2006/relationships/image" Target="../media/image1234.png"/><Relationship Id="rId244" Type="http://schemas.openxmlformats.org/officeDocument/2006/relationships/image" Target="../media/image1255.png"/><Relationship Id="rId39" Type="http://schemas.openxmlformats.org/officeDocument/2006/relationships/customXml" Target="../ink/ink1104.xml"/><Relationship Id="rId286" Type="http://schemas.openxmlformats.org/officeDocument/2006/relationships/image" Target="../media/image1276.png"/><Relationship Id="rId451" Type="http://schemas.openxmlformats.org/officeDocument/2006/relationships/customXml" Target="../ink/ink1310.xml"/><Relationship Id="rId493" Type="http://schemas.openxmlformats.org/officeDocument/2006/relationships/customXml" Target="../ink/ink1331.xml"/><Relationship Id="rId50" Type="http://schemas.openxmlformats.org/officeDocument/2006/relationships/image" Target="../media/image1158.png"/><Relationship Id="rId104" Type="http://schemas.openxmlformats.org/officeDocument/2006/relationships/image" Target="../media/image1185.png"/><Relationship Id="rId146" Type="http://schemas.openxmlformats.org/officeDocument/2006/relationships/image" Target="../media/image1206.png"/><Relationship Id="rId188" Type="http://schemas.openxmlformats.org/officeDocument/2006/relationships/image" Target="../media/image1227.png"/><Relationship Id="rId311" Type="http://schemas.openxmlformats.org/officeDocument/2006/relationships/customXml" Target="../ink/ink1240.xml"/><Relationship Id="rId353" Type="http://schemas.openxmlformats.org/officeDocument/2006/relationships/customXml" Target="../ink/ink1261.xml"/><Relationship Id="rId395" Type="http://schemas.openxmlformats.org/officeDocument/2006/relationships/customXml" Target="../ink/ink1282.xml"/><Relationship Id="rId409" Type="http://schemas.openxmlformats.org/officeDocument/2006/relationships/customXml" Target="../ink/ink1289.xml"/><Relationship Id="rId92" Type="http://schemas.openxmlformats.org/officeDocument/2006/relationships/image" Target="../media/image1179.png"/><Relationship Id="rId213" Type="http://schemas.openxmlformats.org/officeDocument/2006/relationships/customXml" Target="../ink/ink1191.xml"/><Relationship Id="rId420" Type="http://schemas.openxmlformats.org/officeDocument/2006/relationships/image" Target="../media/image1343.png"/><Relationship Id="rId255" Type="http://schemas.openxmlformats.org/officeDocument/2006/relationships/customXml" Target="../ink/ink1212.xml"/><Relationship Id="rId297" Type="http://schemas.openxmlformats.org/officeDocument/2006/relationships/customXml" Target="../ink/ink1233.xml"/><Relationship Id="rId462" Type="http://schemas.openxmlformats.org/officeDocument/2006/relationships/image" Target="../media/image1364.png"/><Relationship Id="rId115" Type="http://schemas.openxmlformats.org/officeDocument/2006/relationships/customXml" Target="../ink/ink1142.xml"/><Relationship Id="rId157" Type="http://schemas.openxmlformats.org/officeDocument/2006/relationships/customXml" Target="../ink/ink1163.xml"/><Relationship Id="rId322" Type="http://schemas.openxmlformats.org/officeDocument/2006/relationships/image" Target="../media/image1294.png"/><Relationship Id="rId364" Type="http://schemas.openxmlformats.org/officeDocument/2006/relationships/image" Target="../media/image1315.png"/><Relationship Id="rId61" Type="http://schemas.openxmlformats.org/officeDocument/2006/relationships/customXml" Target="../ink/ink1115.xml"/><Relationship Id="rId199" Type="http://schemas.openxmlformats.org/officeDocument/2006/relationships/customXml" Target="../ink/ink1184.xml"/><Relationship Id="rId19" Type="http://schemas.openxmlformats.org/officeDocument/2006/relationships/customXml" Target="../ink/ink1094.xml"/><Relationship Id="rId224" Type="http://schemas.openxmlformats.org/officeDocument/2006/relationships/image" Target="../media/image1245.png"/><Relationship Id="rId266" Type="http://schemas.openxmlformats.org/officeDocument/2006/relationships/image" Target="../media/image1266.png"/><Relationship Id="rId431" Type="http://schemas.openxmlformats.org/officeDocument/2006/relationships/customXml" Target="../ink/ink1300.xml"/><Relationship Id="rId473" Type="http://schemas.openxmlformats.org/officeDocument/2006/relationships/customXml" Target="../ink/ink1321.xml"/><Relationship Id="rId30" Type="http://schemas.openxmlformats.org/officeDocument/2006/relationships/image" Target="../media/image1149.png"/><Relationship Id="rId126" Type="http://schemas.openxmlformats.org/officeDocument/2006/relationships/image" Target="../media/image1196.png"/><Relationship Id="rId168" Type="http://schemas.openxmlformats.org/officeDocument/2006/relationships/image" Target="../media/image1217.png"/><Relationship Id="rId333" Type="http://schemas.openxmlformats.org/officeDocument/2006/relationships/customXml" Target="../ink/ink1251.xml"/><Relationship Id="rId72" Type="http://schemas.openxmlformats.org/officeDocument/2006/relationships/image" Target="../media/image1169.png"/><Relationship Id="rId375" Type="http://schemas.openxmlformats.org/officeDocument/2006/relationships/customXml" Target="../ink/ink1272.xml"/><Relationship Id="rId3" Type="http://schemas.openxmlformats.org/officeDocument/2006/relationships/image" Target="../media/image8700.png"/><Relationship Id="rId235" Type="http://schemas.openxmlformats.org/officeDocument/2006/relationships/customXml" Target="../ink/ink1202.xml"/><Relationship Id="rId277" Type="http://schemas.openxmlformats.org/officeDocument/2006/relationships/customXml" Target="../ink/ink1223.xml"/><Relationship Id="rId400" Type="http://schemas.openxmlformats.org/officeDocument/2006/relationships/image" Target="../media/image1333.png"/><Relationship Id="rId442" Type="http://schemas.openxmlformats.org/officeDocument/2006/relationships/image" Target="../media/image1354.png"/><Relationship Id="rId484" Type="http://schemas.openxmlformats.org/officeDocument/2006/relationships/image" Target="../media/image1375.png"/><Relationship Id="rId137" Type="http://schemas.openxmlformats.org/officeDocument/2006/relationships/customXml" Target="../ink/ink1153.xml"/><Relationship Id="rId302" Type="http://schemas.openxmlformats.org/officeDocument/2006/relationships/image" Target="../media/image1284.png"/><Relationship Id="rId344" Type="http://schemas.openxmlformats.org/officeDocument/2006/relationships/image" Target="../media/image1305.png"/><Relationship Id="rId41" Type="http://schemas.openxmlformats.org/officeDocument/2006/relationships/customXml" Target="../ink/ink1105.xml"/><Relationship Id="rId83" Type="http://schemas.openxmlformats.org/officeDocument/2006/relationships/customXml" Target="../ink/ink1126.xml"/><Relationship Id="rId179" Type="http://schemas.openxmlformats.org/officeDocument/2006/relationships/customXml" Target="../ink/ink1174.xml"/><Relationship Id="rId386" Type="http://schemas.openxmlformats.org/officeDocument/2006/relationships/image" Target="../media/image1326.png"/><Relationship Id="rId190" Type="http://schemas.openxmlformats.org/officeDocument/2006/relationships/image" Target="../media/image1228.png"/><Relationship Id="rId204" Type="http://schemas.openxmlformats.org/officeDocument/2006/relationships/image" Target="../media/image1235.png"/><Relationship Id="rId246" Type="http://schemas.openxmlformats.org/officeDocument/2006/relationships/image" Target="../media/image1256.png"/><Relationship Id="rId288" Type="http://schemas.openxmlformats.org/officeDocument/2006/relationships/image" Target="../media/image1277.png"/><Relationship Id="rId411" Type="http://schemas.openxmlformats.org/officeDocument/2006/relationships/customXml" Target="../ink/ink1290.xml"/><Relationship Id="rId453" Type="http://schemas.openxmlformats.org/officeDocument/2006/relationships/customXml" Target="../ink/ink131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13" Type="http://schemas.openxmlformats.org/officeDocument/2006/relationships/customXml" Target="../ink/ink2.xml"/><Relationship Id="rId18" Type="http://schemas.openxmlformats.org/officeDocument/2006/relationships/image" Target="../media/image12.png"/><Relationship Id="rId26" Type="http://schemas.openxmlformats.org/officeDocument/2006/relationships/image" Target="../media/image16.png"/><Relationship Id="rId3" Type="http://schemas.openxmlformats.org/officeDocument/2006/relationships/image" Target="../media/image2.png"/><Relationship Id="rId21" Type="http://schemas.openxmlformats.org/officeDocument/2006/relationships/customXml" Target="../ink/ink6.xml"/><Relationship Id="rId7" Type="http://schemas.openxmlformats.org/officeDocument/2006/relationships/image" Target="../media/image6.png"/><Relationship Id="rId12" Type="http://schemas.openxmlformats.org/officeDocument/2006/relationships/image" Target="../media/image9.png"/><Relationship Id="rId17" Type="http://schemas.openxmlformats.org/officeDocument/2006/relationships/customXml" Target="../ink/ink4.xml"/><Relationship Id="rId25" Type="http://schemas.openxmlformats.org/officeDocument/2006/relationships/customXml" Target="../ink/ink8.xml"/><Relationship Id="rId2" Type="http://schemas.openxmlformats.org/officeDocument/2006/relationships/image" Target="../media/image1.png"/><Relationship Id="rId16" Type="http://schemas.openxmlformats.org/officeDocument/2006/relationships/image" Target="../media/image11.png"/><Relationship Id="rId20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customXml" Target="../ink/ink1.xml"/><Relationship Id="rId24" Type="http://schemas.openxmlformats.org/officeDocument/2006/relationships/image" Target="../media/image15.png"/><Relationship Id="rId5" Type="http://schemas.openxmlformats.org/officeDocument/2006/relationships/image" Target="../media/image4.png"/><Relationship Id="rId15" Type="http://schemas.openxmlformats.org/officeDocument/2006/relationships/customXml" Target="../ink/ink3.xml"/><Relationship Id="rId23" Type="http://schemas.openxmlformats.org/officeDocument/2006/relationships/customXml" Target="../ink/ink7.xml"/><Relationship Id="rId10" Type="http://schemas.openxmlformats.org/officeDocument/2006/relationships/image" Target="../media/image8.png"/><Relationship Id="rId19" Type="http://schemas.openxmlformats.org/officeDocument/2006/relationships/customXml" Target="../ink/ink5.xml"/><Relationship Id="rId4" Type="http://schemas.openxmlformats.org/officeDocument/2006/relationships/image" Target="../media/image3.png"/><Relationship Id="rId9" Type="http://schemas.openxmlformats.org/officeDocument/2006/relationships/image" Target="../media/image7.emf"/><Relationship Id="rId14" Type="http://schemas.openxmlformats.org/officeDocument/2006/relationships/image" Target="../media/image10.png"/><Relationship Id="rId22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1391.xml"/><Relationship Id="rId21" Type="http://schemas.openxmlformats.org/officeDocument/2006/relationships/customXml" Target="../ink/ink1343.xml"/><Relationship Id="rId42" Type="http://schemas.openxmlformats.org/officeDocument/2006/relationships/image" Target="../media/image1402.png"/><Relationship Id="rId63" Type="http://schemas.openxmlformats.org/officeDocument/2006/relationships/customXml" Target="../ink/ink1364.xml"/><Relationship Id="rId84" Type="http://schemas.openxmlformats.org/officeDocument/2006/relationships/image" Target="../media/image1423.png"/><Relationship Id="rId138" Type="http://schemas.openxmlformats.org/officeDocument/2006/relationships/image" Target="../media/image1450.png"/><Relationship Id="rId159" Type="http://schemas.openxmlformats.org/officeDocument/2006/relationships/customXml" Target="../ink/ink1412.xml"/><Relationship Id="rId170" Type="http://schemas.openxmlformats.org/officeDocument/2006/relationships/image" Target="../media/image1466.png"/><Relationship Id="rId107" Type="http://schemas.openxmlformats.org/officeDocument/2006/relationships/customXml" Target="../ink/ink1386.xml"/><Relationship Id="rId11" Type="http://schemas.openxmlformats.org/officeDocument/2006/relationships/customXml" Target="../ink/ink1338.xml"/><Relationship Id="rId32" Type="http://schemas.openxmlformats.org/officeDocument/2006/relationships/image" Target="../media/image1397.png"/><Relationship Id="rId53" Type="http://schemas.openxmlformats.org/officeDocument/2006/relationships/customXml" Target="../ink/ink1359.xml"/><Relationship Id="rId74" Type="http://schemas.openxmlformats.org/officeDocument/2006/relationships/image" Target="../media/image1418.png"/><Relationship Id="rId128" Type="http://schemas.openxmlformats.org/officeDocument/2006/relationships/image" Target="../media/image1445.png"/><Relationship Id="rId149" Type="http://schemas.openxmlformats.org/officeDocument/2006/relationships/customXml" Target="../ink/ink1407.xml"/><Relationship Id="rId5" Type="http://schemas.openxmlformats.org/officeDocument/2006/relationships/customXml" Target="../ink/ink1335.xml"/><Relationship Id="rId95" Type="http://schemas.openxmlformats.org/officeDocument/2006/relationships/customXml" Target="../ink/ink1380.xml"/><Relationship Id="rId160" Type="http://schemas.openxmlformats.org/officeDocument/2006/relationships/image" Target="../media/image1461.png"/><Relationship Id="rId22" Type="http://schemas.openxmlformats.org/officeDocument/2006/relationships/image" Target="../media/image1392.png"/><Relationship Id="rId43" Type="http://schemas.openxmlformats.org/officeDocument/2006/relationships/customXml" Target="../ink/ink1354.xml"/><Relationship Id="rId64" Type="http://schemas.openxmlformats.org/officeDocument/2006/relationships/image" Target="../media/image1413.png"/><Relationship Id="rId118" Type="http://schemas.openxmlformats.org/officeDocument/2006/relationships/image" Target="../media/image1440.png"/><Relationship Id="rId139" Type="http://schemas.openxmlformats.org/officeDocument/2006/relationships/customXml" Target="../ink/ink1402.xml"/><Relationship Id="rId85" Type="http://schemas.openxmlformats.org/officeDocument/2006/relationships/customXml" Target="../ink/ink1375.xml"/><Relationship Id="rId150" Type="http://schemas.openxmlformats.org/officeDocument/2006/relationships/image" Target="../media/image1456.png"/><Relationship Id="rId171" Type="http://schemas.openxmlformats.org/officeDocument/2006/relationships/customXml" Target="../ink/ink1418.xml"/><Relationship Id="rId12" Type="http://schemas.openxmlformats.org/officeDocument/2006/relationships/image" Target="../media/image1387.png"/><Relationship Id="rId33" Type="http://schemas.openxmlformats.org/officeDocument/2006/relationships/customXml" Target="../ink/ink1349.xml"/><Relationship Id="rId108" Type="http://schemas.openxmlformats.org/officeDocument/2006/relationships/image" Target="../media/image1435.png"/><Relationship Id="rId129" Type="http://schemas.openxmlformats.org/officeDocument/2006/relationships/customXml" Target="../ink/ink1397.xml"/><Relationship Id="rId54" Type="http://schemas.openxmlformats.org/officeDocument/2006/relationships/image" Target="../media/image1408.png"/><Relationship Id="rId75" Type="http://schemas.openxmlformats.org/officeDocument/2006/relationships/customXml" Target="../ink/ink1370.xml"/><Relationship Id="rId96" Type="http://schemas.openxmlformats.org/officeDocument/2006/relationships/image" Target="../media/image1429.png"/><Relationship Id="rId140" Type="http://schemas.openxmlformats.org/officeDocument/2006/relationships/image" Target="../media/image1451.png"/><Relationship Id="rId161" Type="http://schemas.openxmlformats.org/officeDocument/2006/relationships/customXml" Target="../ink/ink14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84.png"/><Relationship Id="rId23" Type="http://schemas.openxmlformats.org/officeDocument/2006/relationships/customXml" Target="../ink/ink1344.xml"/><Relationship Id="rId28" Type="http://schemas.openxmlformats.org/officeDocument/2006/relationships/image" Target="../media/image1395.png"/><Relationship Id="rId49" Type="http://schemas.openxmlformats.org/officeDocument/2006/relationships/customXml" Target="../ink/ink1357.xml"/><Relationship Id="rId114" Type="http://schemas.openxmlformats.org/officeDocument/2006/relationships/image" Target="../media/image1438.png"/><Relationship Id="rId119" Type="http://schemas.openxmlformats.org/officeDocument/2006/relationships/customXml" Target="../ink/ink1392.xml"/><Relationship Id="rId44" Type="http://schemas.openxmlformats.org/officeDocument/2006/relationships/image" Target="../media/image1403.png"/><Relationship Id="rId60" Type="http://schemas.openxmlformats.org/officeDocument/2006/relationships/image" Target="../media/image1411.png"/><Relationship Id="rId65" Type="http://schemas.openxmlformats.org/officeDocument/2006/relationships/customXml" Target="../ink/ink1365.xml"/><Relationship Id="rId81" Type="http://schemas.openxmlformats.org/officeDocument/2006/relationships/customXml" Target="../ink/ink1373.xml"/><Relationship Id="rId86" Type="http://schemas.openxmlformats.org/officeDocument/2006/relationships/image" Target="../media/image1424.png"/><Relationship Id="rId130" Type="http://schemas.openxmlformats.org/officeDocument/2006/relationships/image" Target="../media/image1446.png"/><Relationship Id="rId135" Type="http://schemas.openxmlformats.org/officeDocument/2006/relationships/customXml" Target="../ink/ink1400.xml"/><Relationship Id="rId151" Type="http://schemas.openxmlformats.org/officeDocument/2006/relationships/customXml" Target="../ink/ink1408.xml"/><Relationship Id="rId156" Type="http://schemas.openxmlformats.org/officeDocument/2006/relationships/image" Target="../media/image1459.png"/><Relationship Id="rId172" Type="http://schemas.openxmlformats.org/officeDocument/2006/relationships/image" Target="../media/image1467.png"/><Relationship Id="rId13" Type="http://schemas.openxmlformats.org/officeDocument/2006/relationships/customXml" Target="../ink/ink1339.xml"/><Relationship Id="rId18" Type="http://schemas.openxmlformats.org/officeDocument/2006/relationships/image" Target="../media/image1390.png"/><Relationship Id="rId39" Type="http://schemas.openxmlformats.org/officeDocument/2006/relationships/customXml" Target="../ink/ink1352.xml"/><Relationship Id="rId109" Type="http://schemas.openxmlformats.org/officeDocument/2006/relationships/customXml" Target="../ink/ink1387.xml"/><Relationship Id="rId34" Type="http://schemas.openxmlformats.org/officeDocument/2006/relationships/image" Target="../media/image1398.png"/><Relationship Id="rId50" Type="http://schemas.openxmlformats.org/officeDocument/2006/relationships/image" Target="../media/image1406.png"/><Relationship Id="rId55" Type="http://schemas.openxmlformats.org/officeDocument/2006/relationships/customXml" Target="../ink/ink1360.xml"/><Relationship Id="rId76" Type="http://schemas.openxmlformats.org/officeDocument/2006/relationships/image" Target="../media/image1419.png"/><Relationship Id="rId97" Type="http://schemas.openxmlformats.org/officeDocument/2006/relationships/customXml" Target="../ink/ink1381.xml"/><Relationship Id="rId104" Type="http://schemas.openxmlformats.org/officeDocument/2006/relationships/image" Target="../media/image1433.png"/><Relationship Id="rId120" Type="http://schemas.openxmlformats.org/officeDocument/2006/relationships/image" Target="../media/image1441.png"/><Relationship Id="rId125" Type="http://schemas.openxmlformats.org/officeDocument/2006/relationships/customXml" Target="../ink/ink1395.xml"/><Relationship Id="rId141" Type="http://schemas.openxmlformats.org/officeDocument/2006/relationships/customXml" Target="../ink/ink1403.xml"/><Relationship Id="rId146" Type="http://schemas.openxmlformats.org/officeDocument/2006/relationships/image" Target="../media/image1454.png"/><Relationship Id="rId167" Type="http://schemas.openxmlformats.org/officeDocument/2006/relationships/customXml" Target="../ink/ink1416.xml"/><Relationship Id="rId7" Type="http://schemas.openxmlformats.org/officeDocument/2006/relationships/customXml" Target="../ink/ink1336.xml"/><Relationship Id="rId71" Type="http://schemas.openxmlformats.org/officeDocument/2006/relationships/customXml" Target="../ink/ink1368.xml"/><Relationship Id="rId92" Type="http://schemas.openxmlformats.org/officeDocument/2006/relationships/image" Target="../media/image1427.png"/><Relationship Id="rId162" Type="http://schemas.openxmlformats.org/officeDocument/2006/relationships/image" Target="../media/image1462.png"/><Relationship Id="rId2" Type="http://schemas.openxmlformats.org/officeDocument/2006/relationships/chart" Target="../charts/chart1.xml"/><Relationship Id="rId29" Type="http://schemas.openxmlformats.org/officeDocument/2006/relationships/customXml" Target="../ink/ink1347.xml"/><Relationship Id="rId24" Type="http://schemas.openxmlformats.org/officeDocument/2006/relationships/image" Target="../media/image1393.png"/><Relationship Id="rId40" Type="http://schemas.openxmlformats.org/officeDocument/2006/relationships/image" Target="../media/image1401.png"/><Relationship Id="rId45" Type="http://schemas.openxmlformats.org/officeDocument/2006/relationships/customXml" Target="../ink/ink1355.xml"/><Relationship Id="rId66" Type="http://schemas.openxmlformats.org/officeDocument/2006/relationships/image" Target="../media/image1414.png"/><Relationship Id="rId87" Type="http://schemas.openxmlformats.org/officeDocument/2006/relationships/customXml" Target="../ink/ink1376.xml"/><Relationship Id="rId110" Type="http://schemas.openxmlformats.org/officeDocument/2006/relationships/image" Target="../media/image1436.png"/><Relationship Id="rId115" Type="http://schemas.openxmlformats.org/officeDocument/2006/relationships/customXml" Target="../ink/ink1390.xml"/><Relationship Id="rId131" Type="http://schemas.openxmlformats.org/officeDocument/2006/relationships/customXml" Target="../ink/ink1398.xml"/><Relationship Id="rId136" Type="http://schemas.openxmlformats.org/officeDocument/2006/relationships/image" Target="../media/image1449.png"/><Relationship Id="rId157" Type="http://schemas.openxmlformats.org/officeDocument/2006/relationships/customXml" Target="../ink/ink1411.xml"/><Relationship Id="rId61" Type="http://schemas.openxmlformats.org/officeDocument/2006/relationships/customXml" Target="../ink/ink1363.xml"/><Relationship Id="rId82" Type="http://schemas.openxmlformats.org/officeDocument/2006/relationships/image" Target="../media/image1422.png"/><Relationship Id="rId152" Type="http://schemas.openxmlformats.org/officeDocument/2006/relationships/image" Target="../media/image1457.png"/><Relationship Id="rId173" Type="http://schemas.openxmlformats.org/officeDocument/2006/relationships/customXml" Target="../ink/ink1419.xml"/><Relationship Id="rId19" Type="http://schemas.openxmlformats.org/officeDocument/2006/relationships/customXml" Target="../ink/ink1342.xml"/><Relationship Id="rId14" Type="http://schemas.openxmlformats.org/officeDocument/2006/relationships/image" Target="../media/image1388.png"/><Relationship Id="rId30" Type="http://schemas.openxmlformats.org/officeDocument/2006/relationships/image" Target="../media/image1396.png"/><Relationship Id="rId35" Type="http://schemas.openxmlformats.org/officeDocument/2006/relationships/customXml" Target="../ink/ink1350.xml"/><Relationship Id="rId56" Type="http://schemas.openxmlformats.org/officeDocument/2006/relationships/image" Target="../media/image1409.png"/><Relationship Id="rId77" Type="http://schemas.openxmlformats.org/officeDocument/2006/relationships/customXml" Target="../ink/ink1371.xml"/><Relationship Id="rId100" Type="http://schemas.openxmlformats.org/officeDocument/2006/relationships/image" Target="../media/image1431.png"/><Relationship Id="rId105" Type="http://schemas.openxmlformats.org/officeDocument/2006/relationships/customXml" Target="../ink/ink1385.xml"/><Relationship Id="rId126" Type="http://schemas.openxmlformats.org/officeDocument/2006/relationships/image" Target="../media/image1444.png"/><Relationship Id="rId147" Type="http://schemas.openxmlformats.org/officeDocument/2006/relationships/customXml" Target="../ink/ink1406.xml"/><Relationship Id="rId168" Type="http://schemas.openxmlformats.org/officeDocument/2006/relationships/image" Target="../media/image1465.png"/><Relationship Id="rId8" Type="http://schemas.openxmlformats.org/officeDocument/2006/relationships/image" Target="../media/image1385.png"/><Relationship Id="rId51" Type="http://schemas.openxmlformats.org/officeDocument/2006/relationships/customXml" Target="../ink/ink1358.xml"/><Relationship Id="rId72" Type="http://schemas.openxmlformats.org/officeDocument/2006/relationships/image" Target="../media/image1417.png"/><Relationship Id="rId93" Type="http://schemas.openxmlformats.org/officeDocument/2006/relationships/customXml" Target="../ink/ink1379.xml"/><Relationship Id="rId98" Type="http://schemas.openxmlformats.org/officeDocument/2006/relationships/image" Target="../media/image1430.png"/><Relationship Id="rId121" Type="http://schemas.openxmlformats.org/officeDocument/2006/relationships/customXml" Target="../ink/ink1393.xml"/><Relationship Id="rId142" Type="http://schemas.openxmlformats.org/officeDocument/2006/relationships/image" Target="../media/image1452.png"/><Relationship Id="rId163" Type="http://schemas.openxmlformats.org/officeDocument/2006/relationships/customXml" Target="../ink/ink1414.xml"/><Relationship Id="rId3" Type="http://schemas.openxmlformats.org/officeDocument/2006/relationships/customXml" Target="../ink/ink1334.xml"/><Relationship Id="rId25" Type="http://schemas.openxmlformats.org/officeDocument/2006/relationships/customXml" Target="../ink/ink1345.xml"/><Relationship Id="rId46" Type="http://schemas.openxmlformats.org/officeDocument/2006/relationships/image" Target="../media/image1404.png"/><Relationship Id="rId67" Type="http://schemas.openxmlformats.org/officeDocument/2006/relationships/customXml" Target="../ink/ink1366.xml"/><Relationship Id="rId116" Type="http://schemas.openxmlformats.org/officeDocument/2006/relationships/image" Target="../media/image1439.png"/><Relationship Id="rId137" Type="http://schemas.openxmlformats.org/officeDocument/2006/relationships/customXml" Target="../ink/ink1401.xml"/><Relationship Id="rId158" Type="http://schemas.openxmlformats.org/officeDocument/2006/relationships/image" Target="../media/image1460.png"/><Relationship Id="rId20" Type="http://schemas.openxmlformats.org/officeDocument/2006/relationships/image" Target="../media/image1391.png"/><Relationship Id="rId41" Type="http://schemas.openxmlformats.org/officeDocument/2006/relationships/customXml" Target="../ink/ink1353.xml"/><Relationship Id="rId62" Type="http://schemas.openxmlformats.org/officeDocument/2006/relationships/image" Target="../media/image1412.png"/><Relationship Id="rId83" Type="http://schemas.openxmlformats.org/officeDocument/2006/relationships/customXml" Target="../ink/ink1374.xml"/><Relationship Id="rId88" Type="http://schemas.openxmlformats.org/officeDocument/2006/relationships/image" Target="../media/image1425.png"/><Relationship Id="rId111" Type="http://schemas.openxmlformats.org/officeDocument/2006/relationships/customXml" Target="../ink/ink1388.xml"/><Relationship Id="rId132" Type="http://schemas.openxmlformats.org/officeDocument/2006/relationships/image" Target="../media/image1447.png"/><Relationship Id="rId153" Type="http://schemas.openxmlformats.org/officeDocument/2006/relationships/customXml" Target="../ink/ink1409.xml"/><Relationship Id="rId174" Type="http://schemas.openxmlformats.org/officeDocument/2006/relationships/image" Target="../media/image1468.png"/><Relationship Id="rId15" Type="http://schemas.openxmlformats.org/officeDocument/2006/relationships/customXml" Target="../ink/ink1340.xml"/><Relationship Id="rId36" Type="http://schemas.openxmlformats.org/officeDocument/2006/relationships/image" Target="../media/image1399.png"/><Relationship Id="rId57" Type="http://schemas.openxmlformats.org/officeDocument/2006/relationships/customXml" Target="../ink/ink1361.xml"/><Relationship Id="rId106" Type="http://schemas.openxmlformats.org/officeDocument/2006/relationships/image" Target="../media/image1434.png"/><Relationship Id="rId127" Type="http://schemas.openxmlformats.org/officeDocument/2006/relationships/customXml" Target="../ink/ink1396.xml"/><Relationship Id="rId10" Type="http://schemas.openxmlformats.org/officeDocument/2006/relationships/image" Target="../media/image1386.png"/><Relationship Id="rId31" Type="http://schemas.openxmlformats.org/officeDocument/2006/relationships/customXml" Target="../ink/ink1348.xml"/><Relationship Id="rId52" Type="http://schemas.openxmlformats.org/officeDocument/2006/relationships/image" Target="../media/image1407.png"/><Relationship Id="rId73" Type="http://schemas.openxmlformats.org/officeDocument/2006/relationships/customXml" Target="../ink/ink1369.xml"/><Relationship Id="rId78" Type="http://schemas.openxmlformats.org/officeDocument/2006/relationships/image" Target="../media/image1420.png"/><Relationship Id="rId94" Type="http://schemas.openxmlformats.org/officeDocument/2006/relationships/image" Target="../media/image1428.png"/><Relationship Id="rId99" Type="http://schemas.openxmlformats.org/officeDocument/2006/relationships/customXml" Target="../ink/ink1382.xml"/><Relationship Id="rId101" Type="http://schemas.openxmlformats.org/officeDocument/2006/relationships/customXml" Target="../ink/ink1383.xml"/><Relationship Id="rId122" Type="http://schemas.openxmlformats.org/officeDocument/2006/relationships/image" Target="../media/image1442.png"/><Relationship Id="rId143" Type="http://schemas.openxmlformats.org/officeDocument/2006/relationships/customXml" Target="../ink/ink1404.xml"/><Relationship Id="rId148" Type="http://schemas.openxmlformats.org/officeDocument/2006/relationships/image" Target="../media/image1455.png"/><Relationship Id="rId164" Type="http://schemas.openxmlformats.org/officeDocument/2006/relationships/image" Target="../media/image1463.png"/><Relationship Id="rId169" Type="http://schemas.openxmlformats.org/officeDocument/2006/relationships/customXml" Target="../ink/ink1417.xml"/><Relationship Id="rId4" Type="http://schemas.openxmlformats.org/officeDocument/2006/relationships/image" Target="../media/image1383.png"/><Relationship Id="rId9" Type="http://schemas.openxmlformats.org/officeDocument/2006/relationships/customXml" Target="../ink/ink1337.xml"/><Relationship Id="rId26" Type="http://schemas.openxmlformats.org/officeDocument/2006/relationships/image" Target="../media/image1394.png"/><Relationship Id="rId47" Type="http://schemas.openxmlformats.org/officeDocument/2006/relationships/customXml" Target="../ink/ink1356.xml"/><Relationship Id="rId68" Type="http://schemas.openxmlformats.org/officeDocument/2006/relationships/image" Target="../media/image1415.png"/><Relationship Id="rId89" Type="http://schemas.openxmlformats.org/officeDocument/2006/relationships/customXml" Target="../ink/ink1377.xml"/><Relationship Id="rId112" Type="http://schemas.openxmlformats.org/officeDocument/2006/relationships/image" Target="../media/image1437.png"/><Relationship Id="rId133" Type="http://schemas.openxmlformats.org/officeDocument/2006/relationships/customXml" Target="../ink/ink1399.xml"/><Relationship Id="rId154" Type="http://schemas.openxmlformats.org/officeDocument/2006/relationships/image" Target="../media/image1458.png"/><Relationship Id="rId175" Type="http://schemas.openxmlformats.org/officeDocument/2006/relationships/customXml" Target="../ink/ink1420.xml"/><Relationship Id="rId16" Type="http://schemas.openxmlformats.org/officeDocument/2006/relationships/image" Target="../media/image1389.png"/><Relationship Id="rId37" Type="http://schemas.openxmlformats.org/officeDocument/2006/relationships/customXml" Target="../ink/ink1351.xml"/><Relationship Id="rId58" Type="http://schemas.openxmlformats.org/officeDocument/2006/relationships/image" Target="../media/image1410.png"/><Relationship Id="rId79" Type="http://schemas.openxmlformats.org/officeDocument/2006/relationships/customXml" Target="../ink/ink1372.xml"/><Relationship Id="rId102" Type="http://schemas.openxmlformats.org/officeDocument/2006/relationships/image" Target="../media/image1432.png"/><Relationship Id="rId123" Type="http://schemas.openxmlformats.org/officeDocument/2006/relationships/customXml" Target="../ink/ink1394.xml"/><Relationship Id="rId144" Type="http://schemas.openxmlformats.org/officeDocument/2006/relationships/image" Target="../media/image1453.png"/><Relationship Id="rId90" Type="http://schemas.openxmlformats.org/officeDocument/2006/relationships/image" Target="../media/image1426.png"/><Relationship Id="rId165" Type="http://schemas.openxmlformats.org/officeDocument/2006/relationships/customXml" Target="../ink/ink1415.xml"/><Relationship Id="rId27" Type="http://schemas.openxmlformats.org/officeDocument/2006/relationships/customXml" Target="../ink/ink1346.xml"/><Relationship Id="rId48" Type="http://schemas.openxmlformats.org/officeDocument/2006/relationships/image" Target="../media/image1405.png"/><Relationship Id="rId69" Type="http://schemas.openxmlformats.org/officeDocument/2006/relationships/customXml" Target="../ink/ink1367.xml"/><Relationship Id="rId113" Type="http://schemas.openxmlformats.org/officeDocument/2006/relationships/customXml" Target="../ink/ink1389.xml"/><Relationship Id="rId134" Type="http://schemas.openxmlformats.org/officeDocument/2006/relationships/image" Target="../media/image1448.png"/><Relationship Id="rId80" Type="http://schemas.openxmlformats.org/officeDocument/2006/relationships/image" Target="../media/image1421.png"/><Relationship Id="rId155" Type="http://schemas.openxmlformats.org/officeDocument/2006/relationships/customXml" Target="../ink/ink1410.xml"/><Relationship Id="rId176" Type="http://schemas.openxmlformats.org/officeDocument/2006/relationships/image" Target="../media/image1469.png"/><Relationship Id="rId17" Type="http://schemas.openxmlformats.org/officeDocument/2006/relationships/customXml" Target="../ink/ink1341.xml"/><Relationship Id="rId38" Type="http://schemas.openxmlformats.org/officeDocument/2006/relationships/image" Target="../media/image1400.png"/><Relationship Id="rId59" Type="http://schemas.openxmlformats.org/officeDocument/2006/relationships/customXml" Target="../ink/ink1362.xml"/><Relationship Id="rId103" Type="http://schemas.openxmlformats.org/officeDocument/2006/relationships/customXml" Target="../ink/ink1384.xml"/><Relationship Id="rId124" Type="http://schemas.openxmlformats.org/officeDocument/2006/relationships/image" Target="../media/image1443.png"/><Relationship Id="rId70" Type="http://schemas.openxmlformats.org/officeDocument/2006/relationships/image" Target="../media/image1416.png"/><Relationship Id="rId91" Type="http://schemas.openxmlformats.org/officeDocument/2006/relationships/customXml" Target="../ink/ink1378.xml"/><Relationship Id="rId145" Type="http://schemas.openxmlformats.org/officeDocument/2006/relationships/customXml" Target="../ink/ink1405.xml"/><Relationship Id="rId166" Type="http://schemas.openxmlformats.org/officeDocument/2006/relationships/image" Target="../media/image1464.png"/></Relationships>
</file>

<file path=ppt/slides/_rels/slide21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528.png"/><Relationship Id="rId21" Type="http://schemas.openxmlformats.org/officeDocument/2006/relationships/image" Target="../media/image1480.png"/><Relationship Id="rId42" Type="http://schemas.openxmlformats.org/officeDocument/2006/relationships/customXml" Target="../ink/ink1440.xml"/><Relationship Id="rId63" Type="http://schemas.openxmlformats.org/officeDocument/2006/relationships/image" Target="../media/image1501.png"/><Relationship Id="rId84" Type="http://schemas.openxmlformats.org/officeDocument/2006/relationships/customXml" Target="../ink/ink1461.xml"/><Relationship Id="rId138" Type="http://schemas.openxmlformats.org/officeDocument/2006/relationships/customXml" Target="../ink/ink1488.xml"/><Relationship Id="rId159" Type="http://schemas.openxmlformats.org/officeDocument/2006/relationships/image" Target="../media/image1549.png"/><Relationship Id="rId170" Type="http://schemas.openxmlformats.org/officeDocument/2006/relationships/customXml" Target="../ink/ink1504.xml"/><Relationship Id="rId191" Type="http://schemas.openxmlformats.org/officeDocument/2006/relationships/image" Target="../media/image1565.png"/><Relationship Id="rId205" Type="http://schemas.openxmlformats.org/officeDocument/2006/relationships/image" Target="../media/image1572.png"/><Relationship Id="rId107" Type="http://schemas.openxmlformats.org/officeDocument/2006/relationships/image" Target="../media/image1523.png"/><Relationship Id="rId11" Type="http://schemas.openxmlformats.org/officeDocument/2006/relationships/image" Target="../media/image1475.png"/><Relationship Id="rId32" Type="http://schemas.openxmlformats.org/officeDocument/2006/relationships/customXml" Target="../ink/ink1435.xml"/><Relationship Id="rId53" Type="http://schemas.openxmlformats.org/officeDocument/2006/relationships/image" Target="../media/image1496.png"/><Relationship Id="rId74" Type="http://schemas.openxmlformats.org/officeDocument/2006/relationships/customXml" Target="../ink/ink1456.xml"/><Relationship Id="rId128" Type="http://schemas.openxmlformats.org/officeDocument/2006/relationships/customXml" Target="../ink/ink1483.xml"/><Relationship Id="rId149" Type="http://schemas.openxmlformats.org/officeDocument/2006/relationships/image" Target="../media/image1544.png"/><Relationship Id="rId5" Type="http://schemas.openxmlformats.org/officeDocument/2006/relationships/image" Target="../media/image1472.png"/><Relationship Id="rId95" Type="http://schemas.openxmlformats.org/officeDocument/2006/relationships/image" Target="../media/image1517.png"/><Relationship Id="rId160" Type="http://schemas.openxmlformats.org/officeDocument/2006/relationships/customXml" Target="../ink/ink1499.xml"/><Relationship Id="rId181" Type="http://schemas.openxmlformats.org/officeDocument/2006/relationships/image" Target="../media/image1560.png"/><Relationship Id="rId22" Type="http://schemas.openxmlformats.org/officeDocument/2006/relationships/customXml" Target="../ink/ink1430.xml"/><Relationship Id="rId43" Type="http://schemas.openxmlformats.org/officeDocument/2006/relationships/image" Target="../media/image1491.png"/><Relationship Id="rId64" Type="http://schemas.openxmlformats.org/officeDocument/2006/relationships/customXml" Target="../ink/ink1451.xml"/><Relationship Id="rId118" Type="http://schemas.openxmlformats.org/officeDocument/2006/relationships/customXml" Target="../ink/ink1478.xml"/><Relationship Id="rId139" Type="http://schemas.openxmlformats.org/officeDocument/2006/relationships/image" Target="../media/image1539.png"/><Relationship Id="rId85" Type="http://schemas.openxmlformats.org/officeDocument/2006/relationships/image" Target="../media/image1512.png"/><Relationship Id="rId150" Type="http://schemas.openxmlformats.org/officeDocument/2006/relationships/customXml" Target="../ink/ink1494.xml"/><Relationship Id="rId171" Type="http://schemas.openxmlformats.org/officeDocument/2006/relationships/image" Target="../media/image1555.png"/><Relationship Id="rId192" Type="http://schemas.openxmlformats.org/officeDocument/2006/relationships/customXml" Target="../ink/ink1515.xml"/><Relationship Id="rId206" Type="http://schemas.openxmlformats.org/officeDocument/2006/relationships/customXml" Target="../ink/ink1522.xml"/><Relationship Id="rId12" Type="http://schemas.openxmlformats.org/officeDocument/2006/relationships/customXml" Target="../ink/ink1425.xml"/><Relationship Id="rId33" Type="http://schemas.openxmlformats.org/officeDocument/2006/relationships/image" Target="../media/image1486.png"/><Relationship Id="rId108" Type="http://schemas.openxmlformats.org/officeDocument/2006/relationships/customXml" Target="../ink/ink1473.xml"/><Relationship Id="rId129" Type="http://schemas.openxmlformats.org/officeDocument/2006/relationships/image" Target="../media/image1534.png"/><Relationship Id="rId54" Type="http://schemas.openxmlformats.org/officeDocument/2006/relationships/customXml" Target="../ink/ink1446.xml"/><Relationship Id="rId75" Type="http://schemas.openxmlformats.org/officeDocument/2006/relationships/image" Target="../media/image1507.png"/><Relationship Id="rId96" Type="http://schemas.openxmlformats.org/officeDocument/2006/relationships/customXml" Target="../ink/ink1467.xml"/><Relationship Id="rId140" Type="http://schemas.openxmlformats.org/officeDocument/2006/relationships/customXml" Target="../ink/ink1489.xml"/><Relationship Id="rId161" Type="http://schemas.openxmlformats.org/officeDocument/2006/relationships/image" Target="../media/image1550.png"/><Relationship Id="rId182" Type="http://schemas.openxmlformats.org/officeDocument/2006/relationships/customXml" Target="../ink/ink1510.xml"/><Relationship Id="rId6" Type="http://schemas.openxmlformats.org/officeDocument/2006/relationships/customXml" Target="../ink/ink1422.xml"/><Relationship Id="rId23" Type="http://schemas.openxmlformats.org/officeDocument/2006/relationships/image" Target="../media/image1481.png"/><Relationship Id="rId119" Type="http://schemas.openxmlformats.org/officeDocument/2006/relationships/image" Target="../media/image1529.png"/><Relationship Id="rId44" Type="http://schemas.openxmlformats.org/officeDocument/2006/relationships/customXml" Target="../ink/ink1441.xml"/><Relationship Id="rId65" Type="http://schemas.openxmlformats.org/officeDocument/2006/relationships/image" Target="../media/image1502.png"/><Relationship Id="rId86" Type="http://schemas.openxmlformats.org/officeDocument/2006/relationships/customXml" Target="../ink/ink1462.xml"/><Relationship Id="rId130" Type="http://schemas.openxmlformats.org/officeDocument/2006/relationships/customXml" Target="../ink/ink1484.xml"/><Relationship Id="rId151" Type="http://schemas.openxmlformats.org/officeDocument/2006/relationships/image" Target="../media/image1545.png"/><Relationship Id="rId172" Type="http://schemas.openxmlformats.org/officeDocument/2006/relationships/customXml" Target="../ink/ink1505.xml"/><Relationship Id="rId193" Type="http://schemas.openxmlformats.org/officeDocument/2006/relationships/image" Target="../media/image1566.png"/><Relationship Id="rId207" Type="http://schemas.openxmlformats.org/officeDocument/2006/relationships/image" Target="../media/image1573.png"/><Relationship Id="rId13" Type="http://schemas.openxmlformats.org/officeDocument/2006/relationships/image" Target="../media/image1476.png"/><Relationship Id="rId109" Type="http://schemas.openxmlformats.org/officeDocument/2006/relationships/image" Target="../media/image1524.png"/><Relationship Id="rId34" Type="http://schemas.openxmlformats.org/officeDocument/2006/relationships/customXml" Target="../ink/ink1436.xml"/><Relationship Id="rId55" Type="http://schemas.openxmlformats.org/officeDocument/2006/relationships/image" Target="../media/image1497.png"/><Relationship Id="rId76" Type="http://schemas.openxmlformats.org/officeDocument/2006/relationships/customXml" Target="../ink/ink1457.xml"/><Relationship Id="rId97" Type="http://schemas.openxmlformats.org/officeDocument/2006/relationships/image" Target="../media/image1518.png"/><Relationship Id="rId120" Type="http://schemas.openxmlformats.org/officeDocument/2006/relationships/customXml" Target="../ink/ink1479.xml"/><Relationship Id="rId141" Type="http://schemas.openxmlformats.org/officeDocument/2006/relationships/image" Target="../media/image1540.png"/><Relationship Id="rId7" Type="http://schemas.openxmlformats.org/officeDocument/2006/relationships/image" Target="../media/image1473.png"/><Relationship Id="rId162" Type="http://schemas.openxmlformats.org/officeDocument/2006/relationships/customXml" Target="../ink/ink1500.xml"/><Relationship Id="rId183" Type="http://schemas.openxmlformats.org/officeDocument/2006/relationships/image" Target="../media/image1561.png"/><Relationship Id="rId24" Type="http://schemas.openxmlformats.org/officeDocument/2006/relationships/customXml" Target="../ink/ink1431.xml"/><Relationship Id="rId45" Type="http://schemas.openxmlformats.org/officeDocument/2006/relationships/image" Target="../media/image1492.png"/><Relationship Id="rId66" Type="http://schemas.openxmlformats.org/officeDocument/2006/relationships/customXml" Target="../ink/ink1452.xml"/><Relationship Id="rId87" Type="http://schemas.openxmlformats.org/officeDocument/2006/relationships/image" Target="../media/image1513.png"/><Relationship Id="rId110" Type="http://schemas.openxmlformats.org/officeDocument/2006/relationships/customXml" Target="../ink/ink1474.xml"/><Relationship Id="rId131" Type="http://schemas.openxmlformats.org/officeDocument/2006/relationships/image" Target="../media/image1535.png"/><Relationship Id="rId152" Type="http://schemas.openxmlformats.org/officeDocument/2006/relationships/customXml" Target="../ink/ink1495.xml"/><Relationship Id="rId173" Type="http://schemas.openxmlformats.org/officeDocument/2006/relationships/image" Target="../media/image1556.png"/><Relationship Id="rId194" Type="http://schemas.openxmlformats.org/officeDocument/2006/relationships/customXml" Target="../ink/ink1516.xml"/><Relationship Id="rId208" Type="http://schemas.openxmlformats.org/officeDocument/2006/relationships/customXml" Target="../ink/ink1523.xml"/><Relationship Id="rId19" Type="http://schemas.openxmlformats.org/officeDocument/2006/relationships/image" Target="../media/image1479.png"/><Relationship Id="rId14" Type="http://schemas.openxmlformats.org/officeDocument/2006/relationships/customXml" Target="../ink/ink1426.xml"/><Relationship Id="rId30" Type="http://schemas.openxmlformats.org/officeDocument/2006/relationships/customXml" Target="../ink/ink1434.xml"/><Relationship Id="rId35" Type="http://schemas.openxmlformats.org/officeDocument/2006/relationships/image" Target="../media/image1487.png"/><Relationship Id="rId56" Type="http://schemas.openxmlformats.org/officeDocument/2006/relationships/customXml" Target="../ink/ink1447.xml"/><Relationship Id="rId77" Type="http://schemas.openxmlformats.org/officeDocument/2006/relationships/image" Target="../media/image1508.png"/><Relationship Id="rId100" Type="http://schemas.openxmlformats.org/officeDocument/2006/relationships/customXml" Target="../ink/ink1469.xml"/><Relationship Id="rId105" Type="http://schemas.openxmlformats.org/officeDocument/2006/relationships/image" Target="../media/image1522.png"/><Relationship Id="rId126" Type="http://schemas.openxmlformats.org/officeDocument/2006/relationships/customXml" Target="../ink/ink1482.xml"/><Relationship Id="rId147" Type="http://schemas.openxmlformats.org/officeDocument/2006/relationships/image" Target="../media/image1543.png"/><Relationship Id="rId168" Type="http://schemas.openxmlformats.org/officeDocument/2006/relationships/customXml" Target="../ink/ink1503.xml"/><Relationship Id="rId8" Type="http://schemas.openxmlformats.org/officeDocument/2006/relationships/customXml" Target="../ink/ink1423.xml"/><Relationship Id="rId51" Type="http://schemas.openxmlformats.org/officeDocument/2006/relationships/image" Target="../media/image1495.png"/><Relationship Id="rId72" Type="http://schemas.openxmlformats.org/officeDocument/2006/relationships/customXml" Target="../ink/ink1455.xml"/><Relationship Id="rId93" Type="http://schemas.openxmlformats.org/officeDocument/2006/relationships/image" Target="../media/image1516.png"/><Relationship Id="rId98" Type="http://schemas.openxmlformats.org/officeDocument/2006/relationships/customXml" Target="../ink/ink1468.xml"/><Relationship Id="rId121" Type="http://schemas.openxmlformats.org/officeDocument/2006/relationships/image" Target="../media/image1530.png"/><Relationship Id="rId142" Type="http://schemas.openxmlformats.org/officeDocument/2006/relationships/customXml" Target="../ink/ink1490.xml"/><Relationship Id="rId163" Type="http://schemas.openxmlformats.org/officeDocument/2006/relationships/image" Target="../media/image1551.png"/><Relationship Id="rId184" Type="http://schemas.openxmlformats.org/officeDocument/2006/relationships/customXml" Target="../ink/ink1511.xml"/><Relationship Id="rId189" Type="http://schemas.openxmlformats.org/officeDocument/2006/relationships/image" Target="../media/image1564.png"/><Relationship Id="rId3" Type="http://schemas.openxmlformats.org/officeDocument/2006/relationships/image" Target="../media/image714.png"/><Relationship Id="rId25" Type="http://schemas.openxmlformats.org/officeDocument/2006/relationships/image" Target="../media/image1482.png"/><Relationship Id="rId46" Type="http://schemas.openxmlformats.org/officeDocument/2006/relationships/customXml" Target="../ink/ink1442.xml"/><Relationship Id="rId67" Type="http://schemas.openxmlformats.org/officeDocument/2006/relationships/image" Target="../media/image1503.png"/><Relationship Id="rId116" Type="http://schemas.openxmlformats.org/officeDocument/2006/relationships/customXml" Target="../ink/ink1477.xml"/><Relationship Id="rId137" Type="http://schemas.openxmlformats.org/officeDocument/2006/relationships/image" Target="../media/image1538.png"/><Relationship Id="rId158" Type="http://schemas.openxmlformats.org/officeDocument/2006/relationships/customXml" Target="../ink/ink1498.xml"/><Relationship Id="rId20" Type="http://schemas.openxmlformats.org/officeDocument/2006/relationships/customXml" Target="../ink/ink1429.xml"/><Relationship Id="rId41" Type="http://schemas.openxmlformats.org/officeDocument/2006/relationships/image" Target="../media/image1490.png"/><Relationship Id="rId62" Type="http://schemas.openxmlformats.org/officeDocument/2006/relationships/customXml" Target="../ink/ink1450.xml"/><Relationship Id="rId83" Type="http://schemas.openxmlformats.org/officeDocument/2006/relationships/image" Target="../media/image1511.png"/><Relationship Id="rId88" Type="http://schemas.openxmlformats.org/officeDocument/2006/relationships/customXml" Target="../ink/ink1463.xml"/><Relationship Id="rId111" Type="http://schemas.openxmlformats.org/officeDocument/2006/relationships/image" Target="../media/image1525.png"/><Relationship Id="rId132" Type="http://schemas.openxmlformats.org/officeDocument/2006/relationships/customXml" Target="../ink/ink1485.xml"/><Relationship Id="rId153" Type="http://schemas.openxmlformats.org/officeDocument/2006/relationships/image" Target="../media/image1546.png"/><Relationship Id="rId174" Type="http://schemas.openxmlformats.org/officeDocument/2006/relationships/customXml" Target="../ink/ink1506.xml"/><Relationship Id="rId179" Type="http://schemas.openxmlformats.org/officeDocument/2006/relationships/image" Target="../media/image1559.png"/><Relationship Id="rId195" Type="http://schemas.openxmlformats.org/officeDocument/2006/relationships/image" Target="../media/image1567.png"/><Relationship Id="rId209" Type="http://schemas.openxmlformats.org/officeDocument/2006/relationships/image" Target="../media/image1574.png"/><Relationship Id="rId190" Type="http://schemas.openxmlformats.org/officeDocument/2006/relationships/customXml" Target="../ink/ink1514.xml"/><Relationship Id="rId204" Type="http://schemas.openxmlformats.org/officeDocument/2006/relationships/customXml" Target="../ink/ink1521.xml"/><Relationship Id="rId15" Type="http://schemas.openxmlformats.org/officeDocument/2006/relationships/image" Target="../media/image1477.png"/><Relationship Id="rId36" Type="http://schemas.openxmlformats.org/officeDocument/2006/relationships/customXml" Target="../ink/ink1437.xml"/><Relationship Id="rId57" Type="http://schemas.openxmlformats.org/officeDocument/2006/relationships/image" Target="../media/image1498.png"/><Relationship Id="rId106" Type="http://schemas.openxmlformats.org/officeDocument/2006/relationships/customXml" Target="../ink/ink1472.xml"/><Relationship Id="rId127" Type="http://schemas.openxmlformats.org/officeDocument/2006/relationships/image" Target="../media/image1533.png"/><Relationship Id="rId10" Type="http://schemas.openxmlformats.org/officeDocument/2006/relationships/customXml" Target="../ink/ink1424.xml"/><Relationship Id="rId31" Type="http://schemas.openxmlformats.org/officeDocument/2006/relationships/image" Target="../media/image1485.png"/><Relationship Id="rId52" Type="http://schemas.openxmlformats.org/officeDocument/2006/relationships/customXml" Target="../ink/ink1445.xml"/><Relationship Id="rId73" Type="http://schemas.openxmlformats.org/officeDocument/2006/relationships/image" Target="../media/image1506.png"/><Relationship Id="rId78" Type="http://schemas.openxmlformats.org/officeDocument/2006/relationships/customXml" Target="../ink/ink1458.xml"/><Relationship Id="rId94" Type="http://schemas.openxmlformats.org/officeDocument/2006/relationships/customXml" Target="../ink/ink1466.xml"/><Relationship Id="rId99" Type="http://schemas.openxmlformats.org/officeDocument/2006/relationships/image" Target="../media/image1519.png"/><Relationship Id="rId101" Type="http://schemas.openxmlformats.org/officeDocument/2006/relationships/image" Target="../media/image1520.png"/><Relationship Id="rId122" Type="http://schemas.openxmlformats.org/officeDocument/2006/relationships/customXml" Target="../ink/ink1480.xml"/><Relationship Id="rId143" Type="http://schemas.openxmlformats.org/officeDocument/2006/relationships/image" Target="../media/image1541.png"/><Relationship Id="rId148" Type="http://schemas.openxmlformats.org/officeDocument/2006/relationships/customXml" Target="../ink/ink1493.xml"/><Relationship Id="rId164" Type="http://schemas.openxmlformats.org/officeDocument/2006/relationships/customXml" Target="../ink/ink1501.xml"/><Relationship Id="rId169" Type="http://schemas.openxmlformats.org/officeDocument/2006/relationships/image" Target="../media/image1554.png"/><Relationship Id="rId185" Type="http://schemas.openxmlformats.org/officeDocument/2006/relationships/image" Target="../media/image1562.png"/><Relationship Id="rId4" Type="http://schemas.openxmlformats.org/officeDocument/2006/relationships/customXml" Target="../ink/ink1421.xml"/><Relationship Id="rId9" Type="http://schemas.openxmlformats.org/officeDocument/2006/relationships/image" Target="../media/image1474.png"/><Relationship Id="rId180" Type="http://schemas.openxmlformats.org/officeDocument/2006/relationships/customXml" Target="../ink/ink1509.xml"/><Relationship Id="rId210" Type="http://schemas.openxmlformats.org/officeDocument/2006/relationships/customXml" Target="../ink/ink1524.xml"/><Relationship Id="rId26" Type="http://schemas.openxmlformats.org/officeDocument/2006/relationships/customXml" Target="../ink/ink1432.xml"/><Relationship Id="rId47" Type="http://schemas.openxmlformats.org/officeDocument/2006/relationships/image" Target="../media/image1493.png"/><Relationship Id="rId68" Type="http://schemas.openxmlformats.org/officeDocument/2006/relationships/customXml" Target="../ink/ink1453.xml"/><Relationship Id="rId89" Type="http://schemas.openxmlformats.org/officeDocument/2006/relationships/image" Target="../media/image1514.png"/><Relationship Id="rId112" Type="http://schemas.openxmlformats.org/officeDocument/2006/relationships/customXml" Target="../ink/ink1475.xml"/><Relationship Id="rId133" Type="http://schemas.openxmlformats.org/officeDocument/2006/relationships/image" Target="../media/image1536.png"/><Relationship Id="rId154" Type="http://schemas.openxmlformats.org/officeDocument/2006/relationships/customXml" Target="../ink/ink1496.xml"/><Relationship Id="rId175" Type="http://schemas.openxmlformats.org/officeDocument/2006/relationships/image" Target="../media/image1557.png"/><Relationship Id="rId196" Type="http://schemas.openxmlformats.org/officeDocument/2006/relationships/customXml" Target="../ink/ink1517.xml"/><Relationship Id="rId200" Type="http://schemas.openxmlformats.org/officeDocument/2006/relationships/customXml" Target="../ink/ink1519.xml"/><Relationship Id="rId16" Type="http://schemas.openxmlformats.org/officeDocument/2006/relationships/customXml" Target="../ink/ink1427.xml"/><Relationship Id="rId37" Type="http://schemas.openxmlformats.org/officeDocument/2006/relationships/image" Target="../media/image1488.png"/><Relationship Id="rId58" Type="http://schemas.openxmlformats.org/officeDocument/2006/relationships/customXml" Target="../ink/ink1448.xml"/><Relationship Id="rId79" Type="http://schemas.openxmlformats.org/officeDocument/2006/relationships/image" Target="../media/image1509.png"/><Relationship Id="rId102" Type="http://schemas.openxmlformats.org/officeDocument/2006/relationships/customXml" Target="../ink/ink1470.xml"/><Relationship Id="rId123" Type="http://schemas.openxmlformats.org/officeDocument/2006/relationships/image" Target="../media/image1531.png"/><Relationship Id="rId144" Type="http://schemas.openxmlformats.org/officeDocument/2006/relationships/customXml" Target="../ink/ink1491.xml"/><Relationship Id="rId90" Type="http://schemas.openxmlformats.org/officeDocument/2006/relationships/customXml" Target="../ink/ink1464.xml"/><Relationship Id="rId165" Type="http://schemas.openxmlformats.org/officeDocument/2006/relationships/image" Target="../media/image1552.png"/><Relationship Id="rId186" Type="http://schemas.openxmlformats.org/officeDocument/2006/relationships/customXml" Target="../ink/ink1512.xml"/><Relationship Id="rId211" Type="http://schemas.openxmlformats.org/officeDocument/2006/relationships/image" Target="../media/image1575.png"/><Relationship Id="rId27" Type="http://schemas.openxmlformats.org/officeDocument/2006/relationships/image" Target="../media/image1483.png"/><Relationship Id="rId48" Type="http://schemas.openxmlformats.org/officeDocument/2006/relationships/customXml" Target="../ink/ink1443.xml"/><Relationship Id="rId69" Type="http://schemas.openxmlformats.org/officeDocument/2006/relationships/image" Target="../media/image1504.png"/><Relationship Id="rId113" Type="http://schemas.openxmlformats.org/officeDocument/2006/relationships/image" Target="../media/image1526.png"/><Relationship Id="rId134" Type="http://schemas.openxmlformats.org/officeDocument/2006/relationships/customXml" Target="../ink/ink1486.xml"/><Relationship Id="rId80" Type="http://schemas.openxmlformats.org/officeDocument/2006/relationships/customXml" Target="../ink/ink1459.xml"/><Relationship Id="rId155" Type="http://schemas.openxmlformats.org/officeDocument/2006/relationships/image" Target="../media/image1547.png"/><Relationship Id="rId176" Type="http://schemas.openxmlformats.org/officeDocument/2006/relationships/customXml" Target="../ink/ink1507.xml"/><Relationship Id="rId197" Type="http://schemas.openxmlformats.org/officeDocument/2006/relationships/image" Target="../media/image1568.png"/><Relationship Id="rId201" Type="http://schemas.openxmlformats.org/officeDocument/2006/relationships/image" Target="../media/image1570.png"/><Relationship Id="rId17" Type="http://schemas.openxmlformats.org/officeDocument/2006/relationships/image" Target="../media/image1478.png"/><Relationship Id="rId38" Type="http://schemas.openxmlformats.org/officeDocument/2006/relationships/customXml" Target="../ink/ink1438.xml"/><Relationship Id="rId59" Type="http://schemas.openxmlformats.org/officeDocument/2006/relationships/image" Target="../media/image1499.png"/><Relationship Id="rId103" Type="http://schemas.openxmlformats.org/officeDocument/2006/relationships/image" Target="../media/image1521.png"/><Relationship Id="rId124" Type="http://schemas.openxmlformats.org/officeDocument/2006/relationships/customXml" Target="../ink/ink1481.xml"/><Relationship Id="rId70" Type="http://schemas.openxmlformats.org/officeDocument/2006/relationships/customXml" Target="../ink/ink1454.xml"/><Relationship Id="rId91" Type="http://schemas.openxmlformats.org/officeDocument/2006/relationships/image" Target="../media/image1515.png"/><Relationship Id="rId145" Type="http://schemas.openxmlformats.org/officeDocument/2006/relationships/image" Target="../media/image1542.png"/><Relationship Id="rId166" Type="http://schemas.openxmlformats.org/officeDocument/2006/relationships/customXml" Target="../ink/ink1502.xml"/><Relationship Id="rId187" Type="http://schemas.openxmlformats.org/officeDocument/2006/relationships/image" Target="../media/image1563.png"/><Relationship Id="rId1" Type="http://schemas.openxmlformats.org/officeDocument/2006/relationships/slideLayout" Target="../slideLayouts/slideLayout7.xml"/><Relationship Id="rId212" Type="http://schemas.openxmlformats.org/officeDocument/2006/relationships/customXml" Target="../ink/ink1525.xml"/><Relationship Id="rId28" Type="http://schemas.openxmlformats.org/officeDocument/2006/relationships/customXml" Target="../ink/ink1433.xml"/><Relationship Id="rId49" Type="http://schemas.openxmlformats.org/officeDocument/2006/relationships/image" Target="../media/image1494.png"/><Relationship Id="rId114" Type="http://schemas.openxmlformats.org/officeDocument/2006/relationships/customXml" Target="../ink/ink1476.xml"/><Relationship Id="rId60" Type="http://schemas.openxmlformats.org/officeDocument/2006/relationships/customXml" Target="../ink/ink1449.xml"/><Relationship Id="rId81" Type="http://schemas.openxmlformats.org/officeDocument/2006/relationships/image" Target="../media/image1510.png"/><Relationship Id="rId135" Type="http://schemas.openxmlformats.org/officeDocument/2006/relationships/image" Target="../media/image1537.png"/><Relationship Id="rId156" Type="http://schemas.openxmlformats.org/officeDocument/2006/relationships/customXml" Target="../ink/ink1497.xml"/><Relationship Id="rId177" Type="http://schemas.openxmlformats.org/officeDocument/2006/relationships/image" Target="../media/image1558.png"/><Relationship Id="rId198" Type="http://schemas.openxmlformats.org/officeDocument/2006/relationships/customXml" Target="../ink/ink1518.xml"/><Relationship Id="rId202" Type="http://schemas.openxmlformats.org/officeDocument/2006/relationships/customXml" Target="../ink/ink1520.xml"/><Relationship Id="rId18" Type="http://schemas.openxmlformats.org/officeDocument/2006/relationships/customXml" Target="../ink/ink1428.xml"/><Relationship Id="rId39" Type="http://schemas.openxmlformats.org/officeDocument/2006/relationships/image" Target="../media/image1489.png"/><Relationship Id="rId50" Type="http://schemas.openxmlformats.org/officeDocument/2006/relationships/customXml" Target="../ink/ink1444.xml"/><Relationship Id="rId104" Type="http://schemas.openxmlformats.org/officeDocument/2006/relationships/customXml" Target="../ink/ink1471.xml"/><Relationship Id="rId125" Type="http://schemas.openxmlformats.org/officeDocument/2006/relationships/image" Target="../media/image1532.png"/><Relationship Id="rId146" Type="http://schemas.openxmlformats.org/officeDocument/2006/relationships/customXml" Target="../ink/ink1492.xml"/><Relationship Id="rId167" Type="http://schemas.openxmlformats.org/officeDocument/2006/relationships/image" Target="../media/image1553.png"/><Relationship Id="rId188" Type="http://schemas.openxmlformats.org/officeDocument/2006/relationships/customXml" Target="../ink/ink1513.xml"/><Relationship Id="rId71" Type="http://schemas.openxmlformats.org/officeDocument/2006/relationships/image" Target="../media/image1505.png"/><Relationship Id="rId92" Type="http://schemas.openxmlformats.org/officeDocument/2006/relationships/customXml" Target="../ink/ink1465.xml"/><Relationship Id="rId213" Type="http://schemas.openxmlformats.org/officeDocument/2006/relationships/image" Target="../media/image1576.png"/><Relationship Id="rId2" Type="http://schemas.openxmlformats.org/officeDocument/2006/relationships/image" Target="../media/image630.png"/><Relationship Id="rId29" Type="http://schemas.openxmlformats.org/officeDocument/2006/relationships/image" Target="../media/image1484.png"/><Relationship Id="rId40" Type="http://schemas.openxmlformats.org/officeDocument/2006/relationships/customXml" Target="../ink/ink1439.xml"/><Relationship Id="rId115" Type="http://schemas.openxmlformats.org/officeDocument/2006/relationships/image" Target="../media/image1527.png"/><Relationship Id="rId136" Type="http://schemas.openxmlformats.org/officeDocument/2006/relationships/customXml" Target="../ink/ink1487.xml"/><Relationship Id="rId157" Type="http://schemas.openxmlformats.org/officeDocument/2006/relationships/image" Target="../media/image1548.png"/><Relationship Id="rId178" Type="http://schemas.openxmlformats.org/officeDocument/2006/relationships/customXml" Target="../ink/ink1508.xml"/><Relationship Id="rId61" Type="http://schemas.openxmlformats.org/officeDocument/2006/relationships/image" Target="../media/image1500.png"/><Relationship Id="rId82" Type="http://schemas.openxmlformats.org/officeDocument/2006/relationships/customXml" Target="../ink/ink1460.xml"/><Relationship Id="rId199" Type="http://schemas.openxmlformats.org/officeDocument/2006/relationships/image" Target="../media/image1569.png"/><Relationship Id="rId203" Type="http://schemas.openxmlformats.org/officeDocument/2006/relationships/image" Target="../media/image1571.png"/></Relationships>
</file>

<file path=ppt/slides/_rels/slide22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1582.xml"/><Relationship Id="rId21" Type="http://schemas.openxmlformats.org/officeDocument/2006/relationships/customXml" Target="../ink/ink1534.xml"/><Relationship Id="rId42" Type="http://schemas.openxmlformats.org/officeDocument/2006/relationships/image" Target="../media/image1597.png"/><Relationship Id="rId63" Type="http://schemas.openxmlformats.org/officeDocument/2006/relationships/customXml" Target="../ink/ink1555.xml"/><Relationship Id="rId84" Type="http://schemas.openxmlformats.org/officeDocument/2006/relationships/image" Target="../media/image1618.png"/><Relationship Id="rId138" Type="http://schemas.openxmlformats.org/officeDocument/2006/relationships/image" Target="../media/image1645.png"/><Relationship Id="rId159" Type="http://schemas.openxmlformats.org/officeDocument/2006/relationships/customXml" Target="../ink/ink1603.xml"/><Relationship Id="rId170" Type="http://schemas.openxmlformats.org/officeDocument/2006/relationships/image" Target="../media/image1661.png"/><Relationship Id="rId191" Type="http://schemas.openxmlformats.org/officeDocument/2006/relationships/customXml" Target="../ink/ink1619.xml"/><Relationship Id="rId205" Type="http://schemas.openxmlformats.org/officeDocument/2006/relationships/customXml" Target="../ink/ink1626.xml"/><Relationship Id="rId226" Type="http://schemas.openxmlformats.org/officeDocument/2006/relationships/image" Target="../media/image1689.png"/><Relationship Id="rId107" Type="http://schemas.openxmlformats.org/officeDocument/2006/relationships/customXml" Target="../ink/ink1577.xml"/><Relationship Id="rId11" Type="http://schemas.openxmlformats.org/officeDocument/2006/relationships/customXml" Target="../ink/ink1529.xml"/><Relationship Id="rId32" Type="http://schemas.openxmlformats.org/officeDocument/2006/relationships/image" Target="../media/image1592.png"/><Relationship Id="rId53" Type="http://schemas.openxmlformats.org/officeDocument/2006/relationships/customXml" Target="../ink/ink1550.xml"/><Relationship Id="rId74" Type="http://schemas.openxmlformats.org/officeDocument/2006/relationships/image" Target="../media/image1613.png"/><Relationship Id="rId128" Type="http://schemas.openxmlformats.org/officeDocument/2006/relationships/image" Target="../media/image1640.png"/><Relationship Id="rId149" Type="http://schemas.openxmlformats.org/officeDocument/2006/relationships/customXml" Target="../ink/ink1598.xml"/><Relationship Id="rId5" Type="http://schemas.openxmlformats.org/officeDocument/2006/relationships/customXml" Target="../ink/ink1526.xml"/><Relationship Id="rId95" Type="http://schemas.openxmlformats.org/officeDocument/2006/relationships/customXml" Target="../ink/ink1571.xml"/><Relationship Id="rId160" Type="http://schemas.openxmlformats.org/officeDocument/2006/relationships/image" Target="../media/image1656.png"/><Relationship Id="rId181" Type="http://schemas.openxmlformats.org/officeDocument/2006/relationships/customXml" Target="../ink/ink1614.xml"/><Relationship Id="rId216" Type="http://schemas.openxmlformats.org/officeDocument/2006/relationships/image" Target="../media/image1684.png"/><Relationship Id="rId22" Type="http://schemas.openxmlformats.org/officeDocument/2006/relationships/image" Target="../media/image1587.png"/><Relationship Id="rId43" Type="http://schemas.openxmlformats.org/officeDocument/2006/relationships/customXml" Target="../ink/ink1545.xml"/><Relationship Id="rId64" Type="http://schemas.openxmlformats.org/officeDocument/2006/relationships/image" Target="../media/image1608.png"/><Relationship Id="rId118" Type="http://schemas.openxmlformats.org/officeDocument/2006/relationships/image" Target="../media/image1635.png"/><Relationship Id="rId139" Type="http://schemas.openxmlformats.org/officeDocument/2006/relationships/customXml" Target="../ink/ink1593.xml"/><Relationship Id="rId85" Type="http://schemas.openxmlformats.org/officeDocument/2006/relationships/customXml" Target="../ink/ink1566.xml"/><Relationship Id="rId150" Type="http://schemas.openxmlformats.org/officeDocument/2006/relationships/image" Target="../media/image1651.png"/><Relationship Id="rId171" Type="http://schemas.openxmlformats.org/officeDocument/2006/relationships/customXml" Target="../ink/ink1609.xml"/><Relationship Id="rId192" Type="http://schemas.openxmlformats.org/officeDocument/2006/relationships/image" Target="../media/image1672.png"/><Relationship Id="rId206" Type="http://schemas.openxmlformats.org/officeDocument/2006/relationships/image" Target="../media/image1679.png"/><Relationship Id="rId227" Type="http://schemas.openxmlformats.org/officeDocument/2006/relationships/customXml" Target="../ink/ink1637.xml"/><Relationship Id="rId12" Type="http://schemas.openxmlformats.org/officeDocument/2006/relationships/image" Target="../media/image1582.png"/><Relationship Id="rId33" Type="http://schemas.openxmlformats.org/officeDocument/2006/relationships/customXml" Target="../ink/ink1540.xml"/><Relationship Id="rId108" Type="http://schemas.openxmlformats.org/officeDocument/2006/relationships/image" Target="../media/image1630.png"/><Relationship Id="rId129" Type="http://schemas.openxmlformats.org/officeDocument/2006/relationships/customXml" Target="../ink/ink1588.xml"/><Relationship Id="rId54" Type="http://schemas.openxmlformats.org/officeDocument/2006/relationships/image" Target="../media/image1603.png"/><Relationship Id="rId75" Type="http://schemas.openxmlformats.org/officeDocument/2006/relationships/customXml" Target="../ink/ink1561.xml"/><Relationship Id="rId96" Type="http://schemas.openxmlformats.org/officeDocument/2006/relationships/image" Target="../media/image1624.png"/><Relationship Id="rId140" Type="http://schemas.openxmlformats.org/officeDocument/2006/relationships/image" Target="../media/image1646.png"/><Relationship Id="rId161" Type="http://schemas.openxmlformats.org/officeDocument/2006/relationships/customXml" Target="../ink/ink1604.xml"/><Relationship Id="rId182" Type="http://schemas.openxmlformats.org/officeDocument/2006/relationships/image" Target="../media/image1667.png"/><Relationship Id="rId217" Type="http://schemas.openxmlformats.org/officeDocument/2006/relationships/customXml" Target="../ink/ink1632.xml"/><Relationship Id="rId6" Type="http://schemas.openxmlformats.org/officeDocument/2006/relationships/image" Target="../media/image1579.png"/><Relationship Id="rId23" Type="http://schemas.openxmlformats.org/officeDocument/2006/relationships/customXml" Target="../ink/ink1535.xml"/><Relationship Id="rId119" Type="http://schemas.openxmlformats.org/officeDocument/2006/relationships/customXml" Target="../ink/ink1583.xml"/><Relationship Id="rId44" Type="http://schemas.openxmlformats.org/officeDocument/2006/relationships/image" Target="../media/image1598.png"/><Relationship Id="rId65" Type="http://schemas.openxmlformats.org/officeDocument/2006/relationships/customXml" Target="../ink/ink1556.xml"/><Relationship Id="rId86" Type="http://schemas.openxmlformats.org/officeDocument/2006/relationships/image" Target="../media/image1619.png"/><Relationship Id="rId130" Type="http://schemas.openxmlformats.org/officeDocument/2006/relationships/image" Target="../media/image1641.png"/><Relationship Id="rId151" Type="http://schemas.openxmlformats.org/officeDocument/2006/relationships/customXml" Target="../ink/ink1599.xml"/><Relationship Id="rId172" Type="http://schemas.openxmlformats.org/officeDocument/2006/relationships/image" Target="../media/image1662.png"/><Relationship Id="rId193" Type="http://schemas.openxmlformats.org/officeDocument/2006/relationships/customXml" Target="../ink/ink1620.xml"/><Relationship Id="rId207" Type="http://schemas.openxmlformats.org/officeDocument/2006/relationships/customXml" Target="../ink/ink1627.xml"/><Relationship Id="rId228" Type="http://schemas.openxmlformats.org/officeDocument/2006/relationships/image" Target="../media/image1690.png"/><Relationship Id="rId13" Type="http://schemas.openxmlformats.org/officeDocument/2006/relationships/customXml" Target="../ink/ink1530.xml"/><Relationship Id="rId109" Type="http://schemas.openxmlformats.org/officeDocument/2006/relationships/customXml" Target="../ink/ink1578.xml"/><Relationship Id="rId34" Type="http://schemas.openxmlformats.org/officeDocument/2006/relationships/image" Target="../media/image1593.png"/><Relationship Id="rId55" Type="http://schemas.openxmlformats.org/officeDocument/2006/relationships/customXml" Target="../ink/ink1551.xml"/><Relationship Id="rId76" Type="http://schemas.openxmlformats.org/officeDocument/2006/relationships/image" Target="../media/image1614.png"/><Relationship Id="rId97" Type="http://schemas.openxmlformats.org/officeDocument/2006/relationships/customXml" Target="../ink/ink1572.xml"/><Relationship Id="rId120" Type="http://schemas.openxmlformats.org/officeDocument/2006/relationships/image" Target="../media/image1636.png"/><Relationship Id="rId141" Type="http://schemas.openxmlformats.org/officeDocument/2006/relationships/customXml" Target="../ink/ink1594.xml"/><Relationship Id="rId7" Type="http://schemas.openxmlformats.org/officeDocument/2006/relationships/customXml" Target="../ink/ink1527.xml"/><Relationship Id="rId162" Type="http://schemas.openxmlformats.org/officeDocument/2006/relationships/image" Target="../media/image1657.png"/><Relationship Id="rId183" Type="http://schemas.openxmlformats.org/officeDocument/2006/relationships/customXml" Target="../ink/ink1615.xml"/><Relationship Id="rId218" Type="http://schemas.openxmlformats.org/officeDocument/2006/relationships/image" Target="../media/image1685.png"/><Relationship Id="rId24" Type="http://schemas.openxmlformats.org/officeDocument/2006/relationships/image" Target="../media/image1588.png"/><Relationship Id="rId45" Type="http://schemas.openxmlformats.org/officeDocument/2006/relationships/customXml" Target="../ink/ink1546.xml"/><Relationship Id="rId66" Type="http://schemas.openxmlformats.org/officeDocument/2006/relationships/image" Target="../media/image1609.png"/><Relationship Id="rId87" Type="http://schemas.openxmlformats.org/officeDocument/2006/relationships/customXml" Target="../ink/ink1567.xml"/><Relationship Id="rId110" Type="http://schemas.openxmlformats.org/officeDocument/2006/relationships/image" Target="../media/image1631.png"/><Relationship Id="rId131" Type="http://schemas.openxmlformats.org/officeDocument/2006/relationships/customXml" Target="../ink/ink1589.xml"/><Relationship Id="rId152" Type="http://schemas.openxmlformats.org/officeDocument/2006/relationships/image" Target="../media/image1652.png"/><Relationship Id="rId173" Type="http://schemas.openxmlformats.org/officeDocument/2006/relationships/customXml" Target="../ink/ink1610.xml"/><Relationship Id="rId194" Type="http://schemas.openxmlformats.org/officeDocument/2006/relationships/image" Target="../media/image1673.png"/><Relationship Id="rId208" Type="http://schemas.openxmlformats.org/officeDocument/2006/relationships/image" Target="../media/image1680.png"/><Relationship Id="rId229" Type="http://schemas.openxmlformats.org/officeDocument/2006/relationships/customXml" Target="../ink/ink1638.xml"/><Relationship Id="rId14" Type="http://schemas.openxmlformats.org/officeDocument/2006/relationships/image" Target="../media/image1583.png"/><Relationship Id="rId35" Type="http://schemas.openxmlformats.org/officeDocument/2006/relationships/customXml" Target="../ink/ink1541.xml"/><Relationship Id="rId56" Type="http://schemas.openxmlformats.org/officeDocument/2006/relationships/image" Target="../media/image1604.png"/><Relationship Id="rId77" Type="http://schemas.openxmlformats.org/officeDocument/2006/relationships/customXml" Target="../ink/ink1562.xml"/><Relationship Id="rId100" Type="http://schemas.openxmlformats.org/officeDocument/2006/relationships/image" Target="../media/image1626.png"/><Relationship Id="rId8" Type="http://schemas.openxmlformats.org/officeDocument/2006/relationships/image" Target="../media/image1580.png"/><Relationship Id="rId98" Type="http://schemas.openxmlformats.org/officeDocument/2006/relationships/image" Target="../media/image1625.png"/><Relationship Id="rId121" Type="http://schemas.openxmlformats.org/officeDocument/2006/relationships/customXml" Target="../ink/ink1584.xml"/><Relationship Id="rId142" Type="http://schemas.openxmlformats.org/officeDocument/2006/relationships/image" Target="../media/image1647.png"/><Relationship Id="rId163" Type="http://schemas.openxmlformats.org/officeDocument/2006/relationships/customXml" Target="../ink/ink1605.xml"/><Relationship Id="rId184" Type="http://schemas.openxmlformats.org/officeDocument/2006/relationships/image" Target="../media/image1668.png"/><Relationship Id="rId219" Type="http://schemas.openxmlformats.org/officeDocument/2006/relationships/customXml" Target="../ink/ink1633.xml"/><Relationship Id="rId230" Type="http://schemas.openxmlformats.org/officeDocument/2006/relationships/image" Target="../media/image1691.png"/><Relationship Id="rId25" Type="http://schemas.openxmlformats.org/officeDocument/2006/relationships/customXml" Target="../ink/ink1536.xml"/><Relationship Id="rId46" Type="http://schemas.openxmlformats.org/officeDocument/2006/relationships/image" Target="../media/image1599.png"/><Relationship Id="rId67" Type="http://schemas.openxmlformats.org/officeDocument/2006/relationships/customXml" Target="../ink/ink1557.xml"/><Relationship Id="rId116" Type="http://schemas.openxmlformats.org/officeDocument/2006/relationships/image" Target="../media/image1634.png"/><Relationship Id="rId137" Type="http://schemas.openxmlformats.org/officeDocument/2006/relationships/customXml" Target="../ink/ink1592.xml"/><Relationship Id="rId158" Type="http://schemas.openxmlformats.org/officeDocument/2006/relationships/image" Target="../media/image1655.png"/><Relationship Id="rId20" Type="http://schemas.openxmlformats.org/officeDocument/2006/relationships/image" Target="../media/image1586.png"/><Relationship Id="rId41" Type="http://schemas.openxmlformats.org/officeDocument/2006/relationships/customXml" Target="../ink/ink1544.xml"/><Relationship Id="rId62" Type="http://schemas.openxmlformats.org/officeDocument/2006/relationships/image" Target="../media/image1607.png"/><Relationship Id="rId83" Type="http://schemas.openxmlformats.org/officeDocument/2006/relationships/customXml" Target="../ink/ink1565.xml"/><Relationship Id="rId88" Type="http://schemas.openxmlformats.org/officeDocument/2006/relationships/image" Target="../media/image1620.png"/><Relationship Id="rId111" Type="http://schemas.openxmlformats.org/officeDocument/2006/relationships/customXml" Target="../ink/ink1579.xml"/><Relationship Id="rId132" Type="http://schemas.openxmlformats.org/officeDocument/2006/relationships/image" Target="../media/image1642.png"/><Relationship Id="rId153" Type="http://schemas.openxmlformats.org/officeDocument/2006/relationships/customXml" Target="../ink/ink1600.xml"/><Relationship Id="rId174" Type="http://schemas.openxmlformats.org/officeDocument/2006/relationships/image" Target="../media/image1663.png"/><Relationship Id="rId179" Type="http://schemas.openxmlformats.org/officeDocument/2006/relationships/customXml" Target="../ink/ink1613.xml"/><Relationship Id="rId195" Type="http://schemas.openxmlformats.org/officeDocument/2006/relationships/customXml" Target="../ink/ink1621.xml"/><Relationship Id="rId209" Type="http://schemas.openxmlformats.org/officeDocument/2006/relationships/customXml" Target="../ink/ink1628.xml"/><Relationship Id="rId190" Type="http://schemas.openxmlformats.org/officeDocument/2006/relationships/image" Target="../media/image1671.png"/><Relationship Id="rId204" Type="http://schemas.openxmlformats.org/officeDocument/2006/relationships/image" Target="../media/image1678.png"/><Relationship Id="rId220" Type="http://schemas.openxmlformats.org/officeDocument/2006/relationships/image" Target="../media/image1686.png"/><Relationship Id="rId225" Type="http://schemas.openxmlformats.org/officeDocument/2006/relationships/customXml" Target="../ink/ink1636.xml"/><Relationship Id="rId15" Type="http://schemas.openxmlformats.org/officeDocument/2006/relationships/customXml" Target="../ink/ink1531.xml"/><Relationship Id="rId36" Type="http://schemas.openxmlformats.org/officeDocument/2006/relationships/image" Target="../media/image1594.png"/><Relationship Id="rId57" Type="http://schemas.openxmlformats.org/officeDocument/2006/relationships/customXml" Target="../ink/ink1552.xml"/><Relationship Id="rId106" Type="http://schemas.openxmlformats.org/officeDocument/2006/relationships/image" Target="../media/image1629.png"/><Relationship Id="rId127" Type="http://schemas.openxmlformats.org/officeDocument/2006/relationships/customXml" Target="../ink/ink1587.xml"/><Relationship Id="rId10" Type="http://schemas.openxmlformats.org/officeDocument/2006/relationships/image" Target="../media/image1581.png"/><Relationship Id="rId31" Type="http://schemas.openxmlformats.org/officeDocument/2006/relationships/customXml" Target="../ink/ink1539.xml"/><Relationship Id="rId52" Type="http://schemas.openxmlformats.org/officeDocument/2006/relationships/image" Target="../media/image1602.png"/><Relationship Id="rId73" Type="http://schemas.openxmlformats.org/officeDocument/2006/relationships/customXml" Target="../ink/ink1560.xml"/><Relationship Id="rId78" Type="http://schemas.openxmlformats.org/officeDocument/2006/relationships/image" Target="../media/image1615.png"/><Relationship Id="rId94" Type="http://schemas.openxmlformats.org/officeDocument/2006/relationships/image" Target="../media/image1623.png"/><Relationship Id="rId99" Type="http://schemas.openxmlformats.org/officeDocument/2006/relationships/customXml" Target="../ink/ink1573.xml"/><Relationship Id="rId101" Type="http://schemas.openxmlformats.org/officeDocument/2006/relationships/customXml" Target="../ink/ink1574.xml"/><Relationship Id="rId122" Type="http://schemas.openxmlformats.org/officeDocument/2006/relationships/image" Target="../media/image1637.png"/><Relationship Id="rId143" Type="http://schemas.openxmlformats.org/officeDocument/2006/relationships/customXml" Target="../ink/ink1595.xml"/><Relationship Id="rId148" Type="http://schemas.openxmlformats.org/officeDocument/2006/relationships/image" Target="../media/image1650.png"/><Relationship Id="rId164" Type="http://schemas.openxmlformats.org/officeDocument/2006/relationships/image" Target="../media/image1658.png"/><Relationship Id="rId169" Type="http://schemas.openxmlformats.org/officeDocument/2006/relationships/customXml" Target="../ink/ink1608.xml"/><Relationship Id="rId185" Type="http://schemas.openxmlformats.org/officeDocument/2006/relationships/customXml" Target="../ink/ink1616.xml"/><Relationship Id="rId4" Type="http://schemas.openxmlformats.org/officeDocument/2006/relationships/image" Target="../media/image716.emf"/><Relationship Id="rId9" Type="http://schemas.openxmlformats.org/officeDocument/2006/relationships/customXml" Target="../ink/ink1528.xml"/><Relationship Id="rId180" Type="http://schemas.openxmlformats.org/officeDocument/2006/relationships/image" Target="../media/image1666.png"/><Relationship Id="rId210" Type="http://schemas.openxmlformats.org/officeDocument/2006/relationships/image" Target="../media/image1681.png"/><Relationship Id="rId215" Type="http://schemas.openxmlformats.org/officeDocument/2006/relationships/customXml" Target="../ink/ink1631.xml"/><Relationship Id="rId26" Type="http://schemas.openxmlformats.org/officeDocument/2006/relationships/image" Target="../media/image1589.png"/><Relationship Id="rId47" Type="http://schemas.openxmlformats.org/officeDocument/2006/relationships/customXml" Target="../ink/ink1547.xml"/><Relationship Id="rId68" Type="http://schemas.openxmlformats.org/officeDocument/2006/relationships/image" Target="../media/image1610.png"/><Relationship Id="rId89" Type="http://schemas.openxmlformats.org/officeDocument/2006/relationships/customXml" Target="../ink/ink1568.xml"/><Relationship Id="rId112" Type="http://schemas.openxmlformats.org/officeDocument/2006/relationships/image" Target="../media/image1632.png"/><Relationship Id="rId133" Type="http://schemas.openxmlformats.org/officeDocument/2006/relationships/customXml" Target="../ink/ink1590.xml"/><Relationship Id="rId154" Type="http://schemas.openxmlformats.org/officeDocument/2006/relationships/image" Target="../media/image1653.png"/><Relationship Id="rId175" Type="http://schemas.openxmlformats.org/officeDocument/2006/relationships/customXml" Target="../ink/ink1611.xml"/><Relationship Id="rId196" Type="http://schemas.openxmlformats.org/officeDocument/2006/relationships/image" Target="../media/image1674.png"/><Relationship Id="rId200" Type="http://schemas.openxmlformats.org/officeDocument/2006/relationships/image" Target="../media/image1676.png"/><Relationship Id="rId16" Type="http://schemas.openxmlformats.org/officeDocument/2006/relationships/image" Target="../media/image1584.png"/><Relationship Id="rId221" Type="http://schemas.openxmlformats.org/officeDocument/2006/relationships/customXml" Target="../ink/ink1634.xml"/><Relationship Id="rId37" Type="http://schemas.openxmlformats.org/officeDocument/2006/relationships/customXml" Target="../ink/ink1542.xml"/><Relationship Id="rId58" Type="http://schemas.openxmlformats.org/officeDocument/2006/relationships/image" Target="../media/image1605.png"/><Relationship Id="rId79" Type="http://schemas.openxmlformats.org/officeDocument/2006/relationships/customXml" Target="../ink/ink1563.xml"/><Relationship Id="rId102" Type="http://schemas.openxmlformats.org/officeDocument/2006/relationships/image" Target="../media/image1627.png"/><Relationship Id="rId123" Type="http://schemas.openxmlformats.org/officeDocument/2006/relationships/customXml" Target="../ink/ink1585.xml"/><Relationship Id="rId144" Type="http://schemas.openxmlformats.org/officeDocument/2006/relationships/image" Target="../media/image1648.png"/><Relationship Id="rId90" Type="http://schemas.openxmlformats.org/officeDocument/2006/relationships/image" Target="../media/image1621.png"/><Relationship Id="rId165" Type="http://schemas.openxmlformats.org/officeDocument/2006/relationships/customXml" Target="../ink/ink1606.xml"/><Relationship Id="rId186" Type="http://schemas.openxmlformats.org/officeDocument/2006/relationships/image" Target="../media/image1669.png"/><Relationship Id="rId211" Type="http://schemas.openxmlformats.org/officeDocument/2006/relationships/customXml" Target="../ink/ink1629.xml"/><Relationship Id="rId27" Type="http://schemas.openxmlformats.org/officeDocument/2006/relationships/customXml" Target="../ink/ink1537.xml"/><Relationship Id="rId48" Type="http://schemas.openxmlformats.org/officeDocument/2006/relationships/image" Target="../media/image1600.png"/><Relationship Id="rId69" Type="http://schemas.openxmlformats.org/officeDocument/2006/relationships/customXml" Target="../ink/ink1558.xml"/><Relationship Id="rId113" Type="http://schemas.openxmlformats.org/officeDocument/2006/relationships/customXml" Target="../ink/ink1580.xml"/><Relationship Id="rId134" Type="http://schemas.openxmlformats.org/officeDocument/2006/relationships/image" Target="../media/image1643.png"/><Relationship Id="rId80" Type="http://schemas.openxmlformats.org/officeDocument/2006/relationships/image" Target="../media/image1616.png"/><Relationship Id="rId155" Type="http://schemas.openxmlformats.org/officeDocument/2006/relationships/customXml" Target="../ink/ink1601.xml"/><Relationship Id="rId176" Type="http://schemas.openxmlformats.org/officeDocument/2006/relationships/image" Target="../media/image1664.png"/><Relationship Id="rId197" Type="http://schemas.openxmlformats.org/officeDocument/2006/relationships/customXml" Target="../ink/ink1622.xml"/><Relationship Id="rId201" Type="http://schemas.openxmlformats.org/officeDocument/2006/relationships/customXml" Target="../ink/ink1624.xml"/><Relationship Id="rId222" Type="http://schemas.openxmlformats.org/officeDocument/2006/relationships/image" Target="../media/image1687.png"/><Relationship Id="rId17" Type="http://schemas.openxmlformats.org/officeDocument/2006/relationships/customXml" Target="../ink/ink1532.xml"/><Relationship Id="rId38" Type="http://schemas.openxmlformats.org/officeDocument/2006/relationships/image" Target="../media/image1595.png"/><Relationship Id="rId59" Type="http://schemas.openxmlformats.org/officeDocument/2006/relationships/customXml" Target="../ink/ink1553.xml"/><Relationship Id="rId103" Type="http://schemas.openxmlformats.org/officeDocument/2006/relationships/customXml" Target="../ink/ink1575.xml"/><Relationship Id="rId124" Type="http://schemas.openxmlformats.org/officeDocument/2006/relationships/image" Target="../media/image1638.png"/><Relationship Id="rId70" Type="http://schemas.openxmlformats.org/officeDocument/2006/relationships/image" Target="../media/image1611.png"/><Relationship Id="rId91" Type="http://schemas.openxmlformats.org/officeDocument/2006/relationships/customXml" Target="../ink/ink1569.xml"/><Relationship Id="rId145" Type="http://schemas.openxmlformats.org/officeDocument/2006/relationships/customXml" Target="../ink/ink1596.xml"/><Relationship Id="rId166" Type="http://schemas.openxmlformats.org/officeDocument/2006/relationships/image" Target="../media/image1659.png"/><Relationship Id="rId187" Type="http://schemas.openxmlformats.org/officeDocument/2006/relationships/customXml" Target="../ink/ink1617.xml"/><Relationship Id="rId1" Type="http://schemas.openxmlformats.org/officeDocument/2006/relationships/slideLayout" Target="../slideLayouts/slideLayout7.xml"/><Relationship Id="rId212" Type="http://schemas.openxmlformats.org/officeDocument/2006/relationships/image" Target="../media/image1682.png"/><Relationship Id="rId28" Type="http://schemas.openxmlformats.org/officeDocument/2006/relationships/image" Target="../media/image1590.png"/><Relationship Id="rId49" Type="http://schemas.openxmlformats.org/officeDocument/2006/relationships/customXml" Target="../ink/ink1548.xml"/><Relationship Id="rId114" Type="http://schemas.openxmlformats.org/officeDocument/2006/relationships/image" Target="../media/image1633.png"/><Relationship Id="rId60" Type="http://schemas.openxmlformats.org/officeDocument/2006/relationships/image" Target="../media/image1606.png"/><Relationship Id="rId81" Type="http://schemas.openxmlformats.org/officeDocument/2006/relationships/customXml" Target="../ink/ink1564.xml"/><Relationship Id="rId135" Type="http://schemas.openxmlformats.org/officeDocument/2006/relationships/customXml" Target="../ink/ink1591.xml"/><Relationship Id="rId156" Type="http://schemas.openxmlformats.org/officeDocument/2006/relationships/image" Target="../media/image1654.png"/><Relationship Id="rId177" Type="http://schemas.openxmlformats.org/officeDocument/2006/relationships/customXml" Target="../ink/ink1612.xml"/><Relationship Id="rId198" Type="http://schemas.openxmlformats.org/officeDocument/2006/relationships/image" Target="../media/image1675.png"/><Relationship Id="rId202" Type="http://schemas.openxmlformats.org/officeDocument/2006/relationships/image" Target="../media/image1677.png"/><Relationship Id="rId223" Type="http://schemas.openxmlformats.org/officeDocument/2006/relationships/customXml" Target="../ink/ink1635.xml"/><Relationship Id="rId18" Type="http://schemas.openxmlformats.org/officeDocument/2006/relationships/image" Target="../media/image1585.png"/><Relationship Id="rId39" Type="http://schemas.openxmlformats.org/officeDocument/2006/relationships/customXml" Target="../ink/ink1543.xml"/><Relationship Id="rId50" Type="http://schemas.openxmlformats.org/officeDocument/2006/relationships/image" Target="../media/image1601.png"/><Relationship Id="rId104" Type="http://schemas.openxmlformats.org/officeDocument/2006/relationships/image" Target="../media/image1628.png"/><Relationship Id="rId125" Type="http://schemas.openxmlformats.org/officeDocument/2006/relationships/customXml" Target="../ink/ink1586.xml"/><Relationship Id="rId146" Type="http://schemas.openxmlformats.org/officeDocument/2006/relationships/image" Target="../media/image1649.png"/><Relationship Id="rId167" Type="http://schemas.openxmlformats.org/officeDocument/2006/relationships/customXml" Target="../ink/ink1607.xml"/><Relationship Id="rId188" Type="http://schemas.openxmlformats.org/officeDocument/2006/relationships/image" Target="../media/image1670.png"/><Relationship Id="rId71" Type="http://schemas.openxmlformats.org/officeDocument/2006/relationships/customXml" Target="../ink/ink1559.xml"/><Relationship Id="rId92" Type="http://schemas.openxmlformats.org/officeDocument/2006/relationships/image" Target="../media/image1622.png"/><Relationship Id="rId213" Type="http://schemas.openxmlformats.org/officeDocument/2006/relationships/customXml" Target="../ink/ink1630.xml"/><Relationship Id="rId2" Type="http://schemas.openxmlformats.org/officeDocument/2006/relationships/image" Target="../media/image715.jpeg"/><Relationship Id="rId29" Type="http://schemas.openxmlformats.org/officeDocument/2006/relationships/customXml" Target="../ink/ink1538.xml"/><Relationship Id="rId40" Type="http://schemas.openxmlformats.org/officeDocument/2006/relationships/image" Target="../media/image1596.png"/><Relationship Id="rId115" Type="http://schemas.openxmlformats.org/officeDocument/2006/relationships/customXml" Target="../ink/ink1581.xml"/><Relationship Id="rId136" Type="http://schemas.openxmlformats.org/officeDocument/2006/relationships/image" Target="../media/image1644.png"/><Relationship Id="rId157" Type="http://schemas.openxmlformats.org/officeDocument/2006/relationships/customXml" Target="../ink/ink1602.xml"/><Relationship Id="rId178" Type="http://schemas.openxmlformats.org/officeDocument/2006/relationships/image" Target="../media/image1665.png"/><Relationship Id="rId61" Type="http://schemas.openxmlformats.org/officeDocument/2006/relationships/customXml" Target="../ink/ink1554.xml"/><Relationship Id="rId82" Type="http://schemas.openxmlformats.org/officeDocument/2006/relationships/image" Target="../media/image1617.png"/><Relationship Id="rId199" Type="http://schemas.openxmlformats.org/officeDocument/2006/relationships/customXml" Target="../ink/ink1623.xml"/><Relationship Id="rId203" Type="http://schemas.openxmlformats.org/officeDocument/2006/relationships/customXml" Target="../ink/ink1625.xml"/><Relationship Id="rId19" Type="http://schemas.openxmlformats.org/officeDocument/2006/relationships/customXml" Target="../ink/ink1533.xml"/><Relationship Id="rId224" Type="http://schemas.openxmlformats.org/officeDocument/2006/relationships/image" Target="../media/image1688.png"/><Relationship Id="rId30" Type="http://schemas.openxmlformats.org/officeDocument/2006/relationships/image" Target="../media/image1591.png"/><Relationship Id="rId105" Type="http://schemas.openxmlformats.org/officeDocument/2006/relationships/customXml" Target="../ink/ink1576.xml"/><Relationship Id="rId126" Type="http://schemas.openxmlformats.org/officeDocument/2006/relationships/image" Target="../media/image1639.png"/><Relationship Id="rId147" Type="http://schemas.openxmlformats.org/officeDocument/2006/relationships/customXml" Target="../ink/ink1597.xml"/><Relationship Id="rId168" Type="http://schemas.openxmlformats.org/officeDocument/2006/relationships/image" Target="../media/image1660.png"/><Relationship Id="rId51" Type="http://schemas.openxmlformats.org/officeDocument/2006/relationships/customXml" Target="../ink/ink1549.xml"/><Relationship Id="rId72" Type="http://schemas.openxmlformats.org/officeDocument/2006/relationships/image" Target="../media/image1612.png"/><Relationship Id="rId93" Type="http://schemas.openxmlformats.org/officeDocument/2006/relationships/customXml" Target="../ink/ink1570.xml"/><Relationship Id="rId189" Type="http://schemas.openxmlformats.org/officeDocument/2006/relationships/customXml" Target="../ink/ink1618.xml"/><Relationship Id="rId3" Type="http://schemas.openxmlformats.org/officeDocument/2006/relationships/oleObject" Target="../embeddings/oleObject9.bin"/><Relationship Id="rId214" Type="http://schemas.openxmlformats.org/officeDocument/2006/relationships/image" Target="../media/image1683.png"/></Relationships>
</file>

<file path=ppt/slides/_rels/slide23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1694.xml"/><Relationship Id="rId21" Type="http://schemas.openxmlformats.org/officeDocument/2006/relationships/customXml" Target="../ink/ink1646.xml"/><Relationship Id="rId63" Type="http://schemas.openxmlformats.org/officeDocument/2006/relationships/customXml" Target="../ink/ink1667.xml"/><Relationship Id="rId159" Type="http://schemas.openxmlformats.org/officeDocument/2006/relationships/customXml" Target="../ink/ink1715.xml"/><Relationship Id="rId170" Type="http://schemas.openxmlformats.org/officeDocument/2006/relationships/image" Target="../media/image1776.png"/><Relationship Id="rId226" Type="http://schemas.openxmlformats.org/officeDocument/2006/relationships/image" Target="../media/image1804.png"/><Relationship Id="rId268" Type="http://schemas.openxmlformats.org/officeDocument/2006/relationships/image" Target="../media/image1825.png"/><Relationship Id="rId32" Type="http://schemas.openxmlformats.org/officeDocument/2006/relationships/image" Target="../media/image1707.png"/><Relationship Id="rId74" Type="http://schemas.openxmlformats.org/officeDocument/2006/relationships/image" Target="../media/image1728.png"/><Relationship Id="rId128" Type="http://schemas.openxmlformats.org/officeDocument/2006/relationships/image" Target="../media/image1755.png"/><Relationship Id="rId5" Type="http://schemas.openxmlformats.org/officeDocument/2006/relationships/image" Target="../media/image718.emf"/><Relationship Id="rId181" Type="http://schemas.openxmlformats.org/officeDocument/2006/relationships/customXml" Target="../ink/ink1726.xml"/><Relationship Id="rId237" Type="http://schemas.openxmlformats.org/officeDocument/2006/relationships/customXml" Target="../ink/ink1754.xml"/><Relationship Id="rId279" Type="http://schemas.openxmlformats.org/officeDocument/2006/relationships/customXml" Target="../ink/ink1775.xml"/><Relationship Id="rId43" Type="http://schemas.openxmlformats.org/officeDocument/2006/relationships/customXml" Target="../ink/ink1657.xml"/><Relationship Id="rId139" Type="http://schemas.openxmlformats.org/officeDocument/2006/relationships/customXml" Target="../ink/ink1705.xml"/><Relationship Id="rId290" Type="http://schemas.openxmlformats.org/officeDocument/2006/relationships/image" Target="../media/image1836.png"/><Relationship Id="rId85" Type="http://schemas.openxmlformats.org/officeDocument/2006/relationships/customXml" Target="../ink/ink1678.xml"/><Relationship Id="rId150" Type="http://schemas.openxmlformats.org/officeDocument/2006/relationships/image" Target="../media/image1766.png"/><Relationship Id="rId192" Type="http://schemas.openxmlformats.org/officeDocument/2006/relationships/image" Target="../media/image1787.png"/><Relationship Id="rId206" Type="http://schemas.openxmlformats.org/officeDocument/2006/relationships/image" Target="../media/image1794.png"/><Relationship Id="rId248" Type="http://schemas.openxmlformats.org/officeDocument/2006/relationships/image" Target="../media/image1815.png"/><Relationship Id="rId269" Type="http://schemas.openxmlformats.org/officeDocument/2006/relationships/customXml" Target="../ink/ink1770.xml"/><Relationship Id="rId12" Type="http://schemas.openxmlformats.org/officeDocument/2006/relationships/image" Target="../media/image1697.png"/><Relationship Id="rId33" Type="http://schemas.openxmlformats.org/officeDocument/2006/relationships/customXml" Target="../ink/ink1652.xml"/><Relationship Id="rId108" Type="http://schemas.openxmlformats.org/officeDocument/2006/relationships/image" Target="../media/image1745.png"/><Relationship Id="rId129" Type="http://schemas.openxmlformats.org/officeDocument/2006/relationships/customXml" Target="../ink/ink1700.xml"/><Relationship Id="rId280" Type="http://schemas.openxmlformats.org/officeDocument/2006/relationships/image" Target="../media/image1831.png"/><Relationship Id="rId54" Type="http://schemas.openxmlformats.org/officeDocument/2006/relationships/image" Target="../media/image1718.png"/><Relationship Id="rId75" Type="http://schemas.openxmlformats.org/officeDocument/2006/relationships/customXml" Target="../ink/ink1673.xml"/><Relationship Id="rId96" Type="http://schemas.openxmlformats.org/officeDocument/2006/relationships/image" Target="../media/image1739.png"/><Relationship Id="rId140" Type="http://schemas.openxmlformats.org/officeDocument/2006/relationships/image" Target="../media/image1761.png"/><Relationship Id="rId161" Type="http://schemas.openxmlformats.org/officeDocument/2006/relationships/customXml" Target="../ink/ink1716.xml"/><Relationship Id="rId182" Type="http://schemas.openxmlformats.org/officeDocument/2006/relationships/image" Target="../media/image1782.png"/><Relationship Id="rId217" Type="http://schemas.openxmlformats.org/officeDocument/2006/relationships/customXml" Target="../ink/ink1744.xml"/><Relationship Id="rId6" Type="http://schemas.openxmlformats.org/officeDocument/2006/relationships/image" Target="../media/image719.jpeg"/><Relationship Id="rId238" Type="http://schemas.openxmlformats.org/officeDocument/2006/relationships/image" Target="../media/image1810.png"/><Relationship Id="rId259" Type="http://schemas.openxmlformats.org/officeDocument/2006/relationships/customXml" Target="../ink/ink1765.xml"/><Relationship Id="rId23" Type="http://schemas.openxmlformats.org/officeDocument/2006/relationships/customXml" Target="../ink/ink1647.xml"/><Relationship Id="rId119" Type="http://schemas.openxmlformats.org/officeDocument/2006/relationships/customXml" Target="../ink/ink1695.xml"/><Relationship Id="rId270" Type="http://schemas.openxmlformats.org/officeDocument/2006/relationships/image" Target="../media/image1826.png"/><Relationship Id="rId44" Type="http://schemas.openxmlformats.org/officeDocument/2006/relationships/image" Target="../media/image1713.png"/><Relationship Id="rId65" Type="http://schemas.openxmlformats.org/officeDocument/2006/relationships/customXml" Target="../ink/ink1668.xml"/><Relationship Id="rId86" Type="http://schemas.openxmlformats.org/officeDocument/2006/relationships/image" Target="../media/image1734.png"/><Relationship Id="rId130" Type="http://schemas.openxmlformats.org/officeDocument/2006/relationships/image" Target="../media/image1756.png"/><Relationship Id="rId151" Type="http://schemas.openxmlformats.org/officeDocument/2006/relationships/customXml" Target="../ink/ink1711.xml"/><Relationship Id="rId172" Type="http://schemas.openxmlformats.org/officeDocument/2006/relationships/image" Target="../media/image1777.png"/><Relationship Id="rId193" Type="http://schemas.openxmlformats.org/officeDocument/2006/relationships/customXml" Target="../ink/ink1732.xml"/><Relationship Id="rId207" Type="http://schemas.openxmlformats.org/officeDocument/2006/relationships/customXml" Target="../ink/ink1739.xml"/><Relationship Id="rId228" Type="http://schemas.openxmlformats.org/officeDocument/2006/relationships/image" Target="../media/image1805.png"/><Relationship Id="rId249" Type="http://schemas.openxmlformats.org/officeDocument/2006/relationships/customXml" Target="../ink/ink1760.xml"/><Relationship Id="rId13" Type="http://schemas.openxmlformats.org/officeDocument/2006/relationships/customXml" Target="../ink/ink1642.xml"/><Relationship Id="rId109" Type="http://schemas.openxmlformats.org/officeDocument/2006/relationships/customXml" Target="../ink/ink1690.xml"/><Relationship Id="rId260" Type="http://schemas.openxmlformats.org/officeDocument/2006/relationships/image" Target="../media/image1821.png"/><Relationship Id="rId281" Type="http://schemas.openxmlformats.org/officeDocument/2006/relationships/customXml" Target="../ink/ink1776.xml"/><Relationship Id="rId34" Type="http://schemas.openxmlformats.org/officeDocument/2006/relationships/image" Target="../media/image1708.png"/><Relationship Id="rId55" Type="http://schemas.openxmlformats.org/officeDocument/2006/relationships/customXml" Target="../ink/ink1663.xml"/><Relationship Id="rId76" Type="http://schemas.openxmlformats.org/officeDocument/2006/relationships/image" Target="../media/image1729.png"/><Relationship Id="rId97" Type="http://schemas.openxmlformats.org/officeDocument/2006/relationships/customXml" Target="../ink/ink1684.xml"/><Relationship Id="rId120" Type="http://schemas.openxmlformats.org/officeDocument/2006/relationships/image" Target="../media/image1751.png"/><Relationship Id="rId141" Type="http://schemas.openxmlformats.org/officeDocument/2006/relationships/customXml" Target="../ink/ink1706.xml"/><Relationship Id="rId7" Type="http://schemas.openxmlformats.org/officeDocument/2006/relationships/customXml" Target="../ink/ink1639.xml"/><Relationship Id="rId162" Type="http://schemas.openxmlformats.org/officeDocument/2006/relationships/image" Target="../media/image1772.png"/><Relationship Id="rId183" Type="http://schemas.openxmlformats.org/officeDocument/2006/relationships/customXml" Target="../ink/ink1727.xml"/><Relationship Id="rId218" Type="http://schemas.openxmlformats.org/officeDocument/2006/relationships/image" Target="../media/image1800.png"/><Relationship Id="rId239" Type="http://schemas.openxmlformats.org/officeDocument/2006/relationships/customXml" Target="../ink/ink1755.xml"/><Relationship Id="rId250" Type="http://schemas.openxmlformats.org/officeDocument/2006/relationships/image" Target="../media/image1816.png"/><Relationship Id="rId271" Type="http://schemas.openxmlformats.org/officeDocument/2006/relationships/customXml" Target="../ink/ink1771.xml"/><Relationship Id="rId24" Type="http://schemas.openxmlformats.org/officeDocument/2006/relationships/image" Target="../media/image1703.png"/><Relationship Id="rId45" Type="http://schemas.openxmlformats.org/officeDocument/2006/relationships/customXml" Target="../ink/ink1658.xml"/><Relationship Id="rId66" Type="http://schemas.openxmlformats.org/officeDocument/2006/relationships/image" Target="../media/image1724.png"/><Relationship Id="rId87" Type="http://schemas.openxmlformats.org/officeDocument/2006/relationships/customXml" Target="../ink/ink1679.xml"/><Relationship Id="rId110" Type="http://schemas.openxmlformats.org/officeDocument/2006/relationships/image" Target="../media/image1746.png"/><Relationship Id="rId131" Type="http://schemas.openxmlformats.org/officeDocument/2006/relationships/customXml" Target="../ink/ink1701.xml"/><Relationship Id="rId152" Type="http://schemas.openxmlformats.org/officeDocument/2006/relationships/image" Target="../media/image1767.png"/><Relationship Id="rId173" Type="http://schemas.openxmlformats.org/officeDocument/2006/relationships/customXml" Target="../ink/ink1722.xml"/><Relationship Id="rId194" Type="http://schemas.openxmlformats.org/officeDocument/2006/relationships/image" Target="../media/image1788.png"/><Relationship Id="rId208" Type="http://schemas.openxmlformats.org/officeDocument/2006/relationships/image" Target="../media/image1795.png"/><Relationship Id="rId229" Type="http://schemas.openxmlformats.org/officeDocument/2006/relationships/customXml" Target="../ink/ink1750.xml"/><Relationship Id="rId240" Type="http://schemas.openxmlformats.org/officeDocument/2006/relationships/image" Target="../media/image1811.png"/><Relationship Id="rId261" Type="http://schemas.openxmlformats.org/officeDocument/2006/relationships/customXml" Target="../ink/ink1766.xml"/><Relationship Id="rId14" Type="http://schemas.openxmlformats.org/officeDocument/2006/relationships/image" Target="../media/image1698.png"/><Relationship Id="rId35" Type="http://schemas.openxmlformats.org/officeDocument/2006/relationships/customXml" Target="../ink/ink1653.xml"/><Relationship Id="rId56" Type="http://schemas.openxmlformats.org/officeDocument/2006/relationships/image" Target="../media/image1719.png"/><Relationship Id="rId77" Type="http://schemas.openxmlformats.org/officeDocument/2006/relationships/customXml" Target="../ink/ink1674.xml"/><Relationship Id="rId100" Type="http://schemas.openxmlformats.org/officeDocument/2006/relationships/image" Target="../media/image1741.png"/><Relationship Id="rId282" Type="http://schemas.openxmlformats.org/officeDocument/2006/relationships/image" Target="../media/image1832.png"/><Relationship Id="rId8" Type="http://schemas.openxmlformats.org/officeDocument/2006/relationships/image" Target="../media/image1695.png"/><Relationship Id="rId98" Type="http://schemas.openxmlformats.org/officeDocument/2006/relationships/image" Target="../media/image1740.png"/><Relationship Id="rId121" Type="http://schemas.openxmlformats.org/officeDocument/2006/relationships/customXml" Target="../ink/ink1696.xml"/><Relationship Id="rId142" Type="http://schemas.openxmlformats.org/officeDocument/2006/relationships/image" Target="../media/image1762.png"/><Relationship Id="rId163" Type="http://schemas.openxmlformats.org/officeDocument/2006/relationships/customXml" Target="../ink/ink1717.xml"/><Relationship Id="rId184" Type="http://schemas.openxmlformats.org/officeDocument/2006/relationships/image" Target="../media/image1783.png"/><Relationship Id="rId219" Type="http://schemas.openxmlformats.org/officeDocument/2006/relationships/customXml" Target="../ink/ink1745.xml"/><Relationship Id="rId230" Type="http://schemas.openxmlformats.org/officeDocument/2006/relationships/image" Target="../media/image1806.png"/><Relationship Id="rId251" Type="http://schemas.openxmlformats.org/officeDocument/2006/relationships/customXml" Target="../ink/ink1761.xml"/><Relationship Id="rId25" Type="http://schemas.openxmlformats.org/officeDocument/2006/relationships/customXml" Target="../ink/ink1648.xml"/><Relationship Id="rId46" Type="http://schemas.openxmlformats.org/officeDocument/2006/relationships/image" Target="../media/image1714.png"/><Relationship Id="rId67" Type="http://schemas.openxmlformats.org/officeDocument/2006/relationships/customXml" Target="../ink/ink1669.xml"/><Relationship Id="rId272" Type="http://schemas.openxmlformats.org/officeDocument/2006/relationships/image" Target="../media/image1827.png"/><Relationship Id="rId88" Type="http://schemas.openxmlformats.org/officeDocument/2006/relationships/image" Target="../media/image1735.png"/><Relationship Id="rId111" Type="http://schemas.openxmlformats.org/officeDocument/2006/relationships/customXml" Target="../ink/ink1691.xml"/><Relationship Id="rId132" Type="http://schemas.openxmlformats.org/officeDocument/2006/relationships/image" Target="../media/image1757.png"/><Relationship Id="rId153" Type="http://schemas.openxmlformats.org/officeDocument/2006/relationships/customXml" Target="../ink/ink1712.xml"/><Relationship Id="rId174" Type="http://schemas.openxmlformats.org/officeDocument/2006/relationships/image" Target="../media/image1778.png"/><Relationship Id="rId195" Type="http://schemas.openxmlformats.org/officeDocument/2006/relationships/customXml" Target="../ink/ink1733.xml"/><Relationship Id="rId209" Type="http://schemas.openxmlformats.org/officeDocument/2006/relationships/customXml" Target="../ink/ink1740.xml"/><Relationship Id="rId220" Type="http://schemas.openxmlformats.org/officeDocument/2006/relationships/image" Target="../media/image1801.png"/><Relationship Id="rId241" Type="http://schemas.openxmlformats.org/officeDocument/2006/relationships/customXml" Target="../ink/ink1756.xml"/><Relationship Id="rId15" Type="http://schemas.openxmlformats.org/officeDocument/2006/relationships/customXml" Target="../ink/ink1643.xml"/><Relationship Id="rId36" Type="http://schemas.openxmlformats.org/officeDocument/2006/relationships/image" Target="../media/image1709.png"/><Relationship Id="rId57" Type="http://schemas.openxmlformats.org/officeDocument/2006/relationships/customXml" Target="../ink/ink1664.xml"/><Relationship Id="rId262" Type="http://schemas.openxmlformats.org/officeDocument/2006/relationships/image" Target="../media/image1822.png"/><Relationship Id="rId283" Type="http://schemas.openxmlformats.org/officeDocument/2006/relationships/customXml" Target="../ink/ink1777.xml"/><Relationship Id="rId78" Type="http://schemas.openxmlformats.org/officeDocument/2006/relationships/image" Target="../media/image1730.png"/><Relationship Id="rId99" Type="http://schemas.openxmlformats.org/officeDocument/2006/relationships/customXml" Target="../ink/ink1685.xml"/><Relationship Id="rId101" Type="http://schemas.openxmlformats.org/officeDocument/2006/relationships/customXml" Target="../ink/ink1686.xml"/><Relationship Id="rId122" Type="http://schemas.openxmlformats.org/officeDocument/2006/relationships/image" Target="../media/image1752.png"/><Relationship Id="rId143" Type="http://schemas.openxmlformats.org/officeDocument/2006/relationships/customXml" Target="../ink/ink1707.xml"/><Relationship Id="rId164" Type="http://schemas.openxmlformats.org/officeDocument/2006/relationships/image" Target="../media/image1773.png"/><Relationship Id="rId185" Type="http://schemas.openxmlformats.org/officeDocument/2006/relationships/customXml" Target="../ink/ink1728.xml"/><Relationship Id="rId9" Type="http://schemas.openxmlformats.org/officeDocument/2006/relationships/customXml" Target="../ink/ink1640.xml"/><Relationship Id="rId210" Type="http://schemas.openxmlformats.org/officeDocument/2006/relationships/image" Target="../media/image1796.png"/><Relationship Id="rId26" Type="http://schemas.openxmlformats.org/officeDocument/2006/relationships/image" Target="../media/image1704.png"/><Relationship Id="rId231" Type="http://schemas.openxmlformats.org/officeDocument/2006/relationships/customXml" Target="../ink/ink1751.xml"/><Relationship Id="rId252" Type="http://schemas.openxmlformats.org/officeDocument/2006/relationships/image" Target="../media/image1817.png"/><Relationship Id="rId273" Type="http://schemas.openxmlformats.org/officeDocument/2006/relationships/customXml" Target="../ink/ink1772.xml"/><Relationship Id="rId47" Type="http://schemas.openxmlformats.org/officeDocument/2006/relationships/customXml" Target="../ink/ink1659.xml"/><Relationship Id="rId68" Type="http://schemas.openxmlformats.org/officeDocument/2006/relationships/image" Target="../media/image1725.png"/><Relationship Id="rId89" Type="http://schemas.openxmlformats.org/officeDocument/2006/relationships/customXml" Target="../ink/ink1680.xml"/><Relationship Id="rId112" Type="http://schemas.openxmlformats.org/officeDocument/2006/relationships/image" Target="../media/image1747.png"/><Relationship Id="rId133" Type="http://schemas.openxmlformats.org/officeDocument/2006/relationships/customXml" Target="../ink/ink1702.xml"/><Relationship Id="rId154" Type="http://schemas.openxmlformats.org/officeDocument/2006/relationships/image" Target="../media/image1768.png"/><Relationship Id="rId175" Type="http://schemas.openxmlformats.org/officeDocument/2006/relationships/customXml" Target="../ink/ink1723.xml"/><Relationship Id="rId196" Type="http://schemas.openxmlformats.org/officeDocument/2006/relationships/image" Target="../media/image1789.png"/><Relationship Id="rId200" Type="http://schemas.openxmlformats.org/officeDocument/2006/relationships/image" Target="../media/image1791.png"/><Relationship Id="rId16" Type="http://schemas.openxmlformats.org/officeDocument/2006/relationships/image" Target="../media/image1699.png"/><Relationship Id="rId221" Type="http://schemas.openxmlformats.org/officeDocument/2006/relationships/customXml" Target="../ink/ink1746.xml"/><Relationship Id="rId242" Type="http://schemas.openxmlformats.org/officeDocument/2006/relationships/image" Target="../media/image1812.png"/><Relationship Id="rId263" Type="http://schemas.openxmlformats.org/officeDocument/2006/relationships/customXml" Target="../ink/ink1767.xml"/><Relationship Id="rId284" Type="http://schemas.openxmlformats.org/officeDocument/2006/relationships/image" Target="../media/image1833.png"/><Relationship Id="rId37" Type="http://schemas.openxmlformats.org/officeDocument/2006/relationships/customXml" Target="../ink/ink1654.xml"/><Relationship Id="rId58" Type="http://schemas.openxmlformats.org/officeDocument/2006/relationships/image" Target="../media/image1720.png"/><Relationship Id="rId79" Type="http://schemas.openxmlformats.org/officeDocument/2006/relationships/customXml" Target="../ink/ink1675.xml"/><Relationship Id="rId102" Type="http://schemas.openxmlformats.org/officeDocument/2006/relationships/image" Target="../media/image1742.png"/><Relationship Id="rId123" Type="http://schemas.openxmlformats.org/officeDocument/2006/relationships/customXml" Target="../ink/ink1697.xml"/><Relationship Id="rId144" Type="http://schemas.openxmlformats.org/officeDocument/2006/relationships/image" Target="../media/image1763.png"/><Relationship Id="rId90" Type="http://schemas.openxmlformats.org/officeDocument/2006/relationships/image" Target="../media/image1736.png"/><Relationship Id="rId165" Type="http://schemas.openxmlformats.org/officeDocument/2006/relationships/customXml" Target="../ink/ink1718.xml"/><Relationship Id="rId186" Type="http://schemas.openxmlformats.org/officeDocument/2006/relationships/image" Target="../media/image1784.png"/><Relationship Id="rId211" Type="http://schemas.openxmlformats.org/officeDocument/2006/relationships/customXml" Target="../ink/ink1741.xml"/><Relationship Id="rId232" Type="http://schemas.openxmlformats.org/officeDocument/2006/relationships/image" Target="../media/image1807.png"/><Relationship Id="rId253" Type="http://schemas.openxmlformats.org/officeDocument/2006/relationships/customXml" Target="../ink/ink1762.xml"/><Relationship Id="rId274" Type="http://schemas.openxmlformats.org/officeDocument/2006/relationships/image" Target="../media/image1828.png"/><Relationship Id="rId27" Type="http://schemas.openxmlformats.org/officeDocument/2006/relationships/customXml" Target="../ink/ink1649.xml"/><Relationship Id="rId48" Type="http://schemas.openxmlformats.org/officeDocument/2006/relationships/image" Target="../media/image1715.png"/><Relationship Id="rId69" Type="http://schemas.openxmlformats.org/officeDocument/2006/relationships/customXml" Target="../ink/ink1670.xml"/><Relationship Id="rId113" Type="http://schemas.openxmlformats.org/officeDocument/2006/relationships/customXml" Target="../ink/ink1692.xml"/><Relationship Id="rId134" Type="http://schemas.openxmlformats.org/officeDocument/2006/relationships/image" Target="../media/image1758.png"/><Relationship Id="rId80" Type="http://schemas.openxmlformats.org/officeDocument/2006/relationships/image" Target="../media/image1731.png"/><Relationship Id="rId155" Type="http://schemas.openxmlformats.org/officeDocument/2006/relationships/customXml" Target="../ink/ink1713.xml"/><Relationship Id="rId176" Type="http://schemas.openxmlformats.org/officeDocument/2006/relationships/image" Target="../media/image1779.png"/><Relationship Id="rId197" Type="http://schemas.openxmlformats.org/officeDocument/2006/relationships/customXml" Target="../ink/ink1734.xml"/><Relationship Id="rId201" Type="http://schemas.openxmlformats.org/officeDocument/2006/relationships/customXml" Target="../ink/ink1736.xml"/><Relationship Id="rId222" Type="http://schemas.openxmlformats.org/officeDocument/2006/relationships/image" Target="../media/image1802.png"/><Relationship Id="rId243" Type="http://schemas.openxmlformats.org/officeDocument/2006/relationships/customXml" Target="../ink/ink1757.xml"/><Relationship Id="rId264" Type="http://schemas.openxmlformats.org/officeDocument/2006/relationships/image" Target="../media/image1823.png"/><Relationship Id="rId285" Type="http://schemas.openxmlformats.org/officeDocument/2006/relationships/customXml" Target="../ink/ink1778.xml"/><Relationship Id="rId17" Type="http://schemas.openxmlformats.org/officeDocument/2006/relationships/customXml" Target="../ink/ink1644.xml"/><Relationship Id="rId38" Type="http://schemas.openxmlformats.org/officeDocument/2006/relationships/image" Target="../media/image1710.png"/><Relationship Id="rId59" Type="http://schemas.openxmlformats.org/officeDocument/2006/relationships/customXml" Target="../ink/ink1665.xml"/><Relationship Id="rId103" Type="http://schemas.openxmlformats.org/officeDocument/2006/relationships/customXml" Target="../ink/ink1687.xml"/><Relationship Id="rId124" Type="http://schemas.openxmlformats.org/officeDocument/2006/relationships/image" Target="../media/image1753.png"/><Relationship Id="rId70" Type="http://schemas.openxmlformats.org/officeDocument/2006/relationships/image" Target="../media/image1726.png"/><Relationship Id="rId91" Type="http://schemas.openxmlformats.org/officeDocument/2006/relationships/customXml" Target="../ink/ink1681.xml"/><Relationship Id="rId145" Type="http://schemas.openxmlformats.org/officeDocument/2006/relationships/customXml" Target="../ink/ink1708.xml"/><Relationship Id="rId166" Type="http://schemas.openxmlformats.org/officeDocument/2006/relationships/image" Target="../media/image1774.png"/><Relationship Id="rId187" Type="http://schemas.openxmlformats.org/officeDocument/2006/relationships/customXml" Target="../ink/ink1729.xml"/><Relationship Id="rId1" Type="http://schemas.openxmlformats.org/officeDocument/2006/relationships/slideLayout" Target="../slideLayouts/slideLayout7.xml"/><Relationship Id="rId212" Type="http://schemas.openxmlformats.org/officeDocument/2006/relationships/image" Target="../media/image1797.png"/><Relationship Id="rId233" Type="http://schemas.openxmlformats.org/officeDocument/2006/relationships/customXml" Target="../ink/ink1752.xml"/><Relationship Id="rId254" Type="http://schemas.openxmlformats.org/officeDocument/2006/relationships/image" Target="../media/image1818.png"/><Relationship Id="rId28" Type="http://schemas.openxmlformats.org/officeDocument/2006/relationships/image" Target="../media/image1705.png"/><Relationship Id="rId49" Type="http://schemas.openxmlformats.org/officeDocument/2006/relationships/customXml" Target="../ink/ink1660.xml"/><Relationship Id="rId114" Type="http://schemas.openxmlformats.org/officeDocument/2006/relationships/image" Target="../media/image1748.png"/><Relationship Id="rId275" Type="http://schemas.openxmlformats.org/officeDocument/2006/relationships/customXml" Target="../ink/ink1773.xml"/><Relationship Id="rId60" Type="http://schemas.openxmlformats.org/officeDocument/2006/relationships/image" Target="../media/image1721.png"/><Relationship Id="rId81" Type="http://schemas.openxmlformats.org/officeDocument/2006/relationships/customXml" Target="../ink/ink1676.xml"/><Relationship Id="rId135" Type="http://schemas.openxmlformats.org/officeDocument/2006/relationships/customXml" Target="../ink/ink1703.xml"/><Relationship Id="rId156" Type="http://schemas.openxmlformats.org/officeDocument/2006/relationships/image" Target="../media/image1769.png"/><Relationship Id="rId177" Type="http://schemas.openxmlformats.org/officeDocument/2006/relationships/customXml" Target="../ink/ink1724.xml"/><Relationship Id="rId198" Type="http://schemas.openxmlformats.org/officeDocument/2006/relationships/image" Target="../media/image1790.png"/><Relationship Id="rId202" Type="http://schemas.openxmlformats.org/officeDocument/2006/relationships/image" Target="../media/image1792.png"/><Relationship Id="rId223" Type="http://schemas.openxmlformats.org/officeDocument/2006/relationships/customXml" Target="../ink/ink1747.xml"/><Relationship Id="rId244" Type="http://schemas.openxmlformats.org/officeDocument/2006/relationships/image" Target="../media/image1813.png"/><Relationship Id="rId18" Type="http://schemas.openxmlformats.org/officeDocument/2006/relationships/image" Target="../media/image1700.png"/><Relationship Id="rId39" Type="http://schemas.openxmlformats.org/officeDocument/2006/relationships/customXml" Target="../ink/ink1655.xml"/><Relationship Id="rId265" Type="http://schemas.openxmlformats.org/officeDocument/2006/relationships/customXml" Target="../ink/ink1768.xml"/><Relationship Id="rId286" Type="http://schemas.openxmlformats.org/officeDocument/2006/relationships/image" Target="../media/image1834.png"/><Relationship Id="rId50" Type="http://schemas.openxmlformats.org/officeDocument/2006/relationships/image" Target="../media/image1716.png"/><Relationship Id="rId104" Type="http://schemas.openxmlformats.org/officeDocument/2006/relationships/image" Target="../media/image1743.png"/><Relationship Id="rId125" Type="http://schemas.openxmlformats.org/officeDocument/2006/relationships/customXml" Target="../ink/ink1698.xml"/><Relationship Id="rId146" Type="http://schemas.openxmlformats.org/officeDocument/2006/relationships/image" Target="../media/image1764.png"/><Relationship Id="rId167" Type="http://schemas.openxmlformats.org/officeDocument/2006/relationships/customXml" Target="../ink/ink1719.xml"/><Relationship Id="rId188" Type="http://schemas.openxmlformats.org/officeDocument/2006/relationships/image" Target="../media/image1785.png"/><Relationship Id="rId71" Type="http://schemas.openxmlformats.org/officeDocument/2006/relationships/customXml" Target="../ink/ink1671.xml"/><Relationship Id="rId92" Type="http://schemas.openxmlformats.org/officeDocument/2006/relationships/image" Target="../media/image1737.png"/><Relationship Id="rId213" Type="http://schemas.openxmlformats.org/officeDocument/2006/relationships/customXml" Target="../ink/ink1742.xml"/><Relationship Id="rId234" Type="http://schemas.openxmlformats.org/officeDocument/2006/relationships/image" Target="../media/image1808.png"/><Relationship Id="rId2" Type="http://schemas.openxmlformats.org/officeDocument/2006/relationships/notesSlide" Target="../notesSlides/notesSlide13.xml"/><Relationship Id="rId29" Type="http://schemas.openxmlformats.org/officeDocument/2006/relationships/customXml" Target="../ink/ink1650.xml"/><Relationship Id="rId255" Type="http://schemas.openxmlformats.org/officeDocument/2006/relationships/customXml" Target="../ink/ink1763.xml"/><Relationship Id="rId276" Type="http://schemas.openxmlformats.org/officeDocument/2006/relationships/image" Target="../media/image1829.png"/><Relationship Id="rId40" Type="http://schemas.openxmlformats.org/officeDocument/2006/relationships/image" Target="../media/image1711.png"/><Relationship Id="rId115" Type="http://schemas.openxmlformats.org/officeDocument/2006/relationships/customXml" Target="../ink/ink1693.xml"/><Relationship Id="rId136" Type="http://schemas.openxmlformats.org/officeDocument/2006/relationships/image" Target="../media/image1759.png"/><Relationship Id="rId157" Type="http://schemas.openxmlformats.org/officeDocument/2006/relationships/customXml" Target="../ink/ink1714.xml"/><Relationship Id="rId178" Type="http://schemas.openxmlformats.org/officeDocument/2006/relationships/image" Target="../media/image1780.png"/><Relationship Id="rId61" Type="http://schemas.openxmlformats.org/officeDocument/2006/relationships/customXml" Target="../ink/ink1666.xml"/><Relationship Id="rId82" Type="http://schemas.openxmlformats.org/officeDocument/2006/relationships/image" Target="../media/image1732.png"/><Relationship Id="rId199" Type="http://schemas.openxmlformats.org/officeDocument/2006/relationships/customXml" Target="../ink/ink1735.xml"/><Relationship Id="rId203" Type="http://schemas.openxmlformats.org/officeDocument/2006/relationships/customXml" Target="../ink/ink1737.xml"/><Relationship Id="rId19" Type="http://schemas.openxmlformats.org/officeDocument/2006/relationships/customXml" Target="../ink/ink1645.xml"/><Relationship Id="rId224" Type="http://schemas.openxmlformats.org/officeDocument/2006/relationships/image" Target="../media/image1803.png"/><Relationship Id="rId245" Type="http://schemas.openxmlformats.org/officeDocument/2006/relationships/customXml" Target="../ink/ink1758.xml"/><Relationship Id="rId266" Type="http://schemas.openxmlformats.org/officeDocument/2006/relationships/image" Target="../media/image1824.png"/><Relationship Id="rId287" Type="http://schemas.openxmlformats.org/officeDocument/2006/relationships/customXml" Target="../ink/ink1779.xml"/><Relationship Id="rId30" Type="http://schemas.openxmlformats.org/officeDocument/2006/relationships/image" Target="../media/image1706.png"/><Relationship Id="rId105" Type="http://schemas.openxmlformats.org/officeDocument/2006/relationships/customXml" Target="../ink/ink1688.xml"/><Relationship Id="rId126" Type="http://schemas.openxmlformats.org/officeDocument/2006/relationships/image" Target="../media/image1754.png"/><Relationship Id="rId147" Type="http://schemas.openxmlformats.org/officeDocument/2006/relationships/customXml" Target="../ink/ink1709.xml"/><Relationship Id="rId168" Type="http://schemas.openxmlformats.org/officeDocument/2006/relationships/image" Target="../media/image1775.png"/><Relationship Id="rId51" Type="http://schemas.openxmlformats.org/officeDocument/2006/relationships/customXml" Target="../ink/ink1661.xml"/><Relationship Id="rId72" Type="http://schemas.openxmlformats.org/officeDocument/2006/relationships/image" Target="../media/image1727.png"/><Relationship Id="rId93" Type="http://schemas.openxmlformats.org/officeDocument/2006/relationships/customXml" Target="../ink/ink1682.xml"/><Relationship Id="rId189" Type="http://schemas.openxmlformats.org/officeDocument/2006/relationships/customXml" Target="../ink/ink1730.xml"/><Relationship Id="rId3" Type="http://schemas.openxmlformats.org/officeDocument/2006/relationships/image" Target="../media/image717.jpg"/><Relationship Id="rId214" Type="http://schemas.openxmlformats.org/officeDocument/2006/relationships/image" Target="../media/image1798.png"/><Relationship Id="rId235" Type="http://schemas.openxmlformats.org/officeDocument/2006/relationships/customXml" Target="../ink/ink1753.xml"/><Relationship Id="rId256" Type="http://schemas.openxmlformats.org/officeDocument/2006/relationships/image" Target="../media/image1819.png"/><Relationship Id="rId277" Type="http://schemas.openxmlformats.org/officeDocument/2006/relationships/customXml" Target="../ink/ink1774.xml"/><Relationship Id="rId116" Type="http://schemas.openxmlformats.org/officeDocument/2006/relationships/image" Target="../media/image1749.png"/><Relationship Id="rId137" Type="http://schemas.openxmlformats.org/officeDocument/2006/relationships/customXml" Target="../ink/ink1704.xml"/><Relationship Id="rId158" Type="http://schemas.openxmlformats.org/officeDocument/2006/relationships/image" Target="../media/image1770.png"/><Relationship Id="rId20" Type="http://schemas.openxmlformats.org/officeDocument/2006/relationships/image" Target="../media/image1701.png"/><Relationship Id="rId41" Type="http://schemas.openxmlformats.org/officeDocument/2006/relationships/customXml" Target="../ink/ink1656.xml"/><Relationship Id="rId62" Type="http://schemas.openxmlformats.org/officeDocument/2006/relationships/image" Target="../media/image1722.png"/><Relationship Id="rId83" Type="http://schemas.openxmlformats.org/officeDocument/2006/relationships/customXml" Target="../ink/ink1677.xml"/><Relationship Id="rId179" Type="http://schemas.openxmlformats.org/officeDocument/2006/relationships/customXml" Target="../ink/ink1725.xml"/><Relationship Id="rId190" Type="http://schemas.openxmlformats.org/officeDocument/2006/relationships/image" Target="../media/image1786.png"/><Relationship Id="rId204" Type="http://schemas.openxmlformats.org/officeDocument/2006/relationships/image" Target="../media/image1793.png"/><Relationship Id="rId225" Type="http://schemas.openxmlformats.org/officeDocument/2006/relationships/customXml" Target="../ink/ink1748.xml"/><Relationship Id="rId246" Type="http://schemas.openxmlformats.org/officeDocument/2006/relationships/image" Target="../media/image1814.png"/><Relationship Id="rId267" Type="http://schemas.openxmlformats.org/officeDocument/2006/relationships/customXml" Target="../ink/ink1769.xml"/><Relationship Id="rId288" Type="http://schemas.openxmlformats.org/officeDocument/2006/relationships/image" Target="../media/image1835.png"/><Relationship Id="rId106" Type="http://schemas.openxmlformats.org/officeDocument/2006/relationships/image" Target="../media/image1744.png"/><Relationship Id="rId127" Type="http://schemas.openxmlformats.org/officeDocument/2006/relationships/customXml" Target="../ink/ink1699.xml"/><Relationship Id="rId10" Type="http://schemas.openxmlformats.org/officeDocument/2006/relationships/image" Target="../media/image1696.png"/><Relationship Id="rId31" Type="http://schemas.openxmlformats.org/officeDocument/2006/relationships/customXml" Target="../ink/ink1651.xml"/><Relationship Id="rId52" Type="http://schemas.openxmlformats.org/officeDocument/2006/relationships/image" Target="../media/image1717.png"/><Relationship Id="rId73" Type="http://schemas.openxmlformats.org/officeDocument/2006/relationships/customXml" Target="../ink/ink1672.xml"/><Relationship Id="rId94" Type="http://schemas.openxmlformats.org/officeDocument/2006/relationships/image" Target="../media/image1738.png"/><Relationship Id="rId148" Type="http://schemas.openxmlformats.org/officeDocument/2006/relationships/image" Target="../media/image1765.png"/><Relationship Id="rId169" Type="http://schemas.openxmlformats.org/officeDocument/2006/relationships/customXml" Target="../ink/ink1720.xml"/><Relationship Id="rId4" Type="http://schemas.openxmlformats.org/officeDocument/2006/relationships/oleObject" Target="../embeddings/oleObject10.bin"/><Relationship Id="rId180" Type="http://schemas.openxmlformats.org/officeDocument/2006/relationships/image" Target="../media/image1781.png"/><Relationship Id="rId215" Type="http://schemas.openxmlformats.org/officeDocument/2006/relationships/customXml" Target="../ink/ink1743.xml"/><Relationship Id="rId236" Type="http://schemas.openxmlformats.org/officeDocument/2006/relationships/image" Target="../media/image1809.png"/><Relationship Id="rId257" Type="http://schemas.openxmlformats.org/officeDocument/2006/relationships/customXml" Target="../ink/ink1764.xml"/><Relationship Id="rId278" Type="http://schemas.openxmlformats.org/officeDocument/2006/relationships/image" Target="../media/image1830.png"/><Relationship Id="rId42" Type="http://schemas.openxmlformats.org/officeDocument/2006/relationships/image" Target="../media/image1712.png"/><Relationship Id="rId84" Type="http://schemas.openxmlformats.org/officeDocument/2006/relationships/image" Target="../media/image1733.png"/><Relationship Id="rId138" Type="http://schemas.openxmlformats.org/officeDocument/2006/relationships/image" Target="../media/image1760.png"/><Relationship Id="rId191" Type="http://schemas.openxmlformats.org/officeDocument/2006/relationships/customXml" Target="../ink/ink1731.xml"/><Relationship Id="rId205" Type="http://schemas.openxmlformats.org/officeDocument/2006/relationships/customXml" Target="../ink/ink1738.xml"/><Relationship Id="rId247" Type="http://schemas.openxmlformats.org/officeDocument/2006/relationships/customXml" Target="../ink/ink1759.xml"/><Relationship Id="rId107" Type="http://schemas.openxmlformats.org/officeDocument/2006/relationships/customXml" Target="../ink/ink1689.xml"/><Relationship Id="rId289" Type="http://schemas.openxmlformats.org/officeDocument/2006/relationships/customXml" Target="../ink/ink1780.xml"/><Relationship Id="rId11" Type="http://schemas.openxmlformats.org/officeDocument/2006/relationships/customXml" Target="../ink/ink1641.xml"/><Relationship Id="rId53" Type="http://schemas.openxmlformats.org/officeDocument/2006/relationships/customXml" Target="../ink/ink1662.xml"/><Relationship Id="rId149" Type="http://schemas.openxmlformats.org/officeDocument/2006/relationships/customXml" Target="../ink/ink1710.xml"/><Relationship Id="rId95" Type="http://schemas.openxmlformats.org/officeDocument/2006/relationships/customXml" Target="../ink/ink1683.xml"/><Relationship Id="rId160" Type="http://schemas.openxmlformats.org/officeDocument/2006/relationships/image" Target="../media/image1771.png"/><Relationship Id="rId216" Type="http://schemas.openxmlformats.org/officeDocument/2006/relationships/image" Target="../media/image1799.png"/><Relationship Id="rId258" Type="http://schemas.openxmlformats.org/officeDocument/2006/relationships/image" Target="../media/image1820.png"/><Relationship Id="rId22" Type="http://schemas.openxmlformats.org/officeDocument/2006/relationships/image" Target="../media/image1702.png"/><Relationship Id="rId64" Type="http://schemas.openxmlformats.org/officeDocument/2006/relationships/image" Target="../media/image1723.png"/><Relationship Id="rId118" Type="http://schemas.openxmlformats.org/officeDocument/2006/relationships/image" Target="../media/image1750.png"/><Relationship Id="rId171" Type="http://schemas.openxmlformats.org/officeDocument/2006/relationships/customXml" Target="../ink/ink1721.xml"/><Relationship Id="rId227" Type="http://schemas.openxmlformats.org/officeDocument/2006/relationships/customXml" Target="../ink/ink1749.xml"/></Relationships>
</file>

<file path=ppt/slides/_rels/slide24.xml.rels><?xml version="1.0" encoding="UTF-8" standalone="yes"?>
<Relationships xmlns="http://schemas.openxmlformats.org/package/2006/relationships"><Relationship Id="rId26" Type="http://schemas.openxmlformats.org/officeDocument/2006/relationships/customXml" Target="../ink/ink1792.xml"/><Relationship Id="rId21" Type="http://schemas.openxmlformats.org/officeDocument/2006/relationships/image" Target="../media/image1846.png"/><Relationship Id="rId42" Type="http://schemas.openxmlformats.org/officeDocument/2006/relationships/customXml" Target="../ink/ink1800.xml"/><Relationship Id="rId47" Type="http://schemas.openxmlformats.org/officeDocument/2006/relationships/image" Target="../media/image1859.png"/><Relationship Id="rId63" Type="http://schemas.openxmlformats.org/officeDocument/2006/relationships/image" Target="../media/image1867.png"/><Relationship Id="rId68" Type="http://schemas.openxmlformats.org/officeDocument/2006/relationships/customXml" Target="../ink/ink1813.xml"/><Relationship Id="rId84" Type="http://schemas.openxmlformats.org/officeDocument/2006/relationships/customXml" Target="../ink/ink1821.xml"/><Relationship Id="rId16" Type="http://schemas.openxmlformats.org/officeDocument/2006/relationships/customXml" Target="../ink/ink1787.xml"/><Relationship Id="rId11" Type="http://schemas.openxmlformats.org/officeDocument/2006/relationships/image" Target="../media/image1841.png"/><Relationship Id="rId32" Type="http://schemas.openxmlformats.org/officeDocument/2006/relationships/customXml" Target="../ink/ink1795.xml"/><Relationship Id="rId37" Type="http://schemas.openxmlformats.org/officeDocument/2006/relationships/image" Target="../media/image1854.png"/><Relationship Id="rId53" Type="http://schemas.openxmlformats.org/officeDocument/2006/relationships/image" Target="../media/image1862.png"/><Relationship Id="rId58" Type="http://schemas.openxmlformats.org/officeDocument/2006/relationships/customXml" Target="../ink/ink1808.xml"/><Relationship Id="rId74" Type="http://schemas.openxmlformats.org/officeDocument/2006/relationships/customXml" Target="../ink/ink1816.xml"/><Relationship Id="rId79" Type="http://schemas.openxmlformats.org/officeDocument/2006/relationships/image" Target="../media/image1875.png"/><Relationship Id="rId5" Type="http://schemas.openxmlformats.org/officeDocument/2006/relationships/image" Target="../media/image1838.png"/><Relationship Id="rId19" Type="http://schemas.openxmlformats.org/officeDocument/2006/relationships/image" Target="../media/image1845.png"/><Relationship Id="rId14" Type="http://schemas.openxmlformats.org/officeDocument/2006/relationships/customXml" Target="../ink/ink1786.xml"/><Relationship Id="rId22" Type="http://schemas.openxmlformats.org/officeDocument/2006/relationships/customXml" Target="../ink/ink1790.xml"/><Relationship Id="rId27" Type="http://schemas.openxmlformats.org/officeDocument/2006/relationships/image" Target="../media/image1849.png"/><Relationship Id="rId30" Type="http://schemas.openxmlformats.org/officeDocument/2006/relationships/customXml" Target="../ink/ink1794.xml"/><Relationship Id="rId35" Type="http://schemas.openxmlformats.org/officeDocument/2006/relationships/image" Target="../media/image1853.png"/><Relationship Id="rId43" Type="http://schemas.openxmlformats.org/officeDocument/2006/relationships/image" Target="../media/image1857.png"/><Relationship Id="rId48" Type="http://schemas.openxmlformats.org/officeDocument/2006/relationships/customXml" Target="../ink/ink1803.xml"/><Relationship Id="rId56" Type="http://schemas.openxmlformats.org/officeDocument/2006/relationships/customXml" Target="../ink/ink1807.xml"/><Relationship Id="rId64" Type="http://schemas.openxmlformats.org/officeDocument/2006/relationships/customXml" Target="../ink/ink1811.xml"/><Relationship Id="rId69" Type="http://schemas.openxmlformats.org/officeDocument/2006/relationships/image" Target="../media/image1870.png"/><Relationship Id="rId77" Type="http://schemas.openxmlformats.org/officeDocument/2006/relationships/image" Target="../media/image1874.png"/><Relationship Id="rId8" Type="http://schemas.openxmlformats.org/officeDocument/2006/relationships/customXml" Target="../ink/ink1783.xml"/><Relationship Id="rId51" Type="http://schemas.openxmlformats.org/officeDocument/2006/relationships/image" Target="../media/image1861.png"/><Relationship Id="rId72" Type="http://schemas.openxmlformats.org/officeDocument/2006/relationships/customXml" Target="../ink/ink1815.xml"/><Relationship Id="rId80" Type="http://schemas.openxmlformats.org/officeDocument/2006/relationships/customXml" Target="../ink/ink1819.xml"/><Relationship Id="rId85" Type="http://schemas.openxmlformats.org/officeDocument/2006/relationships/image" Target="../media/image1878.png"/><Relationship Id="rId3" Type="http://schemas.openxmlformats.org/officeDocument/2006/relationships/image" Target="../media/image720.jpeg"/><Relationship Id="rId12" Type="http://schemas.openxmlformats.org/officeDocument/2006/relationships/customXml" Target="../ink/ink1785.xml"/><Relationship Id="rId17" Type="http://schemas.openxmlformats.org/officeDocument/2006/relationships/image" Target="../media/image1844.png"/><Relationship Id="rId25" Type="http://schemas.openxmlformats.org/officeDocument/2006/relationships/image" Target="../media/image1848.png"/><Relationship Id="rId33" Type="http://schemas.openxmlformats.org/officeDocument/2006/relationships/image" Target="../media/image1852.png"/><Relationship Id="rId38" Type="http://schemas.openxmlformats.org/officeDocument/2006/relationships/customXml" Target="../ink/ink1798.xml"/><Relationship Id="rId46" Type="http://schemas.openxmlformats.org/officeDocument/2006/relationships/customXml" Target="../ink/ink1802.xml"/><Relationship Id="rId59" Type="http://schemas.openxmlformats.org/officeDocument/2006/relationships/image" Target="../media/image1865.png"/><Relationship Id="rId67" Type="http://schemas.openxmlformats.org/officeDocument/2006/relationships/image" Target="../media/image1869.png"/><Relationship Id="rId20" Type="http://schemas.openxmlformats.org/officeDocument/2006/relationships/customXml" Target="../ink/ink1789.xml"/><Relationship Id="rId41" Type="http://schemas.openxmlformats.org/officeDocument/2006/relationships/image" Target="../media/image1856.png"/><Relationship Id="rId54" Type="http://schemas.openxmlformats.org/officeDocument/2006/relationships/customXml" Target="../ink/ink1806.xml"/><Relationship Id="rId62" Type="http://schemas.openxmlformats.org/officeDocument/2006/relationships/customXml" Target="../ink/ink1810.xml"/><Relationship Id="rId70" Type="http://schemas.openxmlformats.org/officeDocument/2006/relationships/customXml" Target="../ink/ink1814.xml"/><Relationship Id="rId75" Type="http://schemas.openxmlformats.org/officeDocument/2006/relationships/image" Target="../media/image1873.png"/><Relationship Id="rId83" Type="http://schemas.openxmlformats.org/officeDocument/2006/relationships/image" Target="../media/image1877.pn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1782.xml"/><Relationship Id="rId15" Type="http://schemas.openxmlformats.org/officeDocument/2006/relationships/image" Target="../media/image1843.png"/><Relationship Id="rId23" Type="http://schemas.openxmlformats.org/officeDocument/2006/relationships/image" Target="../media/image1847.png"/><Relationship Id="rId28" Type="http://schemas.openxmlformats.org/officeDocument/2006/relationships/customXml" Target="../ink/ink1793.xml"/><Relationship Id="rId36" Type="http://schemas.openxmlformats.org/officeDocument/2006/relationships/customXml" Target="../ink/ink1797.xml"/><Relationship Id="rId49" Type="http://schemas.openxmlformats.org/officeDocument/2006/relationships/image" Target="../media/image1860.png"/><Relationship Id="rId57" Type="http://schemas.openxmlformats.org/officeDocument/2006/relationships/image" Target="../media/image1864.png"/><Relationship Id="rId10" Type="http://schemas.openxmlformats.org/officeDocument/2006/relationships/customXml" Target="../ink/ink1784.xml"/><Relationship Id="rId31" Type="http://schemas.openxmlformats.org/officeDocument/2006/relationships/image" Target="../media/image1851.png"/><Relationship Id="rId44" Type="http://schemas.openxmlformats.org/officeDocument/2006/relationships/customXml" Target="../ink/ink1801.xml"/><Relationship Id="rId52" Type="http://schemas.openxmlformats.org/officeDocument/2006/relationships/customXml" Target="../ink/ink1805.xml"/><Relationship Id="rId60" Type="http://schemas.openxmlformats.org/officeDocument/2006/relationships/customXml" Target="../ink/ink1809.xml"/><Relationship Id="rId65" Type="http://schemas.openxmlformats.org/officeDocument/2006/relationships/image" Target="../media/image1868.png"/><Relationship Id="rId73" Type="http://schemas.openxmlformats.org/officeDocument/2006/relationships/image" Target="../media/image1872.png"/><Relationship Id="rId78" Type="http://schemas.openxmlformats.org/officeDocument/2006/relationships/customXml" Target="../ink/ink1818.xml"/><Relationship Id="rId81" Type="http://schemas.openxmlformats.org/officeDocument/2006/relationships/image" Target="../media/image1876.png"/><Relationship Id="rId4" Type="http://schemas.openxmlformats.org/officeDocument/2006/relationships/customXml" Target="../ink/ink1781.xml"/><Relationship Id="rId9" Type="http://schemas.openxmlformats.org/officeDocument/2006/relationships/image" Target="../media/image1840.png"/><Relationship Id="rId13" Type="http://schemas.openxmlformats.org/officeDocument/2006/relationships/image" Target="../media/image1842.png"/><Relationship Id="rId18" Type="http://schemas.openxmlformats.org/officeDocument/2006/relationships/customXml" Target="../ink/ink1788.xml"/><Relationship Id="rId39" Type="http://schemas.openxmlformats.org/officeDocument/2006/relationships/image" Target="../media/image1855.png"/><Relationship Id="rId34" Type="http://schemas.openxmlformats.org/officeDocument/2006/relationships/customXml" Target="../ink/ink1796.xml"/><Relationship Id="rId50" Type="http://schemas.openxmlformats.org/officeDocument/2006/relationships/customXml" Target="../ink/ink1804.xml"/><Relationship Id="rId55" Type="http://schemas.openxmlformats.org/officeDocument/2006/relationships/image" Target="../media/image1863.png"/><Relationship Id="rId76" Type="http://schemas.openxmlformats.org/officeDocument/2006/relationships/customXml" Target="../ink/ink1817.xml"/><Relationship Id="rId7" Type="http://schemas.openxmlformats.org/officeDocument/2006/relationships/image" Target="../media/image1839.png"/><Relationship Id="rId71" Type="http://schemas.openxmlformats.org/officeDocument/2006/relationships/image" Target="../media/image1871.png"/><Relationship Id="rId2" Type="http://schemas.openxmlformats.org/officeDocument/2006/relationships/notesSlide" Target="../notesSlides/notesSlide14.xml"/><Relationship Id="rId29" Type="http://schemas.openxmlformats.org/officeDocument/2006/relationships/image" Target="../media/image1850.png"/><Relationship Id="rId24" Type="http://schemas.openxmlformats.org/officeDocument/2006/relationships/customXml" Target="../ink/ink1791.xml"/><Relationship Id="rId40" Type="http://schemas.openxmlformats.org/officeDocument/2006/relationships/customXml" Target="../ink/ink1799.xml"/><Relationship Id="rId45" Type="http://schemas.openxmlformats.org/officeDocument/2006/relationships/image" Target="../media/image1858.png"/><Relationship Id="rId66" Type="http://schemas.openxmlformats.org/officeDocument/2006/relationships/customXml" Target="../ink/ink1812.xml"/><Relationship Id="rId61" Type="http://schemas.openxmlformats.org/officeDocument/2006/relationships/image" Target="../media/image1866.png"/><Relationship Id="rId82" Type="http://schemas.openxmlformats.org/officeDocument/2006/relationships/customXml" Target="../ink/ink1820.xml"/></Relationships>
</file>

<file path=ppt/slides/_rels/slide25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936.png"/><Relationship Id="rId21" Type="http://schemas.openxmlformats.org/officeDocument/2006/relationships/image" Target="../media/image1888.png"/><Relationship Id="rId42" Type="http://schemas.openxmlformats.org/officeDocument/2006/relationships/customXml" Target="../ink/ink1838.xml"/><Relationship Id="rId63" Type="http://schemas.openxmlformats.org/officeDocument/2006/relationships/image" Target="../media/image1909.png"/><Relationship Id="rId84" Type="http://schemas.openxmlformats.org/officeDocument/2006/relationships/customXml" Target="../ink/ink1859.xml"/><Relationship Id="rId138" Type="http://schemas.openxmlformats.org/officeDocument/2006/relationships/customXml" Target="../ink/ink1886.xml"/><Relationship Id="rId159" Type="http://schemas.openxmlformats.org/officeDocument/2006/relationships/image" Target="../media/image1957.png"/><Relationship Id="rId107" Type="http://schemas.openxmlformats.org/officeDocument/2006/relationships/image" Target="../media/image1931.png"/><Relationship Id="rId11" Type="http://schemas.openxmlformats.org/officeDocument/2006/relationships/image" Target="../media/image1883.png"/><Relationship Id="rId32" Type="http://schemas.openxmlformats.org/officeDocument/2006/relationships/customXml" Target="../ink/ink1833.xml"/><Relationship Id="rId53" Type="http://schemas.openxmlformats.org/officeDocument/2006/relationships/image" Target="../media/image1904.png"/><Relationship Id="rId74" Type="http://schemas.openxmlformats.org/officeDocument/2006/relationships/customXml" Target="../ink/ink1854.xml"/><Relationship Id="rId128" Type="http://schemas.openxmlformats.org/officeDocument/2006/relationships/customXml" Target="../ink/ink1881.xml"/><Relationship Id="rId149" Type="http://schemas.openxmlformats.org/officeDocument/2006/relationships/image" Target="../media/image1952.png"/><Relationship Id="rId5" Type="http://schemas.openxmlformats.org/officeDocument/2006/relationships/image" Target="../media/image729.png"/><Relationship Id="rId95" Type="http://schemas.openxmlformats.org/officeDocument/2006/relationships/image" Target="../media/image1925.png"/><Relationship Id="rId160" Type="http://schemas.openxmlformats.org/officeDocument/2006/relationships/customXml" Target="../ink/ink1897.xml"/><Relationship Id="rId22" Type="http://schemas.openxmlformats.org/officeDocument/2006/relationships/customXml" Target="../ink/ink1828.xml"/><Relationship Id="rId43" Type="http://schemas.openxmlformats.org/officeDocument/2006/relationships/image" Target="../media/image1899.png"/><Relationship Id="rId64" Type="http://schemas.openxmlformats.org/officeDocument/2006/relationships/customXml" Target="../ink/ink1849.xml"/><Relationship Id="rId118" Type="http://schemas.openxmlformats.org/officeDocument/2006/relationships/customXml" Target="../ink/ink1876.xml"/><Relationship Id="rId139" Type="http://schemas.openxmlformats.org/officeDocument/2006/relationships/image" Target="../media/image1947.png"/><Relationship Id="rId85" Type="http://schemas.openxmlformats.org/officeDocument/2006/relationships/image" Target="../media/image1920.png"/><Relationship Id="rId150" Type="http://schemas.openxmlformats.org/officeDocument/2006/relationships/customXml" Target="../ink/ink1892.xml"/><Relationship Id="rId12" Type="http://schemas.openxmlformats.org/officeDocument/2006/relationships/customXml" Target="../ink/ink1823.xml"/><Relationship Id="rId17" Type="http://schemas.openxmlformats.org/officeDocument/2006/relationships/image" Target="../media/image1886.png"/><Relationship Id="rId33" Type="http://schemas.openxmlformats.org/officeDocument/2006/relationships/image" Target="../media/image1894.png"/><Relationship Id="rId38" Type="http://schemas.openxmlformats.org/officeDocument/2006/relationships/customXml" Target="../ink/ink1836.xml"/><Relationship Id="rId59" Type="http://schemas.openxmlformats.org/officeDocument/2006/relationships/image" Target="../media/image1907.png"/><Relationship Id="rId103" Type="http://schemas.openxmlformats.org/officeDocument/2006/relationships/image" Target="../media/image1929.png"/><Relationship Id="rId108" Type="http://schemas.openxmlformats.org/officeDocument/2006/relationships/customXml" Target="../ink/ink1871.xml"/><Relationship Id="rId124" Type="http://schemas.openxmlformats.org/officeDocument/2006/relationships/customXml" Target="../ink/ink1879.xml"/><Relationship Id="rId129" Type="http://schemas.openxmlformats.org/officeDocument/2006/relationships/image" Target="../media/image1942.png"/><Relationship Id="rId54" Type="http://schemas.openxmlformats.org/officeDocument/2006/relationships/customXml" Target="../ink/ink1844.xml"/><Relationship Id="rId70" Type="http://schemas.openxmlformats.org/officeDocument/2006/relationships/customXml" Target="../ink/ink1852.xml"/><Relationship Id="rId75" Type="http://schemas.openxmlformats.org/officeDocument/2006/relationships/image" Target="../media/image1915.png"/><Relationship Id="rId91" Type="http://schemas.openxmlformats.org/officeDocument/2006/relationships/image" Target="../media/image1923.png"/><Relationship Id="rId96" Type="http://schemas.openxmlformats.org/officeDocument/2006/relationships/customXml" Target="../ink/ink1865.xml"/><Relationship Id="rId140" Type="http://schemas.openxmlformats.org/officeDocument/2006/relationships/customXml" Target="../ink/ink1887.xml"/><Relationship Id="rId145" Type="http://schemas.openxmlformats.org/officeDocument/2006/relationships/image" Target="../media/image1950.png"/><Relationship Id="rId161" Type="http://schemas.openxmlformats.org/officeDocument/2006/relationships/image" Target="../media/image1958.png"/><Relationship Id="rId1" Type="http://schemas.microsoft.com/office/2007/relationships/media" Target="../media/media5.mp4"/><Relationship Id="rId6" Type="http://schemas.openxmlformats.org/officeDocument/2006/relationships/oleObject" Target="../embeddings/oleObject11.bin"/><Relationship Id="rId23" Type="http://schemas.openxmlformats.org/officeDocument/2006/relationships/image" Target="../media/image1889.png"/><Relationship Id="rId28" Type="http://schemas.openxmlformats.org/officeDocument/2006/relationships/customXml" Target="../ink/ink1831.xml"/><Relationship Id="rId49" Type="http://schemas.openxmlformats.org/officeDocument/2006/relationships/image" Target="../media/image1902.png"/><Relationship Id="rId114" Type="http://schemas.openxmlformats.org/officeDocument/2006/relationships/customXml" Target="../ink/ink1874.xml"/><Relationship Id="rId119" Type="http://schemas.openxmlformats.org/officeDocument/2006/relationships/image" Target="../media/image1937.png"/><Relationship Id="rId44" Type="http://schemas.openxmlformats.org/officeDocument/2006/relationships/customXml" Target="../ink/ink1839.xml"/><Relationship Id="rId60" Type="http://schemas.openxmlformats.org/officeDocument/2006/relationships/customXml" Target="../ink/ink1847.xml"/><Relationship Id="rId65" Type="http://schemas.openxmlformats.org/officeDocument/2006/relationships/image" Target="../media/image1910.png"/><Relationship Id="rId81" Type="http://schemas.openxmlformats.org/officeDocument/2006/relationships/image" Target="../media/image1918.png"/><Relationship Id="rId86" Type="http://schemas.openxmlformats.org/officeDocument/2006/relationships/customXml" Target="../ink/ink1860.xml"/><Relationship Id="rId130" Type="http://schemas.openxmlformats.org/officeDocument/2006/relationships/customXml" Target="../ink/ink1882.xml"/><Relationship Id="rId135" Type="http://schemas.openxmlformats.org/officeDocument/2006/relationships/image" Target="../media/image1945.png"/><Relationship Id="rId151" Type="http://schemas.openxmlformats.org/officeDocument/2006/relationships/image" Target="../media/image1953.png"/><Relationship Id="rId156" Type="http://schemas.openxmlformats.org/officeDocument/2006/relationships/customXml" Target="../ink/ink1895.xml"/><Relationship Id="rId13" Type="http://schemas.openxmlformats.org/officeDocument/2006/relationships/image" Target="../media/image1884.png"/><Relationship Id="rId18" Type="http://schemas.openxmlformats.org/officeDocument/2006/relationships/customXml" Target="../ink/ink1826.xml"/><Relationship Id="rId39" Type="http://schemas.openxmlformats.org/officeDocument/2006/relationships/image" Target="../media/image1897.png"/><Relationship Id="rId109" Type="http://schemas.openxmlformats.org/officeDocument/2006/relationships/image" Target="../media/image1932.png"/><Relationship Id="rId34" Type="http://schemas.openxmlformats.org/officeDocument/2006/relationships/customXml" Target="../ink/ink1834.xml"/><Relationship Id="rId50" Type="http://schemas.openxmlformats.org/officeDocument/2006/relationships/customXml" Target="../ink/ink1842.xml"/><Relationship Id="rId55" Type="http://schemas.openxmlformats.org/officeDocument/2006/relationships/image" Target="../media/image1905.png"/><Relationship Id="rId76" Type="http://schemas.openxmlformats.org/officeDocument/2006/relationships/customXml" Target="../ink/ink1855.xml"/><Relationship Id="rId97" Type="http://schemas.openxmlformats.org/officeDocument/2006/relationships/image" Target="../media/image1926.png"/><Relationship Id="rId104" Type="http://schemas.openxmlformats.org/officeDocument/2006/relationships/customXml" Target="../ink/ink1869.xml"/><Relationship Id="rId120" Type="http://schemas.openxmlformats.org/officeDocument/2006/relationships/customXml" Target="../ink/ink1877.xml"/><Relationship Id="rId125" Type="http://schemas.openxmlformats.org/officeDocument/2006/relationships/image" Target="../media/image1940.png"/><Relationship Id="rId141" Type="http://schemas.openxmlformats.org/officeDocument/2006/relationships/image" Target="../media/image1948.png"/><Relationship Id="rId146" Type="http://schemas.openxmlformats.org/officeDocument/2006/relationships/customXml" Target="../ink/ink1890.xml"/><Relationship Id="rId7" Type="http://schemas.openxmlformats.org/officeDocument/2006/relationships/image" Target="../media/image730.emf"/><Relationship Id="rId71" Type="http://schemas.openxmlformats.org/officeDocument/2006/relationships/image" Target="../media/image1913.png"/><Relationship Id="rId92" Type="http://schemas.openxmlformats.org/officeDocument/2006/relationships/customXml" Target="../ink/ink1863.xml"/><Relationship Id="rId162" Type="http://schemas.openxmlformats.org/officeDocument/2006/relationships/customXml" Target="../ink/ink1898.xml"/><Relationship Id="rId2" Type="http://schemas.openxmlformats.org/officeDocument/2006/relationships/video" Target="../media/media5.mp4"/><Relationship Id="rId29" Type="http://schemas.openxmlformats.org/officeDocument/2006/relationships/image" Target="../media/image1892.png"/><Relationship Id="rId24" Type="http://schemas.openxmlformats.org/officeDocument/2006/relationships/customXml" Target="../ink/ink1829.xml"/><Relationship Id="rId40" Type="http://schemas.openxmlformats.org/officeDocument/2006/relationships/customXml" Target="../ink/ink1837.xml"/><Relationship Id="rId45" Type="http://schemas.openxmlformats.org/officeDocument/2006/relationships/image" Target="../media/image1900.png"/><Relationship Id="rId66" Type="http://schemas.openxmlformats.org/officeDocument/2006/relationships/customXml" Target="../ink/ink1850.xml"/><Relationship Id="rId87" Type="http://schemas.openxmlformats.org/officeDocument/2006/relationships/image" Target="../media/image1921.png"/><Relationship Id="rId110" Type="http://schemas.openxmlformats.org/officeDocument/2006/relationships/customXml" Target="../ink/ink1872.xml"/><Relationship Id="rId115" Type="http://schemas.openxmlformats.org/officeDocument/2006/relationships/image" Target="../media/image1935.png"/><Relationship Id="rId131" Type="http://schemas.openxmlformats.org/officeDocument/2006/relationships/image" Target="../media/image1943.png"/><Relationship Id="rId136" Type="http://schemas.openxmlformats.org/officeDocument/2006/relationships/customXml" Target="../ink/ink1885.xml"/><Relationship Id="rId157" Type="http://schemas.openxmlformats.org/officeDocument/2006/relationships/image" Target="../media/image1956.png"/><Relationship Id="rId61" Type="http://schemas.openxmlformats.org/officeDocument/2006/relationships/image" Target="../media/image1908.png"/><Relationship Id="rId82" Type="http://schemas.openxmlformats.org/officeDocument/2006/relationships/customXml" Target="../ink/ink1858.xml"/><Relationship Id="rId152" Type="http://schemas.openxmlformats.org/officeDocument/2006/relationships/customXml" Target="../ink/ink1893.xml"/><Relationship Id="rId19" Type="http://schemas.openxmlformats.org/officeDocument/2006/relationships/image" Target="../media/image1887.png"/><Relationship Id="rId14" Type="http://schemas.openxmlformats.org/officeDocument/2006/relationships/customXml" Target="../ink/ink1824.xml"/><Relationship Id="rId30" Type="http://schemas.openxmlformats.org/officeDocument/2006/relationships/customXml" Target="../ink/ink1832.xml"/><Relationship Id="rId35" Type="http://schemas.openxmlformats.org/officeDocument/2006/relationships/image" Target="../media/image1895.png"/><Relationship Id="rId56" Type="http://schemas.openxmlformats.org/officeDocument/2006/relationships/customXml" Target="../ink/ink1845.xml"/><Relationship Id="rId77" Type="http://schemas.openxmlformats.org/officeDocument/2006/relationships/image" Target="../media/image1916.png"/><Relationship Id="rId100" Type="http://schemas.openxmlformats.org/officeDocument/2006/relationships/customXml" Target="../ink/ink1867.xml"/><Relationship Id="rId105" Type="http://schemas.openxmlformats.org/officeDocument/2006/relationships/image" Target="../media/image1930.png"/><Relationship Id="rId126" Type="http://schemas.openxmlformats.org/officeDocument/2006/relationships/customXml" Target="../ink/ink1880.xml"/><Relationship Id="rId147" Type="http://schemas.openxmlformats.org/officeDocument/2006/relationships/image" Target="../media/image1951.png"/><Relationship Id="rId8" Type="http://schemas.openxmlformats.org/officeDocument/2006/relationships/image" Target="../media/image252.png"/><Relationship Id="rId51" Type="http://schemas.openxmlformats.org/officeDocument/2006/relationships/image" Target="../media/image1903.png"/><Relationship Id="rId72" Type="http://schemas.openxmlformats.org/officeDocument/2006/relationships/customXml" Target="../ink/ink1853.xml"/><Relationship Id="rId93" Type="http://schemas.openxmlformats.org/officeDocument/2006/relationships/image" Target="../media/image1924.png"/><Relationship Id="rId98" Type="http://schemas.openxmlformats.org/officeDocument/2006/relationships/customXml" Target="../ink/ink1866.xml"/><Relationship Id="rId121" Type="http://schemas.openxmlformats.org/officeDocument/2006/relationships/image" Target="../media/image1938.png"/><Relationship Id="rId142" Type="http://schemas.openxmlformats.org/officeDocument/2006/relationships/customXml" Target="../ink/ink1888.xml"/><Relationship Id="rId163" Type="http://schemas.openxmlformats.org/officeDocument/2006/relationships/image" Target="../media/image1959.png"/><Relationship Id="rId3" Type="http://schemas.openxmlformats.org/officeDocument/2006/relationships/slideLayout" Target="../slideLayouts/slideLayout7.xml"/><Relationship Id="rId25" Type="http://schemas.openxmlformats.org/officeDocument/2006/relationships/image" Target="../media/image1890.png"/><Relationship Id="rId46" Type="http://schemas.openxmlformats.org/officeDocument/2006/relationships/customXml" Target="../ink/ink1840.xml"/><Relationship Id="rId67" Type="http://schemas.openxmlformats.org/officeDocument/2006/relationships/image" Target="../media/image1911.png"/><Relationship Id="rId116" Type="http://schemas.openxmlformats.org/officeDocument/2006/relationships/customXml" Target="../ink/ink1875.xml"/><Relationship Id="rId137" Type="http://schemas.openxmlformats.org/officeDocument/2006/relationships/image" Target="../media/image1946.png"/><Relationship Id="rId158" Type="http://schemas.openxmlformats.org/officeDocument/2006/relationships/customXml" Target="../ink/ink1896.xml"/><Relationship Id="rId20" Type="http://schemas.openxmlformats.org/officeDocument/2006/relationships/customXml" Target="../ink/ink1827.xml"/><Relationship Id="rId41" Type="http://schemas.openxmlformats.org/officeDocument/2006/relationships/image" Target="../media/image1898.png"/><Relationship Id="rId62" Type="http://schemas.openxmlformats.org/officeDocument/2006/relationships/customXml" Target="../ink/ink1848.xml"/><Relationship Id="rId83" Type="http://schemas.openxmlformats.org/officeDocument/2006/relationships/image" Target="../media/image1919.png"/><Relationship Id="rId88" Type="http://schemas.openxmlformats.org/officeDocument/2006/relationships/customXml" Target="../ink/ink1861.xml"/><Relationship Id="rId111" Type="http://schemas.openxmlformats.org/officeDocument/2006/relationships/image" Target="../media/image1933.png"/><Relationship Id="rId132" Type="http://schemas.openxmlformats.org/officeDocument/2006/relationships/customXml" Target="../ink/ink1883.xml"/><Relationship Id="rId153" Type="http://schemas.openxmlformats.org/officeDocument/2006/relationships/image" Target="../media/image1954.png"/><Relationship Id="rId15" Type="http://schemas.openxmlformats.org/officeDocument/2006/relationships/image" Target="../media/image1885.png"/><Relationship Id="rId36" Type="http://schemas.openxmlformats.org/officeDocument/2006/relationships/customXml" Target="../ink/ink1835.xml"/><Relationship Id="rId57" Type="http://schemas.openxmlformats.org/officeDocument/2006/relationships/image" Target="../media/image1906.png"/><Relationship Id="rId106" Type="http://schemas.openxmlformats.org/officeDocument/2006/relationships/customXml" Target="../ink/ink1870.xml"/><Relationship Id="rId127" Type="http://schemas.openxmlformats.org/officeDocument/2006/relationships/image" Target="../media/image1941.png"/><Relationship Id="rId10" Type="http://schemas.openxmlformats.org/officeDocument/2006/relationships/customXml" Target="../ink/ink1822.xml"/><Relationship Id="rId31" Type="http://schemas.openxmlformats.org/officeDocument/2006/relationships/image" Target="../media/image1893.png"/><Relationship Id="rId52" Type="http://schemas.openxmlformats.org/officeDocument/2006/relationships/customXml" Target="../ink/ink1843.xml"/><Relationship Id="rId73" Type="http://schemas.openxmlformats.org/officeDocument/2006/relationships/image" Target="../media/image1914.png"/><Relationship Id="rId78" Type="http://schemas.openxmlformats.org/officeDocument/2006/relationships/customXml" Target="../ink/ink1856.xml"/><Relationship Id="rId94" Type="http://schemas.openxmlformats.org/officeDocument/2006/relationships/customXml" Target="../ink/ink1864.xml"/><Relationship Id="rId99" Type="http://schemas.openxmlformats.org/officeDocument/2006/relationships/image" Target="../media/image1927.png"/><Relationship Id="rId101" Type="http://schemas.openxmlformats.org/officeDocument/2006/relationships/image" Target="../media/image1928.png"/><Relationship Id="rId122" Type="http://schemas.openxmlformats.org/officeDocument/2006/relationships/customXml" Target="../ink/ink1878.xml"/><Relationship Id="rId143" Type="http://schemas.openxmlformats.org/officeDocument/2006/relationships/image" Target="../media/image1949.png"/><Relationship Id="rId148" Type="http://schemas.openxmlformats.org/officeDocument/2006/relationships/customXml" Target="../ink/ink1891.xml"/><Relationship Id="rId164" Type="http://schemas.openxmlformats.org/officeDocument/2006/relationships/customXml" Target="../ink/ink1899.xml"/><Relationship Id="rId4" Type="http://schemas.openxmlformats.org/officeDocument/2006/relationships/image" Target="../media/image728.png"/><Relationship Id="rId9" Type="http://schemas.openxmlformats.org/officeDocument/2006/relationships/image" Target="../media/image731.jpeg"/><Relationship Id="rId26" Type="http://schemas.openxmlformats.org/officeDocument/2006/relationships/customXml" Target="../ink/ink1830.xml"/><Relationship Id="rId47" Type="http://schemas.openxmlformats.org/officeDocument/2006/relationships/image" Target="../media/image1901.png"/><Relationship Id="rId68" Type="http://schemas.openxmlformats.org/officeDocument/2006/relationships/customXml" Target="../ink/ink1851.xml"/><Relationship Id="rId89" Type="http://schemas.openxmlformats.org/officeDocument/2006/relationships/image" Target="../media/image1922.png"/><Relationship Id="rId112" Type="http://schemas.openxmlformats.org/officeDocument/2006/relationships/customXml" Target="../ink/ink1873.xml"/><Relationship Id="rId133" Type="http://schemas.openxmlformats.org/officeDocument/2006/relationships/image" Target="../media/image1944.png"/><Relationship Id="rId154" Type="http://schemas.openxmlformats.org/officeDocument/2006/relationships/customXml" Target="../ink/ink1894.xml"/><Relationship Id="rId16" Type="http://schemas.openxmlformats.org/officeDocument/2006/relationships/customXml" Target="../ink/ink1825.xml"/><Relationship Id="rId37" Type="http://schemas.openxmlformats.org/officeDocument/2006/relationships/image" Target="../media/image1896.png"/><Relationship Id="rId58" Type="http://schemas.openxmlformats.org/officeDocument/2006/relationships/customXml" Target="../ink/ink1846.xml"/><Relationship Id="rId79" Type="http://schemas.openxmlformats.org/officeDocument/2006/relationships/image" Target="../media/image1917.png"/><Relationship Id="rId102" Type="http://schemas.openxmlformats.org/officeDocument/2006/relationships/customXml" Target="../ink/ink1868.xml"/><Relationship Id="rId123" Type="http://schemas.openxmlformats.org/officeDocument/2006/relationships/image" Target="../media/image1939.png"/><Relationship Id="rId144" Type="http://schemas.openxmlformats.org/officeDocument/2006/relationships/customXml" Target="../ink/ink1889.xml"/><Relationship Id="rId90" Type="http://schemas.openxmlformats.org/officeDocument/2006/relationships/customXml" Target="../ink/ink1862.xml"/><Relationship Id="rId165" Type="http://schemas.openxmlformats.org/officeDocument/2006/relationships/image" Target="../media/image1960.png"/><Relationship Id="rId27" Type="http://schemas.openxmlformats.org/officeDocument/2006/relationships/image" Target="../media/image1891.png"/><Relationship Id="rId48" Type="http://schemas.openxmlformats.org/officeDocument/2006/relationships/customXml" Target="../ink/ink1841.xml"/><Relationship Id="rId69" Type="http://schemas.openxmlformats.org/officeDocument/2006/relationships/image" Target="../media/image1912.png"/><Relationship Id="rId113" Type="http://schemas.openxmlformats.org/officeDocument/2006/relationships/image" Target="../media/image1934.png"/><Relationship Id="rId134" Type="http://schemas.openxmlformats.org/officeDocument/2006/relationships/customXml" Target="../ink/ink1884.xml"/><Relationship Id="rId80" Type="http://schemas.openxmlformats.org/officeDocument/2006/relationships/customXml" Target="../ink/ink1857.xml"/><Relationship Id="rId155" Type="http://schemas.openxmlformats.org/officeDocument/2006/relationships/image" Target="../media/image1955.png"/></Relationships>
</file>

<file path=ppt/slides/_rels/slide26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1956.xml"/><Relationship Id="rId21" Type="http://schemas.openxmlformats.org/officeDocument/2006/relationships/customXml" Target="../ink/ink1908.xml"/><Relationship Id="rId42" Type="http://schemas.openxmlformats.org/officeDocument/2006/relationships/image" Target="../media/image1981.png"/><Relationship Id="rId63" Type="http://schemas.openxmlformats.org/officeDocument/2006/relationships/customXml" Target="../ink/ink1929.xml"/><Relationship Id="rId84" Type="http://schemas.openxmlformats.org/officeDocument/2006/relationships/image" Target="../media/image2002.png"/><Relationship Id="rId138" Type="http://schemas.openxmlformats.org/officeDocument/2006/relationships/image" Target="../media/image2029.png"/><Relationship Id="rId159" Type="http://schemas.openxmlformats.org/officeDocument/2006/relationships/customXml" Target="../ink/ink1977.xml"/><Relationship Id="rId170" Type="http://schemas.openxmlformats.org/officeDocument/2006/relationships/image" Target="../media/image2045.png"/><Relationship Id="rId191" Type="http://schemas.openxmlformats.org/officeDocument/2006/relationships/customXml" Target="../ink/ink1993.xml"/><Relationship Id="rId205" Type="http://schemas.openxmlformats.org/officeDocument/2006/relationships/customXml" Target="../ink/ink2000.xml"/><Relationship Id="rId226" Type="http://schemas.openxmlformats.org/officeDocument/2006/relationships/image" Target="../media/image2073.png"/><Relationship Id="rId107" Type="http://schemas.openxmlformats.org/officeDocument/2006/relationships/customXml" Target="../ink/ink1951.xml"/><Relationship Id="rId11" Type="http://schemas.openxmlformats.org/officeDocument/2006/relationships/customXml" Target="../ink/ink1903.xml"/><Relationship Id="rId32" Type="http://schemas.openxmlformats.org/officeDocument/2006/relationships/image" Target="../media/image1976.png"/><Relationship Id="rId53" Type="http://schemas.openxmlformats.org/officeDocument/2006/relationships/customXml" Target="../ink/ink1924.xml"/><Relationship Id="rId74" Type="http://schemas.openxmlformats.org/officeDocument/2006/relationships/image" Target="../media/image1997.png"/><Relationship Id="rId128" Type="http://schemas.openxmlformats.org/officeDocument/2006/relationships/image" Target="../media/image2024.png"/><Relationship Id="rId149" Type="http://schemas.openxmlformats.org/officeDocument/2006/relationships/customXml" Target="../ink/ink1972.xml"/><Relationship Id="rId5" Type="http://schemas.openxmlformats.org/officeDocument/2006/relationships/customXml" Target="../ink/ink1900.xml"/><Relationship Id="rId95" Type="http://schemas.openxmlformats.org/officeDocument/2006/relationships/customXml" Target="../ink/ink1945.xml"/><Relationship Id="rId160" Type="http://schemas.openxmlformats.org/officeDocument/2006/relationships/image" Target="../media/image2040.png"/><Relationship Id="rId181" Type="http://schemas.openxmlformats.org/officeDocument/2006/relationships/customXml" Target="../ink/ink1988.xml"/><Relationship Id="rId216" Type="http://schemas.openxmlformats.org/officeDocument/2006/relationships/image" Target="../media/image2068.png"/><Relationship Id="rId22" Type="http://schemas.openxmlformats.org/officeDocument/2006/relationships/image" Target="../media/image1971.png"/><Relationship Id="rId43" Type="http://schemas.openxmlformats.org/officeDocument/2006/relationships/customXml" Target="../ink/ink1919.xml"/><Relationship Id="rId64" Type="http://schemas.openxmlformats.org/officeDocument/2006/relationships/image" Target="../media/image1992.png"/><Relationship Id="rId118" Type="http://schemas.openxmlformats.org/officeDocument/2006/relationships/image" Target="../media/image2019.png"/><Relationship Id="rId139" Type="http://schemas.openxmlformats.org/officeDocument/2006/relationships/customXml" Target="../ink/ink1967.xml"/><Relationship Id="rId85" Type="http://schemas.openxmlformats.org/officeDocument/2006/relationships/customXml" Target="../ink/ink1940.xml"/><Relationship Id="rId150" Type="http://schemas.openxmlformats.org/officeDocument/2006/relationships/image" Target="../media/image2035.png"/><Relationship Id="rId171" Type="http://schemas.openxmlformats.org/officeDocument/2006/relationships/customXml" Target="../ink/ink1983.xml"/><Relationship Id="rId192" Type="http://schemas.openxmlformats.org/officeDocument/2006/relationships/image" Target="../media/image2056.png"/><Relationship Id="rId206" Type="http://schemas.openxmlformats.org/officeDocument/2006/relationships/image" Target="../media/image2063.png"/><Relationship Id="rId227" Type="http://schemas.openxmlformats.org/officeDocument/2006/relationships/customXml" Target="../ink/ink2011.xml"/><Relationship Id="rId12" Type="http://schemas.openxmlformats.org/officeDocument/2006/relationships/image" Target="../media/image1966.png"/><Relationship Id="rId33" Type="http://schemas.openxmlformats.org/officeDocument/2006/relationships/customXml" Target="../ink/ink1914.xml"/><Relationship Id="rId108" Type="http://schemas.openxmlformats.org/officeDocument/2006/relationships/image" Target="../media/image2014.png"/><Relationship Id="rId129" Type="http://schemas.openxmlformats.org/officeDocument/2006/relationships/customXml" Target="../ink/ink1962.xml"/><Relationship Id="rId54" Type="http://schemas.openxmlformats.org/officeDocument/2006/relationships/image" Target="../media/image1987.png"/><Relationship Id="rId75" Type="http://schemas.openxmlformats.org/officeDocument/2006/relationships/customXml" Target="../ink/ink1935.xml"/><Relationship Id="rId96" Type="http://schemas.openxmlformats.org/officeDocument/2006/relationships/image" Target="../media/image2008.png"/><Relationship Id="rId140" Type="http://schemas.openxmlformats.org/officeDocument/2006/relationships/image" Target="../media/image2030.png"/><Relationship Id="rId161" Type="http://schemas.openxmlformats.org/officeDocument/2006/relationships/customXml" Target="../ink/ink1978.xml"/><Relationship Id="rId182" Type="http://schemas.openxmlformats.org/officeDocument/2006/relationships/image" Target="../media/image2051.png"/><Relationship Id="rId217" Type="http://schemas.openxmlformats.org/officeDocument/2006/relationships/customXml" Target="../ink/ink2006.xml"/><Relationship Id="rId6" Type="http://schemas.openxmlformats.org/officeDocument/2006/relationships/image" Target="../media/image1963.png"/><Relationship Id="rId23" Type="http://schemas.openxmlformats.org/officeDocument/2006/relationships/customXml" Target="../ink/ink1909.xml"/><Relationship Id="rId119" Type="http://schemas.openxmlformats.org/officeDocument/2006/relationships/customXml" Target="../ink/ink1957.xml"/><Relationship Id="rId44" Type="http://schemas.openxmlformats.org/officeDocument/2006/relationships/image" Target="../media/image1982.png"/><Relationship Id="rId65" Type="http://schemas.openxmlformats.org/officeDocument/2006/relationships/customXml" Target="../ink/ink1930.xml"/><Relationship Id="rId86" Type="http://schemas.openxmlformats.org/officeDocument/2006/relationships/image" Target="../media/image2003.png"/><Relationship Id="rId130" Type="http://schemas.openxmlformats.org/officeDocument/2006/relationships/image" Target="../media/image2025.png"/><Relationship Id="rId151" Type="http://schemas.openxmlformats.org/officeDocument/2006/relationships/customXml" Target="../ink/ink1973.xml"/><Relationship Id="rId172" Type="http://schemas.openxmlformats.org/officeDocument/2006/relationships/image" Target="../media/image2046.png"/><Relationship Id="rId193" Type="http://schemas.openxmlformats.org/officeDocument/2006/relationships/customXml" Target="../ink/ink1994.xml"/><Relationship Id="rId207" Type="http://schemas.openxmlformats.org/officeDocument/2006/relationships/customXml" Target="../ink/ink2001.xml"/><Relationship Id="rId228" Type="http://schemas.openxmlformats.org/officeDocument/2006/relationships/image" Target="../media/image2074.png"/><Relationship Id="rId13" Type="http://schemas.openxmlformats.org/officeDocument/2006/relationships/customXml" Target="../ink/ink1904.xml"/><Relationship Id="rId109" Type="http://schemas.openxmlformats.org/officeDocument/2006/relationships/customXml" Target="../ink/ink1952.xml"/><Relationship Id="rId34" Type="http://schemas.openxmlformats.org/officeDocument/2006/relationships/image" Target="../media/image1977.png"/><Relationship Id="rId55" Type="http://schemas.openxmlformats.org/officeDocument/2006/relationships/customXml" Target="../ink/ink1925.xml"/><Relationship Id="rId76" Type="http://schemas.openxmlformats.org/officeDocument/2006/relationships/image" Target="../media/image1998.png"/><Relationship Id="rId97" Type="http://schemas.openxmlformats.org/officeDocument/2006/relationships/customXml" Target="../ink/ink1946.xml"/><Relationship Id="rId120" Type="http://schemas.openxmlformats.org/officeDocument/2006/relationships/image" Target="../media/image2020.png"/><Relationship Id="rId141" Type="http://schemas.openxmlformats.org/officeDocument/2006/relationships/customXml" Target="../ink/ink1968.xml"/><Relationship Id="rId7" Type="http://schemas.openxmlformats.org/officeDocument/2006/relationships/customXml" Target="../ink/ink1901.xml"/><Relationship Id="rId162" Type="http://schemas.openxmlformats.org/officeDocument/2006/relationships/image" Target="../media/image2041.png"/><Relationship Id="rId183" Type="http://schemas.openxmlformats.org/officeDocument/2006/relationships/customXml" Target="../ink/ink1989.xml"/><Relationship Id="rId218" Type="http://schemas.openxmlformats.org/officeDocument/2006/relationships/image" Target="../media/image2069.png"/><Relationship Id="rId24" Type="http://schemas.openxmlformats.org/officeDocument/2006/relationships/image" Target="../media/image1972.png"/><Relationship Id="rId45" Type="http://schemas.openxmlformats.org/officeDocument/2006/relationships/customXml" Target="../ink/ink1920.xml"/><Relationship Id="rId66" Type="http://schemas.openxmlformats.org/officeDocument/2006/relationships/image" Target="../media/image1993.png"/><Relationship Id="rId87" Type="http://schemas.openxmlformats.org/officeDocument/2006/relationships/customXml" Target="../ink/ink1941.xml"/><Relationship Id="rId110" Type="http://schemas.openxmlformats.org/officeDocument/2006/relationships/image" Target="../media/image2015.png"/><Relationship Id="rId131" Type="http://schemas.openxmlformats.org/officeDocument/2006/relationships/customXml" Target="../ink/ink1963.xml"/><Relationship Id="rId152" Type="http://schemas.openxmlformats.org/officeDocument/2006/relationships/image" Target="../media/image2036.png"/><Relationship Id="rId173" Type="http://schemas.openxmlformats.org/officeDocument/2006/relationships/customXml" Target="../ink/ink1984.xml"/><Relationship Id="rId194" Type="http://schemas.openxmlformats.org/officeDocument/2006/relationships/image" Target="../media/image2057.png"/><Relationship Id="rId208" Type="http://schemas.openxmlformats.org/officeDocument/2006/relationships/image" Target="../media/image2064.png"/><Relationship Id="rId229" Type="http://schemas.openxmlformats.org/officeDocument/2006/relationships/customXml" Target="../ink/ink2012.xml"/><Relationship Id="rId14" Type="http://schemas.openxmlformats.org/officeDocument/2006/relationships/image" Target="../media/image1967.png"/><Relationship Id="rId35" Type="http://schemas.openxmlformats.org/officeDocument/2006/relationships/customXml" Target="../ink/ink1915.xml"/><Relationship Id="rId56" Type="http://schemas.openxmlformats.org/officeDocument/2006/relationships/image" Target="../media/image1988.png"/><Relationship Id="rId77" Type="http://schemas.openxmlformats.org/officeDocument/2006/relationships/customXml" Target="../ink/ink1936.xml"/><Relationship Id="rId100" Type="http://schemas.openxmlformats.org/officeDocument/2006/relationships/image" Target="../media/image2010.png"/><Relationship Id="rId8" Type="http://schemas.openxmlformats.org/officeDocument/2006/relationships/image" Target="../media/image1964.png"/><Relationship Id="rId98" Type="http://schemas.openxmlformats.org/officeDocument/2006/relationships/image" Target="../media/image2009.png"/><Relationship Id="rId121" Type="http://schemas.openxmlformats.org/officeDocument/2006/relationships/customXml" Target="../ink/ink1958.xml"/><Relationship Id="rId142" Type="http://schemas.openxmlformats.org/officeDocument/2006/relationships/image" Target="../media/image2031.png"/><Relationship Id="rId163" Type="http://schemas.openxmlformats.org/officeDocument/2006/relationships/customXml" Target="../ink/ink1979.xml"/><Relationship Id="rId184" Type="http://schemas.openxmlformats.org/officeDocument/2006/relationships/image" Target="../media/image2052.png"/><Relationship Id="rId219" Type="http://schemas.openxmlformats.org/officeDocument/2006/relationships/customXml" Target="../ink/ink2007.xml"/><Relationship Id="rId230" Type="http://schemas.openxmlformats.org/officeDocument/2006/relationships/image" Target="../media/image2075.png"/><Relationship Id="rId25" Type="http://schemas.openxmlformats.org/officeDocument/2006/relationships/customXml" Target="../ink/ink1910.xml"/><Relationship Id="rId46" Type="http://schemas.openxmlformats.org/officeDocument/2006/relationships/image" Target="../media/image1983.png"/><Relationship Id="rId67" Type="http://schemas.openxmlformats.org/officeDocument/2006/relationships/customXml" Target="../ink/ink1931.xml"/><Relationship Id="rId116" Type="http://schemas.openxmlformats.org/officeDocument/2006/relationships/image" Target="../media/image2018.png"/><Relationship Id="rId137" Type="http://schemas.openxmlformats.org/officeDocument/2006/relationships/customXml" Target="../ink/ink1966.xml"/><Relationship Id="rId158" Type="http://schemas.openxmlformats.org/officeDocument/2006/relationships/image" Target="../media/image2039.png"/><Relationship Id="rId20" Type="http://schemas.openxmlformats.org/officeDocument/2006/relationships/image" Target="../media/image1970.png"/><Relationship Id="rId41" Type="http://schemas.openxmlformats.org/officeDocument/2006/relationships/customXml" Target="../ink/ink1918.xml"/><Relationship Id="rId62" Type="http://schemas.openxmlformats.org/officeDocument/2006/relationships/image" Target="../media/image1991.png"/><Relationship Id="rId83" Type="http://schemas.openxmlformats.org/officeDocument/2006/relationships/customXml" Target="../ink/ink1939.xml"/><Relationship Id="rId88" Type="http://schemas.openxmlformats.org/officeDocument/2006/relationships/image" Target="../media/image2004.png"/><Relationship Id="rId111" Type="http://schemas.openxmlformats.org/officeDocument/2006/relationships/customXml" Target="../ink/ink1953.xml"/><Relationship Id="rId132" Type="http://schemas.openxmlformats.org/officeDocument/2006/relationships/image" Target="../media/image2026.png"/><Relationship Id="rId153" Type="http://schemas.openxmlformats.org/officeDocument/2006/relationships/customXml" Target="../ink/ink1974.xml"/><Relationship Id="rId174" Type="http://schemas.openxmlformats.org/officeDocument/2006/relationships/image" Target="../media/image2047.png"/><Relationship Id="rId179" Type="http://schemas.openxmlformats.org/officeDocument/2006/relationships/customXml" Target="../ink/ink1987.xml"/><Relationship Id="rId195" Type="http://schemas.openxmlformats.org/officeDocument/2006/relationships/customXml" Target="../ink/ink1995.xml"/><Relationship Id="rId209" Type="http://schemas.openxmlformats.org/officeDocument/2006/relationships/customXml" Target="../ink/ink2002.xml"/><Relationship Id="rId190" Type="http://schemas.openxmlformats.org/officeDocument/2006/relationships/image" Target="../media/image2055.png"/><Relationship Id="rId204" Type="http://schemas.openxmlformats.org/officeDocument/2006/relationships/image" Target="../media/image2062.png"/><Relationship Id="rId220" Type="http://schemas.openxmlformats.org/officeDocument/2006/relationships/image" Target="../media/image2070.png"/><Relationship Id="rId225" Type="http://schemas.openxmlformats.org/officeDocument/2006/relationships/customXml" Target="../ink/ink2010.xml"/><Relationship Id="rId15" Type="http://schemas.openxmlformats.org/officeDocument/2006/relationships/customXml" Target="../ink/ink1905.xml"/><Relationship Id="rId36" Type="http://schemas.openxmlformats.org/officeDocument/2006/relationships/image" Target="../media/image1978.png"/><Relationship Id="rId57" Type="http://schemas.openxmlformats.org/officeDocument/2006/relationships/customXml" Target="../ink/ink1926.xml"/><Relationship Id="rId106" Type="http://schemas.openxmlformats.org/officeDocument/2006/relationships/image" Target="../media/image2013.png"/><Relationship Id="rId127" Type="http://schemas.openxmlformats.org/officeDocument/2006/relationships/customXml" Target="../ink/ink1961.xml"/><Relationship Id="rId10" Type="http://schemas.openxmlformats.org/officeDocument/2006/relationships/image" Target="../media/image1965.png"/><Relationship Id="rId31" Type="http://schemas.openxmlformats.org/officeDocument/2006/relationships/customXml" Target="../ink/ink1913.xml"/><Relationship Id="rId52" Type="http://schemas.openxmlformats.org/officeDocument/2006/relationships/image" Target="../media/image1986.png"/><Relationship Id="rId73" Type="http://schemas.openxmlformats.org/officeDocument/2006/relationships/customXml" Target="../ink/ink1934.xml"/><Relationship Id="rId78" Type="http://schemas.openxmlformats.org/officeDocument/2006/relationships/image" Target="../media/image1999.png"/><Relationship Id="rId94" Type="http://schemas.openxmlformats.org/officeDocument/2006/relationships/image" Target="../media/image2007.png"/><Relationship Id="rId99" Type="http://schemas.openxmlformats.org/officeDocument/2006/relationships/customXml" Target="../ink/ink1947.xml"/><Relationship Id="rId101" Type="http://schemas.openxmlformats.org/officeDocument/2006/relationships/customXml" Target="../ink/ink1948.xml"/><Relationship Id="rId122" Type="http://schemas.openxmlformats.org/officeDocument/2006/relationships/image" Target="../media/image2021.png"/><Relationship Id="rId143" Type="http://schemas.openxmlformats.org/officeDocument/2006/relationships/customXml" Target="../ink/ink1969.xml"/><Relationship Id="rId148" Type="http://schemas.openxmlformats.org/officeDocument/2006/relationships/image" Target="../media/image2034.png"/><Relationship Id="rId164" Type="http://schemas.openxmlformats.org/officeDocument/2006/relationships/image" Target="../media/image2042.png"/><Relationship Id="rId169" Type="http://schemas.openxmlformats.org/officeDocument/2006/relationships/customXml" Target="../ink/ink1982.xml"/><Relationship Id="rId185" Type="http://schemas.openxmlformats.org/officeDocument/2006/relationships/customXml" Target="../ink/ink1990.xml"/><Relationship Id="rId4" Type="http://schemas.openxmlformats.org/officeDocument/2006/relationships/image" Target="../media/image733.jpg"/><Relationship Id="rId9" Type="http://schemas.openxmlformats.org/officeDocument/2006/relationships/customXml" Target="../ink/ink1902.xml"/><Relationship Id="rId180" Type="http://schemas.openxmlformats.org/officeDocument/2006/relationships/image" Target="../media/image2050.png"/><Relationship Id="rId210" Type="http://schemas.openxmlformats.org/officeDocument/2006/relationships/image" Target="../media/image2065.png"/><Relationship Id="rId215" Type="http://schemas.openxmlformats.org/officeDocument/2006/relationships/customXml" Target="../ink/ink2005.xml"/><Relationship Id="rId26" Type="http://schemas.openxmlformats.org/officeDocument/2006/relationships/image" Target="../media/image1973.png"/><Relationship Id="rId47" Type="http://schemas.openxmlformats.org/officeDocument/2006/relationships/customXml" Target="../ink/ink1921.xml"/><Relationship Id="rId68" Type="http://schemas.openxmlformats.org/officeDocument/2006/relationships/image" Target="../media/image1994.png"/><Relationship Id="rId89" Type="http://schemas.openxmlformats.org/officeDocument/2006/relationships/customXml" Target="../ink/ink1942.xml"/><Relationship Id="rId112" Type="http://schemas.openxmlformats.org/officeDocument/2006/relationships/image" Target="../media/image2016.png"/><Relationship Id="rId133" Type="http://schemas.openxmlformats.org/officeDocument/2006/relationships/customXml" Target="../ink/ink1964.xml"/><Relationship Id="rId154" Type="http://schemas.openxmlformats.org/officeDocument/2006/relationships/image" Target="../media/image2037.png"/><Relationship Id="rId175" Type="http://schemas.openxmlformats.org/officeDocument/2006/relationships/customXml" Target="../ink/ink1985.xml"/><Relationship Id="rId196" Type="http://schemas.openxmlformats.org/officeDocument/2006/relationships/image" Target="../media/image2058.png"/><Relationship Id="rId200" Type="http://schemas.openxmlformats.org/officeDocument/2006/relationships/image" Target="../media/image2060.png"/><Relationship Id="rId16" Type="http://schemas.openxmlformats.org/officeDocument/2006/relationships/image" Target="../media/image1968.png"/><Relationship Id="rId221" Type="http://schemas.openxmlformats.org/officeDocument/2006/relationships/customXml" Target="../ink/ink2008.xml"/><Relationship Id="rId37" Type="http://schemas.openxmlformats.org/officeDocument/2006/relationships/customXml" Target="../ink/ink1916.xml"/><Relationship Id="rId58" Type="http://schemas.openxmlformats.org/officeDocument/2006/relationships/image" Target="../media/image1989.png"/><Relationship Id="rId79" Type="http://schemas.openxmlformats.org/officeDocument/2006/relationships/customXml" Target="../ink/ink1937.xml"/><Relationship Id="rId102" Type="http://schemas.openxmlformats.org/officeDocument/2006/relationships/image" Target="../media/image2011.png"/><Relationship Id="rId123" Type="http://schemas.openxmlformats.org/officeDocument/2006/relationships/customXml" Target="../ink/ink1959.xml"/><Relationship Id="rId144" Type="http://schemas.openxmlformats.org/officeDocument/2006/relationships/image" Target="../media/image2032.png"/><Relationship Id="rId90" Type="http://schemas.openxmlformats.org/officeDocument/2006/relationships/image" Target="../media/image2005.png"/><Relationship Id="rId165" Type="http://schemas.openxmlformats.org/officeDocument/2006/relationships/customXml" Target="../ink/ink1980.xml"/><Relationship Id="rId186" Type="http://schemas.openxmlformats.org/officeDocument/2006/relationships/image" Target="../media/image2053.png"/><Relationship Id="rId211" Type="http://schemas.openxmlformats.org/officeDocument/2006/relationships/customXml" Target="../ink/ink2003.xml"/><Relationship Id="rId27" Type="http://schemas.openxmlformats.org/officeDocument/2006/relationships/customXml" Target="../ink/ink1911.xml"/><Relationship Id="rId48" Type="http://schemas.openxmlformats.org/officeDocument/2006/relationships/image" Target="../media/image1984.png"/><Relationship Id="rId69" Type="http://schemas.openxmlformats.org/officeDocument/2006/relationships/customXml" Target="../ink/ink1932.xml"/><Relationship Id="rId113" Type="http://schemas.openxmlformats.org/officeDocument/2006/relationships/customXml" Target="../ink/ink1954.xml"/><Relationship Id="rId134" Type="http://schemas.openxmlformats.org/officeDocument/2006/relationships/image" Target="../media/image2027.png"/><Relationship Id="rId80" Type="http://schemas.openxmlformats.org/officeDocument/2006/relationships/image" Target="../media/image2000.png"/><Relationship Id="rId155" Type="http://schemas.openxmlformats.org/officeDocument/2006/relationships/customXml" Target="../ink/ink1975.xml"/><Relationship Id="rId176" Type="http://schemas.openxmlformats.org/officeDocument/2006/relationships/image" Target="../media/image2048.png"/><Relationship Id="rId197" Type="http://schemas.openxmlformats.org/officeDocument/2006/relationships/customXml" Target="../ink/ink1996.xml"/><Relationship Id="rId201" Type="http://schemas.openxmlformats.org/officeDocument/2006/relationships/customXml" Target="../ink/ink1998.xml"/><Relationship Id="rId222" Type="http://schemas.openxmlformats.org/officeDocument/2006/relationships/image" Target="../media/image2071.png"/><Relationship Id="rId17" Type="http://schemas.openxmlformats.org/officeDocument/2006/relationships/customXml" Target="../ink/ink1906.xml"/><Relationship Id="rId38" Type="http://schemas.openxmlformats.org/officeDocument/2006/relationships/image" Target="../media/image1979.png"/><Relationship Id="rId59" Type="http://schemas.openxmlformats.org/officeDocument/2006/relationships/customXml" Target="../ink/ink1927.xml"/><Relationship Id="rId103" Type="http://schemas.openxmlformats.org/officeDocument/2006/relationships/customXml" Target="../ink/ink1949.xml"/><Relationship Id="rId124" Type="http://schemas.openxmlformats.org/officeDocument/2006/relationships/image" Target="../media/image2022.png"/><Relationship Id="rId70" Type="http://schemas.openxmlformats.org/officeDocument/2006/relationships/image" Target="../media/image1995.png"/><Relationship Id="rId91" Type="http://schemas.openxmlformats.org/officeDocument/2006/relationships/customXml" Target="../ink/ink1943.xml"/><Relationship Id="rId145" Type="http://schemas.openxmlformats.org/officeDocument/2006/relationships/customXml" Target="../ink/ink1970.xml"/><Relationship Id="rId166" Type="http://schemas.openxmlformats.org/officeDocument/2006/relationships/image" Target="../media/image2043.png"/><Relationship Id="rId187" Type="http://schemas.openxmlformats.org/officeDocument/2006/relationships/customXml" Target="../ink/ink1991.xml"/><Relationship Id="rId1" Type="http://schemas.openxmlformats.org/officeDocument/2006/relationships/slideLayout" Target="../slideLayouts/slideLayout7.xml"/><Relationship Id="rId212" Type="http://schemas.openxmlformats.org/officeDocument/2006/relationships/image" Target="../media/image2066.png"/><Relationship Id="rId28" Type="http://schemas.openxmlformats.org/officeDocument/2006/relationships/image" Target="../media/image1974.png"/><Relationship Id="rId49" Type="http://schemas.openxmlformats.org/officeDocument/2006/relationships/customXml" Target="../ink/ink1922.xml"/><Relationship Id="rId114" Type="http://schemas.openxmlformats.org/officeDocument/2006/relationships/image" Target="../media/image2017.png"/><Relationship Id="rId60" Type="http://schemas.openxmlformats.org/officeDocument/2006/relationships/image" Target="../media/image1990.png"/><Relationship Id="rId81" Type="http://schemas.openxmlformats.org/officeDocument/2006/relationships/customXml" Target="../ink/ink1938.xml"/><Relationship Id="rId135" Type="http://schemas.openxmlformats.org/officeDocument/2006/relationships/customXml" Target="../ink/ink1965.xml"/><Relationship Id="rId156" Type="http://schemas.openxmlformats.org/officeDocument/2006/relationships/image" Target="../media/image2038.png"/><Relationship Id="rId177" Type="http://schemas.openxmlformats.org/officeDocument/2006/relationships/customXml" Target="../ink/ink1986.xml"/><Relationship Id="rId198" Type="http://schemas.openxmlformats.org/officeDocument/2006/relationships/image" Target="../media/image2059.png"/><Relationship Id="rId202" Type="http://schemas.openxmlformats.org/officeDocument/2006/relationships/image" Target="../media/image2061.png"/><Relationship Id="rId223" Type="http://schemas.openxmlformats.org/officeDocument/2006/relationships/customXml" Target="../ink/ink2009.xml"/><Relationship Id="rId18" Type="http://schemas.openxmlformats.org/officeDocument/2006/relationships/image" Target="../media/image1969.png"/><Relationship Id="rId39" Type="http://schemas.openxmlformats.org/officeDocument/2006/relationships/customXml" Target="../ink/ink1917.xml"/><Relationship Id="rId50" Type="http://schemas.openxmlformats.org/officeDocument/2006/relationships/image" Target="../media/image1985.png"/><Relationship Id="rId104" Type="http://schemas.openxmlformats.org/officeDocument/2006/relationships/image" Target="../media/image2012.png"/><Relationship Id="rId125" Type="http://schemas.openxmlformats.org/officeDocument/2006/relationships/customXml" Target="../ink/ink1960.xml"/><Relationship Id="rId146" Type="http://schemas.openxmlformats.org/officeDocument/2006/relationships/image" Target="../media/image2033.png"/><Relationship Id="rId167" Type="http://schemas.openxmlformats.org/officeDocument/2006/relationships/customXml" Target="../ink/ink1981.xml"/><Relationship Id="rId188" Type="http://schemas.openxmlformats.org/officeDocument/2006/relationships/image" Target="../media/image2054.png"/><Relationship Id="rId71" Type="http://schemas.openxmlformats.org/officeDocument/2006/relationships/customXml" Target="../ink/ink1933.xml"/><Relationship Id="rId92" Type="http://schemas.openxmlformats.org/officeDocument/2006/relationships/image" Target="../media/image2006.png"/><Relationship Id="rId213" Type="http://schemas.openxmlformats.org/officeDocument/2006/relationships/customXml" Target="../ink/ink2004.xml"/><Relationship Id="rId2" Type="http://schemas.openxmlformats.org/officeDocument/2006/relationships/notesSlide" Target="../notesSlides/notesSlide15.xml"/><Relationship Id="rId29" Type="http://schemas.openxmlformats.org/officeDocument/2006/relationships/customXml" Target="../ink/ink1912.xml"/><Relationship Id="rId40" Type="http://schemas.openxmlformats.org/officeDocument/2006/relationships/image" Target="../media/image1980.png"/><Relationship Id="rId115" Type="http://schemas.openxmlformats.org/officeDocument/2006/relationships/customXml" Target="../ink/ink1955.xml"/><Relationship Id="rId136" Type="http://schemas.openxmlformats.org/officeDocument/2006/relationships/image" Target="../media/image2028.png"/><Relationship Id="rId157" Type="http://schemas.openxmlformats.org/officeDocument/2006/relationships/customXml" Target="../ink/ink1976.xml"/><Relationship Id="rId178" Type="http://schemas.openxmlformats.org/officeDocument/2006/relationships/image" Target="../media/image2049.png"/><Relationship Id="rId61" Type="http://schemas.openxmlformats.org/officeDocument/2006/relationships/customXml" Target="../ink/ink1928.xml"/><Relationship Id="rId82" Type="http://schemas.openxmlformats.org/officeDocument/2006/relationships/image" Target="../media/image2001.png"/><Relationship Id="rId199" Type="http://schemas.openxmlformats.org/officeDocument/2006/relationships/customXml" Target="../ink/ink1997.xml"/><Relationship Id="rId203" Type="http://schemas.openxmlformats.org/officeDocument/2006/relationships/customXml" Target="../ink/ink1999.xml"/><Relationship Id="rId19" Type="http://schemas.openxmlformats.org/officeDocument/2006/relationships/customXml" Target="../ink/ink1907.xml"/><Relationship Id="rId224" Type="http://schemas.openxmlformats.org/officeDocument/2006/relationships/image" Target="../media/image2072.png"/><Relationship Id="rId30" Type="http://schemas.openxmlformats.org/officeDocument/2006/relationships/image" Target="../media/image1975.png"/><Relationship Id="rId105" Type="http://schemas.openxmlformats.org/officeDocument/2006/relationships/customXml" Target="../ink/ink1950.xml"/><Relationship Id="rId126" Type="http://schemas.openxmlformats.org/officeDocument/2006/relationships/image" Target="../media/image2023.png"/><Relationship Id="rId147" Type="http://schemas.openxmlformats.org/officeDocument/2006/relationships/customXml" Target="../ink/ink1971.xml"/><Relationship Id="rId168" Type="http://schemas.openxmlformats.org/officeDocument/2006/relationships/image" Target="../media/image2044.png"/><Relationship Id="rId51" Type="http://schemas.openxmlformats.org/officeDocument/2006/relationships/customXml" Target="../ink/ink1923.xml"/><Relationship Id="rId72" Type="http://schemas.openxmlformats.org/officeDocument/2006/relationships/image" Target="../media/image1996.png"/><Relationship Id="rId93" Type="http://schemas.openxmlformats.org/officeDocument/2006/relationships/customXml" Target="../ink/ink1944.xml"/><Relationship Id="rId189" Type="http://schemas.openxmlformats.org/officeDocument/2006/relationships/customXml" Target="../ink/ink1992.xml"/><Relationship Id="rId3" Type="http://schemas.openxmlformats.org/officeDocument/2006/relationships/image" Target="../media/image732.jpeg"/><Relationship Id="rId214" Type="http://schemas.openxmlformats.org/officeDocument/2006/relationships/image" Target="../media/image2067.png"/></Relationships>
</file>

<file path=ppt/slides/_rels/slide27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2133.png"/><Relationship Id="rId299" Type="http://schemas.openxmlformats.org/officeDocument/2006/relationships/image" Target="../media/image2224.png"/><Relationship Id="rId21" Type="http://schemas.openxmlformats.org/officeDocument/2006/relationships/image" Target="../media/image2085.png"/><Relationship Id="rId63" Type="http://schemas.openxmlformats.org/officeDocument/2006/relationships/image" Target="../media/image2106.png"/><Relationship Id="rId159" Type="http://schemas.openxmlformats.org/officeDocument/2006/relationships/image" Target="../media/image2154.png"/><Relationship Id="rId324" Type="http://schemas.openxmlformats.org/officeDocument/2006/relationships/customXml" Target="../ink/ink2172.xml"/><Relationship Id="rId366" Type="http://schemas.openxmlformats.org/officeDocument/2006/relationships/customXml" Target="../ink/ink2193.xml"/><Relationship Id="rId170" Type="http://schemas.openxmlformats.org/officeDocument/2006/relationships/customXml" Target="../ink/ink2095.xml"/><Relationship Id="rId226" Type="http://schemas.openxmlformats.org/officeDocument/2006/relationships/customXml" Target="../ink/ink2123.xml"/><Relationship Id="rId268" Type="http://schemas.openxmlformats.org/officeDocument/2006/relationships/customXml" Target="../ink/ink2144.xml"/><Relationship Id="rId32" Type="http://schemas.openxmlformats.org/officeDocument/2006/relationships/customXml" Target="../ink/ink2026.xml"/><Relationship Id="rId74" Type="http://schemas.openxmlformats.org/officeDocument/2006/relationships/customXml" Target="../ink/ink2047.xml"/><Relationship Id="rId128" Type="http://schemas.openxmlformats.org/officeDocument/2006/relationships/customXml" Target="../ink/ink2074.xml"/><Relationship Id="rId335" Type="http://schemas.openxmlformats.org/officeDocument/2006/relationships/image" Target="../media/image2242.png"/><Relationship Id="rId5" Type="http://schemas.openxmlformats.org/officeDocument/2006/relationships/image" Target="../media/image735.emf"/><Relationship Id="rId181" Type="http://schemas.openxmlformats.org/officeDocument/2006/relationships/image" Target="../media/image2165.png"/><Relationship Id="rId237" Type="http://schemas.openxmlformats.org/officeDocument/2006/relationships/image" Target="../media/image2193.png"/><Relationship Id="rId279" Type="http://schemas.openxmlformats.org/officeDocument/2006/relationships/image" Target="../media/image2214.png"/><Relationship Id="rId43" Type="http://schemas.openxmlformats.org/officeDocument/2006/relationships/image" Target="../media/image2096.png"/><Relationship Id="rId139" Type="http://schemas.openxmlformats.org/officeDocument/2006/relationships/image" Target="../media/image2144.png"/><Relationship Id="rId290" Type="http://schemas.openxmlformats.org/officeDocument/2006/relationships/customXml" Target="../ink/ink2155.xml"/><Relationship Id="rId304" Type="http://schemas.openxmlformats.org/officeDocument/2006/relationships/customXml" Target="../ink/ink2162.xml"/><Relationship Id="rId346" Type="http://schemas.openxmlformats.org/officeDocument/2006/relationships/customXml" Target="../ink/ink2183.xml"/><Relationship Id="rId85" Type="http://schemas.openxmlformats.org/officeDocument/2006/relationships/image" Target="../media/image2117.png"/><Relationship Id="rId150" Type="http://schemas.openxmlformats.org/officeDocument/2006/relationships/customXml" Target="../ink/ink2085.xml"/><Relationship Id="rId192" Type="http://schemas.openxmlformats.org/officeDocument/2006/relationships/customXml" Target="../ink/ink2106.xml"/><Relationship Id="rId206" Type="http://schemas.openxmlformats.org/officeDocument/2006/relationships/customXml" Target="../ink/ink2113.xml"/><Relationship Id="rId248" Type="http://schemas.openxmlformats.org/officeDocument/2006/relationships/customXml" Target="../ink/ink2134.xml"/><Relationship Id="rId12" Type="http://schemas.openxmlformats.org/officeDocument/2006/relationships/customXml" Target="../ink/ink2016.xml"/><Relationship Id="rId108" Type="http://schemas.openxmlformats.org/officeDocument/2006/relationships/customXml" Target="../ink/ink2064.xml"/><Relationship Id="rId315" Type="http://schemas.openxmlformats.org/officeDocument/2006/relationships/image" Target="../media/image2232.png"/><Relationship Id="rId357" Type="http://schemas.openxmlformats.org/officeDocument/2006/relationships/image" Target="../media/image2253.png"/><Relationship Id="rId54" Type="http://schemas.openxmlformats.org/officeDocument/2006/relationships/customXml" Target="../ink/ink2037.xml"/><Relationship Id="rId96" Type="http://schemas.openxmlformats.org/officeDocument/2006/relationships/customXml" Target="../ink/ink2058.xml"/><Relationship Id="rId161" Type="http://schemas.openxmlformats.org/officeDocument/2006/relationships/image" Target="../media/image2155.png"/><Relationship Id="rId217" Type="http://schemas.openxmlformats.org/officeDocument/2006/relationships/image" Target="../media/image2183.png"/><Relationship Id="rId259" Type="http://schemas.openxmlformats.org/officeDocument/2006/relationships/image" Target="../media/image2204.png"/><Relationship Id="rId23" Type="http://schemas.openxmlformats.org/officeDocument/2006/relationships/image" Target="../media/image2086.png"/><Relationship Id="rId119" Type="http://schemas.openxmlformats.org/officeDocument/2006/relationships/image" Target="../media/image2134.png"/><Relationship Id="rId270" Type="http://schemas.openxmlformats.org/officeDocument/2006/relationships/customXml" Target="../ink/ink2145.xml"/><Relationship Id="rId326" Type="http://schemas.openxmlformats.org/officeDocument/2006/relationships/customXml" Target="../ink/ink2173.xml"/><Relationship Id="rId65" Type="http://schemas.openxmlformats.org/officeDocument/2006/relationships/image" Target="../media/image2107.png"/><Relationship Id="rId130" Type="http://schemas.openxmlformats.org/officeDocument/2006/relationships/customXml" Target="../ink/ink2075.xml"/><Relationship Id="rId368" Type="http://schemas.openxmlformats.org/officeDocument/2006/relationships/customXml" Target="../ink/ink2194.xml"/><Relationship Id="rId172" Type="http://schemas.openxmlformats.org/officeDocument/2006/relationships/customXml" Target="../ink/ink2096.xml"/><Relationship Id="rId228" Type="http://schemas.openxmlformats.org/officeDocument/2006/relationships/customXml" Target="../ink/ink2124.xml"/><Relationship Id="rId281" Type="http://schemas.openxmlformats.org/officeDocument/2006/relationships/image" Target="../media/image2215.png"/><Relationship Id="rId337" Type="http://schemas.openxmlformats.org/officeDocument/2006/relationships/image" Target="../media/image2243.png"/><Relationship Id="rId34" Type="http://schemas.openxmlformats.org/officeDocument/2006/relationships/customXml" Target="../ink/ink2027.xml"/><Relationship Id="rId76" Type="http://schemas.openxmlformats.org/officeDocument/2006/relationships/customXml" Target="../ink/ink2048.xml"/><Relationship Id="rId141" Type="http://schemas.openxmlformats.org/officeDocument/2006/relationships/image" Target="../media/image2145.png"/><Relationship Id="rId7" Type="http://schemas.openxmlformats.org/officeDocument/2006/relationships/image" Target="../media/image2078.png"/><Relationship Id="rId183" Type="http://schemas.openxmlformats.org/officeDocument/2006/relationships/image" Target="../media/image2166.png"/><Relationship Id="rId239" Type="http://schemas.openxmlformats.org/officeDocument/2006/relationships/image" Target="../media/image2194.png"/><Relationship Id="rId250" Type="http://schemas.openxmlformats.org/officeDocument/2006/relationships/customXml" Target="../ink/ink2135.xml"/><Relationship Id="rId292" Type="http://schemas.openxmlformats.org/officeDocument/2006/relationships/customXml" Target="../ink/ink2156.xml"/><Relationship Id="rId306" Type="http://schemas.openxmlformats.org/officeDocument/2006/relationships/customXml" Target="../ink/ink2163.xml"/><Relationship Id="rId45" Type="http://schemas.openxmlformats.org/officeDocument/2006/relationships/image" Target="../media/image2097.png"/><Relationship Id="rId87" Type="http://schemas.openxmlformats.org/officeDocument/2006/relationships/image" Target="../media/image2118.png"/><Relationship Id="rId110" Type="http://schemas.openxmlformats.org/officeDocument/2006/relationships/customXml" Target="../ink/ink2065.xml"/><Relationship Id="rId348" Type="http://schemas.openxmlformats.org/officeDocument/2006/relationships/customXml" Target="../ink/ink2184.xml"/><Relationship Id="rId152" Type="http://schemas.openxmlformats.org/officeDocument/2006/relationships/customXml" Target="../ink/ink2086.xml"/><Relationship Id="rId194" Type="http://schemas.openxmlformats.org/officeDocument/2006/relationships/customXml" Target="../ink/ink2107.xml"/><Relationship Id="rId208" Type="http://schemas.openxmlformats.org/officeDocument/2006/relationships/customXml" Target="../ink/ink2114.xml"/><Relationship Id="rId261" Type="http://schemas.openxmlformats.org/officeDocument/2006/relationships/image" Target="../media/image2205.png"/><Relationship Id="rId14" Type="http://schemas.openxmlformats.org/officeDocument/2006/relationships/customXml" Target="../ink/ink2017.xml"/><Relationship Id="rId56" Type="http://schemas.openxmlformats.org/officeDocument/2006/relationships/customXml" Target="../ink/ink2038.xml"/><Relationship Id="rId317" Type="http://schemas.openxmlformats.org/officeDocument/2006/relationships/image" Target="../media/image2233.png"/><Relationship Id="rId359" Type="http://schemas.openxmlformats.org/officeDocument/2006/relationships/image" Target="../media/image2254.png"/><Relationship Id="rId98" Type="http://schemas.openxmlformats.org/officeDocument/2006/relationships/customXml" Target="../ink/ink2059.xml"/><Relationship Id="rId121" Type="http://schemas.openxmlformats.org/officeDocument/2006/relationships/image" Target="../media/image2135.png"/><Relationship Id="rId163" Type="http://schemas.openxmlformats.org/officeDocument/2006/relationships/image" Target="../media/image2156.png"/><Relationship Id="rId219" Type="http://schemas.openxmlformats.org/officeDocument/2006/relationships/image" Target="../media/image2184.png"/><Relationship Id="rId230" Type="http://schemas.openxmlformats.org/officeDocument/2006/relationships/customXml" Target="../ink/ink2125.xml"/><Relationship Id="rId25" Type="http://schemas.openxmlformats.org/officeDocument/2006/relationships/image" Target="../media/image2087.png"/><Relationship Id="rId67" Type="http://schemas.openxmlformats.org/officeDocument/2006/relationships/image" Target="../media/image2108.png"/><Relationship Id="rId272" Type="http://schemas.openxmlformats.org/officeDocument/2006/relationships/customXml" Target="../ink/ink2146.xml"/><Relationship Id="rId328" Type="http://schemas.openxmlformats.org/officeDocument/2006/relationships/customXml" Target="../ink/ink2174.xml"/><Relationship Id="rId132" Type="http://schemas.openxmlformats.org/officeDocument/2006/relationships/customXml" Target="../ink/ink2076.xml"/><Relationship Id="rId174" Type="http://schemas.openxmlformats.org/officeDocument/2006/relationships/customXml" Target="../ink/ink2097.xml"/><Relationship Id="rId241" Type="http://schemas.openxmlformats.org/officeDocument/2006/relationships/image" Target="../media/image2195.png"/><Relationship Id="rId15" Type="http://schemas.openxmlformats.org/officeDocument/2006/relationships/image" Target="../media/image2082.png"/><Relationship Id="rId36" Type="http://schemas.openxmlformats.org/officeDocument/2006/relationships/customXml" Target="../ink/ink2028.xml"/><Relationship Id="rId57" Type="http://schemas.openxmlformats.org/officeDocument/2006/relationships/image" Target="../media/image2103.png"/><Relationship Id="rId262" Type="http://schemas.openxmlformats.org/officeDocument/2006/relationships/customXml" Target="../ink/ink2141.xml"/><Relationship Id="rId283" Type="http://schemas.openxmlformats.org/officeDocument/2006/relationships/image" Target="../media/image2216.png"/><Relationship Id="rId318" Type="http://schemas.openxmlformats.org/officeDocument/2006/relationships/customXml" Target="../ink/ink2169.xml"/><Relationship Id="rId339" Type="http://schemas.openxmlformats.org/officeDocument/2006/relationships/image" Target="../media/image2244.png"/><Relationship Id="rId78" Type="http://schemas.openxmlformats.org/officeDocument/2006/relationships/customXml" Target="../ink/ink2049.xml"/><Relationship Id="rId99" Type="http://schemas.openxmlformats.org/officeDocument/2006/relationships/image" Target="../media/image2124.png"/><Relationship Id="rId101" Type="http://schemas.openxmlformats.org/officeDocument/2006/relationships/image" Target="../media/image2125.png"/><Relationship Id="rId122" Type="http://schemas.openxmlformats.org/officeDocument/2006/relationships/customXml" Target="../ink/ink2071.xml"/><Relationship Id="rId143" Type="http://schemas.openxmlformats.org/officeDocument/2006/relationships/image" Target="../media/image2146.png"/><Relationship Id="rId164" Type="http://schemas.openxmlformats.org/officeDocument/2006/relationships/customXml" Target="../ink/ink2092.xml"/><Relationship Id="rId185" Type="http://schemas.openxmlformats.org/officeDocument/2006/relationships/image" Target="../media/image2167.png"/><Relationship Id="rId350" Type="http://schemas.openxmlformats.org/officeDocument/2006/relationships/customXml" Target="../ink/ink2185.xml"/><Relationship Id="rId9" Type="http://schemas.openxmlformats.org/officeDocument/2006/relationships/image" Target="../media/image2079.png"/><Relationship Id="rId210" Type="http://schemas.openxmlformats.org/officeDocument/2006/relationships/customXml" Target="../ink/ink2115.xml"/><Relationship Id="rId26" Type="http://schemas.openxmlformats.org/officeDocument/2006/relationships/customXml" Target="../ink/ink2023.xml"/><Relationship Id="rId231" Type="http://schemas.openxmlformats.org/officeDocument/2006/relationships/image" Target="../media/image2190.png"/><Relationship Id="rId252" Type="http://schemas.openxmlformats.org/officeDocument/2006/relationships/customXml" Target="../ink/ink2136.xml"/><Relationship Id="rId273" Type="http://schemas.openxmlformats.org/officeDocument/2006/relationships/image" Target="../media/image2211.png"/><Relationship Id="rId294" Type="http://schemas.openxmlformats.org/officeDocument/2006/relationships/customXml" Target="../ink/ink2157.xml"/><Relationship Id="rId308" Type="http://schemas.openxmlformats.org/officeDocument/2006/relationships/customXml" Target="../ink/ink2164.xml"/><Relationship Id="rId329" Type="http://schemas.openxmlformats.org/officeDocument/2006/relationships/image" Target="../media/image2239.png"/><Relationship Id="rId47" Type="http://schemas.openxmlformats.org/officeDocument/2006/relationships/image" Target="../media/image2098.png"/><Relationship Id="rId68" Type="http://schemas.openxmlformats.org/officeDocument/2006/relationships/customXml" Target="../ink/ink2044.xml"/><Relationship Id="rId89" Type="http://schemas.openxmlformats.org/officeDocument/2006/relationships/image" Target="../media/image2119.png"/><Relationship Id="rId112" Type="http://schemas.openxmlformats.org/officeDocument/2006/relationships/customXml" Target="../ink/ink2066.xml"/><Relationship Id="rId133" Type="http://schemas.openxmlformats.org/officeDocument/2006/relationships/image" Target="../media/image2141.png"/><Relationship Id="rId154" Type="http://schemas.openxmlformats.org/officeDocument/2006/relationships/customXml" Target="../ink/ink2087.xml"/><Relationship Id="rId175" Type="http://schemas.openxmlformats.org/officeDocument/2006/relationships/image" Target="../media/image2162.png"/><Relationship Id="rId340" Type="http://schemas.openxmlformats.org/officeDocument/2006/relationships/customXml" Target="../ink/ink2180.xml"/><Relationship Id="rId361" Type="http://schemas.openxmlformats.org/officeDocument/2006/relationships/image" Target="../media/image2255.png"/><Relationship Id="rId196" Type="http://schemas.openxmlformats.org/officeDocument/2006/relationships/customXml" Target="../ink/ink2108.xml"/><Relationship Id="rId200" Type="http://schemas.openxmlformats.org/officeDocument/2006/relationships/customXml" Target="../ink/ink2110.xml"/><Relationship Id="rId16" Type="http://schemas.openxmlformats.org/officeDocument/2006/relationships/customXml" Target="../ink/ink2018.xml"/><Relationship Id="rId221" Type="http://schemas.openxmlformats.org/officeDocument/2006/relationships/image" Target="../media/image2185.png"/><Relationship Id="rId242" Type="http://schemas.openxmlformats.org/officeDocument/2006/relationships/customXml" Target="../ink/ink2131.xml"/><Relationship Id="rId263" Type="http://schemas.openxmlformats.org/officeDocument/2006/relationships/image" Target="../media/image2206.png"/><Relationship Id="rId284" Type="http://schemas.openxmlformats.org/officeDocument/2006/relationships/customXml" Target="../ink/ink2152.xml"/><Relationship Id="rId319" Type="http://schemas.openxmlformats.org/officeDocument/2006/relationships/image" Target="../media/image2234.png"/><Relationship Id="rId37" Type="http://schemas.openxmlformats.org/officeDocument/2006/relationships/image" Target="../media/image2093.png"/><Relationship Id="rId58" Type="http://schemas.openxmlformats.org/officeDocument/2006/relationships/customXml" Target="../ink/ink2039.xml"/><Relationship Id="rId79" Type="http://schemas.openxmlformats.org/officeDocument/2006/relationships/image" Target="../media/image2114.png"/><Relationship Id="rId102" Type="http://schemas.openxmlformats.org/officeDocument/2006/relationships/customXml" Target="../ink/ink2061.xml"/><Relationship Id="rId123" Type="http://schemas.openxmlformats.org/officeDocument/2006/relationships/image" Target="../media/image2136.png"/><Relationship Id="rId144" Type="http://schemas.openxmlformats.org/officeDocument/2006/relationships/customXml" Target="../ink/ink2082.xml"/><Relationship Id="rId330" Type="http://schemas.openxmlformats.org/officeDocument/2006/relationships/customXml" Target="../ink/ink2175.xml"/><Relationship Id="rId90" Type="http://schemas.openxmlformats.org/officeDocument/2006/relationships/customXml" Target="../ink/ink2055.xml"/><Relationship Id="rId165" Type="http://schemas.openxmlformats.org/officeDocument/2006/relationships/image" Target="../media/image2157.png"/><Relationship Id="rId186" Type="http://schemas.openxmlformats.org/officeDocument/2006/relationships/customXml" Target="../ink/ink2103.xml"/><Relationship Id="rId351" Type="http://schemas.openxmlformats.org/officeDocument/2006/relationships/image" Target="../media/image2250.png"/><Relationship Id="rId211" Type="http://schemas.openxmlformats.org/officeDocument/2006/relationships/image" Target="../media/image2180.png"/><Relationship Id="rId232" Type="http://schemas.openxmlformats.org/officeDocument/2006/relationships/customXml" Target="../ink/ink2126.xml"/><Relationship Id="rId253" Type="http://schemas.openxmlformats.org/officeDocument/2006/relationships/image" Target="../media/image2201.png"/><Relationship Id="rId274" Type="http://schemas.openxmlformats.org/officeDocument/2006/relationships/customXml" Target="../ink/ink2147.xml"/><Relationship Id="rId295" Type="http://schemas.openxmlformats.org/officeDocument/2006/relationships/image" Target="../media/image2222.png"/><Relationship Id="rId309" Type="http://schemas.openxmlformats.org/officeDocument/2006/relationships/image" Target="../media/image2229.png"/><Relationship Id="rId27" Type="http://schemas.openxmlformats.org/officeDocument/2006/relationships/image" Target="../media/image2088.png"/><Relationship Id="rId48" Type="http://schemas.openxmlformats.org/officeDocument/2006/relationships/customXml" Target="../ink/ink2034.xml"/><Relationship Id="rId69" Type="http://schemas.openxmlformats.org/officeDocument/2006/relationships/image" Target="../media/image2109.png"/><Relationship Id="rId113" Type="http://schemas.openxmlformats.org/officeDocument/2006/relationships/image" Target="../media/image2131.png"/><Relationship Id="rId134" Type="http://schemas.openxmlformats.org/officeDocument/2006/relationships/customXml" Target="../ink/ink2077.xml"/><Relationship Id="rId320" Type="http://schemas.openxmlformats.org/officeDocument/2006/relationships/customXml" Target="../ink/ink2170.xml"/><Relationship Id="rId80" Type="http://schemas.openxmlformats.org/officeDocument/2006/relationships/customXml" Target="../ink/ink2050.xml"/><Relationship Id="rId155" Type="http://schemas.openxmlformats.org/officeDocument/2006/relationships/image" Target="../media/image2152.png"/><Relationship Id="rId176" Type="http://schemas.openxmlformats.org/officeDocument/2006/relationships/customXml" Target="../ink/ink2098.xml"/><Relationship Id="rId197" Type="http://schemas.openxmlformats.org/officeDocument/2006/relationships/image" Target="../media/image2173.png"/><Relationship Id="rId341" Type="http://schemas.openxmlformats.org/officeDocument/2006/relationships/image" Target="../media/image2245.png"/><Relationship Id="rId362" Type="http://schemas.openxmlformats.org/officeDocument/2006/relationships/customXml" Target="../ink/ink2191.xml"/><Relationship Id="rId201" Type="http://schemas.openxmlformats.org/officeDocument/2006/relationships/image" Target="../media/image2175.png"/><Relationship Id="rId222" Type="http://schemas.openxmlformats.org/officeDocument/2006/relationships/customXml" Target="../ink/ink2121.xml"/><Relationship Id="rId243" Type="http://schemas.openxmlformats.org/officeDocument/2006/relationships/image" Target="../media/image2196.png"/><Relationship Id="rId264" Type="http://schemas.openxmlformats.org/officeDocument/2006/relationships/customXml" Target="../ink/ink2142.xml"/><Relationship Id="rId285" Type="http://schemas.openxmlformats.org/officeDocument/2006/relationships/image" Target="../media/image2217.png"/><Relationship Id="rId17" Type="http://schemas.openxmlformats.org/officeDocument/2006/relationships/image" Target="../media/image2083.png"/><Relationship Id="rId38" Type="http://schemas.openxmlformats.org/officeDocument/2006/relationships/customXml" Target="../ink/ink2029.xml"/><Relationship Id="rId59" Type="http://schemas.openxmlformats.org/officeDocument/2006/relationships/image" Target="../media/image2104.png"/><Relationship Id="rId103" Type="http://schemas.openxmlformats.org/officeDocument/2006/relationships/image" Target="../media/image2126.png"/><Relationship Id="rId124" Type="http://schemas.openxmlformats.org/officeDocument/2006/relationships/customXml" Target="../ink/ink2072.xml"/><Relationship Id="rId310" Type="http://schemas.openxmlformats.org/officeDocument/2006/relationships/customXml" Target="../ink/ink2165.xml"/><Relationship Id="rId70" Type="http://schemas.openxmlformats.org/officeDocument/2006/relationships/customXml" Target="../ink/ink2045.xml"/><Relationship Id="rId91" Type="http://schemas.openxmlformats.org/officeDocument/2006/relationships/image" Target="../media/image2120.png"/><Relationship Id="rId145" Type="http://schemas.openxmlformats.org/officeDocument/2006/relationships/image" Target="../media/image2147.png"/><Relationship Id="rId166" Type="http://schemas.openxmlformats.org/officeDocument/2006/relationships/customXml" Target="../ink/ink2093.xml"/><Relationship Id="rId187" Type="http://schemas.openxmlformats.org/officeDocument/2006/relationships/image" Target="../media/image2168.png"/><Relationship Id="rId331" Type="http://schemas.openxmlformats.org/officeDocument/2006/relationships/image" Target="../media/image2240.png"/><Relationship Id="rId352" Type="http://schemas.openxmlformats.org/officeDocument/2006/relationships/customXml" Target="../ink/ink2186.xml"/><Relationship Id="rId1" Type="http://schemas.openxmlformats.org/officeDocument/2006/relationships/slideLayout" Target="../slideLayouts/slideLayout7.xml"/><Relationship Id="rId212" Type="http://schemas.openxmlformats.org/officeDocument/2006/relationships/customXml" Target="../ink/ink2116.xml"/><Relationship Id="rId233" Type="http://schemas.openxmlformats.org/officeDocument/2006/relationships/image" Target="../media/image2191.png"/><Relationship Id="rId254" Type="http://schemas.openxmlformats.org/officeDocument/2006/relationships/customXml" Target="../ink/ink2137.xml"/><Relationship Id="rId28" Type="http://schemas.openxmlformats.org/officeDocument/2006/relationships/customXml" Target="../ink/ink2024.xml"/><Relationship Id="rId49" Type="http://schemas.openxmlformats.org/officeDocument/2006/relationships/image" Target="../media/image2099.png"/><Relationship Id="rId114" Type="http://schemas.openxmlformats.org/officeDocument/2006/relationships/customXml" Target="../ink/ink2067.xml"/><Relationship Id="rId275" Type="http://schemas.openxmlformats.org/officeDocument/2006/relationships/image" Target="../media/image2212.png"/><Relationship Id="rId296" Type="http://schemas.openxmlformats.org/officeDocument/2006/relationships/customXml" Target="../ink/ink2158.xml"/><Relationship Id="rId300" Type="http://schemas.openxmlformats.org/officeDocument/2006/relationships/customXml" Target="../ink/ink2160.xml"/><Relationship Id="rId60" Type="http://schemas.openxmlformats.org/officeDocument/2006/relationships/customXml" Target="../ink/ink2040.xml"/><Relationship Id="rId81" Type="http://schemas.openxmlformats.org/officeDocument/2006/relationships/image" Target="../media/image2115.png"/><Relationship Id="rId135" Type="http://schemas.openxmlformats.org/officeDocument/2006/relationships/image" Target="../media/image2142.png"/><Relationship Id="rId156" Type="http://schemas.openxmlformats.org/officeDocument/2006/relationships/customXml" Target="../ink/ink2088.xml"/><Relationship Id="rId177" Type="http://schemas.openxmlformats.org/officeDocument/2006/relationships/image" Target="../media/image2163.png"/><Relationship Id="rId198" Type="http://schemas.openxmlformats.org/officeDocument/2006/relationships/customXml" Target="../ink/ink2109.xml"/><Relationship Id="rId321" Type="http://schemas.openxmlformats.org/officeDocument/2006/relationships/image" Target="../media/image2235.png"/><Relationship Id="rId342" Type="http://schemas.openxmlformats.org/officeDocument/2006/relationships/customXml" Target="../ink/ink2181.xml"/><Relationship Id="rId363" Type="http://schemas.openxmlformats.org/officeDocument/2006/relationships/image" Target="../media/image2256.png"/><Relationship Id="rId202" Type="http://schemas.openxmlformats.org/officeDocument/2006/relationships/customXml" Target="../ink/ink2111.xml"/><Relationship Id="rId223" Type="http://schemas.openxmlformats.org/officeDocument/2006/relationships/image" Target="../media/image2186.png"/><Relationship Id="rId244" Type="http://schemas.openxmlformats.org/officeDocument/2006/relationships/customXml" Target="../ink/ink2132.xml"/><Relationship Id="rId18" Type="http://schemas.openxmlformats.org/officeDocument/2006/relationships/customXml" Target="../ink/ink2019.xml"/><Relationship Id="rId39" Type="http://schemas.openxmlformats.org/officeDocument/2006/relationships/image" Target="../media/image2094.png"/><Relationship Id="rId265" Type="http://schemas.openxmlformats.org/officeDocument/2006/relationships/image" Target="../media/image2207.png"/><Relationship Id="rId286" Type="http://schemas.openxmlformats.org/officeDocument/2006/relationships/customXml" Target="../ink/ink2153.xml"/><Relationship Id="rId50" Type="http://schemas.openxmlformats.org/officeDocument/2006/relationships/customXml" Target="../ink/ink2035.xml"/><Relationship Id="rId104" Type="http://schemas.openxmlformats.org/officeDocument/2006/relationships/customXml" Target="../ink/ink2062.xml"/><Relationship Id="rId125" Type="http://schemas.openxmlformats.org/officeDocument/2006/relationships/image" Target="../media/image2137.png"/><Relationship Id="rId146" Type="http://schemas.openxmlformats.org/officeDocument/2006/relationships/customXml" Target="../ink/ink2083.xml"/><Relationship Id="rId167" Type="http://schemas.openxmlformats.org/officeDocument/2006/relationships/image" Target="../media/image2158.png"/><Relationship Id="rId188" Type="http://schemas.openxmlformats.org/officeDocument/2006/relationships/customXml" Target="../ink/ink2104.xml"/><Relationship Id="rId311" Type="http://schemas.openxmlformats.org/officeDocument/2006/relationships/image" Target="../media/image2230.png"/><Relationship Id="rId332" Type="http://schemas.openxmlformats.org/officeDocument/2006/relationships/customXml" Target="../ink/ink2176.xml"/><Relationship Id="rId353" Type="http://schemas.openxmlformats.org/officeDocument/2006/relationships/image" Target="../media/image2251.png"/><Relationship Id="rId71" Type="http://schemas.openxmlformats.org/officeDocument/2006/relationships/image" Target="../media/image2110.png"/><Relationship Id="rId92" Type="http://schemas.openxmlformats.org/officeDocument/2006/relationships/customXml" Target="../ink/ink2056.xml"/><Relationship Id="rId213" Type="http://schemas.openxmlformats.org/officeDocument/2006/relationships/image" Target="../media/image2181.png"/><Relationship Id="rId234" Type="http://schemas.openxmlformats.org/officeDocument/2006/relationships/customXml" Target="../ink/ink2127.xml"/><Relationship Id="rId2" Type="http://schemas.openxmlformats.org/officeDocument/2006/relationships/notesSlide" Target="../notesSlides/notesSlide16.xml"/><Relationship Id="rId29" Type="http://schemas.openxmlformats.org/officeDocument/2006/relationships/image" Target="../media/image2089.png"/><Relationship Id="rId255" Type="http://schemas.openxmlformats.org/officeDocument/2006/relationships/image" Target="../media/image2202.png"/><Relationship Id="rId276" Type="http://schemas.openxmlformats.org/officeDocument/2006/relationships/customXml" Target="../ink/ink2148.xml"/><Relationship Id="rId297" Type="http://schemas.openxmlformats.org/officeDocument/2006/relationships/image" Target="../media/image2223.png"/><Relationship Id="rId40" Type="http://schemas.openxmlformats.org/officeDocument/2006/relationships/customXml" Target="../ink/ink2030.xml"/><Relationship Id="rId115" Type="http://schemas.openxmlformats.org/officeDocument/2006/relationships/image" Target="../media/image2132.png"/><Relationship Id="rId136" Type="http://schemas.openxmlformats.org/officeDocument/2006/relationships/customXml" Target="../ink/ink2078.xml"/><Relationship Id="rId157" Type="http://schemas.openxmlformats.org/officeDocument/2006/relationships/image" Target="../media/image2153.png"/><Relationship Id="rId178" Type="http://schemas.openxmlformats.org/officeDocument/2006/relationships/customXml" Target="../ink/ink2099.xml"/><Relationship Id="rId301" Type="http://schemas.openxmlformats.org/officeDocument/2006/relationships/image" Target="../media/image2225.png"/><Relationship Id="rId322" Type="http://schemas.openxmlformats.org/officeDocument/2006/relationships/customXml" Target="../ink/ink2171.xml"/><Relationship Id="rId343" Type="http://schemas.openxmlformats.org/officeDocument/2006/relationships/image" Target="../media/image2246.png"/><Relationship Id="rId364" Type="http://schemas.openxmlformats.org/officeDocument/2006/relationships/customXml" Target="../ink/ink2192.xml"/><Relationship Id="rId61" Type="http://schemas.openxmlformats.org/officeDocument/2006/relationships/image" Target="../media/image2105.png"/><Relationship Id="rId82" Type="http://schemas.openxmlformats.org/officeDocument/2006/relationships/customXml" Target="../ink/ink2051.xml"/><Relationship Id="rId199" Type="http://schemas.openxmlformats.org/officeDocument/2006/relationships/image" Target="../media/image2174.png"/><Relationship Id="rId203" Type="http://schemas.openxmlformats.org/officeDocument/2006/relationships/image" Target="../media/image2176.png"/><Relationship Id="rId19" Type="http://schemas.openxmlformats.org/officeDocument/2006/relationships/image" Target="../media/image2084.png"/><Relationship Id="rId224" Type="http://schemas.openxmlformats.org/officeDocument/2006/relationships/customXml" Target="../ink/ink2122.xml"/><Relationship Id="rId245" Type="http://schemas.openxmlformats.org/officeDocument/2006/relationships/image" Target="../media/image2197.png"/><Relationship Id="rId266" Type="http://schemas.openxmlformats.org/officeDocument/2006/relationships/customXml" Target="../ink/ink2143.xml"/><Relationship Id="rId287" Type="http://schemas.openxmlformats.org/officeDocument/2006/relationships/image" Target="../media/image2218.png"/><Relationship Id="rId30" Type="http://schemas.openxmlformats.org/officeDocument/2006/relationships/customXml" Target="../ink/ink2025.xml"/><Relationship Id="rId105" Type="http://schemas.openxmlformats.org/officeDocument/2006/relationships/image" Target="../media/image2127.png"/><Relationship Id="rId126" Type="http://schemas.openxmlformats.org/officeDocument/2006/relationships/customXml" Target="../ink/ink2073.xml"/><Relationship Id="rId147" Type="http://schemas.openxmlformats.org/officeDocument/2006/relationships/image" Target="../media/image2148.png"/><Relationship Id="rId168" Type="http://schemas.openxmlformats.org/officeDocument/2006/relationships/customXml" Target="../ink/ink2094.xml"/><Relationship Id="rId312" Type="http://schemas.openxmlformats.org/officeDocument/2006/relationships/customXml" Target="../ink/ink2166.xml"/><Relationship Id="rId333" Type="http://schemas.openxmlformats.org/officeDocument/2006/relationships/image" Target="../media/image2241.png"/><Relationship Id="rId354" Type="http://schemas.openxmlformats.org/officeDocument/2006/relationships/customXml" Target="../ink/ink2187.xml"/><Relationship Id="rId51" Type="http://schemas.openxmlformats.org/officeDocument/2006/relationships/image" Target="../media/image2100.png"/><Relationship Id="rId72" Type="http://schemas.openxmlformats.org/officeDocument/2006/relationships/customXml" Target="../ink/ink2046.xml"/><Relationship Id="rId93" Type="http://schemas.openxmlformats.org/officeDocument/2006/relationships/image" Target="../media/image2121.png"/><Relationship Id="rId189" Type="http://schemas.openxmlformats.org/officeDocument/2006/relationships/image" Target="../media/image2169.png"/><Relationship Id="rId3" Type="http://schemas.openxmlformats.org/officeDocument/2006/relationships/image" Target="../media/image734.jpeg"/><Relationship Id="rId214" Type="http://schemas.openxmlformats.org/officeDocument/2006/relationships/customXml" Target="../ink/ink2117.xml"/><Relationship Id="rId235" Type="http://schemas.openxmlformats.org/officeDocument/2006/relationships/image" Target="../media/image2192.png"/><Relationship Id="rId256" Type="http://schemas.openxmlformats.org/officeDocument/2006/relationships/customXml" Target="../ink/ink2138.xml"/><Relationship Id="rId277" Type="http://schemas.openxmlformats.org/officeDocument/2006/relationships/image" Target="../media/image2213.png"/><Relationship Id="rId298" Type="http://schemas.openxmlformats.org/officeDocument/2006/relationships/customXml" Target="../ink/ink2159.xml"/><Relationship Id="rId116" Type="http://schemas.openxmlformats.org/officeDocument/2006/relationships/customXml" Target="../ink/ink2068.xml"/><Relationship Id="rId137" Type="http://schemas.openxmlformats.org/officeDocument/2006/relationships/image" Target="../media/image2143.png"/><Relationship Id="rId158" Type="http://schemas.openxmlformats.org/officeDocument/2006/relationships/customXml" Target="../ink/ink2089.xml"/><Relationship Id="rId302" Type="http://schemas.openxmlformats.org/officeDocument/2006/relationships/customXml" Target="../ink/ink2161.xml"/><Relationship Id="rId323" Type="http://schemas.openxmlformats.org/officeDocument/2006/relationships/image" Target="../media/image2236.png"/><Relationship Id="rId344" Type="http://schemas.openxmlformats.org/officeDocument/2006/relationships/customXml" Target="../ink/ink2182.xml"/><Relationship Id="rId20" Type="http://schemas.openxmlformats.org/officeDocument/2006/relationships/customXml" Target="../ink/ink2020.xml"/><Relationship Id="rId41" Type="http://schemas.openxmlformats.org/officeDocument/2006/relationships/image" Target="../media/image2095.png"/><Relationship Id="rId62" Type="http://schemas.openxmlformats.org/officeDocument/2006/relationships/customXml" Target="../ink/ink2041.xml"/><Relationship Id="rId83" Type="http://schemas.openxmlformats.org/officeDocument/2006/relationships/image" Target="../media/image2116.png"/><Relationship Id="rId179" Type="http://schemas.openxmlformats.org/officeDocument/2006/relationships/image" Target="../media/image2164.png"/><Relationship Id="rId365" Type="http://schemas.openxmlformats.org/officeDocument/2006/relationships/image" Target="../media/image2257.png"/><Relationship Id="rId190" Type="http://schemas.openxmlformats.org/officeDocument/2006/relationships/customXml" Target="../ink/ink2105.xml"/><Relationship Id="rId204" Type="http://schemas.openxmlformats.org/officeDocument/2006/relationships/customXml" Target="../ink/ink2112.xml"/><Relationship Id="rId225" Type="http://schemas.openxmlformats.org/officeDocument/2006/relationships/image" Target="../media/image2187.png"/><Relationship Id="rId246" Type="http://schemas.openxmlformats.org/officeDocument/2006/relationships/customXml" Target="../ink/ink2133.xml"/><Relationship Id="rId267" Type="http://schemas.openxmlformats.org/officeDocument/2006/relationships/image" Target="../media/image2208.png"/><Relationship Id="rId288" Type="http://schemas.openxmlformats.org/officeDocument/2006/relationships/customXml" Target="../ink/ink2154.xml"/><Relationship Id="rId106" Type="http://schemas.openxmlformats.org/officeDocument/2006/relationships/customXml" Target="../ink/ink2063.xml"/><Relationship Id="rId127" Type="http://schemas.openxmlformats.org/officeDocument/2006/relationships/image" Target="../media/image2138.png"/><Relationship Id="rId313" Type="http://schemas.openxmlformats.org/officeDocument/2006/relationships/image" Target="../media/image2231.png"/><Relationship Id="rId10" Type="http://schemas.openxmlformats.org/officeDocument/2006/relationships/customXml" Target="../ink/ink2015.xml"/><Relationship Id="rId31" Type="http://schemas.openxmlformats.org/officeDocument/2006/relationships/image" Target="../media/image2090.png"/><Relationship Id="rId52" Type="http://schemas.openxmlformats.org/officeDocument/2006/relationships/customXml" Target="../ink/ink2036.xml"/><Relationship Id="rId73" Type="http://schemas.openxmlformats.org/officeDocument/2006/relationships/image" Target="../media/image2111.png"/><Relationship Id="rId94" Type="http://schemas.openxmlformats.org/officeDocument/2006/relationships/customXml" Target="../ink/ink2057.xml"/><Relationship Id="rId148" Type="http://schemas.openxmlformats.org/officeDocument/2006/relationships/customXml" Target="../ink/ink2084.xml"/><Relationship Id="rId169" Type="http://schemas.openxmlformats.org/officeDocument/2006/relationships/image" Target="../media/image2159.png"/><Relationship Id="rId334" Type="http://schemas.openxmlformats.org/officeDocument/2006/relationships/customXml" Target="../ink/ink2177.xml"/><Relationship Id="rId355" Type="http://schemas.openxmlformats.org/officeDocument/2006/relationships/image" Target="../media/image2252.png"/><Relationship Id="rId4" Type="http://schemas.openxmlformats.org/officeDocument/2006/relationships/oleObject" Target="../embeddings/oleObject12.bin"/><Relationship Id="rId180" Type="http://schemas.openxmlformats.org/officeDocument/2006/relationships/customXml" Target="../ink/ink2100.xml"/><Relationship Id="rId215" Type="http://schemas.openxmlformats.org/officeDocument/2006/relationships/image" Target="../media/image2182.png"/><Relationship Id="rId236" Type="http://schemas.openxmlformats.org/officeDocument/2006/relationships/customXml" Target="../ink/ink2128.xml"/><Relationship Id="rId257" Type="http://schemas.openxmlformats.org/officeDocument/2006/relationships/image" Target="../media/image2203.png"/><Relationship Id="rId278" Type="http://schemas.openxmlformats.org/officeDocument/2006/relationships/customXml" Target="../ink/ink2149.xml"/><Relationship Id="rId303" Type="http://schemas.openxmlformats.org/officeDocument/2006/relationships/image" Target="../media/image2226.png"/><Relationship Id="rId42" Type="http://schemas.openxmlformats.org/officeDocument/2006/relationships/customXml" Target="../ink/ink2031.xml"/><Relationship Id="rId84" Type="http://schemas.openxmlformats.org/officeDocument/2006/relationships/customXml" Target="../ink/ink2052.xml"/><Relationship Id="rId138" Type="http://schemas.openxmlformats.org/officeDocument/2006/relationships/customXml" Target="../ink/ink2079.xml"/><Relationship Id="rId345" Type="http://schemas.openxmlformats.org/officeDocument/2006/relationships/image" Target="../media/image2247.png"/><Relationship Id="rId191" Type="http://schemas.openxmlformats.org/officeDocument/2006/relationships/image" Target="../media/image2170.png"/><Relationship Id="rId205" Type="http://schemas.openxmlformats.org/officeDocument/2006/relationships/image" Target="../media/image2177.png"/><Relationship Id="rId247" Type="http://schemas.openxmlformats.org/officeDocument/2006/relationships/image" Target="../media/image2198.png"/><Relationship Id="rId107" Type="http://schemas.openxmlformats.org/officeDocument/2006/relationships/image" Target="../media/image2128.png"/><Relationship Id="rId289" Type="http://schemas.openxmlformats.org/officeDocument/2006/relationships/image" Target="../media/image2219.png"/><Relationship Id="rId11" Type="http://schemas.openxmlformats.org/officeDocument/2006/relationships/image" Target="../media/image2080.png"/><Relationship Id="rId53" Type="http://schemas.openxmlformats.org/officeDocument/2006/relationships/image" Target="../media/image2101.png"/><Relationship Id="rId149" Type="http://schemas.openxmlformats.org/officeDocument/2006/relationships/image" Target="../media/image2149.png"/><Relationship Id="rId314" Type="http://schemas.openxmlformats.org/officeDocument/2006/relationships/customXml" Target="../ink/ink2167.xml"/><Relationship Id="rId356" Type="http://schemas.openxmlformats.org/officeDocument/2006/relationships/customXml" Target="../ink/ink2188.xml"/><Relationship Id="rId95" Type="http://schemas.openxmlformats.org/officeDocument/2006/relationships/image" Target="../media/image2122.png"/><Relationship Id="rId160" Type="http://schemas.openxmlformats.org/officeDocument/2006/relationships/customXml" Target="../ink/ink2090.xml"/><Relationship Id="rId216" Type="http://schemas.openxmlformats.org/officeDocument/2006/relationships/customXml" Target="../ink/ink2118.xml"/><Relationship Id="rId258" Type="http://schemas.openxmlformats.org/officeDocument/2006/relationships/customXml" Target="../ink/ink2139.xml"/><Relationship Id="rId22" Type="http://schemas.openxmlformats.org/officeDocument/2006/relationships/customXml" Target="../ink/ink2021.xml"/><Relationship Id="rId64" Type="http://schemas.openxmlformats.org/officeDocument/2006/relationships/customXml" Target="../ink/ink2042.xml"/><Relationship Id="rId118" Type="http://schemas.openxmlformats.org/officeDocument/2006/relationships/customXml" Target="../ink/ink2069.xml"/><Relationship Id="rId325" Type="http://schemas.openxmlformats.org/officeDocument/2006/relationships/image" Target="../media/image2237.png"/><Relationship Id="rId367" Type="http://schemas.openxmlformats.org/officeDocument/2006/relationships/image" Target="../media/image2258.png"/><Relationship Id="rId171" Type="http://schemas.openxmlformats.org/officeDocument/2006/relationships/image" Target="../media/image2160.png"/><Relationship Id="rId227" Type="http://schemas.openxmlformats.org/officeDocument/2006/relationships/image" Target="../media/image2188.png"/><Relationship Id="rId269" Type="http://schemas.openxmlformats.org/officeDocument/2006/relationships/image" Target="../media/image2209.png"/><Relationship Id="rId33" Type="http://schemas.openxmlformats.org/officeDocument/2006/relationships/image" Target="../media/image2091.png"/><Relationship Id="rId129" Type="http://schemas.openxmlformats.org/officeDocument/2006/relationships/image" Target="../media/image2139.png"/><Relationship Id="rId280" Type="http://schemas.openxmlformats.org/officeDocument/2006/relationships/customXml" Target="../ink/ink2150.xml"/><Relationship Id="rId336" Type="http://schemas.openxmlformats.org/officeDocument/2006/relationships/customXml" Target="../ink/ink2178.xml"/><Relationship Id="rId75" Type="http://schemas.openxmlformats.org/officeDocument/2006/relationships/image" Target="../media/image2112.png"/><Relationship Id="rId140" Type="http://schemas.openxmlformats.org/officeDocument/2006/relationships/customXml" Target="../ink/ink2080.xml"/><Relationship Id="rId182" Type="http://schemas.openxmlformats.org/officeDocument/2006/relationships/customXml" Target="../ink/ink2101.xml"/><Relationship Id="rId6" Type="http://schemas.openxmlformats.org/officeDocument/2006/relationships/customXml" Target="../ink/ink2013.xml"/><Relationship Id="rId238" Type="http://schemas.openxmlformats.org/officeDocument/2006/relationships/customXml" Target="../ink/ink2129.xml"/><Relationship Id="rId291" Type="http://schemas.openxmlformats.org/officeDocument/2006/relationships/image" Target="../media/image2220.png"/><Relationship Id="rId305" Type="http://schemas.openxmlformats.org/officeDocument/2006/relationships/image" Target="../media/image2227.png"/><Relationship Id="rId347" Type="http://schemas.openxmlformats.org/officeDocument/2006/relationships/image" Target="../media/image2248.png"/><Relationship Id="rId44" Type="http://schemas.openxmlformats.org/officeDocument/2006/relationships/customXml" Target="../ink/ink2032.xml"/><Relationship Id="rId86" Type="http://schemas.openxmlformats.org/officeDocument/2006/relationships/customXml" Target="../ink/ink2053.xml"/><Relationship Id="rId151" Type="http://schemas.openxmlformats.org/officeDocument/2006/relationships/image" Target="../media/image2150.png"/><Relationship Id="rId193" Type="http://schemas.openxmlformats.org/officeDocument/2006/relationships/image" Target="../media/image2171.png"/><Relationship Id="rId207" Type="http://schemas.openxmlformats.org/officeDocument/2006/relationships/image" Target="../media/image2178.png"/><Relationship Id="rId249" Type="http://schemas.openxmlformats.org/officeDocument/2006/relationships/image" Target="../media/image2199.png"/><Relationship Id="rId13" Type="http://schemas.openxmlformats.org/officeDocument/2006/relationships/image" Target="../media/image2081.png"/><Relationship Id="rId109" Type="http://schemas.openxmlformats.org/officeDocument/2006/relationships/image" Target="../media/image2129.png"/><Relationship Id="rId260" Type="http://schemas.openxmlformats.org/officeDocument/2006/relationships/customXml" Target="../ink/ink2140.xml"/><Relationship Id="rId316" Type="http://schemas.openxmlformats.org/officeDocument/2006/relationships/customXml" Target="../ink/ink2168.xml"/><Relationship Id="rId55" Type="http://schemas.openxmlformats.org/officeDocument/2006/relationships/image" Target="../media/image2102.png"/><Relationship Id="rId97" Type="http://schemas.openxmlformats.org/officeDocument/2006/relationships/image" Target="../media/image2123.png"/><Relationship Id="rId120" Type="http://schemas.openxmlformats.org/officeDocument/2006/relationships/customXml" Target="../ink/ink2070.xml"/><Relationship Id="rId358" Type="http://schemas.openxmlformats.org/officeDocument/2006/relationships/customXml" Target="../ink/ink2189.xml"/><Relationship Id="rId162" Type="http://schemas.openxmlformats.org/officeDocument/2006/relationships/customXml" Target="../ink/ink2091.xml"/><Relationship Id="rId218" Type="http://schemas.openxmlformats.org/officeDocument/2006/relationships/customXml" Target="../ink/ink2119.xml"/><Relationship Id="rId271" Type="http://schemas.openxmlformats.org/officeDocument/2006/relationships/image" Target="../media/image2210.png"/><Relationship Id="rId24" Type="http://schemas.openxmlformats.org/officeDocument/2006/relationships/customXml" Target="../ink/ink2022.xml"/><Relationship Id="rId66" Type="http://schemas.openxmlformats.org/officeDocument/2006/relationships/customXml" Target="../ink/ink2043.xml"/><Relationship Id="rId131" Type="http://schemas.openxmlformats.org/officeDocument/2006/relationships/image" Target="../media/image2140.png"/><Relationship Id="rId327" Type="http://schemas.openxmlformats.org/officeDocument/2006/relationships/image" Target="../media/image2238.png"/><Relationship Id="rId369" Type="http://schemas.openxmlformats.org/officeDocument/2006/relationships/image" Target="../media/image2259.png"/><Relationship Id="rId173" Type="http://schemas.openxmlformats.org/officeDocument/2006/relationships/image" Target="../media/image2161.png"/><Relationship Id="rId229" Type="http://schemas.openxmlformats.org/officeDocument/2006/relationships/image" Target="../media/image2189.png"/><Relationship Id="rId240" Type="http://schemas.openxmlformats.org/officeDocument/2006/relationships/customXml" Target="../ink/ink2130.xml"/><Relationship Id="rId35" Type="http://schemas.openxmlformats.org/officeDocument/2006/relationships/image" Target="../media/image2092.png"/><Relationship Id="rId77" Type="http://schemas.openxmlformats.org/officeDocument/2006/relationships/image" Target="../media/image2113.png"/><Relationship Id="rId100" Type="http://schemas.openxmlformats.org/officeDocument/2006/relationships/customXml" Target="../ink/ink2060.xml"/><Relationship Id="rId282" Type="http://schemas.openxmlformats.org/officeDocument/2006/relationships/customXml" Target="../ink/ink2151.xml"/><Relationship Id="rId338" Type="http://schemas.openxmlformats.org/officeDocument/2006/relationships/customXml" Target="../ink/ink2179.xml"/><Relationship Id="rId8" Type="http://schemas.openxmlformats.org/officeDocument/2006/relationships/customXml" Target="../ink/ink2014.xml"/><Relationship Id="rId142" Type="http://schemas.openxmlformats.org/officeDocument/2006/relationships/customXml" Target="../ink/ink2081.xml"/><Relationship Id="rId184" Type="http://schemas.openxmlformats.org/officeDocument/2006/relationships/customXml" Target="../ink/ink2102.xml"/><Relationship Id="rId251" Type="http://schemas.openxmlformats.org/officeDocument/2006/relationships/image" Target="../media/image2200.png"/><Relationship Id="rId46" Type="http://schemas.openxmlformats.org/officeDocument/2006/relationships/customXml" Target="../ink/ink2033.xml"/><Relationship Id="rId293" Type="http://schemas.openxmlformats.org/officeDocument/2006/relationships/image" Target="../media/image2221.png"/><Relationship Id="rId307" Type="http://schemas.openxmlformats.org/officeDocument/2006/relationships/image" Target="../media/image2228.png"/><Relationship Id="rId349" Type="http://schemas.openxmlformats.org/officeDocument/2006/relationships/image" Target="../media/image2249.png"/><Relationship Id="rId88" Type="http://schemas.openxmlformats.org/officeDocument/2006/relationships/customXml" Target="../ink/ink2054.xml"/><Relationship Id="rId111" Type="http://schemas.openxmlformats.org/officeDocument/2006/relationships/image" Target="../media/image2130.png"/><Relationship Id="rId153" Type="http://schemas.openxmlformats.org/officeDocument/2006/relationships/image" Target="../media/image2151.png"/><Relationship Id="rId195" Type="http://schemas.openxmlformats.org/officeDocument/2006/relationships/image" Target="../media/image2172.png"/><Relationship Id="rId209" Type="http://schemas.openxmlformats.org/officeDocument/2006/relationships/image" Target="../media/image2179.png"/><Relationship Id="rId360" Type="http://schemas.openxmlformats.org/officeDocument/2006/relationships/customXml" Target="../ink/ink2190.xml"/><Relationship Id="rId220" Type="http://schemas.openxmlformats.org/officeDocument/2006/relationships/customXml" Target="../ink/ink2120.xml"/></Relationships>
</file>

<file path=ppt/slides/_rels/slide2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265.png"/><Relationship Id="rId18" Type="http://schemas.openxmlformats.org/officeDocument/2006/relationships/customXml" Target="../ink/ink2203.xml"/><Relationship Id="rId26" Type="http://schemas.openxmlformats.org/officeDocument/2006/relationships/customXml" Target="../ink/ink2207.xml"/><Relationship Id="rId39" Type="http://schemas.openxmlformats.org/officeDocument/2006/relationships/image" Target="../media/image2278.png"/><Relationship Id="rId21" Type="http://schemas.openxmlformats.org/officeDocument/2006/relationships/image" Target="../media/image2269.png"/><Relationship Id="rId34" Type="http://schemas.openxmlformats.org/officeDocument/2006/relationships/customXml" Target="../ink/ink2211.xml"/><Relationship Id="rId42" Type="http://schemas.openxmlformats.org/officeDocument/2006/relationships/customXml" Target="../ink/ink2215.xml"/><Relationship Id="rId47" Type="http://schemas.openxmlformats.org/officeDocument/2006/relationships/image" Target="../media/image2281.png"/><Relationship Id="rId50" Type="http://schemas.openxmlformats.org/officeDocument/2006/relationships/customXml" Target="../ink/ink2219.xml"/><Relationship Id="rId55" Type="http://schemas.openxmlformats.org/officeDocument/2006/relationships/image" Target="../media/image2285.png"/><Relationship Id="rId7" Type="http://schemas.openxmlformats.org/officeDocument/2006/relationships/image" Target="../media/image2262.png"/><Relationship Id="rId2" Type="http://schemas.openxmlformats.org/officeDocument/2006/relationships/customXml" Target="../ink/ink2195.xml"/><Relationship Id="rId16" Type="http://schemas.openxmlformats.org/officeDocument/2006/relationships/customXml" Target="../ink/ink2202.xml"/><Relationship Id="rId29" Type="http://schemas.openxmlformats.org/officeDocument/2006/relationships/image" Target="../media/image2273.png"/><Relationship Id="rId11" Type="http://schemas.openxmlformats.org/officeDocument/2006/relationships/image" Target="../media/image2264.png"/><Relationship Id="rId24" Type="http://schemas.openxmlformats.org/officeDocument/2006/relationships/customXml" Target="../ink/ink2206.xml"/><Relationship Id="rId32" Type="http://schemas.openxmlformats.org/officeDocument/2006/relationships/customXml" Target="../ink/ink2210.xml"/><Relationship Id="rId37" Type="http://schemas.openxmlformats.org/officeDocument/2006/relationships/image" Target="../media/image2277.png"/><Relationship Id="rId40" Type="http://schemas.openxmlformats.org/officeDocument/2006/relationships/customXml" Target="../ink/ink2214.xml"/><Relationship Id="rId45" Type="http://schemas.openxmlformats.org/officeDocument/2006/relationships/image" Target="../media/image862.png"/><Relationship Id="rId53" Type="http://schemas.openxmlformats.org/officeDocument/2006/relationships/image" Target="../media/image2284.png"/><Relationship Id="rId5" Type="http://schemas.openxmlformats.org/officeDocument/2006/relationships/image" Target="../media/image2261.png"/><Relationship Id="rId19" Type="http://schemas.openxmlformats.org/officeDocument/2006/relationships/image" Target="../media/image2268.png"/><Relationship Id="rId4" Type="http://schemas.openxmlformats.org/officeDocument/2006/relationships/customXml" Target="../ink/ink2196.xml"/><Relationship Id="rId9" Type="http://schemas.openxmlformats.org/officeDocument/2006/relationships/image" Target="../media/image2263.png"/><Relationship Id="rId14" Type="http://schemas.openxmlformats.org/officeDocument/2006/relationships/customXml" Target="../ink/ink2201.xml"/><Relationship Id="rId22" Type="http://schemas.openxmlformats.org/officeDocument/2006/relationships/customXml" Target="../ink/ink2205.xml"/><Relationship Id="rId27" Type="http://schemas.openxmlformats.org/officeDocument/2006/relationships/image" Target="../media/image2272.png"/><Relationship Id="rId30" Type="http://schemas.openxmlformats.org/officeDocument/2006/relationships/customXml" Target="../ink/ink2209.xml"/><Relationship Id="rId35" Type="http://schemas.openxmlformats.org/officeDocument/2006/relationships/image" Target="../media/image2276.png"/><Relationship Id="rId43" Type="http://schemas.openxmlformats.org/officeDocument/2006/relationships/image" Target="../media/image2280.png"/><Relationship Id="rId48" Type="http://schemas.openxmlformats.org/officeDocument/2006/relationships/customXml" Target="../ink/ink2218.xml"/><Relationship Id="rId56" Type="http://schemas.openxmlformats.org/officeDocument/2006/relationships/customXml" Target="../ink/ink2222.xml"/><Relationship Id="rId8" Type="http://schemas.openxmlformats.org/officeDocument/2006/relationships/customXml" Target="../ink/ink2198.xml"/><Relationship Id="rId51" Type="http://schemas.openxmlformats.org/officeDocument/2006/relationships/image" Target="../media/image2283.png"/><Relationship Id="rId3" Type="http://schemas.openxmlformats.org/officeDocument/2006/relationships/image" Target="../media/image2260.png"/><Relationship Id="rId12" Type="http://schemas.openxmlformats.org/officeDocument/2006/relationships/customXml" Target="../ink/ink2200.xml"/><Relationship Id="rId17" Type="http://schemas.openxmlformats.org/officeDocument/2006/relationships/image" Target="../media/image2267.png"/><Relationship Id="rId25" Type="http://schemas.openxmlformats.org/officeDocument/2006/relationships/image" Target="../media/image2271.png"/><Relationship Id="rId33" Type="http://schemas.openxmlformats.org/officeDocument/2006/relationships/image" Target="../media/image2275.png"/><Relationship Id="rId38" Type="http://schemas.openxmlformats.org/officeDocument/2006/relationships/customXml" Target="../ink/ink2213.xml"/><Relationship Id="rId46" Type="http://schemas.openxmlformats.org/officeDocument/2006/relationships/customXml" Target="../ink/ink2217.xml"/><Relationship Id="rId20" Type="http://schemas.openxmlformats.org/officeDocument/2006/relationships/customXml" Target="../ink/ink2204.xml"/><Relationship Id="rId41" Type="http://schemas.openxmlformats.org/officeDocument/2006/relationships/image" Target="../media/image2279.png"/><Relationship Id="rId54" Type="http://schemas.openxmlformats.org/officeDocument/2006/relationships/customXml" Target="../ink/ink2221.xml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2197.xml"/><Relationship Id="rId15" Type="http://schemas.openxmlformats.org/officeDocument/2006/relationships/image" Target="../media/image2266.png"/><Relationship Id="rId23" Type="http://schemas.openxmlformats.org/officeDocument/2006/relationships/image" Target="../media/image2270.png"/><Relationship Id="rId28" Type="http://schemas.openxmlformats.org/officeDocument/2006/relationships/customXml" Target="../ink/ink2208.xml"/><Relationship Id="rId36" Type="http://schemas.openxmlformats.org/officeDocument/2006/relationships/customXml" Target="../ink/ink2212.xml"/><Relationship Id="rId49" Type="http://schemas.openxmlformats.org/officeDocument/2006/relationships/image" Target="../media/image2282.png"/><Relationship Id="rId57" Type="http://schemas.openxmlformats.org/officeDocument/2006/relationships/image" Target="../media/image2286.png"/><Relationship Id="rId10" Type="http://schemas.openxmlformats.org/officeDocument/2006/relationships/customXml" Target="../ink/ink2199.xml"/><Relationship Id="rId31" Type="http://schemas.openxmlformats.org/officeDocument/2006/relationships/image" Target="../media/image2274.png"/><Relationship Id="rId44" Type="http://schemas.openxmlformats.org/officeDocument/2006/relationships/customXml" Target="../ink/ink2216.xml"/><Relationship Id="rId52" Type="http://schemas.openxmlformats.org/officeDocument/2006/relationships/customXml" Target="../ink/ink2220.xml"/></Relationships>
</file>

<file path=ppt/slides/_rels/slide29.xml.rels><?xml version="1.0" encoding="UTF-8" standalone="yes"?>
<Relationships xmlns="http://schemas.openxmlformats.org/package/2006/relationships"><Relationship Id="rId13" Type="http://schemas.openxmlformats.org/officeDocument/2006/relationships/customXml" Target="../ink/ink2227.xml"/><Relationship Id="rId18" Type="http://schemas.openxmlformats.org/officeDocument/2006/relationships/image" Target="../media/image2296.png"/><Relationship Id="rId26" Type="http://schemas.openxmlformats.org/officeDocument/2006/relationships/image" Target="../media/image2300.png"/><Relationship Id="rId3" Type="http://schemas.openxmlformats.org/officeDocument/2006/relationships/image" Target="../media/image804.jpg"/><Relationship Id="rId21" Type="http://schemas.openxmlformats.org/officeDocument/2006/relationships/customXml" Target="../ink/ink2231.xml"/><Relationship Id="rId34" Type="http://schemas.openxmlformats.org/officeDocument/2006/relationships/image" Target="../media/image2304.png"/><Relationship Id="rId7" Type="http://schemas.openxmlformats.org/officeDocument/2006/relationships/customXml" Target="../ink/ink2224.xml"/><Relationship Id="rId12" Type="http://schemas.openxmlformats.org/officeDocument/2006/relationships/image" Target="../media/image2293.png"/><Relationship Id="rId17" Type="http://schemas.openxmlformats.org/officeDocument/2006/relationships/customXml" Target="../ink/ink2229.xml"/><Relationship Id="rId25" Type="http://schemas.openxmlformats.org/officeDocument/2006/relationships/customXml" Target="../ink/ink2233.xml"/><Relationship Id="rId33" Type="http://schemas.openxmlformats.org/officeDocument/2006/relationships/customXml" Target="../ink/ink2237.xml"/><Relationship Id="rId2" Type="http://schemas.openxmlformats.org/officeDocument/2006/relationships/image" Target="../media/image803.png"/><Relationship Id="rId16" Type="http://schemas.openxmlformats.org/officeDocument/2006/relationships/image" Target="../media/image2295.png"/><Relationship Id="rId20" Type="http://schemas.openxmlformats.org/officeDocument/2006/relationships/image" Target="../media/image2297.png"/><Relationship Id="rId29" Type="http://schemas.openxmlformats.org/officeDocument/2006/relationships/customXml" Target="../ink/ink223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90.png"/><Relationship Id="rId11" Type="http://schemas.openxmlformats.org/officeDocument/2006/relationships/customXml" Target="../ink/ink2226.xml"/><Relationship Id="rId24" Type="http://schemas.openxmlformats.org/officeDocument/2006/relationships/image" Target="../media/image2299.png"/><Relationship Id="rId32" Type="http://schemas.openxmlformats.org/officeDocument/2006/relationships/image" Target="../media/image2303.png"/><Relationship Id="rId5" Type="http://schemas.openxmlformats.org/officeDocument/2006/relationships/customXml" Target="../ink/ink2223.xml"/><Relationship Id="rId15" Type="http://schemas.openxmlformats.org/officeDocument/2006/relationships/customXml" Target="../ink/ink2228.xml"/><Relationship Id="rId23" Type="http://schemas.openxmlformats.org/officeDocument/2006/relationships/customXml" Target="../ink/ink2232.xml"/><Relationship Id="rId28" Type="http://schemas.openxmlformats.org/officeDocument/2006/relationships/image" Target="../media/image2301.png"/><Relationship Id="rId36" Type="http://schemas.openxmlformats.org/officeDocument/2006/relationships/image" Target="../media/image2305.png"/><Relationship Id="rId10" Type="http://schemas.openxmlformats.org/officeDocument/2006/relationships/image" Target="../media/image2292.png"/><Relationship Id="rId19" Type="http://schemas.openxmlformats.org/officeDocument/2006/relationships/customXml" Target="../ink/ink2230.xml"/><Relationship Id="rId31" Type="http://schemas.openxmlformats.org/officeDocument/2006/relationships/customXml" Target="../ink/ink2236.xml"/><Relationship Id="rId4" Type="http://schemas.openxmlformats.org/officeDocument/2006/relationships/image" Target="../media/image912.png"/><Relationship Id="rId9" Type="http://schemas.openxmlformats.org/officeDocument/2006/relationships/customXml" Target="../ink/ink2225.xml"/><Relationship Id="rId14" Type="http://schemas.openxmlformats.org/officeDocument/2006/relationships/image" Target="../media/image2294.png"/><Relationship Id="rId22" Type="http://schemas.openxmlformats.org/officeDocument/2006/relationships/image" Target="../media/image2298.png"/><Relationship Id="rId27" Type="http://schemas.openxmlformats.org/officeDocument/2006/relationships/customXml" Target="../ink/ink2234.xml"/><Relationship Id="rId30" Type="http://schemas.openxmlformats.org/officeDocument/2006/relationships/image" Target="../media/image2302.png"/><Relationship Id="rId35" Type="http://schemas.openxmlformats.org/officeDocument/2006/relationships/customXml" Target="../ink/ink2238.xml"/><Relationship Id="rId8" Type="http://schemas.openxmlformats.org/officeDocument/2006/relationships/image" Target="../media/image2291.png"/></Relationships>
</file>

<file path=ppt/slides/_rels/slide3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9.png"/><Relationship Id="rId21" Type="http://schemas.openxmlformats.org/officeDocument/2006/relationships/customXml" Target="../ink/ink18.xml"/><Relationship Id="rId42" Type="http://schemas.openxmlformats.org/officeDocument/2006/relationships/image" Target="../media/image37.png"/><Relationship Id="rId47" Type="http://schemas.openxmlformats.org/officeDocument/2006/relationships/customXml" Target="../ink/ink31.xml"/><Relationship Id="rId63" Type="http://schemas.openxmlformats.org/officeDocument/2006/relationships/customXml" Target="../ink/ink39.xml"/><Relationship Id="rId68" Type="http://schemas.openxmlformats.org/officeDocument/2006/relationships/image" Target="../media/image50.png"/><Relationship Id="rId84" Type="http://schemas.openxmlformats.org/officeDocument/2006/relationships/image" Target="../media/image58.png"/><Relationship Id="rId89" Type="http://schemas.openxmlformats.org/officeDocument/2006/relationships/customXml" Target="../ink/ink52.xml"/><Relationship Id="rId16" Type="http://schemas.openxmlformats.org/officeDocument/2006/relationships/image" Target="../media/image24.png"/><Relationship Id="rId11" Type="http://schemas.openxmlformats.org/officeDocument/2006/relationships/customXml" Target="../ink/ink13.xml"/><Relationship Id="rId32" Type="http://schemas.openxmlformats.org/officeDocument/2006/relationships/image" Target="../media/image32.png"/><Relationship Id="rId37" Type="http://schemas.openxmlformats.org/officeDocument/2006/relationships/customXml" Target="../ink/ink26.xml"/><Relationship Id="rId53" Type="http://schemas.openxmlformats.org/officeDocument/2006/relationships/customXml" Target="../ink/ink34.xml"/><Relationship Id="rId58" Type="http://schemas.openxmlformats.org/officeDocument/2006/relationships/image" Target="../media/image45.png"/><Relationship Id="rId74" Type="http://schemas.openxmlformats.org/officeDocument/2006/relationships/image" Target="../media/image53.png"/><Relationship Id="rId79" Type="http://schemas.openxmlformats.org/officeDocument/2006/relationships/customXml" Target="../ink/ink47.xml"/><Relationship Id="rId102" Type="http://schemas.openxmlformats.org/officeDocument/2006/relationships/image" Target="../media/image67.png"/><Relationship Id="rId5" Type="http://schemas.openxmlformats.org/officeDocument/2006/relationships/customXml" Target="../ink/ink10.xml"/><Relationship Id="rId90" Type="http://schemas.openxmlformats.org/officeDocument/2006/relationships/image" Target="../media/image61.png"/><Relationship Id="rId95" Type="http://schemas.openxmlformats.org/officeDocument/2006/relationships/customXml" Target="../ink/ink55.xml"/><Relationship Id="rId22" Type="http://schemas.openxmlformats.org/officeDocument/2006/relationships/image" Target="../media/image27.png"/><Relationship Id="rId27" Type="http://schemas.openxmlformats.org/officeDocument/2006/relationships/customXml" Target="../ink/ink21.xml"/><Relationship Id="rId43" Type="http://schemas.openxmlformats.org/officeDocument/2006/relationships/customXml" Target="../ink/ink29.xml"/><Relationship Id="rId48" Type="http://schemas.openxmlformats.org/officeDocument/2006/relationships/image" Target="../media/image40.png"/><Relationship Id="rId64" Type="http://schemas.openxmlformats.org/officeDocument/2006/relationships/image" Target="../media/image48.png"/><Relationship Id="rId69" Type="http://schemas.openxmlformats.org/officeDocument/2006/relationships/customXml" Target="../ink/ink42.xml"/><Relationship Id="rId80" Type="http://schemas.openxmlformats.org/officeDocument/2006/relationships/image" Target="../media/image56.png"/><Relationship Id="rId85" Type="http://schemas.openxmlformats.org/officeDocument/2006/relationships/customXml" Target="../ink/ink50.xml"/><Relationship Id="rId12" Type="http://schemas.openxmlformats.org/officeDocument/2006/relationships/image" Target="../media/image22.png"/><Relationship Id="rId17" Type="http://schemas.openxmlformats.org/officeDocument/2006/relationships/customXml" Target="../ink/ink16.xml"/><Relationship Id="rId33" Type="http://schemas.openxmlformats.org/officeDocument/2006/relationships/customXml" Target="../ink/ink24.xml"/><Relationship Id="rId38" Type="http://schemas.openxmlformats.org/officeDocument/2006/relationships/image" Target="../media/image35.png"/><Relationship Id="rId59" Type="http://schemas.openxmlformats.org/officeDocument/2006/relationships/customXml" Target="../ink/ink37.xml"/><Relationship Id="rId103" Type="http://schemas.openxmlformats.org/officeDocument/2006/relationships/customXml" Target="../ink/ink59.xml"/><Relationship Id="rId20" Type="http://schemas.openxmlformats.org/officeDocument/2006/relationships/image" Target="../media/image26.png"/><Relationship Id="rId41" Type="http://schemas.openxmlformats.org/officeDocument/2006/relationships/customXml" Target="../ink/ink28.xml"/><Relationship Id="rId54" Type="http://schemas.openxmlformats.org/officeDocument/2006/relationships/image" Target="../media/image43.png"/><Relationship Id="rId62" Type="http://schemas.openxmlformats.org/officeDocument/2006/relationships/image" Target="../media/image47.png"/><Relationship Id="rId70" Type="http://schemas.openxmlformats.org/officeDocument/2006/relationships/image" Target="../media/image51.png"/><Relationship Id="rId75" Type="http://schemas.openxmlformats.org/officeDocument/2006/relationships/customXml" Target="../ink/ink45.xml"/><Relationship Id="rId83" Type="http://schemas.openxmlformats.org/officeDocument/2006/relationships/customXml" Target="../ink/ink49.xml"/><Relationship Id="rId88" Type="http://schemas.openxmlformats.org/officeDocument/2006/relationships/image" Target="../media/image60.png"/><Relationship Id="rId91" Type="http://schemas.openxmlformats.org/officeDocument/2006/relationships/customXml" Target="../ink/ink53.xml"/><Relationship Id="rId96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5" Type="http://schemas.openxmlformats.org/officeDocument/2006/relationships/customXml" Target="../ink/ink15.xml"/><Relationship Id="rId23" Type="http://schemas.openxmlformats.org/officeDocument/2006/relationships/customXml" Target="../ink/ink19.xml"/><Relationship Id="rId28" Type="http://schemas.openxmlformats.org/officeDocument/2006/relationships/image" Target="../media/image30.png"/><Relationship Id="rId36" Type="http://schemas.openxmlformats.org/officeDocument/2006/relationships/image" Target="../media/image34.png"/><Relationship Id="rId49" Type="http://schemas.openxmlformats.org/officeDocument/2006/relationships/customXml" Target="../ink/ink32.xml"/><Relationship Id="rId57" Type="http://schemas.openxmlformats.org/officeDocument/2006/relationships/customXml" Target="../ink/ink36.xml"/><Relationship Id="rId106" Type="http://schemas.openxmlformats.org/officeDocument/2006/relationships/image" Target="../media/image69.png"/><Relationship Id="rId10" Type="http://schemas.openxmlformats.org/officeDocument/2006/relationships/image" Target="../media/image21.png"/><Relationship Id="rId31" Type="http://schemas.openxmlformats.org/officeDocument/2006/relationships/customXml" Target="../ink/ink23.xml"/><Relationship Id="rId44" Type="http://schemas.openxmlformats.org/officeDocument/2006/relationships/image" Target="../media/image38.png"/><Relationship Id="rId52" Type="http://schemas.openxmlformats.org/officeDocument/2006/relationships/image" Target="../media/image42.png"/><Relationship Id="rId60" Type="http://schemas.openxmlformats.org/officeDocument/2006/relationships/image" Target="../media/image46.png"/><Relationship Id="rId65" Type="http://schemas.openxmlformats.org/officeDocument/2006/relationships/customXml" Target="../ink/ink40.xml"/><Relationship Id="rId73" Type="http://schemas.openxmlformats.org/officeDocument/2006/relationships/customXml" Target="../ink/ink44.xml"/><Relationship Id="rId78" Type="http://schemas.openxmlformats.org/officeDocument/2006/relationships/image" Target="../media/image55.png"/><Relationship Id="rId81" Type="http://schemas.openxmlformats.org/officeDocument/2006/relationships/customXml" Target="../ink/ink48.xml"/><Relationship Id="rId86" Type="http://schemas.openxmlformats.org/officeDocument/2006/relationships/image" Target="../media/image59.png"/><Relationship Id="rId94" Type="http://schemas.openxmlformats.org/officeDocument/2006/relationships/image" Target="../media/image63.png"/><Relationship Id="rId99" Type="http://schemas.openxmlformats.org/officeDocument/2006/relationships/customXml" Target="../ink/ink57.xml"/><Relationship Id="rId101" Type="http://schemas.openxmlformats.org/officeDocument/2006/relationships/customXml" Target="../ink/ink58.xml"/><Relationship Id="rId4" Type="http://schemas.openxmlformats.org/officeDocument/2006/relationships/image" Target="../media/image18.png"/><Relationship Id="rId9" Type="http://schemas.openxmlformats.org/officeDocument/2006/relationships/customXml" Target="../ink/ink12.xml"/><Relationship Id="rId13" Type="http://schemas.openxmlformats.org/officeDocument/2006/relationships/customXml" Target="../ink/ink14.xml"/><Relationship Id="rId18" Type="http://schemas.openxmlformats.org/officeDocument/2006/relationships/image" Target="../media/image25.png"/><Relationship Id="rId39" Type="http://schemas.openxmlformats.org/officeDocument/2006/relationships/customXml" Target="../ink/ink27.xml"/><Relationship Id="rId34" Type="http://schemas.openxmlformats.org/officeDocument/2006/relationships/image" Target="../media/image33.png"/><Relationship Id="rId50" Type="http://schemas.openxmlformats.org/officeDocument/2006/relationships/image" Target="../media/image41.png"/><Relationship Id="rId55" Type="http://schemas.openxmlformats.org/officeDocument/2006/relationships/customXml" Target="../ink/ink35.xml"/><Relationship Id="rId76" Type="http://schemas.openxmlformats.org/officeDocument/2006/relationships/image" Target="../media/image54.png"/><Relationship Id="rId97" Type="http://schemas.openxmlformats.org/officeDocument/2006/relationships/customXml" Target="../ink/ink56.xml"/><Relationship Id="rId104" Type="http://schemas.openxmlformats.org/officeDocument/2006/relationships/image" Target="../media/image68.png"/><Relationship Id="rId7" Type="http://schemas.openxmlformats.org/officeDocument/2006/relationships/customXml" Target="../ink/ink11.xml"/><Relationship Id="rId71" Type="http://schemas.openxmlformats.org/officeDocument/2006/relationships/customXml" Target="../ink/ink43.xml"/><Relationship Id="rId92" Type="http://schemas.openxmlformats.org/officeDocument/2006/relationships/image" Target="../media/image62.png"/><Relationship Id="rId2" Type="http://schemas.openxmlformats.org/officeDocument/2006/relationships/image" Target="../media/image9.jpg"/><Relationship Id="rId29" Type="http://schemas.openxmlformats.org/officeDocument/2006/relationships/customXml" Target="../ink/ink22.xml"/><Relationship Id="rId24" Type="http://schemas.openxmlformats.org/officeDocument/2006/relationships/image" Target="../media/image28.png"/><Relationship Id="rId40" Type="http://schemas.openxmlformats.org/officeDocument/2006/relationships/image" Target="../media/image36.png"/><Relationship Id="rId45" Type="http://schemas.openxmlformats.org/officeDocument/2006/relationships/customXml" Target="../ink/ink30.xml"/><Relationship Id="rId66" Type="http://schemas.openxmlformats.org/officeDocument/2006/relationships/image" Target="../media/image49.png"/><Relationship Id="rId87" Type="http://schemas.openxmlformats.org/officeDocument/2006/relationships/customXml" Target="../ink/ink51.xml"/><Relationship Id="rId61" Type="http://schemas.openxmlformats.org/officeDocument/2006/relationships/customXml" Target="../ink/ink38.xml"/><Relationship Id="rId82" Type="http://schemas.openxmlformats.org/officeDocument/2006/relationships/image" Target="../media/image57.png"/><Relationship Id="rId19" Type="http://schemas.openxmlformats.org/officeDocument/2006/relationships/customXml" Target="../ink/ink17.xml"/><Relationship Id="rId14" Type="http://schemas.openxmlformats.org/officeDocument/2006/relationships/image" Target="../media/image23.png"/><Relationship Id="rId30" Type="http://schemas.openxmlformats.org/officeDocument/2006/relationships/image" Target="../media/image31.png"/><Relationship Id="rId35" Type="http://schemas.openxmlformats.org/officeDocument/2006/relationships/customXml" Target="../ink/ink25.xml"/><Relationship Id="rId56" Type="http://schemas.openxmlformats.org/officeDocument/2006/relationships/image" Target="../media/image44.png"/><Relationship Id="rId77" Type="http://schemas.openxmlformats.org/officeDocument/2006/relationships/customXml" Target="../ink/ink46.xml"/><Relationship Id="rId100" Type="http://schemas.openxmlformats.org/officeDocument/2006/relationships/image" Target="../media/image66.png"/><Relationship Id="rId105" Type="http://schemas.openxmlformats.org/officeDocument/2006/relationships/customXml" Target="../ink/ink60.xml"/><Relationship Id="rId8" Type="http://schemas.openxmlformats.org/officeDocument/2006/relationships/image" Target="../media/image20.png"/><Relationship Id="rId51" Type="http://schemas.openxmlformats.org/officeDocument/2006/relationships/customXml" Target="../ink/ink33.xml"/><Relationship Id="rId72" Type="http://schemas.openxmlformats.org/officeDocument/2006/relationships/image" Target="../media/image52.png"/><Relationship Id="rId93" Type="http://schemas.openxmlformats.org/officeDocument/2006/relationships/customXml" Target="../ink/ink54.xml"/><Relationship Id="rId98" Type="http://schemas.openxmlformats.org/officeDocument/2006/relationships/image" Target="../media/image65.png"/><Relationship Id="rId3" Type="http://schemas.openxmlformats.org/officeDocument/2006/relationships/customXml" Target="../ink/ink9.xml"/><Relationship Id="rId25" Type="http://schemas.openxmlformats.org/officeDocument/2006/relationships/customXml" Target="../ink/ink20.xml"/><Relationship Id="rId46" Type="http://schemas.openxmlformats.org/officeDocument/2006/relationships/image" Target="../media/image39.png"/><Relationship Id="rId67" Type="http://schemas.openxmlformats.org/officeDocument/2006/relationships/customXml" Target="../ink/ink41.xml"/></Relationships>
</file>

<file path=ppt/slides/_rels/slide30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317.png"/><Relationship Id="rId117" Type="http://schemas.openxmlformats.org/officeDocument/2006/relationships/customXml" Target="../ink/ink2294.xml"/><Relationship Id="rId21" Type="http://schemas.openxmlformats.org/officeDocument/2006/relationships/customXml" Target="../ink/ink2246.xml"/><Relationship Id="rId42" Type="http://schemas.openxmlformats.org/officeDocument/2006/relationships/image" Target="../media/image2325.png"/><Relationship Id="rId47" Type="http://schemas.openxmlformats.org/officeDocument/2006/relationships/customXml" Target="../ink/ink2259.xml"/><Relationship Id="rId63" Type="http://schemas.openxmlformats.org/officeDocument/2006/relationships/customXml" Target="../ink/ink2267.xml"/><Relationship Id="rId68" Type="http://schemas.openxmlformats.org/officeDocument/2006/relationships/image" Target="../media/image2338.png"/><Relationship Id="rId84" Type="http://schemas.openxmlformats.org/officeDocument/2006/relationships/image" Target="../media/image2346.png"/><Relationship Id="rId89" Type="http://schemas.openxmlformats.org/officeDocument/2006/relationships/customXml" Target="../ink/ink2280.xml"/><Relationship Id="rId112" Type="http://schemas.openxmlformats.org/officeDocument/2006/relationships/image" Target="../media/image2360.png"/><Relationship Id="rId16" Type="http://schemas.openxmlformats.org/officeDocument/2006/relationships/image" Target="../media/image2312.png"/><Relationship Id="rId107" Type="http://schemas.openxmlformats.org/officeDocument/2006/relationships/customXml" Target="../ink/ink2289.xml"/><Relationship Id="rId11" Type="http://schemas.openxmlformats.org/officeDocument/2006/relationships/customXml" Target="../ink/ink2241.xml"/><Relationship Id="rId32" Type="http://schemas.openxmlformats.org/officeDocument/2006/relationships/image" Target="../media/image2320.png"/><Relationship Id="rId37" Type="http://schemas.openxmlformats.org/officeDocument/2006/relationships/customXml" Target="../ink/ink2254.xml"/><Relationship Id="rId53" Type="http://schemas.openxmlformats.org/officeDocument/2006/relationships/customXml" Target="../ink/ink2262.xml"/><Relationship Id="rId58" Type="http://schemas.openxmlformats.org/officeDocument/2006/relationships/image" Target="../media/image2333.png"/><Relationship Id="rId74" Type="http://schemas.openxmlformats.org/officeDocument/2006/relationships/image" Target="../media/image2341.png"/><Relationship Id="rId79" Type="http://schemas.openxmlformats.org/officeDocument/2006/relationships/customXml" Target="../ink/ink2275.xml"/><Relationship Id="rId102" Type="http://schemas.openxmlformats.org/officeDocument/2006/relationships/image" Target="../media/image2355.png"/><Relationship Id="rId123" Type="http://schemas.openxmlformats.org/officeDocument/2006/relationships/customXml" Target="../ink/ink2297.xml"/><Relationship Id="rId128" Type="http://schemas.openxmlformats.org/officeDocument/2006/relationships/image" Target="../media/image2368.png"/><Relationship Id="rId5" Type="http://schemas.openxmlformats.org/officeDocument/2006/relationships/oleObject" Target="../embeddings/oleObject14.bin"/><Relationship Id="rId90" Type="http://schemas.openxmlformats.org/officeDocument/2006/relationships/image" Target="../media/image2349.png"/><Relationship Id="rId95" Type="http://schemas.openxmlformats.org/officeDocument/2006/relationships/customXml" Target="../ink/ink2283.xml"/><Relationship Id="rId22" Type="http://schemas.openxmlformats.org/officeDocument/2006/relationships/image" Target="../media/image2315.png"/><Relationship Id="rId27" Type="http://schemas.openxmlformats.org/officeDocument/2006/relationships/customXml" Target="../ink/ink2249.xml"/><Relationship Id="rId43" Type="http://schemas.openxmlformats.org/officeDocument/2006/relationships/customXml" Target="../ink/ink2257.xml"/><Relationship Id="rId48" Type="http://schemas.openxmlformats.org/officeDocument/2006/relationships/image" Target="../media/image2328.png"/><Relationship Id="rId64" Type="http://schemas.openxmlformats.org/officeDocument/2006/relationships/image" Target="../media/image2336.png"/><Relationship Id="rId69" Type="http://schemas.openxmlformats.org/officeDocument/2006/relationships/customXml" Target="../ink/ink2270.xml"/><Relationship Id="rId113" Type="http://schemas.openxmlformats.org/officeDocument/2006/relationships/customXml" Target="../ink/ink2292.xml"/><Relationship Id="rId118" Type="http://schemas.openxmlformats.org/officeDocument/2006/relationships/image" Target="../media/image2363.png"/><Relationship Id="rId80" Type="http://schemas.openxmlformats.org/officeDocument/2006/relationships/image" Target="../media/image2344.png"/><Relationship Id="rId85" Type="http://schemas.openxmlformats.org/officeDocument/2006/relationships/customXml" Target="../ink/ink2278.xml"/><Relationship Id="rId12" Type="http://schemas.openxmlformats.org/officeDocument/2006/relationships/image" Target="../media/image2310.png"/><Relationship Id="rId17" Type="http://schemas.openxmlformats.org/officeDocument/2006/relationships/customXml" Target="../ink/ink2244.xml"/><Relationship Id="rId33" Type="http://schemas.openxmlformats.org/officeDocument/2006/relationships/customXml" Target="../ink/ink2252.xml"/><Relationship Id="rId38" Type="http://schemas.openxmlformats.org/officeDocument/2006/relationships/image" Target="../media/image2323.png"/><Relationship Id="rId59" Type="http://schemas.openxmlformats.org/officeDocument/2006/relationships/customXml" Target="../ink/ink2265.xml"/><Relationship Id="rId103" Type="http://schemas.openxmlformats.org/officeDocument/2006/relationships/customXml" Target="../ink/ink2287.xml"/><Relationship Id="rId108" Type="http://schemas.openxmlformats.org/officeDocument/2006/relationships/image" Target="../media/image2358.png"/><Relationship Id="rId124" Type="http://schemas.openxmlformats.org/officeDocument/2006/relationships/image" Target="../media/image2366.png"/><Relationship Id="rId54" Type="http://schemas.openxmlformats.org/officeDocument/2006/relationships/image" Target="../media/image2331.png"/><Relationship Id="rId70" Type="http://schemas.openxmlformats.org/officeDocument/2006/relationships/image" Target="../media/image2339.png"/><Relationship Id="rId75" Type="http://schemas.openxmlformats.org/officeDocument/2006/relationships/customXml" Target="../ink/ink2273.xml"/><Relationship Id="rId91" Type="http://schemas.openxmlformats.org/officeDocument/2006/relationships/customXml" Target="../ink/ink2281.xml"/><Relationship Id="rId96" Type="http://schemas.openxmlformats.org/officeDocument/2006/relationships/image" Target="../media/image235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14.emf"/><Relationship Id="rId23" Type="http://schemas.openxmlformats.org/officeDocument/2006/relationships/customXml" Target="../ink/ink2247.xml"/><Relationship Id="rId28" Type="http://schemas.openxmlformats.org/officeDocument/2006/relationships/image" Target="../media/image2318.png"/><Relationship Id="rId49" Type="http://schemas.openxmlformats.org/officeDocument/2006/relationships/customXml" Target="../ink/ink2260.xml"/><Relationship Id="rId114" Type="http://schemas.openxmlformats.org/officeDocument/2006/relationships/image" Target="../media/image2361.png"/><Relationship Id="rId119" Type="http://schemas.openxmlformats.org/officeDocument/2006/relationships/customXml" Target="../ink/ink2295.xml"/><Relationship Id="rId44" Type="http://schemas.openxmlformats.org/officeDocument/2006/relationships/image" Target="../media/image2326.png"/><Relationship Id="rId60" Type="http://schemas.openxmlformats.org/officeDocument/2006/relationships/image" Target="../media/image2334.png"/><Relationship Id="rId65" Type="http://schemas.openxmlformats.org/officeDocument/2006/relationships/customXml" Target="../ink/ink2268.xml"/><Relationship Id="rId81" Type="http://schemas.openxmlformats.org/officeDocument/2006/relationships/customXml" Target="../ink/ink2276.xml"/><Relationship Id="rId86" Type="http://schemas.openxmlformats.org/officeDocument/2006/relationships/image" Target="../media/image2347.png"/><Relationship Id="rId13" Type="http://schemas.openxmlformats.org/officeDocument/2006/relationships/customXml" Target="../ink/ink2242.xml"/><Relationship Id="rId18" Type="http://schemas.openxmlformats.org/officeDocument/2006/relationships/image" Target="../media/image2313.png"/><Relationship Id="rId39" Type="http://schemas.openxmlformats.org/officeDocument/2006/relationships/customXml" Target="../ink/ink2255.xml"/><Relationship Id="rId109" Type="http://schemas.openxmlformats.org/officeDocument/2006/relationships/customXml" Target="../ink/ink2290.xml"/><Relationship Id="rId34" Type="http://schemas.openxmlformats.org/officeDocument/2006/relationships/image" Target="../media/image2321.png"/><Relationship Id="rId50" Type="http://schemas.openxmlformats.org/officeDocument/2006/relationships/image" Target="../media/image2329.png"/><Relationship Id="rId55" Type="http://schemas.openxmlformats.org/officeDocument/2006/relationships/customXml" Target="../ink/ink2263.xml"/><Relationship Id="rId76" Type="http://schemas.openxmlformats.org/officeDocument/2006/relationships/image" Target="../media/image2342.png"/><Relationship Id="rId97" Type="http://schemas.openxmlformats.org/officeDocument/2006/relationships/customXml" Target="../ink/ink2284.xml"/><Relationship Id="rId104" Type="http://schemas.openxmlformats.org/officeDocument/2006/relationships/image" Target="../media/image2356.png"/><Relationship Id="rId120" Type="http://schemas.openxmlformats.org/officeDocument/2006/relationships/image" Target="../media/image2364.png"/><Relationship Id="rId125" Type="http://schemas.openxmlformats.org/officeDocument/2006/relationships/customXml" Target="../ink/ink2298.xml"/><Relationship Id="rId7" Type="http://schemas.openxmlformats.org/officeDocument/2006/relationships/customXml" Target="../ink/ink2239.xml"/><Relationship Id="rId71" Type="http://schemas.openxmlformats.org/officeDocument/2006/relationships/customXml" Target="../ink/ink2271.xml"/><Relationship Id="rId92" Type="http://schemas.openxmlformats.org/officeDocument/2006/relationships/image" Target="../media/image2350.png"/><Relationship Id="rId2" Type="http://schemas.openxmlformats.org/officeDocument/2006/relationships/notesSlide" Target="../notesSlides/notesSlide17.xml"/><Relationship Id="rId29" Type="http://schemas.openxmlformats.org/officeDocument/2006/relationships/customXml" Target="../ink/ink2250.xml"/><Relationship Id="rId24" Type="http://schemas.openxmlformats.org/officeDocument/2006/relationships/image" Target="../media/image2316.png"/><Relationship Id="rId40" Type="http://schemas.openxmlformats.org/officeDocument/2006/relationships/image" Target="../media/image2324.png"/><Relationship Id="rId45" Type="http://schemas.openxmlformats.org/officeDocument/2006/relationships/customXml" Target="../ink/ink2258.xml"/><Relationship Id="rId66" Type="http://schemas.openxmlformats.org/officeDocument/2006/relationships/image" Target="../media/image2337.png"/><Relationship Id="rId87" Type="http://schemas.openxmlformats.org/officeDocument/2006/relationships/customXml" Target="../ink/ink2279.xml"/><Relationship Id="rId110" Type="http://schemas.openxmlformats.org/officeDocument/2006/relationships/image" Target="../media/image2359.png"/><Relationship Id="rId115" Type="http://schemas.openxmlformats.org/officeDocument/2006/relationships/customXml" Target="../ink/ink2293.xml"/><Relationship Id="rId61" Type="http://schemas.openxmlformats.org/officeDocument/2006/relationships/customXml" Target="../ink/ink2266.xml"/><Relationship Id="rId82" Type="http://schemas.openxmlformats.org/officeDocument/2006/relationships/image" Target="../media/image2345.png"/><Relationship Id="rId19" Type="http://schemas.openxmlformats.org/officeDocument/2006/relationships/customXml" Target="../ink/ink2245.xml"/><Relationship Id="rId14" Type="http://schemas.openxmlformats.org/officeDocument/2006/relationships/image" Target="../media/image2311.png"/><Relationship Id="rId30" Type="http://schemas.openxmlformats.org/officeDocument/2006/relationships/image" Target="../media/image2319.png"/><Relationship Id="rId35" Type="http://schemas.openxmlformats.org/officeDocument/2006/relationships/customXml" Target="../ink/ink2253.xml"/><Relationship Id="rId56" Type="http://schemas.openxmlformats.org/officeDocument/2006/relationships/image" Target="../media/image2332.png"/><Relationship Id="rId77" Type="http://schemas.openxmlformats.org/officeDocument/2006/relationships/customXml" Target="../ink/ink2274.xml"/><Relationship Id="rId100" Type="http://schemas.openxmlformats.org/officeDocument/2006/relationships/image" Target="../media/image2354.png"/><Relationship Id="rId105" Type="http://schemas.openxmlformats.org/officeDocument/2006/relationships/customXml" Target="../ink/ink2288.xml"/><Relationship Id="rId126" Type="http://schemas.openxmlformats.org/officeDocument/2006/relationships/image" Target="../media/image2367.png"/><Relationship Id="rId8" Type="http://schemas.openxmlformats.org/officeDocument/2006/relationships/image" Target="../media/image2308.png"/><Relationship Id="rId51" Type="http://schemas.openxmlformats.org/officeDocument/2006/relationships/customXml" Target="../ink/ink2261.xml"/><Relationship Id="rId72" Type="http://schemas.openxmlformats.org/officeDocument/2006/relationships/image" Target="../media/image2340.png"/><Relationship Id="rId93" Type="http://schemas.openxmlformats.org/officeDocument/2006/relationships/customXml" Target="../ink/ink2282.xml"/><Relationship Id="rId98" Type="http://schemas.openxmlformats.org/officeDocument/2006/relationships/image" Target="../media/image2353.png"/><Relationship Id="rId121" Type="http://schemas.openxmlformats.org/officeDocument/2006/relationships/customXml" Target="../ink/ink2296.xml"/><Relationship Id="rId3" Type="http://schemas.openxmlformats.org/officeDocument/2006/relationships/oleObject" Target="../embeddings/oleObject13.bin"/><Relationship Id="rId25" Type="http://schemas.openxmlformats.org/officeDocument/2006/relationships/customXml" Target="../ink/ink2248.xml"/><Relationship Id="rId46" Type="http://schemas.openxmlformats.org/officeDocument/2006/relationships/image" Target="../media/image2327.png"/><Relationship Id="rId67" Type="http://schemas.openxmlformats.org/officeDocument/2006/relationships/customXml" Target="../ink/ink2269.xml"/><Relationship Id="rId116" Type="http://schemas.openxmlformats.org/officeDocument/2006/relationships/image" Target="../media/image2362.png"/><Relationship Id="rId20" Type="http://schemas.openxmlformats.org/officeDocument/2006/relationships/image" Target="../media/image2314.png"/><Relationship Id="rId41" Type="http://schemas.openxmlformats.org/officeDocument/2006/relationships/customXml" Target="../ink/ink2256.xml"/><Relationship Id="rId62" Type="http://schemas.openxmlformats.org/officeDocument/2006/relationships/image" Target="../media/image2335.png"/><Relationship Id="rId83" Type="http://schemas.openxmlformats.org/officeDocument/2006/relationships/customXml" Target="../ink/ink2277.xml"/><Relationship Id="rId88" Type="http://schemas.openxmlformats.org/officeDocument/2006/relationships/image" Target="../media/image2348.png"/><Relationship Id="rId111" Type="http://schemas.openxmlformats.org/officeDocument/2006/relationships/customXml" Target="../ink/ink2291.xml"/><Relationship Id="rId15" Type="http://schemas.openxmlformats.org/officeDocument/2006/relationships/customXml" Target="../ink/ink2243.xml"/><Relationship Id="rId36" Type="http://schemas.openxmlformats.org/officeDocument/2006/relationships/image" Target="../media/image2322.png"/><Relationship Id="rId57" Type="http://schemas.openxmlformats.org/officeDocument/2006/relationships/customXml" Target="../ink/ink2264.xml"/><Relationship Id="rId106" Type="http://schemas.openxmlformats.org/officeDocument/2006/relationships/image" Target="../media/image2357.png"/><Relationship Id="rId127" Type="http://schemas.openxmlformats.org/officeDocument/2006/relationships/customXml" Target="../ink/ink2299.xml"/><Relationship Id="rId10" Type="http://schemas.openxmlformats.org/officeDocument/2006/relationships/image" Target="../media/image2309.png"/><Relationship Id="rId31" Type="http://schemas.openxmlformats.org/officeDocument/2006/relationships/customXml" Target="../ink/ink2251.xml"/><Relationship Id="rId52" Type="http://schemas.openxmlformats.org/officeDocument/2006/relationships/image" Target="../media/image2330.png"/><Relationship Id="rId73" Type="http://schemas.openxmlformats.org/officeDocument/2006/relationships/customXml" Target="../ink/ink2272.xml"/><Relationship Id="rId78" Type="http://schemas.openxmlformats.org/officeDocument/2006/relationships/image" Target="../media/image2343.png"/><Relationship Id="rId94" Type="http://schemas.openxmlformats.org/officeDocument/2006/relationships/image" Target="../media/image2351.png"/><Relationship Id="rId99" Type="http://schemas.openxmlformats.org/officeDocument/2006/relationships/customXml" Target="../ink/ink2285.xml"/><Relationship Id="rId101" Type="http://schemas.openxmlformats.org/officeDocument/2006/relationships/customXml" Target="../ink/ink2286.xml"/><Relationship Id="rId122" Type="http://schemas.openxmlformats.org/officeDocument/2006/relationships/image" Target="../media/image2365.png"/><Relationship Id="rId4" Type="http://schemas.openxmlformats.org/officeDocument/2006/relationships/image" Target="../media/image913.emf"/><Relationship Id="rId9" Type="http://schemas.openxmlformats.org/officeDocument/2006/relationships/customXml" Target="../ink/ink2240.xml"/></Relationships>
</file>

<file path=ppt/slides/_rels/slide31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379.png"/><Relationship Id="rId21" Type="http://schemas.openxmlformats.org/officeDocument/2006/relationships/customXml" Target="../ink/ink2308.xml"/><Relationship Id="rId42" Type="http://schemas.openxmlformats.org/officeDocument/2006/relationships/image" Target="../media/image2387.png"/><Relationship Id="rId47" Type="http://schemas.openxmlformats.org/officeDocument/2006/relationships/customXml" Target="../ink/ink2321.xml"/><Relationship Id="rId63" Type="http://schemas.openxmlformats.org/officeDocument/2006/relationships/customXml" Target="../ink/ink2329.xml"/><Relationship Id="rId68" Type="http://schemas.openxmlformats.org/officeDocument/2006/relationships/image" Target="../media/image2400.png"/><Relationship Id="rId16" Type="http://schemas.openxmlformats.org/officeDocument/2006/relationships/image" Target="../media/image2374.png"/><Relationship Id="rId11" Type="http://schemas.openxmlformats.org/officeDocument/2006/relationships/customXml" Target="../ink/ink2303.xml"/><Relationship Id="rId24" Type="http://schemas.openxmlformats.org/officeDocument/2006/relationships/image" Target="../media/image2378.png"/><Relationship Id="rId32" Type="http://schemas.openxmlformats.org/officeDocument/2006/relationships/image" Target="../media/image2382.png"/><Relationship Id="rId37" Type="http://schemas.openxmlformats.org/officeDocument/2006/relationships/customXml" Target="../ink/ink2316.xml"/><Relationship Id="rId40" Type="http://schemas.openxmlformats.org/officeDocument/2006/relationships/image" Target="../media/image2386.png"/><Relationship Id="rId45" Type="http://schemas.openxmlformats.org/officeDocument/2006/relationships/customXml" Target="../ink/ink2320.xml"/><Relationship Id="rId53" Type="http://schemas.openxmlformats.org/officeDocument/2006/relationships/customXml" Target="../ink/ink2324.xml"/><Relationship Id="rId58" Type="http://schemas.openxmlformats.org/officeDocument/2006/relationships/image" Target="../media/image2395.png"/><Relationship Id="rId66" Type="http://schemas.openxmlformats.org/officeDocument/2006/relationships/image" Target="../media/image2399.png"/><Relationship Id="rId74" Type="http://schemas.openxmlformats.org/officeDocument/2006/relationships/image" Target="../media/image2403.png"/><Relationship Id="rId79" Type="http://schemas.openxmlformats.org/officeDocument/2006/relationships/customXml" Target="../ink/ink2337.xml"/><Relationship Id="rId5" Type="http://schemas.openxmlformats.org/officeDocument/2006/relationships/image" Target="../media/image11100.png"/><Relationship Id="rId61" Type="http://schemas.openxmlformats.org/officeDocument/2006/relationships/customXml" Target="../ink/ink2328.xml"/><Relationship Id="rId19" Type="http://schemas.openxmlformats.org/officeDocument/2006/relationships/customXml" Target="../ink/ink2307.xml"/><Relationship Id="rId14" Type="http://schemas.openxmlformats.org/officeDocument/2006/relationships/image" Target="../media/image2373.png"/><Relationship Id="rId22" Type="http://schemas.openxmlformats.org/officeDocument/2006/relationships/image" Target="../media/image2377.png"/><Relationship Id="rId27" Type="http://schemas.openxmlformats.org/officeDocument/2006/relationships/customXml" Target="../ink/ink2311.xml"/><Relationship Id="rId30" Type="http://schemas.openxmlformats.org/officeDocument/2006/relationships/image" Target="../media/image2381.png"/><Relationship Id="rId35" Type="http://schemas.openxmlformats.org/officeDocument/2006/relationships/customXml" Target="../ink/ink2315.xml"/><Relationship Id="rId43" Type="http://schemas.openxmlformats.org/officeDocument/2006/relationships/customXml" Target="../ink/ink2319.xml"/><Relationship Id="rId48" Type="http://schemas.openxmlformats.org/officeDocument/2006/relationships/image" Target="../media/image2390.png"/><Relationship Id="rId56" Type="http://schemas.openxmlformats.org/officeDocument/2006/relationships/image" Target="../media/image2394.png"/><Relationship Id="rId64" Type="http://schemas.openxmlformats.org/officeDocument/2006/relationships/image" Target="../media/image2398.png"/><Relationship Id="rId69" Type="http://schemas.openxmlformats.org/officeDocument/2006/relationships/customXml" Target="../ink/ink2332.xml"/><Relationship Id="rId77" Type="http://schemas.openxmlformats.org/officeDocument/2006/relationships/customXml" Target="../ink/ink2336.xml"/><Relationship Id="rId8" Type="http://schemas.openxmlformats.org/officeDocument/2006/relationships/image" Target="../media/image1024.png"/><Relationship Id="rId51" Type="http://schemas.openxmlformats.org/officeDocument/2006/relationships/customXml" Target="../ink/ink2323.xml"/><Relationship Id="rId72" Type="http://schemas.openxmlformats.org/officeDocument/2006/relationships/image" Target="../media/image2402.png"/><Relationship Id="rId80" Type="http://schemas.openxmlformats.org/officeDocument/2006/relationships/image" Target="../media/image2406.png"/><Relationship Id="rId3" Type="http://schemas.openxmlformats.org/officeDocument/2006/relationships/image" Target="../media/image1023.png"/><Relationship Id="rId12" Type="http://schemas.openxmlformats.org/officeDocument/2006/relationships/image" Target="../media/image2372.png"/><Relationship Id="rId17" Type="http://schemas.openxmlformats.org/officeDocument/2006/relationships/customXml" Target="../ink/ink2306.xml"/><Relationship Id="rId25" Type="http://schemas.openxmlformats.org/officeDocument/2006/relationships/customXml" Target="../ink/ink2310.xml"/><Relationship Id="rId33" Type="http://schemas.openxmlformats.org/officeDocument/2006/relationships/customXml" Target="../ink/ink2314.xml"/><Relationship Id="rId38" Type="http://schemas.openxmlformats.org/officeDocument/2006/relationships/image" Target="../media/image2385.png"/><Relationship Id="rId46" Type="http://schemas.openxmlformats.org/officeDocument/2006/relationships/image" Target="../media/image2389.png"/><Relationship Id="rId59" Type="http://schemas.openxmlformats.org/officeDocument/2006/relationships/customXml" Target="../ink/ink2327.xml"/><Relationship Id="rId67" Type="http://schemas.openxmlformats.org/officeDocument/2006/relationships/customXml" Target="../ink/ink2331.xml"/><Relationship Id="rId20" Type="http://schemas.openxmlformats.org/officeDocument/2006/relationships/image" Target="../media/image2376.png"/><Relationship Id="rId41" Type="http://schemas.openxmlformats.org/officeDocument/2006/relationships/customXml" Target="../ink/ink2318.xml"/><Relationship Id="rId54" Type="http://schemas.openxmlformats.org/officeDocument/2006/relationships/image" Target="../media/image2393.png"/><Relationship Id="rId62" Type="http://schemas.openxmlformats.org/officeDocument/2006/relationships/image" Target="../media/image2397.png"/><Relationship Id="rId70" Type="http://schemas.openxmlformats.org/officeDocument/2006/relationships/image" Target="../media/image2401.png"/><Relationship Id="rId75" Type="http://schemas.openxmlformats.org/officeDocument/2006/relationships/customXml" Target="../ink/ink2335.xml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2301.xml"/><Relationship Id="rId15" Type="http://schemas.openxmlformats.org/officeDocument/2006/relationships/customXml" Target="../ink/ink2305.xml"/><Relationship Id="rId23" Type="http://schemas.openxmlformats.org/officeDocument/2006/relationships/customXml" Target="../ink/ink2309.xml"/><Relationship Id="rId28" Type="http://schemas.openxmlformats.org/officeDocument/2006/relationships/image" Target="../media/image2380.png"/><Relationship Id="rId36" Type="http://schemas.openxmlformats.org/officeDocument/2006/relationships/image" Target="../media/image2384.png"/><Relationship Id="rId49" Type="http://schemas.openxmlformats.org/officeDocument/2006/relationships/customXml" Target="../ink/ink2322.xml"/><Relationship Id="rId57" Type="http://schemas.openxmlformats.org/officeDocument/2006/relationships/customXml" Target="../ink/ink2326.xml"/><Relationship Id="rId10" Type="http://schemas.openxmlformats.org/officeDocument/2006/relationships/image" Target="../media/image2371.png"/><Relationship Id="rId31" Type="http://schemas.openxmlformats.org/officeDocument/2006/relationships/customXml" Target="../ink/ink2313.xml"/><Relationship Id="rId44" Type="http://schemas.openxmlformats.org/officeDocument/2006/relationships/image" Target="../media/image2388.png"/><Relationship Id="rId52" Type="http://schemas.openxmlformats.org/officeDocument/2006/relationships/image" Target="../media/image2392.png"/><Relationship Id="rId60" Type="http://schemas.openxmlformats.org/officeDocument/2006/relationships/image" Target="../media/image2396.png"/><Relationship Id="rId65" Type="http://schemas.openxmlformats.org/officeDocument/2006/relationships/customXml" Target="../ink/ink2330.xml"/><Relationship Id="rId73" Type="http://schemas.openxmlformats.org/officeDocument/2006/relationships/customXml" Target="../ink/ink2334.xml"/><Relationship Id="rId78" Type="http://schemas.openxmlformats.org/officeDocument/2006/relationships/image" Target="../media/image2405.png"/><Relationship Id="rId4" Type="http://schemas.openxmlformats.org/officeDocument/2006/relationships/customXml" Target="../ink/ink2300.xml"/><Relationship Id="rId9" Type="http://schemas.openxmlformats.org/officeDocument/2006/relationships/customXml" Target="../ink/ink2302.xml"/><Relationship Id="rId13" Type="http://schemas.openxmlformats.org/officeDocument/2006/relationships/customXml" Target="../ink/ink2304.xml"/><Relationship Id="rId18" Type="http://schemas.openxmlformats.org/officeDocument/2006/relationships/image" Target="../media/image2375.png"/><Relationship Id="rId39" Type="http://schemas.openxmlformats.org/officeDocument/2006/relationships/customXml" Target="../ink/ink2317.xml"/><Relationship Id="rId34" Type="http://schemas.openxmlformats.org/officeDocument/2006/relationships/image" Target="../media/image2383.png"/><Relationship Id="rId50" Type="http://schemas.openxmlformats.org/officeDocument/2006/relationships/image" Target="../media/image2391.png"/><Relationship Id="rId55" Type="http://schemas.openxmlformats.org/officeDocument/2006/relationships/customXml" Target="../ink/ink2325.xml"/><Relationship Id="rId76" Type="http://schemas.openxmlformats.org/officeDocument/2006/relationships/image" Target="../media/image2404.png"/><Relationship Id="rId7" Type="http://schemas.openxmlformats.org/officeDocument/2006/relationships/image" Target="../media/image11200.png"/><Relationship Id="rId71" Type="http://schemas.openxmlformats.org/officeDocument/2006/relationships/customXml" Target="../ink/ink2333.xml"/><Relationship Id="rId2" Type="http://schemas.openxmlformats.org/officeDocument/2006/relationships/notesSlide" Target="../notesSlides/notesSlide18.xml"/><Relationship Id="rId29" Type="http://schemas.openxmlformats.org/officeDocument/2006/relationships/customXml" Target="../ink/ink2312.xml"/></Relationships>
</file>

<file path=ppt/slides/_rels/slide32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2462.png"/><Relationship Id="rId21" Type="http://schemas.openxmlformats.org/officeDocument/2006/relationships/image" Target="../media/image2416.png"/><Relationship Id="rId42" Type="http://schemas.openxmlformats.org/officeDocument/2006/relationships/customXml" Target="../ink/ink2354.xml"/><Relationship Id="rId63" Type="http://schemas.openxmlformats.org/officeDocument/2006/relationships/image" Target="../media/image2435.png"/><Relationship Id="rId84" Type="http://schemas.openxmlformats.org/officeDocument/2006/relationships/customXml" Target="../ink/ink2375.xml"/><Relationship Id="rId138" Type="http://schemas.openxmlformats.org/officeDocument/2006/relationships/customXml" Target="../ink/ink2402.xml"/><Relationship Id="rId159" Type="http://schemas.openxmlformats.org/officeDocument/2006/relationships/image" Target="../media/image2483.png"/><Relationship Id="rId170" Type="http://schemas.openxmlformats.org/officeDocument/2006/relationships/customXml" Target="../ink/ink2418.xml"/><Relationship Id="rId191" Type="http://schemas.openxmlformats.org/officeDocument/2006/relationships/image" Target="../media/image2499.png"/><Relationship Id="rId205" Type="http://schemas.openxmlformats.org/officeDocument/2006/relationships/image" Target="../media/image2506.png"/><Relationship Id="rId226" Type="http://schemas.openxmlformats.org/officeDocument/2006/relationships/customXml" Target="../ink/ink2446.xml"/><Relationship Id="rId107" Type="http://schemas.openxmlformats.org/officeDocument/2006/relationships/image" Target="../media/image2457.png"/><Relationship Id="rId11" Type="http://schemas.openxmlformats.org/officeDocument/2006/relationships/image" Target="../media/image2411.png"/><Relationship Id="rId32" Type="http://schemas.openxmlformats.org/officeDocument/2006/relationships/customXml" Target="../ink/ink2349.xml"/><Relationship Id="rId53" Type="http://schemas.openxmlformats.org/officeDocument/2006/relationships/image" Target="../media/image2430.png"/><Relationship Id="rId74" Type="http://schemas.openxmlformats.org/officeDocument/2006/relationships/customXml" Target="../ink/ink2370.xml"/><Relationship Id="rId128" Type="http://schemas.openxmlformats.org/officeDocument/2006/relationships/customXml" Target="../ink/ink2397.xml"/><Relationship Id="rId149" Type="http://schemas.openxmlformats.org/officeDocument/2006/relationships/image" Target="../media/image2478.png"/><Relationship Id="rId5" Type="http://schemas.openxmlformats.org/officeDocument/2006/relationships/image" Target="../media/image1026.emf"/><Relationship Id="rId95" Type="http://schemas.openxmlformats.org/officeDocument/2006/relationships/image" Target="../media/image2451.png"/><Relationship Id="rId160" Type="http://schemas.openxmlformats.org/officeDocument/2006/relationships/customXml" Target="../ink/ink2413.xml"/><Relationship Id="rId181" Type="http://schemas.openxmlformats.org/officeDocument/2006/relationships/image" Target="../media/image2494.png"/><Relationship Id="rId216" Type="http://schemas.openxmlformats.org/officeDocument/2006/relationships/customXml" Target="../ink/ink2441.xml"/><Relationship Id="rId237" Type="http://schemas.openxmlformats.org/officeDocument/2006/relationships/image" Target="../media/image2522.png"/><Relationship Id="rId22" Type="http://schemas.openxmlformats.org/officeDocument/2006/relationships/customXml" Target="../ink/ink2344.xml"/><Relationship Id="rId43" Type="http://schemas.openxmlformats.org/officeDocument/2006/relationships/image" Target="../media/image2426.png"/><Relationship Id="rId64" Type="http://schemas.openxmlformats.org/officeDocument/2006/relationships/customXml" Target="../ink/ink2365.xml"/><Relationship Id="rId118" Type="http://schemas.openxmlformats.org/officeDocument/2006/relationships/customXml" Target="../ink/ink2392.xml"/><Relationship Id="rId139" Type="http://schemas.openxmlformats.org/officeDocument/2006/relationships/image" Target="../media/image2473.png"/><Relationship Id="rId85" Type="http://schemas.openxmlformats.org/officeDocument/2006/relationships/image" Target="../media/image2446.png"/><Relationship Id="rId150" Type="http://schemas.openxmlformats.org/officeDocument/2006/relationships/customXml" Target="../ink/ink2408.xml"/><Relationship Id="rId171" Type="http://schemas.openxmlformats.org/officeDocument/2006/relationships/image" Target="../media/image2489.png"/><Relationship Id="rId192" Type="http://schemas.openxmlformats.org/officeDocument/2006/relationships/customXml" Target="../ink/ink2429.xml"/><Relationship Id="rId206" Type="http://schemas.openxmlformats.org/officeDocument/2006/relationships/customXml" Target="../ink/ink2436.xml"/><Relationship Id="rId227" Type="http://schemas.openxmlformats.org/officeDocument/2006/relationships/image" Target="../media/image2517.png"/><Relationship Id="rId12" Type="http://schemas.openxmlformats.org/officeDocument/2006/relationships/customXml" Target="../ink/ink2339.xml"/><Relationship Id="rId33" Type="http://schemas.openxmlformats.org/officeDocument/2006/relationships/image" Target="../media/image2422.png"/><Relationship Id="rId108" Type="http://schemas.openxmlformats.org/officeDocument/2006/relationships/customXml" Target="../ink/ink2387.xml"/><Relationship Id="rId129" Type="http://schemas.openxmlformats.org/officeDocument/2006/relationships/image" Target="../media/image2468.png"/><Relationship Id="rId54" Type="http://schemas.openxmlformats.org/officeDocument/2006/relationships/customXml" Target="../ink/ink2360.xml"/><Relationship Id="rId75" Type="http://schemas.openxmlformats.org/officeDocument/2006/relationships/image" Target="../media/image2441.png"/><Relationship Id="rId96" Type="http://schemas.openxmlformats.org/officeDocument/2006/relationships/customXml" Target="../ink/ink2381.xml"/><Relationship Id="rId140" Type="http://schemas.openxmlformats.org/officeDocument/2006/relationships/customXml" Target="../ink/ink2403.xml"/><Relationship Id="rId161" Type="http://schemas.openxmlformats.org/officeDocument/2006/relationships/image" Target="../media/image2484.png"/><Relationship Id="rId182" Type="http://schemas.openxmlformats.org/officeDocument/2006/relationships/customXml" Target="../ink/ink2424.xml"/><Relationship Id="rId217" Type="http://schemas.openxmlformats.org/officeDocument/2006/relationships/image" Target="../media/image2512.png"/><Relationship Id="rId6" Type="http://schemas.openxmlformats.org/officeDocument/2006/relationships/oleObject" Target="../embeddings/oleObject16.bin"/><Relationship Id="rId238" Type="http://schemas.openxmlformats.org/officeDocument/2006/relationships/customXml" Target="../ink/ink2452.xml"/><Relationship Id="rId23" Type="http://schemas.openxmlformats.org/officeDocument/2006/relationships/image" Target="../media/image2417.png"/><Relationship Id="rId119" Type="http://schemas.openxmlformats.org/officeDocument/2006/relationships/image" Target="../media/image2463.png"/><Relationship Id="rId44" Type="http://schemas.openxmlformats.org/officeDocument/2006/relationships/customXml" Target="../ink/ink2355.xml"/><Relationship Id="rId65" Type="http://schemas.openxmlformats.org/officeDocument/2006/relationships/image" Target="../media/image2436.png"/><Relationship Id="rId86" Type="http://schemas.openxmlformats.org/officeDocument/2006/relationships/customXml" Target="../ink/ink2376.xml"/><Relationship Id="rId130" Type="http://schemas.openxmlformats.org/officeDocument/2006/relationships/customXml" Target="../ink/ink2398.xml"/><Relationship Id="rId151" Type="http://schemas.openxmlformats.org/officeDocument/2006/relationships/image" Target="../media/image2479.png"/><Relationship Id="rId172" Type="http://schemas.openxmlformats.org/officeDocument/2006/relationships/customXml" Target="../ink/ink2419.xml"/><Relationship Id="rId193" Type="http://schemas.openxmlformats.org/officeDocument/2006/relationships/image" Target="../media/image2500.png"/><Relationship Id="rId207" Type="http://schemas.openxmlformats.org/officeDocument/2006/relationships/image" Target="../media/image2507.png"/><Relationship Id="rId228" Type="http://schemas.openxmlformats.org/officeDocument/2006/relationships/customXml" Target="../ink/ink2447.xml"/><Relationship Id="rId13" Type="http://schemas.openxmlformats.org/officeDocument/2006/relationships/image" Target="../media/image2412.png"/><Relationship Id="rId109" Type="http://schemas.openxmlformats.org/officeDocument/2006/relationships/image" Target="../media/image2458.png"/><Relationship Id="rId34" Type="http://schemas.openxmlformats.org/officeDocument/2006/relationships/customXml" Target="../ink/ink2350.xml"/><Relationship Id="rId55" Type="http://schemas.openxmlformats.org/officeDocument/2006/relationships/image" Target="../media/image2431.png"/><Relationship Id="rId76" Type="http://schemas.openxmlformats.org/officeDocument/2006/relationships/customXml" Target="../ink/ink2371.xml"/><Relationship Id="rId97" Type="http://schemas.openxmlformats.org/officeDocument/2006/relationships/image" Target="../media/image2452.png"/><Relationship Id="rId120" Type="http://schemas.openxmlformats.org/officeDocument/2006/relationships/customXml" Target="../ink/ink2393.xml"/><Relationship Id="rId141" Type="http://schemas.openxmlformats.org/officeDocument/2006/relationships/image" Target="../media/image2474.png"/><Relationship Id="rId7" Type="http://schemas.openxmlformats.org/officeDocument/2006/relationships/image" Target="../media/image1027.emf"/><Relationship Id="rId162" Type="http://schemas.openxmlformats.org/officeDocument/2006/relationships/customXml" Target="../ink/ink2414.xml"/><Relationship Id="rId183" Type="http://schemas.openxmlformats.org/officeDocument/2006/relationships/image" Target="../media/image2495.png"/><Relationship Id="rId218" Type="http://schemas.openxmlformats.org/officeDocument/2006/relationships/customXml" Target="../ink/ink2442.xml"/><Relationship Id="rId239" Type="http://schemas.openxmlformats.org/officeDocument/2006/relationships/image" Target="../media/image2523.png"/><Relationship Id="rId24" Type="http://schemas.openxmlformats.org/officeDocument/2006/relationships/customXml" Target="../ink/ink2345.xml"/><Relationship Id="rId45" Type="http://schemas.openxmlformats.org/officeDocument/2006/relationships/image" Target="../media/image2427.png"/><Relationship Id="rId66" Type="http://schemas.openxmlformats.org/officeDocument/2006/relationships/customXml" Target="../ink/ink2366.xml"/><Relationship Id="rId87" Type="http://schemas.openxmlformats.org/officeDocument/2006/relationships/image" Target="../media/image2447.png"/><Relationship Id="rId110" Type="http://schemas.openxmlformats.org/officeDocument/2006/relationships/customXml" Target="../ink/ink2388.xml"/><Relationship Id="rId131" Type="http://schemas.openxmlformats.org/officeDocument/2006/relationships/image" Target="../media/image2469.png"/><Relationship Id="rId152" Type="http://schemas.openxmlformats.org/officeDocument/2006/relationships/customXml" Target="../ink/ink2409.xml"/><Relationship Id="rId173" Type="http://schemas.openxmlformats.org/officeDocument/2006/relationships/image" Target="../media/image2490.png"/><Relationship Id="rId194" Type="http://schemas.openxmlformats.org/officeDocument/2006/relationships/customXml" Target="../ink/ink2430.xml"/><Relationship Id="rId208" Type="http://schemas.openxmlformats.org/officeDocument/2006/relationships/customXml" Target="../ink/ink2437.xml"/><Relationship Id="rId229" Type="http://schemas.openxmlformats.org/officeDocument/2006/relationships/image" Target="../media/image2518.png"/><Relationship Id="rId240" Type="http://schemas.openxmlformats.org/officeDocument/2006/relationships/customXml" Target="../ink/ink2453.xml"/><Relationship Id="rId14" Type="http://schemas.openxmlformats.org/officeDocument/2006/relationships/customXml" Target="../ink/ink2340.xml"/><Relationship Id="rId35" Type="http://schemas.openxmlformats.org/officeDocument/2006/relationships/image" Target="../media/image2423.png"/><Relationship Id="rId56" Type="http://schemas.openxmlformats.org/officeDocument/2006/relationships/customXml" Target="../ink/ink2361.xml"/><Relationship Id="rId77" Type="http://schemas.openxmlformats.org/officeDocument/2006/relationships/image" Target="../media/image2442.png"/><Relationship Id="rId100" Type="http://schemas.openxmlformats.org/officeDocument/2006/relationships/customXml" Target="../ink/ink2383.xml"/><Relationship Id="rId8" Type="http://schemas.openxmlformats.org/officeDocument/2006/relationships/oleObject" Target="../embeddings/oleObject17.bin"/><Relationship Id="rId98" Type="http://schemas.openxmlformats.org/officeDocument/2006/relationships/customXml" Target="../ink/ink2382.xml"/><Relationship Id="rId121" Type="http://schemas.openxmlformats.org/officeDocument/2006/relationships/image" Target="../media/image2464.png"/><Relationship Id="rId142" Type="http://schemas.openxmlformats.org/officeDocument/2006/relationships/customXml" Target="../ink/ink2404.xml"/><Relationship Id="rId163" Type="http://schemas.openxmlformats.org/officeDocument/2006/relationships/image" Target="../media/image2485.png"/><Relationship Id="rId184" Type="http://schemas.openxmlformats.org/officeDocument/2006/relationships/customXml" Target="../ink/ink2425.xml"/><Relationship Id="rId219" Type="http://schemas.openxmlformats.org/officeDocument/2006/relationships/image" Target="../media/image2513.png"/><Relationship Id="rId230" Type="http://schemas.openxmlformats.org/officeDocument/2006/relationships/customXml" Target="../ink/ink2448.xml"/><Relationship Id="rId25" Type="http://schemas.openxmlformats.org/officeDocument/2006/relationships/image" Target="../media/image2418.png"/><Relationship Id="rId46" Type="http://schemas.openxmlformats.org/officeDocument/2006/relationships/customXml" Target="../ink/ink2356.xml"/><Relationship Id="rId67" Type="http://schemas.openxmlformats.org/officeDocument/2006/relationships/image" Target="../media/image2437.png"/><Relationship Id="rId88" Type="http://schemas.openxmlformats.org/officeDocument/2006/relationships/customXml" Target="../ink/ink2377.xml"/><Relationship Id="rId111" Type="http://schemas.openxmlformats.org/officeDocument/2006/relationships/image" Target="../media/image2459.png"/><Relationship Id="rId132" Type="http://schemas.openxmlformats.org/officeDocument/2006/relationships/customXml" Target="../ink/ink2399.xml"/><Relationship Id="rId153" Type="http://schemas.openxmlformats.org/officeDocument/2006/relationships/image" Target="../media/image2480.png"/><Relationship Id="rId174" Type="http://schemas.openxmlformats.org/officeDocument/2006/relationships/customXml" Target="../ink/ink2420.xml"/><Relationship Id="rId195" Type="http://schemas.openxmlformats.org/officeDocument/2006/relationships/image" Target="../media/image2501.png"/><Relationship Id="rId209" Type="http://schemas.openxmlformats.org/officeDocument/2006/relationships/image" Target="../media/image2508.png"/><Relationship Id="rId220" Type="http://schemas.openxmlformats.org/officeDocument/2006/relationships/customXml" Target="../ink/ink2443.xml"/><Relationship Id="rId241" Type="http://schemas.openxmlformats.org/officeDocument/2006/relationships/image" Target="../media/image2524.png"/><Relationship Id="rId15" Type="http://schemas.openxmlformats.org/officeDocument/2006/relationships/image" Target="../media/image2413.png"/><Relationship Id="rId36" Type="http://schemas.openxmlformats.org/officeDocument/2006/relationships/customXml" Target="../ink/ink2351.xml"/><Relationship Id="rId57" Type="http://schemas.openxmlformats.org/officeDocument/2006/relationships/image" Target="../media/image2432.png"/><Relationship Id="rId106" Type="http://schemas.openxmlformats.org/officeDocument/2006/relationships/customXml" Target="../ink/ink2386.xml"/><Relationship Id="rId127" Type="http://schemas.openxmlformats.org/officeDocument/2006/relationships/image" Target="../media/image2467.png"/><Relationship Id="rId10" Type="http://schemas.openxmlformats.org/officeDocument/2006/relationships/customXml" Target="../ink/ink2338.xml"/><Relationship Id="rId31" Type="http://schemas.openxmlformats.org/officeDocument/2006/relationships/image" Target="../media/image2421.png"/><Relationship Id="rId52" Type="http://schemas.openxmlformats.org/officeDocument/2006/relationships/customXml" Target="../ink/ink2359.xml"/><Relationship Id="rId73" Type="http://schemas.openxmlformats.org/officeDocument/2006/relationships/image" Target="../media/image2440.png"/><Relationship Id="rId78" Type="http://schemas.openxmlformats.org/officeDocument/2006/relationships/customXml" Target="../ink/ink2372.xml"/><Relationship Id="rId94" Type="http://schemas.openxmlformats.org/officeDocument/2006/relationships/customXml" Target="../ink/ink2380.xml"/><Relationship Id="rId99" Type="http://schemas.openxmlformats.org/officeDocument/2006/relationships/image" Target="../media/image2453.png"/><Relationship Id="rId101" Type="http://schemas.openxmlformats.org/officeDocument/2006/relationships/image" Target="../media/image2454.png"/><Relationship Id="rId122" Type="http://schemas.openxmlformats.org/officeDocument/2006/relationships/customXml" Target="../ink/ink2394.xml"/><Relationship Id="rId143" Type="http://schemas.openxmlformats.org/officeDocument/2006/relationships/image" Target="../media/image2475.png"/><Relationship Id="rId148" Type="http://schemas.openxmlformats.org/officeDocument/2006/relationships/customXml" Target="../ink/ink2407.xml"/><Relationship Id="rId164" Type="http://schemas.openxmlformats.org/officeDocument/2006/relationships/customXml" Target="../ink/ink2415.xml"/><Relationship Id="rId169" Type="http://schemas.openxmlformats.org/officeDocument/2006/relationships/image" Target="../media/image2488.png"/><Relationship Id="rId185" Type="http://schemas.openxmlformats.org/officeDocument/2006/relationships/image" Target="../media/image2496.png"/><Relationship Id="rId4" Type="http://schemas.openxmlformats.org/officeDocument/2006/relationships/oleObject" Target="../embeddings/oleObject15.bin"/><Relationship Id="rId9" Type="http://schemas.openxmlformats.org/officeDocument/2006/relationships/image" Target="../media/image1028.emf"/><Relationship Id="rId180" Type="http://schemas.openxmlformats.org/officeDocument/2006/relationships/customXml" Target="../ink/ink2423.xml"/><Relationship Id="rId210" Type="http://schemas.openxmlformats.org/officeDocument/2006/relationships/customXml" Target="../ink/ink2438.xml"/><Relationship Id="rId215" Type="http://schemas.openxmlformats.org/officeDocument/2006/relationships/image" Target="../media/image2511.png"/><Relationship Id="rId236" Type="http://schemas.openxmlformats.org/officeDocument/2006/relationships/customXml" Target="../ink/ink2451.xml"/><Relationship Id="rId26" Type="http://schemas.openxmlformats.org/officeDocument/2006/relationships/customXml" Target="../ink/ink2346.xml"/><Relationship Id="rId231" Type="http://schemas.openxmlformats.org/officeDocument/2006/relationships/image" Target="../media/image2519.png"/><Relationship Id="rId47" Type="http://schemas.openxmlformats.org/officeDocument/2006/relationships/image" Target="../media/image153.png"/><Relationship Id="rId68" Type="http://schemas.openxmlformats.org/officeDocument/2006/relationships/customXml" Target="../ink/ink2367.xml"/><Relationship Id="rId89" Type="http://schemas.openxmlformats.org/officeDocument/2006/relationships/image" Target="../media/image2448.png"/><Relationship Id="rId112" Type="http://schemas.openxmlformats.org/officeDocument/2006/relationships/customXml" Target="../ink/ink2389.xml"/><Relationship Id="rId133" Type="http://schemas.openxmlformats.org/officeDocument/2006/relationships/image" Target="../media/image2470.png"/><Relationship Id="rId154" Type="http://schemas.openxmlformats.org/officeDocument/2006/relationships/customXml" Target="../ink/ink2410.xml"/><Relationship Id="rId175" Type="http://schemas.openxmlformats.org/officeDocument/2006/relationships/image" Target="../media/image2491.png"/><Relationship Id="rId196" Type="http://schemas.openxmlformats.org/officeDocument/2006/relationships/customXml" Target="../ink/ink2431.xml"/><Relationship Id="rId200" Type="http://schemas.openxmlformats.org/officeDocument/2006/relationships/customXml" Target="../ink/ink2433.xml"/><Relationship Id="rId16" Type="http://schemas.openxmlformats.org/officeDocument/2006/relationships/customXml" Target="../ink/ink2341.xml"/><Relationship Id="rId221" Type="http://schemas.openxmlformats.org/officeDocument/2006/relationships/image" Target="../media/image2514.png"/><Relationship Id="rId37" Type="http://schemas.openxmlformats.org/officeDocument/2006/relationships/image" Target="../media/image2424.png"/><Relationship Id="rId58" Type="http://schemas.openxmlformats.org/officeDocument/2006/relationships/customXml" Target="../ink/ink2362.xml"/><Relationship Id="rId79" Type="http://schemas.openxmlformats.org/officeDocument/2006/relationships/image" Target="../media/image2443.png"/><Relationship Id="rId102" Type="http://schemas.openxmlformats.org/officeDocument/2006/relationships/customXml" Target="../ink/ink2384.xml"/><Relationship Id="rId123" Type="http://schemas.openxmlformats.org/officeDocument/2006/relationships/image" Target="../media/image2465.png"/><Relationship Id="rId144" Type="http://schemas.openxmlformats.org/officeDocument/2006/relationships/customXml" Target="../ink/ink2405.xml"/><Relationship Id="rId90" Type="http://schemas.openxmlformats.org/officeDocument/2006/relationships/customXml" Target="../ink/ink2378.xml"/><Relationship Id="rId165" Type="http://schemas.openxmlformats.org/officeDocument/2006/relationships/image" Target="../media/image2486.png"/><Relationship Id="rId186" Type="http://schemas.openxmlformats.org/officeDocument/2006/relationships/customXml" Target="../ink/ink2426.xml"/><Relationship Id="rId211" Type="http://schemas.openxmlformats.org/officeDocument/2006/relationships/image" Target="../media/image2509.png"/><Relationship Id="rId232" Type="http://schemas.openxmlformats.org/officeDocument/2006/relationships/customXml" Target="../ink/ink2449.xml"/><Relationship Id="rId27" Type="http://schemas.openxmlformats.org/officeDocument/2006/relationships/image" Target="../media/image2419.png"/><Relationship Id="rId48" Type="http://schemas.openxmlformats.org/officeDocument/2006/relationships/customXml" Target="../ink/ink2357.xml"/><Relationship Id="rId69" Type="http://schemas.openxmlformats.org/officeDocument/2006/relationships/image" Target="../media/image2438.png"/><Relationship Id="rId113" Type="http://schemas.openxmlformats.org/officeDocument/2006/relationships/image" Target="../media/image2460.png"/><Relationship Id="rId134" Type="http://schemas.openxmlformats.org/officeDocument/2006/relationships/customXml" Target="../ink/ink2400.xml"/><Relationship Id="rId80" Type="http://schemas.openxmlformats.org/officeDocument/2006/relationships/customXml" Target="../ink/ink2373.xml"/><Relationship Id="rId155" Type="http://schemas.openxmlformats.org/officeDocument/2006/relationships/image" Target="../media/image2481.png"/><Relationship Id="rId176" Type="http://schemas.openxmlformats.org/officeDocument/2006/relationships/customXml" Target="../ink/ink2421.xml"/><Relationship Id="rId197" Type="http://schemas.openxmlformats.org/officeDocument/2006/relationships/image" Target="../media/image2502.png"/><Relationship Id="rId201" Type="http://schemas.openxmlformats.org/officeDocument/2006/relationships/image" Target="../media/image2504.png"/><Relationship Id="rId222" Type="http://schemas.openxmlformats.org/officeDocument/2006/relationships/customXml" Target="../ink/ink2444.xml"/><Relationship Id="rId17" Type="http://schemas.openxmlformats.org/officeDocument/2006/relationships/image" Target="../media/image2414.png"/><Relationship Id="rId38" Type="http://schemas.openxmlformats.org/officeDocument/2006/relationships/customXml" Target="../ink/ink2352.xml"/><Relationship Id="rId59" Type="http://schemas.openxmlformats.org/officeDocument/2006/relationships/image" Target="../media/image2433.png"/><Relationship Id="rId103" Type="http://schemas.openxmlformats.org/officeDocument/2006/relationships/image" Target="../media/image2455.png"/><Relationship Id="rId124" Type="http://schemas.openxmlformats.org/officeDocument/2006/relationships/customXml" Target="../ink/ink2395.xml"/><Relationship Id="rId70" Type="http://schemas.openxmlformats.org/officeDocument/2006/relationships/customXml" Target="../ink/ink2368.xml"/><Relationship Id="rId91" Type="http://schemas.openxmlformats.org/officeDocument/2006/relationships/image" Target="../media/image2449.png"/><Relationship Id="rId145" Type="http://schemas.openxmlformats.org/officeDocument/2006/relationships/image" Target="../media/image2476.png"/><Relationship Id="rId166" Type="http://schemas.openxmlformats.org/officeDocument/2006/relationships/customXml" Target="../ink/ink2416.xml"/><Relationship Id="rId187" Type="http://schemas.openxmlformats.org/officeDocument/2006/relationships/image" Target="../media/image2497.png"/><Relationship Id="rId1" Type="http://schemas.openxmlformats.org/officeDocument/2006/relationships/slideLayout" Target="../slideLayouts/slideLayout7.xml"/><Relationship Id="rId212" Type="http://schemas.openxmlformats.org/officeDocument/2006/relationships/customXml" Target="../ink/ink2439.xml"/><Relationship Id="rId233" Type="http://schemas.openxmlformats.org/officeDocument/2006/relationships/image" Target="../media/image2520.png"/><Relationship Id="rId28" Type="http://schemas.openxmlformats.org/officeDocument/2006/relationships/customXml" Target="../ink/ink2347.xml"/><Relationship Id="rId49" Type="http://schemas.openxmlformats.org/officeDocument/2006/relationships/image" Target="../media/image2428.png"/><Relationship Id="rId114" Type="http://schemas.openxmlformats.org/officeDocument/2006/relationships/customXml" Target="../ink/ink2390.xml"/><Relationship Id="rId60" Type="http://schemas.openxmlformats.org/officeDocument/2006/relationships/customXml" Target="../ink/ink2363.xml"/><Relationship Id="rId81" Type="http://schemas.openxmlformats.org/officeDocument/2006/relationships/image" Target="../media/image2444.png"/><Relationship Id="rId135" Type="http://schemas.openxmlformats.org/officeDocument/2006/relationships/image" Target="../media/image2471.png"/><Relationship Id="rId156" Type="http://schemas.openxmlformats.org/officeDocument/2006/relationships/customXml" Target="../ink/ink2411.xml"/><Relationship Id="rId177" Type="http://schemas.openxmlformats.org/officeDocument/2006/relationships/image" Target="../media/image2492.png"/><Relationship Id="rId198" Type="http://schemas.openxmlformats.org/officeDocument/2006/relationships/customXml" Target="../ink/ink2432.xml"/><Relationship Id="rId202" Type="http://schemas.openxmlformats.org/officeDocument/2006/relationships/customXml" Target="../ink/ink2434.xml"/><Relationship Id="rId223" Type="http://schemas.openxmlformats.org/officeDocument/2006/relationships/image" Target="../media/image2515.png"/><Relationship Id="rId18" Type="http://schemas.openxmlformats.org/officeDocument/2006/relationships/customXml" Target="../ink/ink2342.xml"/><Relationship Id="rId39" Type="http://schemas.openxmlformats.org/officeDocument/2006/relationships/image" Target="../media/image1122.png"/><Relationship Id="rId50" Type="http://schemas.openxmlformats.org/officeDocument/2006/relationships/customXml" Target="../ink/ink2358.xml"/><Relationship Id="rId104" Type="http://schemas.openxmlformats.org/officeDocument/2006/relationships/customXml" Target="../ink/ink2385.xml"/><Relationship Id="rId125" Type="http://schemas.openxmlformats.org/officeDocument/2006/relationships/image" Target="../media/image2466.png"/><Relationship Id="rId146" Type="http://schemas.openxmlformats.org/officeDocument/2006/relationships/customXml" Target="../ink/ink2406.xml"/><Relationship Id="rId167" Type="http://schemas.openxmlformats.org/officeDocument/2006/relationships/image" Target="../media/image2487.png"/><Relationship Id="rId188" Type="http://schemas.openxmlformats.org/officeDocument/2006/relationships/customXml" Target="../ink/ink2427.xml"/><Relationship Id="rId71" Type="http://schemas.openxmlformats.org/officeDocument/2006/relationships/image" Target="../media/image2439.png"/><Relationship Id="rId92" Type="http://schemas.openxmlformats.org/officeDocument/2006/relationships/customXml" Target="../ink/ink2379.xml"/><Relationship Id="rId213" Type="http://schemas.openxmlformats.org/officeDocument/2006/relationships/image" Target="../media/image2510.png"/><Relationship Id="rId234" Type="http://schemas.openxmlformats.org/officeDocument/2006/relationships/customXml" Target="../ink/ink2450.xml"/><Relationship Id="rId2" Type="http://schemas.openxmlformats.org/officeDocument/2006/relationships/notesSlide" Target="../notesSlides/notesSlide19.xml"/><Relationship Id="rId29" Type="http://schemas.openxmlformats.org/officeDocument/2006/relationships/image" Target="../media/image2420.png"/><Relationship Id="rId40" Type="http://schemas.openxmlformats.org/officeDocument/2006/relationships/customXml" Target="../ink/ink2353.xml"/><Relationship Id="rId115" Type="http://schemas.openxmlformats.org/officeDocument/2006/relationships/image" Target="../media/image2461.png"/><Relationship Id="rId136" Type="http://schemas.openxmlformats.org/officeDocument/2006/relationships/customXml" Target="../ink/ink2401.xml"/><Relationship Id="rId157" Type="http://schemas.openxmlformats.org/officeDocument/2006/relationships/image" Target="../media/image2482.png"/><Relationship Id="rId178" Type="http://schemas.openxmlformats.org/officeDocument/2006/relationships/customXml" Target="../ink/ink2422.xml"/><Relationship Id="rId61" Type="http://schemas.openxmlformats.org/officeDocument/2006/relationships/image" Target="../media/image2434.png"/><Relationship Id="rId82" Type="http://schemas.openxmlformats.org/officeDocument/2006/relationships/customXml" Target="../ink/ink2374.xml"/><Relationship Id="rId199" Type="http://schemas.openxmlformats.org/officeDocument/2006/relationships/image" Target="../media/image2503.png"/><Relationship Id="rId203" Type="http://schemas.openxmlformats.org/officeDocument/2006/relationships/image" Target="../media/image2505.png"/><Relationship Id="rId19" Type="http://schemas.openxmlformats.org/officeDocument/2006/relationships/image" Target="../media/image2415.png"/><Relationship Id="rId224" Type="http://schemas.openxmlformats.org/officeDocument/2006/relationships/customXml" Target="../ink/ink2445.xml"/><Relationship Id="rId30" Type="http://schemas.openxmlformats.org/officeDocument/2006/relationships/customXml" Target="../ink/ink2348.xml"/><Relationship Id="rId105" Type="http://schemas.openxmlformats.org/officeDocument/2006/relationships/image" Target="../media/image2456.png"/><Relationship Id="rId126" Type="http://schemas.openxmlformats.org/officeDocument/2006/relationships/customXml" Target="../ink/ink2396.xml"/><Relationship Id="rId147" Type="http://schemas.openxmlformats.org/officeDocument/2006/relationships/image" Target="../media/image2477.png"/><Relationship Id="rId168" Type="http://schemas.openxmlformats.org/officeDocument/2006/relationships/customXml" Target="../ink/ink2417.xml"/><Relationship Id="rId51" Type="http://schemas.openxmlformats.org/officeDocument/2006/relationships/image" Target="../media/image2429.png"/><Relationship Id="rId72" Type="http://schemas.openxmlformats.org/officeDocument/2006/relationships/customXml" Target="../ink/ink2369.xml"/><Relationship Id="rId93" Type="http://schemas.openxmlformats.org/officeDocument/2006/relationships/image" Target="../media/image2450.png"/><Relationship Id="rId189" Type="http://schemas.openxmlformats.org/officeDocument/2006/relationships/image" Target="../media/image2498.png"/><Relationship Id="rId3" Type="http://schemas.openxmlformats.org/officeDocument/2006/relationships/image" Target="../media/image1025.jpeg"/><Relationship Id="rId214" Type="http://schemas.openxmlformats.org/officeDocument/2006/relationships/customXml" Target="../ink/ink2440.xml"/><Relationship Id="rId235" Type="http://schemas.openxmlformats.org/officeDocument/2006/relationships/image" Target="../media/image2521.png"/><Relationship Id="rId116" Type="http://schemas.openxmlformats.org/officeDocument/2006/relationships/customXml" Target="../ink/ink2391.xml"/><Relationship Id="rId137" Type="http://schemas.openxmlformats.org/officeDocument/2006/relationships/image" Target="../media/image2472.png"/><Relationship Id="rId158" Type="http://schemas.openxmlformats.org/officeDocument/2006/relationships/customXml" Target="../ink/ink2412.xml"/><Relationship Id="rId20" Type="http://schemas.openxmlformats.org/officeDocument/2006/relationships/customXml" Target="../ink/ink2343.xml"/><Relationship Id="rId41" Type="http://schemas.openxmlformats.org/officeDocument/2006/relationships/image" Target="../media/image2425.png"/><Relationship Id="rId62" Type="http://schemas.openxmlformats.org/officeDocument/2006/relationships/customXml" Target="../ink/ink2364.xml"/><Relationship Id="rId83" Type="http://schemas.openxmlformats.org/officeDocument/2006/relationships/image" Target="../media/image2445.png"/><Relationship Id="rId179" Type="http://schemas.openxmlformats.org/officeDocument/2006/relationships/image" Target="../media/image2493.png"/><Relationship Id="rId190" Type="http://schemas.openxmlformats.org/officeDocument/2006/relationships/customXml" Target="../ink/ink2428.xml"/><Relationship Id="rId204" Type="http://schemas.openxmlformats.org/officeDocument/2006/relationships/customXml" Target="../ink/ink2435.xml"/><Relationship Id="rId225" Type="http://schemas.openxmlformats.org/officeDocument/2006/relationships/image" Target="../media/image2516.png"/></Relationships>
</file>

<file path=ppt/slides/_rels/slide33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2583.png"/><Relationship Id="rId21" Type="http://schemas.openxmlformats.org/officeDocument/2006/relationships/image" Target="../media/image2535.png"/><Relationship Id="rId42" Type="http://schemas.openxmlformats.org/officeDocument/2006/relationships/customXml" Target="../ink/ink2472.xml"/><Relationship Id="rId63" Type="http://schemas.openxmlformats.org/officeDocument/2006/relationships/image" Target="../media/image2556.png"/><Relationship Id="rId84" Type="http://schemas.openxmlformats.org/officeDocument/2006/relationships/customXml" Target="../ink/ink2493.xml"/><Relationship Id="rId138" Type="http://schemas.openxmlformats.org/officeDocument/2006/relationships/customXml" Target="../ink/ink2520.xml"/><Relationship Id="rId159" Type="http://schemas.openxmlformats.org/officeDocument/2006/relationships/image" Target="../media/image2604.png"/><Relationship Id="rId170" Type="http://schemas.openxmlformats.org/officeDocument/2006/relationships/customXml" Target="../ink/ink2536.xml"/><Relationship Id="rId107" Type="http://schemas.openxmlformats.org/officeDocument/2006/relationships/image" Target="../media/image2578.png"/><Relationship Id="rId11" Type="http://schemas.openxmlformats.org/officeDocument/2006/relationships/image" Target="../media/image2530.png"/><Relationship Id="rId32" Type="http://schemas.openxmlformats.org/officeDocument/2006/relationships/customXml" Target="../ink/ink2467.xml"/><Relationship Id="rId53" Type="http://schemas.openxmlformats.org/officeDocument/2006/relationships/image" Target="../media/image2551.png"/><Relationship Id="rId74" Type="http://schemas.openxmlformats.org/officeDocument/2006/relationships/customXml" Target="../ink/ink2488.xml"/><Relationship Id="rId128" Type="http://schemas.openxmlformats.org/officeDocument/2006/relationships/customXml" Target="../ink/ink2515.xml"/><Relationship Id="rId149" Type="http://schemas.openxmlformats.org/officeDocument/2006/relationships/image" Target="../media/image2599.png"/><Relationship Id="rId5" Type="http://schemas.openxmlformats.org/officeDocument/2006/relationships/image" Target="../media/image1471.png"/><Relationship Id="rId95" Type="http://schemas.openxmlformats.org/officeDocument/2006/relationships/image" Target="../media/image2572.png"/><Relationship Id="rId160" Type="http://schemas.openxmlformats.org/officeDocument/2006/relationships/customXml" Target="../ink/ink2531.xml"/><Relationship Id="rId22" Type="http://schemas.openxmlformats.org/officeDocument/2006/relationships/customXml" Target="../ink/ink2462.xml"/><Relationship Id="rId43" Type="http://schemas.openxmlformats.org/officeDocument/2006/relationships/image" Target="../media/image2546.png"/><Relationship Id="rId64" Type="http://schemas.openxmlformats.org/officeDocument/2006/relationships/customXml" Target="../ink/ink2483.xml"/><Relationship Id="rId118" Type="http://schemas.openxmlformats.org/officeDocument/2006/relationships/customXml" Target="../ink/ink2510.xml"/><Relationship Id="rId139" Type="http://schemas.openxmlformats.org/officeDocument/2006/relationships/image" Target="../media/image2594.png"/><Relationship Id="rId85" Type="http://schemas.openxmlformats.org/officeDocument/2006/relationships/image" Target="../media/image2567.png"/><Relationship Id="rId150" Type="http://schemas.openxmlformats.org/officeDocument/2006/relationships/customXml" Target="../ink/ink2526.xml"/><Relationship Id="rId171" Type="http://schemas.openxmlformats.org/officeDocument/2006/relationships/image" Target="../media/image1122.png"/><Relationship Id="rId12" Type="http://schemas.openxmlformats.org/officeDocument/2006/relationships/customXml" Target="../ink/ink2457.xml"/><Relationship Id="rId33" Type="http://schemas.openxmlformats.org/officeDocument/2006/relationships/image" Target="../media/image2541.png"/><Relationship Id="rId108" Type="http://schemas.openxmlformats.org/officeDocument/2006/relationships/customXml" Target="../ink/ink2505.xml"/><Relationship Id="rId129" Type="http://schemas.openxmlformats.org/officeDocument/2006/relationships/image" Target="../media/image2589.png"/><Relationship Id="rId54" Type="http://schemas.openxmlformats.org/officeDocument/2006/relationships/customXml" Target="../ink/ink2478.xml"/><Relationship Id="rId75" Type="http://schemas.openxmlformats.org/officeDocument/2006/relationships/image" Target="../media/image2562.png"/><Relationship Id="rId96" Type="http://schemas.openxmlformats.org/officeDocument/2006/relationships/customXml" Target="../ink/ink2499.xml"/><Relationship Id="rId140" Type="http://schemas.openxmlformats.org/officeDocument/2006/relationships/customXml" Target="../ink/ink2521.xml"/><Relationship Id="rId161" Type="http://schemas.openxmlformats.org/officeDocument/2006/relationships/image" Target="../media/image2605.pn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2454.xml"/><Relationship Id="rId23" Type="http://schemas.openxmlformats.org/officeDocument/2006/relationships/image" Target="../media/image2536.png"/><Relationship Id="rId28" Type="http://schemas.openxmlformats.org/officeDocument/2006/relationships/customXml" Target="../ink/ink2465.xml"/><Relationship Id="rId49" Type="http://schemas.openxmlformats.org/officeDocument/2006/relationships/image" Target="../media/image2549.png"/><Relationship Id="rId114" Type="http://schemas.openxmlformats.org/officeDocument/2006/relationships/customXml" Target="../ink/ink2508.xml"/><Relationship Id="rId119" Type="http://schemas.openxmlformats.org/officeDocument/2006/relationships/image" Target="../media/image2584.png"/><Relationship Id="rId44" Type="http://schemas.openxmlformats.org/officeDocument/2006/relationships/customXml" Target="../ink/ink2473.xml"/><Relationship Id="rId60" Type="http://schemas.openxmlformats.org/officeDocument/2006/relationships/customXml" Target="../ink/ink2481.xml"/><Relationship Id="rId65" Type="http://schemas.openxmlformats.org/officeDocument/2006/relationships/image" Target="../media/image2557.png"/><Relationship Id="rId81" Type="http://schemas.openxmlformats.org/officeDocument/2006/relationships/image" Target="../media/image2565.png"/><Relationship Id="rId86" Type="http://schemas.openxmlformats.org/officeDocument/2006/relationships/customXml" Target="../ink/ink2494.xml"/><Relationship Id="rId130" Type="http://schemas.openxmlformats.org/officeDocument/2006/relationships/customXml" Target="../ink/ink2516.xml"/><Relationship Id="rId135" Type="http://schemas.openxmlformats.org/officeDocument/2006/relationships/image" Target="../media/image2592.png"/><Relationship Id="rId151" Type="http://schemas.openxmlformats.org/officeDocument/2006/relationships/image" Target="../media/image2600.png"/><Relationship Id="rId156" Type="http://schemas.openxmlformats.org/officeDocument/2006/relationships/customXml" Target="../ink/ink2529.xml"/><Relationship Id="rId172" Type="http://schemas.openxmlformats.org/officeDocument/2006/relationships/customXml" Target="../ink/ink2537.xml"/><Relationship Id="rId13" Type="http://schemas.openxmlformats.org/officeDocument/2006/relationships/image" Target="../media/image2531.png"/><Relationship Id="rId18" Type="http://schemas.openxmlformats.org/officeDocument/2006/relationships/customXml" Target="../ink/ink2460.xml"/><Relationship Id="rId39" Type="http://schemas.openxmlformats.org/officeDocument/2006/relationships/image" Target="../media/image2544.png"/><Relationship Id="rId109" Type="http://schemas.openxmlformats.org/officeDocument/2006/relationships/image" Target="../media/image2579.png"/><Relationship Id="rId34" Type="http://schemas.openxmlformats.org/officeDocument/2006/relationships/customXml" Target="../ink/ink2468.xml"/><Relationship Id="rId50" Type="http://schemas.openxmlformats.org/officeDocument/2006/relationships/customXml" Target="../ink/ink2476.xml"/><Relationship Id="rId55" Type="http://schemas.openxmlformats.org/officeDocument/2006/relationships/image" Target="../media/image2552.png"/><Relationship Id="rId76" Type="http://schemas.openxmlformats.org/officeDocument/2006/relationships/customXml" Target="../ink/ink2489.xml"/><Relationship Id="rId97" Type="http://schemas.openxmlformats.org/officeDocument/2006/relationships/image" Target="../media/image2573.png"/><Relationship Id="rId104" Type="http://schemas.openxmlformats.org/officeDocument/2006/relationships/customXml" Target="../ink/ink2503.xml"/><Relationship Id="rId120" Type="http://schemas.openxmlformats.org/officeDocument/2006/relationships/customXml" Target="../ink/ink2511.xml"/><Relationship Id="rId125" Type="http://schemas.openxmlformats.org/officeDocument/2006/relationships/image" Target="../media/image2587.png"/><Relationship Id="rId141" Type="http://schemas.openxmlformats.org/officeDocument/2006/relationships/image" Target="../media/image2595.png"/><Relationship Id="rId146" Type="http://schemas.openxmlformats.org/officeDocument/2006/relationships/customXml" Target="../ink/ink2524.xml"/><Relationship Id="rId167" Type="http://schemas.openxmlformats.org/officeDocument/2006/relationships/image" Target="../media/image2608.png"/><Relationship Id="rId7" Type="http://schemas.openxmlformats.org/officeDocument/2006/relationships/image" Target="../media/image2528.png"/><Relationship Id="rId71" Type="http://schemas.openxmlformats.org/officeDocument/2006/relationships/image" Target="../media/image2560.png"/><Relationship Id="rId92" Type="http://schemas.openxmlformats.org/officeDocument/2006/relationships/customXml" Target="../ink/ink2497.xml"/><Relationship Id="rId162" Type="http://schemas.openxmlformats.org/officeDocument/2006/relationships/customXml" Target="../ink/ink2532.xml"/><Relationship Id="rId2" Type="http://schemas.openxmlformats.org/officeDocument/2006/relationships/notesSlide" Target="../notesSlides/notesSlide20.xml"/><Relationship Id="rId29" Type="http://schemas.openxmlformats.org/officeDocument/2006/relationships/image" Target="../media/image2539.png"/><Relationship Id="rId24" Type="http://schemas.openxmlformats.org/officeDocument/2006/relationships/customXml" Target="../ink/ink2463.xml"/><Relationship Id="rId40" Type="http://schemas.openxmlformats.org/officeDocument/2006/relationships/customXml" Target="../ink/ink2471.xml"/><Relationship Id="rId45" Type="http://schemas.openxmlformats.org/officeDocument/2006/relationships/image" Target="../media/image2547.png"/><Relationship Id="rId66" Type="http://schemas.openxmlformats.org/officeDocument/2006/relationships/customXml" Target="../ink/ink2484.xml"/><Relationship Id="rId87" Type="http://schemas.openxmlformats.org/officeDocument/2006/relationships/image" Target="../media/image2568.png"/><Relationship Id="rId110" Type="http://schemas.openxmlformats.org/officeDocument/2006/relationships/customXml" Target="../ink/ink2506.xml"/><Relationship Id="rId115" Type="http://schemas.openxmlformats.org/officeDocument/2006/relationships/image" Target="../media/image2582.png"/><Relationship Id="rId131" Type="http://schemas.openxmlformats.org/officeDocument/2006/relationships/image" Target="../media/image2590.png"/><Relationship Id="rId136" Type="http://schemas.openxmlformats.org/officeDocument/2006/relationships/customXml" Target="../ink/ink2519.xml"/><Relationship Id="rId157" Type="http://schemas.openxmlformats.org/officeDocument/2006/relationships/image" Target="../media/image2603.png"/><Relationship Id="rId61" Type="http://schemas.openxmlformats.org/officeDocument/2006/relationships/image" Target="../media/image2555.png"/><Relationship Id="rId82" Type="http://schemas.openxmlformats.org/officeDocument/2006/relationships/customXml" Target="../ink/ink2492.xml"/><Relationship Id="rId152" Type="http://schemas.openxmlformats.org/officeDocument/2006/relationships/customXml" Target="../ink/ink2527.xml"/><Relationship Id="rId173" Type="http://schemas.openxmlformats.org/officeDocument/2006/relationships/image" Target="../media/image2610.png"/><Relationship Id="rId19" Type="http://schemas.openxmlformats.org/officeDocument/2006/relationships/image" Target="../media/image2534.png"/><Relationship Id="rId14" Type="http://schemas.openxmlformats.org/officeDocument/2006/relationships/customXml" Target="../ink/ink2458.xml"/><Relationship Id="rId30" Type="http://schemas.openxmlformats.org/officeDocument/2006/relationships/customXml" Target="../ink/ink2466.xml"/><Relationship Id="rId35" Type="http://schemas.openxmlformats.org/officeDocument/2006/relationships/image" Target="../media/image2542.png"/><Relationship Id="rId56" Type="http://schemas.openxmlformats.org/officeDocument/2006/relationships/customXml" Target="../ink/ink2479.xml"/><Relationship Id="rId77" Type="http://schemas.openxmlformats.org/officeDocument/2006/relationships/image" Target="../media/image2563.png"/><Relationship Id="rId100" Type="http://schemas.openxmlformats.org/officeDocument/2006/relationships/customXml" Target="../ink/ink2501.xml"/><Relationship Id="rId105" Type="http://schemas.openxmlformats.org/officeDocument/2006/relationships/image" Target="../media/image2577.png"/><Relationship Id="rId126" Type="http://schemas.openxmlformats.org/officeDocument/2006/relationships/customXml" Target="../ink/ink2514.xml"/><Relationship Id="rId147" Type="http://schemas.openxmlformats.org/officeDocument/2006/relationships/image" Target="../media/image2598.png"/><Relationship Id="rId168" Type="http://schemas.openxmlformats.org/officeDocument/2006/relationships/customXml" Target="../ink/ink2535.xml"/><Relationship Id="rId8" Type="http://schemas.openxmlformats.org/officeDocument/2006/relationships/customXml" Target="../ink/ink2455.xml"/><Relationship Id="rId51" Type="http://schemas.openxmlformats.org/officeDocument/2006/relationships/image" Target="../media/image2550.png"/><Relationship Id="rId72" Type="http://schemas.openxmlformats.org/officeDocument/2006/relationships/customXml" Target="../ink/ink2487.xml"/><Relationship Id="rId93" Type="http://schemas.openxmlformats.org/officeDocument/2006/relationships/image" Target="../media/image2571.png"/><Relationship Id="rId98" Type="http://schemas.openxmlformats.org/officeDocument/2006/relationships/customXml" Target="../ink/ink2500.xml"/><Relationship Id="rId121" Type="http://schemas.openxmlformats.org/officeDocument/2006/relationships/image" Target="../media/image2585.png"/><Relationship Id="rId142" Type="http://schemas.openxmlformats.org/officeDocument/2006/relationships/customXml" Target="../ink/ink2522.xml"/><Relationship Id="rId163" Type="http://schemas.openxmlformats.org/officeDocument/2006/relationships/image" Target="../media/image2606.png"/><Relationship Id="rId3" Type="http://schemas.openxmlformats.org/officeDocument/2006/relationships/image" Target="../media/image1138.png"/><Relationship Id="rId25" Type="http://schemas.openxmlformats.org/officeDocument/2006/relationships/image" Target="../media/image2537.png"/><Relationship Id="rId46" Type="http://schemas.openxmlformats.org/officeDocument/2006/relationships/customXml" Target="../ink/ink2474.xml"/><Relationship Id="rId67" Type="http://schemas.openxmlformats.org/officeDocument/2006/relationships/image" Target="../media/image2558.png"/><Relationship Id="rId116" Type="http://schemas.openxmlformats.org/officeDocument/2006/relationships/customXml" Target="../ink/ink2509.xml"/><Relationship Id="rId137" Type="http://schemas.openxmlformats.org/officeDocument/2006/relationships/image" Target="../media/image2593.png"/><Relationship Id="rId158" Type="http://schemas.openxmlformats.org/officeDocument/2006/relationships/customXml" Target="../ink/ink2530.xml"/><Relationship Id="rId20" Type="http://schemas.openxmlformats.org/officeDocument/2006/relationships/customXml" Target="../ink/ink2461.xml"/><Relationship Id="rId41" Type="http://schemas.openxmlformats.org/officeDocument/2006/relationships/image" Target="../media/image2545.png"/><Relationship Id="rId62" Type="http://schemas.openxmlformats.org/officeDocument/2006/relationships/customXml" Target="../ink/ink2482.xml"/><Relationship Id="rId83" Type="http://schemas.openxmlformats.org/officeDocument/2006/relationships/image" Target="../media/image2566.png"/><Relationship Id="rId88" Type="http://schemas.openxmlformats.org/officeDocument/2006/relationships/customXml" Target="../ink/ink2495.xml"/><Relationship Id="rId111" Type="http://schemas.openxmlformats.org/officeDocument/2006/relationships/image" Target="../media/image2580.png"/><Relationship Id="rId132" Type="http://schemas.openxmlformats.org/officeDocument/2006/relationships/customXml" Target="../ink/ink2517.xml"/><Relationship Id="rId153" Type="http://schemas.openxmlformats.org/officeDocument/2006/relationships/image" Target="../media/image2601.png"/><Relationship Id="rId174" Type="http://schemas.openxmlformats.org/officeDocument/2006/relationships/customXml" Target="../ink/ink2538.xml"/><Relationship Id="rId15" Type="http://schemas.openxmlformats.org/officeDocument/2006/relationships/image" Target="../media/image2532.png"/><Relationship Id="rId36" Type="http://schemas.openxmlformats.org/officeDocument/2006/relationships/customXml" Target="../ink/ink2469.xml"/><Relationship Id="rId57" Type="http://schemas.openxmlformats.org/officeDocument/2006/relationships/image" Target="../media/image2553.png"/><Relationship Id="rId106" Type="http://schemas.openxmlformats.org/officeDocument/2006/relationships/customXml" Target="../ink/ink2504.xml"/><Relationship Id="rId127" Type="http://schemas.openxmlformats.org/officeDocument/2006/relationships/image" Target="../media/image2588.png"/><Relationship Id="rId10" Type="http://schemas.openxmlformats.org/officeDocument/2006/relationships/customXml" Target="../ink/ink2456.xml"/><Relationship Id="rId31" Type="http://schemas.openxmlformats.org/officeDocument/2006/relationships/image" Target="../media/image2540.png"/><Relationship Id="rId52" Type="http://schemas.openxmlformats.org/officeDocument/2006/relationships/customXml" Target="../ink/ink2477.xml"/><Relationship Id="rId73" Type="http://schemas.openxmlformats.org/officeDocument/2006/relationships/image" Target="../media/image2561.png"/><Relationship Id="rId78" Type="http://schemas.openxmlformats.org/officeDocument/2006/relationships/customXml" Target="../ink/ink2490.xml"/><Relationship Id="rId94" Type="http://schemas.openxmlformats.org/officeDocument/2006/relationships/customXml" Target="../ink/ink2498.xml"/><Relationship Id="rId99" Type="http://schemas.openxmlformats.org/officeDocument/2006/relationships/image" Target="../media/image2574.png"/><Relationship Id="rId101" Type="http://schemas.openxmlformats.org/officeDocument/2006/relationships/image" Target="../media/image2575.png"/><Relationship Id="rId122" Type="http://schemas.openxmlformats.org/officeDocument/2006/relationships/customXml" Target="../ink/ink2512.xml"/><Relationship Id="rId143" Type="http://schemas.openxmlformats.org/officeDocument/2006/relationships/image" Target="../media/image2596.png"/><Relationship Id="rId148" Type="http://schemas.openxmlformats.org/officeDocument/2006/relationships/customXml" Target="../ink/ink2525.xml"/><Relationship Id="rId164" Type="http://schemas.openxmlformats.org/officeDocument/2006/relationships/customXml" Target="../ink/ink2533.xml"/><Relationship Id="rId169" Type="http://schemas.openxmlformats.org/officeDocument/2006/relationships/image" Target="../media/image2609.png"/><Relationship Id="rId4" Type="http://schemas.openxmlformats.org/officeDocument/2006/relationships/image" Target="../media/image1470.png"/><Relationship Id="rId9" Type="http://schemas.openxmlformats.org/officeDocument/2006/relationships/image" Target="../media/image2529.png"/><Relationship Id="rId26" Type="http://schemas.openxmlformats.org/officeDocument/2006/relationships/customXml" Target="../ink/ink2464.xml"/><Relationship Id="rId47" Type="http://schemas.openxmlformats.org/officeDocument/2006/relationships/image" Target="../media/image2548.png"/><Relationship Id="rId68" Type="http://schemas.openxmlformats.org/officeDocument/2006/relationships/customXml" Target="../ink/ink2485.xml"/><Relationship Id="rId89" Type="http://schemas.openxmlformats.org/officeDocument/2006/relationships/image" Target="../media/image2569.png"/><Relationship Id="rId112" Type="http://schemas.openxmlformats.org/officeDocument/2006/relationships/customXml" Target="../ink/ink2507.xml"/><Relationship Id="rId133" Type="http://schemas.openxmlformats.org/officeDocument/2006/relationships/image" Target="../media/image2591.png"/><Relationship Id="rId154" Type="http://schemas.openxmlformats.org/officeDocument/2006/relationships/customXml" Target="../ink/ink2528.xml"/><Relationship Id="rId175" Type="http://schemas.openxmlformats.org/officeDocument/2006/relationships/image" Target="../media/image2611.png"/><Relationship Id="rId16" Type="http://schemas.openxmlformats.org/officeDocument/2006/relationships/customXml" Target="../ink/ink2459.xml"/><Relationship Id="rId37" Type="http://schemas.openxmlformats.org/officeDocument/2006/relationships/image" Target="../media/image2543.png"/><Relationship Id="rId58" Type="http://schemas.openxmlformats.org/officeDocument/2006/relationships/customXml" Target="../ink/ink2480.xml"/><Relationship Id="rId79" Type="http://schemas.openxmlformats.org/officeDocument/2006/relationships/image" Target="../media/image2564.png"/><Relationship Id="rId102" Type="http://schemas.openxmlformats.org/officeDocument/2006/relationships/customXml" Target="../ink/ink2502.xml"/><Relationship Id="rId123" Type="http://schemas.openxmlformats.org/officeDocument/2006/relationships/image" Target="../media/image2586.png"/><Relationship Id="rId144" Type="http://schemas.openxmlformats.org/officeDocument/2006/relationships/customXml" Target="../ink/ink2523.xml"/><Relationship Id="rId90" Type="http://schemas.openxmlformats.org/officeDocument/2006/relationships/customXml" Target="../ink/ink2496.xml"/><Relationship Id="rId165" Type="http://schemas.openxmlformats.org/officeDocument/2006/relationships/image" Target="../media/image2607.png"/><Relationship Id="rId27" Type="http://schemas.openxmlformats.org/officeDocument/2006/relationships/image" Target="../media/image2538.png"/><Relationship Id="rId48" Type="http://schemas.openxmlformats.org/officeDocument/2006/relationships/customXml" Target="../ink/ink2475.xml"/><Relationship Id="rId69" Type="http://schemas.openxmlformats.org/officeDocument/2006/relationships/image" Target="../media/image2559.png"/><Relationship Id="rId113" Type="http://schemas.openxmlformats.org/officeDocument/2006/relationships/image" Target="../media/image2581.png"/><Relationship Id="rId134" Type="http://schemas.openxmlformats.org/officeDocument/2006/relationships/customXml" Target="../ink/ink2518.xml"/><Relationship Id="rId80" Type="http://schemas.openxmlformats.org/officeDocument/2006/relationships/customXml" Target="../ink/ink2491.xml"/><Relationship Id="rId155" Type="http://schemas.openxmlformats.org/officeDocument/2006/relationships/image" Target="../media/image2602.png"/><Relationship Id="rId176" Type="http://schemas.openxmlformats.org/officeDocument/2006/relationships/customXml" Target="../ink/ink2539.xml"/><Relationship Id="rId17" Type="http://schemas.openxmlformats.org/officeDocument/2006/relationships/image" Target="../media/image2533.png"/><Relationship Id="rId38" Type="http://schemas.openxmlformats.org/officeDocument/2006/relationships/customXml" Target="../ink/ink2470.xml"/><Relationship Id="rId59" Type="http://schemas.openxmlformats.org/officeDocument/2006/relationships/image" Target="../media/image2554.png"/><Relationship Id="rId103" Type="http://schemas.openxmlformats.org/officeDocument/2006/relationships/image" Target="../media/image2576.png"/><Relationship Id="rId124" Type="http://schemas.openxmlformats.org/officeDocument/2006/relationships/customXml" Target="../ink/ink2513.xml"/><Relationship Id="rId70" Type="http://schemas.openxmlformats.org/officeDocument/2006/relationships/customXml" Target="../ink/ink2486.xml"/><Relationship Id="rId91" Type="http://schemas.openxmlformats.org/officeDocument/2006/relationships/image" Target="../media/image2570.png"/><Relationship Id="rId145" Type="http://schemas.openxmlformats.org/officeDocument/2006/relationships/image" Target="../media/image2597.png"/><Relationship Id="rId166" Type="http://schemas.openxmlformats.org/officeDocument/2006/relationships/customXml" Target="../ink/ink2534.xml"/></Relationships>
</file>

<file path=ppt/slides/_rels/slide34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2669.png"/><Relationship Id="rId21" Type="http://schemas.openxmlformats.org/officeDocument/2006/relationships/image" Target="../media/image2621.png"/><Relationship Id="rId42" Type="http://schemas.openxmlformats.org/officeDocument/2006/relationships/customXml" Target="../ink/ink2559.xml"/><Relationship Id="rId47" Type="http://schemas.openxmlformats.org/officeDocument/2006/relationships/image" Target="../media/image2634.png"/><Relationship Id="rId63" Type="http://schemas.openxmlformats.org/officeDocument/2006/relationships/image" Target="../media/image2642.png"/><Relationship Id="rId68" Type="http://schemas.openxmlformats.org/officeDocument/2006/relationships/customXml" Target="../ink/ink2572.xml"/><Relationship Id="rId84" Type="http://schemas.openxmlformats.org/officeDocument/2006/relationships/customXml" Target="../ink/ink2580.xml"/><Relationship Id="rId89" Type="http://schemas.openxmlformats.org/officeDocument/2006/relationships/image" Target="../media/image2655.png"/><Relationship Id="rId112" Type="http://schemas.openxmlformats.org/officeDocument/2006/relationships/customXml" Target="../ink/ink2594.xml"/><Relationship Id="rId16" Type="http://schemas.openxmlformats.org/officeDocument/2006/relationships/customXml" Target="../ink/ink2546.xml"/><Relationship Id="rId107" Type="http://schemas.openxmlformats.org/officeDocument/2006/relationships/image" Target="../media/image2664.png"/><Relationship Id="rId11" Type="http://schemas.openxmlformats.org/officeDocument/2006/relationships/image" Target="../media/image2616.png"/><Relationship Id="rId32" Type="http://schemas.openxmlformats.org/officeDocument/2006/relationships/customXml" Target="../ink/ink2554.xml"/><Relationship Id="rId37" Type="http://schemas.openxmlformats.org/officeDocument/2006/relationships/image" Target="../media/image2629.png"/><Relationship Id="rId53" Type="http://schemas.openxmlformats.org/officeDocument/2006/relationships/image" Target="../media/image2637.png"/><Relationship Id="rId58" Type="http://schemas.openxmlformats.org/officeDocument/2006/relationships/customXml" Target="../ink/ink2567.xml"/><Relationship Id="rId74" Type="http://schemas.openxmlformats.org/officeDocument/2006/relationships/customXml" Target="../ink/ink2575.xml"/><Relationship Id="rId79" Type="http://schemas.openxmlformats.org/officeDocument/2006/relationships/image" Target="../media/image2650.png"/><Relationship Id="rId102" Type="http://schemas.openxmlformats.org/officeDocument/2006/relationships/customXml" Target="../ink/ink2589.xml"/><Relationship Id="rId123" Type="http://schemas.openxmlformats.org/officeDocument/2006/relationships/image" Target="../media/image2672.png"/><Relationship Id="rId128" Type="http://schemas.openxmlformats.org/officeDocument/2006/relationships/customXml" Target="../ink/ink2602.xml"/><Relationship Id="rId5" Type="http://schemas.openxmlformats.org/officeDocument/2006/relationships/image" Target="../media/image2613.png"/><Relationship Id="rId90" Type="http://schemas.openxmlformats.org/officeDocument/2006/relationships/customXml" Target="../ink/ink2583.xml"/><Relationship Id="rId95" Type="http://schemas.openxmlformats.org/officeDocument/2006/relationships/image" Target="../media/image2658.png"/><Relationship Id="rId22" Type="http://schemas.openxmlformats.org/officeDocument/2006/relationships/customXml" Target="../ink/ink2549.xml"/><Relationship Id="rId27" Type="http://schemas.openxmlformats.org/officeDocument/2006/relationships/image" Target="../media/image2624.png"/><Relationship Id="rId43" Type="http://schemas.openxmlformats.org/officeDocument/2006/relationships/image" Target="../media/image2632.png"/><Relationship Id="rId48" Type="http://schemas.openxmlformats.org/officeDocument/2006/relationships/customXml" Target="../ink/ink2562.xml"/><Relationship Id="rId64" Type="http://schemas.openxmlformats.org/officeDocument/2006/relationships/customXml" Target="../ink/ink2570.xml"/><Relationship Id="rId69" Type="http://schemas.openxmlformats.org/officeDocument/2006/relationships/image" Target="../media/image2645.png"/><Relationship Id="rId113" Type="http://schemas.openxmlformats.org/officeDocument/2006/relationships/image" Target="../media/image2667.png"/><Relationship Id="rId118" Type="http://schemas.openxmlformats.org/officeDocument/2006/relationships/customXml" Target="../ink/ink2597.xml"/><Relationship Id="rId80" Type="http://schemas.openxmlformats.org/officeDocument/2006/relationships/customXml" Target="../ink/ink2578.xml"/><Relationship Id="rId85" Type="http://schemas.openxmlformats.org/officeDocument/2006/relationships/image" Target="../media/image2653.png"/><Relationship Id="rId12" Type="http://schemas.openxmlformats.org/officeDocument/2006/relationships/customXml" Target="../ink/ink2544.xml"/><Relationship Id="rId17" Type="http://schemas.openxmlformats.org/officeDocument/2006/relationships/image" Target="../media/image2619.png"/><Relationship Id="rId33" Type="http://schemas.openxmlformats.org/officeDocument/2006/relationships/image" Target="../media/image2627.png"/><Relationship Id="rId38" Type="http://schemas.openxmlformats.org/officeDocument/2006/relationships/customXml" Target="../ink/ink2557.xml"/><Relationship Id="rId59" Type="http://schemas.openxmlformats.org/officeDocument/2006/relationships/image" Target="../media/image2640.png"/><Relationship Id="rId103" Type="http://schemas.openxmlformats.org/officeDocument/2006/relationships/image" Target="../media/image2662.png"/><Relationship Id="rId108" Type="http://schemas.openxmlformats.org/officeDocument/2006/relationships/customXml" Target="../ink/ink2592.xml"/><Relationship Id="rId124" Type="http://schemas.openxmlformats.org/officeDocument/2006/relationships/customXml" Target="../ink/ink2600.xml"/><Relationship Id="rId129" Type="http://schemas.openxmlformats.org/officeDocument/2006/relationships/image" Target="../media/image2675.png"/><Relationship Id="rId54" Type="http://schemas.openxmlformats.org/officeDocument/2006/relationships/customXml" Target="../ink/ink2565.xml"/><Relationship Id="rId70" Type="http://schemas.openxmlformats.org/officeDocument/2006/relationships/customXml" Target="../ink/ink2573.xml"/><Relationship Id="rId75" Type="http://schemas.openxmlformats.org/officeDocument/2006/relationships/image" Target="../media/image2648.png"/><Relationship Id="rId91" Type="http://schemas.openxmlformats.org/officeDocument/2006/relationships/image" Target="../media/image2656.png"/><Relationship Id="rId96" Type="http://schemas.openxmlformats.org/officeDocument/2006/relationships/customXml" Target="../ink/ink2586.xml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2541.xml"/><Relationship Id="rId23" Type="http://schemas.openxmlformats.org/officeDocument/2006/relationships/image" Target="../media/image2622.png"/><Relationship Id="rId28" Type="http://schemas.openxmlformats.org/officeDocument/2006/relationships/customXml" Target="../ink/ink2552.xml"/><Relationship Id="rId49" Type="http://schemas.openxmlformats.org/officeDocument/2006/relationships/image" Target="../media/image2635.png"/><Relationship Id="rId114" Type="http://schemas.openxmlformats.org/officeDocument/2006/relationships/customXml" Target="../ink/ink2595.xml"/><Relationship Id="rId119" Type="http://schemas.openxmlformats.org/officeDocument/2006/relationships/image" Target="../media/image2670.png"/><Relationship Id="rId44" Type="http://schemas.openxmlformats.org/officeDocument/2006/relationships/customXml" Target="../ink/ink2560.xml"/><Relationship Id="rId60" Type="http://schemas.openxmlformats.org/officeDocument/2006/relationships/customXml" Target="../ink/ink2568.xml"/><Relationship Id="rId65" Type="http://schemas.openxmlformats.org/officeDocument/2006/relationships/image" Target="../media/image2643.png"/><Relationship Id="rId81" Type="http://schemas.openxmlformats.org/officeDocument/2006/relationships/image" Target="../media/image2651.png"/><Relationship Id="rId86" Type="http://schemas.openxmlformats.org/officeDocument/2006/relationships/customXml" Target="../ink/ink2581.xml"/><Relationship Id="rId130" Type="http://schemas.openxmlformats.org/officeDocument/2006/relationships/customXml" Target="../ink/ink2603.xml"/><Relationship Id="rId13" Type="http://schemas.openxmlformats.org/officeDocument/2006/relationships/image" Target="../media/image2617.png"/><Relationship Id="rId18" Type="http://schemas.openxmlformats.org/officeDocument/2006/relationships/customXml" Target="../ink/ink2547.xml"/><Relationship Id="rId39" Type="http://schemas.openxmlformats.org/officeDocument/2006/relationships/image" Target="../media/image2630.png"/><Relationship Id="rId109" Type="http://schemas.openxmlformats.org/officeDocument/2006/relationships/image" Target="../media/image2665.png"/><Relationship Id="rId34" Type="http://schemas.openxmlformats.org/officeDocument/2006/relationships/customXml" Target="../ink/ink2555.xml"/><Relationship Id="rId50" Type="http://schemas.openxmlformats.org/officeDocument/2006/relationships/customXml" Target="../ink/ink2563.xml"/><Relationship Id="rId55" Type="http://schemas.openxmlformats.org/officeDocument/2006/relationships/image" Target="../media/image2638.png"/><Relationship Id="rId76" Type="http://schemas.openxmlformats.org/officeDocument/2006/relationships/customXml" Target="../ink/ink2576.xml"/><Relationship Id="rId97" Type="http://schemas.openxmlformats.org/officeDocument/2006/relationships/image" Target="../media/image2659.png"/><Relationship Id="rId104" Type="http://schemas.openxmlformats.org/officeDocument/2006/relationships/customXml" Target="../ink/ink2590.xml"/><Relationship Id="rId120" Type="http://schemas.openxmlformats.org/officeDocument/2006/relationships/customXml" Target="../ink/ink2598.xml"/><Relationship Id="rId125" Type="http://schemas.openxmlformats.org/officeDocument/2006/relationships/image" Target="../media/image2673.png"/><Relationship Id="rId7" Type="http://schemas.openxmlformats.org/officeDocument/2006/relationships/image" Target="../media/image2614.png"/><Relationship Id="rId71" Type="http://schemas.openxmlformats.org/officeDocument/2006/relationships/image" Target="../media/image2646.png"/><Relationship Id="rId92" Type="http://schemas.openxmlformats.org/officeDocument/2006/relationships/customXml" Target="../ink/ink2584.xml"/><Relationship Id="rId2" Type="http://schemas.openxmlformats.org/officeDocument/2006/relationships/oleObject" Target="../embeddings/oleObject18.bin"/><Relationship Id="rId29" Type="http://schemas.openxmlformats.org/officeDocument/2006/relationships/image" Target="../media/image2625.png"/><Relationship Id="rId24" Type="http://schemas.openxmlformats.org/officeDocument/2006/relationships/customXml" Target="../ink/ink2550.xml"/><Relationship Id="rId40" Type="http://schemas.openxmlformats.org/officeDocument/2006/relationships/customXml" Target="../ink/ink2558.xml"/><Relationship Id="rId45" Type="http://schemas.openxmlformats.org/officeDocument/2006/relationships/image" Target="../media/image2633.png"/><Relationship Id="rId66" Type="http://schemas.openxmlformats.org/officeDocument/2006/relationships/customXml" Target="../ink/ink2571.xml"/><Relationship Id="rId87" Type="http://schemas.openxmlformats.org/officeDocument/2006/relationships/image" Target="../media/image2654.png"/><Relationship Id="rId110" Type="http://schemas.openxmlformats.org/officeDocument/2006/relationships/customXml" Target="../ink/ink2593.xml"/><Relationship Id="rId115" Type="http://schemas.openxmlformats.org/officeDocument/2006/relationships/image" Target="../media/image2668.png"/><Relationship Id="rId131" Type="http://schemas.openxmlformats.org/officeDocument/2006/relationships/image" Target="../media/image2676.png"/><Relationship Id="rId61" Type="http://schemas.openxmlformats.org/officeDocument/2006/relationships/image" Target="../media/image2641.png"/><Relationship Id="rId82" Type="http://schemas.openxmlformats.org/officeDocument/2006/relationships/customXml" Target="../ink/ink2579.xml"/><Relationship Id="rId19" Type="http://schemas.openxmlformats.org/officeDocument/2006/relationships/image" Target="../media/image2620.png"/><Relationship Id="rId14" Type="http://schemas.openxmlformats.org/officeDocument/2006/relationships/customXml" Target="../ink/ink2545.xml"/><Relationship Id="rId30" Type="http://schemas.openxmlformats.org/officeDocument/2006/relationships/customXml" Target="../ink/ink2553.xml"/><Relationship Id="rId35" Type="http://schemas.openxmlformats.org/officeDocument/2006/relationships/image" Target="../media/image2628.png"/><Relationship Id="rId56" Type="http://schemas.openxmlformats.org/officeDocument/2006/relationships/customXml" Target="../ink/ink2566.xml"/><Relationship Id="rId77" Type="http://schemas.openxmlformats.org/officeDocument/2006/relationships/image" Target="../media/image2649.png"/><Relationship Id="rId100" Type="http://schemas.openxmlformats.org/officeDocument/2006/relationships/customXml" Target="../ink/ink2588.xml"/><Relationship Id="rId105" Type="http://schemas.openxmlformats.org/officeDocument/2006/relationships/image" Target="../media/image2663.png"/><Relationship Id="rId126" Type="http://schemas.openxmlformats.org/officeDocument/2006/relationships/customXml" Target="../ink/ink2601.xml"/><Relationship Id="rId8" Type="http://schemas.openxmlformats.org/officeDocument/2006/relationships/customXml" Target="../ink/ink2542.xml"/><Relationship Id="rId51" Type="http://schemas.openxmlformats.org/officeDocument/2006/relationships/image" Target="../media/image2636.png"/><Relationship Id="rId72" Type="http://schemas.openxmlformats.org/officeDocument/2006/relationships/customXml" Target="../ink/ink2574.xml"/><Relationship Id="rId93" Type="http://schemas.openxmlformats.org/officeDocument/2006/relationships/image" Target="../media/image2657.png"/><Relationship Id="rId98" Type="http://schemas.openxmlformats.org/officeDocument/2006/relationships/customXml" Target="../ink/ink2587.xml"/><Relationship Id="rId121" Type="http://schemas.openxmlformats.org/officeDocument/2006/relationships/image" Target="../media/image2671.png"/><Relationship Id="rId3" Type="http://schemas.openxmlformats.org/officeDocument/2006/relationships/image" Target="../media/image1472.emf"/><Relationship Id="rId25" Type="http://schemas.openxmlformats.org/officeDocument/2006/relationships/image" Target="../media/image2623.png"/><Relationship Id="rId46" Type="http://schemas.openxmlformats.org/officeDocument/2006/relationships/customXml" Target="../ink/ink2561.xml"/><Relationship Id="rId67" Type="http://schemas.openxmlformats.org/officeDocument/2006/relationships/image" Target="../media/image2644.png"/><Relationship Id="rId116" Type="http://schemas.openxmlformats.org/officeDocument/2006/relationships/customXml" Target="../ink/ink2596.xml"/><Relationship Id="rId20" Type="http://schemas.openxmlformats.org/officeDocument/2006/relationships/customXml" Target="../ink/ink2548.xml"/><Relationship Id="rId41" Type="http://schemas.openxmlformats.org/officeDocument/2006/relationships/image" Target="../media/image2631.png"/><Relationship Id="rId62" Type="http://schemas.openxmlformats.org/officeDocument/2006/relationships/customXml" Target="../ink/ink2569.xml"/><Relationship Id="rId83" Type="http://schemas.openxmlformats.org/officeDocument/2006/relationships/image" Target="../media/image2652.png"/><Relationship Id="rId88" Type="http://schemas.openxmlformats.org/officeDocument/2006/relationships/customXml" Target="../ink/ink2582.xml"/><Relationship Id="rId111" Type="http://schemas.openxmlformats.org/officeDocument/2006/relationships/image" Target="../media/image2666.png"/><Relationship Id="rId15" Type="http://schemas.openxmlformats.org/officeDocument/2006/relationships/image" Target="../media/image2618.png"/><Relationship Id="rId36" Type="http://schemas.openxmlformats.org/officeDocument/2006/relationships/customXml" Target="../ink/ink2556.xml"/><Relationship Id="rId57" Type="http://schemas.openxmlformats.org/officeDocument/2006/relationships/image" Target="../media/image2639.png"/><Relationship Id="rId106" Type="http://schemas.openxmlformats.org/officeDocument/2006/relationships/customXml" Target="../ink/ink2591.xml"/><Relationship Id="rId127" Type="http://schemas.openxmlformats.org/officeDocument/2006/relationships/image" Target="../media/image2674.png"/><Relationship Id="rId10" Type="http://schemas.openxmlformats.org/officeDocument/2006/relationships/customXml" Target="../ink/ink2543.xml"/><Relationship Id="rId31" Type="http://schemas.openxmlformats.org/officeDocument/2006/relationships/image" Target="../media/image2626.png"/><Relationship Id="rId52" Type="http://schemas.openxmlformats.org/officeDocument/2006/relationships/customXml" Target="../ink/ink2564.xml"/><Relationship Id="rId73" Type="http://schemas.openxmlformats.org/officeDocument/2006/relationships/image" Target="../media/image2647.png"/><Relationship Id="rId78" Type="http://schemas.openxmlformats.org/officeDocument/2006/relationships/customXml" Target="../ink/ink2577.xml"/><Relationship Id="rId94" Type="http://schemas.openxmlformats.org/officeDocument/2006/relationships/customXml" Target="../ink/ink2585.xml"/><Relationship Id="rId99" Type="http://schemas.openxmlformats.org/officeDocument/2006/relationships/image" Target="../media/image2660.png"/><Relationship Id="rId101" Type="http://schemas.openxmlformats.org/officeDocument/2006/relationships/image" Target="../media/image2661.png"/><Relationship Id="rId122" Type="http://schemas.openxmlformats.org/officeDocument/2006/relationships/customXml" Target="../ink/ink2599.xml"/><Relationship Id="rId4" Type="http://schemas.openxmlformats.org/officeDocument/2006/relationships/customXml" Target="../ink/ink2540.xml"/><Relationship Id="rId9" Type="http://schemas.openxmlformats.org/officeDocument/2006/relationships/image" Target="../media/image2615.png"/><Relationship Id="rId26" Type="http://schemas.openxmlformats.org/officeDocument/2006/relationships/customXml" Target="../ink/ink2551.xml"/></Relationships>
</file>

<file path=ppt/slides/_rels/slide35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687.png"/><Relationship Id="rId21" Type="http://schemas.openxmlformats.org/officeDocument/2006/relationships/customXml" Target="../ink/ink2612.xml"/><Relationship Id="rId42" Type="http://schemas.openxmlformats.org/officeDocument/2006/relationships/image" Target="../media/image2695.png"/><Relationship Id="rId47" Type="http://schemas.openxmlformats.org/officeDocument/2006/relationships/customXml" Target="../ink/ink2625.xml"/><Relationship Id="rId63" Type="http://schemas.openxmlformats.org/officeDocument/2006/relationships/customXml" Target="../ink/ink2633.xml"/><Relationship Id="rId68" Type="http://schemas.openxmlformats.org/officeDocument/2006/relationships/image" Target="../media/image2708.png"/><Relationship Id="rId84" Type="http://schemas.openxmlformats.org/officeDocument/2006/relationships/image" Target="../media/image2715.png"/><Relationship Id="rId89" Type="http://schemas.openxmlformats.org/officeDocument/2006/relationships/customXml" Target="../ink/ink2646.xml"/><Relationship Id="rId112" Type="http://schemas.openxmlformats.org/officeDocument/2006/relationships/image" Target="../media/image2729.png"/><Relationship Id="rId16" Type="http://schemas.openxmlformats.org/officeDocument/2006/relationships/image" Target="../media/image2682.png"/><Relationship Id="rId107" Type="http://schemas.openxmlformats.org/officeDocument/2006/relationships/customXml" Target="../ink/ink2655.xml"/><Relationship Id="rId11" Type="http://schemas.openxmlformats.org/officeDocument/2006/relationships/customXml" Target="../ink/ink2607.xml"/><Relationship Id="rId32" Type="http://schemas.openxmlformats.org/officeDocument/2006/relationships/image" Target="../media/image2690.png"/><Relationship Id="rId37" Type="http://schemas.openxmlformats.org/officeDocument/2006/relationships/customXml" Target="../ink/ink2620.xml"/><Relationship Id="rId53" Type="http://schemas.openxmlformats.org/officeDocument/2006/relationships/customXml" Target="../ink/ink2628.xml"/><Relationship Id="rId58" Type="http://schemas.openxmlformats.org/officeDocument/2006/relationships/image" Target="../media/image2703.png"/><Relationship Id="rId74" Type="http://schemas.openxmlformats.org/officeDocument/2006/relationships/image" Target="../media/image2710.png"/><Relationship Id="rId79" Type="http://schemas.openxmlformats.org/officeDocument/2006/relationships/customXml" Target="../ink/ink2641.xml"/><Relationship Id="rId102" Type="http://schemas.openxmlformats.org/officeDocument/2006/relationships/image" Target="../media/image2724.png"/><Relationship Id="rId5" Type="http://schemas.openxmlformats.org/officeDocument/2006/relationships/customXml" Target="../ink/ink2604.xml"/><Relationship Id="rId90" Type="http://schemas.openxmlformats.org/officeDocument/2006/relationships/image" Target="../media/image2718.png"/><Relationship Id="rId95" Type="http://schemas.openxmlformats.org/officeDocument/2006/relationships/customXml" Target="../ink/ink2649.xml"/><Relationship Id="rId22" Type="http://schemas.openxmlformats.org/officeDocument/2006/relationships/image" Target="../media/image2685.png"/><Relationship Id="rId27" Type="http://schemas.openxmlformats.org/officeDocument/2006/relationships/customXml" Target="../ink/ink2615.xml"/><Relationship Id="rId43" Type="http://schemas.openxmlformats.org/officeDocument/2006/relationships/customXml" Target="../ink/ink2623.xml"/><Relationship Id="rId48" Type="http://schemas.openxmlformats.org/officeDocument/2006/relationships/image" Target="../media/image2698.png"/><Relationship Id="rId64" Type="http://schemas.openxmlformats.org/officeDocument/2006/relationships/image" Target="../media/image2706.png"/><Relationship Id="rId69" Type="http://schemas.openxmlformats.org/officeDocument/2006/relationships/customXml" Target="../ink/ink2636.xml"/><Relationship Id="rId113" Type="http://schemas.openxmlformats.org/officeDocument/2006/relationships/customXml" Target="../ink/ink2658.xml"/><Relationship Id="rId80" Type="http://schemas.openxmlformats.org/officeDocument/2006/relationships/image" Target="../media/image2713.png"/><Relationship Id="rId85" Type="http://schemas.openxmlformats.org/officeDocument/2006/relationships/customXml" Target="../ink/ink2644.xml"/><Relationship Id="rId12" Type="http://schemas.openxmlformats.org/officeDocument/2006/relationships/image" Target="../media/image2680.png"/><Relationship Id="rId17" Type="http://schemas.openxmlformats.org/officeDocument/2006/relationships/customXml" Target="../ink/ink2610.xml"/><Relationship Id="rId33" Type="http://schemas.openxmlformats.org/officeDocument/2006/relationships/customXml" Target="../ink/ink2618.xml"/><Relationship Id="rId38" Type="http://schemas.openxmlformats.org/officeDocument/2006/relationships/image" Target="../media/image2693.png"/><Relationship Id="rId59" Type="http://schemas.openxmlformats.org/officeDocument/2006/relationships/customXml" Target="../ink/ink2631.xml"/><Relationship Id="rId103" Type="http://schemas.openxmlformats.org/officeDocument/2006/relationships/customXml" Target="../ink/ink2653.xml"/><Relationship Id="rId108" Type="http://schemas.openxmlformats.org/officeDocument/2006/relationships/image" Target="../media/image2727.png"/><Relationship Id="rId54" Type="http://schemas.openxmlformats.org/officeDocument/2006/relationships/image" Target="../media/image2701.png"/><Relationship Id="rId70" Type="http://schemas.openxmlformats.org/officeDocument/2006/relationships/image" Target="../media/image2709.png"/><Relationship Id="rId75" Type="http://schemas.openxmlformats.org/officeDocument/2006/relationships/customXml" Target="../ink/ink2639.xml"/><Relationship Id="rId91" Type="http://schemas.openxmlformats.org/officeDocument/2006/relationships/customXml" Target="../ink/ink2647.xml"/><Relationship Id="rId96" Type="http://schemas.openxmlformats.org/officeDocument/2006/relationships/image" Target="../media/image27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600.png"/><Relationship Id="rId15" Type="http://schemas.openxmlformats.org/officeDocument/2006/relationships/customXml" Target="../ink/ink2609.xml"/><Relationship Id="rId23" Type="http://schemas.openxmlformats.org/officeDocument/2006/relationships/customXml" Target="../ink/ink2613.xml"/><Relationship Id="rId28" Type="http://schemas.openxmlformats.org/officeDocument/2006/relationships/image" Target="../media/image2688.png"/><Relationship Id="rId36" Type="http://schemas.openxmlformats.org/officeDocument/2006/relationships/image" Target="../media/image2692.png"/><Relationship Id="rId49" Type="http://schemas.openxmlformats.org/officeDocument/2006/relationships/customXml" Target="../ink/ink2626.xml"/><Relationship Id="rId57" Type="http://schemas.openxmlformats.org/officeDocument/2006/relationships/customXml" Target="../ink/ink2630.xml"/><Relationship Id="rId106" Type="http://schemas.openxmlformats.org/officeDocument/2006/relationships/image" Target="../media/image2726.png"/><Relationship Id="rId114" Type="http://schemas.openxmlformats.org/officeDocument/2006/relationships/image" Target="../media/image2730.png"/><Relationship Id="rId10" Type="http://schemas.openxmlformats.org/officeDocument/2006/relationships/image" Target="../media/image2679.png"/><Relationship Id="rId31" Type="http://schemas.openxmlformats.org/officeDocument/2006/relationships/customXml" Target="../ink/ink2617.xml"/><Relationship Id="rId44" Type="http://schemas.openxmlformats.org/officeDocument/2006/relationships/image" Target="../media/image2696.png"/><Relationship Id="rId52" Type="http://schemas.openxmlformats.org/officeDocument/2006/relationships/image" Target="../media/image2700.png"/><Relationship Id="rId60" Type="http://schemas.openxmlformats.org/officeDocument/2006/relationships/image" Target="../media/image2704.png"/><Relationship Id="rId65" Type="http://schemas.openxmlformats.org/officeDocument/2006/relationships/customXml" Target="../ink/ink2634.xml"/><Relationship Id="rId73" Type="http://schemas.openxmlformats.org/officeDocument/2006/relationships/customXml" Target="../ink/ink2638.xml"/><Relationship Id="rId78" Type="http://schemas.openxmlformats.org/officeDocument/2006/relationships/image" Target="../media/image2712.png"/><Relationship Id="rId81" Type="http://schemas.openxmlformats.org/officeDocument/2006/relationships/customXml" Target="../ink/ink2642.xml"/><Relationship Id="rId86" Type="http://schemas.openxmlformats.org/officeDocument/2006/relationships/image" Target="../media/image2716.png"/><Relationship Id="rId94" Type="http://schemas.openxmlformats.org/officeDocument/2006/relationships/image" Target="../media/image2720.png"/><Relationship Id="rId99" Type="http://schemas.openxmlformats.org/officeDocument/2006/relationships/customXml" Target="../ink/ink2651.xml"/><Relationship Id="rId101" Type="http://schemas.openxmlformats.org/officeDocument/2006/relationships/customXml" Target="../ink/ink2652.xml"/><Relationship Id="rId4" Type="http://schemas.openxmlformats.org/officeDocument/2006/relationships/image" Target="../media/image1474.jpeg"/><Relationship Id="rId9" Type="http://schemas.openxmlformats.org/officeDocument/2006/relationships/customXml" Target="../ink/ink2606.xml"/><Relationship Id="rId13" Type="http://schemas.openxmlformats.org/officeDocument/2006/relationships/customXml" Target="../ink/ink2608.xml"/><Relationship Id="rId18" Type="http://schemas.openxmlformats.org/officeDocument/2006/relationships/image" Target="../media/image2683.png"/><Relationship Id="rId39" Type="http://schemas.openxmlformats.org/officeDocument/2006/relationships/customXml" Target="../ink/ink2621.xml"/><Relationship Id="rId109" Type="http://schemas.openxmlformats.org/officeDocument/2006/relationships/customXml" Target="../ink/ink2656.xml"/><Relationship Id="rId34" Type="http://schemas.openxmlformats.org/officeDocument/2006/relationships/image" Target="../media/image2691.png"/><Relationship Id="rId50" Type="http://schemas.openxmlformats.org/officeDocument/2006/relationships/image" Target="../media/image2699.png"/><Relationship Id="rId55" Type="http://schemas.openxmlformats.org/officeDocument/2006/relationships/customXml" Target="../ink/ink2629.xml"/><Relationship Id="rId76" Type="http://schemas.openxmlformats.org/officeDocument/2006/relationships/image" Target="../media/image2711.png"/><Relationship Id="rId97" Type="http://schemas.openxmlformats.org/officeDocument/2006/relationships/customXml" Target="../ink/ink2650.xml"/><Relationship Id="rId104" Type="http://schemas.openxmlformats.org/officeDocument/2006/relationships/image" Target="../media/image2725.png"/><Relationship Id="rId7" Type="http://schemas.openxmlformats.org/officeDocument/2006/relationships/customXml" Target="../ink/ink2605.xml"/><Relationship Id="rId71" Type="http://schemas.openxmlformats.org/officeDocument/2006/relationships/customXml" Target="../ink/ink2637.xml"/><Relationship Id="rId92" Type="http://schemas.openxmlformats.org/officeDocument/2006/relationships/image" Target="../media/image2719.png"/><Relationship Id="rId2" Type="http://schemas.openxmlformats.org/officeDocument/2006/relationships/notesSlide" Target="../notesSlides/notesSlide21.xml"/><Relationship Id="rId29" Type="http://schemas.openxmlformats.org/officeDocument/2006/relationships/customXml" Target="../ink/ink2616.xml"/><Relationship Id="rId24" Type="http://schemas.openxmlformats.org/officeDocument/2006/relationships/image" Target="../media/image2686.png"/><Relationship Id="rId40" Type="http://schemas.openxmlformats.org/officeDocument/2006/relationships/image" Target="../media/image2694.png"/><Relationship Id="rId45" Type="http://schemas.openxmlformats.org/officeDocument/2006/relationships/customXml" Target="../ink/ink2624.xml"/><Relationship Id="rId66" Type="http://schemas.openxmlformats.org/officeDocument/2006/relationships/image" Target="../media/image2707.png"/><Relationship Id="rId87" Type="http://schemas.openxmlformats.org/officeDocument/2006/relationships/customXml" Target="../ink/ink2645.xml"/><Relationship Id="rId110" Type="http://schemas.openxmlformats.org/officeDocument/2006/relationships/image" Target="../media/image2728.png"/><Relationship Id="rId115" Type="http://schemas.openxmlformats.org/officeDocument/2006/relationships/customXml" Target="../ink/ink2659.xml"/><Relationship Id="rId61" Type="http://schemas.openxmlformats.org/officeDocument/2006/relationships/customXml" Target="../ink/ink2632.xml"/><Relationship Id="rId82" Type="http://schemas.openxmlformats.org/officeDocument/2006/relationships/image" Target="../media/image2714.png"/><Relationship Id="rId19" Type="http://schemas.openxmlformats.org/officeDocument/2006/relationships/customXml" Target="../ink/ink2611.xml"/><Relationship Id="rId14" Type="http://schemas.openxmlformats.org/officeDocument/2006/relationships/image" Target="../media/image2681.png"/><Relationship Id="rId30" Type="http://schemas.openxmlformats.org/officeDocument/2006/relationships/image" Target="../media/image2689.png"/><Relationship Id="rId35" Type="http://schemas.openxmlformats.org/officeDocument/2006/relationships/customXml" Target="../ink/ink2619.xml"/><Relationship Id="rId56" Type="http://schemas.openxmlformats.org/officeDocument/2006/relationships/image" Target="../media/image2702.png"/><Relationship Id="rId77" Type="http://schemas.openxmlformats.org/officeDocument/2006/relationships/customXml" Target="../ink/ink2640.xml"/><Relationship Id="rId100" Type="http://schemas.openxmlformats.org/officeDocument/2006/relationships/image" Target="../media/image2723.png"/><Relationship Id="rId105" Type="http://schemas.openxmlformats.org/officeDocument/2006/relationships/customXml" Target="../ink/ink2654.xml"/><Relationship Id="rId8" Type="http://schemas.openxmlformats.org/officeDocument/2006/relationships/image" Target="../media/image12700.png"/><Relationship Id="rId51" Type="http://schemas.openxmlformats.org/officeDocument/2006/relationships/customXml" Target="../ink/ink2627.xml"/><Relationship Id="rId72" Type="http://schemas.openxmlformats.org/officeDocument/2006/relationships/image" Target="../media/image594.png"/><Relationship Id="rId93" Type="http://schemas.openxmlformats.org/officeDocument/2006/relationships/customXml" Target="../ink/ink2648.xml"/><Relationship Id="rId98" Type="http://schemas.openxmlformats.org/officeDocument/2006/relationships/image" Target="../media/image2722.png"/><Relationship Id="rId3" Type="http://schemas.openxmlformats.org/officeDocument/2006/relationships/image" Target="../media/image1473.jpg"/><Relationship Id="rId25" Type="http://schemas.openxmlformats.org/officeDocument/2006/relationships/customXml" Target="../ink/ink2614.xml"/><Relationship Id="rId46" Type="http://schemas.openxmlformats.org/officeDocument/2006/relationships/image" Target="../media/image2697.png"/><Relationship Id="rId67" Type="http://schemas.openxmlformats.org/officeDocument/2006/relationships/customXml" Target="../ink/ink2635.xml"/><Relationship Id="rId116" Type="http://schemas.openxmlformats.org/officeDocument/2006/relationships/image" Target="../media/image2731.png"/><Relationship Id="rId20" Type="http://schemas.openxmlformats.org/officeDocument/2006/relationships/image" Target="../media/image2684.png"/><Relationship Id="rId41" Type="http://schemas.openxmlformats.org/officeDocument/2006/relationships/customXml" Target="../ink/ink2622.xml"/><Relationship Id="rId62" Type="http://schemas.openxmlformats.org/officeDocument/2006/relationships/image" Target="../media/image2705.png"/><Relationship Id="rId83" Type="http://schemas.openxmlformats.org/officeDocument/2006/relationships/customXml" Target="../ink/ink2643.xml"/><Relationship Id="rId88" Type="http://schemas.openxmlformats.org/officeDocument/2006/relationships/image" Target="../media/image2717.png"/><Relationship Id="rId111" Type="http://schemas.openxmlformats.org/officeDocument/2006/relationships/customXml" Target="../ink/ink2657.xml"/></Relationships>
</file>

<file path=ppt/slides/_rels/slide36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744.png"/><Relationship Id="rId21" Type="http://schemas.openxmlformats.org/officeDocument/2006/relationships/customXml" Target="../ink/ink2666.xml"/><Relationship Id="rId42" Type="http://schemas.openxmlformats.org/officeDocument/2006/relationships/image" Target="../media/image2752.png"/><Relationship Id="rId47" Type="http://schemas.openxmlformats.org/officeDocument/2006/relationships/customXml" Target="../ink/ink2679.xml"/><Relationship Id="rId63" Type="http://schemas.openxmlformats.org/officeDocument/2006/relationships/customXml" Target="../ink/ink2687.xml"/><Relationship Id="rId68" Type="http://schemas.openxmlformats.org/officeDocument/2006/relationships/image" Target="../media/image2765.png"/><Relationship Id="rId84" Type="http://schemas.openxmlformats.org/officeDocument/2006/relationships/image" Target="../media/image2773.png"/><Relationship Id="rId89" Type="http://schemas.openxmlformats.org/officeDocument/2006/relationships/customXml" Target="../ink/ink2700.xml"/><Relationship Id="rId16" Type="http://schemas.openxmlformats.org/officeDocument/2006/relationships/image" Target="../media/image2739.png"/><Relationship Id="rId107" Type="http://schemas.openxmlformats.org/officeDocument/2006/relationships/customXml" Target="../ink/ink2709.xml"/><Relationship Id="rId11" Type="http://schemas.openxmlformats.org/officeDocument/2006/relationships/customXml" Target="../ink/ink2661.xml"/><Relationship Id="rId32" Type="http://schemas.openxmlformats.org/officeDocument/2006/relationships/image" Target="../media/image2747.png"/><Relationship Id="rId37" Type="http://schemas.openxmlformats.org/officeDocument/2006/relationships/customXml" Target="../ink/ink2674.xml"/><Relationship Id="rId53" Type="http://schemas.openxmlformats.org/officeDocument/2006/relationships/customXml" Target="../ink/ink2682.xml"/><Relationship Id="rId58" Type="http://schemas.openxmlformats.org/officeDocument/2006/relationships/image" Target="../media/image2760.png"/><Relationship Id="rId74" Type="http://schemas.openxmlformats.org/officeDocument/2006/relationships/image" Target="../media/image2768.png"/><Relationship Id="rId79" Type="http://schemas.openxmlformats.org/officeDocument/2006/relationships/customXml" Target="../ink/ink2695.xml"/><Relationship Id="rId102" Type="http://schemas.openxmlformats.org/officeDocument/2006/relationships/image" Target="../media/image2782.png"/><Relationship Id="rId5" Type="http://schemas.openxmlformats.org/officeDocument/2006/relationships/oleObject" Target="../embeddings/oleObject20.bin"/><Relationship Id="rId90" Type="http://schemas.openxmlformats.org/officeDocument/2006/relationships/image" Target="../media/image2776.png"/><Relationship Id="rId95" Type="http://schemas.openxmlformats.org/officeDocument/2006/relationships/customXml" Target="../ink/ink2703.xml"/><Relationship Id="rId22" Type="http://schemas.openxmlformats.org/officeDocument/2006/relationships/image" Target="../media/image2742.png"/><Relationship Id="rId27" Type="http://schemas.openxmlformats.org/officeDocument/2006/relationships/customXml" Target="../ink/ink2669.xml"/><Relationship Id="rId43" Type="http://schemas.openxmlformats.org/officeDocument/2006/relationships/customXml" Target="../ink/ink2677.xml"/><Relationship Id="rId48" Type="http://schemas.openxmlformats.org/officeDocument/2006/relationships/image" Target="../media/image2755.png"/><Relationship Id="rId64" Type="http://schemas.openxmlformats.org/officeDocument/2006/relationships/image" Target="../media/image2763.png"/><Relationship Id="rId69" Type="http://schemas.openxmlformats.org/officeDocument/2006/relationships/customXml" Target="../ink/ink2690.xml"/><Relationship Id="rId80" Type="http://schemas.openxmlformats.org/officeDocument/2006/relationships/image" Target="../media/image2771.png"/><Relationship Id="rId85" Type="http://schemas.openxmlformats.org/officeDocument/2006/relationships/customXml" Target="../ink/ink2698.xml"/><Relationship Id="rId12" Type="http://schemas.openxmlformats.org/officeDocument/2006/relationships/image" Target="../media/image2737.png"/><Relationship Id="rId17" Type="http://schemas.openxmlformats.org/officeDocument/2006/relationships/customXml" Target="../ink/ink2664.xml"/><Relationship Id="rId33" Type="http://schemas.openxmlformats.org/officeDocument/2006/relationships/customXml" Target="../ink/ink2672.xml"/><Relationship Id="rId38" Type="http://schemas.openxmlformats.org/officeDocument/2006/relationships/image" Target="../media/image2750.png"/><Relationship Id="rId59" Type="http://schemas.openxmlformats.org/officeDocument/2006/relationships/customXml" Target="../ink/ink2685.xml"/><Relationship Id="rId103" Type="http://schemas.openxmlformats.org/officeDocument/2006/relationships/customXml" Target="../ink/ink2707.xml"/><Relationship Id="rId108" Type="http://schemas.openxmlformats.org/officeDocument/2006/relationships/image" Target="../media/image2785.png"/><Relationship Id="rId20" Type="http://schemas.openxmlformats.org/officeDocument/2006/relationships/image" Target="../media/image2741.png"/><Relationship Id="rId41" Type="http://schemas.openxmlformats.org/officeDocument/2006/relationships/customXml" Target="../ink/ink2676.xml"/><Relationship Id="rId54" Type="http://schemas.openxmlformats.org/officeDocument/2006/relationships/image" Target="../media/image2758.png"/><Relationship Id="rId62" Type="http://schemas.openxmlformats.org/officeDocument/2006/relationships/image" Target="../media/image2762.png"/><Relationship Id="rId70" Type="http://schemas.openxmlformats.org/officeDocument/2006/relationships/image" Target="../media/image2766.png"/><Relationship Id="rId75" Type="http://schemas.openxmlformats.org/officeDocument/2006/relationships/customXml" Target="../ink/ink2693.xml"/><Relationship Id="rId83" Type="http://schemas.openxmlformats.org/officeDocument/2006/relationships/customXml" Target="../ink/ink2697.xml"/><Relationship Id="rId88" Type="http://schemas.openxmlformats.org/officeDocument/2006/relationships/image" Target="../media/image2775.png"/><Relationship Id="rId91" Type="http://schemas.openxmlformats.org/officeDocument/2006/relationships/customXml" Target="../ink/ink2701.xml"/><Relationship Id="rId96" Type="http://schemas.openxmlformats.org/officeDocument/2006/relationships/image" Target="../media/image277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79.emf"/><Relationship Id="rId15" Type="http://schemas.openxmlformats.org/officeDocument/2006/relationships/customXml" Target="../ink/ink2663.xml"/><Relationship Id="rId23" Type="http://schemas.openxmlformats.org/officeDocument/2006/relationships/customXml" Target="../ink/ink2667.xml"/><Relationship Id="rId28" Type="http://schemas.openxmlformats.org/officeDocument/2006/relationships/image" Target="../media/image2745.png"/><Relationship Id="rId36" Type="http://schemas.openxmlformats.org/officeDocument/2006/relationships/image" Target="../media/image2749.png"/><Relationship Id="rId49" Type="http://schemas.openxmlformats.org/officeDocument/2006/relationships/customXml" Target="../ink/ink2680.xml"/><Relationship Id="rId57" Type="http://schemas.openxmlformats.org/officeDocument/2006/relationships/customXml" Target="../ink/ink2684.xml"/><Relationship Id="rId106" Type="http://schemas.openxmlformats.org/officeDocument/2006/relationships/image" Target="../media/image2784.png"/><Relationship Id="rId10" Type="http://schemas.openxmlformats.org/officeDocument/2006/relationships/image" Target="../media/image2736.png"/><Relationship Id="rId31" Type="http://schemas.openxmlformats.org/officeDocument/2006/relationships/customXml" Target="../ink/ink2671.xml"/><Relationship Id="rId44" Type="http://schemas.openxmlformats.org/officeDocument/2006/relationships/image" Target="../media/image2753.png"/><Relationship Id="rId52" Type="http://schemas.openxmlformats.org/officeDocument/2006/relationships/image" Target="../media/image2757.png"/><Relationship Id="rId60" Type="http://schemas.openxmlformats.org/officeDocument/2006/relationships/image" Target="../media/image2761.png"/><Relationship Id="rId65" Type="http://schemas.openxmlformats.org/officeDocument/2006/relationships/customXml" Target="../ink/ink2688.xml"/><Relationship Id="rId73" Type="http://schemas.openxmlformats.org/officeDocument/2006/relationships/customXml" Target="../ink/ink2692.xml"/><Relationship Id="rId78" Type="http://schemas.openxmlformats.org/officeDocument/2006/relationships/image" Target="../media/image2770.png"/><Relationship Id="rId81" Type="http://schemas.openxmlformats.org/officeDocument/2006/relationships/customXml" Target="../ink/ink2696.xml"/><Relationship Id="rId86" Type="http://schemas.openxmlformats.org/officeDocument/2006/relationships/image" Target="../media/image2774.png"/><Relationship Id="rId94" Type="http://schemas.openxmlformats.org/officeDocument/2006/relationships/image" Target="../media/image2778.png"/><Relationship Id="rId99" Type="http://schemas.openxmlformats.org/officeDocument/2006/relationships/customXml" Target="../ink/ink2705.xml"/><Relationship Id="rId101" Type="http://schemas.openxmlformats.org/officeDocument/2006/relationships/customXml" Target="../ink/ink2706.xml"/><Relationship Id="rId4" Type="http://schemas.openxmlformats.org/officeDocument/2006/relationships/image" Target="../media/image1578.emf"/><Relationship Id="rId9" Type="http://schemas.openxmlformats.org/officeDocument/2006/relationships/customXml" Target="../ink/ink2660.xml"/><Relationship Id="rId13" Type="http://schemas.openxmlformats.org/officeDocument/2006/relationships/customXml" Target="../ink/ink2662.xml"/><Relationship Id="rId18" Type="http://schemas.openxmlformats.org/officeDocument/2006/relationships/image" Target="../media/image2740.png"/><Relationship Id="rId39" Type="http://schemas.openxmlformats.org/officeDocument/2006/relationships/customXml" Target="../ink/ink2675.xml"/><Relationship Id="rId34" Type="http://schemas.openxmlformats.org/officeDocument/2006/relationships/image" Target="../media/image2748.png"/><Relationship Id="rId50" Type="http://schemas.openxmlformats.org/officeDocument/2006/relationships/image" Target="../media/image2756.png"/><Relationship Id="rId55" Type="http://schemas.openxmlformats.org/officeDocument/2006/relationships/customXml" Target="../ink/ink2683.xml"/><Relationship Id="rId76" Type="http://schemas.openxmlformats.org/officeDocument/2006/relationships/image" Target="../media/image2769.png"/><Relationship Id="rId97" Type="http://schemas.openxmlformats.org/officeDocument/2006/relationships/customXml" Target="../ink/ink2704.xml"/><Relationship Id="rId104" Type="http://schemas.openxmlformats.org/officeDocument/2006/relationships/image" Target="../media/image2783.png"/><Relationship Id="rId7" Type="http://schemas.openxmlformats.org/officeDocument/2006/relationships/oleObject" Target="../embeddings/oleObject21.bin"/><Relationship Id="rId71" Type="http://schemas.openxmlformats.org/officeDocument/2006/relationships/customXml" Target="../ink/ink2691.xml"/><Relationship Id="rId92" Type="http://schemas.openxmlformats.org/officeDocument/2006/relationships/image" Target="../media/image2777.png"/><Relationship Id="rId2" Type="http://schemas.openxmlformats.org/officeDocument/2006/relationships/image" Target="../media/image1577.png"/><Relationship Id="rId29" Type="http://schemas.openxmlformats.org/officeDocument/2006/relationships/customXml" Target="../ink/ink2670.xml"/><Relationship Id="rId24" Type="http://schemas.openxmlformats.org/officeDocument/2006/relationships/image" Target="../media/image2743.png"/><Relationship Id="rId40" Type="http://schemas.openxmlformats.org/officeDocument/2006/relationships/image" Target="../media/image2751.png"/><Relationship Id="rId45" Type="http://schemas.openxmlformats.org/officeDocument/2006/relationships/customXml" Target="../ink/ink2678.xml"/><Relationship Id="rId66" Type="http://schemas.openxmlformats.org/officeDocument/2006/relationships/image" Target="../media/image2764.png"/><Relationship Id="rId87" Type="http://schemas.openxmlformats.org/officeDocument/2006/relationships/customXml" Target="../ink/ink2699.xml"/><Relationship Id="rId61" Type="http://schemas.openxmlformats.org/officeDocument/2006/relationships/customXml" Target="../ink/ink2686.xml"/><Relationship Id="rId82" Type="http://schemas.openxmlformats.org/officeDocument/2006/relationships/image" Target="../media/image2772.png"/><Relationship Id="rId19" Type="http://schemas.openxmlformats.org/officeDocument/2006/relationships/customXml" Target="../ink/ink2665.xml"/><Relationship Id="rId14" Type="http://schemas.openxmlformats.org/officeDocument/2006/relationships/image" Target="../media/image2738.png"/><Relationship Id="rId30" Type="http://schemas.openxmlformats.org/officeDocument/2006/relationships/image" Target="../media/image2746.png"/><Relationship Id="rId35" Type="http://schemas.openxmlformats.org/officeDocument/2006/relationships/customXml" Target="../ink/ink2673.xml"/><Relationship Id="rId56" Type="http://schemas.openxmlformats.org/officeDocument/2006/relationships/image" Target="../media/image2759.png"/><Relationship Id="rId77" Type="http://schemas.openxmlformats.org/officeDocument/2006/relationships/customXml" Target="../ink/ink2694.xml"/><Relationship Id="rId100" Type="http://schemas.openxmlformats.org/officeDocument/2006/relationships/image" Target="../media/image2781.png"/><Relationship Id="rId105" Type="http://schemas.openxmlformats.org/officeDocument/2006/relationships/customXml" Target="../ink/ink2708.xml"/><Relationship Id="rId8" Type="http://schemas.openxmlformats.org/officeDocument/2006/relationships/image" Target="../media/image1580.emf"/><Relationship Id="rId51" Type="http://schemas.openxmlformats.org/officeDocument/2006/relationships/customXml" Target="../ink/ink2681.xml"/><Relationship Id="rId72" Type="http://schemas.openxmlformats.org/officeDocument/2006/relationships/image" Target="../media/image2767.png"/><Relationship Id="rId93" Type="http://schemas.openxmlformats.org/officeDocument/2006/relationships/customXml" Target="../ink/ink2702.xml"/><Relationship Id="rId98" Type="http://schemas.openxmlformats.org/officeDocument/2006/relationships/image" Target="../media/image2780.png"/><Relationship Id="rId3" Type="http://schemas.openxmlformats.org/officeDocument/2006/relationships/oleObject" Target="../embeddings/oleObject19.bin"/><Relationship Id="rId25" Type="http://schemas.openxmlformats.org/officeDocument/2006/relationships/customXml" Target="../ink/ink2668.xml"/><Relationship Id="rId46" Type="http://schemas.openxmlformats.org/officeDocument/2006/relationships/image" Target="../media/image2754.png"/><Relationship Id="rId67" Type="http://schemas.openxmlformats.org/officeDocument/2006/relationships/customXml" Target="../ink/ink2689.xml"/></Relationships>
</file>

<file path=ppt/slides/_rels/slide37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2765.xml"/><Relationship Id="rId21" Type="http://schemas.openxmlformats.org/officeDocument/2006/relationships/customXml" Target="../ink/ink2717.xml"/><Relationship Id="rId42" Type="http://schemas.openxmlformats.org/officeDocument/2006/relationships/image" Target="../media/image2808.png"/><Relationship Id="rId63" Type="http://schemas.openxmlformats.org/officeDocument/2006/relationships/customXml" Target="../ink/ink2738.xml"/><Relationship Id="rId84" Type="http://schemas.openxmlformats.org/officeDocument/2006/relationships/image" Target="../media/image2829.png"/><Relationship Id="rId138" Type="http://schemas.openxmlformats.org/officeDocument/2006/relationships/image" Target="../media/image2856.png"/><Relationship Id="rId159" Type="http://schemas.openxmlformats.org/officeDocument/2006/relationships/customXml" Target="../ink/ink2786.xml"/><Relationship Id="rId170" Type="http://schemas.openxmlformats.org/officeDocument/2006/relationships/image" Target="../media/image2872.png"/><Relationship Id="rId107" Type="http://schemas.openxmlformats.org/officeDocument/2006/relationships/customXml" Target="../ink/ink2760.xml"/><Relationship Id="rId11" Type="http://schemas.openxmlformats.org/officeDocument/2006/relationships/customXml" Target="../ink/ink2712.xml"/><Relationship Id="rId32" Type="http://schemas.openxmlformats.org/officeDocument/2006/relationships/image" Target="../media/image2803.png"/><Relationship Id="rId53" Type="http://schemas.openxmlformats.org/officeDocument/2006/relationships/customXml" Target="../ink/ink2733.xml"/><Relationship Id="rId74" Type="http://schemas.openxmlformats.org/officeDocument/2006/relationships/image" Target="../media/image2824.png"/><Relationship Id="rId128" Type="http://schemas.openxmlformats.org/officeDocument/2006/relationships/image" Target="../media/image2851.png"/><Relationship Id="rId149" Type="http://schemas.openxmlformats.org/officeDocument/2006/relationships/customXml" Target="../ink/ink2781.xml"/><Relationship Id="rId5" Type="http://schemas.openxmlformats.org/officeDocument/2006/relationships/image" Target="../media/image1837.png"/><Relationship Id="rId95" Type="http://schemas.openxmlformats.org/officeDocument/2006/relationships/customXml" Target="../ink/ink2754.xml"/><Relationship Id="rId160" Type="http://schemas.openxmlformats.org/officeDocument/2006/relationships/image" Target="../media/image2867.png"/><Relationship Id="rId22" Type="http://schemas.openxmlformats.org/officeDocument/2006/relationships/image" Target="../media/image2798.png"/><Relationship Id="rId43" Type="http://schemas.openxmlformats.org/officeDocument/2006/relationships/customXml" Target="../ink/ink2728.xml"/><Relationship Id="rId64" Type="http://schemas.openxmlformats.org/officeDocument/2006/relationships/image" Target="../media/image2819.png"/><Relationship Id="rId118" Type="http://schemas.openxmlformats.org/officeDocument/2006/relationships/image" Target="../media/image2846.png"/><Relationship Id="rId139" Type="http://schemas.openxmlformats.org/officeDocument/2006/relationships/customXml" Target="../ink/ink2776.xml"/><Relationship Id="rId85" Type="http://schemas.openxmlformats.org/officeDocument/2006/relationships/customXml" Target="../ink/ink2749.xml"/><Relationship Id="rId150" Type="http://schemas.openxmlformats.org/officeDocument/2006/relationships/image" Target="../media/image2862.png"/><Relationship Id="rId171" Type="http://schemas.openxmlformats.org/officeDocument/2006/relationships/customXml" Target="../ink/ink2792.xml"/><Relationship Id="rId12" Type="http://schemas.openxmlformats.org/officeDocument/2006/relationships/image" Target="../media/image2793.png"/><Relationship Id="rId33" Type="http://schemas.openxmlformats.org/officeDocument/2006/relationships/customXml" Target="../ink/ink2723.xml"/><Relationship Id="rId108" Type="http://schemas.openxmlformats.org/officeDocument/2006/relationships/image" Target="../media/image2841.png"/><Relationship Id="rId129" Type="http://schemas.openxmlformats.org/officeDocument/2006/relationships/customXml" Target="../ink/ink2771.xml"/><Relationship Id="rId54" Type="http://schemas.openxmlformats.org/officeDocument/2006/relationships/image" Target="../media/image2814.png"/><Relationship Id="rId75" Type="http://schemas.openxmlformats.org/officeDocument/2006/relationships/customXml" Target="../ink/ink2744.xml"/><Relationship Id="rId96" Type="http://schemas.openxmlformats.org/officeDocument/2006/relationships/image" Target="../media/image2835.png"/><Relationship Id="rId140" Type="http://schemas.openxmlformats.org/officeDocument/2006/relationships/image" Target="../media/image2857.png"/><Relationship Id="rId161" Type="http://schemas.openxmlformats.org/officeDocument/2006/relationships/customXml" Target="../ink/ink278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79.png"/><Relationship Id="rId23" Type="http://schemas.openxmlformats.org/officeDocument/2006/relationships/customXml" Target="../ink/ink2718.xml"/><Relationship Id="rId28" Type="http://schemas.openxmlformats.org/officeDocument/2006/relationships/image" Target="../media/image2801.png"/><Relationship Id="rId49" Type="http://schemas.openxmlformats.org/officeDocument/2006/relationships/customXml" Target="../ink/ink2731.xml"/><Relationship Id="rId114" Type="http://schemas.openxmlformats.org/officeDocument/2006/relationships/image" Target="../media/image2844.png"/><Relationship Id="rId119" Type="http://schemas.openxmlformats.org/officeDocument/2006/relationships/customXml" Target="../ink/ink2766.xml"/><Relationship Id="rId44" Type="http://schemas.openxmlformats.org/officeDocument/2006/relationships/image" Target="../media/image2809.png"/><Relationship Id="rId60" Type="http://schemas.openxmlformats.org/officeDocument/2006/relationships/image" Target="../media/image2817.png"/><Relationship Id="rId65" Type="http://schemas.openxmlformats.org/officeDocument/2006/relationships/customXml" Target="../ink/ink2739.xml"/><Relationship Id="rId81" Type="http://schemas.openxmlformats.org/officeDocument/2006/relationships/customXml" Target="../ink/ink2747.xml"/><Relationship Id="rId86" Type="http://schemas.openxmlformats.org/officeDocument/2006/relationships/image" Target="../media/image2830.png"/><Relationship Id="rId130" Type="http://schemas.openxmlformats.org/officeDocument/2006/relationships/image" Target="../media/image2852.png"/><Relationship Id="rId135" Type="http://schemas.openxmlformats.org/officeDocument/2006/relationships/customXml" Target="../ink/ink2774.xml"/><Relationship Id="rId151" Type="http://schemas.openxmlformats.org/officeDocument/2006/relationships/customXml" Target="../ink/ink2782.xml"/><Relationship Id="rId156" Type="http://schemas.openxmlformats.org/officeDocument/2006/relationships/image" Target="../media/image2865.png"/><Relationship Id="rId172" Type="http://schemas.openxmlformats.org/officeDocument/2006/relationships/image" Target="../media/image2873.png"/><Relationship Id="rId13" Type="http://schemas.openxmlformats.org/officeDocument/2006/relationships/customXml" Target="../ink/ink2713.xml"/><Relationship Id="rId18" Type="http://schemas.openxmlformats.org/officeDocument/2006/relationships/image" Target="../media/image2796.png"/><Relationship Id="rId39" Type="http://schemas.openxmlformats.org/officeDocument/2006/relationships/customXml" Target="../ink/ink2726.xml"/><Relationship Id="rId109" Type="http://schemas.openxmlformats.org/officeDocument/2006/relationships/customXml" Target="../ink/ink2761.xml"/><Relationship Id="rId34" Type="http://schemas.openxmlformats.org/officeDocument/2006/relationships/image" Target="../media/image2804.png"/><Relationship Id="rId50" Type="http://schemas.openxmlformats.org/officeDocument/2006/relationships/image" Target="../media/image2812.png"/><Relationship Id="rId55" Type="http://schemas.openxmlformats.org/officeDocument/2006/relationships/customXml" Target="../ink/ink2734.xml"/><Relationship Id="rId76" Type="http://schemas.openxmlformats.org/officeDocument/2006/relationships/image" Target="../media/image2825.png"/><Relationship Id="rId97" Type="http://schemas.openxmlformats.org/officeDocument/2006/relationships/customXml" Target="../ink/ink2755.xml"/><Relationship Id="rId104" Type="http://schemas.openxmlformats.org/officeDocument/2006/relationships/image" Target="../media/image2839.png"/><Relationship Id="rId120" Type="http://schemas.openxmlformats.org/officeDocument/2006/relationships/image" Target="../media/image2847.png"/><Relationship Id="rId125" Type="http://schemas.openxmlformats.org/officeDocument/2006/relationships/customXml" Target="../ink/ink2769.xml"/><Relationship Id="rId141" Type="http://schemas.openxmlformats.org/officeDocument/2006/relationships/customXml" Target="../ink/ink2777.xml"/><Relationship Id="rId146" Type="http://schemas.openxmlformats.org/officeDocument/2006/relationships/image" Target="../media/image2860.png"/><Relationship Id="rId167" Type="http://schemas.openxmlformats.org/officeDocument/2006/relationships/customXml" Target="../ink/ink2790.xml"/><Relationship Id="rId7" Type="http://schemas.openxmlformats.org/officeDocument/2006/relationships/customXml" Target="../ink/ink2710.xml"/><Relationship Id="rId71" Type="http://schemas.openxmlformats.org/officeDocument/2006/relationships/customXml" Target="../ink/ink2742.xml"/><Relationship Id="rId92" Type="http://schemas.openxmlformats.org/officeDocument/2006/relationships/image" Target="../media/image2833.png"/><Relationship Id="rId162" Type="http://schemas.openxmlformats.org/officeDocument/2006/relationships/image" Target="../media/image2868.png"/><Relationship Id="rId2" Type="http://schemas.openxmlformats.org/officeDocument/2006/relationships/image" Target="../media/image1692.png"/><Relationship Id="rId29" Type="http://schemas.openxmlformats.org/officeDocument/2006/relationships/customXml" Target="../ink/ink2721.xml"/><Relationship Id="rId24" Type="http://schemas.openxmlformats.org/officeDocument/2006/relationships/image" Target="../media/image2799.png"/><Relationship Id="rId40" Type="http://schemas.openxmlformats.org/officeDocument/2006/relationships/image" Target="../media/image2807.png"/><Relationship Id="rId45" Type="http://schemas.openxmlformats.org/officeDocument/2006/relationships/customXml" Target="../ink/ink2729.xml"/><Relationship Id="rId66" Type="http://schemas.openxmlformats.org/officeDocument/2006/relationships/image" Target="../media/image2820.png"/><Relationship Id="rId87" Type="http://schemas.openxmlformats.org/officeDocument/2006/relationships/customXml" Target="../ink/ink2750.xml"/><Relationship Id="rId110" Type="http://schemas.openxmlformats.org/officeDocument/2006/relationships/image" Target="../media/image2842.png"/><Relationship Id="rId115" Type="http://schemas.openxmlformats.org/officeDocument/2006/relationships/customXml" Target="../ink/ink2764.xml"/><Relationship Id="rId131" Type="http://schemas.openxmlformats.org/officeDocument/2006/relationships/customXml" Target="../ink/ink2772.xml"/><Relationship Id="rId136" Type="http://schemas.openxmlformats.org/officeDocument/2006/relationships/image" Target="../media/image2855.png"/><Relationship Id="rId157" Type="http://schemas.openxmlformats.org/officeDocument/2006/relationships/customXml" Target="../ink/ink2785.xml"/><Relationship Id="rId61" Type="http://schemas.openxmlformats.org/officeDocument/2006/relationships/customXml" Target="../ink/ink2737.xml"/><Relationship Id="rId82" Type="http://schemas.openxmlformats.org/officeDocument/2006/relationships/image" Target="../media/image2828.png"/><Relationship Id="rId152" Type="http://schemas.openxmlformats.org/officeDocument/2006/relationships/image" Target="../media/image2863.png"/><Relationship Id="rId173" Type="http://schemas.openxmlformats.org/officeDocument/2006/relationships/customXml" Target="../ink/ink2793.xml"/><Relationship Id="rId19" Type="http://schemas.openxmlformats.org/officeDocument/2006/relationships/customXml" Target="../ink/ink2716.xml"/><Relationship Id="rId14" Type="http://schemas.openxmlformats.org/officeDocument/2006/relationships/image" Target="../media/image2794.png"/><Relationship Id="rId30" Type="http://schemas.openxmlformats.org/officeDocument/2006/relationships/image" Target="../media/image2802.png"/><Relationship Id="rId35" Type="http://schemas.openxmlformats.org/officeDocument/2006/relationships/customXml" Target="../ink/ink2724.xml"/><Relationship Id="rId56" Type="http://schemas.openxmlformats.org/officeDocument/2006/relationships/image" Target="../media/image2815.png"/><Relationship Id="rId77" Type="http://schemas.openxmlformats.org/officeDocument/2006/relationships/customXml" Target="../ink/ink2745.xml"/><Relationship Id="rId100" Type="http://schemas.openxmlformats.org/officeDocument/2006/relationships/image" Target="../media/image2837.png"/><Relationship Id="rId105" Type="http://schemas.openxmlformats.org/officeDocument/2006/relationships/customXml" Target="../ink/ink2759.xml"/><Relationship Id="rId126" Type="http://schemas.openxmlformats.org/officeDocument/2006/relationships/image" Target="../media/image2850.png"/><Relationship Id="rId147" Type="http://schemas.openxmlformats.org/officeDocument/2006/relationships/customXml" Target="../ink/ink2780.xml"/><Relationship Id="rId168" Type="http://schemas.openxmlformats.org/officeDocument/2006/relationships/image" Target="../media/image2871.png"/><Relationship Id="rId8" Type="http://schemas.openxmlformats.org/officeDocument/2006/relationships/image" Target="../media/image2791.png"/><Relationship Id="rId51" Type="http://schemas.openxmlformats.org/officeDocument/2006/relationships/customXml" Target="../ink/ink2732.xml"/><Relationship Id="rId72" Type="http://schemas.openxmlformats.org/officeDocument/2006/relationships/image" Target="../media/image2823.png"/><Relationship Id="rId93" Type="http://schemas.openxmlformats.org/officeDocument/2006/relationships/customXml" Target="../ink/ink2753.xml"/><Relationship Id="rId98" Type="http://schemas.openxmlformats.org/officeDocument/2006/relationships/image" Target="../media/image2836.png"/><Relationship Id="rId121" Type="http://schemas.openxmlformats.org/officeDocument/2006/relationships/customXml" Target="../ink/ink2767.xml"/><Relationship Id="rId142" Type="http://schemas.openxmlformats.org/officeDocument/2006/relationships/image" Target="../media/image2858.png"/><Relationship Id="rId163" Type="http://schemas.openxmlformats.org/officeDocument/2006/relationships/customXml" Target="../ink/ink2788.xml"/><Relationship Id="rId3" Type="http://schemas.openxmlformats.org/officeDocument/2006/relationships/image" Target="../media/image1693.png"/><Relationship Id="rId25" Type="http://schemas.openxmlformats.org/officeDocument/2006/relationships/customXml" Target="../ink/ink2719.xml"/><Relationship Id="rId46" Type="http://schemas.openxmlformats.org/officeDocument/2006/relationships/image" Target="../media/image2810.png"/><Relationship Id="rId67" Type="http://schemas.openxmlformats.org/officeDocument/2006/relationships/customXml" Target="../ink/ink2740.xml"/><Relationship Id="rId116" Type="http://schemas.openxmlformats.org/officeDocument/2006/relationships/image" Target="../media/image2845.png"/><Relationship Id="rId137" Type="http://schemas.openxmlformats.org/officeDocument/2006/relationships/customXml" Target="../ink/ink2775.xml"/><Relationship Id="rId158" Type="http://schemas.openxmlformats.org/officeDocument/2006/relationships/image" Target="../media/image2866.png"/><Relationship Id="rId20" Type="http://schemas.openxmlformats.org/officeDocument/2006/relationships/image" Target="../media/image2797.png"/><Relationship Id="rId41" Type="http://schemas.openxmlformats.org/officeDocument/2006/relationships/customXml" Target="../ink/ink2727.xml"/><Relationship Id="rId62" Type="http://schemas.openxmlformats.org/officeDocument/2006/relationships/image" Target="../media/image2818.png"/><Relationship Id="rId83" Type="http://schemas.openxmlformats.org/officeDocument/2006/relationships/customXml" Target="../ink/ink2748.xml"/><Relationship Id="rId88" Type="http://schemas.openxmlformats.org/officeDocument/2006/relationships/image" Target="../media/image2831.png"/><Relationship Id="rId111" Type="http://schemas.openxmlformats.org/officeDocument/2006/relationships/customXml" Target="../ink/ink2762.xml"/><Relationship Id="rId132" Type="http://schemas.openxmlformats.org/officeDocument/2006/relationships/image" Target="../media/image2853.png"/><Relationship Id="rId153" Type="http://schemas.openxmlformats.org/officeDocument/2006/relationships/customXml" Target="../ink/ink2783.xml"/><Relationship Id="rId174" Type="http://schemas.openxmlformats.org/officeDocument/2006/relationships/image" Target="../media/image2874.png"/><Relationship Id="rId15" Type="http://schemas.openxmlformats.org/officeDocument/2006/relationships/customXml" Target="../ink/ink2714.xml"/><Relationship Id="rId36" Type="http://schemas.openxmlformats.org/officeDocument/2006/relationships/image" Target="../media/image2805.png"/><Relationship Id="rId57" Type="http://schemas.openxmlformats.org/officeDocument/2006/relationships/customXml" Target="../ink/ink2735.xml"/><Relationship Id="rId106" Type="http://schemas.openxmlformats.org/officeDocument/2006/relationships/image" Target="../media/image2840.png"/><Relationship Id="rId127" Type="http://schemas.openxmlformats.org/officeDocument/2006/relationships/customXml" Target="../ink/ink2770.xml"/><Relationship Id="rId10" Type="http://schemas.openxmlformats.org/officeDocument/2006/relationships/image" Target="../media/image2792.png"/><Relationship Id="rId31" Type="http://schemas.openxmlformats.org/officeDocument/2006/relationships/customXml" Target="../ink/ink2722.xml"/><Relationship Id="rId52" Type="http://schemas.openxmlformats.org/officeDocument/2006/relationships/image" Target="../media/image2813.png"/><Relationship Id="rId73" Type="http://schemas.openxmlformats.org/officeDocument/2006/relationships/customXml" Target="../ink/ink2743.xml"/><Relationship Id="rId78" Type="http://schemas.openxmlformats.org/officeDocument/2006/relationships/image" Target="../media/image2826.png"/><Relationship Id="rId94" Type="http://schemas.openxmlformats.org/officeDocument/2006/relationships/image" Target="../media/image2834.png"/><Relationship Id="rId99" Type="http://schemas.openxmlformats.org/officeDocument/2006/relationships/customXml" Target="../ink/ink2756.xml"/><Relationship Id="rId101" Type="http://schemas.openxmlformats.org/officeDocument/2006/relationships/customXml" Target="../ink/ink2757.xml"/><Relationship Id="rId122" Type="http://schemas.openxmlformats.org/officeDocument/2006/relationships/image" Target="../media/image2848.png"/><Relationship Id="rId143" Type="http://schemas.openxmlformats.org/officeDocument/2006/relationships/customXml" Target="../ink/ink2778.xml"/><Relationship Id="rId148" Type="http://schemas.openxmlformats.org/officeDocument/2006/relationships/image" Target="../media/image2861.png"/><Relationship Id="rId164" Type="http://schemas.openxmlformats.org/officeDocument/2006/relationships/image" Target="../media/image2869.png"/><Relationship Id="rId169" Type="http://schemas.openxmlformats.org/officeDocument/2006/relationships/customXml" Target="../ink/ink2791.xml"/><Relationship Id="rId4" Type="http://schemas.openxmlformats.org/officeDocument/2006/relationships/image" Target="../media/image1694.png"/><Relationship Id="rId9" Type="http://schemas.openxmlformats.org/officeDocument/2006/relationships/customXml" Target="../ink/ink2711.xml"/><Relationship Id="rId26" Type="http://schemas.openxmlformats.org/officeDocument/2006/relationships/image" Target="../media/image2800.png"/><Relationship Id="rId47" Type="http://schemas.openxmlformats.org/officeDocument/2006/relationships/customXml" Target="../ink/ink2730.xml"/><Relationship Id="rId68" Type="http://schemas.openxmlformats.org/officeDocument/2006/relationships/image" Target="../media/image2821.png"/><Relationship Id="rId89" Type="http://schemas.openxmlformats.org/officeDocument/2006/relationships/customXml" Target="../ink/ink2751.xml"/><Relationship Id="rId112" Type="http://schemas.openxmlformats.org/officeDocument/2006/relationships/image" Target="../media/image2843.png"/><Relationship Id="rId133" Type="http://schemas.openxmlformats.org/officeDocument/2006/relationships/customXml" Target="../ink/ink2773.xml"/><Relationship Id="rId154" Type="http://schemas.openxmlformats.org/officeDocument/2006/relationships/image" Target="../media/image2864.png"/><Relationship Id="rId16" Type="http://schemas.openxmlformats.org/officeDocument/2006/relationships/image" Target="../media/image2795.png"/><Relationship Id="rId37" Type="http://schemas.openxmlformats.org/officeDocument/2006/relationships/customXml" Target="../ink/ink2725.xml"/><Relationship Id="rId58" Type="http://schemas.openxmlformats.org/officeDocument/2006/relationships/image" Target="../media/image2816.png"/><Relationship Id="rId79" Type="http://schemas.openxmlformats.org/officeDocument/2006/relationships/customXml" Target="../ink/ink2746.xml"/><Relationship Id="rId102" Type="http://schemas.openxmlformats.org/officeDocument/2006/relationships/image" Target="../media/image2838.png"/><Relationship Id="rId123" Type="http://schemas.openxmlformats.org/officeDocument/2006/relationships/customXml" Target="../ink/ink2768.xml"/><Relationship Id="rId144" Type="http://schemas.openxmlformats.org/officeDocument/2006/relationships/image" Target="../media/image2859.png"/><Relationship Id="rId90" Type="http://schemas.openxmlformats.org/officeDocument/2006/relationships/image" Target="../media/image2832.png"/><Relationship Id="rId165" Type="http://schemas.openxmlformats.org/officeDocument/2006/relationships/customXml" Target="../ink/ink2789.xml"/><Relationship Id="rId27" Type="http://schemas.openxmlformats.org/officeDocument/2006/relationships/customXml" Target="../ink/ink2720.xml"/><Relationship Id="rId48" Type="http://schemas.openxmlformats.org/officeDocument/2006/relationships/image" Target="../media/image2811.png"/><Relationship Id="rId69" Type="http://schemas.openxmlformats.org/officeDocument/2006/relationships/customXml" Target="../ink/ink2741.xml"/><Relationship Id="rId113" Type="http://schemas.openxmlformats.org/officeDocument/2006/relationships/customXml" Target="../ink/ink2763.xml"/><Relationship Id="rId134" Type="http://schemas.openxmlformats.org/officeDocument/2006/relationships/image" Target="../media/image2854.png"/><Relationship Id="rId80" Type="http://schemas.openxmlformats.org/officeDocument/2006/relationships/image" Target="../media/image2827.png"/><Relationship Id="rId155" Type="http://schemas.openxmlformats.org/officeDocument/2006/relationships/customXml" Target="../ink/ink2784.xml"/><Relationship Id="rId17" Type="http://schemas.openxmlformats.org/officeDocument/2006/relationships/customXml" Target="../ink/ink2715.xml"/><Relationship Id="rId38" Type="http://schemas.openxmlformats.org/officeDocument/2006/relationships/image" Target="../media/image2806.png"/><Relationship Id="rId59" Type="http://schemas.openxmlformats.org/officeDocument/2006/relationships/customXml" Target="../ink/ink2736.xml"/><Relationship Id="rId103" Type="http://schemas.openxmlformats.org/officeDocument/2006/relationships/customXml" Target="../ink/ink2758.xml"/><Relationship Id="rId124" Type="http://schemas.openxmlformats.org/officeDocument/2006/relationships/image" Target="../media/image2849.png"/><Relationship Id="rId70" Type="http://schemas.openxmlformats.org/officeDocument/2006/relationships/image" Target="../media/image2822.png"/><Relationship Id="rId91" Type="http://schemas.openxmlformats.org/officeDocument/2006/relationships/customXml" Target="../ink/ink2752.xml"/><Relationship Id="rId145" Type="http://schemas.openxmlformats.org/officeDocument/2006/relationships/customXml" Target="../ink/ink2779.xml"/><Relationship Id="rId166" Type="http://schemas.openxmlformats.org/officeDocument/2006/relationships/image" Target="../media/image2870.png"/></Relationships>
</file>

<file path=ppt/slides/_rels/slide38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2849.xml"/><Relationship Id="rId21" Type="http://schemas.openxmlformats.org/officeDocument/2006/relationships/customXml" Target="../ink/ink2801.xml"/><Relationship Id="rId42" Type="http://schemas.openxmlformats.org/officeDocument/2006/relationships/image" Target="../media/image2894.png"/><Relationship Id="rId63" Type="http://schemas.openxmlformats.org/officeDocument/2006/relationships/customXml" Target="../ink/ink2822.xml"/><Relationship Id="rId84" Type="http://schemas.openxmlformats.org/officeDocument/2006/relationships/image" Target="../media/image2915.png"/><Relationship Id="rId138" Type="http://schemas.openxmlformats.org/officeDocument/2006/relationships/image" Target="../media/image2942.png"/><Relationship Id="rId159" Type="http://schemas.openxmlformats.org/officeDocument/2006/relationships/customXml" Target="../ink/ink2870.xml"/><Relationship Id="rId170" Type="http://schemas.openxmlformats.org/officeDocument/2006/relationships/image" Target="../media/image2958.png"/><Relationship Id="rId191" Type="http://schemas.openxmlformats.org/officeDocument/2006/relationships/customXml" Target="../ink/ink2886.xml"/><Relationship Id="rId205" Type="http://schemas.openxmlformats.org/officeDocument/2006/relationships/customXml" Target="../ink/ink2893.xml"/><Relationship Id="rId226" Type="http://schemas.openxmlformats.org/officeDocument/2006/relationships/image" Target="../media/image2986.png"/><Relationship Id="rId247" Type="http://schemas.openxmlformats.org/officeDocument/2006/relationships/customXml" Target="../ink/ink2914.xml"/><Relationship Id="rId107" Type="http://schemas.openxmlformats.org/officeDocument/2006/relationships/customXml" Target="../ink/ink2844.xml"/><Relationship Id="rId11" Type="http://schemas.openxmlformats.org/officeDocument/2006/relationships/customXml" Target="../ink/ink2796.xml"/><Relationship Id="rId32" Type="http://schemas.openxmlformats.org/officeDocument/2006/relationships/image" Target="../media/image2889.png"/><Relationship Id="rId53" Type="http://schemas.openxmlformats.org/officeDocument/2006/relationships/customXml" Target="../ink/ink2817.xml"/><Relationship Id="rId74" Type="http://schemas.openxmlformats.org/officeDocument/2006/relationships/image" Target="../media/image2910.png"/><Relationship Id="rId128" Type="http://schemas.openxmlformats.org/officeDocument/2006/relationships/image" Target="../media/image2937.png"/><Relationship Id="rId149" Type="http://schemas.openxmlformats.org/officeDocument/2006/relationships/customXml" Target="../ink/ink2865.xml"/><Relationship Id="rId5" Type="http://schemas.openxmlformats.org/officeDocument/2006/relationships/oleObject" Target="../embeddings/oleObject22.bin"/><Relationship Id="rId95" Type="http://schemas.openxmlformats.org/officeDocument/2006/relationships/customXml" Target="../ink/ink2838.xml"/><Relationship Id="rId160" Type="http://schemas.openxmlformats.org/officeDocument/2006/relationships/image" Target="../media/image2953.png"/><Relationship Id="rId181" Type="http://schemas.openxmlformats.org/officeDocument/2006/relationships/customXml" Target="../ink/ink2881.xml"/><Relationship Id="rId216" Type="http://schemas.openxmlformats.org/officeDocument/2006/relationships/image" Target="../media/image2981.png"/><Relationship Id="rId237" Type="http://schemas.openxmlformats.org/officeDocument/2006/relationships/customXml" Target="../ink/ink2909.xml"/><Relationship Id="rId22" Type="http://schemas.openxmlformats.org/officeDocument/2006/relationships/image" Target="../media/image2884.png"/><Relationship Id="rId43" Type="http://schemas.openxmlformats.org/officeDocument/2006/relationships/customXml" Target="../ink/ink2812.xml"/><Relationship Id="rId64" Type="http://schemas.openxmlformats.org/officeDocument/2006/relationships/image" Target="../media/image2905.png"/><Relationship Id="rId118" Type="http://schemas.openxmlformats.org/officeDocument/2006/relationships/image" Target="../media/image2932.png"/><Relationship Id="rId139" Type="http://schemas.openxmlformats.org/officeDocument/2006/relationships/customXml" Target="../ink/ink2860.xml"/><Relationship Id="rId85" Type="http://schemas.openxmlformats.org/officeDocument/2006/relationships/customXml" Target="../ink/ink2833.xml"/><Relationship Id="rId150" Type="http://schemas.openxmlformats.org/officeDocument/2006/relationships/image" Target="../media/image2948.png"/><Relationship Id="rId171" Type="http://schemas.openxmlformats.org/officeDocument/2006/relationships/customXml" Target="../ink/ink2876.xml"/><Relationship Id="rId192" Type="http://schemas.openxmlformats.org/officeDocument/2006/relationships/image" Target="../media/image2969.png"/><Relationship Id="rId206" Type="http://schemas.openxmlformats.org/officeDocument/2006/relationships/image" Target="../media/image2976.png"/><Relationship Id="rId227" Type="http://schemas.openxmlformats.org/officeDocument/2006/relationships/customXml" Target="../ink/ink2904.xml"/><Relationship Id="rId248" Type="http://schemas.openxmlformats.org/officeDocument/2006/relationships/image" Target="../media/image2997.png"/><Relationship Id="rId12" Type="http://schemas.openxmlformats.org/officeDocument/2006/relationships/image" Target="../media/image2542.png"/><Relationship Id="rId33" Type="http://schemas.openxmlformats.org/officeDocument/2006/relationships/customXml" Target="../ink/ink2807.xml"/><Relationship Id="rId108" Type="http://schemas.openxmlformats.org/officeDocument/2006/relationships/image" Target="../media/image2927.png"/><Relationship Id="rId129" Type="http://schemas.openxmlformats.org/officeDocument/2006/relationships/customXml" Target="../ink/ink2855.xml"/><Relationship Id="rId54" Type="http://schemas.openxmlformats.org/officeDocument/2006/relationships/image" Target="../media/image2900.png"/><Relationship Id="rId75" Type="http://schemas.openxmlformats.org/officeDocument/2006/relationships/customXml" Target="../ink/ink2828.xml"/><Relationship Id="rId96" Type="http://schemas.openxmlformats.org/officeDocument/2006/relationships/image" Target="../media/image2921.png"/><Relationship Id="rId140" Type="http://schemas.openxmlformats.org/officeDocument/2006/relationships/image" Target="../media/image2943.png"/><Relationship Id="rId161" Type="http://schemas.openxmlformats.org/officeDocument/2006/relationships/customXml" Target="../ink/ink2871.xml"/><Relationship Id="rId182" Type="http://schemas.openxmlformats.org/officeDocument/2006/relationships/image" Target="../media/image2964.png"/><Relationship Id="rId217" Type="http://schemas.openxmlformats.org/officeDocument/2006/relationships/customXml" Target="../ink/ink2899.xml"/><Relationship Id="rId6" Type="http://schemas.openxmlformats.org/officeDocument/2006/relationships/image" Target="../media/image1882.emf"/><Relationship Id="rId238" Type="http://schemas.openxmlformats.org/officeDocument/2006/relationships/image" Target="../media/image2992.png"/><Relationship Id="rId23" Type="http://schemas.openxmlformats.org/officeDocument/2006/relationships/customXml" Target="../ink/ink2802.xml"/><Relationship Id="rId119" Type="http://schemas.openxmlformats.org/officeDocument/2006/relationships/customXml" Target="../ink/ink2850.xml"/><Relationship Id="rId44" Type="http://schemas.openxmlformats.org/officeDocument/2006/relationships/image" Target="../media/image2895.png"/><Relationship Id="rId65" Type="http://schemas.openxmlformats.org/officeDocument/2006/relationships/customXml" Target="../ink/ink2823.xml"/><Relationship Id="rId86" Type="http://schemas.openxmlformats.org/officeDocument/2006/relationships/image" Target="../media/image2916.png"/><Relationship Id="rId130" Type="http://schemas.openxmlformats.org/officeDocument/2006/relationships/image" Target="../media/image2938.png"/><Relationship Id="rId151" Type="http://schemas.openxmlformats.org/officeDocument/2006/relationships/customXml" Target="../ink/ink2866.xml"/><Relationship Id="rId172" Type="http://schemas.openxmlformats.org/officeDocument/2006/relationships/image" Target="../media/image2959.png"/><Relationship Id="rId193" Type="http://schemas.openxmlformats.org/officeDocument/2006/relationships/customXml" Target="../ink/ink2887.xml"/><Relationship Id="rId207" Type="http://schemas.openxmlformats.org/officeDocument/2006/relationships/customXml" Target="../ink/ink2894.xml"/><Relationship Id="rId228" Type="http://schemas.openxmlformats.org/officeDocument/2006/relationships/image" Target="../media/image2987.png"/><Relationship Id="rId249" Type="http://schemas.openxmlformats.org/officeDocument/2006/relationships/customXml" Target="../ink/ink2915.xml"/><Relationship Id="rId13" Type="http://schemas.openxmlformats.org/officeDocument/2006/relationships/customXml" Target="../ink/ink2797.xml"/><Relationship Id="rId109" Type="http://schemas.openxmlformats.org/officeDocument/2006/relationships/customXml" Target="../ink/ink2845.xml"/><Relationship Id="rId34" Type="http://schemas.openxmlformats.org/officeDocument/2006/relationships/image" Target="../media/image2890.png"/><Relationship Id="rId55" Type="http://schemas.openxmlformats.org/officeDocument/2006/relationships/customXml" Target="../ink/ink2818.xml"/><Relationship Id="rId76" Type="http://schemas.openxmlformats.org/officeDocument/2006/relationships/image" Target="../media/image2911.png"/><Relationship Id="rId97" Type="http://schemas.openxmlformats.org/officeDocument/2006/relationships/customXml" Target="../ink/ink2839.xml"/><Relationship Id="rId120" Type="http://schemas.openxmlformats.org/officeDocument/2006/relationships/image" Target="../media/image2933.png"/><Relationship Id="rId141" Type="http://schemas.openxmlformats.org/officeDocument/2006/relationships/customXml" Target="../ink/ink2861.xml"/><Relationship Id="rId7" Type="http://schemas.openxmlformats.org/officeDocument/2006/relationships/customXml" Target="../ink/ink2794.xml"/><Relationship Id="rId162" Type="http://schemas.openxmlformats.org/officeDocument/2006/relationships/image" Target="../media/image2954.png"/><Relationship Id="rId183" Type="http://schemas.openxmlformats.org/officeDocument/2006/relationships/customXml" Target="../ink/ink2882.xml"/><Relationship Id="rId218" Type="http://schemas.openxmlformats.org/officeDocument/2006/relationships/image" Target="../media/image2982.png"/><Relationship Id="rId239" Type="http://schemas.openxmlformats.org/officeDocument/2006/relationships/customXml" Target="../ink/ink2910.xml"/><Relationship Id="rId250" Type="http://schemas.openxmlformats.org/officeDocument/2006/relationships/image" Target="../media/image2998.png"/><Relationship Id="rId24" Type="http://schemas.openxmlformats.org/officeDocument/2006/relationships/image" Target="../media/image2885.png"/><Relationship Id="rId45" Type="http://schemas.openxmlformats.org/officeDocument/2006/relationships/customXml" Target="../ink/ink2813.xml"/><Relationship Id="rId66" Type="http://schemas.openxmlformats.org/officeDocument/2006/relationships/image" Target="../media/image2906.png"/><Relationship Id="rId87" Type="http://schemas.openxmlformats.org/officeDocument/2006/relationships/customXml" Target="../ink/ink2834.xml"/><Relationship Id="rId110" Type="http://schemas.openxmlformats.org/officeDocument/2006/relationships/image" Target="../media/image2928.png"/><Relationship Id="rId131" Type="http://schemas.openxmlformats.org/officeDocument/2006/relationships/customXml" Target="../ink/ink2856.xml"/><Relationship Id="rId152" Type="http://schemas.openxmlformats.org/officeDocument/2006/relationships/image" Target="../media/image2949.png"/><Relationship Id="rId173" Type="http://schemas.openxmlformats.org/officeDocument/2006/relationships/customXml" Target="../ink/ink2877.xml"/><Relationship Id="rId194" Type="http://schemas.openxmlformats.org/officeDocument/2006/relationships/image" Target="../media/image2970.png"/><Relationship Id="rId208" Type="http://schemas.openxmlformats.org/officeDocument/2006/relationships/image" Target="../media/image2977.png"/><Relationship Id="rId229" Type="http://schemas.openxmlformats.org/officeDocument/2006/relationships/customXml" Target="../ink/ink2905.xml"/><Relationship Id="rId240" Type="http://schemas.openxmlformats.org/officeDocument/2006/relationships/image" Target="../media/image2993.png"/><Relationship Id="rId14" Type="http://schemas.openxmlformats.org/officeDocument/2006/relationships/image" Target="../media/image2880.png"/><Relationship Id="rId35" Type="http://schemas.openxmlformats.org/officeDocument/2006/relationships/customXml" Target="../ink/ink2808.xml"/><Relationship Id="rId56" Type="http://schemas.openxmlformats.org/officeDocument/2006/relationships/image" Target="../media/image2901.png"/><Relationship Id="rId77" Type="http://schemas.openxmlformats.org/officeDocument/2006/relationships/customXml" Target="../ink/ink2829.xml"/><Relationship Id="rId100" Type="http://schemas.openxmlformats.org/officeDocument/2006/relationships/image" Target="../media/image2923.png"/><Relationship Id="rId8" Type="http://schemas.openxmlformats.org/officeDocument/2006/relationships/image" Target="../media/image2878.png"/><Relationship Id="rId98" Type="http://schemas.openxmlformats.org/officeDocument/2006/relationships/image" Target="../media/image2922.png"/><Relationship Id="rId121" Type="http://schemas.openxmlformats.org/officeDocument/2006/relationships/customXml" Target="../ink/ink2851.xml"/><Relationship Id="rId142" Type="http://schemas.openxmlformats.org/officeDocument/2006/relationships/image" Target="../media/image2944.png"/><Relationship Id="rId163" Type="http://schemas.openxmlformats.org/officeDocument/2006/relationships/customXml" Target="../ink/ink2872.xml"/><Relationship Id="rId184" Type="http://schemas.openxmlformats.org/officeDocument/2006/relationships/image" Target="../media/image2965.png"/><Relationship Id="rId219" Type="http://schemas.openxmlformats.org/officeDocument/2006/relationships/customXml" Target="../ink/ink2900.xml"/><Relationship Id="rId230" Type="http://schemas.openxmlformats.org/officeDocument/2006/relationships/image" Target="../media/image2988.png"/><Relationship Id="rId251" Type="http://schemas.openxmlformats.org/officeDocument/2006/relationships/customXml" Target="../ink/ink2916.xml"/><Relationship Id="rId25" Type="http://schemas.openxmlformats.org/officeDocument/2006/relationships/customXml" Target="../ink/ink2803.xml"/><Relationship Id="rId46" Type="http://schemas.openxmlformats.org/officeDocument/2006/relationships/image" Target="../media/image2896.png"/><Relationship Id="rId67" Type="http://schemas.openxmlformats.org/officeDocument/2006/relationships/customXml" Target="../ink/ink2824.xml"/><Relationship Id="rId88" Type="http://schemas.openxmlformats.org/officeDocument/2006/relationships/image" Target="../media/image2917.png"/><Relationship Id="rId111" Type="http://schemas.openxmlformats.org/officeDocument/2006/relationships/customXml" Target="../ink/ink2846.xml"/><Relationship Id="rId132" Type="http://schemas.openxmlformats.org/officeDocument/2006/relationships/image" Target="../media/image2939.png"/><Relationship Id="rId153" Type="http://schemas.openxmlformats.org/officeDocument/2006/relationships/customXml" Target="../ink/ink2867.xml"/><Relationship Id="rId174" Type="http://schemas.openxmlformats.org/officeDocument/2006/relationships/image" Target="../media/image2960.png"/><Relationship Id="rId195" Type="http://schemas.openxmlformats.org/officeDocument/2006/relationships/customXml" Target="../ink/ink2888.xml"/><Relationship Id="rId209" Type="http://schemas.openxmlformats.org/officeDocument/2006/relationships/customXml" Target="../ink/ink2895.xml"/><Relationship Id="rId220" Type="http://schemas.openxmlformats.org/officeDocument/2006/relationships/image" Target="../media/image2983.png"/><Relationship Id="rId241" Type="http://schemas.openxmlformats.org/officeDocument/2006/relationships/customXml" Target="../ink/ink2911.xml"/><Relationship Id="rId15" Type="http://schemas.openxmlformats.org/officeDocument/2006/relationships/customXml" Target="../ink/ink2798.xml"/><Relationship Id="rId36" Type="http://schemas.openxmlformats.org/officeDocument/2006/relationships/image" Target="../media/image2891.png"/><Relationship Id="rId57" Type="http://schemas.openxmlformats.org/officeDocument/2006/relationships/customXml" Target="../ink/ink2819.xml"/><Relationship Id="rId78" Type="http://schemas.openxmlformats.org/officeDocument/2006/relationships/image" Target="../media/image2912.png"/><Relationship Id="rId99" Type="http://schemas.openxmlformats.org/officeDocument/2006/relationships/customXml" Target="../ink/ink2840.xml"/><Relationship Id="rId101" Type="http://schemas.openxmlformats.org/officeDocument/2006/relationships/customXml" Target="../ink/ink2841.xml"/><Relationship Id="rId122" Type="http://schemas.openxmlformats.org/officeDocument/2006/relationships/image" Target="../media/image2934.png"/><Relationship Id="rId143" Type="http://schemas.openxmlformats.org/officeDocument/2006/relationships/customXml" Target="../ink/ink2862.xml"/><Relationship Id="rId164" Type="http://schemas.openxmlformats.org/officeDocument/2006/relationships/image" Target="../media/image2955.png"/><Relationship Id="rId185" Type="http://schemas.openxmlformats.org/officeDocument/2006/relationships/customXml" Target="../ink/ink2883.xml"/><Relationship Id="rId9" Type="http://schemas.openxmlformats.org/officeDocument/2006/relationships/customXml" Target="../ink/ink2795.xml"/><Relationship Id="rId210" Type="http://schemas.openxmlformats.org/officeDocument/2006/relationships/image" Target="../media/image2978.png"/><Relationship Id="rId26" Type="http://schemas.openxmlformats.org/officeDocument/2006/relationships/image" Target="../media/image2886.png"/><Relationship Id="rId231" Type="http://schemas.openxmlformats.org/officeDocument/2006/relationships/customXml" Target="../ink/ink2906.xml"/><Relationship Id="rId252" Type="http://schemas.openxmlformats.org/officeDocument/2006/relationships/image" Target="../media/image2999.png"/><Relationship Id="rId47" Type="http://schemas.openxmlformats.org/officeDocument/2006/relationships/customXml" Target="../ink/ink2814.xml"/><Relationship Id="rId68" Type="http://schemas.openxmlformats.org/officeDocument/2006/relationships/image" Target="../media/image2907.png"/><Relationship Id="rId89" Type="http://schemas.openxmlformats.org/officeDocument/2006/relationships/customXml" Target="../ink/ink2835.xml"/><Relationship Id="rId112" Type="http://schemas.openxmlformats.org/officeDocument/2006/relationships/image" Target="../media/image2929.png"/><Relationship Id="rId133" Type="http://schemas.openxmlformats.org/officeDocument/2006/relationships/customXml" Target="../ink/ink2857.xml"/><Relationship Id="rId154" Type="http://schemas.openxmlformats.org/officeDocument/2006/relationships/image" Target="../media/image2950.png"/><Relationship Id="rId175" Type="http://schemas.openxmlformats.org/officeDocument/2006/relationships/customXml" Target="../ink/ink2878.xml"/><Relationship Id="rId196" Type="http://schemas.openxmlformats.org/officeDocument/2006/relationships/image" Target="../media/image2971.png"/><Relationship Id="rId200" Type="http://schemas.openxmlformats.org/officeDocument/2006/relationships/image" Target="../media/image2973.png"/><Relationship Id="rId16" Type="http://schemas.openxmlformats.org/officeDocument/2006/relationships/image" Target="../media/image2881.png"/><Relationship Id="rId221" Type="http://schemas.openxmlformats.org/officeDocument/2006/relationships/customXml" Target="../ink/ink2901.xml"/><Relationship Id="rId242" Type="http://schemas.openxmlformats.org/officeDocument/2006/relationships/image" Target="../media/image2994.png"/><Relationship Id="rId37" Type="http://schemas.openxmlformats.org/officeDocument/2006/relationships/customXml" Target="../ink/ink2809.xml"/><Relationship Id="rId58" Type="http://schemas.openxmlformats.org/officeDocument/2006/relationships/image" Target="../media/image2902.png"/><Relationship Id="rId79" Type="http://schemas.openxmlformats.org/officeDocument/2006/relationships/customXml" Target="../ink/ink2830.xml"/><Relationship Id="rId102" Type="http://schemas.openxmlformats.org/officeDocument/2006/relationships/image" Target="../media/image2924.png"/><Relationship Id="rId123" Type="http://schemas.openxmlformats.org/officeDocument/2006/relationships/customXml" Target="../ink/ink2852.xml"/><Relationship Id="rId144" Type="http://schemas.openxmlformats.org/officeDocument/2006/relationships/image" Target="../media/image2945.png"/><Relationship Id="rId90" Type="http://schemas.openxmlformats.org/officeDocument/2006/relationships/image" Target="../media/image2918.png"/><Relationship Id="rId165" Type="http://schemas.openxmlformats.org/officeDocument/2006/relationships/customXml" Target="../ink/ink2873.xml"/><Relationship Id="rId186" Type="http://schemas.openxmlformats.org/officeDocument/2006/relationships/image" Target="../media/image2966.png"/><Relationship Id="rId211" Type="http://schemas.openxmlformats.org/officeDocument/2006/relationships/customXml" Target="../ink/ink2896.xml"/><Relationship Id="rId232" Type="http://schemas.openxmlformats.org/officeDocument/2006/relationships/image" Target="../media/image2989.png"/><Relationship Id="rId253" Type="http://schemas.openxmlformats.org/officeDocument/2006/relationships/customXml" Target="../ink/ink2917.xml"/><Relationship Id="rId27" Type="http://schemas.openxmlformats.org/officeDocument/2006/relationships/customXml" Target="../ink/ink2804.xml"/><Relationship Id="rId48" Type="http://schemas.openxmlformats.org/officeDocument/2006/relationships/image" Target="../media/image2897.png"/><Relationship Id="rId69" Type="http://schemas.openxmlformats.org/officeDocument/2006/relationships/customXml" Target="../ink/ink2825.xml"/><Relationship Id="rId113" Type="http://schemas.openxmlformats.org/officeDocument/2006/relationships/customXml" Target="../ink/ink2847.xml"/><Relationship Id="rId134" Type="http://schemas.openxmlformats.org/officeDocument/2006/relationships/image" Target="../media/image2940.png"/><Relationship Id="rId80" Type="http://schemas.openxmlformats.org/officeDocument/2006/relationships/image" Target="../media/image2913.png"/><Relationship Id="rId155" Type="http://schemas.openxmlformats.org/officeDocument/2006/relationships/customXml" Target="../ink/ink2868.xml"/><Relationship Id="rId176" Type="http://schemas.openxmlformats.org/officeDocument/2006/relationships/image" Target="../media/image2961.png"/><Relationship Id="rId197" Type="http://schemas.openxmlformats.org/officeDocument/2006/relationships/customXml" Target="../ink/ink2889.xml"/><Relationship Id="rId201" Type="http://schemas.openxmlformats.org/officeDocument/2006/relationships/customXml" Target="../ink/ink2891.xml"/><Relationship Id="rId222" Type="http://schemas.openxmlformats.org/officeDocument/2006/relationships/image" Target="../media/image2984.png"/><Relationship Id="rId243" Type="http://schemas.openxmlformats.org/officeDocument/2006/relationships/customXml" Target="../ink/ink2912.xml"/><Relationship Id="rId17" Type="http://schemas.openxmlformats.org/officeDocument/2006/relationships/customXml" Target="../ink/ink2799.xml"/><Relationship Id="rId38" Type="http://schemas.openxmlformats.org/officeDocument/2006/relationships/image" Target="../media/image2892.png"/><Relationship Id="rId59" Type="http://schemas.openxmlformats.org/officeDocument/2006/relationships/customXml" Target="../ink/ink2820.xml"/><Relationship Id="rId103" Type="http://schemas.openxmlformats.org/officeDocument/2006/relationships/customXml" Target="../ink/ink2842.xml"/><Relationship Id="rId124" Type="http://schemas.openxmlformats.org/officeDocument/2006/relationships/image" Target="../media/image2935.png"/><Relationship Id="rId70" Type="http://schemas.openxmlformats.org/officeDocument/2006/relationships/image" Target="../media/image2908.png"/><Relationship Id="rId91" Type="http://schemas.openxmlformats.org/officeDocument/2006/relationships/customXml" Target="../ink/ink2836.xml"/><Relationship Id="rId145" Type="http://schemas.openxmlformats.org/officeDocument/2006/relationships/customXml" Target="../ink/ink2863.xml"/><Relationship Id="rId166" Type="http://schemas.openxmlformats.org/officeDocument/2006/relationships/image" Target="../media/image2956.png"/><Relationship Id="rId187" Type="http://schemas.openxmlformats.org/officeDocument/2006/relationships/customXml" Target="../ink/ink2884.xml"/><Relationship Id="rId1" Type="http://schemas.openxmlformats.org/officeDocument/2006/relationships/slideLayout" Target="../slideLayouts/slideLayout7.xml"/><Relationship Id="rId212" Type="http://schemas.openxmlformats.org/officeDocument/2006/relationships/image" Target="../media/image2979.png"/><Relationship Id="rId233" Type="http://schemas.openxmlformats.org/officeDocument/2006/relationships/customXml" Target="../ink/ink2907.xml"/><Relationship Id="rId254" Type="http://schemas.openxmlformats.org/officeDocument/2006/relationships/image" Target="../media/image3000.png"/><Relationship Id="rId28" Type="http://schemas.openxmlformats.org/officeDocument/2006/relationships/image" Target="../media/image2887.png"/><Relationship Id="rId49" Type="http://schemas.openxmlformats.org/officeDocument/2006/relationships/customXml" Target="../ink/ink2815.xml"/><Relationship Id="rId114" Type="http://schemas.openxmlformats.org/officeDocument/2006/relationships/image" Target="../media/image2930.png"/><Relationship Id="rId60" Type="http://schemas.openxmlformats.org/officeDocument/2006/relationships/image" Target="../media/image2903.png"/><Relationship Id="rId81" Type="http://schemas.openxmlformats.org/officeDocument/2006/relationships/customXml" Target="../ink/ink2831.xml"/><Relationship Id="rId135" Type="http://schemas.openxmlformats.org/officeDocument/2006/relationships/customXml" Target="../ink/ink2858.xml"/><Relationship Id="rId156" Type="http://schemas.openxmlformats.org/officeDocument/2006/relationships/image" Target="../media/image2951.png"/><Relationship Id="rId177" Type="http://schemas.openxmlformats.org/officeDocument/2006/relationships/customXml" Target="../ink/ink2879.xml"/><Relationship Id="rId198" Type="http://schemas.openxmlformats.org/officeDocument/2006/relationships/image" Target="../media/image2972.png"/><Relationship Id="rId202" Type="http://schemas.openxmlformats.org/officeDocument/2006/relationships/image" Target="../media/image2974.png"/><Relationship Id="rId223" Type="http://schemas.openxmlformats.org/officeDocument/2006/relationships/customXml" Target="../ink/ink2902.xml"/><Relationship Id="rId244" Type="http://schemas.openxmlformats.org/officeDocument/2006/relationships/image" Target="../media/image2995.png"/><Relationship Id="rId18" Type="http://schemas.openxmlformats.org/officeDocument/2006/relationships/image" Target="../media/image2882.png"/><Relationship Id="rId39" Type="http://schemas.openxmlformats.org/officeDocument/2006/relationships/customXml" Target="../ink/ink2810.xml"/><Relationship Id="rId50" Type="http://schemas.openxmlformats.org/officeDocument/2006/relationships/image" Target="../media/image2898.png"/><Relationship Id="rId104" Type="http://schemas.openxmlformats.org/officeDocument/2006/relationships/image" Target="../media/image2925.png"/><Relationship Id="rId125" Type="http://schemas.openxmlformats.org/officeDocument/2006/relationships/customXml" Target="../ink/ink2853.xml"/><Relationship Id="rId146" Type="http://schemas.openxmlformats.org/officeDocument/2006/relationships/image" Target="../media/image2946.png"/><Relationship Id="rId167" Type="http://schemas.openxmlformats.org/officeDocument/2006/relationships/customXml" Target="../ink/ink2874.xml"/><Relationship Id="rId188" Type="http://schemas.openxmlformats.org/officeDocument/2006/relationships/image" Target="../media/image2967.png"/><Relationship Id="rId71" Type="http://schemas.openxmlformats.org/officeDocument/2006/relationships/customXml" Target="../ink/ink2826.xml"/><Relationship Id="rId92" Type="http://schemas.openxmlformats.org/officeDocument/2006/relationships/image" Target="../media/image2919.png"/><Relationship Id="rId213" Type="http://schemas.openxmlformats.org/officeDocument/2006/relationships/customXml" Target="../ink/ink2897.xml"/><Relationship Id="rId234" Type="http://schemas.openxmlformats.org/officeDocument/2006/relationships/image" Target="../media/image2990.png"/><Relationship Id="rId2" Type="http://schemas.openxmlformats.org/officeDocument/2006/relationships/notesSlide" Target="../notesSlides/notesSlide22.xml"/><Relationship Id="rId29" Type="http://schemas.openxmlformats.org/officeDocument/2006/relationships/customXml" Target="../ink/ink2805.xml"/><Relationship Id="rId40" Type="http://schemas.openxmlformats.org/officeDocument/2006/relationships/image" Target="../media/image2893.png"/><Relationship Id="rId115" Type="http://schemas.openxmlformats.org/officeDocument/2006/relationships/customXml" Target="../ink/ink2848.xml"/><Relationship Id="rId136" Type="http://schemas.openxmlformats.org/officeDocument/2006/relationships/image" Target="../media/image2941.png"/><Relationship Id="rId157" Type="http://schemas.openxmlformats.org/officeDocument/2006/relationships/customXml" Target="../ink/ink2869.xml"/><Relationship Id="rId178" Type="http://schemas.openxmlformats.org/officeDocument/2006/relationships/image" Target="../media/image2962.png"/><Relationship Id="rId61" Type="http://schemas.openxmlformats.org/officeDocument/2006/relationships/customXml" Target="../ink/ink2821.xml"/><Relationship Id="rId82" Type="http://schemas.openxmlformats.org/officeDocument/2006/relationships/image" Target="../media/image2914.png"/><Relationship Id="rId199" Type="http://schemas.openxmlformats.org/officeDocument/2006/relationships/customXml" Target="../ink/ink2890.xml"/><Relationship Id="rId203" Type="http://schemas.openxmlformats.org/officeDocument/2006/relationships/customXml" Target="../ink/ink2892.xml"/><Relationship Id="rId19" Type="http://schemas.openxmlformats.org/officeDocument/2006/relationships/customXml" Target="../ink/ink2800.xml"/><Relationship Id="rId224" Type="http://schemas.openxmlformats.org/officeDocument/2006/relationships/image" Target="../media/image2985.png"/><Relationship Id="rId245" Type="http://schemas.openxmlformats.org/officeDocument/2006/relationships/customXml" Target="../ink/ink2913.xml"/><Relationship Id="rId30" Type="http://schemas.openxmlformats.org/officeDocument/2006/relationships/image" Target="../media/image2888.png"/><Relationship Id="rId105" Type="http://schemas.openxmlformats.org/officeDocument/2006/relationships/customXml" Target="../ink/ink2843.xml"/><Relationship Id="rId126" Type="http://schemas.openxmlformats.org/officeDocument/2006/relationships/image" Target="../media/image2936.png"/><Relationship Id="rId147" Type="http://schemas.openxmlformats.org/officeDocument/2006/relationships/customXml" Target="../ink/ink2864.xml"/><Relationship Id="rId168" Type="http://schemas.openxmlformats.org/officeDocument/2006/relationships/image" Target="../media/image2957.png"/><Relationship Id="rId51" Type="http://schemas.openxmlformats.org/officeDocument/2006/relationships/customXml" Target="../ink/ink2816.xml"/><Relationship Id="rId72" Type="http://schemas.openxmlformats.org/officeDocument/2006/relationships/image" Target="../media/image2909.png"/><Relationship Id="rId93" Type="http://schemas.openxmlformats.org/officeDocument/2006/relationships/customXml" Target="../ink/ink2837.xml"/><Relationship Id="rId189" Type="http://schemas.openxmlformats.org/officeDocument/2006/relationships/customXml" Target="../ink/ink2885.xml"/><Relationship Id="rId3" Type="http://schemas.openxmlformats.org/officeDocument/2006/relationships/image" Target="../media/image1880.png"/><Relationship Id="rId214" Type="http://schemas.openxmlformats.org/officeDocument/2006/relationships/image" Target="../media/image2980.png"/><Relationship Id="rId235" Type="http://schemas.openxmlformats.org/officeDocument/2006/relationships/customXml" Target="../ink/ink2908.xml"/><Relationship Id="rId116" Type="http://schemas.openxmlformats.org/officeDocument/2006/relationships/image" Target="../media/image2931.png"/><Relationship Id="rId137" Type="http://schemas.openxmlformats.org/officeDocument/2006/relationships/customXml" Target="../ink/ink2859.xml"/><Relationship Id="rId158" Type="http://schemas.openxmlformats.org/officeDocument/2006/relationships/image" Target="../media/image2952.png"/><Relationship Id="rId20" Type="http://schemas.openxmlformats.org/officeDocument/2006/relationships/image" Target="../media/image2883.png"/><Relationship Id="rId41" Type="http://schemas.openxmlformats.org/officeDocument/2006/relationships/customXml" Target="../ink/ink2811.xml"/><Relationship Id="rId62" Type="http://schemas.openxmlformats.org/officeDocument/2006/relationships/image" Target="../media/image2904.png"/><Relationship Id="rId83" Type="http://schemas.openxmlformats.org/officeDocument/2006/relationships/customXml" Target="../ink/ink2832.xml"/><Relationship Id="rId179" Type="http://schemas.openxmlformats.org/officeDocument/2006/relationships/customXml" Target="../ink/ink2880.xml"/><Relationship Id="rId190" Type="http://schemas.openxmlformats.org/officeDocument/2006/relationships/image" Target="../media/image2968.png"/><Relationship Id="rId204" Type="http://schemas.openxmlformats.org/officeDocument/2006/relationships/image" Target="../media/image2975.png"/><Relationship Id="rId225" Type="http://schemas.openxmlformats.org/officeDocument/2006/relationships/customXml" Target="../ink/ink2903.xml"/><Relationship Id="rId246" Type="http://schemas.openxmlformats.org/officeDocument/2006/relationships/image" Target="../media/image2996.png"/><Relationship Id="rId106" Type="http://schemas.openxmlformats.org/officeDocument/2006/relationships/image" Target="../media/image2926.png"/><Relationship Id="rId127" Type="http://schemas.openxmlformats.org/officeDocument/2006/relationships/customXml" Target="../ink/ink2854.xml"/><Relationship Id="rId10" Type="http://schemas.openxmlformats.org/officeDocument/2006/relationships/image" Target="../media/image2879.png"/><Relationship Id="rId31" Type="http://schemas.openxmlformats.org/officeDocument/2006/relationships/customXml" Target="../ink/ink2806.xml"/><Relationship Id="rId52" Type="http://schemas.openxmlformats.org/officeDocument/2006/relationships/image" Target="../media/image2899.png"/><Relationship Id="rId73" Type="http://schemas.openxmlformats.org/officeDocument/2006/relationships/customXml" Target="../ink/ink2827.xml"/><Relationship Id="rId94" Type="http://schemas.openxmlformats.org/officeDocument/2006/relationships/image" Target="../media/image2920.png"/><Relationship Id="rId148" Type="http://schemas.openxmlformats.org/officeDocument/2006/relationships/image" Target="../media/image2947.png"/><Relationship Id="rId169" Type="http://schemas.openxmlformats.org/officeDocument/2006/relationships/customXml" Target="../ink/ink2875.xml"/><Relationship Id="rId4" Type="http://schemas.openxmlformats.org/officeDocument/2006/relationships/image" Target="../media/image1881.png"/><Relationship Id="rId180" Type="http://schemas.openxmlformats.org/officeDocument/2006/relationships/image" Target="../media/image2963.png"/><Relationship Id="rId215" Type="http://schemas.openxmlformats.org/officeDocument/2006/relationships/customXml" Target="../ink/ink2898.xml"/><Relationship Id="rId236" Type="http://schemas.openxmlformats.org/officeDocument/2006/relationships/image" Target="../media/image2991.png"/></Relationships>
</file>

<file path=ppt/slides/_rels/slide39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2973.xml"/><Relationship Id="rId21" Type="http://schemas.openxmlformats.org/officeDocument/2006/relationships/customXml" Target="../ink/ink2925.xml"/><Relationship Id="rId42" Type="http://schemas.openxmlformats.org/officeDocument/2006/relationships/image" Target="../media/image3021.png"/><Relationship Id="rId63" Type="http://schemas.openxmlformats.org/officeDocument/2006/relationships/customXml" Target="../ink/ink2946.xml"/><Relationship Id="rId84" Type="http://schemas.openxmlformats.org/officeDocument/2006/relationships/image" Target="../media/image3042.png"/><Relationship Id="rId138" Type="http://schemas.openxmlformats.org/officeDocument/2006/relationships/image" Target="../media/image3069.png"/><Relationship Id="rId16" Type="http://schemas.openxmlformats.org/officeDocument/2006/relationships/image" Target="../media/image3008.png"/><Relationship Id="rId107" Type="http://schemas.openxmlformats.org/officeDocument/2006/relationships/customXml" Target="../ink/ink2968.xml"/><Relationship Id="rId11" Type="http://schemas.openxmlformats.org/officeDocument/2006/relationships/customXml" Target="../ink/ink2920.xml"/><Relationship Id="rId32" Type="http://schemas.openxmlformats.org/officeDocument/2006/relationships/image" Target="../media/image3016.png"/><Relationship Id="rId37" Type="http://schemas.openxmlformats.org/officeDocument/2006/relationships/customXml" Target="../ink/ink2933.xml"/><Relationship Id="rId53" Type="http://schemas.openxmlformats.org/officeDocument/2006/relationships/customXml" Target="../ink/ink2941.xml"/><Relationship Id="rId58" Type="http://schemas.openxmlformats.org/officeDocument/2006/relationships/image" Target="../media/image3029.png"/><Relationship Id="rId74" Type="http://schemas.openxmlformats.org/officeDocument/2006/relationships/image" Target="../media/image3037.png"/><Relationship Id="rId79" Type="http://schemas.openxmlformats.org/officeDocument/2006/relationships/customXml" Target="../ink/ink2954.xml"/><Relationship Id="rId102" Type="http://schemas.openxmlformats.org/officeDocument/2006/relationships/image" Target="../media/image3051.png"/><Relationship Id="rId123" Type="http://schemas.openxmlformats.org/officeDocument/2006/relationships/customXml" Target="../ink/ink2976.xml"/><Relationship Id="rId128" Type="http://schemas.openxmlformats.org/officeDocument/2006/relationships/image" Target="../media/image3064.png"/><Relationship Id="rId5" Type="http://schemas.openxmlformats.org/officeDocument/2006/relationships/image" Target="../media/image1884.emf"/><Relationship Id="rId90" Type="http://schemas.openxmlformats.org/officeDocument/2006/relationships/image" Target="../media/image3045.png"/><Relationship Id="rId95" Type="http://schemas.openxmlformats.org/officeDocument/2006/relationships/customXml" Target="../ink/ink2962.xml"/><Relationship Id="rId22" Type="http://schemas.openxmlformats.org/officeDocument/2006/relationships/image" Target="../media/image3011.png"/><Relationship Id="rId27" Type="http://schemas.openxmlformats.org/officeDocument/2006/relationships/customXml" Target="../ink/ink2928.xml"/><Relationship Id="rId43" Type="http://schemas.openxmlformats.org/officeDocument/2006/relationships/customXml" Target="../ink/ink2936.xml"/><Relationship Id="rId48" Type="http://schemas.openxmlformats.org/officeDocument/2006/relationships/image" Target="../media/image3024.png"/><Relationship Id="rId64" Type="http://schemas.openxmlformats.org/officeDocument/2006/relationships/image" Target="../media/image3032.png"/><Relationship Id="rId69" Type="http://schemas.openxmlformats.org/officeDocument/2006/relationships/customXml" Target="../ink/ink2949.xml"/><Relationship Id="rId113" Type="http://schemas.openxmlformats.org/officeDocument/2006/relationships/customXml" Target="../ink/ink2971.xml"/><Relationship Id="rId118" Type="http://schemas.openxmlformats.org/officeDocument/2006/relationships/image" Target="../media/image3059.png"/><Relationship Id="rId134" Type="http://schemas.openxmlformats.org/officeDocument/2006/relationships/image" Target="../media/image3067.png"/><Relationship Id="rId139" Type="http://schemas.openxmlformats.org/officeDocument/2006/relationships/customXml" Target="../ink/ink2984.xml"/><Relationship Id="rId80" Type="http://schemas.openxmlformats.org/officeDocument/2006/relationships/image" Target="../media/image3040.png"/><Relationship Id="rId85" Type="http://schemas.openxmlformats.org/officeDocument/2006/relationships/customXml" Target="../ink/ink2957.xml"/><Relationship Id="rId12" Type="http://schemas.openxmlformats.org/officeDocument/2006/relationships/image" Target="../media/image3006.png"/><Relationship Id="rId17" Type="http://schemas.openxmlformats.org/officeDocument/2006/relationships/customXml" Target="../ink/ink2923.xml"/><Relationship Id="rId33" Type="http://schemas.openxmlformats.org/officeDocument/2006/relationships/customXml" Target="../ink/ink2931.xml"/><Relationship Id="rId38" Type="http://schemas.openxmlformats.org/officeDocument/2006/relationships/image" Target="../media/image3019.png"/><Relationship Id="rId59" Type="http://schemas.openxmlformats.org/officeDocument/2006/relationships/customXml" Target="../ink/ink2944.xml"/><Relationship Id="rId103" Type="http://schemas.openxmlformats.org/officeDocument/2006/relationships/customXml" Target="../ink/ink2966.xml"/><Relationship Id="rId108" Type="http://schemas.openxmlformats.org/officeDocument/2006/relationships/image" Target="../media/image3054.png"/><Relationship Id="rId124" Type="http://schemas.openxmlformats.org/officeDocument/2006/relationships/image" Target="../media/image3062.png"/><Relationship Id="rId129" Type="http://schemas.openxmlformats.org/officeDocument/2006/relationships/customXml" Target="../ink/ink2979.xml"/><Relationship Id="rId54" Type="http://schemas.openxmlformats.org/officeDocument/2006/relationships/image" Target="../media/image3027.png"/><Relationship Id="rId70" Type="http://schemas.openxmlformats.org/officeDocument/2006/relationships/image" Target="../media/image3035.png"/><Relationship Id="rId75" Type="http://schemas.openxmlformats.org/officeDocument/2006/relationships/customXml" Target="../ink/ink2952.xml"/><Relationship Id="rId91" Type="http://schemas.openxmlformats.org/officeDocument/2006/relationships/customXml" Target="../ink/ink2960.xml"/><Relationship Id="rId96" Type="http://schemas.openxmlformats.org/officeDocument/2006/relationships/image" Target="../media/image3048.png"/><Relationship Id="rId140" Type="http://schemas.openxmlformats.org/officeDocument/2006/relationships/image" Target="../media/image307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61.png"/><Relationship Id="rId23" Type="http://schemas.openxmlformats.org/officeDocument/2006/relationships/customXml" Target="../ink/ink2926.xml"/><Relationship Id="rId28" Type="http://schemas.openxmlformats.org/officeDocument/2006/relationships/image" Target="../media/image3014.png"/><Relationship Id="rId49" Type="http://schemas.openxmlformats.org/officeDocument/2006/relationships/customXml" Target="../ink/ink2939.xml"/><Relationship Id="rId114" Type="http://schemas.openxmlformats.org/officeDocument/2006/relationships/image" Target="../media/image3057.png"/><Relationship Id="rId119" Type="http://schemas.openxmlformats.org/officeDocument/2006/relationships/customXml" Target="../ink/ink2974.xml"/><Relationship Id="rId44" Type="http://schemas.openxmlformats.org/officeDocument/2006/relationships/image" Target="../media/image3022.png"/><Relationship Id="rId60" Type="http://schemas.openxmlformats.org/officeDocument/2006/relationships/image" Target="../media/image3030.png"/><Relationship Id="rId65" Type="http://schemas.openxmlformats.org/officeDocument/2006/relationships/customXml" Target="../ink/ink2947.xml"/><Relationship Id="rId81" Type="http://schemas.openxmlformats.org/officeDocument/2006/relationships/customXml" Target="../ink/ink2955.xml"/><Relationship Id="rId86" Type="http://schemas.openxmlformats.org/officeDocument/2006/relationships/image" Target="../media/image3043.png"/><Relationship Id="rId130" Type="http://schemas.openxmlformats.org/officeDocument/2006/relationships/image" Target="../media/image3065.png"/><Relationship Id="rId135" Type="http://schemas.openxmlformats.org/officeDocument/2006/relationships/customXml" Target="../ink/ink2982.xml"/><Relationship Id="rId13" Type="http://schemas.openxmlformats.org/officeDocument/2006/relationships/customXml" Target="../ink/ink2921.xml"/><Relationship Id="rId18" Type="http://schemas.openxmlformats.org/officeDocument/2006/relationships/image" Target="../media/image3009.png"/><Relationship Id="rId39" Type="http://schemas.openxmlformats.org/officeDocument/2006/relationships/customXml" Target="../ink/ink2934.xml"/><Relationship Id="rId109" Type="http://schemas.openxmlformats.org/officeDocument/2006/relationships/customXml" Target="../ink/ink2969.xml"/><Relationship Id="rId34" Type="http://schemas.openxmlformats.org/officeDocument/2006/relationships/image" Target="../media/image3017.png"/><Relationship Id="rId50" Type="http://schemas.openxmlformats.org/officeDocument/2006/relationships/image" Target="../media/image3025.png"/><Relationship Id="rId55" Type="http://schemas.openxmlformats.org/officeDocument/2006/relationships/customXml" Target="../ink/ink2942.xml"/><Relationship Id="rId76" Type="http://schemas.openxmlformats.org/officeDocument/2006/relationships/image" Target="../media/image3038.png"/><Relationship Id="rId97" Type="http://schemas.openxmlformats.org/officeDocument/2006/relationships/customXml" Target="../ink/ink2963.xml"/><Relationship Id="rId104" Type="http://schemas.openxmlformats.org/officeDocument/2006/relationships/image" Target="../media/image3052.png"/><Relationship Id="rId120" Type="http://schemas.openxmlformats.org/officeDocument/2006/relationships/image" Target="../media/image3060.png"/><Relationship Id="rId125" Type="http://schemas.openxmlformats.org/officeDocument/2006/relationships/customXml" Target="../ink/ink2977.xml"/><Relationship Id="rId7" Type="http://schemas.openxmlformats.org/officeDocument/2006/relationships/customXml" Target="../ink/ink2918.xml"/><Relationship Id="rId71" Type="http://schemas.openxmlformats.org/officeDocument/2006/relationships/customXml" Target="../ink/ink2950.xml"/><Relationship Id="rId92" Type="http://schemas.openxmlformats.org/officeDocument/2006/relationships/image" Target="../media/image3046.png"/><Relationship Id="rId2" Type="http://schemas.openxmlformats.org/officeDocument/2006/relationships/notesSlide" Target="../notesSlides/notesSlide23.xml"/><Relationship Id="rId29" Type="http://schemas.openxmlformats.org/officeDocument/2006/relationships/customXml" Target="../ink/ink2929.xml"/><Relationship Id="rId24" Type="http://schemas.openxmlformats.org/officeDocument/2006/relationships/image" Target="../media/image3012.png"/><Relationship Id="rId40" Type="http://schemas.openxmlformats.org/officeDocument/2006/relationships/image" Target="../media/image3020.png"/><Relationship Id="rId45" Type="http://schemas.openxmlformats.org/officeDocument/2006/relationships/customXml" Target="../ink/ink2937.xml"/><Relationship Id="rId66" Type="http://schemas.openxmlformats.org/officeDocument/2006/relationships/image" Target="../media/image3033.png"/><Relationship Id="rId87" Type="http://schemas.openxmlformats.org/officeDocument/2006/relationships/customXml" Target="../ink/ink2958.xml"/><Relationship Id="rId110" Type="http://schemas.openxmlformats.org/officeDocument/2006/relationships/image" Target="../media/image3055.png"/><Relationship Id="rId115" Type="http://schemas.openxmlformats.org/officeDocument/2006/relationships/customXml" Target="../ink/ink2972.xml"/><Relationship Id="rId131" Type="http://schemas.openxmlformats.org/officeDocument/2006/relationships/customXml" Target="../ink/ink2980.xml"/><Relationship Id="rId136" Type="http://schemas.openxmlformats.org/officeDocument/2006/relationships/image" Target="../media/image3068.png"/><Relationship Id="rId61" Type="http://schemas.openxmlformats.org/officeDocument/2006/relationships/customXml" Target="../ink/ink2945.xml"/><Relationship Id="rId82" Type="http://schemas.openxmlformats.org/officeDocument/2006/relationships/image" Target="../media/image3041.png"/><Relationship Id="rId19" Type="http://schemas.openxmlformats.org/officeDocument/2006/relationships/customXml" Target="../ink/ink2924.xml"/><Relationship Id="rId14" Type="http://schemas.openxmlformats.org/officeDocument/2006/relationships/image" Target="../media/image3007.png"/><Relationship Id="rId30" Type="http://schemas.openxmlformats.org/officeDocument/2006/relationships/image" Target="../media/image3015.png"/><Relationship Id="rId35" Type="http://schemas.openxmlformats.org/officeDocument/2006/relationships/customXml" Target="../ink/ink2932.xml"/><Relationship Id="rId56" Type="http://schemas.openxmlformats.org/officeDocument/2006/relationships/image" Target="../media/image3028.png"/><Relationship Id="rId77" Type="http://schemas.openxmlformats.org/officeDocument/2006/relationships/customXml" Target="../ink/ink2953.xml"/><Relationship Id="rId100" Type="http://schemas.openxmlformats.org/officeDocument/2006/relationships/image" Target="../media/image3050.png"/><Relationship Id="rId105" Type="http://schemas.openxmlformats.org/officeDocument/2006/relationships/customXml" Target="../ink/ink2967.xml"/><Relationship Id="rId126" Type="http://schemas.openxmlformats.org/officeDocument/2006/relationships/image" Target="../media/image3063.png"/><Relationship Id="rId8" Type="http://schemas.openxmlformats.org/officeDocument/2006/relationships/image" Target="../media/image3004.png"/><Relationship Id="rId51" Type="http://schemas.openxmlformats.org/officeDocument/2006/relationships/customXml" Target="../ink/ink2940.xml"/><Relationship Id="rId72" Type="http://schemas.openxmlformats.org/officeDocument/2006/relationships/image" Target="../media/image3036.png"/><Relationship Id="rId93" Type="http://schemas.openxmlformats.org/officeDocument/2006/relationships/customXml" Target="../ink/ink2961.xml"/><Relationship Id="rId98" Type="http://schemas.openxmlformats.org/officeDocument/2006/relationships/image" Target="../media/image3049.png"/><Relationship Id="rId121" Type="http://schemas.openxmlformats.org/officeDocument/2006/relationships/customXml" Target="../ink/ink2975.xml"/><Relationship Id="rId3" Type="http://schemas.openxmlformats.org/officeDocument/2006/relationships/image" Target="../media/image1883.jpeg"/><Relationship Id="rId25" Type="http://schemas.openxmlformats.org/officeDocument/2006/relationships/customXml" Target="../ink/ink2927.xml"/><Relationship Id="rId46" Type="http://schemas.openxmlformats.org/officeDocument/2006/relationships/image" Target="../media/image3023.png"/><Relationship Id="rId67" Type="http://schemas.openxmlformats.org/officeDocument/2006/relationships/customXml" Target="../ink/ink2948.xml"/><Relationship Id="rId116" Type="http://schemas.openxmlformats.org/officeDocument/2006/relationships/image" Target="../media/image3058.png"/><Relationship Id="rId137" Type="http://schemas.openxmlformats.org/officeDocument/2006/relationships/customXml" Target="../ink/ink2983.xml"/><Relationship Id="rId20" Type="http://schemas.openxmlformats.org/officeDocument/2006/relationships/image" Target="../media/image3010.png"/><Relationship Id="rId41" Type="http://schemas.openxmlformats.org/officeDocument/2006/relationships/customXml" Target="../ink/ink2935.xml"/><Relationship Id="rId62" Type="http://schemas.openxmlformats.org/officeDocument/2006/relationships/image" Target="../media/image3031.png"/><Relationship Id="rId83" Type="http://schemas.openxmlformats.org/officeDocument/2006/relationships/customXml" Target="../ink/ink2956.xml"/><Relationship Id="rId88" Type="http://schemas.openxmlformats.org/officeDocument/2006/relationships/image" Target="../media/image3044.png"/><Relationship Id="rId111" Type="http://schemas.openxmlformats.org/officeDocument/2006/relationships/customXml" Target="../ink/ink2970.xml"/><Relationship Id="rId132" Type="http://schemas.openxmlformats.org/officeDocument/2006/relationships/image" Target="../media/image3066.png"/><Relationship Id="rId15" Type="http://schemas.openxmlformats.org/officeDocument/2006/relationships/customXml" Target="../ink/ink2922.xml"/><Relationship Id="rId36" Type="http://schemas.openxmlformats.org/officeDocument/2006/relationships/image" Target="../media/image3018.png"/><Relationship Id="rId57" Type="http://schemas.openxmlformats.org/officeDocument/2006/relationships/customXml" Target="../ink/ink2943.xml"/><Relationship Id="rId106" Type="http://schemas.openxmlformats.org/officeDocument/2006/relationships/image" Target="../media/image3053.png"/><Relationship Id="rId127" Type="http://schemas.openxmlformats.org/officeDocument/2006/relationships/customXml" Target="../ink/ink2978.xml"/><Relationship Id="rId10" Type="http://schemas.openxmlformats.org/officeDocument/2006/relationships/image" Target="../media/image3005.png"/><Relationship Id="rId31" Type="http://schemas.openxmlformats.org/officeDocument/2006/relationships/customXml" Target="../ink/ink2930.xml"/><Relationship Id="rId52" Type="http://schemas.openxmlformats.org/officeDocument/2006/relationships/image" Target="../media/image3026.png"/><Relationship Id="rId73" Type="http://schemas.openxmlformats.org/officeDocument/2006/relationships/customXml" Target="../ink/ink2951.xml"/><Relationship Id="rId78" Type="http://schemas.openxmlformats.org/officeDocument/2006/relationships/image" Target="../media/image3039.png"/><Relationship Id="rId94" Type="http://schemas.openxmlformats.org/officeDocument/2006/relationships/image" Target="../media/image3047.png"/><Relationship Id="rId99" Type="http://schemas.openxmlformats.org/officeDocument/2006/relationships/customXml" Target="../ink/ink2964.xml"/><Relationship Id="rId101" Type="http://schemas.openxmlformats.org/officeDocument/2006/relationships/customXml" Target="../ink/ink2965.xml"/><Relationship Id="rId122" Type="http://schemas.openxmlformats.org/officeDocument/2006/relationships/image" Target="../media/image3061.png"/><Relationship Id="rId4" Type="http://schemas.openxmlformats.org/officeDocument/2006/relationships/oleObject" Target="../embeddings/oleObject23.bin"/><Relationship Id="rId9" Type="http://schemas.openxmlformats.org/officeDocument/2006/relationships/customXml" Target="../ink/ink2919.xml"/><Relationship Id="rId26" Type="http://schemas.openxmlformats.org/officeDocument/2006/relationships/image" Target="../media/image3013.png"/><Relationship Id="rId47" Type="http://schemas.openxmlformats.org/officeDocument/2006/relationships/customXml" Target="../ink/ink2938.xml"/><Relationship Id="rId68" Type="http://schemas.openxmlformats.org/officeDocument/2006/relationships/image" Target="../media/image3034.png"/><Relationship Id="rId89" Type="http://schemas.openxmlformats.org/officeDocument/2006/relationships/customXml" Target="../ink/ink2959.xml"/><Relationship Id="rId112" Type="http://schemas.openxmlformats.org/officeDocument/2006/relationships/image" Target="../media/image3056.png"/><Relationship Id="rId133" Type="http://schemas.openxmlformats.org/officeDocument/2006/relationships/customXml" Target="../ink/ink2981.xml"/></Relationships>
</file>

<file path=ppt/slides/_rels/slide4.xml.rels><?xml version="1.0" encoding="UTF-8" standalone="yes"?>
<Relationships xmlns="http://schemas.openxmlformats.org/package/2006/relationships"><Relationship Id="rId26" Type="http://schemas.openxmlformats.org/officeDocument/2006/relationships/image" Target="../media/image82.png"/><Relationship Id="rId21" Type="http://schemas.openxmlformats.org/officeDocument/2006/relationships/customXml" Target="../ink/ink67.xml"/><Relationship Id="rId42" Type="http://schemas.openxmlformats.org/officeDocument/2006/relationships/image" Target="../media/image90.png"/><Relationship Id="rId47" Type="http://schemas.openxmlformats.org/officeDocument/2006/relationships/customXml" Target="../ink/ink80.xml"/><Relationship Id="rId63" Type="http://schemas.openxmlformats.org/officeDocument/2006/relationships/customXml" Target="../ink/ink88.xml"/><Relationship Id="rId68" Type="http://schemas.openxmlformats.org/officeDocument/2006/relationships/image" Target="../media/image103.png"/><Relationship Id="rId84" Type="http://schemas.openxmlformats.org/officeDocument/2006/relationships/image" Target="../media/image111.png"/><Relationship Id="rId89" Type="http://schemas.openxmlformats.org/officeDocument/2006/relationships/customXml" Target="../ink/ink101.xml"/><Relationship Id="rId16" Type="http://schemas.openxmlformats.org/officeDocument/2006/relationships/image" Target="../media/image77.png"/><Relationship Id="rId11" Type="http://schemas.openxmlformats.org/officeDocument/2006/relationships/customXml" Target="../ink/ink62.xml"/><Relationship Id="rId32" Type="http://schemas.openxmlformats.org/officeDocument/2006/relationships/image" Target="../media/image85.png"/><Relationship Id="rId37" Type="http://schemas.openxmlformats.org/officeDocument/2006/relationships/customXml" Target="../ink/ink75.xml"/><Relationship Id="rId53" Type="http://schemas.openxmlformats.org/officeDocument/2006/relationships/customXml" Target="../ink/ink83.xml"/><Relationship Id="rId58" Type="http://schemas.openxmlformats.org/officeDocument/2006/relationships/image" Target="../media/image98.png"/><Relationship Id="rId74" Type="http://schemas.openxmlformats.org/officeDocument/2006/relationships/image" Target="../media/image106.png"/><Relationship Id="rId79" Type="http://schemas.openxmlformats.org/officeDocument/2006/relationships/customXml" Target="../ink/ink96.xml"/><Relationship Id="rId102" Type="http://schemas.openxmlformats.org/officeDocument/2006/relationships/image" Target="../media/image120.png"/><Relationship Id="rId5" Type="http://schemas.openxmlformats.org/officeDocument/2006/relationships/image" Target="../media/image17.png"/><Relationship Id="rId90" Type="http://schemas.openxmlformats.org/officeDocument/2006/relationships/image" Target="../media/image114.png"/><Relationship Id="rId95" Type="http://schemas.openxmlformats.org/officeDocument/2006/relationships/customXml" Target="../ink/ink104.xml"/><Relationship Id="rId22" Type="http://schemas.openxmlformats.org/officeDocument/2006/relationships/image" Target="../media/image80.png"/><Relationship Id="rId27" Type="http://schemas.openxmlformats.org/officeDocument/2006/relationships/customXml" Target="../ink/ink70.xml"/><Relationship Id="rId43" Type="http://schemas.openxmlformats.org/officeDocument/2006/relationships/customXml" Target="../ink/ink78.xml"/><Relationship Id="rId48" Type="http://schemas.openxmlformats.org/officeDocument/2006/relationships/image" Target="../media/image93.png"/><Relationship Id="rId64" Type="http://schemas.openxmlformats.org/officeDocument/2006/relationships/image" Target="../media/image101.png"/><Relationship Id="rId69" Type="http://schemas.openxmlformats.org/officeDocument/2006/relationships/customXml" Target="../ink/ink91.xml"/><Relationship Id="rId80" Type="http://schemas.openxmlformats.org/officeDocument/2006/relationships/image" Target="../media/image109.png"/><Relationship Id="rId85" Type="http://schemas.openxmlformats.org/officeDocument/2006/relationships/customXml" Target="../ink/ink99.xml"/><Relationship Id="rId12" Type="http://schemas.openxmlformats.org/officeDocument/2006/relationships/image" Target="../media/image75.png"/><Relationship Id="rId17" Type="http://schemas.openxmlformats.org/officeDocument/2006/relationships/customXml" Target="../ink/ink65.xml"/><Relationship Id="rId25" Type="http://schemas.openxmlformats.org/officeDocument/2006/relationships/customXml" Target="../ink/ink69.xml"/><Relationship Id="rId33" Type="http://schemas.openxmlformats.org/officeDocument/2006/relationships/customXml" Target="../ink/ink73.xml"/><Relationship Id="rId38" Type="http://schemas.openxmlformats.org/officeDocument/2006/relationships/image" Target="../media/image88.png"/><Relationship Id="rId46" Type="http://schemas.openxmlformats.org/officeDocument/2006/relationships/image" Target="../media/image92.png"/><Relationship Id="rId59" Type="http://schemas.openxmlformats.org/officeDocument/2006/relationships/customXml" Target="../ink/ink86.xml"/><Relationship Id="rId67" Type="http://schemas.openxmlformats.org/officeDocument/2006/relationships/customXml" Target="../ink/ink90.xml"/><Relationship Id="rId20" Type="http://schemas.openxmlformats.org/officeDocument/2006/relationships/image" Target="../media/image79.png"/><Relationship Id="rId41" Type="http://schemas.openxmlformats.org/officeDocument/2006/relationships/customXml" Target="../ink/ink77.xml"/><Relationship Id="rId54" Type="http://schemas.openxmlformats.org/officeDocument/2006/relationships/image" Target="../media/image96.png"/><Relationship Id="rId62" Type="http://schemas.openxmlformats.org/officeDocument/2006/relationships/image" Target="../media/image100.png"/><Relationship Id="rId70" Type="http://schemas.openxmlformats.org/officeDocument/2006/relationships/image" Target="../media/image104.png"/><Relationship Id="rId75" Type="http://schemas.openxmlformats.org/officeDocument/2006/relationships/customXml" Target="../ink/ink94.xml"/><Relationship Id="rId83" Type="http://schemas.openxmlformats.org/officeDocument/2006/relationships/customXml" Target="../ink/ink98.xml"/><Relationship Id="rId88" Type="http://schemas.openxmlformats.org/officeDocument/2006/relationships/image" Target="../media/image113.png"/><Relationship Id="rId91" Type="http://schemas.openxmlformats.org/officeDocument/2006/relationships/customXml" Target="../ink/ink102.xml"/><Relationship Id="rId96" Type="http://schemas.openxmlformats.org/officeDocument/2006/relationships/image" Target="../media/image117.png"/><Relationship Id="rId1" Type="http://schemas.microsoft.com/office/2007/relationships/media" Target="../media/media1.mp4"/><Relationship Id="rId6" Type="http://schemas.openxmlformats.org/officeDocument/2006/relationships/image" Target="../media/image18.jpeg"/><Relationship Id="rId15" Type="http://schemas.openxmlformats.org/officeDocument/2006/relationships/customXml" Target="../ink/ink64.xml"/><Relationship Id="rId23" Type="http://schemas.openxmlformats.org/officeDocument/2006/relationships/customXml" Target="../ink/ink68.xml"/><Relationship Id="rId28" Type="http://schemas.openxmlformats.org/officeDocument/2006/relationships/image" Target="../media/image83.png"/><Relationship Id="rId36" Type="http://schemas.openxmlformats.org/officeDocument/2006/relationships/image" Target="../media/image87.png"/><Relationship Id="rId49" Type="http://schemas.openxmlformats.org/officeDocument/2006/relationships/customXml" Target="../ink/ink81.xml"/><Relationship Id="rId57" Type="http://schemas.openxmlformats.org/officeDocument/2006/relationships/customXml" Target="../ink/ink85.xml"/><Relationship Id="rId10" Type="http://schemas.openxmlformats.org/officeDocument/2006/relationships/image" Target="../media/image74.png"/><Relationship Id="rId31" Type="http://schemas.openxmlformats.org/officeDocument/2006/relationships/customXml" Target="../ink/ink72.xml"/><Relationship Id="rId44" Type="http://schemas.openxmlformats.org/officeDocument/2006/relationships/image" Target="../media/image91.png"/><Relationship Id="rId52" Type="http://schemas.openxmlformats.org/officeDocument/2006/relationships/image" Target="../media/image95.png"/><Relationship Id="rId60" Type="http://schemas.openxmlformats.org/officeDocument/2006/relationships/image" Target="../media/image99.png"/><Relationship Id="rId65" Type="http://schemas.openxmlformats.org/officeDocument/2006/relationships/customXml" Target="../ink/ink89.xml"/><Relationship Id="rId73" Type="http://schemas.openxmlformats.org/officeDocument/2006/relationships/customXml" Target="../ink/ink93.xml"/><Relationship Id="rId78" Type="http://schemas.openxmlformats.org/officeDocument/2006/relationships/image" Target="../media/image108.png"/><Relationship Id="rId81" Type="http://schemas.openxmlformats.org/officeDocument/2006/relationships/customXml" Target="../ink/ink97.xml"/><Relationship Id="rId86" Type="http://schemas.openxmlformats.org/officeDocument/2006/relationships/image" Target="../media/image112.png"/><Relationship Id="rId94" Type="http://schemas.openxmlformats.org/officeDocument/2006/relationships/image" Target="../media/image116.png"/><Relationship Id="rId99" Type="http://schemas.openxmlformats.org/officeDocument/2006/relationships/customXml" Target="../ink/ink106.xml"/><Relationship Id="rId101" Type="http://schemas.openxmlformats.org/officeDocument/2006/relationships/customXml" Target="../ink/ink107.xml"/><Relationship Id="rId4" Type="http://schemas.openxmlformats.org/officeDocument/2006/relationships/notesSlide" Target="../notesSlides/notesSlide2.xml"/><Relationship Id="rId9" Type="http://schemas.openxmlformats.org/officeDocument/2006/relationships/customXml" Target="../ink/ink61.xml"/><Relationship Id="rId13" Type="http://schemas.openxmlformats.org/officeDocument/2006/relationships/customXml" Target="../ink/ink63.xml"/><Relationship Id="rId18" Type="http://schemas.openxmlformats.org/officeDocument/2006/relationships/image" Target="../media/image78.png"/><Relationship Id="rId39" Type="http://schemas.openxmlformats.org/officeDocument/2006/relationships/customXml" Target="../ink/ink76.xml"/><Relationship Id="rId34" Type="http://schemas.openxmlformats.org/officeDocument/2006/relationships/image" Target="../media/image86.png"/><Relationship Id="rId50" Type="http://schemas.openxmlformats.org/officeDocument/2006/relationships/image" Target="../media/image94.png"/><Relationship Id="rId55" Type="http://schemas.openxmlformats.org/officeDocument/2006/relationships/customXml" Target="../ink/ink84.xml"/><Relationship Id="rId76" Type="http://schemas.openxmlformats.org/officeDocument/2006/relationships/image" Target="../media/image107.png"/><Relationship Id="rId97" Type="http://schemas.openxmlformats.org/officeDocument/2006/relationships/customXml" Target="../ink/ink105.xml"/><Relationship Id="rId7" Type="http://schemas.openxmlformats.org/officeDocument/2006/relationships/image" Target="../media/image19.jpeg"/><Relationship Id="rId71" Type="http://schemas.openxmlformats.org/officeDocument/2006/relationships/customXml" Target="../ink/ink92.xml"/><Relationship Id="rId92" Type="http://schemas.openxmlformats.org/officeDocument/2006/relationships/image" Target="../media/image115.png"/><Relationship Id="rId2" Type="http://schemas.openxmlformats.org/officeDocument/2006/relationships/video" Target="../media/media1.mp4"/><Relationship Id="rId29" Type="http://schemas.openxmlformats.org/officeDocument/2006/relationships/customXml" Target="../ink/ink71.xml"/><Relationship Id="rId24" Type="http://schemas.openxmlformats.org/officeDocument/2006/relationships/image" Target="../media/image81.png"/><Relationship Id="rId40" Type="http://schemas.openxmlformats.org/officeDocument/2006/relationships/image" Target="../media/image89.png"/><Relationship Id="rId45" Type="http://schemas.openxmlformats.org/officeDocument/2006/relationships/customXml" Target="../ink/ink79.xml"/><Relationship Id="rId66" Type="http://schemas.openxmlformats.org/officeDocument/2006/relationships/image" Target="../media/image102.png"/><Relationship Id="rId87" Type="http://schemas.openxmlformats.org/officeDocument/2006/relationships/customXml" Target="../ink/ink100.xml"/><Relationship Id="rId61" Type="http://schemas.openxmlformats.org/officeDocument/2006/relationships/customXml" Target="../ink/ink87.xml"/><Relationship Id="rId82" Type="http://schemas.openxmlformats.org/officeDocument/2006/relationships/image" Target="../media/image110.png"/><Relationship Id="rId19" Type="http://schemas.openxmlformats.org/officeDocument/2006/relationships/customXml" Target="../ink/ink66.xml"/><Relationship Id="rId14" Type="http://schemas.openxmlformats.org/officeDocument/2006/relationships/image" Target="../media/image76.png"/><Relationship Id="rId30" Type="http://schemas.openxmlformats.org/officeDocument/2006/relationships/image" Target="../media/image84.png"/><Relationship Id="rId35" Type="http://schemas.openxmlformats.org/officeDocument/2006/relationships/customXml" Target="../ink/ink74.xml"/><Relationship Id="rId56" Type="http://schemas.openxmlformats.org/officeDocument/2006/relationships/image" Target="../media/image97.png"/><Relationship Id="rId77" Type="http://schemas.openxmlformats.org/officeDocument/2006/relationships/customXml" Target="../ink/ink95.xml"/><Relationship Id="rId100" Type="http://schemas.openxmlformats.org/officeDocument/2006/relationships/image" Target="../media/image119.png"/><Relationship Id="rId8" Type="http://schemas.openxmlformats.org/officeDocument/2006/relationships/image" Target="../media/image70.png"/><Relationship Id="rId51" Type="http://schemas.openxmlformats.org/officeDocument/2006/relationships/customXml" Target="../ink/ink82.xml"/><Relationship Id="rId72" Type="http://schemas.openxmlformats.org/officeDocument/2006/relationships/image" Target="../media/image105.png"/><Relationship Id="rId93" Type="http://schemas.openxmlformats.org/officeDocument/2006/relationships/customXml" Target="../ink/ink103.xml"/><Relationship Id="rId98" Type="http://schemas.openxmlformats.org/officeDocument/2006/relationships/image" Target="../media/image118.png"/><Relationship Id="rId3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076.png"/><Relationship Id="rId18" Type="http://schemas.openxmlformats.org/officeDocument/2006/relationships/customXml" Target="../ink/ink2993.xml"/><Relationship Id="rId26" Type="http://schemas.openxmlformats.org/officeDocument/2006/relationships/customXml" Target="../ink/ink2997.xml"/><Relationship Id="rId39" Type="http://schemas.openxmlformats.org/officeDocument/2006/relationships/image" Target="../media/image3089.png"/><Relationship Id="rId21" Type="http://schemas.openxmlformats.org/officeDocument/2006/relationships/image" Target="../media/image3080.png"/><Relationship Id="rId34" Type="http://schemas.openxmlformats.org/officeDocument/2006/relationships/customXml" Target="../ink/ink3001.xml"/><Relationship Id="rId42" Type="http://schemas.openxmlformats.org/officeDocument/2006/relationships/customXml" Target="../ink/ink3005.xml"/><Relationship Id="rId47" Type="http://schemas.openxmlformats.org/officeDocument/2006/relationships/image" Target="../media/image3093.png"/><Relationship Id="rId50" Type="http://schemas.openxmlformats.org/officeDocument/2006/relationships/customXml" Target="../ink/ink3009.xml"/><Relationship Id="rId55" Type="http://schemas.openxmlformats.org/officeDocument/2006/relationships/image" Target="../media/image3097.png"/><Relationship Id="rId7" Type="http://schemas.openxmlformats.org/officeDocument/2006/relationships/image" Target="../media/image3073.png"/><Relationship Id="rId2" Type="http://schemas.openxmlformats.org/officeDocument/2006/relationships/customXml" Target="../ink/ink2985.xml"/><Relationship Id="rId16" Type="http://schemas.openxmlformats.org/officeDocument/2006/relationships/customXml" Target="../ink/ink2992.xml"/><Relationship Id="rId29" Type="http://schemas.openxmlformats.org/officeDocument/2006/relationships/image" Target="../media/image3084.png"/><Relationship Id="rId11" Type="http://schemas.openxmlformats.org/officeDocument/2006/relationships/image" Target="../media/image3075.png"/><Relationship Id="rId24" Type="http://schemas.openxmlformats.org/officeDocument/2006/relationships/customXml" Target="../ink/ink2996.xml"/><Relationship Id="rId32" Type="http://schemas.openxmlformats.org/officeDocument/2006/relationships/customXml" Target="../ink/ink3000.xml"/><Relationship Id="rId37" Type="http://schemas.openxmlformats.org/officeDocument/2006/relationships/image" Target="../media/image3088.png"/><Relationship Id="rId40" Type="http://schemas.openxmlformats.org/officeDocument/2006/relationships/customXml" Target="../ink/ink3004.xml"/><Relationship Id="rId45" Type="http://schemas.openxmlformats.org/officeDocument/2006/relationships/image" Target="../media/image3092.png"/><Relationship Id="rId53" Type="http://schemas.openxmlformats.org/officeDocument/2006/relationships/image" Target="../media/image3096.png"/><Relationship Id="rId58" Type="http://schemas.openxmlformats.org/officeDocument/2006/relationships/customXml" Target="../ink/ink3013.xml"/><Relationship Id="rId5" Type="http://schemas.openxmlformats.org/officeDocument/2006/relationships/image" Target="../media/image3072.png"/><Relationship Id="rId61" Type="http://schemas.openxmlformats.org/officeDocument/2006/relationships/image" Target="../media/image3100.png"/><Relationship Id="rId19" Type="http://schemas.openxmlformats.org/officeDocument/2006/relationships/image" Target="../media/image3079.png"/><Relationship Id="rId14" Type="http://schemas.openxmlformats.org/officeDocument/2006/relationships/customXml" Target="../ink/ink2991.xml"/><Relationship Id="rId22" Type="http://schemas.openxmlformats.org/officeDocument/2006/relationships/customXml" Target="../ink/ink2995.xml"/><Relationship Id="rId27" Type="http://schemas.openxmlformats.org/officeDocument/2006/relationships/image" Target="../media/image3083.png"/><Relationship Id="rId30" Type="http://schemas.openxmlformats.org/officeDocument/2006/relationships/customXml" Target="../ink/ink2999.xml"/><Relationship Id="rId35" Type="http://schemas.openxmlformats.org/officeDocument/2006/relationships/image" Target="../media/image3087.png"/><Relationship Id="rId43" Type="http://schemas.openxmlformats.org/officeDocument/2006/relationships/image" Target="../media/image3091.png"/><Relationship Id="rId48" Type="http://schemas.openxmlformats.org/officeDocument/2006/relationships/customXml" Target="../ink/ink3008.xml"/><Relationship Id="rId56" Type="http://schemas.openxmlformats.org/officeDocument/2006/relationships/customXml" Target="../ink/ink3012.xml"/><Relationship Id="rId8" Type="http://schemas.openxmlformats.org/officeDocument/2006/relationships/customXml" Target="../ink/ink2988.xml"/><Relationship Id="rId51" Type="http://schemas.openxmlformats.org/officeDocument/2006/relationships/image" Target="../media/image3095.png"/><Relationship Id="rId3" Type="http://schemas.openxmlformats.org/officeDocument/2006/relationships/image" Target="../media/image3071.png"/><Relationship Id="rId12" Type="http://schemas.openxmlformats.org/officeDocument/2006/relationships/customXml" Target="../ink/ink2990.xml"/><Relationship Id="rId17" Type="http://schemas.openxmlformats.org/officeDocument/2006/relationships/image" Target="../media/image3078.png"/><Relationship Id="rId25" Type="http://schemas.openxmlformats.org/officeDocument/2006/relationships/image" Target="../media/image3082.png"/><Relationship Id="rId33" Type="http://schemas.openxmlformats.org/officeDocument/2006/relationships/image" Target="../media/image3086.png"/><Relationship Id="rId38" Type="http://schemas.openxmlformats.org/officeDocument/2006/relationships/customXml" Target="../ink/ink3003.xml"/><Relationship Id="rId46" Type="http://schemas.openxmlformats.org/officeDocument/2006/relationships/customXml" Target="../ink/ink3007.xml"/><Relationship Id="rId59" Type="http://schemas.openxmlformats.org/officeDocument/2006/relationships/image" Target="../media/image3099.png"/><Relationship Id="rId20" Type="http://schemas.openxmlformats.org/officeDocument/2006/relationships/customXml" Target="../ink/ink2994.xml"/><Relationship Id="rId41" Type="http://schemas.openxmlformats.org/officeDocument/2006/relationships/image" Target="../media/image3090.png"/><Relationship Id="rId54" Type="http://schemas.openxmlformats.org/officeDocument/2006/relationships/customXml" Target="../ink/ink3011.xml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2987.xml"/><Relationship Id="rId15" Type="http://schemas.openxmlformats.org/officeDocument/2006/relationships/image" Target="../media/image3077.png"/><Relationship Id="rId23" Type="http://schemas.openxmlformats.org/officeDocument/2006/relationships/image" Target="../media/image3081.png"/><Relationship Id="rId28" Type="http://schemas.openxmlformats.org/officeDocument/2006/relationships/customXml" Target="../ink/ink2998.xml"/><Relationship Id="rId36" Type="http://schemas.openxmlformats.org/officeDocument/2006/relationships/customXml" Target="../ink/ink3002.xml"/><Relationship Id="rId49" Type="http://schemas.openxmlformats.org/officeDocument/2006/relationships/image" Target="../media/image3094.png"/><Relationship Id="rId57" Type="http://schemas.openxmlformats.org/officeDocument/2006/relationships/image" Target="../media/image3098.png"/><Relationship Id="rId10" Type="http://schemas.openxmlformats.org/officeDocument/2006/relationships/customXml" Target="../ink/ink2989.xml"/><Relationship Id="rId31" Type="http://schemas.openxmlformats.org/officeDocument/2006/relationships/image" Target="../media/image3085.png"/><Relationship Id="rId44" Type="http://schemas.openxmlformats.org/officeDocument/2006/relationships/customXml" Target="../ink/ink3006.xml"/><Relationship Id="rId52" Type="http://schemas.openxmlformats.org/officeDocument/2006/relationships/customXml" Target="../ink/ink3010.xml"/><Relationship Id="rId60" Type="http://schemas.openxmlformats.org/officeDocument/2006/relationships/customXml" Target="../ink/ink3014.xml"/><Relationship Id="rId4" Type="http://schemas.openxmlformats.org/officeDocument/2006/relationships/customXml" Target="../ink/ink2986.xml"/><Relationship Id="rId9" Type="http://schemas.openxmlformats.org/officeDocument/2006/relationships/image" Target="../media/image3074.png"/></Relationships>
</file>

<file path=ppt/slides/_rels/slide5.xml.rels><?xml version="1.0" encoding="UTF-8" standalone="yes"?>
<Relationships xmlns="http://schemas.openxmlformats.org/package/2006/relationships"><Relationship Id="rId26" Type="http://schemas.openxmlformats.org/officeDocument/2006/relationships/customXml" Target="../ink/ink117.xml"/><Relationship Id="rId21" Type="http://schemas.openxmlformats.org/officeDocument/2006/relationships/image" Target="../media/image128.png"/><Relationship Id="rId42" Type="http://schemas.openxmlformats.org/officeDocument/2006/relationships/customXml" Target="../ink/ink125.xml"/><Relationship Id="rId47" Type="http://schemas.openxmlformats.org/officeDocument/2006/relationships/image" Target="../media/image141.png"/><Relationship Id="rId63" Type="http://schemas.openxmlformats.org/officeDocument/2006/relationships/image" Target="../media/image149.png"/><Relationship Id="rId68" Type="http://schemas.openxmlformats.org/officeDocument/2006/relationships/customXml" Target="../ink/ink138.xml"/><Relationship Id="rId2" Type="http://schemas.openxmlformats.org/officeDocument/2006/relationships/video" Target="../media/media2.gif"/><Relationship Id="rId16" Type="http://schemas.openxmlformats.org/officeDocument/2006/relationships/customXml" Target="../ink/ink112.xml"/><Relationship Id="rId29" Type="http://schemas.openxmlformats.org/officeDocument/2006/relationships/image" Target="../media/image132.png"/><Relationship Id="rId11" Type="http://schemas.openxmlformats.org/officeDocument/2006/relationships/image" Target="../media/image123.png"/><Relationship Id="rId24" Type="http://schemas.openxmlformats.org/officeDocument/2006/relationships/customXml" Target="../ink/ink116.xml"/><Relationship Id="rId32" Type="http://schemas.openxmlformats.org/officeDocument/2006/relationships/customXml" Target="../ink/ink120.xml"/><Relationship Id="rId37" Type="http://schemas.openxmlformats.org/officeDocument/2006/relationships/image" Target="../media/image136.png"/><Relationship Id="rId40" Type="http://schemas.openxmlformats.org/officeDocument/2006/relationships/customXml" Target="../ink/ink124.xml"/><Relationship Id="rId45" Type="http://schemas.openxmlformats.org/officeDocument/2006/relationships/image" Target="../media/image140.png"/><Relationship Id="rId53" Type="http://schemas.openxmlformats.org/officeDocument/2006/relationships/image" Target="../media/image144.png"/><Relationship Id="rId58" Type="http://schemas.openxmlformats.org/officeDocument/2006/relationships/customXml" Target="../ink/ink133.xml"/><Relationship Id="rId66" Type="http://schemas.openxmlformats.org/officeDocument/2006/relationships/customXml" Target="../ink/ink137.xml"/><Relationship Id="rId74" Type="http://schemas.openxmlformats.org/officeDocument/2006/relationships/customXml" Target="../ink/ink141.xml"/><Relationship Id="rId5" Type="http://schemas.openxmlformats.org/officeDocument/2006/relationships/slideLayout" Target="../slideLayouts/slideLayout7.xml"/><Relationship Id="rId61" Type="http://schemas.openxmlformats.org/officeDocument/2006/relationships/image" Target="../media/image148.png"/><Relationship Id="rId19" Type="http://schemas.openxmlformats.org/officeDocument/2006/relationships/image" Target="../media/image127.png"/><Relationship Id="rId14" Type="http://schemas.openxmlformats.org/officeDocument/2006/relationships/customXml" Target="../ink/ink111.xml"/><Relationship Id="rId22" Type="http://schemas.openxmlformats.org/officeDocument/2006/relationships/customXml" Target="../ink/ink115.xml"/><Relationship Id="rId27" Type="http://schemas.openxmlformats.org/officeDocument/2006/relationships/image" Target="../media/image131.png"/><Relationship Id="rId30" Type="http://schemas.openxmlformats.org/officeDocument/2006/relationships/customXml" Target="../ink/ink119.xml"/><Relationship Id="rId35" Type="http://schemas.openxmlformats.org/officeDocument/2006/relationships/image" Target="../media/image135.png"/><Relationship Id="rId43" Type="http://schemas.openxmlformats.org/officeDocument/2006/relationships/image" Target="../media/image139.png"/><Relationship Id="rId48" Type="http://schemas.openxmlformats.org/officeDocument/2006/relationships/customXml" Target="../ink/ink128.xml"/><Relationship Id="rId56" Type="http://schemas.openxmlformats.org/officeDocument/2006/relationships/customXml" Target="../ink/ink132.xml"/><Relationship Id="rId64" Type="http://schemas.openxmlformats.org/officeDocument/2006/relationships/customXml" Target="../ink/ink136.xml"/><Relationship Id="rId69" Type="http://schemas.openxmlformats.org/officeDocument/2006/relationships/image" Target="../media/image152.png"/><Relationship Id="rId8" Type="http://schemas.openxmlformats.org/officeDocument/2006/relationships/customXml" Target="../ink/ink108.xml"/><Relationship Id="rId51" Type="http://schemas.openxmlformats.org/officeDocument/2006/relationships/image" Target="../media/image143.png"/><Relationship Id="rId72" Type="http://schemas.openxmlformats.org/officeDocument/2006/relationships/customXml" Target="../ink/ink140.xml"/><Relationship Id="rId3" Type="http://schemas.microsoft.com/office/2007/relationships/media" Target="../media/media1.mp4"/><Relationship Id="rId12" Type="http://schemas.openxmlformats.org/officeDocument/2006/relationships/customXml" Target="../ink/ink110.xml"/><Relationship Id="rId17" Type="http://schemas.openxmlformats.org/officeDocument/2006/relationships/image" Target="../media/image126.png"/><Relationship Id="rId25" Type="http://schemas.openxmlformats.org/officeDocument/2006/relationships/image" Target="../media/image130.png"/><Relationship Id="rId33" Type="http://schemas.openxmlformats.org/officeDocument/2006/relationships/image" Target="../media/image134.png"/><Relationship Id="rId38" Type="http://schemas.openxmlformats.org/officeDocument/2006/relationships/customXml" Target="../ink/ink123.xml"/><Relationship Id="rId46" Type="http://schemas.openxmlformats.org/officeDocument/2006/relationships/customXml" Target="../ink/ink127.xml"/><Relationship Id="rId59" Type="http://schemas.openxmlformats.org/officeDocument/2006/relationships/image" Target="../media/image147.png"/><Relationship Id="rId67" Type="http://schemas.openxmlformats.org/officeDocument/2006/relationships/image" Target="../media/image151.png"/><Relationship Id="rId20" Type="http://schemas.openxmlformats.org/officeDocument/2006/relationships/customXml" Target="../ink/ink114.xml"/><Relationship Id="rId41" Type="http://schemas.openxmlformats.org/officeDocument/2006/relationships/image" Target="../media/image138.png"/><Relationship Id="rId54" Type="http://schemas.openxmlformats.org/officeDocument/2006/relationships/customXml" Target="../ink/ink131.xml"/><Relationship Id="rId62" Type="http://schemas.openxmlformats.org/officeDocument/2006/relationships/customXml" Target="../ink/ink135.xml"/><Relationship Id="rId70" Type="http://schemas.openxmlformats.org/officeDocument/2006/relationships/customXml" Target="../ink/ink139.xml"/><Relationship Id="rId75" Type="http://schemas.openxmlformats.org/officeDocument/2006/relationships/image" Target="../media/image155.png"/><Relationship Id="rId1" Type="http://schemas.microsoft.com/office/2007/relationships/media" Target="../media/media2.gif"/><Relationship Id="rId6" Type="http://schemas.openxmlformats.org/officeDocument/2006/relationships/image" Target="../media/image71.png"/><Relationship Id="rId15" Type="http://schemas.openxmlformats.org/officeDocument/2006/relationships/image" Target="../media/image125.png"/><Relationship Id="rId23" Type="http://schemas.openxmlformats.org/officeDocument/2006/relationships/image" Target="../media/image129.png"/><Relationship Id="rId28" Type="http://schemas.openxmlformats.org/officeDocument/2006/relationships/customXml" Target="../ink/ink118.xml"/><Relationship Id="rId36" Type="http://schemas.openxmlformats.org/officeDocument/2006/relationships/customXml" Target="../ink/ink122.xml"/><Relationship Id="rId49" Type="http://schemas.openxmlformats.org/officeDocument/2006/relationships/image" Target="../media/image142.png"/><Relationship Id="rId57" Type="http://schemas.openxmlformats.org/officeDocument/2006/relationships/image" Target="../media/image146.png"/><Relationship Id="rId10" Type="http://schemas.openxmlformats.org/officeDocument/2006/relationships/customXml" Target="../ink/ink109.xml"/><Relationship Id="rId31" Type="http://schemas.openxmlformats.org/officeDocument/2006/relationships/image" Target="../media/image133.png"/><Relationship Id="rId44" Type="http://schemas.openxmlformats.org/officeDocument/2006/relationships/customXml" Target="../ink/ink126.xml"/><Relationship Id="rId52" Type="http://schemas.openxmlformats.org/officeDocument/2006/relationships/customXml" Target="../ink/ink130.xml"/><Relationship Id="rId60" Type="http://schemas.openxmlformats.org/officeDocument/2006/relationships/customXml" Target="../ink/ink134.xml"/><Relationship Id="rId65" Type="http://schemas.openxmlformats.org/officeDocument/2006/relationships/image" Target="../media/image150.png"/><Relationship Id="rId73" Type="http://schemas.openxmlformats.org/officeDocument/2006/relationships/image" Target="../media/image154.png"/><Relationship Id="rId4" Type="http://schemas.openxmlformats.org/officeDocument/2006/relationships/video" Target="../media/media1.mp4"/><Relationship Id="rId9" Type="http://schemas.openxmlformats.org/officeDocument/2006/relationships/image" Target="../media/image122.png"/><Relationship Id="rId13" Type="http://schemas.openxmlformats.org/officeDocument/2006/relationships/image" Target="../media/image124.png"/><Relationship Id="rId18" Type="http://schemas.openxmlformats.org/officeDocument/2006/relationships/customXml" Target="../ink/ink113.xml"/><Relationship Id="rId39" Type="http://schemas.openxmlformats.org/officeDocument/2006/relationships/image" Target="../media/image137.png"/><Relationship Id="rId34" Type="http://schemas.openxmlformats.org/officeDocument/2006/relationships/customXml" Target="../ink/ink121.xml"/><Relationship Id="rId50" Type="http://schemas.openxmlformats.org/officeDocument/2006/relationships/customXml" Target="../ink/ink129.xml"/><Relationship Id="rId55" Type="http://schemas.openxmlformats.org/officeDocument/2006/relationships/image" Target="../media/image145.png"/><Relationship Id="rId7" Type="http://schemas.openxmlformats.org/officeDocument/2006/relationships/image" Target="../media/image17.png"/><Relationship Id="rId71" Type="http://schemas.openxmlformats.org/officeDocument/2006/relationships/image" Target="../media/image153.png"/></Relationships>
</file>

<file path=ppt/slides/_rels/slide6.xml.rels><?xml version="1.0" encoding="UTF-8" standalone="yes"?>
<Relationships xmlns="http://schemas.openxmlformats.org/package/2006/relationships"><Relationship Id="rId26" Type="http://schemas.openxmlformats.org/officeDocument/2006/relationships/customXml" Target="../ink/ink152.xml"/><Relationship Id="rId21" Type="http://schemas.openxmlformats.org/officeDocument/2006/relationships/image" Target="../media/image166.png"/><Relationship Id="rId42" Type="http://schemas.openxmlformats.org/officeDocument/2006/relationships/customXml" Target="../ink/ink160.xml"/><Relationship Id="rId47" Type="http://schemas.openxmlformats.org/officeDocument/2006/relationships/image" Target="../media/image179.png"/><Relationship Id="rId63" Type="http://schemas.openxmlformats.org/officeDocument/2006/relationships/image" Target="../media/image187.png"/><Relationship Id="rId68" Type="http://schemas.openxmlformats.org/officeDocument/2006/relationships/customXml" Target="../ink/ink173.xml"/><Relationship Id="rId84" Type="http://schemas.openxmlformats.org/officeDocument/2006/relationships/customXml" Target="../ink/ink181.xml"/><Relationship Id="rId89" Type="http://schemas.openxmlformats.org/officeDocument/2006/relationships/image" Target="../media/image200.png"/><Relationship Id="rId16" Type="http://schemas.openxmlformats.org/officeDocument/2006/relationships/customXml" Target="../ink/ink147.xml"/><Relationship Id="rId11" Type="http://schemas.openxmlformats.org/officeDocument/2006/relationships/image" Target="../media/image161.png"/><Relationship Id="rId32" Type="http://schemas.openxmlformats.org/officeDocument/2006/relationships/customXml" Target="../ink/ink155.xml"/><Relationship Id="rId37" Type="http://schemas.openxmlformats.org/officeDocument/2006/relationships/image" Target="../media/image174.png"/><Relationship Id="rId53" Type="http://schemas.openxmlformats.org/officeDocument/2006/relationships/image" Target="../media/image182.png"/><Relationship Id="rId58" Type="http://schemas.openxmlformats.org/officeDocument/2006/relationships/customXml" Target="../ink/ink168.xml"/><Relationship Id="rId74" Type="http://schemas.openxmlformats.org/officeDocument/2006/relationships/customXml" Target="../ink/ink176.xml"/><Relationship Id="rId79" Type="http://schemas.openxmlformats.org/officeDocument/2006/relationships/image" Target="../media/image195.png"/><Relationship Id="rId5" Type="http://schemas.openxmlformats.org/officeDocument/2006/relationships/image" Target="../media/image121.png"/><Relationship Id="rId90" Type="http://schemas.openxmlformats.org/officeDocument/2006/relationships/customXml" Target="../ink/ink184.xml"/><Relationship Id="rId22" Type="http://schemas.openxmlformats.org/officeDocument/2006/relationships/customXml" Target="../ink/ink150.xml"/><Relationship Id="rId27" Type="http://schemas.openxmlformats.org/officeDocument/2006/relationships/image" Target="../media/image169.png"/><Relationship Id="rId43" Type="http://schemas.openxmlformats.org/officeDocument/2006/relationships/image" Target="../media/image177.png"/><Relationship Id="rId48" Type="http://schemas.openxmlformats.org/officeDocument/2006/relationships/customXml" Target="../ink/ink163.xml"/><Relationship Id="rId64" Type="http://schemas.openxmlformats.org/officeDocument/2006/relationships/customXml" Target="../ink/ink171.xml"/><Relationship Id="rId69" Type="http://schemas.openxmlformats.org/officeDocument/2006/relationships/image" Target="../media/image190.png"/><Relationship Id="rId8" Type="http://schemas.openxmlformats.org/officeDocument/2006/relationships/customXml" Target="../ink/ink143.xml"/><Relationship Id="rId51" Type="http://schemas.openxmlformats.org/officeDocument/2006/relationships/image" Target="../media/image181.png"/><Relationship Id="rId72" Type="http://schemas.openxmlformats.org/officeDocument/2006/relationships/customXml" Target="../ink/ink175.xml"/><Relationship Id="rId80" Type="http://schemas.openxmlformats.org/officeDocument/2006/relationships/customXml" Target="../ink/ink179.xml"/><Relationship Id="rId85" Type="http://schemas.openxmlformats.org/officeDocument/2006/relationships/image" Target="../media/image198.png"/><Relationship Id="rId93" Type="http://schemas.openxmlformats.org/officeDocument/2006/relationships/image" Target="../media/image202.png"/><Relationship Id="rId3" Type="http://schemas.openxmlformats.org/officeDocument/2006/relationships/image" Target="../media/image72.jpeg"/><Relationship Id="rId12" Type="http://schemas.openxmlformats.org/officeDocument/2006/relationships/customXml" Target="../ink/ink145.xml"/><Relationship Id="rId17" Type="http://schemas.openxmlformats.org/officeDocument/2006/relationships/image" Target="../media/image164.png"/><Relationship Id="rId25" Type="http://schemas.openxmlformats.org/officeDocument/2006/relationships/image" Target="../media/image168.png"/><Relationship Id="rId33" Type="http://schemas.openxmlformats.org/officeDocument/2006/relationships/image" Target="../media/image172.png"/><Relationship Id="rId38" Type="http://schemas.openxmlformats.org/officeDocument/2006/relationships/customXml" Target="../ink/ink158.xml"/><Relationship Id="rId46" Type="http://schemas.openxmlformats.org/officeDocument/2006/relationships/customXml" Target="../ink/ink162.xml"/><Relationship Id="rId59" Type="http://schemas.openxmlformats.org/officeDocument/2006/relationships/image" Target="../media/image185.png"/><Relationship Id="rId67" Type="http://schemas.openxmlformats.org/officeDocument/2006/relationships/image" Target="../media/image189.png"/><Relationship Id="rId20" Type="http://schemas.openxmlformats.org/officeDocument/2006/relationships/customXml" Target="../ink/ink149.xml"/><Relationship Id="rId41" Type="http://schemas.openxmlformats.org/officeDocument/2006/relationships/image" Target="../media/image176.png"/><Relationship Id="rId54" Type="http://schemas.openxmlformats.org/officeDocument/2006/relationships/customXml" Target="../ink/ink166.xml"/><Relationship Id="rId62" Type="http://schemas.openxmlformats.org/officeDocument/2006/relationships/customXml" Target="../ink/ink170.xml"/><Relationship Id="rId70" Type="http://schemas.openxmlformats.org/officeDocument/2006/relationships/customXml" Target="../ink/ink174.xml"/><Relationship Id="rId75" Type="http://schemas.openxmlformats.org/officeDocument/2006/relationships/image" Target="../media/image193.png"/><Relationship Id="rId83" Type="http://schemas.openxmlformats.org/officeDocument/2006/relationships/image" Target="../media/image197.png"/><Relationship Id="rId88" Type="http://schemas.openxmlformats.org/officeDocument/2006/relationships/customXml" Target="../ink/ink183.xml"/><Relationship Id="rId91" Type="http://schemas.openxmlformats.org/officeDocument/2006/relationships/image" Target="../media/image201.pn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142.xml"/><Relationship Id="rId15" Type="http://schemas.openxmlformats.org/officeDocument/2006/relationships/image" Target="../media/image163.png"/><Relationship Id="rId23" Type="http://schemas.openxmlformats.org/officeDocument/2006/relationships/image" Target="../media/image167.png"/><Relationship Id="rId28" Type="http://schemas.openxmlformats.org/officeDocument/2006/relationships/customXml" Target="../ink/ink153.xml"/><Relationship Id="rId36" Type="http://schemas.openxmlformats.org/officeDocument/2006/relationships/customXml" Target="../ink/ink157.xml"/><Relationship Id="rId49" Type="http://schemas.openxmlformats.org/officeDocument/2006/relationships/image" Target="../media/image180.png"/><Relationship Id="rId57" Type="http://schemas.openxmlformats.org/officeDocument/2006/relationships/image" Target="../media/image184.png"/><Relationship Id="rId10" Type="http://schemas.openxmlformats.org/officeDocument/2006/relationships/customXml" Target="../ink/ink144.xml"/><Relationship Id="rId31" Type="http://schemas.openxmlformats.org/officeDocument/2006/relationships/image" Target="../media/image171.png"/><Relationship Id="rId44" Type="http://schemas.openxmlformats.org/officeDocument/2006/relationships/customXml" Target="../ink/ink161.xml"/><Relationship Id="rId52" Type="http://schemas.openxmlformats.org/officeDocument/2006/relationships/customXml" Target="../ink/ink165.xml"/><Relationship Id="rId60" Type="http://schemas.openxmlformats.org/officeDocument/2006/relationships/customXml" Target="../ink/ink169.xml"/><Relationship Id="rId65" Type="http://schemas.openxmlformats.org/officeDocument/2006/relationships/image" Target="../media/image188.png"/><Relationship Id="rId73" Type="http://schemas.openxmlformats.org/officeDocument/2006/relationships/image" Target="../media/image192.png"/><Relationship Id="rId78" Type="http://schemas.openxmlformats.org/officeDocument/2006/relationships/customXml" Target="../ink/ink178.xml"/><Relationship Id="rId81" Type="http://schemas.openxmlformats.org/officeDocument/2006/relationships/image" Target="../media/image196.png"/><Relationship Id="rId86" Type="http://schemas.openxmlformats.org/officeDocument/2006/relationships/customXml" Target="../ink/ink182.xml"/><Relationship Id="rId4" Type="http://schemas.openxmlformats.org/officeDocument/2006/relationships/image" Target="../media/image73.jpg"/><Relationship Id="rId9" Type="http://schemas.openxmlformats.org/officeDocument/2006/relationships/image" Target="../media/image160.png"/><Relationship Id="rId13" Type="http://schemas.openxmlformats.org/officeDocument/2006/relationships/image" Target="../media/image162.png"/><Relationship Id="rId18" Type="http://schemas.openxmlformats.org/officeDocument/2006/relationships/customXml" Target="../ink/ink148.xml"/><Relationship Id="rId39" Type="http://schemas.openxmlformats.org/officeDocument/2006/relationships/image" Target="../media/image175.png"/><Relationship Id="rId34" Type="http://schemas.openxmlformats.org/officeDocument/2006/relationships/customXml" Target="../ink/ink156.xml"/><Relationship Id="rId50" Type="http://schemas.openxmlformats.org/officeDocument/2006/relationships/customXml" Target="../ink/ink164.xml"/><Relationship Id="rId55" Type="http://schemas.openxmlformats.org/officeDocument/2006/relationships/image" Target="../media/image183.png"/><Relationship Id="rId76" Type="http://schemas.openxmlformats.org/officeDocument/2006/relationships/customXml" Target="../ink/ink177.xml"/><Relationship Id="rId7" Type="http://schemas.openxmlformats.org/officeDocument/2006/relationships/image" Target="../media/image159.png"/><Relationship Id="rId71" Type="http://schemas.openxmlformats.org/officeDocument/2006/relationships/image" Target="../media/image191.png"/><Relationship Id="rId92" Type="http://schemas.openxmlformats.org/officeDocument/2006/relationships/customXml" Target="../ink/ink185.xml"/><Relationship Id="rId2" Type="http://schemas.openxmlformats.org/officeDocument/2006/relationships/notesSlide" Target="../notesSlides/notesSlide3.xml"/><Relationship Id="rId29" Type="http://schemas.openxmlformats.org/officeDocument/2006/relationships/image" Target="../media/image170.png"/><Relationship Id="rId24" Type="http://schemas.openxmlformats.org/officeDocument/2006/relationships/customXml" Target="../ink/ink151.xml"/><Relationship Id="rId40" Type="http://schemas.openxmlformats.org/officeDocument/2006/relationships/customXml" Target="../ink/ink159.xml"/><Relationship Id="rId45" Type="http://schemas.openxmlformats.org/officeDocument/2006/relationships/image" Target="../media/image178.png"/><Relationship Id="rId66" Type="http://schemas.openxmlformats.org/officeDocument/2006/relationships/customXml" Target="../ink/ink172.xml"/><Relationship Id="rId87" Type="http://schemas.openxmlformats.org/officeDocument/2006/relationships/image" Target="../media/image199.png"/><Relationship Id="rId61" Type="http://schemas.openxmlformats.org/officeDocument/2006/relationships/image" Target="../media/image186.png"/><Relationship Id="rId82" Type="http://schemas.openxmlformats.org/officeDocument/2006/relationships/customXml" Target="../ink/ink180.xml"/><Relationship Id="rId19" Type="http://schemas.openxmlformats.org/officeDocument/2006/relationships/image" Target="../media/image165.png"/><Relationship Id="rId14" Type="http://schemas.openxmlformats.org/officeDocument/2006/relationships/customXml" Target="../ink/ink146.xml"/><Relationship Id="rId30" Type="http://schemas.openxmlformats.org/officeDocument/2006/relationships/customXml" Target="../ink/ink154.xml"/><Relationship Id="rId35" Type="http://schemas.openxmlformats.org/officeDocument/2006/relationships/image" Target="../media/image173.png"/><Relationship Id="rId56" Type="http://schemas.openxmlformats.org/officeDocument/2006/relationships/customXml" Target="../ink/ink167.xml"/><Relationship Id="rId77" Type="http://schemas.openxmlformats.org/officeDocument/2006/relationships/image" Target="../media/image194.png"/></Relationships>
</file>

<file path=ppt/slides/_rels/slide7.xml.rels><?xml version="1.0" encoding="UTF-8" standalone="yes"?>
<Relationships xmlns="http://schemas.openxmlformats.org/package/2006/relationships"><Relationship Id="rId26" Type="http://schemas.openxmlformats.org/officeDocument/2006/relationships/customXml" Target="../ink/ink194.xml"/><Relationship Id="rId21" Type="http://schemas.openxmlformats.org/officeDocument/2006/relationships/image" Target="../media/image212.png"/><Relationship Id="rId42" Type="http://schemas.openxmlformats.org/officeDocument/2006/relationships/customXml" Target="../ink/ink202.xml"/><Relationship Id="rId47" Type="http://schemas.openxmlformats.org/officeDocument/2006/relationships/image" Target="../media/image225.png"/><Relationship Id="rId63" Type="http://schemas.openxmlformats.org/officeDocument/2006/relationships/image" Target="../media/image233.png"/><Relationship Id="rId68" Type="http://schemas.openxmlformats.org/officeDocument/2006/relationships/customXml" Target="../ink/ink215.xml"/><Relationship Id="rId84" Type="http://schemas.openxmlformats.org/officeDocument/2006/relationships/customXml" Target="../ink/ink223.xml"/><Relationship Id="rId89" Type="http://schemas.openxmlformats.org/officeDocument/2006/relationships/image" Target="../media/image246.png"/><Relationship Id="rId16" Type="http://schemas.openxmlformats.org/officeDocument/2006/relationships/customXml" Target="../ink/ink189.xml"/><Relationship Id="rId11" Type="http://schemas.openxmlformats.org/officeDocument/2006/relationships/image" Target="../media/image207.png"/><Relationship Id="rId32" Type="http://schemas.openxmlformats.org/officeDocument/2006/relationships/customXml" Target="../ink/ink197.xml"/><Relationship Id="rId37" Type="http://schemas.openxmlformats.org/officeDocument/2006/relationships/image" Target="../media/image220.png"/><Relationship Id="rId53" Type="http://schemas.openxmlformats.org/officeDocument/2006/relationships/image" Target="../media/image228.png"/><Relationship Id="rId58" Type="http://schemas.openxmlformats.org/officeDocument/2006/relationships/customXml" Target="../ink/ink210.xml"/><Relationship Id="rId74" Type="http://schemas.openxmlformats.org/officeDocument/2006/relationships/customXml" Target="../ink/ink218.xml"/><Relationship Id="rId79" Type="http://schemas.openxmlformats.org/officeDocument/2006/relationships/image" Target="../media/image241.png"/><Relationship Id="rId5" Type="http://schemas.openxmlformats.org/officeDocument/2006/relationships/image" Target="../media/image123.emf"/><Relationship Id="rId90" Type="http://schemas.openxmlformats.org/officeDocument/2006/relationships/customXml" Target="../ink/ink226.xml"/><Relationship Id="rId95" Type="http://schemas.openxmlformats.org/officeDocument/2006/relationships/image" Target="../media/image249.png"/><Relationship Id="rId22" Type="http://schemas.openxmlformats.org/officeDocument/2006/relationships/customXml" Target="../ink/ink192.xml"/><Relationship Id="rId27" Type="http://schemas.openxmlformats.org/officeDocument/2006/relationships/image" Target="../media/image215.png"/><Relationship Id="rId43" Type="http://schemas.openxmlformats.org/officeDocument/2006/relationships/image" Target="../media/image223.png"/><Relationship Id="rId48" Type="http://schemas.openxmlformats.org/officeDocument/2006/relationships/customXml" Target="../ink/ink205.xml"/><Relationship Id="rId64" Type="http://schemas.openxmlformats.org/officeDocument/2006/relationships/customXml" Target="../ink/ink213.xml"/><Relationship Id="rId69" Type="http://schemas.openxmlformats.org/officeDocument/2006/relationships/image" Target="../media/image236.png"/><Relationship Id="rId8" Type="http://schemas.openxmlformats.org/officeDocument/2006/relationships/oleObject" Target="../embeddings/oleObject4.bin"/><Relationship Id="rId51" Type="http://schemas.openxmlformats.org/officeDocument/2006/relationships/image" Target="../media/image227.png"/><Relationship Id="rId72" Type="http://schemas.openxmlformats.org/officeDocument/2006/relationships/customXml" Target="../ink/ink217.xml"/><Relationship Id="rId80" Type="http://schemas.openxmlformats.org/officeDocument/2006/relationships/customXml" Target="../ink/ink221.xml"/><Relationship Id="rId85" Type="http://schemas.openxmlformats.org/officeDocument/2006/relationships/image" Target="../media/image244.png"/><Relationship Id="rId93" Type="http://schemas.openxmlformats.org/officeDocument/2006/relationships/image" Target="../media/image248.png"/><Relationship Id="rId3" Type="http://schemas.openxmlformats.org/officeDocument/2006/relationships/image" Target="../media/image122.jpeg"/><Relationship Id="rId12" Type="http://schemas.openxmlformats.org/officeDocument/2006/relationships/customXml" Target="../ink/ink187.xml"/><Relationship Id="rId17" Type="http://schemas.openxmlformats.org/officeDocument/2006/relationships/image" Target="../media/image210.png"/><Relationship Id="rId25" Type="http://schemas.openxmlformats.org/officeDocument/2006/relationships/image" Target="../media/image214.png"/><Relationship Id="rId33" Type="http://schemas.openxmlformats.org/officeDocument/2006/relationships/image" Target="../media/image218.png"/><Relationship Id="rId38" Type="http://schemas.openxmlformats.org/officeDocument/2006/relationships/customXml" Target="../ink/ink200.xml"/><Relationship Id="rId46" Type="http://schemas.openxmlformats.org/officeDocument/2006/relationships/customXml" Target="../ink/ink204.xml"/><Relationship Id="rId59" Type="http://schemas.openxmlformats.org/officeDocument/2006/relationships/image" Target="../media/image231.png"/><Relationship Id="rId67" Type="http://schemas.openxmlformats.org/officeDocument/2006/relationships/image" Target="../media/image235.png"/><Relationship Id="rId20" Type="http://schemas.openxmlformats.org/officeDocument/2006/relationships/customXml" Target="../ink/ink191.xml"/><Relationship Id="rId41" Type="http://schemas.openxmlformats.org/officeDocument/2006/relationships/image" Target="../media/image222.png"/><Relationship Id="rId54" Type="http://schemas.openxmlformats.org/officeDocument/2006/relationships/customXml" Target="../ink/ink208.xml"/><Relationship Id="rId62" Type="http://schemas.openxmlformats.org/officeDocument/2006/relationships/customXml" Target="../ink/ink212.xml"/><Relationship Id="rId70" Type="http://schemas.openxmlformats.org/officeDocument/2006/relationships/customXml" Target="../ink/ink216.xml"/><Relationship Id="rId75" Type="http://schemas.openxmlformats.org/officeDocument/2006/relationships/image" Target="../media/image239.png"/><Relationship Id="rId83" Type="http://schemas.openxmlformats.org/officeDocument/2006/relationships/image" Target="../media/image243.png"/><Relationship Id="rId88" Type="http://schemas.openxmlformats.org/officeDocument/2006/relationships/customXml" Target="../ink/ink225.xml"/><Relationship Id="rId91" Type="http://schemas.openxmlformats.org/officeDocument/2006/relationships/image" Target="../media/image247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15" Type="http://schemas.openxmlformats.org/officeDocument/2006/relationships/image" Target="../media/image209.png"/><Relationship Id="rId23" Type="http://schemas.openxmlformats.org/officeDocument/2006/relationships/image" Target="../media/image213.png"/><Relationship Id="rId28" Type="http://schemas.openxmlformats.org/officeDocument/2006/relationships/customXml" Target="../ink/ink195.xml"/><Relationship Id="rId36" Type="http://schemas.openxmlformats.org/officeDocument/2006/relationships/customXml" Target="../ink/ink199.xml"/><Relationship Id="rId49" Type="http://schemas.openxmlformats.org/officeDocument/2006/relationships/image" Target="../media/image226.png"/><Relationship Id="rId57" Type="http://schemas.openxmlformats.org/officeDocument/2006/relationships/image" Target="../media/image230.png"/><Relationship Id="rId10" Type="http://schemas.openxmlformats.org/officeDocument/2006/relationships/customXml" Target="../ink/ink186.xml"/><Relationship Id="rId31" Type="http://schemas.openxmlformats.org/officeDocument/2006/relationships/image" Target="../media/image217.png"/><Relationship Id="rId44" Type="http://schemas.openxmlformats.org/officeDocument/2006/relationships/customXml" Target="../ink/ink203.xml"/><Relationship Id="rId52" Type="http://schemas.openxmlformats.org/officeDocument/2006/relationships/customXml" Target="../ink/ink207.xml"/><Relationship Id="rId60" Type="http://schemas.openxmlformats.org/officeDocument/2006/relationships/customXml" Target="../ink/ink211.xml"/><Relationship Id="rId65" Type="http://schemas.openxmlformats.org/officeDocument/2006/relationships/image" Target="../media/image234.png"/><Relationship Id="rId73" Type="http://schemas.openxmlformats.org/officeDocument/2006/relationships/image" Target="../media/image238.png"/><Relationship Id="rId78" Type="http://schemas.openxmlformats.org/officeDocument/2006/relationships/customXml" Target="../ink/ink220.xml"/><Relationship Id="rId81" Type="http://schemas.openxmlformats.org/officeDocument/2006/relationships/image" Target="../media/image242.png"/><Relationship Id="rId86" Type="http://schemas.openxmlformats.org/officeDocument/2006/relationships/customXml" Target="../ink/ink224.xml"/><Relationship Id="rId94" Type="http://schemas.openxmlformats.org/officeDocument/2006/relationships/customXml" Target="../ink/ink228.xml"/><Relationship Id="rId4" Type="http://schemas.openxmlformats.org/officeDocument/2006/relationships/oleObject" Target="../embeddings/oleObject2.bin"/><Relationship Id="rId9" Type="http://schemas.openxmlformats.org/officeDocument/2006/relationships/image" Target="../media/image125.emf"/><Relationship Id="rId13" Type="http://schemas.openxmlformats.org/officeDocument/2006/relationships/image" Target="../media/image208.png"/><Relationship Id="rId18" Type="http://schemas.openxmlformats.org/officeDocument/2006/relationships/customXml" Target="../ink/ink190.xml"/><Relationship Id="rId39" Type="http://schemas.openxmlformats.org/officeDocument/2006/relationships/image" Target="../media/image221.png"/><Relationship Id="rId34" Type="http://schemas.openxmlformats.org/officeDocument/2006/relationships/customXml" Target="../ink/ink198.xml"/><Relationship Id="rId50" Type="http://schemas.openxmlformats.org/officeDocument/2006/relationships/customXml" Target="../ink/ink206.xml"/><Relationship Id="rId55" Type="http://schemas.openxmlformats.org/officeDocument/2006/relationships/image" Target="../media/image229.png"/><Relationship Id="rId76" Type="http://schemas.openxmlformats.org/officeDocument/2006/relationships/customXml" Target="../ink/ink219.xml"/><Relationship Id="rId7" Type="http://schemas.openxmlformats.org/officeDocument/2006/relationships/image" Target="../media/image124.emf"/><Relationship Id="rId71" Type="http://schemas.openxmlformats.org/officeDocument/2006/relationships/image" Target="../media/image237.png"/><Relationship Id="rId92" Type="http://schemas.openxmlformats.org/officeDocument/2006/relationships/customXml" Target="../ink/ink227.xml"/><Relationship Id="rId2" Type="http://schemas.openxmlformats.org/officeDocument/2006/relationships/notesSlide" Target="../notesSlides/notesSlide4.xml"/><Relationship Id="rId29" Type="http://schemas.openxmlformats.org/officeDocument/2006/relationships/image" Target="../media/image216.png"/><Relationship Id="rId24" Type="http://schemas.openxmlformats.org/officeDocument/2006/relationships/customXml" Target="../ink/ink193.xml"/><Relationship Id="rId40" Type="http://schemas.openxmlformats.org/officeDocument/2006/relationships/customXml" Target="../ink/ink201.xml"/><Relationship Id="rId45" Type="http://schemas.openxmlformats.org/officeDocument/2006/relationships/image" Target="../media/image224.png"/><Relationship Id="rId66" Type="http://schemas.openxmlformats.org/officeDocument/2006/relationships/customXml" Target="../ink/ink214.xml"/><Relationship Id="rId87" Type="http://schemas.openxmlformats.org/officeDocument/2006/relationships/image" Target="../media/image245.png"/><Relationship Id="rId61" Type="http://schemas.openxmlformats.org/officeDocument/2006/relationships/image" Target="../media/image232.png"/><Relationship Id="rId82" Type="http://schemas.openxmlformats.org/officeDocument/2006/relationships/customXml" Target="../ink/ink222.xml"/><Relationship Id="rId19" Type="http://schemas.openxmlformats.org/officeDocument/2006/relationships/image" Target="../media/image211.png"/><Relationship Id="rId14" Type="http://schemas.openxmlformats.org/officeDocument/2006/relationships/customXml" Target="../ink/ink188.xml"/><Relationship Id="rId30" Type="http://schemas.openxmlformats.org/officeDocument/2006/relationships/customXml" Target="../ink/ink196.xml"/><Relationship Id="rId35" Type="http://schemas.openxmlformats.org/officeDocument/2006/relationships/image" Target="../media/image219.png"/><Relationship Id="rId56" Type="http://schemas.openxmlformats.org/officeDocument/2006/relationships/customXml" Target="../ink/ink209.xml"/><Relationship Id="rId77" Type="http://schemas.openxmlformats.org/officeDocument/2006/relationships/image" Target="../media/image240.png"/></Relationships>
</file>

<file path=ppt/slides/_rels/slide8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62.png"/><Relationship Id="rId21" Type="http://schemas.openxmlformats.org/officeDocument/2006/relationships/customXml" Target="../ink/ink235.xml"/><Relationship Id="rId42" Type="http://schemas.openxmlformats.org/officeDocument/2006/relationships/image" Target="../media/image270.png"/><Relationship Id="rId47" Type="http://schemas.openxmlformats.org/officeDocument/2006/relationships/customXml" Target="../ink/ink248.xml"/><Relationship Id="rId63" Type="http://schemas.openxmlformats.org/officeDocument/2006/relationships/customXml" Target="../ink/ink256.xml"/><Relationship Id="rId68" Type="http://schemas.openxmlformats.org/officeDocument/2006/relationships/image" Target="../media/image283.png"/><Relationship Id="rId2" Type="http://schemas.openxmlformats.org/officeDocument/2006/relationships/video" Target="../media/media3.mp4"/><Relationship Id="rId16" Type="http://schemas.openxmlformats.org/officeDocument/2006/relationships/image" Target="../media/image257.png"/><Relationship Id="rId29" Type="http://schemas.openxmlformats.org/officeDocument/2006/relationships/customXml" Target="../ink/ink239.xml"/><Relationship Id="rId11" Type="http://schemas.openxmlformats.org/officeDocument/2006/relationships/customXml" Target="../ink/ink230.xml"/><Relationship Id="rId24" Type="http://schemas.openxmlformats.org/officeDocument/2006/relationships/image" Target="../media/image261.png"/><Relationship Id="rId32" Type="http://schemas.openxmlformats.org/officeDocument/2006/relationships/image" Target="../media/image265.png"/><Relationship Id="rId37" Type="http://schemas.openxmlformats.org/officeDocument/2006/relationships/customXml" Target="../ink/ink243.xml"/><Relationship Id="rId40" Type="http://schemas.openxmlformats.org/officeDocument/2006/relationships/image" Target="../media/image269.png"/><Relationship Id="rId45" Type="http://schemas.openxmlformats.org/officeDocument/2006/relationships/customXml" Target="../ink/ink247.xml"/><Relationship Id="rId53" Type="http://schemas.openxmlformats.org/officeDocument/2006/relationships/customXml" Target="../ink/ink251.xml"/><Relationship Id="rId58" Type="http://schemas.openxmlformats.org/officeDocument/2006/relationships/image" Target="../media/image278.png"/><Relationship Id="rId66" Type="http://schemas.openxmlformats.org/officeDocument/2006/relationships/image" Target="../media/image282.png"/><Relationship Id="rId74" Type="http://schemas.openxmlformats.org/officeDocument/2006/relationships/image" Target="../media/image286.png"/><Relationship Id="rId5" Type="http://schemas.openxmlformats.org/officeDocument/2006/relationships/image" Target="../media/image126.gif"/><Relationship Id="rId61" Type="http://schemas.openxmlformats.org/officeDocument/2006/relationships/customXml" Target="../ink/ink255.xml"/><Relationship Id="rId19" Type="http://schemas.openxmlformats.org/officeDocument/2006/relationships/customXml" Target="../ink/ink234.xml"/><Relationship Id="rId14" Type="http://schemas.openxmlformats.org/officeDocument/2006/relationships/image" Target="../media/image256.png"/><Relationship Id="rId22" Type="http://schemas.openxmlformats.org/officeDocument/2006/relationships/image" Target="../media/image260.png"/><Relationship Id="rId27" Type="http://schemas.openxmlformats.org/officeDocument/2006/relationships/customXml" Target="../ink/ink238.xml"/><Relationship Id="rId30" Type="http://schemas.openxmlformats.org/officeDocument/2006/relationships/image" Target="../media/image264.png"/><Relationship Id="rId35" Type="http://schemas.openxmlformats.org/officeDocument/2006/relationships/customXml" Target="../ink/ink242.xml"/><Relationship Id="rId43" Type="http://schemas.openxmlformats.org/officeDocument/2006/relationships/customXml" Target="../ink/ink246.xml"/><Relationship Id="rId48" Type="http://schemas.openxmlformats.org/officeDocument/2006/relationships/image" Target="../media/image273.png"/><Relationship Id="rId56" Type="http://schemas.openxmlformats.org/officeDocument/2006/relationships/image" Target="../media/image277.png"/><Relationship Id="rId64" Type="http://schemas.openxmlformats.org/officeDocument/2006/relationships/image" Target="../media/image281.png"/><Relationship Id="rId69" Type="http://schemas.openxmlformats.org/officeDocument/2006/relationships/customXml" Target="../ink/ink259.xml"/><Relationship Id="rId8" Type="http://schemas.openxmlformats.org/officeDocument/2006/relationships/image" Target="../media/image157.png"/><Relationship Id="rId51" Type="http://schemas.openxmlformats.org/officeDocument/2006/relationships/customXml" Target="../ink/ink250.xml"/><Relationship Id="rId72" Type="http://schemas.openxmlformats.org/officeDocument/2006/relationships/image" Target="../media/image285.png"/><Relationship Id="rId3" Type="http://schemas.openxmlformats.org/officeDocument/2006/relationships/slideLayout" Target="../slideLayouts/slideLayout7.xml"/><Relationship Id="rId12" Type="http://schemas.openxmlformats.org/officeDocument/2006/relationships/image" Target="../media/image255.png"/><Relationship Id="rId17" Type="http://schemas.openxmlformats.org/officeDocument/2006/relationships/customXml" Target="../ink/ink233.xml"/><Relationship Id="rId25" Type="http://schemas.openxmlformats.org/officeDocument/2006/relationships/customXml" Target="../ink/ink237.xml"/><Relationship Id="rId33" Type="http://schemas.openxmlformats.org/officeDocument/2006/relationships/customXml" Target="../ink/ink241.xml"/><Relationship Id="rId38" Type="http://schemas.openxmlformats.org/officeDocument/2006/relationships/image" Target="../media/image268.png"/><Relationship Id="rId46" Type="http://schemas.openxmlformats.org/officeDocument/2006/relationships/image" Target="../media/image272.png"/><Relationship Id="rId59" Type="http://schemas.openxmlformats.org/officeDocument/2006/relationships/customXml" Target="../ink/ink254.xml"/><Relationship Id="rId67" Type="http://schemas.openxmlformats.org/officeDocument/2006/relationships/customXml" Target="../ink/ink258.xml"/><Relationship Id="rId20" Type="http://schemas.openxmlformats.org/officeDocument/2006/relationships/image" Target="../media/image259.png"/><Relationship Id="rId41" Type="http://schemas.openxmlformats.org/officeDocument/2006/relationships/customXml" Target="../ink/ink245.xml"/><Relationship Id="rId54" Type="http://schemas.openxmlformats.org/officeDocument/2006/relationships/image" Target="../media/image276.png"/><Relationship Id="rId62" Type="http://schemas.openxmlformats.org/officeDocument/2006/relationships/image" Target="../media/image280.png"/><Relationship Id="rId70" Type="http://schemas.openxmlformats.org/officeDocument/2006/relationships/image" Target="../media/image284.png"/><Relationship Id="rId75" Type="http://schemas.openxmlformats.org/officeDocument/2006/relationships/customXml" Target="../ink/ink262.xml"/><Relationship Id="rId1" Type="http://schemas.microsoft.com/office/2007/relationships/media" Target="../media/media3.mp4"/><Relationship Id="rId6" Type="http://schemas.openxmlformats.org/officeDocument/2006/relationships/image" Target="../media/image127.jpeg"/><Relationship Id="rId15" Type="http://schemas.openxmlformats.org/officeDocument/2006/relationships/customXml" Target="../ink/ink232.xml"/><Relationship Id="rId23" Type="http://schemas.openxmlformats.org/officeDocument/2006/relationships/customXml" Target="../ink/ink236.xml"/><Relationship Id="rId28" Type="http://schemas.openxmlformats.org/officeDocument/2006/relationships/image" Target="../media/image263.png"/><Relationship Id="rId36" Type="http://schemas.openxmlformats.org/officeDocument/2006/relationships/image" Target="../media/image267.png"/><Relationship Id="rId49" Type="http://schemas.openxmlformats.org/officeDocument/2006/relationships/customXml" Target="../ink/ink249.xml"/><Relationship Id="rId57" Type="http://schemas.openxmlformats.org/officeDocument/2006/relationships/customXml" Target="../ink/ink253.xml"/><Relationship Id="rId10" Type="http://schemas.openxmlformats.org/officeDocument/2006/relationships/image" Target="../media/image254.png"/><Relationship Id="rId31" Type="http://schemas.openxmlformats.org/officeDocument/2006/relationships/customXml" Target="../ink/ink240.xml"/><Relationship Id="rId44" Type="http://schemas.openxmlformats.org/officeDocument/2006/relationships/image" Target="../media/image271.png"/><Relationship Id="rId52" Type="http://schemas.openxmlformats.org/officeDocument/2006/relationships/image" Target="../media/image275.png"/><Relationship Id="rId60" Type="http://schemas.openxmlformats.org/officeDocument/2006/relationships/image" Target="../media/image279.png"/><Relationship Id="rId65" Type="http://schemas.openxmlformats.org/officeDocument/2006/relationships/customXml" Target="../ink/ink257.xml"/><Relationship Id="rId73" Type="http://schemas.openxmlformats.org/officeDocument/2006/relationships/customXml" Target="../ink/ink261.xml"/><Relationship Id="rId4" Type="http://schemas.openxmlformats.org/officeDocument/2006/relationships/notesSlide" Target="../notesSlides/notesSlide5.xml"/><Relationship Id="rId9" Type="http://schemas.openxmlformats.org/officeDocument/2006/relationships/customXml" Target="../ink/ink229.xml"/><Relationship Id="rId13" Type="http://schemas.openxmlformats.org/officeDocument/2006/relationships/customXml" Target="../ink/ink231.xml"/><Relationship Id="rId18" Type="http://schemas.openxmlformats.org/officeDocument/2006/relationships/image" Target="../media/image258.png"/><Relationship Id="rId39" Type="http://schemas.openxmlformats.org/officeDocument/2006/relationships/customXml" Target="../ink/ink244.xml"/><Relationship Id="rId34" Type="http://schemas.openxmlformats.org/officeDocument/2006/relationships/image" Target="../media/image266.png"/><Relationship Id="rId50" Type="http://schemas.openxmlformats.org/officeDocument/2006/relationships/image" Target="../media/image274.png"/><Relationship Id="rId55" Type="http://schemas.openxmlformats.org/officeDocument/2006/relationships/customXml" Target="../ink/ink252.xml"/><Relationship Id="rId76" Type="http://schemas.openxmlformats.org/officeDocument/2006/relationships/image" Target="../media/image287.png"/><Relationship Id="rId7" Type="http://schemas.openxmlformats.org/officeDocument/2006/relationships/image" Target="../media/image156.png"/><Relationship Id="rId71" Type="http://schemas.openxmlformats.org/officeDocument/2006/relationships/customXml" Target="../ink/ink260.xml"/></Relationships>
</file>

<file path=ppt/slides/_rels/slide9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345.png"/><Relationship Id="rId299" Type="http://schemas.openxmlformats.org/officeDocument/2006/relationships/image" Target="../media/image435.png"/><Relationship Id="rId21" Type="http://schemas.openxmlformats.org/officeDocument/2006/relationships/image" Target="../media/image297.png"/><Relationship Id="rId63" Type="http://schemas.openxmlformats.org/officeDocument/2006/relationships/image" Target="../media/image318.png"/><Relationship Id="rId159" Type="http://schemas.openxmlformats.org/officeDocument/2006/relationships/image" Target="../media/image365.png"/><Relationship Id="rId324" Type="http://schemas.openxmlformats.org/officeDocument/2006/relationships/customXml" Target="../ink/ink420.xml"/><Relationship Id="rId170" Type="http://schemas.openxmlformats.org/officeDocument/2006/relationships/customXml" Target="../ink/ink343.xml"/><Relationship Id="rId226" Type="http://schemas.openxmlformats.org/officeDocument/2006/relationships/customXml" Target="../ink/ink371.xml"/><Relationship Id="rId268" Type="http://schemas.openxmlformats.org/officeDocument/2006/relationships/customXml" Target="../ink/ink392.xml"/><Relationship Id="rId32" Type="http://schemas.openxmlformats.org/officeDocument/2006/relationships/customXml" Target="../ink/ink274.xml"/><Relationship Id="rId74" Type="http://schemas.openxmlformats.org/officeDocument/2006/relationships/customXml" Target="../ink/ink295.xml"/><Relationship Id="rId128" Type="http://schemas.openxmlformats.org/officeDocument/2006/relationships/customXml" Target="../ink/ink322.xml"/><Relationship Id="rId5" Type="http://schemas.openxmlformats.org/officeDocument/2006/relationships/image" Target="../media/image158.jpg"/><Relationship Id="rId181" Type="http://schemas.openxmlformats.org/officeDocument/2006/relationships/image" Target="../media/image376.png"/><Relationship Id="rId237" Type="http://schemas.openxmlformats.org/officeDocument/2006/relationships/image" Target="../media/image404.png"/><Relationship Id="rId279" Type="http://schemas.openxmlformats.org/officeDocument/2006/relationships/image" Target="../media/image425.png"/><Relationship Id="rId43" Type="http://schemas.openxmlformats.org/officeDocument/2006/relationships/image" Target="../media/image308.png"/><Relationship Id="rId139" Type="http://schemas.openxmlformats.org/officeDocument/2006/relationships/image" Target="../media/image355.png"/><Relationship Id="rId290" Type="http://schemas.openxmlformats.org/officeDocument/2006/relationships/customXml" Target="../ink/ink403.xml"/><Relationship Id="rId304" Type="http://schemas.openxmlformats.org/officeDocument/2006/relationships/customXml" Target="../ink/ink410.xml"/><Relationship Id="rId85" Type="http://schemas.openxmlformats.org/officeDocument/2006/relationships/image" Target="../media/image329.png"/><Relationship Id="rId150" Type="http://schemas.openxmlformats.org/officeDocument/2006/relationships/customXml" Target="../ink/ink333.xml"/><Relationship Id="rId192" Type="http://schemas.openxmlformats.org/officeDocument/2006/relationships/customXml" Target="../ink/ink354.xml"/><Relationship Id="rId206" Type="http://schemas.openxmlformats.org/officeDocument/2006/relationships/customXml" Target="../ink/ink361.xml"/><Relationship Id="rId248" Type="http://schemas.openxmlformats.org/officeDocument/2006/relationships/customXml" Target="../ink/ink382.xml"/><Relationship Id="rId12" Type="http://schemas.openxmlformats.org/officeDocument/2006/relationships/customXml" Target="../ink/ink264.xml"/><Relationship Id="rId108" Type="http://schemas.openxmlformats.org/officeDocument/2006/relationships/customXml" Target="../ink/ink312.xml"/><Relationship Id="rId315" Type="http://schemas.openxmlformats.org/officeDocument/2006/relationships/image" Target="../media/image443.png"/><Relationship Id="rId54" Type="http://schemas.openxmlformats.org/officeDocument/2006/relationships/customXml" Target="../ink/ink285.xml"/><Relationship Id="rId96" Type="http://schemas.openxmlformats.org/officeDocument/2006/relationships/customXml" Target="../ink/ink306.xml"/><Relationship Id="rId161" Type="http://schemas.openxmlformats.org/officeDocument/2006/relationships/image" Target="../media/image366.png"/><Relationship Id="rId217" Type="http://schemas.openxmlformats.org/officeDocument/2006/relationships/image" Target="../media/image394.png"/><Relationship Id="rId259" Type="http://schemas.openxmlformats.org/officeDocument/2006/relationships/image" Target="../media/image415.png"/><Relationship Id="rId23" Type="http://schemas.openxmlformats.org/officeDocument/2006/relationships/image" Target="../media/image298.png"/><Relationship Id="rId119" Type="http://schemas.openxmlformats.org/officeDocument/2006/relationships/image" Target="../media/image346.png"/><Relationship Id="rId270" Type="http://schemas.openxmlformats.org/officeDocument/2006/relationships/customXml" Target="../ink/ink393.xml"/><Relationship Id="rId326" Type="http://schemas.openxmlformats.org/officeDocument/2006/relationships/customXml" Target="../ink/ink421.xml"/><Relationship Id="rId65" Type="http://schemas.openxmlformats.org/officeDocument/2006/relationships/image" Target="../media/image319.png"/><Relationship Id="rId130" Type="http://schemas.openxmlformats.org/officeDocument/2006/relationships/customXml" Target="../ink/ink323.xml"/><Relationship Id="rId172" Type="http://schemas.openxmlformats.org/officeDocument/2006/relationships/customXml" Target="../ink/ink344.xml"/><Relationship Id="rId228" Type="http://schemas.openxmlformats.org/officeDocument/2006/relationships/customXml" Target="../ink/ink372.xml"/><Relationship Id="rId281" Type="http://schemas.openxmlformats.org/officeDocument/2006/relationships/image" Target="../media/image426.png"/><Relationship Id="rId34" Type="http://schemas.openxmlformats.org/officeDocument/2006/relationships/customXml" Target="../ink/ink275.xml"/><Relationship Id="rId76" Type="http://schemas.openxmlformats.org/officeDocument/2006/relationships/customXml" Target="../ink/ink296.xml"/><Relationship Id="rId141" Type="http://schemas.openxmlformats.org/officeDocument/2006/relationships/image" Target="../media/image356.png"/><Relationship Id="rId7" Type="http://schemas.openxmlformats.org/officeDocument/2006/relationships/oleObject" Target="../embeddings/oleObject5.bin"/><Relationship Id="rId183" Type="http://schemas.openxmlformats.org/officeDocument/2006/relationships/image" Target="../media/image377.png"/><Relationship Id="rId239" Type="http://schemas.openxmlformats.org/officeDocument/2006/relationships/image" Target="../media/image405.png"/><Relationship Id="rId250" Type="http://schemas.openxmlformats.org/officeDocument/2006/relationships/customXml" Target="../ink/ink383.xml"/><Relationship Id="rId271" Type="http://schemas.openxmlformats.org/officeDocument/2006/relationships/image" Target="../media/image421.png"/><Relationship Id="rId292" Type="http://schemas.openxmlformats.org/officeDocument/2006/relationships/customXml" Target="../ink/ink404.xml"/><Relationship Id="rId306" Type="http://schemas.openxmlformats.org/officeDocument/2006/relationships/customXml" Target="../ink/ink411.xml"/><Relationship Id="rId24" Type="http://schemas.openxmlformats.org/officeDocument/2006/relationships/customXml" Target="../ink/ink270.xml"/><Relationship Id="rId45" Type="http://schemas.openxmlformats.org/officeDocument/2006/relationships/image" Target="../media/image309.png"/><Relationship Id="rId66" Type="http://schemas.openxmlformats.org/officeDocument/2006/relationships/customXml" Target="../ink/ink291.xml"/><Relationship Id="rId87" Type="http://schemas.openxmlformats.org/officeDocument/2006/relationships/image" Target="../media/image330.png"/><Relationship Id="rId110" Type="http://schemas.openxmlformats.org/officeDocument/2006/relationships/customXml" Target="../ink/ink313.xml"/><Relationship Id="rId131" Type="http://schemas.openxmlformats.org/officeDocument/2006/relationships/image" Target="../media/image351.png"/><Relationship Id="rId327" Type="http://schemas.openxmlformats.org/officeDocument/2006/relationships/image" Target="../media/image449.png"/><Relationship Id="rId152" Type="http://schemas.openxmlformats.org/officeDocument/2006/relationships/customXml" Target="../ink/ink334.xml"/><Relationship Id="rId173" Type="http://schemas.openxmlformats.org/officeDocument/2006/relationships/image" Target="../media/image372.png"/><Relationship Id="rId194" Type="http://schemas.openxmlformats.org/officeDocument/2006/relationships/customXml" Target="../ink/ink355.xml"/><Relationship Id="rId208" Type="http://schemas.openxmlformats.org/officeDocument/2006/relationships/customXml" Target="../ink/ink362.xml"/><Relationship Id="rId229" Type="http://schemas.openxmlformats.org/officeDocument/2006/relationships/image" Target="../media/image400.png"/><Relationship Id="rId240" Type="http://schemas.openxmlformats.org/officeDocument/2006/relationships/customXml" Target="../ink/ink378.xml"/><Relationship Id="rId261" Type="http://schemas.openxmlformats.org/officeDocument/2006/relationships/image" Target="../media/image416.png"/><Relationship Id="rId14" Type="http://schemas.openxmlformats.org/officeDocument/2006/relationships/customXml" Target="../ink/ink265.xml"/><Relationship Id="rId35" Type="http://schemas.openxmlformats.org/officeDocument/2006/relationships/image" Target="../media/image304.png"/><Relationship Id="rId56" Type="http://schemas.openxmlformats.org/officeDocument/2006/relationships/customXml" Target="../ink/ink286.xml"/><Relationship Id="rId77" Type="http://schemas.openxmlformats.org/officeDocument/2006/relationships/image" Target="../media/image325.png"/><Relationship Id="rId100" Type="http://schemas.openxmlformats.org/officeDocument/2006/relationships/customXml" Target="../ink/ink308.xml"/><Relationship Id="rId282" Type="http://schemas.openxmlformats.org/officeDocument/2006/relationships/customXml" Target="../ink/ink399.xml"/><Relationship Id="rId317" Type="http://schemas.openxmlformats.org/officeDocument/2006/relationships/image" Target="../media/image444.png"/><Relationship Id="rId8" Type="http://schemas.openxmlformats.org/officeDocument/2006/relationships/image" Target="../media/image204.emf"/><Relationship Id="rId98" Type="http://schemas.openxmlformats.org/officeDocument/2006/relationships/customXml" Target="../ink/ink307.xml"/><Relationship Id="rId121" Type="http://schemas.openxmlformats.org/officeDocument/2006/relationships/image" Target="../media/image347.png"/><Relationship Id="rId142" Type="http://schemas.openxmlformats.org/officeDocument/2006/relationships/customXml" Target="../ink/ink329.xml"/><Relationship Id="rId163" Type="http://schemas.openxmlformats.org/officeDocument/2006/relationships/image" Target="../media/image367.png"/><Relationship Id="rId184" Type="http://schemas.openxmlformats.org/officeDocument/2006/relationships/customXml" Target="../ink/ink350.xml"/><Relationship Id="rId219" Type="http://schemas.openxmlformats.org/officeDocument/2006/relationships/image" Target="../media/image395.png"/><Relationship Id="rId230" Type="http://schemas.openxmlformats.org/officeDocument/2006/relationships/customXml" Target="../ink/ink373.xml"/><Relationship Id="rId251" Type="http://schemas.openxmlformats.org/officeDocument/2006/relationships/image" Target="../media/image411.png"/><Relationship Id="rId25" Type="http://schemas.openxmlformats.org/officeDocument/2006/relationships/image" Target="../media/image299.png"/><Relationship Id="rId46" Type="http://schemas.openxmlformats.org/officeDocument/2006/relationships/customXml" Target="../ink/ink281.xml"/><Relationship Id="rId67" Type="http://schemas.openxmlformats.org/officeDocument/2006/relationships/image" Target="../media/image320.png"/><Relationship Id="rId272" Type="http://schemas.openxmlformats.org/officeDocument/2006/relationships/customXml" Target="../ink/ink394.xml"/><Relationship Id="rId293" Type="http://schemas.openxmlformats.org/officeDocument/2006/relationships/image" Target="../media/image432.png"/><Relationship Id="rId307" Type="http://schemas.openxmlformats.org/officeDocument/2006/relationships/image" Target="../media/image439.png"/><Relationship Id="rId328" Type="http://schemas.openxmlformats.org/officeDocument/2006/relationships/customXml" Target="../ink/ink422.xml"/><Relationship Id="rId88" Type="http://schemas.openxmlformats.org/officeDocument/2006/relationships/customXml" Target="../ink/ink302.xml"/><Relationship Id="rId111" Type="http://schemas.openxmlformats.org/officeDocument/2006/relationships/image" Target="../media/image342.png"/><Relationship Id="rId132" Type="http://schemas.openxmlformats.org/officeDocument/2006/relationships/customXml" Target="../ink/ink324.xml"/><Relationship Id="rId153" Type="http://schemas.openxmlformats.org/officeDocument/2006/relationships/image" Target="../media/image362.png"/><Relationship Id="rId174" Type="http://schemas.openxmlformats.org/officeDocument/2006/relationships/customXml" Target="../ink/ink345.xml"/><Relationship Id="rId195" Type="http://schemas.openxmlformats.org/officeDocument/2006/relationships/image" Target="../media/image383.png"/><Relationship Id="rId209" Type="http://schemas.openxmlformats.org/officeDocument/2006/relationships/image" Target="../media/image390.png"/><Relationship Id="rId220" Type="http://schemas.openxmlformats.org/officeDocument/2006/relationships/customXml" Target="../ink/ink368.xml"/><Relationship Id="rId241" Type="http://schemas.openxmlformats.org/officeDocument/2006/relationships/image" Target="../media/image406.png"/><Relationship Id="rId15" Type="http://schemas.openxmlformats.org/officeDocument/2006/relationships/image" Target="../media/image294.png"/><Relationship Id="rId36" Type="http://schemas.openxmlformats.org/officeDocument/2006/relationships/customXml" Target="../ink/ink276.xml"/><Relationship Id="rId57" Type="http://schemas.openxmlformats.org/officeDocument/2006/relationships/image" Target="../media/image315.png"/><Relationship Id="rId262" Type="http://schemas.openxmlformats.org/officeDocument/2006/relationships/customXml" Target="../ink/ink389.xml"/><Relationship Id="rId283" Type="http://schemas.openxmlformats.org/officeDocument/2006/relationships/image" Target="../media/image427.png"/><Relationship Id="rId318" Type="http://schemas.openxmlformats.org/officeDocument/2006/relationships/customXml" Target="../ink/ink417.xml"/><Relationship Id="rId78" Type="http://schemas.openxmlformats.org/officeDocument/2006/relationships/customXml" Target="../ink/ink297.xml"/><Relationship Id="rId99" Type="http://schemas.openxmlformats.org/officeDocument/2006/relationships/image" Target="../media/image336.png"/><Relationship Id="rId101" Type="http://schemas.openxmlformats.org/officeDocument/2006/relationships/image" Target="../media/image337.png"/><Relationship Id="rId122" Type="http://schemas.openxmlformats.org/officeDocument/2006/relationships/customXml" Target="../ink/ink319.xml"/><Relationship Id="rId143" Type="http://schemas.openxmlformats.org/officeDocument/2006/relationships/image" Target="../media/image357.png"/><Relationship Id="rId164" Type="http://schemas.openxmlformats.org/officeDocument/2006/relationships/customXml" Target="../ink/ink340.xml"/><Relationship Id="rId185" Type="http://schemas.openxmlformats.org/officeDocument/2006/relationships/image" Target="../media/image378.png"/><Relationship Id="rId9" Type="http://schemas.openxmlformats.org/officeDocument/2006/relationships/image" Target="../media/image205.png"/><Relationship Id="rId210" Type="http://schemas.openxmlformats.org/officeDocument/2006/relationships/customXml" Target="../ink/ink363.xml"/><Relationship Id="rId26" Type="http://schemas.openxmlformats.org/officeDocument/2006/relationships/customXml" Target="../ink/ink271.xml"/><Relationship Id="rId231" Type="http://schemas.openxmlformats.org/officeDocument/2006/relationships/image" Target="../media/image401.png"/><Relationship Id="rId252" Type="http://schemas.openxmlformats.org/officeDocument/2006/relationships/customXml" Target="../ink/ink384.xml"/><Relationship Id="rId273" Type="http://schemas.openxmlformats.org/officeDocument/2006/relationships/image" Target="../media/image422.png"/><Relationship Id="rId294" Type="http://schemas.openxmlformats.org/officeDocument/2006/relationships/customXml" Target="../ink/ink405.xml"/><Relationship Id="rId308" Type="http://schemas.openxmlformats.org/officeDocument/2006/relationships/customXml" Target="../ink/ink412.xml"/><Relationship Id="rId329" Type="http://schemas.openxmlformats.org/officeDocument/2006/relationships/image" Target="../media/image450.png"/><Relationship Id="rId47" Type="http://schemas.openxmlformats.org/officeDocument/2006/relationships/image" Target="../media/image310.png"/><Relationship Id="rId68" Type="http://schemas.openxmlformats.org/officeDocument/2006/relationships/customXml" Target="../ink/ink292.xml"/><Relationship Id="rId89" Type="http://schemas.openxmlformats.org/officeDocument/2006/relationships/image" Target="../media/image331.png"/><Relationship Id="rId112" Type="http://schemas.openxmlformats.org/officeDocument/2006/relationships/customXml" Target="../ink/ink314.xml"/><Relationship Id="rId133" Type="http://schemas.openxmlformats.org/officeDocument/2006/relationships/image" Target="../media/image352.png"/><Relationship Id="rId154" Type="http://schemas.openxmlformats.org/officeDocument/2006/relationships/customXml" Target="../ink/ink335.xml"/><Relationship Id="rId175" Type="http://schemas.openxmlformats.org/officeDocument/2006/relationships/image" Target="../media/image373.png"/><Relationship Id="rId196" Type="http://schemas.openxmlformats.org/officeDocument/2006/relationships/customXml" Target="../ink/ink356.xml"/><Relationship Id="rId200" Type="http://schemas.openxmlformats.org/officeDocument/2006/relationships/customXml" Target="../ink/ink358.xml"/><Relationship Id="rId16" Type="http://schemas.openxmlformats.org/officeDocument/2006/relationships/customXml" Target="../ink/ink266.xml"/><Relationship Id="rId221" Type="http://schemas.openxmlformats.org/officeDocument/2006/relationships/image" Target="../media/image396.png"/><Relationship Id="rId242" Type="http://schemas.openxmlformats.org/officeDocument/2006/relationships/customXml" Target="../ink/ink379.xml"/><Relationship Id="rId263" Type="http://schemas.openxmlformats.org/officeDocument/2006/relationships/image" Target="../media/image417.png"/><Relationship Id="rId284" Type="http://schemas.openxmlformats.org/officeDocument/2006/relationships/customXml" Target="../ink/ink400.xml"/><Relationship Id="rId319" Type="http://schemas.openxmlformats.org/officeDocument/2006/relationships/image" Target="../media/image445.png"/><Relationship Id="rId37" Type="http://schemas.openxmlformats.org/officeDocument/2006/relationships/image" Target="../media/image305.png"/><Relationship Id="rId58" Type="http://schemas.openxmlformats.org/officeDocument/2006/relationships/customXml" Target="../ink/ink287.xml"/><Relationship Id="rId79" Type="http://schemas.openxmlformats.org/officeDocument/2006/relationships/image" Target="../media/image326.png"/><Relationship Id="rId102" Type="http://schemas.openxmlformats.org/officeDocument/2006/relationships/customXml" Target="../ink/ink309.xml"/><Relationship Id="rId123" Type="http://schemas.openxmlformats.org/officeDocument/2006/relationships/image" Target="../media/image348.png"/><Relationship Id="rId144" Type="http://schemas.openxmlformats.org/officeDocument/2006/relationships/customXml" Target="../ink/ink330.xml"/><Relationship Id="rId330" Type="http://schemas.openxmlformats.org/officeDocument/2006/relationships/customXml" Target="../ink/ink423.xml"/><Relationship Id="rId90" Type="http://schemas.openxmlformats.org/officeDocument/2006/relationships/customXml" Target="../ink/ink303.xml"/><Relationship Id="rId165" Type="http://schemas.openxmlformats.org/officeDocument/2006/relationships/image" Target="../media/image368.png"/><Relationship Id="rId186" Type="http://schemas.openxmlformats.org/officeDocument/2006/relationships/customXml" Target="../ink/ink351.xml"/><Relationship Id="rId211" Type="http://schemas.openxmlformats.org/officeDocument/2006/relationships/image" Target="../media/image391.png"/><Relationship Id="rId232" Type="http://schemas.openxmlformats.org/officeDocument/2006/relationships/customXml" Target="../ink/ink374.xml"/><Relationship Id="rId253" Type="http://schemas.openxmlformats.org/officeDocument/2006/relationships/image" Target="../media/image412.png"/><Relationship Id="rId274" Type="http://schemas.openxmlformats.org/officeDocument/2006/relationships/customXml" Target="../ink/ink395.xml"/><Relationship Id="rId295" Type="http://schemas.openxmlformats.org/officeDocument/2006/relationships/image" Target="../media/image433.png"/><Relationship Id="rId309" Type="http://schemas.openxmlformats.org/officeDocument/2006/relationships/image" Target="../media/image440.png"/><Relationship Id="rId27" Type="http://schemas.openxmlformats.org/officeDocument/2006/relationships/image" Target="../media/image300.png"/><Relationship Id="rId48" Type="http://schemas.openxmlformats.org/officeDocument/2006/relationships/customXml" Target="../ink/ink282.xml"/><Relationship Id="rId69" Type="http://schemas.openxmlformats.org/officeDocument/2006/relationships/image" Target="../media/image321.png"/><Relationship Id="rId113" Type="http://schemas.openxmlformats.org/officeDocument/2006/relationships/image" Target="../media/image343.png"/><Relationship Id="rId134" Type="http://schemas.openxmlformats.org/officeDocument/2006/relationships/customXml" Target="../ink/ink325.xml"/><Relationship Id="rId320" Type="http://schemas.openxmlformats.org/officeDocument/2006/relationships/customXml" Target="../ink/ink418.xml"/><Relationship Id="rId80" Type="http://schemas.openxmlformats.org/officeDocument/2006/relationships/customXml" Target="../ink/ink298.xml"/><Relationship Id="rId155" Type="http://schemas.openxmlformats.org/officeDocument/2006/relationships/image" Target="../media/image363.png"/><Relationship Id="rId176" Type="http://schemas.openxmlformats.org/officeDocument/2006/relationships/customXml" Target="../ink/ink346.xml"/><Relationship Id="rId197" Type="http://schemas.openxmlformats.org/officeDocument/2006/relationships/image" Target="../media/image384.png"/><Relationship Id="rId201" Type="http://schemas.openxmlformats.org/officeDocument/2006/relationships/image" Target="../media/image386.png"/><Relationship Id="rId222" Type="http://schemas.openxmlformats.org/officeDocument/2006/relationships/customXml" Target="../ink/ink369.xml"/><Relationship Id="rId243" Type="http://schemas.openxmlformats.org/officeDocument/2006/relationships/image" Target="../media/image407.png"/><Relationship Id="rId264" Type="http://schemas.openxmlformats.org/officeDocument/2006/relationships/customXml" Target="../ink/ink390.xml"/><Relationship Id="rId285" Type="http://schemas.openxmlformats.org/officeDocument/2006/relationships/image" Target="../media/image428.png"/><Relationship Id="rId17" Type="http://schemas.openxmlformats.org/officeDocument/2006/relationships/image" Target="../media/image295.png"/><Relationship Id="rId38" Type="http://schemas.openxmlformats.org/officeDocument/2006/relationships/customXml" Target="../ink/ink277.xml"/><Relationship Id="rId59" Type="http://schemas.openxmlformats.org/officeDocument/2006/relationships/image" Target="../media/image316.png"/><Relationship Id="rId103" Type="http://schemas.openxmlformats.org/officeDocument/2006/relationships/image" Target="../media/image338.png"/><Relationship Id="rId124" Type="http://schemas.openxmlformats.org/officeDocument/2006/relationships/customXml" Target="../ink/ink320.xml"/><Relationship Id="rId310" Type="http://schemas.openxmlformats.org/officeDocument/2006/relationships/customXml" Target="../ink/ink413.xml"/><Relationship Id="rId70" Type="http://schemas.openxmlformats.org/officeDocument/2006/relationships/customXml" Target="../ink/ink293.xml"/><Relationship Id="rId91" Type="http://schemas.openxmlformats.org/officeDocument/2006/relationships/image" Target="../media/image332.png"/><Relationship Id="rId145" Type="http://schemas.openxmlformats.org/officeDocument/2006/relationships/image" Target="../media/image358.png"/><Relationship Id="rId166" Type="http://schemas.openxmlformats.org/officeDocument/2006/relationships/customXml" Target="../ink/ink341.xml"/><Relationship Id="rId187" Type="http://schemas.openxmlformats.org/officeDocument/2006/relationships/image" Target="../media/image379.png"/><Relationship Id="rId331" Type="http://schemas.openxmlformats.org/officeDocument/2006/relationships/image" Target="../media/image451.png"/><Relationship Id="rId1" Type="http://schemas.microsoft.com/office/2007/relationships/media" Target="../media/media4.mp4"/><Relationship Id="rId212" Type="http://schemas.openxmlformats.org/officeDocument/2006/relationships/customXml" Target="../ink/ink364.xml"/><Relationship Id="rId233" Type="http://schemas.openxmlformats.org/officeDocument/2006/relationships/image" Target="../media/image402.png"/><Relationship Id="rId254" Type="http://schemas.openxmlformats.org/officeDocument/2006/relationships/customXml" Target="../ink/ink385.xml"/><Relationship Id="rId28" Type="http://schemas.openxmlformats.org/officeDocument/2006/relationships/customXml" Target="../ink/ink272.xml"/><Relationship Id="rId49" Type="http://schemas.openxmlformats.org/officeDocument/2006/relationships/image" Target="../media/image311.png"/><Relationship Id="rId114" Type="http://schemas.openxmlformats.org/officeDocument/2006/relationships/customXml" Target="../ink/ink315.xml"/><Relationship Id="rId275" Type="http://schemas.openxmlformats.org/officeDocument/2006/relationships/image" Target="../media/image423.png"/><Relationship Id="rId296" Type="http://schemas.openxmlformats.org/officeDocument/2006/relationships/customXml" Target="../ink/ink406.xml"/><Relationship Id="rId300" Type="http://schemas.openxmlformats.org/officeDocument/2006/relationships/customXml" Target="../ink/ink408.xml"/><Relationship Id="rId60" Type="http://schemas.openxmlformats.org/officeDocument/2006/relationships/customXml" Target="../ink/ink288.xml"/><Relationship Id="rId81" Type="http://schemas.openxmlformats.org/officeDocument/2006/relationships/image" Target="../media/image327.png"/><Relationship Id="rId135" Type="http://schemas.openxmlformats.org/officeDocument/2006/relationships/image" Target="../media/image353.png"/><Relationship Id="rId156" Type="http://schemas.openxmlformats.org/officeDocument/2006/relationships/customXml" Target="../ink/ink336.xml"/><Relationship Id="rId177" Type="http://schemas.openxmlformats.org/officeDocument/2006/relationships/image" Target="../media/image374.png"/><Relationship Id="rId198" Type="http://schemas.openxmlformats.org/officeDocument/2006/relationships/customXml" Target="../ink/ink357.xml"/><Relationship Id="rId321" Type="http://schemas.openxmlformats.org/officeDocument/2006/relationships/image" Target="../media/image446.png"/><Relationship Id="rId202" Type="http://schemas.openxmlformats.org/officeDocument/2006/relationships/customXml" Target="../ink/ink359.xml"/><Relationship Id="rId223" Type="http://schemas.openxmlformats.org/officeDocument/2006/relationships/image" Target="../media/image397.png"/><Relationship Id="rId244" Type="http://schemas.openxmlformats.org/officeDocument/2006/relationships/customXml" Target="../ink/ink380.xml"/><Relationship Id="rId18" Type="http://schemas.openxmlformats.org/officeDocument/2006/relationships/customXml" Target="../ink/ink267.xml"/><Relationship Id="rId39" Type="http://schemas.openxmlformats.org/officeDocument/2006/relationships/image" Target="../media/image306.png"/><Relationship Id="rId265" Type="http://schemas.openxmlformats.org/officeDocument/2006/relationships/image" Target="../media/image418.png"/><Relationship Id="rId286" Type="http://schemas.openxmlformats.org/officeDocument/2006/relationships/customXml" Target="../ink/ink401.xml"/><Relationship Id="rId50" Type="http://schemas.openxmlformats.org/officeDocument/2006/relationships/customXml" Target="../ink/ink283.xml"/><Relationship Id="rId104" Type="http://schemas.openxmlformats.org/officeDocument/2006/relationships/customXml" Target="../ink/ink310.xml"/><Relationship Id="rId125" Type="http://schemas.openxmlformats.org/officeDocument/2006/relationships/image" Target="../media/image153.png"/><Relationship Id="rId146" Type="http://schemas.openxmlformats.org/officeDocument/2006/relationships/customXml" Target="../ink/ink331.xml"/><Relationship Id="rId167" Type="http://schemas.openxmlformats.org/officeDocument/2006/relationships/image" Target="../media/image369.png"/><Relationship Id="rId188" Type="http://schemas.openxmlformats.org/officeDocument/2006/relationships/customXml" Target="../ink/ink352.xml"/><Relationship Id="rId311" Type="http://schemas.openxmlformats.org/officeDocument/2006/relationships/image" Target="../media/image441.png"/><Relationship Id="rId71" Type="http://schemas.openxmlformats.org/officeDocument/2006/relationships/image" Target="../media/image322.png"/><Relationship Id="rId92" Type="http://schemas.openxmlformats.org/officeDocument/2006/relationships/customXml" Target="../ink/ink304.xml"/><Relationship Id="rId213" Type="http://schemas.openxmlformats.org/officeDocument/2006/relationships/image" Target="../media/image392.png"/><Relationship Id="rId234" Type="http://schemas.openxmlformats.org/officeDocument/2006/relationships/customXml" Target="../ink/ink375.xml"/><Relationship Id="rId2" Type="http://schemas.openxmlformats.org/officeDocument/2006/relationships/video" Target="../media/media4.mp4"/><Relationship Id="rId29" Type="http://schemas.openxmlformats.org/officeDocument/2006/relationships/image" Target="../media/image301.png"/><Relationship Id="rId255" Type="http://schemas.openxmlformats.org/officeDocument/2006/relationships/image" Target="../media/image413.png"/><Relationship Id="rId276" Type="http://schemas.openxmlformats.org/officeDocument/2006/relationships/customXml" Target="../ink/ink396.xml"/><Relationship Id="rId297" Type="http://schemas.openxmlformats.org/officeDocument/2006/relationships/image" Target="../media/image434.png"/><Relationship Id="rId40" Type="http://schemas.openxmlformats.org/officeDocument/2006/relationships/customXml" Target="../ink/ink278.xml"/><Relationship Id="rId115" Type="http://schemas.openxmlformats.org/officeDocument/2006/relationships/image" Target="../media/image344.png"/><Relationship Id="rId136" Type="http://schemas.openxmlformats.org/officeDocument/2006/relationships/customXml" Target="../ink/ink326.xml"/><Relationship Id="rId157" Type="http://schemas.openxmlformats.org/officeDocument/2006/relationships/image" Target="../media/image364.png"/><Relationship Id="rId178" Type="http://schemas.openxmlformats.org/officeDocument/2006/relationships/customXml" Target="../ink/ink347.xml"/><Relationship Id="rId301" Type="http://schemas.openxmlformats.org/officeDocument/2006/relationships/image" Target="../media/image436.png"/><Relationship Id="rId322" Type="http://schemas.openxmlformats.org/officeDocument/2006/relationships/customXml" Target="../ink/ink419.xml"/><Relationship Id="rId61" Type="http://schemas.openxmlformats.org/officeDocument/2006/relationships/image" Target="../media/image317.png"/><Relationship Id="rId82" Type="http://schemas.openxmlformats.org/officeDocument/2006/relationships/customXml" Target="../ink/ink299.xml"/><Relationship Id="rId199" Type="http://schemas.openxmlformats.org/officeDocument/2006/relationships/image" Target="../media/image385.png"/><Relationship Id="rId203" Type="http://schemas.openxmlformats.org/officeDocument/2006/relationships/image" Target="../media/image387.png"/><Relationship Id="rId19" Type="http://schemas.openxmlformats.org/officeDocument/2006/relationships/image" Target="../media/image296.png"/><Relationship Id="rId224" Type="http://schemas.openxmlformats.org/officeDocument/2006/relationships/customXml" Target="../ink/ink370.xml"/><Relationship Id="rId245" Type="http://schemas.openxmlformats.org/officeDocument/2006/relationships/image" Target="../media/image408.png"/><Relationship Id="rId266" Type="http://schemas.openxmlformats.org/officeDocument/2006/relationships/customXml" Target="../ink/ink391.xml"/><Relationship Id="rId287" Type="http://schemas.openxmlformats.org/officeDocument/2006/relationships/image" Target="../media/image429.png"/><Relationship Id="rId30" Type="http://schemas.openxmlformats.org/officeDocument/2006/relationships/customXml" Target="../ink/ink273.xml"/><Relationship Id="rId105" Type="http://schemas.openxmlformats.org/officeDocument/2006/relationships/image" Target="../media/image339.png"/><Relationship Id="rId126" Type="http://schemas.openxmlformats.org/officeDocument/2006/relationships/customXml" Target="../ink/ink321.xml"/><Relationship Id="rId147" Type="http://schemas.openxmlformats.org/officeDocument/2006/relationships/image" Target="../media/image359.png"/><Relationship Id="rId168" Type="http://schemas.openxmlformats.org/officeDocument/2006/relationships/customXml" Target="../ink/ink342.xml"/><Relationship Id="rId312" Type="http://schemas.openxmlformats.org/officeDocument/2006/relationships/customXml" Target="../ink/ink414.xml"/><Relationship Id="rId51" Type="http://schemas.openxmlformats.org/officeDocument/2006/relationships/image" Target="../media/image312.png"/><Relationship Id="rId72" Type="http://schemas.openxmlformats.org/officeDocument/2006/relationships/customXml" Target="../ink/ink294.xml"/><Relationship Id="rId93" Type="http://schemas.openxmlformats.org/officeDocument/2006/relationships/image" Target="../media/image333.png"/><Relationship Id="rId189" Type="http://schemas.openxmlformats.org/officeDocument/2006/relationships/image" Target="../media/image380.png"/><Relationship Id="rId3" Type="http://schemas.openxmlformats.org/officeDocument/2006/relationships/slideLayout" Target="../slideLayouts/slideLayout7.xml"/><Relationship Id="rId214" Type="http://schemas.openxmlformats.org/officeDocument/2006/relationships/customXml" Target="../ink/ink365.xml"/><Relationship Id="rId235" Type="http://schemas.openxmlformats.org/officeDocument/2006/relationships/image" Target="../media/image403.png"/><Relationship Id="rId256" Type="http://schemas.openxmlformats.org/officeDocument/2006/relationships/customXml" Target="../ink/ink386.xml"/><Relationship Id="rId277" Type="http://schemas.openxmlformats.org/officeDocument/2006/relationships/image" Target="../media/image424.png"/><Relationship Id="rId298" Type="http://schemas.openxmlformats.org/officeDocument/2006/relationships/customXml" Target="../ink/ink407.xml"/><Relationship Id="rId116" Type="http://schemas.openxmlformats.org/officeDocument/2006/relationships/customXml" Target="../ink/ink316.xml"/><Relationship Id="rId137" Type="http://schemas.openxmlformats.org/officeDocument/2006/relationships/image" Target="../media/image354.png"/><Relationship Id="rId158" Type="http://schemas.openxmlformats.org/officeDocument/2006/relationships/customXml" Target="../ink/ink337.xml"/><Relationship Id="rId302" Type="http://schemas.openxmlformats.org/officeDocument/2006/relationships/customXml" Target="../ink/ink409.xml"/><Relationship Id="rId323" Type="http://schemas.openxmlformats.org/officeDocument/2006/relationships/image" Target="../media/image447.png"/><Relationship Id="rId20" Type="http://schemas.openxmlformats.org/officeDocument/2006/relationships/customXml" Target="../ink/ink268.xml"/><Relationship Id="rId41" Type="http://schemas.openxmlformats.org/officeDocument/2006/relationships/image" Target="../media/image307.png"/><Relationship Id="rId62" Type="http://schemas.openxmlformats.org/officeDocument/2006/relationships/customXml" Target="../ink/ink289.xml"/><Relationship Id="rId83" Type="http://schemas.openxmlformats.org/officeDocument/2006/relationships/image" Target="../media/image328.png"/><Relationship Id="rId179" Type="http://schemas.openxmlformats.org/officeDocument/2006/relationships/image" Target="../media/image375.png"/><Relationship Id="rId190" Type="http://schemas.openxmlformats.org/officeDocument/2006/relationships/customXml" Target="../ink/ink353.xml"/><Relationship Id="rId204" Type="http://schemas.openxmlformats.org/officeDocument/2006/relationships/customXml" Target="../ink/ink360.xml"/><Relationship Id="rId225" Type="http://schemas.openxmlformats.org/officeDocument/2006/relationships/image" Target="../media/image398.png"/><Relationship Id="rId246" Type="http://schemas.openxmlformats.org/officeDocument/2006/relationships/customXml" Target="../ink/ink381.xml"/><Relationship Id="rId267" Type="http://schemas.openxmlformats.org/officeDocument/2006/relationships/image" Target="../media/image419.png"/><Relationship Id="rId288" Type="http://schemas.openxmlformats.org/officeDocument/2006/relationships/customXml" Target="../ink/ink402.xml"/><Relationship Id="rId106" Type="http://schemas.openxmlformats.org/officeDocument/2006/relationships/customXml" Target="../ink/ink311.xml"/><Relationship Id="rId127" Type="http://schemas.openxmlformats.org/officeDocument/2006/relationships/image" Target="../media/image349.png"/><Relationship Id="rId313" Type="http://schemas.openxmlformats.org/officeDocument/2006/relationships/image" Target="../media/image442.png"/><Relationship Id="rId10" Type="http://schemas.openxmlformats.org/officeDocument/2006/relationships/customXml" Target="../ink/ink263.xml"/><Relationship Id="rId31" Type="http://schemas.openxmlformats.org/officeDocument/2006/relationships/image" Target="../media/image302.png"/><Relationship Id="rId52" Type="http://schemas.openxmlformats.org/officeDocument/2006/relationships/customXml" Target="../ink/ink284.xml"/><Relationship Id="rId73" Type="http://schemas.openxmlformats.org/officeDocument/2006/relationships/image" Target="../media/image323.png"/><Relationship Id="rId94" Type="http://schemas.openxmlformats.org/officeDocument/2006/relationships/customXml" Target="../ink/ink305.xml"/><Relationship Id="rId148" Type="http://schemas.openxmlformats.org/officeDocument/2006/relationships/customXml" Target="../ink/ink332.xml"/><Relationship Id="rId169" Type="http://schemas.openxmlformats.org/officeDocument/2006/relationships/image" Target="../media/image370.png"/><Relationship Id="rId4" Type="http://schemas.openxmlformats.org/officeDocument/2006/relationships/notesSlide" Target="../notesSlides/notesSlide6.xml"/><Relationship Id="rId180" Type="http://schemas.openxmlformats.org/officeDocument/2006/relationships/customXml" Target="../ink/ink348.xml"/><Relationship Id="rId215" Type="http://schemas.openxmlformats.org/officeDocument/2006/relationships/image" Target="../media/image393.png"/><Relationship Id="rId236" Type="http://schemas.openxmlformats.org/officeDocument/2006/relationships/customXml" Target="../ink/ink376.xml"/><Relationship Id="rId257" Type="http://schemas.openxmlformats.org/officeDocument/2006/relationships/image" Target="../media/image414.png"/><Relationship Id="rId278" Type="http://schemas.openxmlformats.org/officeDocument/2006/relationships/customXml" Target="../ink/ink397.xml"/><Relationship Id="rId303" Type="http://schemas.openxmlformats.org/officeDocument/2006/relationships/image" Target="../media/image437.png"/><Relationship Id="rId42" Type="http://schemas.openxmlformats.org/officeDocument/2006/relationships/customXml" Target="../ink/ink279.xml"/><Relationship Id="rId84" Type="http://schemas.openxmlformats.org/officeDocument/2006/relationships/customXml" Target="../ink/ink300.xml"/><Relationship Id="rId138" Type="http://schemas.openxmlformats.org/officeDocument/2006/relationships/customXml" Target="../ink/ink327.xml"/><Relationship Id="rId191" Type="http://schemas.openxmlformats.org/officeDocument/2006/relationships/image" Target="../media/image381.png"/><Relationship Id="rId205" Type="http://schemas.openxmlformats.org/officeDocument/2006/relationships/image" Target="../media/image388.png"/><Relationship Id="rId247" Type="http://schemas.openxmlformats.org/officeDocument/2006/relationships/image" Target="../media/image409.png"/><Relationship Id="rId107" Type="http://schemas.openxmlformats.org/officeDocument/2006/relationships/image" Target="../media/image340.png"/><Relationship Id="rId289" Type="http://schemas.openxmlformats.org/officeDocument/2006/relationships/image" Target="../media/image430.png"/><Relationship Id="rId11" Type="http://schemas.openxmlformats.org/officeDocument/2006/relationships/image" Target="../media/image292.png"/><Relationship Id="rId53" Type="http://schemas.openxmlformats.org/officeDocument/2006/relationships/image" Target="../media/image313.png"/><Relationship Id="rId149" Type="http://schemas.openxmlformats.org/officeDocument/2006/relationships/image" Target="../media/image360.png"/><Relationship Id="rId314" Type="http://schemas.openxmlformats.org/officeDocument/2006/relationships/customXml" Target="../ink/ink415.xml"/><Relationship Id="rId95" Type="http://schemas.openxmlformats.org/officeDocument/2006/relationships/image" Target="../media/image334.png"/><Relationship Id="rId160" Type="http://schemas.openxmlformats.org/officeDocument/2006/relationships/customXml" Target="../ink/ink338.xml"/><Relationship Id="rId216" Type="http://schemas.openxmlformats.org/officeDocument/2006/relationships/customXml" Target="../ink/ink366.xml"/><Relationship Id="rId258" Type="http://schemas.openxmlformats.org/officeDocument/2006/relationships/customXml" Target="../ink/ink387.xml"/><Relationship Id="rId22" Type="http://schemas.openxmlformats.org/officeDocument/2006/relationships/customXml" Target="../ink/ink269.xml"/><Relationship Id="rId64" Type="http://schemas.openxmlformats.org/officeDocument/2006/relationships/customXml" Target="../ink/ink290.xml"/><Relationship Id="rId118" Type="http://schemas.openxmlformats.org/officeDocument/2006/relationships/customXml" Target="../ink/ink317.xml"/><Relationship Id="rId325" Type="http://schemas.openxmlformats.org/officeDocument/2006/relationships/image" Target="../media/image448.png"/><Relationship Id="rId171" Type="http://schemas.openxmlformats.org/officeDocument/2006/relationships/image" Target="../media/image371.png"/><Relationship Id="rId227" Type="http://schemas.openxmlformats.org/officeDocument/2006/relationships/image" Target="../media/image399.png"/><Relationship Id="rId269" Type="http://schemas.openxmlformats.org/officeDocument/2006/relationships/image" Target="../media/image420.png"/><Relationship Id="rId33" Type="http://schemas.openxmlformats.org/officeDocument/2006/relationships/image" Target="../media/image303.png"/><Relationship Id="rId129" Type="http://schemas.openxmlformats.org/officeDocument/2006/relationships/image" Target="../media/image350.png"/><Relationship Id="rId280" Type="http://schemas.openxmlformats.org/officeDocument/2006/relationships/customXml" Target="../ink/ink398.xml"/><Relationship Id="rId75" Type="http://schemas.openxmlformats.org/officeDocument/2006/relationships/image" Target="../media/image324.png"/><Relationship Id="rId140" Type="http://schemas.openxmlformats.org/officeDocument/2006/relationships/customXml" Target="../ink/ink328.xml"/><Relationship Id="rId182" Type="http://schemas.openxmlformats.org/officeDocument/2006/relationships/customXml" Target="../ink/ink349.xml"/><Relationship Id="rId6" Type="http://schemas.openxmlformats.org/officeDocument/2006/relationships/image" Target="../media/image203.png"/><Relationship Id="rId238" Type="http://schemas.openxmlformats.org/officeDocument/2006/relationships/customXml" Target="../ink/ink377.xml"/><Relationship Id="rId291" Type="http://schemas.openxmlformats.org/officeDocument/2006/relationships/image" Target="../media/image431.png"/><Relationship Id="rId305" Type="http://schemas.openxmlformats.org/officeDocument/2006/relationships/image" Target="../media/image438.png"/><Relationship Id="rId44" Type="http://schemas.openxmlformats.org/officeDocument/2006/relationships/customXml" Target="../ink/ink280.xml"/><Relationship Id="rId86" Type="http://schemas.openxmlformats.org/officeDocument/2006/relationships/customXml" Target="../ink/ink301.xml"/><Relationship Id="rId151" Type="http://schemas.openxmlformats.org/officeDocument/2006/relationships/image" Target="../media/image361.png"/><Relationship Id="rId193" Type="http://schemas.openxmlformats.org/officeDocument/2006/relationships/image" Target="../media/image382.png"/><Relationship Id="rId207" Type="http://schemas.openxmlformats.org/officeDocument/2006/relationships/image" Target="../media/image389.png"/><Relationship Id="rId249" Type="http://schemas.openxmlformats.org/officeDocument/2006/relationships/image" Target="../media/image410.png"/><Relationship Id="rId13" Type="http://schemas.openxmlformats.org/officeDocument/2006/relationships/image" Target="../media/image293.png"/><Relationship Id="rId109" Type="http://schemas.openxmlformats.org/officeDocument/2006/relationships/image" Target="../media/image341.png"/><Relationship Id="rId260" Type="http://schemas.openxmlformats.org/officeDocument/2006/relationships/customXml" Target="../ink/ink388.xml"/><Relationship Id="rId316" Type="http://schemas.openxmlformats.org/officeDocument/2006/relationships/customXml" Target="../ink/ink416.xml"/><Relationship Id="rId55" Type="http://schemas.openxmlformats.org/officeDocument/2006/relationships/image" Target="../media/image314.png"/><Relationship Id="rId97" Type="http://schemas.openxmlformats.org/officeDocument/2006/relationships/image" Target="../media/image335.png"/><Relationship Id="rId120" Type="http://schemas.openxmlformats.org/officeDocument/2006/relationships/customXml" Target="../ink/ink318.xml"/><Relationship Id="rId162" Type="http://schemas.openxmlformats.org/officeDocument/2006/relationships/customXml" Target="../ink/ink339.xml"/><Relationship Id="rId218" Type="http://schemas.openxmlformats.org/officeDocument/2006/relationships/customXml" Target="../ink/ink36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>
            <a:extLst>
              <a:ext uri="{FF2B5EF4-FFF2-40B4-BE49-F238E27FC236}">
                <a16:creationId xmlns:a16="http://schemas.microsoft.com/office/drawing/2014/main" id="{7B2BBD95-304C-4B08-9A16-BF5796F26525}"/>
              </a:ext>
            </a:extLst>
          </p:cNvPr>
          <p:cNvSpPr txBox="1">
            <a:spLocks noChangeArrowheads="1"/>
          </p:cNvSpPr>
          <p:nvPr/>
        </p:nvSpPr>
        <p:spPr>
          <a:xfrm>
            <a:off x="2204824" y="235369"/>
            <a:ext cx="8005976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latin typeface="Calibri" panose="020F0502020204030204" pitchFamily="34" charset="0"/>
              </a:rPr>
              <a:t>Lecture 2:</a:t>
            </a:r>
            <a:br>
              <a:rPr lang="en-US" sz="3600" b="1" dirty="0">
                <a:latin typeface="Calibri" panose="020F0502020204030204" pitchFamily="34" charset="0"/>
              </a:rPr>
            </a:br>
            <a:r>
              <a:rPr lang="en-US" sz="3600" b="1" dirty="0">
                <a:latin typeface="Calibri" panose="020F0502020204030204" pitchFamily="34" charset="0"/>
              </a:rPr>
              <a:t>Biology Fundamentals</a:t>
            </a:r>
            <a:endParaRPr lang="en-US" sz="3600" dirty="0">
              <a:latin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54A98A5-84A1-4394-BEC3-0E5E7644FB7C}"/>
              </a:ext>
            </a:extLst>
          </p:cNvPr>
          <p:cNvSpPr txBox="1"/>
          <p:nvPr/>
        </p:nvSpPr>
        <p:spPr>
          <a:xfrm>
            <a:off x="3313956" y="2209801"/>
            <a:ext cx="62110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</a:rPr>
              <a:t>Review of Protein Structure and Stability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</a:rPr>
              <a:t>Ligand Binding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</a:rPr>
              <a:t>Proteins as enzymes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</a:rPr>
              <a:t>Carbohydrates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6EF4A8F-90B6-3747-263D-E18D80373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9DB1B-125D-45BB-B6BC-CBBF91BAD371}" type="datetime1">
              <a:rPr lang="en-US" smtClean="0"/>
              <a:t>8/20/2023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742DD5-0BA5-7FEC-62F3-B551CAE26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 &amp; D - Lec 2 - Fall 2023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920F84-7E16-9AD5-361C-B2F84F5DE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3053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45"/>
          <a:stretch/>
        </p:blipFill>
        <p:spPr>
          <a:xfrm>
            <a:off x="1943100" y="1287302"/>
            <a:ext cx="5410200" cy="21416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178CF9C-75A6-4950-8022-4CBC24194EE8}"/>
              </a:ext>
            </a:extLst>
          </p:cNvPr>
          <p:cNvSpPr txBox="1"/>
          <p:nvPr/>
        </p:nvSpPr>
        <p:spPr>
          <a:xfrm>
            <a:off x="3298174" y="4978"/>
            <a:ext cx="81102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Fold Depends on Amino Acid Sequence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3FE1961-1F26-4C3B-B6C3-581518942DAB}"/>
              </a:ext>
            </a:extLst>
          </p:cNvPr>
          <p:cNvSpPr txBox="1"/>
          <p:nvPr/>
        </p:nvSpPr>
        <p:spPr>
          <a:xfrm>
            <a:off x="7505700" y="1890352"/>
            <a:ext cx="27432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A single change in the amino acid sequence can change the function of a protein, and often affecting how it folds.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1B588BEF-7962-4E49-9A2B-48FFCD06ECB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397768" y="4484385"/>
          <a:ext cx="4679432" cy="15983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DLDrawObject Class" r:id="rId4" imgW="5620119" imgH="1914722" progId="MDLDrawOLE.MDLDrawObject.1">
                  <p:embed/>
                </p:oleObj>
              </mc:Choice>
              <mc:Fallback>
                <p:oleObj name="MDLDrawObject Class" r:id="rId4" imgW="5620119" imgH="1914722" progId="MDLDrawOLE.MDLDrawObject.1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1B588BEF-7962-4E49-9A2B-48FFCD06ECB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97768" y="4484385"/>
                        <a:ext cx="4679432" cy="159836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423D2C84-0056-4F66-8B0F-0D2D400B51FA}"/>
              </a:ext>
            </a:extLst>
          </p:cNvPr>
          <p:cNvSpPr txBox="1"/>
          <p:nvPr/>
        </p:nvSpPr>
        <p:spPr>
          <a:xfrm>
            <a:off x="1752600" y="3886200"/>
            <a:ext cx="81102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The </a:t>
            </a:r>
            <a:r>
              <a:rPr lang="en-US" sz="2000" i="1" dirty="0"/>
              <a:t>position</a:t>
            </a:r>
            <a:r>
              <a:rPr lang="en-US" sz="2000" dirty="0"/>
              <a:t> of non-polar residues (filled circles) mostly affects the final fold: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89901AC-D3DF-40E7-92D8-E1F265066D60}"/>
              </a:ext>
            </a:extLst>
          </p:cNvPr>
          <p:cNvSpPr txBox="1"/>
          <p:nvPr/>
        </p:nvSpPr>
        <p:spPr>
          <a:xfrm>
            <a:off x="685800" y="766969"/>
            <a:ext cx="61452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Effect of mutations on protein folding – sickle cell anemia</a:t>
            </a:r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D098FD98-5B7C-B894-4A1D-BE5F165094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D9F04-BCF1-4AC4-95D0-107E9219D527}" type="datetime1">
              <a:rPr lang="en-US" smtClean="0"/>
              <a:t>8/20/2023</a:t>
            </a:fld>
            <a:endParaRPr lang="en-US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A07F6E1C-421B-356E-923F-0476ED3CC0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 &amp; D - Lec 2 - Fall 2023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8036D383-ED66-7C9C-D117-C32F6160B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10</a:t>
            </a:fld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4DE49E9-38D0-5183-4240-547C2BAC4F6D}"/>
              </a:ext>
            </a:extLst>
          </p:cNvPr>
          <p:cNvGrpSpPr/>
          <p:nvPr/>
        </p:nvGrpSpPr>
        <p:grpSpPr>
          <a:xfrm>
            <a:off x="2951554" y="4450341"/>
            <a:ext cx="232920" cy="378720"/>
            <a:chOff x="2951554" y="4450341"/>
            <a:chExt cx="232920" cy="378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7" name="Ink 6">
                  <a:extLst>
                    <a:ext uri="{FF2B5EF4-FFF2-40B4-BE49-F238E27FC236}">
                      <a16:creationId xmlns:a16="http://schemas.microsoft.com/office/drawing/2014/main" id="{02DFADF4-E6B6-B872-C418-4725E2890DF3}"/>
                    </a:ext>
                  </a:extLst>
                </p14:cNvPr>
                <p14:cNvContentPartPr/>
                <p14:nvPr/>
              </p14:nvContentPartPr>
              <p14:xfrm>
                <a:off x="2951554" y="4450341"/>
                <a:ext cx="116280" cy="225360"/>
              </p14:xfrm>
            </p:contentPart>
          </mc:Choice>
          <mc:Fallback xmlns="">
            <p:pic>
              <p:nvPicPr>
                <p:cNvPr id="7" name="Ink 6">
                  <a:extLst>
                    <a:ext uri="{FF2B5EF4-FFF2-40B4-BE49-F238E27FC236}">
                      <a16:creationId xmlns:a16="http://schemas.microsoft.com/office/drawing/2014/main" id="{02DFADF4-E6B6-B872-C418-4725E2890DF3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2942554" y="4441701"/>
                  <a:ext cx="133920" cy="24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8" name="Ink 7">
                  <a:extLst>
                    <a:ext uri="{FF2B5EF4-FFF2-40B4-BE49-F238E27FC236}">
                      <a16:creationId xmlns:a16="http://schemas.microsoft.com/office/drawing/2014/main" id="{588CBDD2-6F96-144B-B343-13F7A62E8FD1}"/>
                    </a:ext>
                  </a:extLst>
                </p14:cNvPr>
                <p14:cNvContentPartPr/>
                <p14:nvPr/>
              </p14:nvContentPartPr>
              <p14:xfrm>
                <a:off x="2960194" y="4532061"/>
                <a:ext cx="99720" cy="88560"/>
              </p14:xfrm>
            </p:contentPart>
          </mc:Choice>
          <mc:Fallback xmlns="">
            <p:pic>
              <p:nvPicPr>
                <p:cNvPr id="8" name="Ink 7">
                  <a:extLst>
                    <a:ext uri="{FF2B5EF4-FFF2-40B4-BE49-F238E27FC236}">
                      <a16:creationId xmlns:a16="http://schemas.microsoft.com/office/drawing/2014/main" id="{588CBDD2-6F96-144B-B343-13F7A62E8FD1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2951194" y="4523061"/>
                  <a:ext cx="117360" cy="10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D1915F24-A125-1116-515E-21BDD4CC1432}"/>
                    </a:ext>
                  </a:extLst>
                </p14:cNvPr>
                <p14:cNvContentPartPr/>
                <p14:nvPr/>
              </p14:nvContentPartPr>
              <p14:xfrm>
                <a:off x="2960194" y="4611261"/>
                <a:ext cx="224280" cy="21780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D1915F24-A125-1116-515E-21BDD4CC1432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2951194" y="4602261"/>
                  <a:ext cx="241920" cy="2354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F320E32-A610-9306-E6A5-7913AB2343CC}"/>
              </a:ext>
            </a:extLst>
          </p:cNvPr>
          <p:cNvGrpSpPr/>
          <p:nvPr/>
        </p:nvGrpSpPr>
        <p:grpSpPr>
          <a:xfrm>
            <a:off x="3024994" y="5590101"/>
            <a:ext cx="207720" cy="276840"/>
            <a:chOff x="3024994" y="5590101"/>
            <a:chExt cx="207720" cy="2768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0FE70BBB-FC44-E1B1-CDFB-7EDFDCA36BD9}"/>
                    </a:ext>
                  </a:extLst>
                </p14:cNvPr>
                <p14:cNvContentPartPr/>
                <p14:nvPr/>
              </p14:nvContentPartPr>
              <p14:xfrm>
                <a:off x="3037594" y="5609541"/>
                <a:ext cx="39960" cy="129240"/>
              </p14:xfrm>
            </p:contentPart>
          </mc:Choice>
          <mc:Fallback xmlns=""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0FE70BBB-FC44-E1B1-CDFB-7EDFDCA36BD9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3028594" y="5600901"/>
                  <a:ext cx="57600" cy="14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C7785C93-89CB-82FF-DD62-6C28D735C1EA}"/>
                    </a:ext>
                  </a:extLst>
                </p14:cNvPr>
                <p14:cNvContentPartPr/>
                <p14:nvPr/>
              </p14:nvContentPartPr>
              <p14:xfrm>
                <a:off x="3024994" y="5590101"/>
                <a:ext cx="135000" cy="13500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C7785C93-89CB-82FF-DD62-6C28D735C1EA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3016354" y="5581461"/>
                  <a:ext cx="152640" cy="15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2979E51C-9478-1689-CB14-F88C5654A8E0}"/>
                    </a:ext>
                  </a:extLst>
                </p14:cNvPr>
                <p14:cNvContentPartPr/>
                <p14:nvPr/>
              </p14:nvContentPartPr>
              <p14:xfrm>
                <a:off x="3044794" y="5679021"/>
                <a:ext cx="187920" cy="18792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2979E51C-9478-1689-CB14-F88C5654A8E0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3036154" y="5670381"/>
                  <a:ext cx="205560" cy="2055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86695F2-87C1-E2F8-34CB-17E91A2E74C9}"/>
              </a:ext>
            </a:extLst>
          </p:cNvPr>
          <p:cNvGrpSpPr/>
          <p:nvPr/>
        </p:nvGrpSpPr>
        <p:grpSpPr>
          <a:xfrm>
            <a:off x="3838234" y="4480581"/>
            <a:ext cx="176760" cy="169560"/>
            <a:chOff x="3838234" y="4480581"/>
            <a:chExt cx="176760" cy="169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DFE733E7-DFE9-8D64-7D7F-FA27782426C7}"/>
                    </a:ext>
                  </a:extLst>
                </p14:cNvPr>
                <p14:cNvContentPartPr/>
                <p14:nvPr/>
              </p14:nvContentPartPr>
              <p14:xfrm>
                <a:off x="3838234" y="4554381"/>
                <a:ext cx="110520" cy="9576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DFE733E7-DFE9-8D64-7D7F-FA27782426C7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3829234" y="4545741"/>
                  <a:ext cx="128160" cy="11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D5988421-E626-12F6-7C4E-043461EFC383}"/>
                    </a:ext>
                  </a:extLst>
                </p14:cNvPr>
                <p14:cNvContentPartPr/>
                <p14:nvPr/>
              </p14:nvContentPartPr>
              <p14:xfrm>
                <a:off x="3954514" y="4480581"/>
                <a:ext cx="60480" cy="11664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D5988421-E626-12F6-7C4E-043461EFC383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3945874" y="4471581"/>
                  <a:ext cx="78120" cy="1342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55F41E4-F47D-503B-4286-E97B2A3C63CC}"/>
              </a:ext>
            </a:extLst>
          </p:cNvPr>
          <p:cNvGrpSpPr/>
          <p:nvPr/>
        </p:nvGrpSpPr>
        <p:grpSpPr>
          <a:xfrm>
            <a:off x="4782154" y="4462221"/>
            <a:ext cx="186480" cy="172080"/>
            <a:chOff x="4782154" y="4462221"/>
            <a:chExt cx="186480" cy="1720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5CFBD497-0695-53C0-B7B5-61C34F3A6168}"/>
                    </a:ext>
                  </a:extLst>
                </p14:cNvPr>
                <p14:cNvContentPartPr/>
                <p14:nvPr/>
              </p14:nvContentPartPr>
              <p14:xfrm>
                <a:off x="4782154" y="4529541"/>
                <a:ext cx="66600" cy="10476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5CFBD497-0695-53C0-B7B5-61C34F3A6168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4773514" y="4520901"/>
                  <a:ext cx="84240" cy="12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BF6A3553-1D22-B32F-0C9C-D376DD2011C0}"/>
                    </a:ext>
                  </a:extLst>
                </p14:cNvPr>
                <p14:cNvContentPartPr/>
                <p14:nvPr/>
              </p14:nvContentPartPr>
              <p14:xfrm>
                <a:off x="4882594" y="4462221"/>
                <a:ext cx="86040" cy="14148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BF6A3553-1D22-B32F-0C9C-D376DD2011C0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4873594" y="4453221"/>
                  <a:ext cx="103680" cy="1591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E152144-A443-DF17-1E51-28CA79E25D35}"/>
              </a:ext>
            </a:extLst>
          </p:cNvPr>
          <p:cNvGrpSpPr/>
          <p:nvPr/>
        </p:nvGrpSpPr>
        <p:grpSpPr>
          <a:xfrm>
            <a:off x="5404594" y="4416861"/>
            <a:ext cx="191880" cy="160200"/>
            <a:chOff x="5404594" y="4416861"/>
            <a:chExt cx="191880" cy="1602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E8787C26-B958-9E9D-7E08-BE4C8DAF4D87}"/>
                    </a:ext>
                  </a:extLst>
                </p14:cNvPr>
                <p14:cNvContentPartPr/>
                <p14:nvPr/>
              </p14:nvContentPartPr>
              <p14:xfrm>
                <a:off x="5404594" y="4521621"/>
                <a:ext cx="84960" cy="5544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E8787C26-B958-9E9D-7E08-BE4C8DAF4D87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5395954" y="4512981"/>
                  <a:ext cx="102600" cy="7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46BD8940-6849-34D0-D889-9BA697B7910A}"/>
                    </a:ext>
                  </a:extLst>
                </p14:cNvPr>
                <p14:cNvContentPartPr/>
                <p14:nvPr/>
              </p14:nvContentPartPr>
              <p14:xfrm>
                <a:off x="5520154" y="4416861"/>
                <a:ext cx="76320" cy="12060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46BD8940-6849-34D0-D889-9BA697B7910A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5511154" y="4407861"/>
                  <a:ext cx="93960" cy="1382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1DFB7409-1735-4F76-7FF6-25A1F961F13D}"/>
              </a:ext>
            </a:extLst>
          </p:cNvPr>
          <p:cNvGrpSpPr/>
          <p:nvPr/>
        </p:nvGrpSpPr>
        <p:grpSpPr>
          <a:xfrm>
            <a:off x="3412714" y="5364381"/>
            <a:ext cx="635760" cy="226080"/>
            <a:chOff x="3412714" y="5364381"/>
            <a:chExt cx="635760" cy="2260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575C85EA-8851-8DD1-CFFE-3A101D41EFBF}"/>
                    </a:ext>
                  </a:extLst>
                </p14:cNvPr>
                <p14:cNvContentPartPr/>
                <p14:nvPr/>
              </p14:nvContentPartPr>
              <p14:xfrm>
                <a:off x="3412714" y="5461221"/>
                <a:ext cx="75600" cy="8280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575C85EA-8851-8DD1-CFFE-3A101D41EFBF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3404074" y="5452221"/>
                  <a:ext cx="93240" cy="10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EBBE68AD-B0F7-D551-6A82-3C312D7D71B0}"/>
                    </a:ext>
                  </a:extLst>
                </p14:cNvPr>
                <p14:cNvContentPartPr/>
                <p14:nvPr/>
              </p14:nvContentPartPr>
              <p14:xfrm>
                <a:off x="3482554" y="5364381"/>
                <a:ext cx="75600" cy="13500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EBBE68AD-B0F7-D551-6A82-3C312D7D71B0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3473914" y="5355381"/>
                  <a:ext cx="93240" cy="15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5D621AFF-94AF-3C28-11BE-3CD90B62E916}"/>
                    </a:ext>
                  </a:extLst>
                </p14:cNvPr>
                <p14:cNvContentPartPr/>
                <p14:nvPr/>
              </p14:nvContentPartPr>
              <p14:xfrm>
                <a:off x="3643474" y="5525301"/>
                <a:ext cx="73080" cy="6516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5D621AFF-94AF-3C28-11BE-3CD90B62E916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3634834" y="5516301"/>
                  <a:ext cx="90720" cy="8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9BB75E51-2B98-5524-D90B-71B3AFC1FB10}"/>
                    </a:ext>
                  </a:extLst>
                </p14:cNvPr>
                <p14:cNvContentPartPr/>
                <p14:nvPr/>
              </p14:nvContentPartPr>
              <p14:xfrm>
                <a:off x="3726994" y="5430621"/>
                <a:ext cx="60840" cy="10908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9BB75E51-2B98-5524-D90B-71B3AFC1FB10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3717994" y="5421621"/>
                  <a:ext cx="78480" cy="12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626D0FCA-266E-19A0-81CD-E2C42C01513A}"/>
                    </a:ext>
                  </a:extLst>
                </p14:cNvPr>
                <p14:cNvContentPartPr/>
                <p14:nvPr/>
              </p14:nvContentPartPr>
              <p14:xfrm>
                <a:off x="3885754" y="5505861"/>
                <a:ext cx="87840" cy="8352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626D0FCA-266E-19A0-81CD-E2C42C01513A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3876754" y="5496861"/>
                  <a:ext cx="105480" cy="10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BBF0181C-998D-DBA6-00F3-535C98ED7BF7}"/>
                    </a:ext>
                  </a:extLst>
                </p14:cNvPr>
                <p14:cNvContentPartPr/>
                <p14:nvPr/>
              </p14:nvContentPartPr>
              <p14:xfrm>
                <a:off x="3990154" y="5412621"/>
                <a:ext cx="58320" cy="11916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BBF0181C-998D-DBA6-00F3-535C98ED7BF7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3981514" y="5403621"/>
                  <a:ext cx="75960" cy="136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AD63E335-9752-A236-E0F6-8B195092E26B}"/>
              </a:ext>
            </a:extLst>
          </p:cNvPr>
          <p:cNvGrpSpPr/>
          <p:nvPr/>
        </p:nvGrpSpPr>
        <p:grpSpPr>
          <a:xfrm>
            <a:off x="3964234" y="5961261"/>
            <a:ext cx="894240" cy="432000"/>
            <a:chOff x="3964234" y="5961261"/>
            <a:chExt cx="894240" cy="432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1A673A5F-628E-A630-3365-243DEDA9BF70}"/>
                    </a:ext>
                  </a:extLst>
                </p14:cNvPr>
                <p14:cNvContentPartPr/>
                <p14:nvPr/>
              </p14:nvContentPartPr>
              <p14:xfrm>
                <a:off x="3964234" y="6206421"/>
                <a:ext cx="394920" cy="18684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1A673A5F-628E-A630-3365-243DEDA9BF70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3955234" y="6197421"/>
                  <a:ext cx="412560" cy="20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C74566FF-1940-49BA-42B1-646EB6350A8F}"/>
                    </a:ext>
                  </a:extLst>
                </p14:cNvPr>
                <p14:cNvContentPartPr/>
                <p14:nvPr/>
              </p14:nvContentPartPr>
              <p14:xfrm>
                <a:off x="4324234" y="6019581"/>
                <a:ext cx="123840" cy="18936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C74566FF-1940-49BA-42B1-646EB6350A8F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4315594" y="6010581"/>
                  <a:ext cx="141480" cy="20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5023D828-1872-AEF9-618A-A9425C86142E}"/>
                    </a:ext>
                  </a:extLst>
                </p14:cNvPr>
                <p14:cNvContentPartPr/>
                <p14:nvPr/>
              </p14:nvContentPartPr>
              <p14:xfrm>
                <a:off x="4342954" y="6116061"/>
                <a:ext cx="96840" cy="5472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5023D828-1872-AEF9-618A-A9425C86142E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4333954" y="6107061"/>
                  <a:ext cx="114480" cy="7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D75E423A-8C37-F7C1-B546-DCB9C8F50C9D}"/>
                    </a:ext>
                  </a:extLst>
                </p14:cNvPr>
                <p14:cNvContentPartPr/>
                <p14:nvPr/>
              </p14:nvContentPartPr>
              <p14:xfrm>
                <a:off x="4448074" y="5991141"/>
                <a:ext cx="158760" cy="18936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D75E423A-8C37-F7C1-B546-DCB9C8F50C9D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4439074" y="5982141"/>
                  <a:ext cx="176400" cy="20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561CBA68-6056-9DB3-FE80-0C8E6D616AB3}"/>
                    </a:ext>
                  </a:extLst>
                </p14:cNvPr>
                <p14:cNvContentPartPr/>
                <p14:nvPr/>
              </p14:nvContentPartPr>
              <p14:xfrm>
                <a:off x="4645714" y="5961261"/>
                <a:ext cx="118080" cy="17280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561CBA68-6056-9DB3-FE80-0C8E6D616AB3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4636714" y="5952261"/>
                  <a:ext cx="135720" cy="19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5291DAE7-296E-E815-E765-C36CC3D49397}"/>
                    </a:ext>
                  </a:extLst>
                </p14:cNvPr>
                <p14:cNvContentPartPr/>
                <p14:nvPr/>
              </p14:nvContentPartPr>
              <p14:xfrm>
                <a:off x="4850194" y="6032181"/>
                <a:ext cx="8280" cy="648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5291DAE7-296E-E815-E765-C36CC3D49397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4841554" y="6023541"/>
                  <a:ext cx="25920" cy="241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0010C1C3-904E-161A-1F35-30A97F77538A}"/>
              </a:ext>
            </a:extLst>
          </p:cNvPr>
          <p:cNvGrpSpPr/>
          <p:nvPr/>
        </p:nvGrpSpPr>
        <p:grpSpPr>
          <a:xfrm>
            <a:off x="7483234" y="4281141"/>
            <a:ext cx="2466000" cy="1432800"/>
            <a:chOff x="7483234" y="4281141"/>
            <a:chExt cx="2466000" cy="1432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EC11E804-A8E4-7A8B-EA8C-92A615C16591}"/>
                    </a:ext>
                  </a:extLst>
                </p14:cNvPr>
                <p14:cNvContentPartPr/>
                <p14:nvPr/>
              </p14:nvContentPartPr>
              <p14:xfrm>
                <a:off x="8598154" y="5123541"/>
                <a:ext cx="78120" cy="31896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EC11E804-A8E4-7A8B-EA8C-92A615C16591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8589514" y="5114541"/>
                  <a:ext cx="95760" cy="33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59027DE6-0702-A544-A1B3-4CC8BE51954C}"/>
                    </a:ext>
                  </a:extLst>
                </p14:cNvPr>
                <p14:cNvContentPartPr/>
                <p14:nvPr/>
              </p14:nvContentPartPr>
              <p14:xfrm>
                <a:off x="8552794" y="5327301"/>
                <a:ext cx="214560" cy="9792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59027DE6-0702-A544-A1B3-4CC8BE51954C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8544154" y="5318661"/>
                  <a:ext cx="232200" cy="11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968D4ECB-A1CE-2AD0-58EF-E259079F2E14}"/>
                    </a:ext>
                  </a:extLst>
                </p14:cNvPr>
                <p14:cNvContentPartPr/>
                <p14:nvPr/>
              </p14:nvContentPartPr>
              <p14:xfrm>
                <a:off x="8756554" y="5130381"/>
                <a:ext cx="82440" cy="21060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968D4ECB-A1CE-2AD0-58EF-E259079F2E14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8747554" y="5121741"/>
                  <a:ext cx="100080" cy="22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F63574E2-EE06-D265-0A34-9CE3F29F6B8D}"/>
                    </a:ext>
                  </a:extLst>
                </p14:cNvPr>
                <p14:cNvContentPartPr/>
                <p14:nvPr/>
              </p14:nvContentPartPr>
              <p14:xfrm>
                <a:off x="8888314" y="4970901"/>
                <a:ext cx="262800" cy="35244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F63574E2-EE06-D265-0A34-9CE3F29F6B8D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8879674" y="4962261"/>
                  <a:ext cx="280440" cy="37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CBC65AF7-ABB6-DECD-CD22-19A41FE2467F}"/>
                    </a:ext>
                  </a:extLst>
                </p14:cNvPr>
                <p14:cNvContentPartPr/>
                <p14:nvPr/>
              </p14:nvContentPartPr>
              <p14:xfrm>
                <a:off x="8892994" y="5437461"/>
                <a:ext cx="81360" cy="27648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CBC65AF7-ABB6-DECD-CD22-19A41FE2467F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8884354" y="5428461"/>
                  <a:ext cx="99000" cy="29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946A2EB5-9B51-BDBB-EA28-1F47B5A1EE1C}"/>
                    </a:ext>
                  </a:extLst>
                </p14:cNvPr>
                <p14:cNvContentPartPr/>
                <p14:nvPr/>
              </p14:nvContentPartPr>
              <p14:xfrm>
                <a:off x="8821354" y="5499021"/>
                <a:ext cx="304560" cy="20088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946A2EB5-9B51-BDBB-EA28-1F47B5A1EE1C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8812714" y="5490021"/>
                  <a:ext cx="322200" cy="21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44DD0D12-B1F1-609D-DE96-0EFFC79AC9C3}"/>
                    </a:ext>
                  </a:extLst>
                </p14:cNvPr>
                <p14:cNvContentPartPr/>
                <p14:nvPr/>
              </p14:nvContentPartPr>
              <p14:xfrm>
                <a:off x="9150754" y="5415861"/>
                <a:ext cx="201960" cy="10512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44DD0D12-B1F1-609D-DE96-0EFFC79AC9C3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9142114" y="5407221"/>
                  <a:ext cx="219600" cy="12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4F8A9FE5-00AF-91AE-263F-21B632A78C42}"/>
                    </a:ext>
                  </a:extLst>
                </p14:cNvPr>
                <p14:cNvContentPartPr/>
                <p14:nvPr/>
              </p14:nvContentPartPr>
              <p14:xfrm>
                <a:off x="9480154" y="5328021"/>
                <a:ext cx="24120" cy="3492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4F8A9FE5-00AF-91AE-263F-21B632A78C42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9471514" y="5319381"/>
                  <a:ext cx="41760" cy="5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18E56E17-A3B9-6680-E70E-A96CE6C724B3}"/>
                    </a:ext>
                  </a:extLst>
                </p14:cNvPr>
                <p14:cNvContentPartPr/>
                <p14:nvPr/>
              </p14:nvContentPartPr>
              <p14:xfrm>
                <a:off x="7483234" y="4629981"/>
                <a:ext cx="366840" cy="45792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18E56E17-A3B9-6680-E70E-A96CE6C724B3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7474234" y="4620981"/>
                  <a:ext cx="384480" cy="47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29D6C6DE-3043-B2A2-96C6-45DA86AC4C2D}"/>
                    </a:ext>
                  </a:extLst>
                </p14:cNvPr>
                <p14:cNvContentPartPr/>
                <p14:nvPr/>
              </p14:nvContentPartPr>
              <p14:xfrm>
                <a:off x="7752874" y="4636461"/>
                <a:ext cx="538560" cy="22140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29D6C6DE-3043-B2A2-96C6-45DA86AC4C2D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7743874" y="4627821"/>
                  <a:ext cx="556200" cy="23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4F7216B6-FA7E-D93A-D0EF-74544B6D3B51}"/>
                    </a:ext>
                  </a:extLst>
                </p14:cNvPr>
                <p14:cNvContentPartPr/>
                <p14:nvPr/>
              </p14:nvContentPartPr>
              <p14:xfrm>
                <a:off x="8403034" y="4471581"/>
                <a:ext cx="449280" cy="23832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4F7216B6-FA7E-D93A-D0EF-74544B6D3B51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8394394" y="4462581"/>
                  <a:ext cx="466920" cy="25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C0C363F8-0F18-450F-BD65-B6EEE36AF01F}"/>
                    </a:ext>
                  </a:extLst>
                </p14:cNvPr>
                <p14:cNvContentPartPr/>
                <p14:nvPr/>
              </p14:nvContentPartPr>
              <p14:xfrm>
                <a:off x="8933314" y="4429101"/>
                <a:ext cx="36000" cy="3492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C0C363F8-0F18-450F-BD65-B6EEE36AF01F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8924314" y="4420461"/>
                  <a:ext cx="53640" cy="5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483B7610-8581-C689-04C2-1117BBAD7841}"/>
                    </a:ext>
                  </a:extLst>
                </p14:cNvPr>
                <p14:cNvContentPartPr/>
                <p14:nvPr/>
              </p14:nvContentPartPr>
              <p14:xfrm>
                <a:off x="8985154" y="4377621"/>
                <a:ext cx="87480" cy="21600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483B7610-8581-C689-04C2-1117BBAD7841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8976514" y="4368981"/>
                  <a:ext cx="105120" cy="23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56" name="Ink 55">
                  <a:extLst>
                    <a:ext uri="{FF2B5EF4-FFF2-40B4-BE49-F238E27FC236}">
                      <a16:creationId xmlns:a16="http://schemas.microsoft.com/office/drawing/2014/main" id="{A64EF0EC-6B38-0D9B-31B3-038D50DA88BD}"/>
                    </a:ext>
                  </a:extLst>
                </p14:cNvPr>
                <p14:cNvContentPartPr/>
                <p14:nvPr/>
              </p14:nvContentPartPr>
              <p14:xfrm>
                <a:off x="9053554" y="4388781"/>
                <a:ext cx="110880" cy="76320"/>
              </p14:xfrm>
            </p:contentPart>
          </mc:Choice>
          <mc:Fallback xmlns="">
            <p:pic>
              <p:nvPicPr>
                <p:cNvPr id="56" name="Ink 55">
                  <a:extLst>
                    <a:ext uri="{FF2B5EF4-FFF2-40B4-BE49-F238E27FC236}">
                      <a16:creationId xmlns:a16="http://schemas.microsoft.com/office/drawing/2014/main" id="{A64EF0EC-6B38-0D9B-31B3-038D50DA88BD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9044914" y="4379781"/>
                  <a:ext cx="128520" cy="9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B4D668B0-A50C-FD27-DAAF-E2498A61EC38}"/>
                    </a:ext>
                  </a:extLst>
                </p14:cNvPr>
                <p14:cNvContentPartPr/>
                <p14:nvPr/>
              </p14:nvContentPartPr>
              <p14:xfrm>
                <a:off x="9195034" y="4287261"/>
                <a:ext cx="218880" cy="14148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B4D668B0-A50C-FD27-DAAF-E2498A61EC38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9186394" y="4278261"/>
                  <a:ext cx="236520" cy="15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F3978DA4-479A-EB13-5F94-CC6D1A0C5E0C}"/>
                    </a:ext>
                  </a:extLst>
                </p14:cNvPr>
                <p14:cNvContentPartPr/>
                <p14:nvPr/>
              </p14:nvContentPartPr>
              <p14:xfrm>
                <a:off x="9655474" y="4323621"/>
                <a:ext cx="114840" cy="8892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F3978DA4-479A-EB13-5F94-CC6D1A0C5E0C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9646834" y="4314981"/>
                  <a:ext cx="132480" cy="10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06F6F3B3-2AFA-62BB-9EB5-197798467D34}"/>
                    </a:ext>
                  </a:extLst>
                </p14:cNvPr>
                <p14:cNvContentPartPr/>
                <p14:nvPr/>
              </p14:nvContentPartPr>
              <p14:xfrm>
                <a:off x="9773194" y="4281141"/>
                <a:ext cx="176040" cy="10548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06F6F3B3-2AFA-62BB-9EB5-197798467D34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9764554" y="4272141"/>
                  <a:ext cx="193680" cy="1231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88">
            <p14:nvContentPartPr>
              <p14:cNvPr id="62" name="Ink 61">
                <a:extLst>
                  <a:ext uri="{FF2B5EF4-FFF2-40B4-BE49-F238E27FC236}">
                    <a16:creationId xmlns:a16="http://schemas.microsoft.com/office/drawing/2014/main" id="{56FEEE74-8412-ED1C-CAD9-60D6843F1F3A}"/>
                  </a:ext>
                </a:extLst>
              </p14:cNvPr>
              <p14:cNvContentPartPr/>
              <p14:nvPr/>
            </p14:nvContentPartPr>
            <p14:xfrm>
              <a:off x="7373794" y="4534941"/>
              <a:ext cx="189360" cy="63000"/>
            </p14:xfrm>
          </p:contentPart>
        </mc:Choice>
        <mc:Fallback xmlns="">
          <p:pic>
            <p:nvPicPr>
              <p:cNvPr id="62" name="Ink 61">
                <a:extLst>
                  <a:ext uri="{FF2B5EF4-FFF2-40B4-BE49-F238E27FC236}">
                    <a16:creationId xmlns:a16="http://schemas.microsoft.com/office/drawing/2014/main" id="{56FEEE74-8412-ED1C-CAD9-60D6843F1F3A}"/>
                  </a:ext>
                </a:extLst>
              </p:cNvPr>
              <p:cNvPicPr/>
              <p:nvPr/>
            </p:nvPicPr>
            <p:blipFill>
              <a:blip r:embed="rId89"/>
              <a:stretch>
                <a:fillRect/>
              </a:stretch>
            </p:blipFill>
            <p:spPr>
              <a:xfrm>
                <a:off x="7365154" y="4525941"/>
                <a:ext cx="207000" cy="80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0">
            <p14:nvContentPartPr>
              <p14:cNvPr id="63" name="Ink 62">
                <a:extLst>
                  <a:ext uri="{FF2B5EF4-FFF2-40B4-BE49-F238E27FC236}">
                    <a16:creationId xmlns:a16="http://schemas.microsoft.com/office/drawing/2014/main" id="{8DAF9223-1DC0-1D09-394F-6BD02675E310}"/>
                  </a:ext>
                </a:extLst>
              </p14:cNvPr>
              <p14:cNvContentPartPr/>
              <p14:nvPr/>
            </p14:nvContentPartPr>
            <p14:xfrm>
              <a:off x="7341394" y="4540701"/>
              <a:ext cx="650880" cy="441720"/>
            </p14:xfrm>
          </p:contentPart>
        </mc:Choice>
        <mc:Fallback xmlns="">
          <p:pic>
            <p:nvPicPr>
              <p:cNvPr id="63" name="Ink 62">
                <a:extLst>
                  <a:ext uri="{FF2B5EF4-FFF2-40B4-BE49-F238E27FC236}">
                    <a16:creationId xmlns:a16="http://schemas.microsoft.com/office/drawing/2014/main" id="{8DAF9223-1DC0-1D09-394F-6BD02675E310}"/>
                  </a:ext>
                </a:extLst>
              </p:cNvPr>
              <p:cNvPicPr/>
              <p:nvPr/>
            </p:nvPicPr>
            <p:blipFill>
              <a:blip r:embed="rId91"/>
              <a:stretch>
                <a:fillRect/>
              </a:stretch>
            </p:blipFill>
            <p:spPr>
              <a:xfrm>
                <a:off x="7332754" y="4531701"/>
                <a:ext cx="668520" cy="459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2">
            <p14:nvContentPartPr>
              <p14:cNvPr id="64" name="Ink 63">
                <a:extLst>
                  <a:ext uri="{FF2B5EF4-FFF2-40B4-BE49-F238E27FC236}">
                    <a16:creationId xmlns:a16="http://schemas.microsoft.com/office/drawing/2014/main" id="{F73D9A67-6837-AFB8-749F-1177582E963C}"/>
                  </a:ext>
                </a:extLst>
              </p14:cNvPr>
              <p14:cNvContentPartPr/>
              <p14:nvPr/>
            </p14:nvContentPartPr>
            <p14:xfrm>
              <a:off x="7369834" y="5517021"/>
              <a:ext cx="586440" cy="483120"/>
            </p14:xfrm>
          </p:contentPart>
        </mc:Choice>
        <mc:Fallback xmlns="">
          <p:pic>
            <p:nvPicPr>
              <p:cNvPr id="64" name="Ink 63">
                <a:extLst>
                  <a:ext uri="{FF2B5EF4-FFF2-40B4-BE49-F238E27FC236}">
                    <a16:creationId xmlns:a16="http://schemas.microsoft.com/office/drawing/2014/main" id="{F73D9A67-6837-AFB8-749F-1177582E963C}"/>
                  </a:ext>
                </a:extLst>
              </p:cNvPr>
              <p:cNvPicPr/>
              <p:nvPr/>
            </p:nvPicPr>
            <p:blipFill>
              <a:blip r:embed="rId93"/>
              <a:stretch>
                <a:fillRect/>
              </a:stretch>
            </p:blipFill>
            <p:spPr>
              <a:xfrm>
                <a:off x="7360834" y="5508381"/>
                <a:ext cx="604080" cy="500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4">
            <p14:nvContentPartPr>
              <p14:cNvPr id="65" name="Ink 64">
                <a:extLst>
                  <a:ext uri="{FF2B5EF4-FFF2-40B4-BE49-F238E27FC236}">
                    <a16:creationId xmlns:a16="http://schemas.microsoft.com/office/drawing/2014/main" id="{555822BE-0E84-EC4E-0A31-167410A58DE9}"/>
                  </a:ext>
                </a:extLst>
              </p14:cNvPr>
              <p14:cNvContentPartPr/>
              <p14:nvPr/>
            </p14:nvContentPartPr>
            <p14:xfrm>
              <a:off x="4936234" y="1113501"/>
              <a:ext cx="1668600" cy="38880"/>
            </p14:xfrm>
          </p:contentPart>
        </mc:Choice>
        <mc:Fallback xmlns="">
          <p:pic>
            <p:nvPicPr>
              <p:cNvPr id="65" name="Ink 64">
                <a:extLst>
                  <a:ext uri="{FF2B5EF4-FFF2-40B4-BE49-F238E27FC236}">
                    <a16:creationId xmlns:a16="http://schemas.microsoft.com/office/drawing/2014/main" id="{555822BE-0E84-EC4E-0A31-167410A58DE9}"/>
                  </a:ext>
                </a:extLst>
              </p:cNvPr>
              <p:cNvPicPr/>
              <p:nvPr/>
            </p:nvPicPr>
            <p:blipFill>
              <a:blip r:embed="rId95"/>
              <a:stretch>
                <a:fillRect/>
              </a:stretch>
            </p:blipFill>
            <p:spPr>
              <a:xfrm>
                <a:off x="4927234" y="1104501"/>
                <a:ext cx="1686240" cy="56520"/>
              </a:xfrm>
              <a:prstGeom prst="rect">
                <a:avLst/>
              </a:prstGeom>
            </p:spPr>
          </p:pic>
        </mc:Fallback>
      </mc:AlternateContent>
      <p:grpSp>
        <p:nvGrpSpPr>
          <p:cNvPr id="108" name="Group 107">
            <a:extLst>
              <a:ext uri="{FF2B5EF4-FFF2-40B4-BE49-F238E27FC236}">
                <a16:creationId xmlns:a16="http://schemas.microsoft.com/office/drawing/2014/main" id="{2E41CF16-815C-3639-7D9F-2A84BB2F2196}"/>
              </a:ext>
            </a:extLst>
          </p:cNvPr>
          <p:cNvGrpSpPr/>
          <p:nvPr/>
        </p:nvGrpSpPr>
        <p:grpSpPr>
          <a:xfrm>
            <a:off x="721714" y="5423781"/>
            <a:ext cx="237960" cy="122760"/>
            <a:chOff x="721714" y="5423781"/>
            <a:chExt cx="237960" cy="122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92" name="Ink 91">
                  <a:extLst>
                    <a:ext uri="{FF2B5EF4-FFF2-40B4-BE49-F238E27FC236}">
                      <a16:creationId xmlns:a16="http://schemas.microsoft.com/office/drawing/2014/main" id="{6FEDD6F5-BEB8-5E4F-74DF-22430A3BF8BF}"/>
                    </a:ext>
                  </a:extLst>
                </p14:cNvPr>
                <p14:cNvContentPartPr/>
                <p14:nvPr/>
              </p14:nvContentPartPr>
              <p14:xfrm>
                <a:off x="721714" y="5472021"/>
                <a:ext cx="129240" cy="74520"/>
              </p14:xfrm>
            </p:contentPart>
          </mc:Choice>
          <mc:Fallback xmlns="">
            <p:pic>
              <p:nvPicPr>
                <p:cNvPr id="92" name="Ink 91">
                  <a:extLst>
                    <a:ext uri="{FF2B5EF4-FFF2-40B4-BE49-F238E27FC236}">
                      <a16:creationId xmlns:a16="http://schemas.microsoft.com/office/drawing/2014/main" id="{6FEDD6F5-BEB8-5E4F-74DF-22430A3BF8BF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712714" y="5463381"/>
                  <a:ext cx="146880" cy="9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">
              <p14:nvContentPartPr>
                <p14:cNvPr id="93" name="Ink 92">
                  <a:extLst>
                    <a:ext uri="{FF2B5EF4-FFF2-40B4-BE49-F238E27FC236}">
                      <a16:creationId xmlns:a16="http://schemas.microsoft.com/office/drawing/2014/main" id="{AD217193-AB18-31F1-86B6-E550BA49591A}"/>
                    </a:ext>
                  </a:extLst>
                </p14:cNvPr>
                <p14:cNvContentPartPr/>
                <p14:nvPr/>
              </p14:nvContentPartPr>
              <p14:xfrm>
                <a:off x="874714" y="5423781"/>
                <a:ext cx="84960" cy="90720"/>
              </p14:xfrm>
            </p:contentPart>
          </mc:Choice>
          <mc:Fallback xmlns="">
            <p:pic>
              <p:nvPicPr>
                <p:cNvPr id="93" name="Ink 92">
                  <a:extLst>
                    <a:ext uri="{FF2B5EF4-FFF2-40B4-BE49-F238E27FC236}">
                      <a16:creationId xmlns:a16="http://schemas.microsoft.com/office/drawing/2014/main" id="{AD217193-AB18-31F1-86B6-E550BA49591A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866074" y="5414781"/>
                  <a:ext cx="102600" cy="1083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00">
            <p14:nvContentPartPr>
              <p14:cNvPr id="94" name="Ink 93">
                <a:extLst>
                  <a:ext uri="{FF2B5EF4-FFF2-40B4-BE49-F238E27FC236}">
                    <a16:creationId xmlns:a16="http://schemas.microsoft.com/office/drawing/2014/main" id="{7850ADD4-59B2-FEB2-A693-F15D61B48179}"/>
                  </a:ext>
                </a:extLst>
              </p14:cNvPr>
              <p14:cNvContentPartPr/>
              <p14:nvPr/>
            </p14:nvContentPartPr>
            <p14:xfrm>
              <a:off x="608674" y="5221461"/>
              <a:ext cx="61560" cy="93600"/>
            </p14:xfrm>
          </p:contentPart>
        </mc:Choice>
        <mc:Fallback xmlns="">
          <p:pic>
            <p:nvPicPr>
              <p:cNvPr id="94" name="Ink 93">
                <a:extLst>
                  <a:ext uri="{FF2B5EF4-FFF2-40B4-BE49-F238E27FC236}">
                    <a16:creationId xmlns:a16="http://schemas.microsoft.com/office/drawing/2014/main" id="{7850ADD4-59B2-FEB2-A693-F15D61B48179}"/>
                  </a:ext>
                </a:extLst>
              </p:cNvPr>
              <p:cNvPicPr/>
              <p:nvPr/>
            </p:nvPicPr>
            <p:blipFill>
              <a:blip r:embed="rId101"/>
              <a:stretch>
                <a:fillRect/>
              </a:stretch>
            </p:blipFill>
            <p:spPr>
              <a:xfrm>
                <a:off x="600034" y="5212461"/>
                <a:ext cx="79200" cy="111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2">
            <p14:nvContentPartPr>
              <p14:cNvPr id="95" name="Ink 94">
                <a:extLst>
                  <a:ext uri="{FF2B5EF4-FFF2-40B4-BE49-F238E27FC236}">
                    <a16:creationId xmlns:a16="http://schemas.microsoft.com/office/drawing/2014/main" id="{6BBDD28A-07E4-FD3C-B8F3-4F364F7F9B0C}"/>
                  </a:ext>
                </a:extLst>
              </p14:cNvPr>
              <p14:cNvContentPartPr/>
              <p14:nvPr/>
            </p14:nvContentPartPr>
            <p14:xfrm>
              <a:off x="584554" y="4984581"/>
              <a:ext cx="115920" cy="88920"/>
            </p14:xfrm>
          </p:contentPart>
        </mc:Choice>
        <mc:Fallback xmlns="">
          <p:pic>
            <p:nvPicPr>
              <p:cNvPr id="95" name="Ink 94">
                <a:extLst>
                  <a:ext uri="{FF2B5EF4-FFF2-40B4-BE49-F238E27FC236}">
                    <a16:creationId xmlns:a16="http://schemas.microsoft.com/office/drawing/2014/main" id="{6BBDD28A-07E4-FD3C-B8F3-4F364F7F9B0C}"/>
                  </a:ext>
                </a:extLst>
              </p:cNvPr>
              <p:cNvPicPr/>
              <p:nvPr/>
            </p:nvPicPr>
            <p:blipFill>
              <a:blip r:embed="rId103"/>
              <a:stretch>
                <a:fillRect/>
              </a:stretch>
            </p:blipFill>
            <p:spPr>
              <a:xfrm>
                <a:off x="575914" y="4975941"/>
                <a:ext cx="133560" cy="106560"/>
              </a:xfrm>
              <a:prstGeom prst="rect">
                <a:avLst/>
              </a:prstGeom>
            </p:spPr>
          </p:pic>
        </mc:Fallback>
      </mc:AlternateContent>
      <p:grpSp>
        <p:nvGrpSpPr>
          <p:cNvPr id="107" name="Group 106">
            <a:extLst>
              <a:ext uri="{FF2B5EF4-FFF2-40B4-BE49-F238E27FC236}">
                <a16:creationId xmlns:a16="http://schemas.microsoft.com/office/drawing/2014/main" id="{4FEBE55A-5ADE-463F-E06F-42C31AC72390}"/>
              </a:ext>
            </a:extLst>
          </p:cNvPr>
          <p:cNvGrpSpPr/>
          <p:nvPr/>
        </p:nvGrpSpPr>
        <p:grpSpPr>
          <a:xfrm>
            <a:off x="645394" y="4380861"/>
            <a:ext cx="721440" cy="490680"/>
            <a:chOff x="645394" y="4380861"/>
            <a:chExt cx="721440" cy="490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4">
              <p14:nvContentPartPr>
                <p14:cNvPr id="96" name="Ink 95">
                  <a:extLst>
                    <a:ext uri="{FF2B5EF4-FFF2-40B4-BE49-F238E27FC236}">
                      <a16:creationId xmlns:a16="http://schemas.microsoft.com/office/drawing/2014/main" id="{47C398F1-A8FA-8CDE-A4CB-C22AF52890CB}"/>
                    </a:ext>
                  </a:extLst>
                </p14:cNvPr>
                <p14:cNvContentPartPr/>
                <p14:nvPr/>
              </p14:nvContentPartPr>
              <p14:xfrm>
                <a:off x="764554" y="4770021"/>
                <a:ext cx="89640" cy="101520"/>
              </p14:xfrm>
            </p:contentPart>
          </mc:Choice>
          <mc:Fallback xmlns="">
            <p:pic>
              <p:nvPicPr>
                <p:cNvPr id="96" name="Ink 95">
                  <a:extLst>
                    <a:ext uri="{FF2B5EF4-FFF2-40B4-BE49-F238E27FC236}">
                      <a16:creationId xmlns:a16="http://schemas.microsoft.com/office/drawing/2014/main" id="{47C398F1-A8FA-8CDE-A4CB-C22AF52890CB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755914" y="4761021"/>
                  <a:ext cx="107280" cy="11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6">
              <p14:nvContentPartPr>
                <p14:cNvPr id="97" name="Ink 96">
                  <a:extLst>
                    <a:ext uri="{FF2B5EF4-FFF2-40B4-BE49-F238E27FC236}">
                      <a16:creationId xmlns:a16="http://schemas.microsoft.com/office/drawing/2014/main" id="{5AB59A7F-1E53-849B-8FCF-03A9611EBCC0}"/>
                    </a:ext>
                  </a:extLst>
                </p14:cNvPr>
                <p14:cNvContentPartPr/>
                <p14:nvPr/>
              </p14:nvContentPartPr>
              <p14:xfrm>
                <a:off x="939514" y="4625661"/>
                <a:ext cx="83520" cy="98640"/>
              </p14:xfrm>
            </p:contentPart>
          </mc:Choice>
          <mc:Fallback xmlns="">
            <p:pic>
              <p:nvPicPr>
                <p:cNvPr id="97" name="Ink 96">
                  <a:extLst>
                    <a:ext uri="{FF2B5EF4-FFF2-40B4-BE49-F238E27FC236}">
                      <a16:creationId xmlns:a16="http://schemas.microsoft.com/office/drawing/2014/main" id="{5AB59A7F-1E53-849B-8FCF-03A9611EBCC0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930874" y="4617021"/>
                  <a:ext cx="101160" cy="11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8">
              <p14:nvContentPartPr>
                <p14:cNvPr id="98" name="Ink 97">
                  <a:extLst>
                    <a:ext uri="{FF2B5EF4-FFF2-40B4-BE49-F238E27FC236}">
                      <a16:creationId xmlns:a16="http://schemas.microsoft.com/office/drawing/2014/main" id="{201FE8EB-9D69-F0F6-E077-7B2B714216F8}"/>
                    </a:ext>
                  </a:extLst>
                </p14:cNvPr>
                <p14:cNvContentPartPr/>
                <p14:nvPr/>
              </p14:nvContentPartPr>
              <p14:xfrm>
                <a:off x="727114" y="4503621"/>
                <a:ext cx="120240" cy="91440"/>
              </p14:xfrm>
            </p:contentPart>
          </mc:Choice>
          <mc:Fallback xmlns="">
            <p:pic>
              <p:nvPicPr>
                <p:cNvPr id="98" name="Ink 97">
                  <a:extLst>
                    <a:ext uri="{FF2B5EF4-FFF2-40B4-BE49-F238E27FC236}">
                      <a16:creationId xmlns:a16="http://schemas.microsoft.com/office/drawing/2014/main" id="{201FE8EB-9D69-F0F6-E077-7B2B714216F8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718474" y="4494981"/>
                  <a:ext cx="137880" cy="10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0">
              <p14:nvContentPartPr>
                <p14:cNvPr id="99" name="Ink 98">
                  <a:extLst>
                    <a:ext uri="{FF2B5EF4-FFF2-40B4-BE49-F238E27FC236}">
                      <a16:creationId xmlns:a16="http://schemas.microsoft.com/office/drawing/2014/main" id="{BD3A57E9-6AB8-B82C-0988-7D25DF666E17}"/>
                    </a:ext>
                  </a:extLst>
                </p14:cNvPr>
                <p14:cNvContentPartPr/>
                <p14:nvPr/>
              </p14:nvContentPartPr>
              <p14:xfrm>
                <a:off x="645394" y="4380861"/>
                <a:ext cx="108720" cy="119520"/>
              </p14:xfrm>
            </p:contentPart>
          </mc:Choice>
          <mc:Fallback xmlns="">
            <p:pic>
              <p:nvPicPr>
                <p:cNvPr id="99" name="Ink 98">
                  <a:extLst>
                    <a:ext uri="{FF2B5EF4-FFF2-40B4-BE49-F238E27FC236}">
                      <a16:creationId xmlns:a16="http://schemas.microsoft.com/office/drawing/2014/main" id="{BD3A57E9-6AB8-B82C-0988-7D25DF666E17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636754" y="4371861"/>
                  <a:ext cx="126360" cy="13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2">
              <p14:nvContentPartPr>
                <p14:cNvPr id="100" name="Ink 99">
                  <a:extLst>
                    <a:ext uri="{FF2B5EF4-FFF2-40B4-BE49-F238E27FC236}">
                      <a16:creationId xmlns:a16="http://schemas.microsoft.com/office/drawing/2014/main" id="{E49B3A85-75DE-5815-E92F-A6B6D2E8B03E}"/>
                    </a:ext>
                  </a:extLst>
                </p14:cNvPr>
                <p14:cNvContentPartPr/>
                <p14:nvPr/>
              </p14:nvContentPartPr>
              <p14:xfrm>
                <a:off x="1130674" y="4580661"/>
                <a:ext cx="96840" cy="69840"/>
              </p14:xfrm>
            </p:contentPart>
          </mc:Choice>
          <mc:Fallback xmlns="">
            <p:pic>
              <p:nvPicPr>
                <p:cNvPr id="100" name="Ink 99">
                  <a:extLst>
                    <a:ext uri="{FF2B5EF4-FFF2-40B4-BE49-F238E27FC236}">
                      <a16:creationId xmlns:a16="http://schemas.microsoft.com/office/drawing/2014/main" id="{E49B3A85-75DE-5815-E92F-A6B6D2E8B03E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1122034" y="4571661"/>
                  <a:ext cx="114480" cy="8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4">
              <p14:nvContentPartPr>
                <p14:cNvPr id="101" name="Ink 100">
                  <a:extLst>
                    <a:ext uri="{FF2B5EF4-FFF2-40B4-BE49-F238E27FC236}">
                      <a16:creationId xmlns:a16="http://schemas.microsoft.com/office/drawing/2014/main" id="{E0230AED-EA28-27BF-DE8E-D8E62776A12A}"/>
                    </a:ext>
                  </a:extLst>
                </p14:cNvPr>
                <p14:cNvContentPartPr/>
                <p14:nvPr/>
              </p14:nvContentPartPr>
              <p14:xfrm>
                <a:off x="1278274" y="4516581"/>
                <a:ext cx="88560" cy="79920"/>
              </p14:xfrm>
            </p:contentPart>
          </mc:Choice>
          <mc:Fallback xmlns="">
            <p:pic>
              <p:nvPicPr>
                <p:cNvPr id="101" name="Ink 100">
                  <a:extLst>
                    <a:ext uri="{FF2B5EF4-FFF2-40B4-BE49-F238E27FC236}">
                      <a16:creationId xmlns:a16="http://schemas.microsoft.com/office/drawing/2014/main" id="{E0230AED-EA28-27BF-DE8E-D8E62776A12A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1269634" y="4507941"/>
                  <a:ext cx="106200" cy="9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6">
              <p14:nvContentPartPr>
                <p14:cNvPr id="102" name="Ink 101">
                  <a:extLst>
                    <a:ext uri="{FF2B5EF4-FFF2-40B4-BE49-F238E27FC236}">
                      <a16:creationId xmlns:a16="http://schemas.microsoft.com/office/drawing/2014/main" id="{C40179EE-A4F3-D265-6CDD-C64A1D2450AC}"/>
                    </a:ext>
                  </a:extLst>
                </p14:cNvPr>
                <p14:cNvContentPartPr/>
                <p14:nvPr/>
              </p14:nvContentPartPr>
              <p14:xfrm>
                <a:off x="1282954" y="4395621"/>
                <a:ext cx="82440" cy="94320"/>
              </p14:xfrm>
            </p:contentPart>
          </mc:Choice>
          <mc:Fallback xmlns="">
            <p:pic>
              <p:nvPicPr>
                <p:cNvPr id="102" name="Ink 101">
                  <a:extLst>
                    <a:ext uri="{FF2B5EF4-FFF2-40B4-BE49-F238E27FC236}">
                      <a16:creationId xmlns:a16="http://schemas.microsoft.com/office/drawing/2014/main" id="{C40179EE-A4F3-D265-6CDD-C64A1D2450AC}"/>
                    </a:ext>
                  </a:extLst>
                </p:cNvPr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1273954" y="4386981"/>
                  <a:ext cx="100080" cy="1119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1F4BBC85-A952-3139-8A0A-F979AF606348}"/>
              </a:ext>
            </a:extLst>
          </p:cNvPr>
          <p:cNvGrpSpPr/>
          <p:nvPr/>
        </p:nvGrpSpPr>
        <p:grpSpPr>
          <a:xfrm>
            <a:off x="396274" y="1576821"/>
            <a:ext cx="3250800" cy="2688120"/>
            <a:chOff x="396274" y="1576821"/>
            <a:chExt cx="3250800" cy="2688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8">
              <p14:nvContentPartPr>
                <p14:cNvPr id="75" name="Ink 74">
                  <a:extLst>
                    <a:ext uri="{FF2B5EF4-FFF2-40B4-BE49-F238E27FC236}">
                      <a16:creationId xmlns:a16="http://schemas.microsoft.com/office/drawing/2014/main" id="{EC6B08D6-616F-6DC3-3B31-CEDC5316C7AE}"/>
                    </a:ext>
                  </a:extLst>
                </p14:cNvPr>
                <p14:cNvContentPartPr/>
                <p14:nvPr/>
              </p14:nvContentPartPr>
              <p14:xfrm>
                <a:off x="578074" y="3168741"/>
                <a:ext cx="165240" cy="151920"/>
              </p14:xfrm>
            </p:contentPart>
          </mc:Choice>
          <mc:Fallback xmlns="">
            <p:pic>
              <p:nvPicPr>
                <p:cNvPr id="75" name="Ink 74">
                  <a:extLst>
                    <a:ext uri="{FF2B5EF4-FFF2-40B4-BE49-F238E27FC236}">
                      <a16:creationId xmlns:a16="http://schemas.microsoft.com/office/drawing/2014/main" id="{EC6B08D6-616F-6DC3-3B31-CEDC5316C7AE}"/>
                    </a:ext>
                  </a:extLst>
                </p:cNvPr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569074" y="3159741"/>
                  <a:ext cx="182880" cy="16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0">
              <p14:nvContentPartPr>
                <p14:cNvPr id="76" name="Ink 75">
                  <a:extLst>
                    <a:ext uri="{FF2B5EF4-FFF2-40B4-BE49-F238E27FC236}">
                      <a16:creationId xmlns:a16="http://schemas.microsoft.com/office/drawing/2014/main" id="{5E0FE09E-139B-E208-59F3-95373F179750}"/>
                    </a:ext>
                  </a:extLst>
                </p14:cNvPr>
                <p14:cNvContentPartPr/>
                <p14:nvPr/>
              </p14:nvContentPartPr>
              <p14:xfrm>
                <a:off x="814234" y="3148221"/>
                <a:ext cx="116280" cy="126000"/>
              </p14:xfrm>
            </p:contentPart>
          </mc:Choice>
          <mc:Fallback xmlns="">
            <p:pic>
              <p:nvPicPr>
                <p:cNvPr id="76" name="Ink 75">
                  <a:extLst>
                    <a:ext uri="{FF2B5EF4-FFF2-40B4-BE49-F238E27FC236}">
                      <a16:creationId xmlns:a16="http://schemas.microsoft.com/office/drawing/2014/main" id="{5E0FE09E-139B-E208-59F3-95373F179750}"/>
                    </a:ext>
                  </a:extLst>
                </p:cNvPr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805594" y="3139221"/>
                  <a:ext cx="133920" cy="14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2">
              <p14:nvContentPartPr>
                <p14:cNvPr id="66" name="Ink 65">
                  <a:extLst>
                    <a:ext uri="{FF2B5EF4-FFF2-40B4-BE49-F238E27FC236}">
                      <a16:creationId xmlns:a16="http://schemas.microsoft.com/office/drawing/2014/main" id="{687B64C7-3FD4-159F-F6F2-209DCC07D19F}"/>
                    </a:ext>
                  </a:extLst>
                </p14:cNvPr>
                <p14:cNvContentPartPr/>
                <p14:nvPr/>
              </p14:nvContentPartPr>
              <p14:xfrm>
                <a:off x="396274" y="2753661"/>
                <a:ext cx="155520" cy="206280"/>
              </p14:xfrm>
            </p:contentPart>
          </mc:Choice>
          <mc:Fallback xmlns="">
            <p:pic>
              <p:nvPicPr>
                <p:cNvPr id="66" name="Ink 65">
                  <a:extLst>
                    <a:ext uri="{FF2B5EF4-FFF2-40B4-BE49-F238E27FC236}">
                      <a16:creationId xmlns:a16="http://schemas.microsoft.com/office/drawing/2014/main" id="{687B64C7-3FD4-159F-F6F2-209DCC07D19F}"/>
                    </a:ext>
                  </a:extLst>
                </p:cNvPr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387634" y="2744661"/>
                  <a:ext cx="173160" cy="22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4">
              <p14:nvContentPartPr>
                <p14:cNvPr id="67" name="Ink 66">
                  <a:extLst>
                    <a:ext uri="{FF2B5EF4-FFF2-40B4-BE49-F238E27FC236}">
                      <a16:creationId xmlns:a16="http://schemas.microsoft.com/office/drawing/2014/main" id="{68A34F60-BD76-2CFC-0693-9A9E1A2C7859}"/>
                    </a:ext>
                  </a:extLst>
                </p14:cNvPr>
                <p14:cNvContentPartPr/>
                <p14:nvPr/>
              </p14:nvContentPartPr>
              <p14:xfrm>
                <a:off x="471514" y="2658981"/>
                <a:ext cx="165960" cy="232200"/>
              </p14:xfrm>
            </p:contentPart>
          </mc:Choice>
          <mc:Fallback xmlns="">
            <p:pic>
              <p:nvPicPr>
                <p:cNvPr id="67" name="Ink 66">
                  <a:extLst>
                    <a:ext uri="{FF2B5EF4-FFF2-40B4-BE49-F238E27FC236}">
                      <a16:creationId xmlns:a16="http://schemas.microsoft.com/office/drawing/2014/main" id="{68A34F60-BD76-2CFC-0693-9A9E1A2C7859}"/>
                    </a:ext>
                  </a:extLst>
                </p:cNvPr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462514" y="2650341"/>
                  <a:ext cx="183600" cy="24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6">
              <p14:nvContentPartPr>
                <p14:cNvPr id="68" name="Ink 67">
                  <a:extLst>
                    <a:ext uri="{FF2B5EF4-FFF2-40B4-BE49-F238E27FC236}">
                      <a16:creationId xmlns:a16="http://schemas.microsoft.com/office/drawing/2014/main" id="{3203BBBB-6EE1-4A09-DAC4-624AC9581AC2}"/>
                    </a:ext>
                  </a:extLst>
                </p14:cNvPr>
                <p14:cNvContentPartPr/>
                <p14:nvPr/>
              </p14:nvContentPartPr>
              <p14:xfrm>
                <a:off x="644674" y="2653581"/>
                <a:ext cx="106200" cy="104400"/>
              </p14:xfrm>
            </p:contentPart>
          </mc:Choice>
          <mc:Fallback xmlns="">
            <p:pic>
              <p:nvPicPr>
                <p:cNvPr id="68" name="Ink 67">
                  <a:extLst>
                    <a:ext uri="{FF2B5EF4-FFF2-40B4-BE49-F238E27FC236}">
                      <a16:creationId xmlns:a16="http://schemas.microsoft.com/office/drawing/2014/main" id="{3203BBBB-6EE1-4A09-DAC4-624AC9581AC2}"/>
                    </a:ext>
                  </a:extLst>
                </p:cNvPr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635674" y="2644581"/>
                  <a:ext cx="123840" cy="12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8">
              <p14:nvContentPartPr>
                <p14:cNvPr id="69" name="Ink 68">
                  <a:extLst>
                    <a:ext uri="{FF2B5EF4-FFF2-40B4-BE49-F238E27FC236}">
                      <a16:creationId xmlns:a16="http://schemas.microsoft.com/office/drawing/2014/main" id="{7D75BD76-EF4D-D873-1003-98561A679DC5}"/>
                    </a:ext>
                  </a:extLst>
                </p14:cNvPr>
                <p14:cNvContentPartPr/>
                <p14:nvPr/>
              </p14:nvContentPartPr>
              <p14:xfrm>
                <a:off x="744754" y="2382861"/>
                <a:ext cx="300960" cy="290520"/>
              </p14:xfrm>
            </p:contentPart>
          </mc:Choice>
          <mc:Fallback xmlns="">
            <p:pic>
              <p:nvPicPr>
                <p:cNvPr id="69" name="Ink 68">
                  <a:extLst>
                    <a:ext uri="{FF2B5EF4-FFF2-40B4-BE49-F238E27FC236}">
                      <a16:creationId xmlns:a16="http://schemas.microsoft.com/office/drawing/2014/main" id="{7D75BD76-EF4D-D873-1003-98561A679DC5}"/>
                    </a:ext>
                  </a:extLst>
                </p:cNvPr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736114" y="2373861"/>
                  <a:ext cx="318600" cy="30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0">
              <p14:nvContentPartPr>
                <p14:cNvPr id="70" name="Ink 69">
                  <a:extLst>
                    <a:ext uri="{FF2B5EF4-FFF2-40B4-BE49-F238E27FC236}">
                      <a16:creationId xmlns:a16="http://schemas.microsoft.com/office/drawing/2014/main" id="{597A4EF0-D607-4073-7C6A-F6B149A8BE76}"/>
                    </a:ext>
                  </a:extLst>
                </p14:cNvPr>
                <p14:cNvContentPartPr/>
                <p14:nvPr/>
              </p14:nvContentPartPr>
              <p14:xfrm>
                <a:off x="1087474" y="2261181"/>
                <a:ext cx="115560" cy="174600"/>
              </p14:xfrm>
            </p:contentPart>
          </mc:Choice>
          <mc:Fallback xmlns="">
            <p:pic>
              <p:nvPicPr>
                <p:cNvPr id="70" name="Ink 69">
                  <a:extLst>
                    <a:ext uri="{FF2B5EF4-FFF2-40B4-BE49-F238E27FC236}">
                      <a16:creationId xmlns:a16="http://schemas.microsoft.com/office/drawing/2014/main" id="{597A4EF0-D607-4073-7C6A-F6B149A8BE76}"/>
                    </a:ext>
                  </a:extLst>
                </p:cNvPr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1078834" y="2252541"/>
                  <a:ext cx="133200" cy="19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2">
              <p14:nvContentPartPr>
                <p14:cNvPr id="71" name="Ink 70">
                  <a:extLst>
                    <a:ext uri="{FF2B5EF4-FFF2-40B4-BE49-F238E27FC236}">
                      <a16:creationId xmlns:a16="http://schemas.microsoft.com/office/drawing/2014/main" id="{98838DFF-B244-E66D-A680-70C444E2BF6F}"/>
                    </a:ext>
                  </a:extLst>
                </p14:cNvPr>
                <p14:cNvContentPartPr/>
                <p14:nvPr/>
              </p14:nvContentPartPr>
              <p14:xfrm>
                <a:off x="1109434" y="2006661"/>
                <a:ext cx="207000" cy="250920"/>
              </p14:xfrm>
            </p:contentPart>
          </mc:Choice>
          <mc:Fallback xmlns="">
            <p:pic>
              <p:nvPicPr>
                <p:cNvPr id="71" name="Ink 70">
                  <a:extLst>
                    <a:ext uri="{FF2B5EF4-FFF2-40B4-BE49-F238E27FC236}">
                      <a16:creationId xmlns:a16="http://schemas.microsoft.com/office/drawing/2014/main" id="{98838DFF-B244-E66D-A680-70C444E2BF6F}"/>
                    </a:ext>
                  </a:extLst>
                </p:cNvPr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1100794" y="1998021"/>
                  <a:ext cx="224640" cy="26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4">
              <p14:nvContentPartPr>
                <p14:cNvPr id="72" name="Ink 71">
                  <a:extLst>
                    <a:ext uri="{FF2B5EF4-FFF2-40B4-BE49-F238E27FC236}">
                      <a16:creationId xmlns:a16="http://schemas.microsoft.com/office/drawing/2014/main" id="{10CF1DBF-801E-8301-06AD-7852D8EBFE86}"/>
                    </a:ext>
                  </a:extLst>
                </p14:cNvPr>
                <p14:cNvContentPartPr/>
                <p14:nvPr/>
              </p14:nvContentPartPr>
              <p14:xfrm>
                <a:off x="1240834" y="1903701"/>
                <a:ext cx="153720" cy="204840"/>
              </p14:xfrm>
            </p:contentPart>
          </mc:Choice>
          <mc:Fallback xmlns="">
            <p:pic>
              <p:nvPicPr>
                <p:cNvPr id="72" name="Ink 71">
                  <a:extLst>
                    <a:ext uri="{FF2B5EF4-FFF2-40B4-BE49-F238E27FC236}">
                      <a16:creationId xmlns:a16="http://schemas.microsoft.com/office/drawing/2014/main" id="{10CF1DBF-801E-8301-06AD-7852D8EBFE86}"/>
                    </a:ext>
                  </a:extLst>
                </p:cNvPr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1231834" y="1895061"/>
                  <a:ext cx="171360" cy="22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6">
              <p14:nvContentPartPr>
                <p14:cNvPr id="73" name="Ink 72">
                  <a:extLst>
                    <a:ext uri="{FF2B5EF4-FFF2-40B4-BE49-F238E27FC236}">
                      <a16:creationId xmlns:a16="http://schemas.microsoft.com/office/drawing/2014/main" id="{A8868E36-E385-DF86-3E4A-6D8DFEBBF59B}"/>
                    </a:ext>
                  </a:extLst>
                </p14:cNvPr>
                <p14:cNvContentPartPr/>
                <p14:nvPr/>
              </p14:nvContentPartPr>
              <p14:xfrm>
                <a:off x="1407874" y="1944381"/>
                <a:ext cx="22320" cy="59040"/>
              </p14:xfrm>
            </p:contentPart>
          </mc:Choice>
          <mc:Fallback xmlns="">
            <p:pic>
              <p:nvPicPr>
                <p:cNvPr id="73" name="Ink 72">
                  <a:extLst>
                    <a:ext uri="{FF2B5EF4-FFF2-40B4-BE49-F238E27FC236}">
                      <a16:creationId xmlns:a16="http://schemas.microsoft.com/office/drawing/2014/main" id="{A8868E36-E385-DF86-3E4A-6D8DFEBBF59B}"/>
                    </a:ext>
                  </a:extLst>
                </p:cNvPr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1398874" y="1935741"/>
                  <a:ext cx="39960" cy="7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8">
              <p14:nvContentPartPr>
                <p14:cNvPr id="74" name="Ink 73">
                  <a:extLst>
                    <a:ext uri="{FF2B5EF4-FFF2-40B4-BE49-F238E27FC236}">
                      <a16:creationId xmlns:a16="http://schemas.microsoft.com/office/drawing/2014/main" id="{5220EB48-4B24-DA03-E4F4-D7F7C2A87EF6}"/>
                    </a:ext>
                  </a:extLst>
                </p14:cNvPr>
                <p14:cNvContentPartPr/>
                <p14:nvPr/>
              </p14:nvContentPartPr>
              <p14:xfrm>
                <a:off x="1359274" y="1859061"/>
                <a:ext cx="235440" cy="63360"/>
              </p14:xfrm>
            </p:contentPart>
          </mc:Choice>
          <mc:Fallback xmlns="">
            <p:pic>
              <p:nvPicPr>
                <p:cNvPr id="74" name="Ink 73">
                  <a:extLst>
                    <a:ext uri="{FF2B5EF4-FFF2-40B4-BE49-F238E27FC236}">
                      <a16:creationId xmlns:a16="http://schemas.microsoft.com/office/drawing/2014/main" id="{5220EB48-4B24-DA03-E4F4-D7F7C2A87EF6}"/>
                    </a:ext>
                  </a:extLst>
                </p:cNvPr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1350274" y="1850421"/>
                  <a:ext cx="253080" cy="8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0">
              <p14:nvContentPartPr>
                <p14:cNvPr id="77" name="Ink 76">
                  <a:extLst>
                    <a:ext uri="{FF2B5EF4-FFF2-40B4-BE49-F238E27FC236}">
                      <a16:creationId xmlns:a16="http://schemas.microsoft.com/office/drawing/2014/main" id="{D41766E5-018F-9CF7-CDA3-9346A93EF310}"/>
                    </a:ext>
                  </a:extLst>
                </p14:cNvPr>
                <p14:cNvContentPartPr/>
                <p14:nvPr/>
              </p14:nvContentPartPr>
              <p14:xfrm>
                <a:off x="1140394" y="2754741"/>
                <a:ext cx="141120" cy="135720"/>
              </p14:xfrm>
            </p:contentPart>
          </mc:Choice>
          <mc:Fallback xmlns="">
            <p:pic>
              <p:nvPicPr>
                <p:cNvPr id="77" name="Ink 76">
                  <a:extLst>
                    <a:ext uri="{FF2B5EF4-FFF2-40B4-BE49-F238E27FC236}">
                      <a16:creationId xmlns:a16="http://schemas.microsoft.com/office/drawing/2014/main" id="{D41766E5-018F-9CF7-CDA3-9346A93EF310}"/>
                    </a:ext>
                  </a:extLst>
                </p:cNvPr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1131754" y="2745741"/>
                  <a:ext cx="158760" cy="15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2">
              <p14:nvContentPartPr>
                <p14:cNvPr id="78" name="Ink 77">
                  <a:extLst>
                    <a:ext uri="{FF2B5EF4-FFF2-40B4-BE49-F238E27FC236}">
                      <a16:creationId xmlns:a16="http://schemas.microsoft.com/office/drawing/2014/main" id="{77255CFC-DFF9-CED8-A318-9AAEEFA6E4E0}"/>
                    </a:ext>
                  </a:extLst>
                </p14:cNvPr>
                <p14:cNvContentPartPr/>
                <p14:nvPr/>
              </p14:nvContentPartPr>
              <p14:xfrm>
                <a:off x="1283314" y="2392221"/>
                <a:ext cx="348480" cy="380520"/>
              </p14:xfrm>
            </p:contentPart>
          </mc:Choice>
          <mc:Fallback xmlns="">
            <p:pic>
              <p:nvPicPr>
                <p:cNvPr id="78" name="Ink 77">
                  <a:extLst>
                    <a:ext uri="{FF2B5EF4-FFF2-40B4-BE49-F238E27FC236}">
                      <a16:creationId xmlns:a16="http://schemas.microsoft.com/office/drawing/2014/main" id="{77255CFC-DFF9-CED8-A318-9AAEEFA6E4E0}"/>
                    </a:ext>
                  </a:extLst>
                </p:cNvPr>
                <p:cNvPicPr/>
                <p:nvPr/>
              </p:nvPicPr>
              <p:blipFill>
                <a:blip r:embed="rId143"/>
                <a:stretch>
                  <a:fillRect/>
                </a:stretch>
              </p:blipFill>
              <p:spPr>
                <a:xfrm>
                  <a:off x="1274674" y="2383581"/>
                  <a:ext cx="366120" cy="39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4">
              <p14:nvContentPartPr>
                <p14:cNvPr id="79" name="Ink 78">
                  <a:extLst>
                    <a:ext uri="{FF2B5EF4-FFF2-40B4-BE49-F238E27FC236}">
                      <a16:creationId xmlns:a16="http://schemas.microsoft.com/office/drawing/2014/main" id="{849C031D-54EF-F3C5-109E-8A5977F851F3}"/>
                    </a:ext>
                  </a:extLst>
                </p14:cNvPr>
                <p14:cNvContentPartPr/>
                <p14:nvPr/>
              </p14:nvContentPartPr>
              <p14:xfrm>
                <a:off x="1494274" y="2305461"/>
                <a:ext cx="12240" cy="5400"/>
              </p14:xfrm>
            </p:contentPart>
          </mc:Choice>
          <mc:Fallback xmlns="">
            <p:pic>
              <p:nvPicPr>
                <p:cNvPr id="79" name="Ink 78">
                  <a:extLst>
                    <a:ext uri="{FF2B5EF4-FFF2-40B4-BE49-F238E27FC236}">
                      <a16:creationId xmlns:a16="http://schemas.microsoft.com/office/drawing/2014/main" id="{849C031D-54EF-F3C5-109E-8A5977F851F3}"/>
                    </a:ext>
                  </a:extLst>
                </p:cNvPr>
                <p:cNvPicPr/>
                <p:nvPr/>
              </p:nvPicPr>
              <p:blipFill>
                <a:blip r:embed="rId145"/>
                <a:stretch>
                  <a:fillRect/>
                </a:stretch>
              </p:blipFill>
              <p:spPr>
                <a:xfrm>
                  <a:off x="1485274" y="2296821"/>
                  <a:ext cx="29880" cy="2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6">
              <p14:nvContentPartPr>
                <p14:cNvPr id="80" name="Ink 79">
                  <a:extLst>
                    <a:ext uri="{FF2B5EF4-FFF2-40B4-BE49-F238E27FC236}">
                      <a16:creationId xmlns:a16="http://schemas.microsoft.com/office/drawing/2014/main" id="{8273A969-ABC2-70F1-A9A1-916305AA778A}"/>
                    </a:ext>
                  </a:extLst>
                </p14:cNvPr>
                <p14:cNvContentPartPr/>
                <p14:nvPr/>
              </p14:nvContentPartPr>
              <p14:xfrm>
                <a:off x="1599394" y="2184141"/>
                <a:ext cx="132120" cy="182880"/>
              </p14:xfrm>
            </p:contentPart>
          </mc:Choice>
          <mc:Fallback xmlns="">
            <p:pic>
              <p:nvPicPr>
                <p:cNvPr id="80" name="Ink 79">
                  <a:extLst>
                    <a:ext uri="{FF2B5EF4-FFF2-40B4-BE49-F238E27FC236}">
                      <a16:creationId xmlns:a16="http://schemas.microsoft.com/office/drawing/2014/main" id="{8273A969-ABC2-70F1-A9A1-916305AA778A}"/>
                    </a:ext>
                  </a:extLst>
                </p:cNvPr>
                <p:cNvPicPr/>
                <p:nvPr/>
              </p:nvPicPr>
              <p:blipFill>
                <a:blip r:embed="rId147"/>
                <a:stretch>
                  <a:fillRect/>
                </a:stretch>
              </p:blipFill>
              <p:spPr>
                <a:xfrm>
                  <a:off x="1590394" y="2175141"/>
                  <a:ext cx="149760" cy="20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8">
              <p14:nvContentPartPr>
                <p14:cNvPr id="81" name="Ink 80">
                  <a:extLst>
                    <a:ext uri="{FF2B5EF4-FFF2-40B4-BE49-F238E27FC236}">
                      <a16:creationId xmlns:a16="http://schemas.microsoft.com/office/drawing/2014/main" id="{77C06AD6-FCF8-FC93-2797-E4CBA3551223}"/>
                    </a:ext>
                  </a:extLst>
                </p14:cNvPr>
                <p14:cNvContentPartPr/>
                <p14:nvPr/>
              </p14:nvContentPartPr>
              <p14:xfrm>
                <a:off x="1816474" y="2100981"/>
                <a:ext cx="33840" cy="23400"/>
              </p14:xfrm>
            </p:contentPart>
          </mc:Choice>
          <mc:Fallback xmlns="">
            <p:pic>
              <p:nvPicPr>
                <p:cNvPr id="81" name="Ink 80">
                  <a:extLst>
                    <a:ext uri="{FF2B5EF4-FFF2-40B4-BE49-F238E27FC236}">
                      <a16:creationId xmlns:a16="http://schemas.microsoft.com/office/drawing/2014/main" id="{77C06AD6-FCF8-FC93-2797-E4CBA3551223}"/>
                    </a:ext>
                  </a:extLst>
                </p:cNvPr>
                <p:cNvPicPr/>
                <p:nvPr/>
              </p:nvPicPr>
              <p:blipFill>
                <a:blip r:embed="rId149"/>
                <a:stretch>
                  <a:fillRect/>
                </a:stretch>
              </p:blipFill>
              <p:spPr>
                <a:xfrm>
                  <a:off x="1807474" y="2091981"/>
                  <a:ext cx="51480" cy="4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0">
              <p14:nvContentPartPr>
                <p14:cNvPr id="84" name="Ink 83">
                  <a:extLst>
                    <a:ext uri="{FF2B5EF4-FFF2-40B4-BE49-F238E27FC236}">
                      <a16:creationId xmlns:a16="http://schemas.microsoft.com/office/drawing/2014/main" id="{9AA5340A-2E74-134B-A209-E6E4D3060FC8}"/>
                    </a:ext>
                  </a:extLst>
                </p14:cNvPr>
                <p14:cNvContentPartPr/>
                <p14:nvPr/>
              </p14:nvContentPartPr>
              <p14:xfrm>
                <a:off x="2873434" y="1576821"/>
                <a:ext cx="773640" cy="498600"/>
              </p14:xfrm>
            </p:contentPart>
          </mc:Choice>
          <mc:Fallback xmlns="">
            <p:pic>
              <p:nvPicPr>
                <p:cNvPr id="84" name="Ink 83">
                  <a:extLst>
                    <a:ext uri="{FF2B5EF4-FFF2-40B4-BE49-F238E27FC236}">
                      <a16:creationId xmlns:a16="http://schemas.microsoft.com/office/drawing/2014/main" id="{9AA5340A-2E74-134B-A209-E6E4D3060FC8}"/>
                    </a:ext>
                  </a:extLst>
                </p:cNvPr>
                <p:cNvPicPr/>
                <p:nvPr/>
              </p:nvPicPr>
              <p:blipFill>
                <a:blip r:embed="rId151"/>
                <a:stretch>
                  <a:fillRect/>
                </a:stretch>
              </p:blipFill>
              <p:spPr>
                <a:xfrm>
                  <a:off x="2864434" y="1567821"/>
                  <a:ext cx="791280" cy="516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2">
              <p14:nvContentPartPr>
                <p14:cNvPr id="85" name="Ink 84">
                  <a:extLst>
                    <a:ext uri="{FF2B5EF4-FFF2-40B4-BE49-F238E27FC236}">
                      <a16:creationId xmlns:a16="http://schemas.microsoft.com/office/drawing/2014/main" id="{B0A23F4C-276E-4CEE-D9F4-1E67F246B9AA}"/>
                    </a:ext>
                  </a:extLst>
                </p14:cNvPr>
                <p14:cNvContentPartPr/>
                <p14:nvPr/>
              </p14:nvContentPartPr>
              <p14:xfrm>
                <a:off x="1752394" y="1983261"/>
                <a:ext cx="1246320" cy="1414800"/>
              </p14:xfrm>
            </p:contentPart>
          </mc:Choice>
          <mc:Fallback xmlns="">
            <p:pic>
              <p:nvPicPr>
                <p:cNvPr id="85" name="Ink 84">
                  <a:extLst>
                    <a:ext uri="{FF2B5EF4-FFF2-40B4-BE49-F238E27FC236}">
                      <a16:creationId xmlns:a16="http://schemas.microsoft.com/office/drawing/2014/main" id="{B0A23F4C-276E-4CEE-D9F4-1E67F246B9AA}"/>
                    </a:ext>
                  </a:extLst>
                </p:cNvPr>
                <p:cNvPicPr/>
                <p:nvPr/>
              </p:nvPicPr>
              <p:blipFill>
                <a:blip r:embed="rId153"/>
                <a:stretch>
                  <a:fillRect/>
                </a:stretch>
              </p:blipFill>
              <p:spPr>
                <a:xfrm>
                  <a:off x="1743754" y="1974621"/>
                  <a:ext cx="1263960" cy="143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4">
              <p14:nvContentPartPr>
                <p14:cNvPr id="87" name="Ink 86">
                  <a:extLst>
                    <a:ext uri="{FF2B5EF4-FFF2-40B4-BE49-F238E27FC236}">
                      <a16:creationId xmlns:a16="http://schemas.microsoft.com/office/drawing/2014/main" id="{FA94F2F6-8626-86F4-9728-CA39D2EC4AFB}"/>
                    </a:ext>
                  </a:extLst>
                </p14:cNvPr>
                <p14:cNvContentPartPr/>
                <p14:nvPr/>
              </p14:nvContentPartPr>
              <p14:xfrm>
                <a:off x="829354" y="3965421"/>
                <a:ext cx="95040" cy="299520"/>
              </p14:xfrm>
            </p:contentPart>
          </mc:Choice>
          <mc:Fallback xmlns="">
            <p:pic>
              <p:nvPicPr>
                <p:cNvPr id="87" name="Ink 86">
                  <a:extLst>
                    <a:ext uri="{FF2B5EF4-FFF2-40B4-BE49-F238E27FC236}">
                      <a16:creationId xmlns:a16="http://schemas.microsoft.com/office/drawing/2014/main" id="{FA94F2F6-8626-86F4-9728-CA39D2EC4AFB}"/>
                    </a:ext>
                  </a:extLst>
                </p:cNvPr>
                <p:cNvPicPr/>
                <p:nvPr/>
              </p:nvPicPr>
              <p:blipFill>
                <a:blip r:embed="rId155"/>
                <a:stretch>
                  <a:fillRect/>
                </a:stretch>
              </p:blipFill>
              <p:spPr>
                <a:xfrm>
                  <a:off x="820354" y="3956781"/>
                  <a:ext cx="112680" cy="31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6">
              <p14:nvContentPartPr>
                <p14:cNvPr id="88" name="Ink 87">
                  <a:extLst>
                    <a:ext uri="{FF2B5EF4-FFF2-40B4-BE49-F238E27FC236}">
                      <a16:creationId xmlns:a16="http://schemas.microsoft.com/office/drawing/2014/main" id="{F781BC90-0FD0-C174-9199-54968FBDE801}"/>
                    </a:ext>
                  </a:extLst>
                </p14:cNvPr>
                <p14:cNvContentPartPr/>
                <p14:nvPr/>
              </p14:nvContentPartPr>
              <p14:xfrm>
                <a:off x="926914" y="3911061"/>
                <a:ext cx="125280" cy="82080"/>
              </p14:xfrm>
            </p:contentPart>
          </mc:Choice>
          <mc:Fallback xmlns="">
            <p:pic>
              <p:nvPicPr>
                <p:cNvPr id="88" name="Ink 87">
                  <a:extLst>
                    <a:ext uri="{FF2B5EF4-FFF2-40B4-BE49-F238E27FC236}">
                      <a16:creationId xmlns:a16="http://schemas.microsoft.com/office/drawing/2014/main" id="{F781BC90-0FD0-C174-9199-54968FBDE801}"/>
                    </a:ext>
                  </a:extLst>
                </p:cNvPr>
                <p:cNvPicPr/>
                <p:nvPr/>
              </p:nvPicPr>
              <p:blipFill>
                <a:blip r:embed="rId157"/>
                <a:stretch>
                  <a:fillRect/>
                </a:stretch>
              </p:blipFill>
              <p:spPr>
                <a:xfrm>
                  <a:off x="917914" y="3902061"/>
                  <a:ext cx="142920" cy="9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8">
              <p14:nvContentPartPr>
                <p14:cNvPr id="89" name="Ink 88">
                  <a:extLst>
                    <a:ext uri="{FF2B5EF4-FFF2-40B4-BE49-F238E27FC236}">
                      <a16:creationId xmlns:a16="http://schemas.microsoft.com/office/drawing/2014/main" id="{9C25C91D-8950-EE75-204B-B45C0419F167}"/>
                    </a:ext>
                  </a:extLst>
                </p14:cNvPr>
                <p14:cNvContentPartPr/>
                <p14:nvPr/>
              </p14:nvContentPartPr>
              <p14:xfrm>
                <a:off x="987394" y="3738261"/>
                <a:ext cx="128160" cy="136440"/>
              </p14:xfrm>
            </p:contentPart>
          </mc:Choice>
          <mc:Fallback xmlns="">
            <p:pic>
              <p:nvPicPr>
                <p:cNvPr id="89" name="Ink 88">
                  <a:extLst>
                    <a:ext uri="{FF2B5EF4-FFF2-40B4-BE49-F238E27FC236}">
                      <a16:creationId xmlns:a16="http://schemas.microsoft.com/office/drawing/2014/main" id="{9C25C91D-8950-EE75-204B-B45C0419F167}"/>
                    </a:ext>
                  </a:extLst>
                </p:cNvPr>
                <p:cNvPicPr/>
                <p:nvPr/>
              </p:nvPicPr>
              <p:blipFill>
                <a:blip r:embed="rId159"/>
                <a:stretch>
                  <a:fillRect/>
                </a:stretch>
              </p:blipFill>
              <p:spPr>
                <a:xfrm>
                  <a:off x="978394" y="3729621"/>
                  <a:ext cx="145800" cy="15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0">
              <p14:nvContentPartPr>
                <p14:cNvPr id="90" name="Ink 89">
                  <a:extLst>
                    <a:ext uri="{FF2B5EF4-FFF2-40B4-BE49-F238E27FC236}">
                      <a16:creationId xmlns:a16="http://schemas.microsoft.com/office/drawing/2014/main" id="{CA2A574F-58EA-CAFC-5467-A688D825B252}"/>
                    </a:ext>
                  </a:extLst>
                </p14:cNvPr>
                <p14:cNvContentPartPr/>
                <p14:nvPr/>
              </p14:nvContentPartPr>
              <p14:xfrm>
                <a:off x="1134634" y="3584901"/>
                <a:ext cx="197280" cy="222120"/>
              </p14:xfrm>
            </p:contentPart>
          </mc:Choice>
          <mc:Fallback xmlns="">
            <p:pic>
              <p:nvPicPr>
                <p:cNvPr id="90" name="Ink 89">
                  <a:extLst>
                    <a:ext uri="{FF2B5EF4-FFF2-40B4-BE49-F238E27FC236}">
                      <a16:creationId xmlns:a16="http://schemas.microsoft.com/office/drawing/2014/main" id="{CA2A574F-58EA-CAFC-5467-A688D825B252}"/>
                    </a:ext>
                  </a:extLst>
                </p:cNvPr>
                <p:cNvPicPr/>
                <p:nvPr/>
              </p:nvPicPr>
              <p:blipFill>
                <a:blip r:embed="rId161"/>
                <a:stretch>
                  <a:fillRect/>
                </a:stretch>
              </p:blipFill>
              <p:spPr>
                <a:xfrm>
                  <a:off x="1125994" y="3575901"/>
                  <a:ext cx="214920" cy="23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2">
              <p14:nvContentPartPr>
                <p14:cNvPr id="103" name="Ink 102">
                  <a:extLst>
                    <a:ext uri="{FF2B5EF4-FFF2-40B4-BE49-F238E27FC236}">
                      <a16:creationId xmlns:a16="http://schemas.microsoft.com/office/drawing/2014/main" id="{B8545794-345A-1171-C121-DC928C866161}"/>
                    </a:ext>
                  </a:extLst>
                </p14:cNvPr>
                <p14:cNvContentPartPr/>
                <p14:nvPr/>
              </p14:nvContentPartPr>
              <p14:xfrm>
                <a:off x="1168114" y="4012581"/>
                <a:ext cx="130320" cy="159840"/>
              </p14:xfrm>
            </p:contentPart>
          </mc:Choice>
          <mc:Fallback xmlns="">
            <p:pic>
              <p:nvPicPr>
                <p:cNvPr id="103" name="Ink 102">
                  <a:extLst>
                    <a:ext uri="{FF2B5EF4-FFF2-40B4-BE49-F238E27FC236}">
                      <a16:creationId xmlns:a16="http://schemas.microsoft.com/office/drawing/2014/main" id="{B8545794-345A-1171-C121-DC928C866161}"/>
                    </a:ext>
                  </a:extLst>
                </p:cNvPr>
                <p:cNvPicPr/>
                <p:nvPr/>
              </p:nvPicPr>
              <p:blipFill>
                <a:blip r:embed="rId163"/>
                <a:stretch>
                  <a:fillRect/>
                </a:stretch>
              </p:blipFill>
              <p:spPr>
                <a:xfrm>
                  <a:off x="1159114" y="4003941"/>
                  <a:ext cx="147960" cy="17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4">
              <p14:nvContentPartPr>
                <p14:cNvPr id="104" name="Ink 103">
                  <a:extLst>
                    <a:ext uri="{FF2B5EF4-FFF2-40B4-BE49-F238E27FC236}">
                      <a16:creationId xmlns:a16="http://schemas.microsoft.com/office/drawing/2014/main" id="{B4FD89FB-B950-0E0B-38B3-51A2929FBD2C}"/>
                    </a:ext>
                  </a:extLst>
                </p14:cNvPr>
                <p14:cNvContentPartPr/>
                <p14:nvPr/>
              </p14:nvContentPartPr>
              <p14:xfrm>
                <a:off x="1217794" y="3926181"/>
                <a:ext cx="200520" cy="100080"/>
              </p14:xfrm>
            </p:contentPart>
          </mc:Choice>
          <mc:Fallback xmlns="">
            <p:pic>
              <p:nvPicPr>
                <p:cNvPr id="104" name="Ink 103">
                  <a:extLst>
                    <a:ext uri="{FF2B5EF4-FFF2-40B4-BE49-F238E27FC236}">
                      <a16:creationId xmlns:a16="http://schemas.microsoft.com/office/drawing/2014/main" id="{B4FD89FB-B950-0E0B-38B3-51A2929FBD2C}"/>
                    </a:ext>
                  </a:extLst>
                </p:cNvPr>
                <p:cNvPicPr/>
                <p:nvPr/>
              </p:nvPicPr>
              <p:blipFill>
                <a:blip r:embed="rId165"/>
                <a:stretch>
                  <a:fillRect/>
                </a:stretch>
              </p:blipFill>
              <p:spPr>
                <a:xfrm>
                  <a:off x="1209154" y="3917541"/>
                  <a:ext cx="218160" cy="11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6">
              <p14:nvContentPartPr>
                <p14:cNvPr id="105" name="Ink 104">
                  <a:extLst>
                    <a:ext uri="{FF2B5EF4-FFF2-40B4-BE49-F238E27FC236}">
                      <a16:creationId xmlns:a16="http://schemas.microsoft.com/office/drawing/2014/main" id="{F2F0559F-2015-CA94-95B7-4A3EA4BDA351}"/>
                    </a:ext>
                  </a:extLst>
                </p14:cNvPr>
                <p14:cNvContentPartPr/>
                <p14:nvPr/>
              </p14:nvContentPartPr>
              <p14:xfrm>
                <a:off x="1435594" y="3456021"/>
                <a:ext cx="531000" cy="479160"/>
              </p14:xfrm>
            </p:contentPart>
          </mc:Choice>
          <mc:Fallback xmlns="">
            <p:pic>
              <p:nvPicPr>
                <p:cNvPr id="105" name="Ink 104">
                  <a:extLst>
                    <a:ext uri="{FF2B5EF4-FFF2-40B4-BE49-F238E27FC236}">
                      <a16:creationId xmlns:a16="http://schemas.microsoft.com/office/drawing/2014/main" id="{F2F0559F-2015-CA94-95B7-4A3EA4BDA351}"/>
                    </a:ext>
                  </a:extLst>
                </p:cNvPr>
                <p:cNvPicPr/>
                <p:nvPr/>
              </p:nvPicPr>
              <p:blipFill>
                <a:blip r:embed="rId167"/>
                <a:stretch>
                  <a:fillRect/>
                </a:stretch>
              </p:blipFill>
              <p:spPr>
                <a:xfrm>
                  <a:off x="1426954" y="3447381"/>
                  <a:ext cx="548640" cy="4968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68">
            <p14:nvContentPartPr>
              <p14:cNvPr id="109" name="Ink 108">
                <a:extLst>
                  <a:ext uri="{FF2B5EF4-FFF2-40B4-BE49-F238E27FC236}">
                    <a16:creationId xmlns:a16="http://schemas.microsoft.com/office/drawing/2014/main" id="{1776AFBE-5B7E-19C1-B3B5-D779D749B893}"/>
                  </a:ext>
                </a:extLst>
              </p14:cNvPr>
              <p14:cNvContentPartPr/>
              <p14:nvPr/>
            </p14:nvContentPartPr>
            <p14:xfrm>
              <a:off x="5813554" y="1521381"/>
              <a:ext cx="618480" cy="532080"/>
            </p14:xfrm>
          </p:contentPart>
        </mc:Choice>
        <mc:Fallback xmlns="">
          <p:pic>
            <p:nvPicPr>
              <p:cNvPr id="109" name="Ink 108">
                <a:extLst>
                  <a:ext uri="{FF2B5EF4-FFF2-40B4-BE49-F238E27FC236}">
                    <a16:creationId xmlns:a16="http://schemas.microsoft.com/office/drawing/2014/main" id="{1776AFBE-5B7E-19C1-B3B5-D779D749B893}"/>
                  </a:ext>
                </a:extLst>
              </p:cNvPr>
              <p:cNvPicPr/>
              <p:nvPr/>
            </p:nvPicPr>
            <p:blipFill>
              <a:blip r:embed="rId169"/>
              <a:stretch>
                <a:fillRect/>
              </a:stretch>
            </p:blipFill>
            <p:spPr>
              <a:xfrm>
                <a:off x="5804914" y="1512381"/>
                <a:ext cx="636120" cy="549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0">
            <p14:nvContentPartPr>
              <p14:cNvPr id="110" name="Ink 109">
                <a:extLst>
                  <a:ext uri="{FF2B5EF4-FFF2-40B4-BE49-F238E27FC236}">
                    <a16:creationId xmlns:a16="http://schemas.microsoft.com/office/drawing/2014/main" id="{6E812400-0EAD-F0E1-BDF9-C745911B9CDE}"/>
                  </a:ext>
                </a:extLst>
              </p14:cNvPr>
              <p14:cNvContentPartPr/>
              <p14:nvPr/>
            </p14:nvContentPartPr>
            <p14:xfrm>
              <a:off x="6356434" y="1396821"/>
              <a:ext cx="1706760" cy="370080"/>
            </p14:xfrm>
          </p:contentPart>
        </mc:Choice>
        <mc:Fallback xmlns="">
          <p:pic>
            <p:nvPicPr>
              <p:cNvPr id="110" name="Ink 109">
                <a:extLst>
                  <a:ext uri="{FF2B5EF4-FFF2-40B4-BE49-F238E27FC236}">
                    <a16:creationId xmlns:a16="http://schemas.microsoft.com/office/drawing/2014/main" id="{6E812400-0EAD-F0E1-BDF9-C745911B9CDE}"/>
                  </a:ext>
                </a:extLst>
              </p:cNvPr>
              <p:cNvPicPr/>
              <p:nvPr/>
            </p:nvPicPr>
            <p:blipFill>
              <a:blip r:embed="rId171"/>
              <a:stretch>
                <a:fillRect/>
              </a:stretch>
            </p:blipFill>
            <p:spPr>
              <a:xfrm>
                <a:off x="6347434" y="1388181"/>
                <a:ext cx="1724400" cy="387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2">
            <p14:nvContentPartPr>
              <p14:cNvPr id="111" name="Ink 110">
                <a:extLst>
                  <a:ext uri="{FF2B5EF4-FFF2-40B4-BE49-F238E27FC236}">
                    <a16:creationId xmlns:a16="http://schemas.microsoft.com/office/drawing/2014/main" id="{4AB24199-CE26-E19B-8939-45287B914B98}"/>
                  </a:ext>
                </a:extLst>
              </p14:cNvPr>
              <p14:cNvContentPartPr/>
              <p14:nvPr/>
            </p14:nvContentPartPr>
            <p14:xfrm>
              <a:off x="8448754" y="1478541"/>
              <a:ext cx="201240" cy="169560"/>
            </p14:xfrm>
          </p:contentPart>
        </mc:Choice>
        <mc:Fallback xmlns="">
          <p:pic>
            <p:nvPicPr>
              <p:cNvPr id="111" name="Ink 110">
                <a:extLst>
                  <a:ext uri="{FF2B5EF4-FFF2-40B4-BE49-F238E27FC236}">
                    <a16:creationId xmlns:a16="http://schemas.microsoft.com/office/drawing/2014/main" id="{4AB24199-CE26-E19B-8939-45287B914B98}"/>
                  </a:ext>
                </a:extLst>
              </p:cNvPr>
              <p:cNvPicPr/>
              <p:nvPr/>
            </p:nvPicPr>
            <p:blipFill>
              <a:blip r:embed="rId173"/>
              <a:stretch>
                <a:fillRect/>
              </a:stretch>
            </p:blipFill>
            <p:spPr>
              <a:xfrm>
                <a:off x="8440114" y="1469901"/>
                <a:ext cx="218880" cy="187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4">
            <p14:nvContentPartPr>
              <p14:cNvPr id="112" name="Ink 111">
                <a:extLst>
                  <a:ext uri="{FF2B5EF4-FFF2-40B4-BE49-F238E27FC236}">
                    <a16:creationId xmlns:a16="http://schemas.microsoft.com/office/drawing/2014/main" id="{7244AD75-E28E-A4D6-F328-7632ACD80A31}"/>
                  </a:ext>
                </a:extLst>
              </p14:cNvPr>
              <p14:cNvContentPartPr/>
              <p14:nvPr/>
            </p14:nvContentPartPr>
            <p14:xfrm>
              <a:off x="8693194" y="1536501"/>
              <a:ext cx="100080" cy="138960"/>
            </p14:xfrm>
          </p:contentPart>
        </mc:Choice>
        <mc:Fallback xmlns="">
          <p:pic>
            <p:nvPicPr>
              <p:cNvPr id="112" name="Ink 111">
                <a:extLst>
                  <a:ext uri="{FF2B5EF4-FFF2-40B4-BE49-F238E27FC236}">
                    <a16:creationId xmlns:a16="http://schemas.microsoft.com/office/drawing/2014/main" id="{7244AD75-E28E-A4D6-F328-7632ACD80A31}"/>
                  </a:ext>
                </a:extLst>
              </p:cNvPr>
              <p:cNvPicPr/>
              <p:nvPr/>
            </p:nvPicPr>
            <p:blipFill>
              <a:blip r:embed="rId175"/>
              <a:stretch>
                <a:fillRect/>
              </a:stretch>
            </p:blipFill>
            <p:spPr>
              <a:xfrm>
                <a:off x="8684554" y="1527501"/>
                <a:ext cx="117720" cy="156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6">
            <p14:nvContentPartPr>
              <p14:cNvPr id="118" name="Ink 117">
                <a:extLst>
                  <a:ext uri="{FF2B5EF4-FFF2-40B4-BE49-F238E27FC236}">
                    <a16:creationId xmlns:a16="http://schemas.microsoft.com/office/drawing/2014/main" id="{3702521E-1235-E1CB-9B8C-F8FC943CD2DB}"/>
                  </a:ext>
                </a:extLst>
              </p14:cNvPr>
              <p14:cNvContentPartPr/>
              <p14:nvPr/>
            </p14:nvContentPartPr>
            <p14:xfrm>
              <a:off x="8157874" y="876981"/>
              <a:ext cx="112680" cy="72000"/>
            </p14:xfrm>
          </p:contentPart>
        </mc:Choice>
        <mc:Fallback xmlns="">
          <p:pic>
            <p:nvPicPr>
              <p:cNvPr id="118" name="Ink 117">
                <a:extLst>
                  <a:ext uri="{FF2B5EF4-FFF2-40B4-BE49-F238E27FC236}">
                    <a16:creationId xmlns:a16="http://schemas.microsoft.com/office/drawing/2014/main" id="{3702521E-1235-E1CB-9B8C-F8FC943CD2DB}"/>
                  </a:ext>
                </a:extLst>
              </p:cNvPr>
              <p:cNvPicPr/>
              <p:nvPr/>
            </p:nvPicPr>
            <p:blipFill>
              <a:blip r:embed="rId177"/>
              <a:stretch>
                <a:fillRect/>
              </a:stretch>
            </p:blipFill>
            <p:spPr>
              <a:xfrm>
                <a:off x="8149234" y="867981"/>
                <a:ext cx="130320" cy="89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8">
            <p14:nvContentPartPr>
              <p14:cNvPr id="119" name="Ink 118">
                <a:extLst>
                  <a:ext uri="{FF2B5EF4-FFF2-40B4-BE49-F238E27FC236}">
                    <a16:creationId xmlns:a16="http://schemas.microsoft.com/office/drawing/2014/main" id="{368B19D6-2115-C9C0-17E2-141710632F02}"/>
                  </a:ext>
                </a:extLst>
              </p14:cNvPr>
              <p14:cNvContentPartPr/>
              <p14:nvPr/>
            </p14:nvContentPartPr>
            <p14:xfrm>
              <a:off x="7818394" y="823701"/>
              <a:ext cx="155160" cy="113040"/>
            </p14:xfrm>
          </p:contentPart>
        </mc:Choice>
        <mc:Fallback xmlns="">
          <p:pic>
            <p:nvPicPr>
              <p:cNvPr id="119" name="Ink 118">
                <a:extLst>
                  <a:ext uri="{FF2B5EF4-FFF2-40B4-BE49-F238E27FC236}">
                    <a16:creationId xmlns:a16="http://schemas.microsoft.com/office/drawing/2014/main" id="{368B19D6-2115-C9C0-17E2-141710632F02}"/>
                  </a:ext>
                </a:extLst>
              </p:cNvPr>
              <p:cNvPicPr/>
              <p:nvPr/>
            </p:nvPicPr>
            <p:blipFill>
              <a:blip r:embed="rId179"/>
              <a:stretch>
                <a:fillRect/>
              </a:stretch>
            </p:blipFill>
            <p:spPr>
              <a:xfrm>
                <a:off x="7809394" y="815061"/>
                <a:ext cx="172800" cy="130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0">
            <p14:nvContentPartPr>
              <p14:cNvPr id="120" name="Ink 119">
                <a:extLst>
                  <a:ext uri="{FF2B5EF4-FFF2-40B4-BE49-F238E27FC236}">
                    <a16:creationId xmlns:a16="http://schemas.microsoft.com/office/drawing/2014/main" id="{870D5DA3-21B4-5613-98E3-8436FDDC71C0}"/>
                  </a:ext>
                </a:extLst>
              </p14:cNvPr>
              <p14:cNvContentPartPr/>
              <p14:nvPr/>
            </p14:nvContentPartPr>
            <p14:xfrm>
              <a:off x="7956274" y="721821"/>
              <a:ext cx="158040" cy="153720"/>
            </p14:xfrm>
          </p:contentPart>
        </mc:Choice>
        <mc:Fallback xmlns="">
          <p:pic>
            <p:nvPicPr>
              <p:cNvPr id="120" name="Ink 119">
                <a:extLst>
                  <a:ext uri="{FF2B5EF4-FFF2-40B4-BE49-F238E27FC236}">
                    <a16:creationId xmlns:a16="http://schemas.microsoft.com/office/drawing/2014/main" id="{870D5DA3-21B4-5613-98E3-8436FDDC71C0}"/>
                  </a:ext>
                </a:extLst>
              </p:cNvPr>
              <p:cNvPicPr/>
              <p:nvPr/>
            </p:nvPicPr>
            <p:blipFill>
              <a:blip r:embed="rId181"/>
              <a:stretch>
                <a:fillRect/>
              </a:stretch>
            </p:blipFill>
            <p:spPr>
              <a:xfrm>
                <a:off x="7947274" y="713181"/>
                <a:ext cx="175680" cy="171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2">
            <p14:nvContentPartPr>
              <p14:cNvPr id="121" name="Ink 120">
                <a:extLst>
                  <a:ext uri="{FF2B5EF4-FFF2-40B4-BE49-F238E27FC236}">
                    <a16:creationId xmlns:a16="http://schemas.microsoft.com/office/drawing/2014/main" id="{B08AEC69-4DB1-39D5-0DFC-5A6702B8692F}"/>
                  </a:ext>
                </a:extLst>
              </p14:cNvPr>
              <p14:cNvContentPartPr/>
              <p14:nvPr/>
            </p14:nvContentPartPr>
            <p14:xfrm>
              <a:off x="8132674" y="740901"/>
              <a:ext cx="113400" cy="120600"/>
            </p14:xfrm>
          </p:contentPart>
        </mc:Choice>
        <mc:Fallback xmlns="">
          <p:pic>
            <p:nvPicPr>
              <p:cNvPr id="121" name="Ink 120">
                <a:extLst>
                  <a:ext uri="{FF2B5EF4-FFF2-40B4-BE49-F238E27FC236}">
                    <a16:creationId xmlns:a16="http://schemas.microsoft.com/office/drawing/2014/main" id="{B08AEC69-4DB1-39D5-0DFC-5A6702B8692F}"/>
                  </a:ext>
                </a:extLst>
              </p:cNvPr>
              <p:cNvPicPr/>
              <p:nvPr/>
            </p:nvPicPr>
            <p:blipFill>
              <a:blip r:embed="rId183"/>
              <a:stretch>
                <a:fillRect/>
              </a:stretch>
            </p:blipFill>
            <p:spPr>
              <a:xfrm>
                <a:off x="8123674" y="732261"/>
                <a:ext cx="131040" cy="138240"/>
              </a:xfrm>
              <a:prstGeom prst="rect">
                <a:avLst/>
              </a:prstGeom>
            </p:spPr>
          </p:pic>
        </mc:Fallback>
      </mc:AlternateContent>
      <p:grpSp>
        <p:nvGrpSpPr>
          <p:cNvPr id="131" name="Group 130">
            <a:extLst>
              <a:ext uri="{FF2B5EF4-FFF2-40B4-BE49-F238E27FC236}">
                <a16:creationId xmlns:a16="http://schemas.microsoft.com/office/drawing/2014/main" id="{48667E1A-111E-C68F-DD20-12995DB808F9}"/>
              </a:ext>
            </a:extLst>
          </p:cNvPr>
          <p:cNvGrpSpPr/>
          <p:nvPr/>
        </p:nvGrpSpPr>
        <p:grpSpPr>
          <a:xfrm>
            <a:off x="8465314" y="587901"/>
            <a:ext cx="2248200" cy="797760"/>
            <a:chOff x="8465314" y="587901"/>
            <a:chExt cx="2248200" cy="797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84">
              <p14:nvContentPartPr>
                <p14:cNvPr id="113" name="Ink 112">
                  <a:extLst>
                    <a:ext uri="{FF2B5EF4-FFF2-40B4-BE49-F238E27FC236}">
                      <a16:creationId xmlns:a16="http://schemas.microsoft.com/office/drawing/2014/main" id="{8640A1B6-D9E7-CEE3-F598-2BA6EB1BF1BF}"/>
                    </a:ext>
                  </a:extLst>
                </p14:cNvPr>
                <p14:cNvContentPartPr/>
                <p14:nvPr/>
              </p14:nvContentPartPr>
              <p14:xfrm>
                <a:off x="8467474" y="1139781"/>
                <a:ext cx="30960" cy="168120"/>
              </p14:xfrm>
            </p:contentPart>
          </mc:Choice>
          <mc:Fallback xmlns="">
            <p:pic>
              <p:nvPicPr>
                <p:cNvPr id="113" name="Ink 112">
                  <a:extLst>
                    <a:ext uri="{FF2B5EF4-FFF2-40B4-BE49-F238E27FC236}">
                      <a16:creationId xmlns:a16="http://schemas.microsoft.com/office/drawing/2014/main" id="{8640A1B6-D9E7-CEE3-F598-2BA6EB1BF1BF}"/>
                    </a:ext>
                  </a:extLst>
                </p:cNvPr>
                <p:cNvPicPr/>
                <p:nvPr/>
              </p:nvPicPr>
              <p:blipFill>
                <a:blip r:embed="rId185"/>
                <a:stretch>
                  <a:fillRect/>
                </a:stretch>
              </p:blipFill>
              <p:spPr>
                <a:xfrm>
                  <a:off x="8458834" y="1130781"/>
                  <a:ext cx="48600" cy="18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6">
              <p14:nvContentPartPr>
                <p14:cNvPr id="114" name="Ink 113">
                  <a:extLst>
                    <a:ext uri="{FF2B5EF4-FFF2-40B4-BE49-F238E27FC236}">
                      <a16:creationId xmlns:a16="http://schemas.microsoft.com/office/drawing/2014/main" id="{FC019BAF-F104-B198-ECDA-D379C07BABA2}"/>
                    </a:ext>
                  </a:extLst>
                </p14:cNvPr>
                <p14:cNvContentPartPr/>
                <p14:nvPr/>
              </p14:nvContentPartPr>
              <p14:xfrm>
                <a:off x="8465314" y="972381"/>
                <a:ext cx="95760" cy="134640"/>
              </p14:xfrm>
            </p:contentPart>
          </mc:Choice>
          <mc:Fallback xmlns="">
            <p:pic>
              <p:nvPicPr>
                <p:cNvPr id="114" name="Ink 113">
                  <a:extLst>
                    <a:ext uri="{FF2B5EF4-FFF2-40B4-BE49-F238E27FC236}">
                      <a16:creationId xmlns:a16="http://schemas.microsoft.com/office/drawing/2014/main" id="{FC019BAF-F104-B198-ECDA-D379C07BABA2}"/>
                    </a:ext>
                  </a:extLst>
                </p:cNvPr>
                <p:cNvPicPr/>
                <p:nvPr/>
              </p:nvPicPr>
              <p:blipFill>
                <a:blip r:embed="rId187"/>
                <a:stretch>
                  <a:fillRect/>
                </a:stretch>
              </p:blipFill>
              <p:spPr>
                <a:xfrm>
                  <a:off x="8456674" y="963741"/>
                  <a:ext cx="113400" cy="15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8">
              <p14:nvContentPartPr>
                <p14:cNvPr id="115" name="Ink 114">
                  <a:extLst>
                    <a:ext uri="{FF2B5EF4-FFF2-40B4-BE49-F238E27FC236}">
                      <a16:creationId xmlns:a16="http://schemas.microsoft.com/office/drawing/2014/main" id="{6DCCA508-1FA0-BFC1-DB33-ED13EE2DFEDD}"/>
                    </a:ext>
                  </a:extLst>
                </p14:cNvPr>
                <p14:cNvContentPartPr/>
                <p14:nvPr/>
              </p14:nvContentPartPr>
              <p14:xfrm>
                <a:off x="8661154" y="1030701"/>
                <a:ext cx="101160" cy="146160"/>
              </p14:xfrm>
            </p:contentPart>
          </mc:Choice>
          <mc:Fallback xmlns="">
            <p:pic>
              <p:nvPicPr>
                <p:cNvPr id="115" name="Ink 114">
                  <a:extLst>
                    <a:ext uri="{FF2B5EF4-FFF2-40B4-BE49-F238E27FC236}">
                      <a16:creationId xmlns:a16="http://schemas.microsoft.com/office/drawing/2014/main" id="{6DCCA508-1FA0-BFC1-DB33-ED13EE2DFEDD}"/>
                    </a:ext>
                  </a:extLst>
                </p:cNvPr>
                <p:cNvPicPr/>
                <p:nvPr/>
              </p:nvPicPr>
              <p:blipFill>
                <a:blip r:embed="rId189"/>
                <a:stretch>
                  <a:fillRect/>
                </a:stretch>
              </p:blipFill>
              <p:spPr>
                <a:xfrm>
                  <a:off x="8652154" y="1021701"/>
                  <a:ext cx="118800" cy="16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0">
              <p14:nvContentPartPr>
                <p14:cNvPr id="116" name="Ink 115">
                  <a:extLst>
                    <a:ext uri="{FF2B5EF4-FFF2-40B4-BE49-F238E27FC236}">
                      <a16:creationId xmlns:a16="http://schemas.microsoft.com/office/drawing/2014/main" id="{F7A858E1-DBA6-5198-99A4-6380779D286A}"/>
                    </a:ext>
                  </a:extLst>
                </p14:cNvPr>
                <p14:cNvContentPartPr/>
                <p14:nvPr/>
              </p14:nvContentPartPr>
              <p14:xfrm>
                <a:off x="8721994" y="853941"/>
                <a:ext cx="97560" cy="83880"/>
              </p14:xfrm>
            </p:contentPart>
          </mc:Choice>
          <mc:Fallback xmlns="">
            <p:pic>
              <p:nvPicPr>
                <p:cNvPr id="116" name="Ink 115">
                  <a:extLst>
                    <a:ext uri="{FF2B5EF4-FFF2-40B4-BE49-F238E27FC236}">
                      <a16:creationId xmlns:a16="http://schemas.microsoft.com/office/drawing/2014/main" id="{F7A858E1-DBA6-5198-99A4-6380779D286A}"/>
                    </a:ext>
                  </a:extLst>
                </p:cNvPr>
                <p:cNvPicPr/>
                <p:nvPr/>
              </p:nvPicPr>
              <p:blipFill>
                <a:blip r:embed="rId191"/>
                <a:stretch>
                  <a:fillRect/>
                </a:stretch>
              </p:blipFill>
              <p:spPr>
                <a:xfrm>
                  <a:off x="8712994" y="844941"/>
                  <a:ext cx="115200" cy="10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2">
              <p14:nvContentPartPr>
                <p14:cNvPr id="117" name="Ink 116">
                  <a:extLst>
                    <a:ext uri="{FF2B5EF4-FFF2-40B4-BE49-F238E27FC236}">
                      <a16:creationId xmlns:a16="http://schemas.microsoft.com/office/drawing/2014/main" id="{2029E90F-0719-5888-5461-4C5335EED039}"/>
                    </a:ext>
                  </a:extLst>
                </p14:cNvPr>
                <p14:cNvContentPartPr/>
                <p14:nvPr/>
              </p14:nvContentPartPr>
              <p14:xfrm>
                <a:off x="8916754" y="695541"/>
                <a:ext cx="135000" cy="141120"/>
              </p14:xfrm>
            </p:contentPart>
          </mc:Choice>
          <mc:Fallback xmlns="">
            <p:pic>
              <p:nvPicPr>
                <p:cNvPr id="117" name="Ink 116">
                  <a:extLst>
                    <a:ext uri="{FF2B5EF4-FFF2-40B4-BE49-F238E27FC236}">
                      <a16:creationId xmlns:a16="http://schemas.microsoft.com/office/drawing/2014/main" id="{2029E90F-0719-5888-5461-4C5335EED039}"/>
                    </a:ext>
                  </a:extLst>
                </p:cNvPr>
                <p:cNvPicPr/>
                <p:nvPr/>
              </p:nvPicPr>
              <p:blipFill>
                <a:blip r:embed="rId193"/>
                <a:stretch>
                  <a:fillRect/>
                </a:stretch>
              </p:blipFill>
              <p:spPr>
                <a:xfrm>
                  <a:off x="8908114" y="686901"/>
                  <a:ext cx="152640" cy="15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4">
              <p14:nvContentPartPr>
                <p14:cNvPr id="122" name="Ink 121">
                  <a:extLst>
                    <a:ext uri="{FF2B5EF4-FFF2-40B4-BE49-F238E27FC236}">
                      <a16:creationId xmlns:a16="http://schemas.microsoft.com/office/drawing/2014/main" id="{C7E2747C-8A3E-D393-1235-F02E5B8704F7}"/>
                    </a:ext>
                  </a:extLst>
                </p14:cNvPr>
                <p14:cNvContentPartPr/>
                <p14:nvPr/>
              </p14:nvContentPartPr>
              <p14:xfrm>
                <a:off x="9112954" y="636861"/>
                <a:ext cx="32400" cy="141480"/>
              </p14:xfrm>
            </p:contentPart>
          </mc:Choice>
          <mc:Fallback xmlns="">
            <p:pic>
              <p:nvPicPr>
                <p:cNvPr id="122" name="Ink 121">
                  <a:extLst>
                    <a:ext uri="{FF2B5EF4-FFF2-40B4-BE49-F238E27FC236}">
                      <a16:creationId xmlns:a16="http://schemas.microsoft.com/office/drawing/2014/main" id="{C7E2747C-8A3E-D393-1235-F02E5B8704F7}"/>
                    </a:ext>
                  </a:extLst>
                </p:cNvPr>
                <p:cNvPicPr/>
                <p:nvPr/>
              </p:nvPicPr>
              <p:blipFill>
                <a:blip r:embed="rId195"/>
                <a:stretch>
                  <a:fillRect/>
                </a:stretch>
              </p:blipFill>
              <p:spPr>
                <a:xfrm>
                  <a:off x="9104314" y="627861"/>
                  <a:ext cx="50040" cy="15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6">
              <p14:nvContentPartPr>
                <p14:cNvPr id="123" name="Ink 122">
                  <a:extLst>
                    <a:ext uri="{FF2B5EF4-FFF2-40B4-BE49-F238E27FC236}">
                      <a16:creationId xmlns:a16="http://schemas.microsoft.com/office/drawing/2014/main" id="{A2ADBA6B-444F-F097-9D82-42F0AB20D04C}"/>
                    </a:ext>
                  </a:extLst>
                </p14:cNvPr>
                <p14:cNvContentPartPr/>
                <p14:nvPr/>
              </p14:nvContentPartPr>
              <p14:xfrm>
                <a:off x="9132034" y="587901"/>
                <a:ext cx="136440" cy="154440"/>
              </p14:xfrm>
            </p:contentPart>
          </mc:Choice>
          <mc:Fallback xmlns="">
            <p:pic>
              <p:nvPicPr>
                <p:cNvPr id="123" name="Ink 122">
                  <a:extLst>
                    <a:ext uri="{FF2B5EF4-FFF2-40B4-BE49-F238E27FC236}">
                      <a16:creationId xmlns:a16="http://schemas.microsoft.com/office/drawing/2014/main" id="{A2ADBA6B-444F-F097-9D82-42F0AB20D04C}"/>
                    </a:ext>
                  </a:extLst>
                </p:cNvPr>
                <p:cNvPicPr/>
                <p:nvPr/>
              </p:nvPicPr>
              <p:blipFill>
                <a:blip r:embed="rId197"/>
                <a:stretch>
                  <a:fillRect/>
                </a:stretch>
              </p:blipFill>
              <p:spPr>
                <a:xfrm>
                  <a:off x="9123394" y="578901"/>
                  <a:ext cx="154080" cy="17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8">
              <p14:nvContentPartPr>
                <p14:cNvPr id="124" name="Ink 123">
                  <a:extLst>
                    <a:ext uri="{FF2B5EF4-FFF2-40B4-BE49-F238E27FC236}">
                      <a16:creationId xmlns:a16="http://schemas.microsoft.com/office/drawing/2014/main" id="{584FFE24-D75B-5307-A271-C4B59B90792B}"/>
                    </a:ext>
                  </a:extLst>
                </p14:cNvPr>
                <p14:cNvContentPartPr/>
                <p14:nvPr/>
              </p14:nvContentPartPr>
              <p14:xfrm>
                <a:off x="9386194" y="696981"/>
                <a:ext cx="88560" cy="200520"/>
              </p14:xfrm>
            </p:contentPart>
          </mc:Choice>
          <mc:Fallback xmlns="">
            <p:pic>
              <p:nvPicPr>
                <p:cNvPr id="124" name="Ink 123">
                  <a:extLst>
                    <a:ext uri="{FF2B5EF4-FFF2-40B4-BE49-F238E27FC236}">
                      <a16:creationId xmlns:a16="http://schemas.microsoft.com/office/drawing/2014/main" id="{584FFE24-D75B-5307-A271-C4B59B90792B}"/>
                    </a:ext>
                  </a:extLst>
                </p:cNvPr>
                <p:cNvPicPr/>
                <p:nvPr/>
              </p:nvPicPr>
              <p:blipFill>
                <a:blip r:embed="rId199"/>
                <a:stretch>
                  <a:fillRect/>
                </a:stretch>
              </p:blipFill>
              <p:spPr>
                <a:xfrm>
                  <a:off x="9377194" y="687981"/>
                  <a:ext cx="106200" cy="21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0">
              <p14:nvContentPartPr>
                <p14:cNvPr id="125" name="Ink 124">
                  <a:extLst>
                    <a:ext uri="{FF2B5EF4-FFF2-40B4-BE49-F238E27FC236}">
                      <a16:creationId xmlns:a16="http://schemas.microsoft.com/office/drawing/2014/main" id="{987A6FB8-A491-16B9-F71C-2E79B57D812D}"/>
                    </a:ext>
                  </a:extLst>
                </p14:cNvPr>
                <p14:cNvContentPartPr/>
                <p14:nvPr/>
              </p14:nvContentPartPr>
              <p14:xfrm>
                <a:off x="9429754" y="1127541"/>
                <a:ext cx="503640" cy="258120"/>
              </p14:xfrm>
            </p:contentPart>
          </mc:Choice>
          <mc:Fallback xmlns="">
            <p:pic>
              <p:nvPicPr>
                <p:cNvPr id="125" name="Ink 124">
                  <a:extLst>
                    <a:ext uri="{FF2B5EF4-FFF2-40B4-BE49-F238E27FC236}">
                      <a16:creationId xmlns:a16="http://schemas.microsoft.com/office/drawing/2014/main" id="{987A6FB8-A491-16B9-F71C-2E79B57D812D}"/>
                    </a:ext>
                  </a:extLst>
                </p:cNvPr>
                <p:cNvPicPr/>
                <p:nvPr/>
              </p:nvPicPr>
              <p:blipFill>
                <a:blip r:embed="rId201"/>
                <a:stretch>
                  <a:fillRect/>
                </a:stretch>
              </p:blipFill>
              <p:spPr>
                <a:xfrm>
                  <a:off x="9420754" y="1118901"/>
                  <a:ext cx="521280" cy="27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2">
              <p14:nvContentPartPr>
                <p14:cNvPr id="127" name="Ink 126">
                  <a:extLst>
                    <a:ext uri="{FF2B5EF4-FFF2-40B4-BE49-F238E27FC236}">
                      <a16:creationId xmlns:a16="http://schemas.microsoft.com/office/drawing/2014/main" id="{CDBC1A50-509D-FC55-7553-8505A94FB9D6}"/>
                    </a:ext>
                  </a:extLst>
                </p14:cNvPr>
                <p14:cNvContentPartPr/>
                <p14:nvPr/>
              </p14:nvContentPartPr>
              <p14:xfrm>
                <a:off x="10015474" y="969141"/>
                <a:ext cx="201240" cy="243000"/>
              </p14:xfrm>
            </p:contentPart>
          </mc:Choice>
          <mc:Fallback xmlns="">
            <p:pic>
              <p:nvPicPr>
                <p:cNvPr id="127" name="Ink 126">
                  <a:extLst>
                    <a:ext uri="{FF2B5EF4-FFF2-40B4-BE49-F238E27FC236}">
                      <a16:creationId xmlns:a16="http://schemas.microsoft.com/office/drawing/2014/main" id="{CDBC1A50-509D-FC55-7553-8505A94FB9D6}"/>
                    </a:ext>
                  </a:extLst>
                </p:cNvPr>
                <p:cNvPicPr/>
                <p:nvPr/>
              </p:nvPicPr>
              <p:blipFill>
                <a:blip r:embed="rId203"/>
                <a:stretch>
                  <a:fillRect/>
                </a:stretch>
              </p:blipFill>
              <p:spPr>
                <a:xfrm>
                  <a:off x="10006474" y="960501"/>
                  <a:ext cx="218880" cy="26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4">
              <p14:nvContentPartPr>
                <p14:cNvPr id="128" name="Ink 127">
                  <a:extLst>
                    <a:ext uri="{FF2B5EF4-FFF2-40B4-BE49-F238E27FC236}">
                      <a16:creationId xmlns:a16="http://schemas.microsoft.com/office/drawing/2014/main" id="{E63D417A-CE48-02D9-53D2-9E404B8C469D}"/>
                    </a:ext>
                  </a:extLst>
                </p14:cNvPr>
                <p14:cNvContentPartPr/>
                <p14:nvPr/>
              </p14:nvContentPartPr>
              <p14:xfrm>
                <a:off x="10248394" y="958341"/>
                <a:ext cx="70200" cy="89640"/>
              </p14:xfrm>
            </p:contentPart>
          </mc:Choice>
          <mc:Fallback xmlns="">
            <p:pic>
              <p:nvPicPr>
                <p:cNvPr id="128" name="Ink 127">
                  <a:extLst>
                    <a:ext uri="{FF2B5EF4-FFF2-40B4-BE49-F238E27FC236}">
                      <a16:creationId xmlns:a16="http://schemas.microsoft.com/office/drawing/2014/main" id="{E63D417A-CE48-02D9-53D2-9E404B8C469D}"/>
                    </a:ext>
                  </a:extLst>
                </p:cNvPr>
                <p:cNvPicPr/>
                <p:nvPr/>
              </p:nvPicPr>
              <p:blipFill>
                <a:blip r:embed="rId205"/>
                <a:stretch>
                  <a:fillRect/>
                </a:stretch>
              </p:blipFill>
              <p:spPr>
                <a:xfrm>
                  <a:off x="10239394" y="949341"/>
                  <a:ext cx="87840" cy="10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6">
              <p14:nvContentPartPr>
                <p14:cNvPr id="129" name="Ink 128">
                  <a:extLst>
                    <a:ext uri="{FF2B5EF4-FFF2-40B4-BE49-F238E27FC236}">
                      <a16:creationId xmlns:a16="http://schemas.microsoft.com/office/drawing/2014/main" id="{A234E286-9EA2-A34F-75DF-C86C1C47649E}"/>
                    </a:ext>
                  </a:extLst>
                </p14:cNvPr>
                <p14:cNvContentPartPr/>
                <p14:nvPr/>
              </p14:nvContentPartPr>
              <p14:xfrm>
                <a:off x="10334074" y="783021"/>
                <a:ext cx="68760" cy="159480"/>
              </p14:xfrm>
            </p:contentPart>
          </mc:Choice>
          <mc:Fallback xmlns="">
            <p:pic>
              <p:nvPicPr>
                <p:cNvPr id="129" name="Ink 128">
                  <a:extLst>
                    <a:ext uri="{FF2B5EF4-FFF2-40B4-BE49-F238E27FC236}">
                      <a16:creationId xmlns:a16="http://schemas.microsoft.com/office/drawing/2014/main" id="{A234E286-9EA2-A34F-75DF-C86C1C47649E}"/>
                    </a:ext>
                  </a:extLst>
                </p:cNvPr>
                <p:cNvPicPr/>
                <p:nvPr/>
              </p:nvPicPr>
              <p:blipFill>
                <a:blip r:embed="rId207"/>
                <a:stretch>
                  <a:fillRect/>
                </a:stretch>
              </p:blipFill>
              <p:spPr>
                <a:xfrm>
                  <a:off x="10325434" y="774381"/>
                  <a:ext cx="86400" cy="17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8">
              <p14:nvContentPartPr>
                <p14:cNvPr id="130" name="Ink 129">
                  <a:extLst>
                    <a:ext uri="{FF2B5EF4-FFF2-40B4-BE49-F238E27FC236}">
                      <a16:creationId xmlns:a16="http://schemas.microsoft.com/office/drawing/2014/main" id="{EDB1AF7E-511D-9447-CFA3-61C161D3F0F2}"/>
                    </a:ext>
                  </a:extLst>
                </p14:cNvPr>
                <p14:cNvContentPartPr/>
                <p14:nvPr/>
              </p14:nvContentPartPr>
              <p14:xfrm>
                <a:off x="10476634" y="740901"/>
                <a:ext cx="236880" cy="165240"/>
              </p14:xfrm>
            </p:contentPart>
          </mc:Choice>
          <mc:Fallback xmlns="">
            <p:pic>
              <p:nvPicPr>
                <p:cNvPr id="130" name="Ink 129">
                  <a:extLst>
                    <a:ext uri="{FF2B5EF4-FFF2-40B4-BE49-F238E27FC236}">
                      <a16:creationId xmlns:a16="http://schemas.microsoft.com/office/drawing/2014/main" id="{EDB1AF7E-511D-9447-CFA3-61C161D3F0F2}"/>
                    </a:ext>
                  </a:extLst>
                </p:cNvPr>
                <p:cNvPicPr/>
                <p:nvPr/>
              </p:nvPicPr>
              <p:blipFill>
                <a:blip r:embed="rId209"/>
                <a:stretch>
                  <a:fillRect/>
                </a:stretch>
              </p:blipFill>
              <p:spPr>
                <a:xfrm>
                  <a:off x="10467634" y="731901"/>
                  <a:ext cx="254520" cy="1828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10">
            <p14:nvContentPartPr>
              <p14:cNvPr id="132" name="Ink 131">
                <a:extLst>
                  <a:ext uri="{FF2B5EF4-FFF2-40B4-BE49-F238E27FC236}">
                    <a16:creationId xmlns:a16="http://schemas.microsoft.com/office/drawing/2014/main" id="{087E9774-12C2-77BE-F218-CCFD37766350}"/>
                  </a:ext>
                </a:extLst>
              </p14:cNvPr>
              <p14:cNvContentPartPr/>
              <p14:nvPr/>
            </p14:nvContentPartPr>
            <p14:xfrm>
              <a:off x="4732114" y="671061"/>
              <a:ext cx="2153880" cy="498960"/>
            </p14:xfrm>
          </p:contentPart>
        </mc:Choice>
        <mc:Fallback xmlns="">
          <p:pic>
            <p:nvPicPr>
              <p:cNvPr id="132" name="Ink 131">
                <a:extLst>
                  <a:ext uri="{FF2B5EF4-FFF2-40B4-BE49-F238E27FC236}">
                    <a16:creationId xmlns:a16="http://schemas.microsoft.com/office/drawing/2014/main" id="{087E9774-12C2-77BE-F218-CCFD37766350}"/>
                  </a:ext>
                </a:extLst>
              </p:cNvPr>
              <p:cNvPicPr/>
              <p:nvPr/>
            </p:nvPicPr>
            <p:blipFill>
              <a:blip r:embed="rId211"/>
              <a:stretch>
                <a:fillRect/>
              </a:stretch>
            </p:blipFill>
            <p:spPr>
              <a:xfrm>
                <a:off x="4723114" y="662061"/>
                <a:ext cx="2171520" cy="516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185331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BF07D7A2-0D5C-77DC-7D3A-DC755167B3E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dirty="0"/>
              <a:t>Unfolded Polypeptides Are Flexible – High Entropy stabilizes the Unfolded state</a:t>
            </a:r>
          </a:p>
        </p:txBody>
      </p:sp>
      <p:pic>
        <p:nvPicPr>
          <p:cNvPr id="11" name="Content Placeholder 3">
            <a:extLst>
              <a:ext uri="{FF2B5EF4-FFF2-40B4-BE49-F238E27FC236}">
                <a16:creationId xmlns:a16="http://schemas.microsoft.com/office/drawing/2014/main" id="{0D6883B2-6D52-1215-6EBB-1CB127D6F9DB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51"/>
          <a:stretch/>
        </p:blipFill>
        <p:spPr>
          <a:xfrm>
            <a:off x="7229475" y="4413250"/>
            <a:ext cx="4962525" cy="1536700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0A2EF0C-316A-42D4-8E6D-C05F75B9EC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8959" y="2905576"/>
            <a:ext cx="2231341" cy="1484856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4E3F6165-9E37-43E0-AEB3-BE293351B34C}"/>
              </a:ext>
            </a:extLst>
          </p:cNvPr>
          <p:cNvGrpSpPr/>
          <p:nvPr/>
        </p:nvGrpSpPr>
        <p:grpSpPr>
          <a:xfrm>
            <a:off x="3897402" y="944490"/>
            <a:ext cx="3931920" cy="2039484"/>
            <a:chOff x="1066800" y="999323"/>
            <a:chExt cx="3931920" cy="2039484"/>
          </a:xfrm>
        </p:grpSpPr>
        <p:pic>
          <p:nvPicPr>
            <p:cNvPr id="9" name="Picture 2" descr="Figure 4-07">
              <a:extLst>
                <a:ext uri="{FF2B5EF4-FFF2-40B4-BE49-F238E27FC236}">
                  <a16:creationId xmlns:a16="http://schemas.microsoft.com/office/drawing/2014/main" id="{98B75BF8-1B3C-446D-AB29-FDBA4E1AAFE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/>
            <a:srcRect l="-2" r="39264"/>
            <a:stretch/>
          </p:blipFill>
          <p:spPr bwMode="auto">
            <a:xfrm>
              <a:off x="1066800" y="999323"/>
              <a:ext cx="3931920" cy="20394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E287DFC-31C3-4963-B5CC-C48ECDE94DDE}"/>
                </a:ext>
              </a:extLst>
            </p:cNvPr>
            <p:cNvSpPr txBox="1"/>
            <p:nvPr/>
          </p:nvSpPr>
          <p:spPr>
            <a:xfrm>
              <a:off x="2286000" y="1106269"/>
              <a:ext cx="1716087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b="1" dirty="0"/>
                <a:t>Exposure to High Heat</a:t>
              </a:r>
            </a:p>
          </p:txBody>
        </p: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8799ED8B-A841-43D4-B46E-41779F2144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8400" y="2878209"/>
            <a:ext cx="2164080" cy="12192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0F39DC-1EAB-63CF-9ED3-263FE41EC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89769-22AC-41C2-B694-476D77E976D5}" type="datetime1">
              <a:rPr lang="en-US" smtClean="0"/>
              <a:t>8/20/2023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331D40-F9CE-F8FD-7131-7EA10CF25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 &amp; D - Lec 2 - Fall 2023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D4166C-F8D9-2852-7A6D-9C2A6F2565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11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0F1B1ABF-C9F4-2B13-D247-FD65D14ABA9F}"/>
                  </a:ext>
                </a:extLst>
              </p14:cNvPr>
              <p14:cNvContentPartPr/>
              <p14:nvPr/>
            </p14:nvContentPartPr>
            <p14:xfrm>
              <a:off x="6666034" y="585381"/>
              <a:ext cx="1159920" cy="6156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0F1B1ABF-C9F4-2B13-D247-FD65D14ABA9F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657034" y="576741"/>
                <a:ext cx="1177560" cy="79200"/>
              </a:xfrm>
              <a:prstGeom prst="rect">
                <a:avLst/>
              </a:prstGeom>
            </p:spPr>
          </p:pic>
        </mc:Fallback>
      </mc:AlternateContent>
      <p:grpSp>
        <p:nvGrpSpPr>
          <p:cNvPr id="36" name="Group 35">
            <a:extLst>
              <a:ext uri="{FF2B5EF4-FFF2-40B4-BE49-F238E27FC236}">
                <a16:creationId xmlns:a16="http://schemas.microsoft.com/office/drawing/2014/main" id="{214F8808-01EA-6098-9D3E-4FF205DD08F3}"/>
              </a:ext>
            </a:extLst>
          </p:cNvPr>
          <p:cNvGrpSpPr/>
          <p:nvPr/>
        </p:nvGrpSpPr>
        <p:grpSpPr>
          <a:xfrm>
            <a:off x="2761834" y="1476021"/>
            <a:ext cx="1187280" cy="1882080"/>
            <a:chOff x="2761834" y="1476021"/>
            <a:chExt cx="1187280" cy="18820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7E764A69-F852-EBF4-BB5A-3AF0EBEC51EA}"/>
                    </a:ext>
                  </a:extLst>
                </p14:cNvPr>
                <p14:cNvContentPartPr/>
                <p14:nvPr/>
              </p14:nvContentPartPr>
              <p14:xfrm>
                <a:off x="2862634" y="1902261"/>
                <a:ext cx="149040" cy="15120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7E764A69-F852-EBF4-BB5A-3AF0EBEC51EA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2853994" y="1893621"/>
                  <a:ext cx="166680" cy="16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76B6BF90-CC17-0A96-F099-63DC55BD7CE6}"/>
                    </a:ext>
                  </a:extLst>
                </p14:cNvPr>
                <p14:cNvContentPartPr/>
                <p14:nvPr/>
              </p14:nvContentPartPr>
              <p14:xfrm>
                <a:off x="2845354" y="1901901"/>
                <a:ext cx="218520" cy="19080"/>
              </p14:xfrm>
            </p:contentPart>
          </mc:Choice>
          <mc:Fallback xmlns=""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76B6BF90-CC17-0A96-F099-63DC55BD7CE6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2836714" y="1893261"/>
                  <a:ext cx="236160" cy="3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863CF3D1-368A-70B9-9128-C83ED51BDAB9}"/>
                    </a:ext>
                  </a:extLst>
                </p14:cNvPr>
                <p14:cNvContentPartPr/>
                <p14:nvPr/>
              </p14:nvContentPartPr>
              <p14:xfrm>
                <a:off x="3003754" y="1756461"/>
                <a:ext cx="107280" cy="11268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863CF3D1-368A-70B9-9128-C83ED51BDAB9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2994754" y="1747821"/>
                  <a:ext cx="124920" cy="13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A87E2C65-DB73-E6EF-4B8D-CCDA3CD3ECEF}"/>
                    </a:ext>
                  </a:extLst>
                </p14:cNvPr>
                <p14:cNvContentPartPr/>
                <p14:nvPr/>
              </p14:nvContentPartPr>
              <p14:xfrm>
                <a:off x="3121474" y="1591221"/>
                <a:ext cx="209520" cy="26928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A87E2C65-DB73-E6EF-4B8D-CCDA3CD3ECEF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3112474" y="1582221"/>
                  <a:ext cx="227160" cy="28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B03DCE7B-1803-0F15-264C-394FB762EB17}"/>
                    </a:ext>
                  </a:extLst>
                </p14:cNvPr>
                <p14:cNvContentPartPr/>
                <p14:nvPr/>
              </p14:nvContentPartPr>
              <p14:xfrm>
                <a:off x="3284914" y="1598421"/>
                <a:ext cx="41760" cy="4896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B03DCE7B-1803-0F15-264C-394FB762EB17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3276274" y="1589781"/>
                  <a:ext cx="59400" cy="6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1EF86B64-50BC-4F00-317C-9ACF41A870CC}"/>
                    </a:ext>
                  </a:extLst>
                </p14:cNvPr>
                <p14:cNvContentPartPr/>
                <p14:nvPr/>
              </p14:nvContentPartPr>
              <p14:xfrm>
                <a:off x="3347914" y="1476021"/>
                <a:ext cx="194040" cy="16812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1EF86B64-50BC-4F00-317C-9ACF41A870CC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3338914" y="1467021"/>
                  <a:ext cx="211680" cy="18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F105617D-7C1A-E69E-B034-8DAF851EAECA}"/>
                    </a:ext>
                  </a:extLst>
                </p14:cNvPr>
                <p14:cNvContentPartPr/>
                <p14:nvPr/>
              </p14:nvContentPartPr>
              <p14:xfrm>
                <a:off x="3173674" y="2031141"/>
                <a:ext cx="123480" cy="23904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F105617D-7C1A-E69E-B034-8DAF851EAECA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3165034" y="2022501"/>
                  <a:ext cx="141120" cy="25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392A71B6-F2CA-6BFB-9932-97269E1F13AC}"/>
                    </a:ext>
                  </a:extLst>
                </p14:cNvPr>
                <p14:cNvContentPartPr/>
                <p14:nvPr/>
              </p14:nvContentPartPr>
              <p14:xfrm>
                <a:off x="3178354" y="2104941"/>
                <a:ext cx="210600" cy="16092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392A71B6-F2CA-6BFB-9932-97269E1F13AC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3169714" y="2095941"/>
                  <a:ext cx="228240" cy="17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388E2C6F-B989-37C5-9021-5EDDABB617C7}"/>
                    </a:ext>
                  </a:extLst>
                </p14:cNvPr>
                <p14:cNvContentPartPr/>
                <p14:nvPr/>
              </p14:nvContentPartPr>
              <p14:xfrm>
                <a:off x="3337114" y="1967421"/>
                <a:ext cx="150840" cy="12852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388E2C6F-B989-37C5-9021-5EDDABB617C7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3328114" y="1958781"/>
                  <a:ext cx="168480" cy="14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413653BF-7DE4-61E4-785F-15EA3A2AFDCD}"/>
                    </a:ext>
                  </a:extLst>
                </p14:cNvPr>
                <p14:cNvContentPartPr/>
                <p14:nvPr/>
              </p14:nvContentPartPr>
              <p14:xfrm>
                <a:off x="3483274" y="1862301"/>
                <a:ext cx="137160" cy="20484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413653BF-7DE4-61E4-785F-15EA3A2AFDCD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3474634" y="1853301"/>
                  <a:ext cx="154800" cy="22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3730EA1E-088B-5C98-0C05-FE01A1AD4433}"/>
                    </a:ext>
                  </a:extLst>
                </p14:cNvPr>
                <p14:cNvContentPartPr/>
                <p14:nvPr/>
              </p14:nvContentPartPr>
              <p14:xfrm>
                <a:off x="3640594" y="1684461"/>
                <a:ext cx="223560" cy="24768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3730EA1E-088B-5C98-0C05-FE01A1AD4433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3631594" y="1675821"/>
                  <a:ext cx="241200" cy="26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E7B4A2AB-FC3C-2FF9-2807-7565A171D781}"/>
                    </a:ext>
                  </a:extLst>
                </p14:cNvPr>
                <p14:cNvContentPartPr/>
                <p14:nvPr/>
              </p14:nvContentPartPr>
              <p14:xfrm>
                <a:off x="3804754" y="1558461"/>
                <a:ext cx="144360" cy="29772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E7B4A2AB-FC3C-2FF9-2807-7565A171D781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3796114" y="1549461"/>
                  <a:ext cx="162000" cy="31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B307807C-4629-D37F-4E72-801C5FE693B7}"/>
                    </a:ext>
                  </a:extLst>
                </p14:cNvPr>
                <p14:cNvContentPartPr/>
                <p14:nvPr/>
              </p14:nvContentPartPr>
              <p14:xfrm>
                <a:off x="2851474" y="2088021"/>
                <a:ext cx="400320" cy="44856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B307807C-4629-D37F-4E72-801C5FE693B7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2842834" y="2079021"/>
                  <a:ext cx="417960" cy="46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A5AEA8FB-0E4D-E938-C837-91938C79CB62}"/>
                    </a:ext>
                  </a:extLst>
                </p14:cNvPr>
                <p14:cNvContentPartPr/>
                <p14:nvPr/>
              </p14:nvContentPartPr>
              <p14:xfrm>
                <a:off x="2761834" y="2953821"/>
                <a:ext cx="170280" cy="23832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A5AEA8FB-0E4D-E938-C837-91938C79CB62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2752834" y="2944821"/>
                  <a:ext cx="187920" cy="25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998F81BE-6235-2D93-1221-BC2C39B7427E}"/>
                    </a:ext>
                  </a:extLst>
                </p14:cNvPr>
                <p14:cNvContentPartPr/>
                <p14:nvPr/>
              </p14:nvContentPartPr>
              <p14:xfrm>
                <a:off x="2940034" y="2965701"/>
                <a:ext cx="113760" cy="10188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998F81BE-6235-2D93-1221-BC2C39B7427E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2931034" y="2957061"/>
                  <a:ext cx="131400" cy="11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440BA5D5-0E2E-A313-934D-C17B6EEE3DEE}"/>
                    </a:ext>
                  </a:extLst>
                </p14:cNvPr>
                <p14:cNvContentPartPr/>
                <p14:nvPr/>
              </p14:nvContentPartPr>
              <p14:xfrm>
                <a:off x="3065674" y="2668341"/>
                <a:ext cx="300600" cy="28728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440BA5D5-0E2E-A313-934D-C17B6EEE3DEE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3057034" y="2659341"/>
                  <a:ext cx="318240" cy="30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B86FEABE-1AE1-8EC6-7BC2-9DB1458CAA25}"/>
                    </a:ext>
                  </a:extLst>
                </p14:cNvPr>
                <p14:cNvContentPartPr/>
                <p14:nvPr/>
              </p14:nvContentPartPr>
              <p14:xfrm>
                <a:off x="3040834" y="3186741"/>
                <a:ext cx="110160" cy="17136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B86FEABE-1AE1-8EC6-7BC2-9DB1458CAA25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3031834" y="3177741"/>
                  <a:ext cx="127800" cy="18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F5F20B20-D65B-6C1D-4C69-9F77AD2CBF29}"/>
                    </a:ext>
                  </a:extLst>
                </p14:cNvPr>
                <p14:cNvContentPartPr/>
                <p14:nvPr/>
              </p14:nvContentPartPr>
              <p14:xfrm>
                <a:off x="3131194" y="3078021"/>
                <a:ext cx="108720" cy="14544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F5F20B20-D65B-6C1D-4C69-9F77AD2CBF29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3122554" y="3069021"/>
                  <a:ext cx="126360" cy="16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DCB82487-9AFC-1FE0-6958-073ACA9AFA8F}"/>
                    </a:ext>
                  </a:extLst>
                </p14:cNvPr>
                <p14:cNvContentPartPr/>
                <p14:nvPr/>
              </p14:nvContentPartPr>
              <p14:xfrm>
                <a:off x="3149914" y="3032661"/>
                <a:ext cx="195480" cy="17028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DCB82487-9AFC-1FE0-6958-073ACA9AFA8F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3141274" y="3024021"/>
                  <a:ext cx="213120" cy="18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1B77F6CE-0D59-2354-767A-14BD132422C5}"/>
                    </a:ext>
                  </a:extLst>
                </p14:cNvPr>
                <p14:cNvContentPartPr/>
                <p14:nvPr/>
              </p14:nvContentPartPr>
              <p14:xfrm>
                <a:off x="3366274" y="2674461"/>
                <a:ext cx="318960" cy="38124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1B77F6CE-0D59-2354-767A-14BD132422C5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3357634" y="2665461"/>
                  <a:ext cx="336600" cy="39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AAA16715-45BA-084A-2056-CFE3F1A94718}"/>
                    </a:ext>
                  </a:extLst>
                </p14:cNvPr>
                <p14:cNvContentPartPr/>
                <p14:nvPr/>
              </p14:nvContentPartPr>
              <p14:xfrm>
                <a:off x="3607114" y="2728101"/>
                <a:ext cx="68760" cy="7848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AAA16715-45BA-084A-2056-CFE3F1A94718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3598474" y="2719461"/>
                  <a:ext cx="86400" cy="9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220F3AFB-D10D-F346-0388-6E2F0B3B46DF}"/>
                    </a:ext>
                  </a:extLst>
                </p14:cNvPr>
                <p14:cNvContentPartPr/>
                <p14:nvPr/>
              </p14:nvContentPartPr>
              <p14:xfrm>
                <a:off x="3676594" y="2539461"/>
                <a:ext cx="241560" cy="22032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220F3AFB-D10D-F346-0388-6E2F0B3B46DF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3667954" y="2530461"/>
                  <a:ext cx="259200" cy="2379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756D0BF9-45B2-6E46-F729-9EA16DC84D40}"/>
              </a:ext>
            </a:extLst>
          </p:cNvPr>
          <p:cNvGrpSpPr/>
          <p:nvPr/>
        </p:nvGrpSpPr>
        <p:grpSpPr>
          <a:xfrm>
            <a:off x="4012474" y="3874341"/>
            <a:ext cx="911160" cy="1298880"/>
            <a:chOff x="4012474" y="3874341"/>
            <a:chExt cx="911160" cy="1298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D6DE672F-42F5-DC75-9281-0209A7EB5E49}"/>
                    </a:ext>
                  </a:extLst>
                </p14:cNvPr>
                <p14:cNvContentPartPr/>
                <p14:nvPr/>
              </p14:nvContentPartPr>
              <p14:xfrm>
                <a:off x="4146034" y="3879381"/>
                <a:ext cx="122040" cy="69588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D6DE672F-42F5-DC75-9281-0209A7EB5E49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4137034" y="3870381"/>
                  <a:ext cx="139680" cy="71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B2BBA8F9-5E2C-93F4-1EBB-8A1FD3920CB4}"/>
                    </a:ext>
                  </a:extLst>
                </p14:cNvPr>
                <p14:cNvContentPartPr/>
                <p14:nvPr/>
              </p14:nvContentPartPr>
              <p14:xfrm>
                <a:off x="4128754" y="3874341"/>
                <a:ext cx="95040" cy="10476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B2BBA8F9-5E2C-93F4-1EBB-8A1FD3920CB4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4119754" y="3865341"/>
                  <a:ext cx="112680" cy="12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44BA0F03-2B7E-9DA5-6579-FE5467D1D887}"/>
                    </a:ext>
                  </a:extLst>
                </p14:cNvPr>
                <p14:cNvContentPartPr/>
                <p14:nvPr/>
              </p14:nvContentPartPr>
              <p14:xfrm>
                <a:off x="4012474" y="4773621"/>
                <a:ext cx="484560" cy="39960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44BA0F03-2B7E-9DA5-6579-FE5467D1D887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4003834" y="4764621"/>
                  <a:ext cx="502200" cy="41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86366FDC-F76C-AA51-E9A7-FE3DCB5B8C25}"/>
                    </a:ext>
                  </a:extLst>
                </p14:cNvPr>
                <p14:cNvContentPartPr/>
                <p14:nvPr/>
              </p14:nvContentPartPr>
              <p14:xfrm>
                <a:off x="4563634" y="4488501"/>
                <a:ext cx="326160" cy="26388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86366FDC-F76C-AA51-E9A7-FE3DCB5B8C25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4554994" y="4479861"/>
                  <a:ext cx="343800" cy="28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AE1577EF-E694-B8C7-F5F0-5FA66A468ACD}"/>
                    </a:ext>
                  </a:extLst>
                </p14:cNvPr>
                <p14:cNvContentPartPr/>
                <p14:nvPr/>
              </p14:nvContentPartPr>
              <p14:xfrm>
                <a:off x="4920034" y="4553301"/>
                <a:ext cx="3600" cy="1440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AE1577EF-E694-B8C7-F5F0-5FA66A468ACD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4911034" y="4544661"/>
                  <a:ext cx="21240" cy="320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62">
            <p14:nvContentPartPr>
              <p14:cNvPr id="44" name="Ink 43">
                <a:extLst>
                  <a:ext uri="{FF2B5EF4-FFF2-40B4-BE49-F238E27FC236}">
                    <a16:creationId xmlns:a16="http://schemas.microsoft.com/office/drawing/2014/main" id="{DAFD7710-DA37-D942-346D-6496A9A9D250}"/>
                  </a:ext>
                </a:extLst>
              </p14:cNvPr>
              <p14:cNvContentPartPr/>
              <p14:nvPr/>
            </p14:nvContentPartPr>
            <p14:xfrm>
              <a:off x="5199034" y="1298181"/>
              <a:ext cx="980640" cy="396360"/>
            </p14:xfrm>
          </p:contentPart>
        </mc:Choice>
        <mc:Fallback xmlns="">
          <p:pic>
            <p:nvPicPr>
              <p:cNvPr id="44" name="Ink 43">
                <a:extLst>
                  <a:ext uri="{FF2B5EF4-FFF2-40B4-BE49-F238E27FC236}">
                    <a16:creationId xmlns:a16="http://schemas.microsoft.com/office/drawing/2014/main" id="{DAFD7710-DA37-D942-346D-6496A9A9D250}"/>
                  </a:ext>
                </a:extLst>
              </p:cNvPr>
              <p:cNvPicPr/>
              <p:nvPr/>
            </p:nvPicPr>
            <p:blipFill>
              <a:blip r:embed="rId63"/>
              <a:stretch>
                <a:fillRect/>
              </a:stretch>
            </p:blipFill>
            <p:spPr>
              <a:xfrm>
                <a:off x="5190034" y="1289181"/>
                <a:ext cx="998280" cy="414000"/>
              </a:xfrm>
              <a:prstGeom prst="rect">
                <a:avLst/>
              </a:prstGeom>
            </p:spPr>
          </p:pic>
        </mc:Fallback>
      </mc:AlternateContent>
      <p:grpSp>
        <p:nvGrpSpPr>
          <p:cNvPr id="63" name="Group 62">
            <a:extLst>
              <a:ext uri="{FF2B5EF4-FFF2-40B4-BE49-F238E27FC236}">
                <a16:creationId xmlns:a16="http://schemas.microsoft.com/office/drawing/2014/main" id="{B271F67D-BBFC-F1BD-1BDC-A6134CFC9B4C}"/>
              </a:ext>
            </a:extLst>
          </p:cNvPr>
          <p:cNvGrpSpPr/>
          <p:nvPr/>
        </p:nvGrpSpPr>
        <p:grpSpPr>
          <a:xfrm>
            <a:off x="6559834" y="5221461"/>
            <a:ext cx="1265760" cy="1045440"/>
            <a:chOff x="6559834" y="5221461"/>
            <a:chExt cx="1265760" cy="1045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50" name="Ink 49">
                  <a:extLst>
                    <a:ext uri="{FF2B5EF4-FFF2-40B4-BE49-F238E27FC236}">
                      <a16:creationId xmlns:a16="http://schemas.microsoft.com/office/drawing/2014/main" id="{6E58505F-D220-FA44-E97B-3D9654FFE048}"/>
                    </a:ext>
                  </a:extLst>
                </p14:cNvPr>
                <p14:cNvContentPartPr/>
                <p14:nvPr/>
              </p14:nvContentPartPr>
              <p14:xfrm>
                <a:off x="7280914" y="5371941"/>
                <a:ext cx="544680" cy="399600"/>
              </p14:xfrm>
            </p:contentPart>
          </mc:Choice>
          <mc:Fallback xmlns="">
            <p:pic>
              <p:nvPicPr>
                <p:cNvPr id="50" name="Ink 49">
                  <a:extLst>
                    <a:ext uri="{FF2B5EF4-FFF2-40B4-BE49-F238E27FC236}">
                      <a16:creationId xmlns:a16="http://schemas.microsoft.com/office/drawing/2014/main" id="{6E58505F-D220-FA44-E97B-3D9654FFE048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7271914" y="5362941"/>
                  <a:ext cx="562320" cy="41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3CAAD5B4-FF14-73B5-AD15-8EADD43CBE91}"/>
                    </a:ext>
                  </a:extLst>
                </p14:cNvPr>
                <p14:cNvContentPartPr/>
                <p14:nvPr/>
              </p14:nvContentPartPr>
              <p14:xfrm>
                <a:off x="6571354" y="5580021"/>
                <a:ext cx="121680" cy="33336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3CAAD5B4-FF14-73B5-AD15-8EADD43CBE91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6562714" y="5571381"/>
                  <a:ext cx="139320" cy="35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53795DBE-82E3-5819-BEB3-EF3E602118D6}"/>
                    </a:ext>
                  </a:extLst>
                </p14:cNvPr>
                <p14:cNvContentPartPr/>
                <p14:nvPr/>
              </p14:nvContentPartPr>
              <p14:xfrm>
                <a:off x="6559834" y="5774061"/>
                <a:ext cx="144360" cy="11736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53795DBE-82E3-5819-BEB3-EF3E602118D6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6550834" y="5765061"/>
                  <a:ext cx="162000" cy="13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75219810-2D60-F135-9A17-41E76268B5FD}"/>
                    </a:ext>
                  </a:extLst>
                </p14:cNvPr>
                <p14:cNvContentPartPr/>
                <p14:nvPr/>
              </p14:nvContentPartPr>
              <p14:xfrm>
                <a:off x="6714634" y="5531061"/>
                <a:ext cx="385560" cy="31968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75219810-2D60-F135-9A17-41E76268B5FD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6705994" y="5522061"/>
                  <a:ext cx="403200" cy="33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76564FC3-CF61-5D22-1EEF-4C661DC781CC}"/>
                    </a:ext>
                  </a:extLst>
                </p14:cNvPr>
                <p14:cNvContentPartPr/>
                <p14:nvPr/>
              </p14:nvContentPartPr>
              <p14:xfrm>
                <a:off x="7068514" y="5477421"/>
                <a:ext cx="11520" cy="14796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76564FC3-CF61-5D22-1EEF-4C661DC781CC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7059514" y="5468421"/>
                  <a:ext cx="29160" cy="16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698AED2C-9F7B-6CC3-4041-7648BBE9A119}"/>
                    </a:ext>
                  </a:extLst>
                </p14:cNvPr>
                <p14:cNvContentPartPr/>
                <p14:nvPr/>
              </p14:nvContentPartPr>
              <p14:xfrm>
                <a:off x="7000114" y="5468421"/>
                <a:ext cx="2160" cy="108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698AED2C-9F7B-6CC3-4041-7648BBE9A119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6991114" y="5459421"/>
                  <a:ext cx="19800" cy="1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56" name="Ink 55">
                  <a:extLst>
                    <a:ext uri="{FF2B5EF4-FFF2-40B4-BE49-F238E27FC236}">
                      <a16:creationId xmlns:a16="http://schemas.microsoft.com/office/drawing/2014/main" id="{D7DA5AE2-A4F8-369D-E7DF-DB03D4CF683C}"/>
                    </a:ext>
                  </a:extLst>
                </p14:cNvPr>
                <p14:cNvContentPartPr/>
                <p14:nvPr/>
              </p14:nvContentPartPr>
              <p14:xfrm>
                <a:off x="7108474" y="5393901"/>
                <a:ext cx="99720" cy="148320"/>
              </p14:xfrm>
            </p:contentPart>
          </mc:Choice>
          <mc:Fallback xmlns="">
            <p:pic>
              <p:nvPicPr>
                <p:cNvPr id="56" name="Ink 55">
                  <a:extLst>
                    <a:ext uri="{FF2B5EF4-FFF2-40B4-BE49-F238E27FC236}">
                      <a16:creationId xmlns:a16="http://schemas.microsoft.com/office/drawing/2014/main" id="{D7DA5AE2-A4F8-369D-E7DF-DB03D4CF683C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7099834" y="5384901"/>
                  <a:ext cx="117360" cy="16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62C52D20-4E31-224D-0C71-5A9EABDED641}"/>
                    </a:ext>
                  </a:extLst>
                </p14:cNvPr>
                <p14:cNvContentPartPr/>
                <p14:nvPr/>
              </p14:nvContentPartPr>
              <p14:xfrm>
                <a:off x="7184434" y="5301741"/>
                <a:ext cx="112320" cy="20340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62C52D20-4E31-224D-0C71-5A9EABDED641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7175434" y="5292741"/>
                  <a:ext cx="129960" cy="22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486B70CC-ADC3-BCDF-740D-822DB66FA4C4}"/>
                    </a:ext>
                  </a:extLst>
                </p14:cNvPr>
                <p14:cNvContentPartPr/>
                <p14:nvPr/>
              </p14:nvContentPartPr>
              <p14:xfrm>
                <a:off x="7274074" y="5221461"/>
                <a:ext cx="142920" cy="16848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486B70CC-ADC3-BCDF-740D-822DB66FA4C4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7265434" y="5212461"/>
                  <a:ext cx="160560" cy="18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E9689E1C-5639-B7D6-159F-081F840749A4}"/>
                    </a:ext>
                  </a:extLst>
                </p14:cNvPr>
                <p14:cNvContentPartPr/>
                <p14:nvPr/>
              </p14:nvContentPartPr>
              <p14:xfrm>
                <a:off x="6744874" y="6044061"/>
                <a:ext cx="167400" cy="22284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E9689E1C-5639-B7D6-159F-081F840749A4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6735874" y="6035421"/>
                  <a:ext cx="185040" cy="24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60" name="Ink 59">
                  <a:extLst>
                    <a:ext uri="{FF2B5EF4-FFF2-40B4-BE49-F238E27FC236}">
                      <a16:creationId xmlns:a16="http://schemas.microsoft.com/office/drawing/2014/main" id="{4A40C13A-40BC-7393-50C5-7AFCBDC8024F}"/>
                    </a:ext>
                  </a:extLst>
                </p14:cNvPr>
                <p14:cNvContentPartPr/>
                <p14:nvPr/>
              </p14:nvContentPartPr>
              <p14:xfrm>
                <a:off x="6946114" y="5908341"/>
                <a:ext cx="300240" cy="271440"/>
              </p14:xfrm>
            </p:contentPart>
          </mc:Choice>
          <mc:Fallback xmlns="">
            <p:pic>
              <p:nvPicPr>
                <p:cNvPr id="60" name="Ink 59">
                  <a:extLst>
                    <a:ext uri="{FF2B5EF4-FFF2-40B4-BE49-F238E27FC236}">
                      <a16:creationId xmlns:a16="http://schemas.microsoft.com/office/drawing/2014/main" id="{4A40C13A-40BC-7393-50C5-7AFCBDC8024F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6937114" y="5899701"/>
                  <a:ext cx="317880" cy="28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FC580EEC-4C71-100B-F3DB-E80402D88B28}"/>
                    </a:ext>
                  </a:extLst>
                </p14:cNvPr>
                <p14:cNvContentPartPr/>
                <p14:nvPr/>
              </p14:nvContentPartPr>
              <p14:xfrm>
                <a:off x="7252114" y="5824821"/>
                <a:ext cx="132120" cy="14904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FC580EEC-4C71-100B-F3DB-E80402D88B28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7243114" y="5815821"/>
                  <a:ext cx="149760" cy="16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8">
              <p14:nvContentPartPr>
                <p14:cNvPr id="62" name="Ink 61">
                  <a:extLst>
                    <a:ext uri="{FF2B5EF4-FFF2-40B4-BE49-F238E27FC236}">
                      <a16:creationId xmlns:a16="http://schemas.microsoft.com/office/drawing/2014/main" id="{A08CF9F5-40A3-9F01-0C3E-CD5BB283E609}"/>
                    </a:ext>
                  </a:extLst>
                </p14:cNvPr>
                <p14:cNvContentPartPr/>
                <p14:nvPr/>
              </p14:nvContentPartPr>
              <p14:xfrm>
                <a:off x="7421674" y="5691621"/>
                <a:ext cx="399240" cy="230760"/>
              </p14:xfrm>
            </p:contentPart>
          </mc:Choice>
          <mc:Fallback xmlns="">
            <p:pic>
              <p:nvPicPr>
                <p:cNvPr id="62" name="Ink 61">
                  <a:extLst>
                    <a:ext uri="{FF2B5EF4-FFF2-40B4-BE49-F238E27FC236}">
                      <a16:creationId xmlns:a16="http://schemas.microsoft.com/office/drawing/2014/main" id="{A08CF9F5-40A3-9F01-0C3E-CD5BB283E609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7413034" y="5682621"/>
                  <a:ext cx="416880" cy="2484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3C7ECCBF-FB22-1E42-C05B-818CEEA66B59}"/>
              </a:ext>
            </a:extLst>
          </p:cNvPr>
          <p:cNvGrpSpPr/>
          <p:nvPr/>
        </p:nvGrpSpPr>
        <p:grpSpPr>
          <a:xfrm>
            <a:off x="7978234" y="1590141"/>
            <a:ext cx="3432240" cy="2023920"/>
            <a:chOff x="7978234" y="1590141"/>
            <a:chExt cx="3432240" cy="2023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0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BF5A847B-0C6F-29D0-F4F8-28120318634E}"/>
                    </a:ext>
                  </a:extLst>
                </p14:cNvPr>
                <p14:cNvContentPartPr/>
                <p14:nvPr/>
              </p14:nvContentPartPr>
              <p14:xfrm>
                <a:off x="7978234" y="1689861"/>
                <a:ext cx="568800" cy="55692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BF5A847B-0C6F-29D0-F4F8-28120318634E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7969594" y="1680861"/>
                  <a:ext cx="586440" cy="57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2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43F1279B-45C5-741F-8C98-4FAA9DB011A9}"/>
                    </a:ext>
                  </a:extLst>
                </p14:cNvPr>
                <p14:cNvContentPartPr/>
                <p14:nvPr/>
              </p14:nvContentPartPr>
              <p14:xfrm>
                <a:off x="8548474" y="1646661"/>
                <a:ext cx="78840" cy="20484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43F1279B-45C5-741F-8C98-4FAA9DB011A9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8539474" y="1637661"/>
                  <a:ext cx="96480" cy="22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4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D3343562-E838-AC5A-3B65-DA6526CA8A71}"/>
                    </a:ext>
                  </a:extLst>
                </p14:cNvPr>
                <p14:cNvContentPartPr/>
                <p14:nvPr/>
              </p14:nvContentPartPr>
              <p14:xfrm>
                <a:off x="8648914" y="1590141"/>
                <a:ext cx="204840" cy="22644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D3343562-E838-AC5A-3B65-DA6526CA8A71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8640274" y="1581501"/>
                  <a:ext cx="222480" cy="24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4FAE52E8-266F-3586-B14B-D3FE5AE2345B}"/>
                    </a:ext>
                  </a:extLst>
                </p14:cNvPr>
                <p14:cNvContentPartPr/>
                <p14:nvPr/>
              </p14:nvContentPartPr>
              <p14:xfrm>
                <a:off x="8887594" y="1616781"/>
                <a:ext cx="16200" cy="4032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4FAE52E8-266F-3586-B14B-D3FE5AE2345B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8878594" y="1607781"/>
                  <a:ext cx="33840" cy="5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">
              <p14:nvContentPartPr>
                <p14:cNvPr id="64" name="Ink 63">
                  <a:extLst>
                    <a:ext uri="{FF2B5EF4-FFF2-40B4-BE49-F238E27FC236}">
                      <a16:creationId xmlns:a16="http://schemas.microsoft.com/office/drawing/2014/main" id="{3A6B8BF9-53DC-3721-60D9-497B2BEEA6DC}"/>
                    </a:ext>
                  </a:extLst>
                </p14:cNvPr>
                <p14:cNvContentPartPr/>
                <p14:nvPr/>
              </p14:nvContentPartPr>
              <p14:xfrm>
                <a:off x="8080114" y="2749701"/>
                <a:ext cx="763200" cy="529200"/>
              </p14:xfrm>
            </p:contentPart>
          </mc:Choice>
          <mc:Fallback xmlns="">
            <p:pic>
              <p:nvPicPr>
                <p:cNvPr id="64" name="Ink 63">
                  <a:extLst>
                    <a:ext uri="{FF2B5EF4-FFF2-40B4-BE49-F238E27FC236}">
                      <a16:creationId xmlns:a16="http://schemas.microsoft.com/office/drawing/2014/main" id="{3A6B8BF9-53DC-3721-60D9-497B2BEEA6DC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8071114" y="2741061"/>
                  <a:ext cx="780840" cy="54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0">
              <p14:nvContentPartPr>
                <p14:cNvPr id="65" name="Ink 64">
                  <a:extLst>
                    <a:ext uri="{FF2B5EF4-FFF2-40B4-BE49-F238E27FC236}">
                      <a16:creationId xmlns:a16="http://schemas.microsoft.com/office/drawing/2014/main" id="{87A4354B-EDFB-60C0-FBDB-DB0D0882B691}"/>
                    </a:ext>
                  </a:extLst>
                </p14:cNvPr>
                <p14:cNvContentPartPr/>
                <p14:nvPr/>
              </p14:nvContentPartPr>
              <p14:xfrm>
                <a:off x="8113234" y="3158661"/>
                <a:ext cx="181440" cy="160560"/>
              </p14:xfrm>
            </p:contentPart>
          </mc:Choice>
          <mc:Fallback xmlns="">
            <p:pic>
              <p:nvPicPr>
                <p:cNvPr id="65" name="Ink 64">
                  <a:extLst>
                    <a:ext uri="{FF2B5EF4-FFF2-40B4-BE49-F238E27FC236}">
                      <a16:creationId xmlns:a16="http://schemas.microsoft.com/office/drawing/2014/main" id="{87A4354B-EDFB-60C0-FBDB-DB0D0882B691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8104234" y="3150021"/>
                  <a:ext cx="199080" cy="17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2">
              <p14:nvContentPartPr>
                <p14:cNvPr id="66" name="Ink 65">
                  <a:extLst>
                    <a:ext uri="{FF2B5EF4-FFF2-40B4-BE49-F238E27FC236}">
                      <a16:creationId xmlns:a16="http://schemas.microsoft.com/office/drawing/2014/main" id="{899C38D7-8B09-2C92-1EED-BA41CB9CE54C}"/>
                    </a:ext>
                  </a:extLst>
                </p14:cNvPr>
                <p14:cNvContentPartPr/>
                <p14:nvPr/>
              </p14:nvContentPartPr>
              <p14:xfrm>
                <a:off x="8957434" y="2284581"/>
                <a:ext cx="754920" cy="460080"/>
              </p14:xfrm>
            </p:contentPart>
          </mc:Choice>
          <mc:Fallback xmlns="">
            <p:pic>
              <p:nvPicPr>
                <p:cNvPr id="66" name="Ink 65">
                  <a:extLst>
                    <a:ext uri="{FF2B5EF4-FFF2-40B4-BE49-F238E27FC236}">
                      <a16:creationId xmlns:a16="http://schemas.microsoft.com/office/drawing/2014/main" id="{899C38D7-8B09-2C92-1EED-BA41CB9CE54C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8948794" y="2275941"/>
                  <a:ext cx="772560" cy="47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4">
              <p14:nvContentPartPr>
                <p14:cNvPr id="67" name="Ink 66">
                  <a:extLst>
                    <a:ext uri="{FF2B5EF4-FFF2-40B4-BE49-F238E27FC236}">
                      <a16:creationId xmlns:a16="http://schemas.microsoft.com/office/drawing/2014/main" id="{ECE7844A-9FB8-EEA3-2C24-11A4ABD7D09E}"/>
                    </a:ext>
                  </a:extLst>
                </p14:cNvPr>
                <p14:cNvContentPartPr/>
                <p14:nvPr/>
              </p14:nvContentPartPr>
              <p14:xfrm>
                <a:off x="9747994" y="2122581"/>
                <a:ext cx="102600" cy="166320"/>
              </p14:xfrm>
            </p:contentPart>
          </mc:Choice>
          <mc:Fallback xmlns="">
            <p:pic>
              <p:nvPicPr>
                <p:cNvPr id="67" name="Ink 66">
                  <a:extLst>
                    <a:ext uri="{FF2B5EF4-FFF2-40B4-BE49-F238E27FC236}">
                      <a16:creationId xmlns:a16="http://schemas.microsoft.com/office/drawing/2014/main" id="{ECE7844A-9FB8-EEA3-2C24-11A4ABD7D09E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9739354" y="2113941"/>
                  <a:ext cx="120240" cy="18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6">
              <p14:nvContentPartPr>
                <p14:cNvPr id="68" name="Ink 67">
                  <a:extLst>
                    <a:ext uri="{FF2B5EF4-FFF2-40B4-BE49-F238E27FC236}">
                      <a16:creationId xmlns:a16="http://schemas.microsoft.com/office/drawing/2014/main" id="{767E11C4-BE43-50EF-8AFE-55756920C79F}"/>
                    </a:ext>
                  </a:extLst>
                </p14:cNvPr>
                <p14:cNvContentPartPr/>
                <p14:nvPr/>
              </p14:nvContentPartPr>
              <p14:xfrm>
                <a:off x="9835834" y="1825581"/>
                <a:ext cx="537840" cy="333360"/>
              </p14:xfrm>
            </p:contentPart>
          </mc:Choice>
          <mc:Fallback xmlns="">
            <p:pic>
              <p:nvPicPr>
                <p:cNvPr id="68" name="Ink 67">
                  <a:extLst>
                    <a:ext uri="{FF2B5EF4-FFF2-40B4-BE49-F238E27FC236}">
                      <a16:creationId xmlns:a16="http://schemas.microsoft.com/office/drawing/2014/main" id="{767E11C4-BE43-50EF-8AFE-55756920C79F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9826834" y="1816941"/>
                  <a:ext cx="555480" cy="35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8">
              <p14:nvContentPartPr>
                <p14:cNvPr id="69" name="Ink 68">
                  <a:extLst>
                    <a:ext uri="{FF2B5EF4-FFF2-40B4-BE49-F238E27FC236}">
                      <a16:creationId xmlns:a16="http://schemas.microsoft.com/office/drawing/2014/main" id="{2ACB7FD9-F2DB-632C-20DC-99F5785F9E78}"/>
                    </a:ext>
                  </a:extLst>
                </p14:cNvPr>
                <p14:cNvContentPartPr/>
                <p14:nvPr/>
              </p14:nvContentPartPr>
              <p14:xfrm>
                <a:off x="10423354" y="1758621"/>
                <a:ext cx="19440" cy="11520"/>
              </p14:xfrm>
            </p:contentPart>
          </mc:Choice>
          <mc:Fallback xmlns="">
            <p:pic>
              <p:nvPicPr>
                <p:cNvPr id="69" name="Ink 68">
                  <a:extLst>
                    <a:ext uri="{FF2B5EF4-FFF2-40B4-BE49-F238E27FC236}">
                      <a16:creationId xmlns:a16="http://schemas.microsoft.com/office/drawing/2014/main" id="{2ACB7FD9-F2DB-632C-20DC-99F5785F9E78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10414714" y="1749621"/>
                  <a:ext cx="37080" cy="2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0">
              <p14:nvContentPartPr>
                <p14:cNvPr id="71" name="Ink 70">
                  <a:extLst>
                    <a:ext uri="{FF2B5EF4-FFF2-40B4-BE49-F238E27FC236}">
                      <a16:creationId xmlns:a16="http://schemas.microsoft.com/office/drawing/2014/main" id="{42310193-49E3-0517-48D0-88BF9FDDF9F4}"/>
                    </a:ext>
                  </a:extLst>
                </p14:cNvPr>
                <p14:cNvContentPartPr/>
                <p14:nvPr/>
              </p14:nvContentPartPr>
              <p14:xfrm>
                <a:off x="9037354" y="3030501"/>
                <a:ext cx="267840" cy="186840"/>
              </p14:xfrm>
            </p:contentPart>
          </mc:Choice>
          <mc:Fallback xmlns="">
            <p:pic>
              <p:nvPicPr>
                <p:cNvPr id="71" name="Ink 70">
                  <a:extLst>
                    <a:ext uri="{FF2B5EF4-FFF2-40B4-BE49-F238E27FC236}">
                      <a16:creationId xmlns:a16="http://schemas.microsoft.com/office/drawing/2014/main" id="{42310193-49E3-0517-48D0-88BF9FDDF9F4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9028714" y="3021501"/>
                  <a:ext cx="285480" cy="20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2">
              <p14:nvContentPartPr>
                <p14:cNvPr id="72" name="Ink 71">
                  <a:extLst>
                    <a:ext uri="{FF2B5EF4-FFF2-40B4-BE49-F238E27FC236}">
                      <a16:creationId xmlns:a16="http://schemas.microsoft.com/office/drawing/2014/main" id="{D329CDF9-6419-2EAB-2A9F-F3744564F20F}"/>
                    </a:ext>
                  </a:extLst>
                </p14:cNvPr>
                <p14:cNvContentPartPr/>
                <p14:nvPr/>
              </p14:nvContentPartPr>
              <p14:xfrm>
                <a:off x="9116194" y="3086301"/>
                <a:ext cx="222480" cy="218880"/>
              </p14:xfrm>
            </p:contentPart>
          </mc:Choice>
          <mc:Fallback xmlns="">
            <p:pic>
              <p:nvPicPr>
                <p:cNvPr id="72" name="Ink 71">
                  <a:extLst>
                    <a:ext uri="{FF2B5EF4-FFF2-40B4-BE49-F238E27FC236}">
                      <a16:creationId xmlns:a16="http://schemas.microsoft.com/office/drawing/2014/main" id="{D329CDF9-6419-2EAB-2A9F-F3744564F20F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9107554" y="3077661"/>
                  <a:ext cx="240120" cy="23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4">
              <p14:nvContentPartPr>
                <p14:cNvPr id="73" name="Ink 72">
                  <a:extLst>
                    <a:ext uri="{FF2B5EF4-FFF2-40B4-BE49-F238E27FC236}">
                      <a16:creationId xmlns:a16="http://schemas.microsoft.com/office/drawing/2014/main" id="{8B902147-984D-A2D8-8672-9D8E89DEF9B0}"/>
                    </a:ext>
                  </a:extLst>
                </p14:cNvPr>
                <p14:cNvContentPartPr/>
                <p14:nvPr/>
              </p14:nvContentPartPr>
              <p14:xfrm>
                <a:off x="9250114" y="2975781"/>
                <a:ext cx="180000" cy="258120"/>
              </p14:xfrm>
            </p:contentPart>
          </mc:Choice>
          <mc:Fallback xmlns="">
            <p:pic>
              <p:nvPicPr>
                <p:cNvPr id="73" name="Ink 72">
                  <a:extLst>
                    <a:ext uri="{FF2B5EF4-FFF2-40B4-BE49-F238E27FC236}">
                      <a16:creationId xmlns:a16="http://schemas.microsoft.com/office/drawing/2014/main" id="{8B902147-984D-A2D8-8672-9D8E89DEF9B0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9241474" y="2966781"/>
                  <a:ext cx="197640" cy="27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6">
              <p14:nvContentPartPr>
                <p14:cNvPr id="74" name="Ink 73">
                  <a:extLst>
                    <a:ext uri="{FF2B5EF4-FFF2-40B4-BE49-F238E27FC236}">
                      <a16:creationId xmlns:a16="http://schemas.microsoft.com/office/drawing/2014/main" id="{1F24C929-6D37-6F01-2E2D-BB3EC34832BA}"/>
                    </a:ext>
                  </a:extLst>
                </p14:cNvPr>
                <p14:cNvContentPartPr/>
                <p14:nvPr/>
              </p14:nvContentPartPr>
              <p14:xfrm>
                <a:off x="9480514" y="2744661"/>
                <a:ext cx="321480" cy="217440"/>
              </p14:xfrm>
            </p:contentPart>
          </mc:Choice>
          <mc:Fallback xmlns="">
            <p:pic>
              <p:nvPicPr>
                <p:cNvPr id="74" name="Ink 73">
                  <a:extLst>
                    <a:ext uri="{FF2B5EF4-FFF2-40B4-BE49-F238E27FC236}">
                      <a16:creationId xmlns:a16="http://schemas.microsoft.com/office/drawing/2014/main" id="{1F24C929-6D37-6F01-2E2D-BB3EC34832BA}"/>
                    </a:ext>
                  </a:extLst>
                </p:cNvPr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9471874" y="2736021"/>
                  <a:ext cx="339120" cy="23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8">
              <p14:nvContentPartPr>
                <p14:cNvPr id="75" name="Ink 74">
                  <a:extLst>
                    <a:ext uri="{FF2B5EF4-FFF2-40B4-BE49-F238E27FC236}">
                      <a16:creationId xmlns:a16="http://schemas.microsoft.com/office/drawing/2014/main" id="{CA8E649B-7B36-7D0E-0C2C-4793DD3AEF82}"/>
                    </a:ext>
                  </a:extLst>
                </p14:cNvPr>
                <p14:cNvContentPartPr/>
                <p14:nvPr/>
              </p14:nvContentPartPr>
              <p14:xfrm>
                <a:off x="9727834" y="2690301"/>
                <a:ext cx="45720" cy="9360"/>
              </p14:xfrm>
            </p:contentPart>
          </mc:Choice>
          <mc:Fallback xmlns="">
            <p:pic>
              <p:nvPicPr>
                <p:cNvPr id="75" name="Ink 74">
                  <a:extLst>
                    <a:ext uri="{FF2B5EF4-FFF2-40B4-BE49-F238E27FC236}">
                      <a16:creationId xmlns:a16="http://schemas.microsoft.com/office/drawing/2014/main" id="{CA8E649B-7B36-7D0E-0C2C-4793DD3AEF82}"/>
                    </a:ext>
                  </a:extLst>
                </p:cNvPr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9718834" y="2681661"/>
                  <a:ext cx="63360" cy="2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0">
              <p14:nvContentPartPr>
                <p14:cNvPr id="76" name="Ink 75">
                  <a:extLst>
                    <a:ext uri="{FF2B5EF4-FFF2-40B4-BE49-F238E27FC236}">
                      <a16:creationId xmlns:a16="http://schemas.microsoft.com/office/drawing/2014/main" id="{2087B676-9479-6252-54BB-6876EFE6990B}"/>
                    </a:ext>
                  </a:extLst>
                </p14:cNvPr>
                <p14:cNvContentPartPr/>
                <p14:nvPr/>
              </p14:nvContentPartPr>
              <p14:xfrm>
                <a:off x="9860674" y="2521821"/>
                <a:ext cx="248400" cy="353520"/>
              </p14:xfrm>
            </p:contentPart>
          </mc:Choice>
          <mc:Fallback xmlns="">
            <p:pic>
              <p:nvPicPr>
                <p:cNvPr id="76" name="Ink 75">
                  <a:extLst>
                    <a:ext uri="{FF2B5EF4-FFF2-40B4-BE49-F238E27FC236}">
                      <a16:creationId xmlns:a16="http://schemas.microsoft.com/office/drawing/2014/main" id="{2087B676-9479-6252-54BB-6876EFE6990B}"/>
                    </a:ext>
                  </a:extLst>
                </p:cNvPr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9851674" y="2513181"/>
                  <a:ext cx="266040" cy="37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2">
              <p14:nvContentPartPr>
                <p14:cNvPr id="77" name="Ink 76">
                  <a:extLst>
                    <a:ext uri="{FF2B5EF4-FFF2-40B4-BE49-F238E27FC236}">
                      <a16:creationId xmlns:a16="http://schemas.microsoft.com/office/drawing/2014/main" id="{2FCF7E50-FE68-7D33-0F21-AA3529B0D26C}"/>
                    </a:ext>
                  </a:extLst>
                </p14:cNvPr>
                <p14:cNvContentPartPr/>
                <p14:nvPr/>
              </p14:nvContentPartPr>
              <p14:xfrm>
                <a:off x="10272154" y="2253981"/>
                <a:ext cx="274680" cy="266760"/>
              </p14:xfrm>
            </p:contentPart>
          </mc:Choice>
          <mc:Fallback xmlns="">
            <p:pic>
              <p:nvPicPr>
                <p:cNvPr id="77" name="Ink 76">
                  <a:extLst>
                    <a:ext uri="{FF2B5EF4-FFF2-40B4-BE49-F238E27FC236}">
                      <a16:creationId xmlns:a16="http://schemas.microsoft.com/office/drawing/2014/main" id="{2FCF7E50-FE68-7D33-0F21-AA3529B0D26C}"/>
                    </a:ext>
                  </a:extLst>
                </p:cNvPr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10263514" y="2245341"/>
                  <a:ext cx="292320" cy="28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4">
              <p14:nvContentPartPr>
                <p14:cNvPr id="78" name="Ink 77">
                  <a:extLst>
                    <a:ext uri="{FF2B5EF4-FFF2-40B4-BE49-F238E27FC236}">
                      <a16:creationId xmlns:a16="http://schemas.microsoft.com/office/drawing/2014/main" id="{874AFCE1-EB53-2E59-DC78-8BC9799B9743}"/>
                    </a:ext>
                  </a:extLst>
                </p14:cNvPr>
                <p14:cNvContentPartPr/>
                <p14:nvPr/>
              </p14:nvContentPartPr>
              <p14:xfrm>
                <a:off x="10497874" y="2230221"/>
                <a:ext cx="18360" cy="2520"/>
              </p14:xfrm>
            </p:contentPart>
          </mc:Choice>
          <mc:Fallback xmlns="">
            <p:pic>
              <p:nvPicPr>
                <p:cNvPr id="78" name="Ink 77">
                  <a:extLst>
                    <a:ext uri="{FF2B5EF4-FFF2-40B4-BE49-F238E27FC236}">
                      <a16:creationId xmlns:a16="http://schemas.microsoft.com/office/drawing/2014/main" id="{874AFCE1-EB53-2E59-DC78-8BC9799B9743}"/>
                    </a:ext>
                  </a:extLst>
                </p:cNvPr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10489234" y="2221581"/>
                  <a:ext cx="36000" cy="2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6">
              <p14:nvContentPartPr>
                <p14:cNvPr id="79" name="Ink 78">
                  <a:extLst>
                    <a:ext uri="{FF2B5EF4-FFF2-40B4-BE49-F238E27FC236}">
                      <a16:creationId xmlns:a16="http://schemas.microsoft.com/office/drawing/2014/main" id="{E471F5F4-6C9E-5911-A40C-B10C5A67AAA6}"/>
                    </a:ext>
                  </a:extLst>
                </p14:cNvPr>
                <p14:cNvContentPartPr/>
                <p14:nvPr/>
              </p14:nvContentPartPr>
              <p14:xfrm>
                <a:off x="10581394" y="2197101"/>
                <a:ext cx="135720" cy="171360"/>
              </p14:xfrm>
            </p:contentPart>
          </mc:Choice>
          <mc:Fallback xmlns="">
            <p:pic>
              <p:nvPicPr>
                <p:cNvPr id="79" name="Ink 78">
                  <a:extLst>
                    <a:ext uri="{FF2B5EF4-FFF2-40B4-BE49-F238E27FC236}">
                      <a16:creationId xmlns:a16="http://schemas.microsoft.com/office/drawing/2014/main" id="{E471F5F4-6C9E-5911-A40C-B10C5A67AAA6}"/>
                    </a:ext>
                  </a:extLst>
                </p:cNvPr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10572754" y="2188101"/>
                  <a:ext cx="153360" cy="18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8">
              <p14:nvContentPartPr>
                <p14:cNvPr id="80" name="Ink 79">
                  <a:extLst>
                    <a:ext uri="{FF2B5EF4-FFF2-40B4-BE49-F238E27FC236}">
                      <a16:creationId xmlns:a16="http://schemas.microsoft.com/office/drawing/2014/main" id="{3CEFC0C9-8BDD-E18E-6039-C53A1F8776C5}"/>
                    </a:ext>
                  </a:extLst>
                </p14:cNvPr>
                <p14:cNvContentPartPr/>
                <p14:nvPr/>
              </p14:nvContentPartPr>
              <p14:xfrm>
                <a:off x="10701274" y="2070021"/>
                <a:ext cx="232200" cy="213840"/>
              </p14:xfrm>
            </p:contentPart>
          </mc:Choice>
          <mc:Fallback xmlns="">
            <p:pic>
              <p:nvPicPr>
                <p:cNvPr id="80" name="Ink 79">
                  <a:extLst>
                    <a:ext uri="{FF2B5EF4-FFF2-40B4-BE49-F238E27FC236}">
                      <a16:creationId xmlns:a16="http://schemas.microsoft.com/office/drawing/2014/main" id="{3CEFC0C9-8BDD-E18E-6039-C53A1F8776C5}"/>
                    </a:ext>
                  </a:extLst>
                </p:cNvPr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10692634" y="2061381"/>
                  <a:ext cx="249840" cy="23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0">
              <p14:nvContentPartPr>
                <p14:cNvPr id="81" name="Ink 80">
                  <a:extLst>
                    <a:ext uri="{FF2B5EF4-FFF2-40B4-BE49-F238E27FC236}">
                      <a16:creationId xmlns:a16="http://schemas.microsoft.com/office/drawing/2014/main" id="{82AFEF79-32A2-9A6E-CED9-8D9282965FD8}"/>
                    </a:ext>
                  </a:extLst>
                </p14:cNvPr>
                <p14:cNvContentPartPr/>
                <p14:nvPr/>
              </p14:nvContentPartPr>
              <p14:xfrm>
                <a:off x="10941034" y="1760781"/>
                <a:ext cx="469440" cy="358920"/>
              </p14:xfrm>
            </p:contentPart>
          </mc:Choice>
          <mc:Fallback xmlns="">
            <p:pic>
              <p:nvPicPr>
                <p:cNvPr id="81" name="Ink 80">
                  <a:extLst>
                    <a:ext uri="{FF2B5EF4-FFF2-40B4-BE49-F238E27FC236}">
                      <a16:creationId xmlns:a16="http://schemas.microsoft.com/office/drawing/2014/main" id="{82AFEF79-32A2-9A6E-CED9-8D9282965FD8}"/>
                    </a:ext>
                  </a:extLst>
                </p:cNvPr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10932034" y="1751781"/>
                  <a:ext cx="487080" cy="37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2">
              <p14:nvContentPartPr>
                <p14:cNvPr id="83" name="Ink 82">
                  <a:extLst>
                    <a:ext uri="{FF2B5EF4-FFF2-40B4-BE49-F238E27FC236}">
                      <a16:creationId xmlns:a16="http://schemas.microsoft.com/office/drawing/2014/main" id="{3BE48963-CEF7-5DF4-53D6-F6F2007F16B4}"/>
                    </a:ext>
                  </a:extLst>
                </p14:cNvPr>
                <p14:cNvContentPartPr/>
                <p14:nvPr/>
              </p14:nvContentPartPr>
              <p14:xfrm>
                <a:off x="9650434" y="3230661"/>
                <a:ext cx="104400" cy="383400"/>
              </p14:xfrm>
            </p:contentPart>
          </mc:Choice>
          <mc:Fallback xmlns="">
            <p:pic>
              <p:nvPicPr>
                <p:cNvPr id="83" name="Ink 82">
                  <a:extLst>
                    <a:ext uri="{FF2B5EF4-FFF2-40B4-BE49-F238E27FC236}">
                      <a16:creationId xmlns:a16="http://schemas.microsoft.com/office/drawing/2014/main" id="{3BE48963-CEF7-5DF4-53D6-F6F2007F16B4}"/>
                    </a:ext>
                  </a:extLst>
                </p:cNvPr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9641434" y="3221661"/>
                  <a:ext cx="122040" cy="40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4">
              <p14:nvContentPartPr>
                <p14:cNvPr id="84" name="Ink 83">
                  <a:extLst>
                    <a:ext uri="{FF2B5EF4-FFF2-40B4-BE49-F238E27FC236}">
                      <a16:creationId xmlns:a16="http://schemas.microsoft.com/office/drawing/2014/main" id="{15961C9B-6A1A-208B-2C6D-2B170CE8EF8E}"/>
                    </a:ext>
                  </a:extLst>
                </p14:cNvPr>
                <p14:cNvContentPartPr/>
                <p14:nvPr/>
              </p14:nvContentPartPr>
              <p14:xfrm>
                <a:off x="9602194" y="3466101"/>
                <a:ext cx="180720" cy="128520"/>
              </p14:xfrm>
            </p:contentPart>
          </mc:Choice>
          <mc:Fallback xmlns="">
            <p:pic>
              <p:nvPicPr>
                <p:cNvPr id="84" name="Ink 83">
                  <a:extLst>
                    <a:ext uri="{FF2B5EF4-FFF2-40B4-BE49-F238E27FC236}">
                      <a16:creationId xmlns:a16="http://schemas.microsoft.com/office/drawing/2014/main" id="{15961C9B-6A1A-208B-2C6D-2B170CE8EF8E}"/>
                    </a:ext>
                  </a:extLst>
                </p:cNvPr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9593554" y="3457461"/>
                  <a:ext cx="198360" cy="14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6">
              <p14:nvContentPartPr>
                <p14:cNvPr id="85" name="Ink 84">
                  <a:extLst>
                    <a:ext uri="{FF2B5EF4-FFF2-40B4-BE49-F238E27FC236}">
                      <a16:creationId xmlns:a16="http://schemas.microsoft.com/office/drawing/2014/main" id="{C4BE38AE-514D-ACD4-C63C-BE4EB41B080E}"/>
                    </a:ext>
                  </a:extLst>
                </p14:cNvPr>
                <p14:cNvContentPartPr/>
                <p14:nvPr/>
              </p14:nvContentPartPr>
              <p14:xfrm>
                <a:off x="9805594" y="3267381"/>
                <a:ext cx="246600" cy="257400"/>
              </p14:xfrm>
            </p:contentPart>
          </mc:Choice>
          <mc:Fallback xmlns="">
            <p:pic>
              <p:nvPicPr>
                <p:cNvPr id="85" name="Ink 84">
                  <a:extLst>
                    <a:ext uri="{FF2B5EF4-FFF2-40B4-BE49-F238E27FC236}">
                      <a16:creationId xmlns:a16="http://schemas.microsoft.com/office/drawing/2014/main" id="{C4BE38AE-514D-ACD4-C63C-BE4EB41B080E}"/>
                    </a:ext>
                  </a:extLst>
                </p:cNvPr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9796954" y="3258381"/>
                  <a:ext cx="264240" cy="27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8">
              <p14:nvContentPartPr>
                <p14:cNvPr id="86" name="Ink 85">
                  <a:extLst>
                    <a:ext uri="{FF2B5EF4-FFF2-40B4-BE49-F238E27FC236}">
                      <a16:creationId xmlns:a16="http://schemas.microsoft.com/office/drawing/2014/main" id="{7C299FD3-7220-DAFB-7D7A-02ECE483D39D}"/>
                    </a:ext>
                  </a:extLst>
                </p14:cNvPr>
                <p14:cNvContentPartPr/>
                <p14:nvPr/>
              </p14:nvContentPartPr>
              <p14:xfrm>
                <a:off x="10122754" y="2803701"/>
                <a:ext cx="673200" cy="514080"/>
              </p14:xfrm>
            </p:contentPart>
          </mc:Choice>
          <mc:Fallback xmlns="">
            <p:pic>
              <p:nvPicPr>
                <p:cNvPr id="86" name="Ink 85">
                  <a:extLst>
                    <a:ext uri="{FF2B5EF4-FFF2-40B4-BE49-F238E27FC236}">
                      <a16:creationId xmlns:a16="http://schemas.microsoft.com/office/drawing/2014/main" id="{7C299FD3-7220-DAFB-7D7A-02ECE483D39D}"/>
                    </a:ext>
                  </a:extLst>
                </p:cNvPr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10114114" y="2794701"/>
                  <a:ext cx="690840" cy="53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0">
              <p14:nvContentPartPr>
                <p14:cNvPr id="87" name="Ink 86">
                  <a:extLst>
                    <a:ext uri="{FF2B5EF4-FFF2-40B4-BE49-F238E27FC236}">
                      <a16:creationId xmlns:a16="http://schemas.microsoft.com/office/drawing/2014/main" id="{89EE2A7C-D6CE-7069-DC75-16CB8A963B71}"/>
                    </a:ext>
                  </a:extLst>
                </p14:cNvPr>
                <p14:cNvContentPartPr/>
                <p14:nvPr/>
              </p14:nvContentPartPr>
              <p14:xfrm>
                <a:off x="10839514" y="2850141"/>
                <a:ext cx="18360" cy="25920"/>
              </p14:xfrm>
            </p:contentPart>
          </mc:Choice>
          <mc:Fallback xmlns="">
            <p:pic>
              <p:nvPicPr>
                <p:cNvPr id="87" name="Ink 86">
                  <a:extLst>
                    <a:ext uri="{FF2B5EF4-FFF2-40B4-BE49-F238E27FC236}">
                      <a16:creationId xmlns:a16="http://schemas.microsoft.com/office/drawing/2014/main" id="{89EE2A7C-D6CE-7069-DC75-16CB8A963B71}"/>
                    </a:ext>
                  </a:extLst>
                </p:cNvPr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10830514" y="2841501"/>
                  <a:ext cx="36000" cy="435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288786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EF59E35-1412-4A08-B796-F93D7A8DD281}"/>
              </a:ext>
            </a:extLst>
          </p:cNvPr>
          <p:cNvSpPr txBox="1"/>
          <p:nvPr/>
        </p:nvSpPr>
        <p:spPr>
          <a:xfrm flipH="1">
            <a:off x="1951596" y="-8644"/>
            <a:ext cx="9046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Disulfide Bonds Stabilize Some Proteins Outside the Cell (and body)</a:t>
            </a:r>
          </a:p>
        </p:txBody>
      </p:sp>
      <p:pic>
        <p:nvPicPr>
          <p:cNvPr id="7" name="trypsin">
            <a:hlinkClick r:id="" action="ppaction://media"/>
            <a:extLst>
              <a:ext uri="{FF2B5EF4-FFF2-40B4-BE49-F238E27FC236}">
                <a16:creationId xmlns:a16="http://schemas.microsoft.com/office/drawing/2014/main" id="{86E90723-9854-4F2E-823A-FDD715DAA2F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646297" y="559768"/>
            <a:ext cx="3698240" cy="39624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9E97663-CE7F-42C7-AE82-3D9EB4269EAA}"/>
              </a:ext>
            </a:extLst>
          </p:cNvPr>
          <p:cNvSpPr txBox="1"/>
          <p:nvPr/>
        </p:nvSpPr>
        <p:spPr>
          <a:xfrm>
            <a:off x="6474706" y="4927652"/>
            <a:ext cx="426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Trypsin – a digestive enzyme produced in the pancreas, exported to the small intestine – disulfide bonds within a single chain.</a:t>
            </a:r>
          </a:p>
        </p:txBody>
      </p:sp>
      <p:pic>
        <p:nvPicPr>
          <p:cNvPr id="9" name="Picture 2" descr="Figure 4-26">
            <a:extLst>
              <a:ext uri="{FF2B5EF4-FFF2-40B4-BE49-F238E27FC236}">
                <a16:creationId xmlns:a16="http://schemas.microsoft.com/office/drawing/2014/main" id="{C8C38501-D748-4295-AA46-8C2EBE7989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61319" y="853705"/>
            <a:ext cx="4646967" cy="2615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FE34B20-F99C-418E-9B42-E4A86D67AFE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8000" t="11600" r="16400" b="14800"/>
          <a:stretch/>
        </p:blipFill>
        <p:spPr>
          <a:xfrm>
            <a:off x="1748730" y="3472705"/>
            <a:ext cx="2331434" cy="261575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8C82D21-211B-4962-8FD1-E56DD6615C11}"/>
              </a:ext>
            </a:extLst>
          </p:cNvPr>
          <p:cNvSpPr txBox="1"/>
          <p:nvPr/>
        </p:nvSpPr>
        <p:spPr>
          <a:xfrm>
            <a:off x="3583694" y="5345613"/>
            <a:ext cx="21290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Human Insulin – interchain disulfide bonds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A89CE04-E324-893F-9ABC-0DE27CED0A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83A23-2B1E-4C18-83C2-4515D73CA78C}" type="datetime1">
              <a:rPr lang="en-US" smtClean="0"/>
              <a:t>8/20/2023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1F71F6-663F-78CE-F2BB-AB5F6D1D07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 &amp; D - Lec 2 - Fall 2023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B5EE44-387D-3313-62CE-62FCF4DAB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12</a:t>
            </a:fld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75E211B-A333-E0FE-4369-5B77DD2324B6}"/>
              </a:ext>
            </a:extLst>
          </p:cNvPr>
          <p:cNvGrpSpPr/>
          <p:nvPr/>
        </p:nvGrpSpPr>
        <p:grpSpPr>
          <a:xfrm>
            <a:off x="7133314" y="386301"/>
            <a:ext cx="3039840" cy="71280"/>
            <a:chOff x="7133314" y="386301"/>
            <a:chExt cx="3039840" cy="71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5" name="Ink 4">
                  <a:extLst>
                    <a:ext uri="{FF2B5EF4-FFF2-40B4-BE49-F238E27FC236}">
                      <a16:creationId xmlns:a16="http://schemas.microsoft.com/office/drawing/2014/main" id="{763CB6DC-9653-2E04-B691-E5CEC065A7FA}"/>
                    </a:ext>
                  </a:extLst>
                </p14:cNvPr>
                <p14:cNvContentPartPr/>
                <p14:nvPr/>
              </p14:nvContentPartPr>
              <p14:xfrm>
                <a:off x="7133314" y="403941"/>
                <a:ext cx="1728360" cy="24120"/>
              </p14:xfrm>
            </p:contentPart>
          </mc:Choice>
          <mc:Fallback xmlns="">
            <p:pic>
              <p:nvPicPr>
                <p:cNvPr id="5" name="Ink 4">
                  <a:extLst>
                    <a:ext uri="{FF2B5EF4-FFF2-40B4-BE49-F238E27FC236}">
                      <a16:creationId xmlns:a16="http://schemas.microsoft.com/office/drawing/2014/main" id="{763CB6DC-9653-2E04-B691-E5CEC065A7FA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124314" y="395301"/>
                  <a:ext cx="1746000" cy="4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9ED0B79E-8D7A-80EE-14D0-9660B59741D3}"/>
                    </a:ext>
                  </a:extLst>
                </p14:cNvPr>
                <p14:cNvContentPartPr/>
                <p14:nvPr/>
              </p14:nvContentPartPr>
              <p14:xfrm>
                <a:off x="9180634" y="386301"/>
                <a:ext cx="992520" cy="7128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9ED0B79E-8D7A-80EE-14D0-9660B59741D3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9171634" y="377301"/>
                  <a:ext cx="1010160" cy="889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9FA1737D-EB2E-A5DF-74F5-FCE7435F0917}"/>
                  </a:ext>
                </a:extLst>
              </p14:cNvPr>
              <p14:cNvContentPartPr/>
              <p14:nvPr/>
            </p14:nvContentPartPr>
            <p14:xfrm>
              <a:off x="2153074" y="450021"/>
              <a:ext cx="1802880" cy="2556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9FA1737D-EB2E-A5DF-74F5-FCE7435F0917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2144434" y="441381"/>
                <a:ext cx="1820520" cy="43200"/>
              </a:xfrm>
              <a:prstGeom prst="rect">
                <a:avLst/>
              </a:prstGeom>
            </p:spPr>
          </p:pic>
        </mc:Fallback>
      </mc:AlternateContent>
      <p:grpSp>
        <p:nvGrpSpPr>
          <p:cNvPr id="22" name="Group 21">
            <a:extLst>
              <a:ext uri="{FF2B5EF4-FFF2-40B4-BE49-F238E27FC236}">
                <a16:creationId xmlns:a16="http://schemas.microsoft.com/office/drawing/2014/main" id="{FECF9BD2-43E6-B31F-7011-1546E511034D}"/>
              </a:ext>
            </a:extLst>
          </p:cNvPr>
          <p:cNvGrpSpPr/>
          <p:nvPr/>
        </p:nvGrpSpPr>
        <p:grpSpPr>
          <a:xfrm>
            <a:off x="2189074" y="691221"/>
            <a:ext cx="1762200" cy="718920"/>
            <a:chOff x="2189074" y="691221"/>
            <a:chExt cx="1762200" cy="718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AD9462E8-1882-741B-8A26-310CA3A5B51E}"/>
                    </a:ext>
                  </a:extLst>
                </p14:cNvPr>
                <p14:cNvContentPartPr/>
                <p14:nvPr/>
              </p14:nvContentPartPr>
              <p14:xfrm>
                <a:off x="2189074" y="777981"/>
                <a:ext cx="514440" cy="30492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AD9462E8-1882-741B-8A26-310CA3A5B51E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2180434" y="768981"/>
                  <a:ext cx="532080" cy="32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40C778E3-9D8C-7B38-6AE7-ADE06D2BEC31}"/>
                    </a:ext>
                  </a:extLst>
                </p14:cNvPr>
                <p14:cNvContentPartPr/>
                <p14:nvPr/>
              </p14:nvContentPartPr>
              <p14:xfrm>
                <a:off x="3037954" y="1217181"/>
                <a:ext cx="292680" cy="19296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40C778E3-9D8C-7B38-6AE7-ADE06D2BEC31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3029314" y="1208181"/>
                  <a:ext cx="310320" cy="21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F01B7A5C-08AA-A3E5-8FCE-13AFFD066C6D}"/>
                    </a:ext>
                  </a:extLst>
                </p14:cNvPr>
                <p14:cNvContentPartPr/>
                <p14:nvPr/>
              </p14:nvContentPartPr>
              <p14:xfrm>
                <a:off x="3439714" y="929901"/>
                <a:ext cx="94680" cy="23004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F01B7A5C-08AA-A3E5-8FCE-13AFFD066C6D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3430714" y="921261"/>
                  <a:ext cx="112320" cy="24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0DF88582-1EFE-D433-FE31-E72FFFE376EB}"/>
                    </a:ext>
                  </a:extLst>
                </p14:cNvPr>
                <p14:cNvContentPartPr/>
                <p14:nvPr/>
              </p14:nvContentPartPr>
              <p14:xfrm>
                <a:off x="3426034" y="903621"/>
                <a:ext cx="366840" cy="20016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0DF88582-1EFE-D433-FE31-E72FFFE376EB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3417034" y="894621"/>
                  <a:ext cx="384480" cy="21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49B2AC8D-F34C-B900-414B-3637E2FC2FFE}"/>
                    </a:ext>
                  </a:extLst>
                </p14:cNvPr>
                <p14:cNvContentPartPr/>
                <p14:nvPr/>
              </p14:nvContentPartPr>
              <p14:xfrm>
                <a:off x="3720874" y="840621"/>
                <a:ext cx="47160" cy="4176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49B2AC8D-F34C-B900-414B-3637E2FC2FFE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3711874" y="831981"/>
                  <a:ext cx="64800" cy="5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E891F381-782E-4C2E-6F20-4365D399D828}"/>
                    </a:ext>
                  </a:extLst>
                </p14:cNvPr>
                <p14:cNvContentPartPr/>
                <p14:nvPr/>
              </p14:nvContentPartPr>
              <p14:xfrm>
                <a:off x="3813754" y="848181"/>
                <a:ext cx="61560" cy="7020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E891F381-782E-4C2E-6F20-4365D399D828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3804754" y="839181"/>
                  <a:ext cx="79200" cy="8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528FFA6F-6129-B268-7FFA-04A9EE49DEEF}"/>
                    </a:ext>
                  </a:extLst>
                </p14:cNvPr>
                <p14:cNvContentPartPr/>
                <p14:nvPr/>
              </p14:nvContentPartPr>
              <p14:xfrm>
                <a:off x="3875674" y="691221"/>
                <a:ext cx="75600" cy="19116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528FFA6F-6129-B268-7FFA-04A9EE49DEEF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3866674" y="682581"/>
                  <a:ext cx="93240" cy="2088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C0C5139E-CE0D-F586-023E-424AF888858F}"/>
                  </a:ext>
                </a:extLst>
              </p14:cNvPr>
              <p14:cNvContentPartPr/>
              <p14:nvPr/>
            </p14:nvContentPartPr>
            <p14:xfrm>
              <a:off x="2750674" y="1437501"/>
              <a:ext cx="258840" cy="228600"/>
            </p14:xfrm>
          </p:contentPart>
        </mc:Choice>
        <mc:Fallback xmlns=""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C0C5139E-CE0D-F586-023E-424AF888858F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2742034" y="1428501"/>
                <a:ext cx="276480" cy="246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24" name="Ink 23">
                <a:extLst>
                  <a:ext uri="{FF2B5EF4-FFF2-40B4-BE49-F238E27FC236}">
                    <a16:creationId xmlns:a16="http://schemas.microsoft.com/office/drawing/2014/main" id="{E48FE5F0-2870-7E5F-CCA5-19FF89E1A850}"/>
                  </a:ext>
                </a:extLst>
              </p14:cNvPr>
              <p14:cNvContentPartPr/>
              <p14:nvPr/>
            </p14:nvContentPartPr>
            <p14:xfrm>
              <a:off x="3107074" y="1648101"/>
              <a:ext cx="172440" cy="172440"/>
            </p14:xfrm>
          </p:contentPart>
        </mc:Choice>
        <mc:Fallback xmlns="">
          <p:pic>
            <p:nvPicPr>
              <p:cNvPr id="24" name="Ink 23">
                <a:extLst>
                  <a:ext uri="{FF2B5EF4-FFF2-40B4-BE49-F238E27FC236}">
                    <a16:creationId xmlns:a16="http://schemas.microsoft.com/office/drawing/2014/main" id="{E48FE5F0-2870-7E5F-CCA5-19FF89E1A850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3098074" y="1639101"/>
                <a:ext cx="190080" cy="190080"/>
              </a:xfrm>
              <a:prstGeom prst="rect">
                <a:avLst/>
              </a:prstGeom>
            </p:spPr>
          </p:pic>
        </mc:Fallback>
      </mc:AlternateContent>
      <p:grpSp>
        <p:nvGrpSpPr>
          <p:cNvPr id="36" name="Group 35">
            <a:extLst>
              <a:ext uri="{FF2B5EF4-FFF2-40B4-BE49-F238E27FC236}">
                <a16:creationId xmlns:a16="http://schemas.microsoft.com/office/drawing/2014/main" id="{3A862CC6-0904-678F-6F3E-D26546FBF64A}"/>
              </a:ext>
            </a:extLst>
          </p:cNvPr>
          <p:cNvGrpSpPr/>
          <p:nvPr/>
        </p:nvGrpSpPr>
        <p:grpSpPr>
          <a:xfrm>
            <a:off x="5308114" y="645861"/>
            <a:ext cx="1317600" cy="1379520"/>
            <a:chOff x="5308114" y="645861"/>
            <a:chExt cx="1317600" cy="1379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BAE2BFA5-BFAD-D723-A1EE-6C0C482B9EAE}"/>
                    </a:ext>
                  </a:extLst>
                </p14:cNvPr>
                <p14:cNvContentPartPr/>
                <p14:nvPr/>
              </p14:nvContentPartPr>
              <p14:xfrm>
                <a:off x="5308114" y="1485021"/>
                <a:ext cx="313920" cy="54036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BAE2BFA5-BFAD-D723-A1EE-6C0C482B9EAE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5299474" y="1476021"/>
                  <a:ext cx="331560" cy="55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2F8871A4-A191-D50D-5BAD-556A425B1386}"/>
                    </a:ext>
                  </a:extLst>
                </p14:cNvPr>
                <p14:cNvContentPartPr/>
                <p14:nvPr/>
              </p14:nvContentPartPr>
              <p14:xfrm>
                <a:off x="5470834" y="1329501"/>
                <a:ext cx="470880" cy="44352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2F8871A4-A191-D50D-5BAD-556A425B1386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5461834" y="1320861"/>
                  <a:ext cx="488520" cy="46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0005719B-E4DF-71A1-52CE-8196927F9263}"/>
                    </a:ext>
                  </a:extLst>
                </p14:cNvPr>
                <p14:cNvContentPartPr/>
                <p14:nvPr/>
              </p14:nvContentPartPr>
              <p14:xfrm>
                <a:off x="5980234" y="1034301"/>
                <a:ext cx="201240" cy="24804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0005719B-E4DF-71A1-52CE-8196927F9263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5971594" y="1025301"/>
                  <a:ext cx="218880" cy="26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8A3ED0DB-165F-E41A-B9EF-01A11F0D6325}"/>
                    </a:ext>
                  </a:extLst>
                </p14:cNvPr>
                <p14:cNvContentPartPr/>
                <p14:nvPr/>
              </p14:nvContentPartPr>
              <p14:xfrm>
                <a:off x="6090034" y="1007661"/>
                <a:ext cx="20880" cy="900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8A3ED0DB-165F-E41A-B9EF-01A11F0D6325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6081394" y="998661"/>
                  <a:ext cx="38520" cy="2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6C1EA792-2FDD-F0AF-AB6A-D9732C13476D}"/>
                    </a:ext>
                  </a:extLst>
                </p14:cNvPr>
                <p14:cNvContentPartPr/>
                <p14:nvPr/>
              </p14:nvContentPartPr>
              <p14:xfrm>
                <a:off x="6172834" y="993261"/>
                <a:ext cx="75600" cy="13248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6C1EA792-2FDD-F0AF-AB6A-D9732C13476D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6163834" y="984621"/>
                  <a:ext cx="93240" cy="15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3710C5B7-407A-C3E2-D35A-468831563949}"/>
                    </a:ext>
                  </a:extLst>
                </p14:cNvPr>
                <p14:cNvContentPartPr/>
                <p14:nvPr/>
              </p14:nvContentPartPr>
              <p14:xfrm>
                <a:off x="6258154" y="711741"/>
                <a:ext cx="248400" cy="32580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3710C5B7-407A-C3E2-D35A-468831563949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6249514" y="702741"/>
                  <a:ext cx="266040" cy="34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863FF8DA-92F1-17BA-DF79-A11DF3D73D07}"/>
                    </a:ext>
                  </a:extLst>
                </p14:cNvPr>
                <p14:cNvContentPartPr/>
                <p14:nvPr/>
              </p14:nvContentPartPr>
              <p14:xfrm>
                <a:off x="6472354" y="726141"/>
                <a:ext cx="36000" cy="14832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863FF8DA-92F1-17BA-DF79-A11DF3D73D07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6463354" y="717141"/>
                  <a:ext cx="53640" cy="16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87DAC618-7A43-F858-4CC9-BE279A9C2E70}"/>
                    </a:ext>
                  </a:extLst>
                </p14:cNvPr>
                <p14:cNvContentPartPr/>
                <p14:nvPr/>
              </p14:nvContentPartPr>
              <p14:xfrm>
                <a:off x="6517354" y="645861"/>
                <a:ext cx="108360" cy="19044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87DAC618-7A43-F858-4CC9-BE279A9C2E70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6508714" y="636861"/>
                  <a:ext cx="126000" cy="20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D8E6B42F-C3B8-1BED-7674-F38CC97FCB73}"/>
                    </a:ext>
                  </a:extLst>
                </p14:cNvPr>
                <p14:cNvContentPartPr/>
                <p14:nvPr/>
              </p14:nvContentPartPr>
              <p14:xfrm>
                <a:off x="6057634" y="1362621"/>
                <a:ext cx="126360" cy="18936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D8E6B42F-C3B8-1BED-7674-F38CC97FCB73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6048634" y="1353981"/>
                  <a:ext cx="144000" cy="20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30A1FFF5-8669-34DA-AC04-057E018A5E86}"/>
                    </a:ext>
                  </a:extLst>
                </p14:cNvPr>
                <p14:cNvContentPartPr/>
                <p14:nvPr/>
              </p14:nvContentPartPr>
              <p14:xfrm>
                <a:off x="6221794" y="1205301"/>
                <a:ext cx="289080" cy="25596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30A1FFF5-8669-34DA-AC04-057E018A5E86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6213154" y="1196301"/>
                  <a:ext cx="306720" cy="27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6CAB2F1E-CCD0-F505-C4A8-6C9B74E3F54C}"/>
                    </a:ext>
                  </a:extLst>
                </p14:cNvPr>
                <p14:cNvContentPartPr/>
                <p14:nvPr/>
              </p14:nvContentPartPr>
              <p14:xfrm>
                <a:off x="6560554" y="1204581"/>
                <a:ext cx="32400" cy="3600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6CAB2F1E-CCD0-F505-C4A8-6C9B74E3F54C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6551554" y="1195941"/>
                  <a:ext cx="50040" cy="536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58582F58-7400-6DE1-0F2C-B18704B90BB7}"/>
              </a:ext>
            </a:extLst>
          </p:cNvPr>
          <p:cNvGrpSpPr/>
          <p:nvPr/>
        </p:nvGrpSpPr>
        <p:grpSpPr>
          <a:xfrm>
            <a:off x="4223434" y="1792101"/>
            <a:ext cx="181440" cy="381240"/>
            <a:chOff x="4223434" y="1792101"/>
            <a:chExt cx="181440" cy="3812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F9215BF8-66C1-6E37-3446-1BB049CC316B}"/>
                    </a:ext>
                  </a:extLst>
                </p14:cNvPr>
                <p14:cNvContentPartPr/>
                <p14:nvPr/>
              </p14:nvContentPartPr>
              <p14:xfrm>
                <a:off x="4223434" y="1792101"/>
                <a:ext cx="181440" cy="38124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F9215BF8-66C1-6E37-3446-1BB049CC316B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4214434" y="1783101"/>
                  <a:ext cx="199080" cy="39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403BE95A-B957-B489-20D5-F497091A33E8}"/>
                    </a:ext>
                  </a:extLst>
                </p14:cNvPr>
                <p14:cNvContentPartPr/>
                <p14:nvPr/>
              </p14:nvContentPartPr>
              <p14:xfrm>
                <a:off x="4280674" y="2075061"/>
                <a:ext cx="20880" cy="252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403BE95A-B957-B489-20D5-F497091A33E8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4272034" y="2066061"/>
                  <a:ext cx="38520" cy="201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700094CE-F16F-D909-ED5E-57ABD185DF72}"/>
              </a:ext>
            </a:extLst>
          </p:cNvPr>
          <p:cNvGrpSpPr/>
          <p:nvPr/>
        </p:nvGrpSpPr>
        <p:grpSpPr>
          <a:xfrm>
            <a:off x="5223514" y="3098181"/>
            <a:ext cx="1055880" cy="1209960"/>
            <a:chOff x="5223514" y="3098181"/>
            <a:chExt cx="1055880" cy="12099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6A27EC0A-418E-8255-E562-51650E58DB42}"/>
                    </a:ext>
                  </a:extLst>
                </p14:cNvPr>
                <p14:cNvContentPartPr/>
                <p14:nvPr/>
              </p14:nvContentPartPr>
              <p14:xfrm>
                <a:off x="5223514" y="3098181"/>
                <a:ext cx="147600" cy="53928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6A27EC0A-418E-8255-E562-51650E58DB42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5214874" y="3089181"/>
                  <a:ext cx="165240" cy="55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31632296-F194-6338-6875-6524E90D0DE2}"/>
                    </a:ext>
                  </a:extLst>
                </p14:cNvPr>
                <p14:cNvContentPartPr/>
                <p14:nvPr/>
              </p14:nvContentPartPr>
              <p14:xfrm>
                <a:off x="5389474" y="3701181"/>
                <a:ext cx="116280" cy="23004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31632296-F194-6338-6875-6524E90D0DE2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5380834" y="3692181"/>
                  <a:ext cx="133920" cy="24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3E24B581-C323-A02F-103C-87B40203A465}"/>
                    </a:ext>
                  </a:extLst>
                </p14:cNvPr>
                <p14:cNvContentPartPr/>
                <p14:nvPr/>
              </p14:nvContentPartPr>
              <p14:xfrm>
                <a:off x="5533474" y="3722781"/>
                <a:ext cx="119160" cy="10584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3E24B581-C323-A02F-103C-87B40203A465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5524474" y="3713781"/>
                  <a:ext cx="136800" cy="12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789648B9-D900-E71E-04DE-595C897A27A3}"/>
                    </a:ext>
                  </a:extLst>
                </p14:cNvPr>
                <p14:cNvContentPartPr/>
                <p14:nvPr/>
              </p14:nvContentPartPr>
              <p14:xfrm>
                <a:off x="5663434" y="3521541"/>
                <a:ext cx="244080" cy="23832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789648B9-D900-E71E-04DE-595C897A27A3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5654794" y="3512901"/>
                  <a:ext cx="261720" cy="25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3E404CC8-5636-FE94-1EBE-CA7483D63575}"/>
                    </a:ext>
                  </a:extLst>
                </p14:cNvPr>
                <p14:cNvContentPartPr/>
                <p14:nvPr/>
              </p14:nvContentPartPr>
              <p14:xfrm>
                <a:off x="5550394" y="4021221"/>
                <a:ext cx="319680" cy="28692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3E404CC8-5636-FE94-1EBE-CA7483D63575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5541394" y="4012221"/>
                  <a:ext cx="337320" cy="30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E8DD91E9-B13C-8BB2-9FC5-D47E6A64FB02}"/>
                    </a:ext>
                  </a:extLst>
                </p14:cNvPr>
                <p14:cNvContentPartPr/>
                <p14:nvPr/>
              </p14:nvContentPartPr>
              <p14:xfrm>
                <a:off x="5889874" y="3945261"/>
                <a:ext cx="143640" cy="16200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E8DD91E9-B13C-8BB2-9FC5-D47E6A64FB02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5880874" y="3936621"/>
                  <a:ext cx="161280" cy="17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7A286ED6-4359-CCF8-1074-4E2823DAC62D}"/>
                    </a:ext>
                  </a:extLst>
                </p14:cNvPr>
                <p14:cNvContentPartPr/>
                <p14:nvPr/>
              </p14:nvContentPartPr>
              <p14:xfrm>
                <a:off x="5958634" y="3864621"/>
                <a:ext cx="21240" cy="900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7A286ED6-4359-CCF8-1074-4E2823DAC62D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5949634" y="3855621"/>
                  <a:ext cx="38880" cy="2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12D6BFAA-3281-13E3-7316-FC40976557C7}"/>
                    </a:ext>
                  </a:extLst>
                </p14:cNvPr>
                <p14:cNvContentPartPr/>
                <p14:nvPr/>
              </p14:nvContentPartPr>
              <p14:xfrm>
                <a:off x="6016234" y="3821061"/>
                <a:ext cx="263160" cy="12024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12D6BFAA-3281-13E3-7316-FC40976557C7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6007234" y="3812421"/>
                  <a:ext cx="280800" cy="1378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DDD85CFE-AAC0-E53A-D353-16BBD46A0F76}"/>
              </a:ext>
            </a:extLst>
          </p:cNvPr>
          <p:cNvGrpSpPr/>
          <p:nvPr/>
        </p:nvGrpSpPr>
        <p:grpSpPr>
          <a:xfrm>
            <a:off x="4886194" y="4323621"/>
            <a:ext cx="1561680" cy="1212120"/>
            <a:chOff x="4886194" y="4323621"/>
            <a:chExt cx="1561680" cy="1212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3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1F267CAF-4507-5210-8429-A68F7BA48FA5}"/>
                    </a:ext>
                  </a:extLst>
                </p14:cNvPr>
                <p14:cNvContentPartPr/>
                <p14:nvPr/>
              </p14:nvContentPartPr>
              <p14:xfrm>
                <a:off x="4886194" y="4814661"/>
                <a:ext cx="223920" cy="21060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1F267CAF-4507-5210-8429-A68F7BA48FA5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4877554" y="4806021"/>
                  <a:ext cx="241560" cy="22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">
              <p14:nvContentPartPr>
                <p14:cNvPr id="50" name="Ink 49">
                  <a:extLst>
                    <a:ext uri="{FF2B5EF4-FFF2-40B4-BE49-F238E27FC236}">
                      <a16:creationId xmlns:a16="http://schemas.microsoft.com/office/drawing/2014/main" id="{89A7059F-8AF4-D527-B707-939EAF7523A6}"/>
                    </a:ext>
                  </a:extLst>
                </p14:cNvPr>
                <p14:cNvContentPartPr/>
                <p14:nvPr/>
              </p14:nvContentPartPr>
              <p14:xfrm>
                <a:off x="5138554" y="4783701"/>
                <a:ext cx="93600" cy="66600"/>
              </p14:xfrm>
            </p:contentPart>
          </mc:Choice>
          <mc:Fallback xmlns="">
            <p:pic>
              <p:nvPicPr>
                <p:cNvPr id="50" name="Ink 49">
                  <a:extLst>
                    <a:ext uri="{FF2B5EF4-FFF2-40B4-BE49-F238E27FC236}">
                      <a16:creationId xmlns:a16="http://schemas.microsoft.com/office/drawing/2014/main" id="{89A7059F-8AF4-D527-B707-939EAF7523A6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5129914" y="4775061"/>
                  <a:ext cx="111240" cy="8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DA4F06EF-FDFA-17E7-6DF1-71AAA3A10A63}"/>
                    </a:ext>
                  </a:extLst>
                </p14:cNvPr>
                <p14:cNvContentPartPr/>
                <p14:nvPr/>
              </p14:nvContentPartPr>
              <p14:xfrm>
                <a:off x="5258794" y="4691181"/>
                <a:ext cx="84240" cy="12168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DA4F06EF-FDFA-17E7-6DF1-71AAA3A10A63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5249794" y="4682541"/>
                  <a:ext cx="101880" cy="13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94400973-144B-09E2-7409-41B3D027D1B0}"/>
                    </a:ext>
                  </a:extLst>
                </p14:cNvPr>
                <p14:cNvContentPartPr/>
                <p14:nvPr/>
              </p14:nvContentPartPr>
              <p14:xfrm>
                <a:off x="5389834" y="4644741"/>
                <a:ext cx="65520" cy="10512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94400973-144B-09E2-7409-41B3D027D1B0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5380834" y="4636101"/>
                  <a:ext cx="83160" cy="12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1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6CFEBEA1-73E7-C823-E918-19FDA97B82E7}"/>
                    </a:ext>
                  </a:extLst>
                </p14:cNvPr>
                <p14:cNvContentPartPr/>
                <p14:nvPr/>
              </p14:nvContentPartPr>
              <p14:xfrm>
                <a:off x="5512954" y="4470861"/>
                <a:ext cx="63720" cy="19800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6CFEBEA1-73E7-C823-E918-19FDA97B82E7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5504314" y="4461861"/>
                  <a:ext cx="81360" cy="21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3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656EBA27-0EB4-2DDD-87F3-29BEDB38D78E}"/>
                    </a:ext>
                  </a:extLst>
                </p14:cNvPr>
                <p14:cNvContentPartPr/>
                <p14:nvPr/>
              </p14:nvContentPartPr>
              <p14:xfrm>
                <a:off x="5617354" y="4494621"/>
                <a:ext cx="39960" cy="12420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656EBA27-0EB4-2DDD-87F3-29BEDB38D78E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5608354" y="4485981"/>
                  <a:ext cx="57600" cy="14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5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9CBAF043-A455-5CEF-AEE5-190EB68717DC}"/>
                    </a:ext>
                  </a:extLst>
                </p14:cNvPr>
                <p14:cNvContentPartPr/>
                <p14:nvPr/>
              </p14:nvContentPartPr>
              <p14:xfrm>
                <a:off x="5716714" y="4471221"/>
                <a:ext cx="78480" cy="7380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9CBAF043-A455-5CEF-AEE5-190EB68717DC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5707714" y="4462581"/>
                  <a:ext cx="96120" cy="9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7">
              <p14:nvContentPartPr>
                <p14:cNvPr id="56" name="Ink 55">
                  <a:extLst>
                    <a:ext uri="{FF2B5EF4-FFF2-40B4-BE49-F238E27FC236}">
                      <a16:creationId xmlns:a16="http://schemas.microsoft.com/office/drawing/2014/main" id="{8E061B00-12DC-9CAA-8CC8-EBA42DC7E1DA}"/>
                    </a:ext>
                  </a:extLst>
                </p14:cNvPr>
                <p14:cNvContentPartPr/>
                <p14:nvPr/>
              </p14:nvContentPartPr>
              <p14:xfrm>
                <a:off x="5847394" y="4344501"/>
                <a:ext cx="44280" cy="116280"/>
              </p14:xfrm>
            </p:contentPart>
          </mc:Choice>
          <mc:Fallback xmlns="">
            <p:pic>
              <p:nvPicPr>
                <p:cNvPr id="56" name="Ink 55">
                  <a:extLst>
                    <a:ext uri="{FF2B5EF4-FFF2-40B4-BE49-F238E27FC236}">
                      <a16:creationId xmlns:a16="http://schemas.microsoft.com/office/drawing/2014/main" id="{8E061B00-12DC-9CAA-8CC8-EBA42DC7E1DA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5838394" y="4335501"/>
                  <a:ext cx="6192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9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527B19FB-8303-47F0-A8B5-F285018E3B4E}"/>
                    </a:ext>
                  </a:extLst>
                </p14:cNvPr>
                <p14:cNvContentPartPr/>
                <p14:nvPr/>
              </p14:nvContentPartPr>
              <p14:xfrm>
                <a:off x="5895994" y="4343061"/>
                <a:ext cx="56880" cy="12456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527B19FB-8303-47F0-A8B5-F285018E3B4E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5886994" y="4334421"/>
                  <a:ext cx="74520" cy="14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1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35C2CC7F-61EC-B55F-23A1-9F0383639198}"/>
                    </a:ext>
                  </a:extLst>
                </p14:cNvPr>
                <p14:cNvContentPartPr/>
                <p14:nvPr/>
              </p14:nvContentPartPr>
              <p14:xfrm>
                <a:off x="5113354" y="5116701"/>
                <a:ext cx="115200" cy="20916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35C2CC7F-61EC-B55F-23A1-9F0383639198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5104714" y="5108061"/>
                  <a:ext cx="132840" cy="22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3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F3DC18EB-DFE9-78E6-B36F-73FB2D60A763}"/>
                    </a:ext>
                  </a:extLst>
                </p14:cNvPr>
                <p14:cNvContentPartPr/>
                <p14:nvPr/>
              </p14:nvContentPartPr>
              <p14:xfrm>
                <a:off x="5213794" y="5024901"/>
                <a:ext cx="129240" cy="17496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F3DC18EB-DFE9-78E6-B36F-73FB2D60A763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5204794" y="5015901"/>
                  <a:ext cx="146880" cy="19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">
              <p14:nvContentPartPr>
                <p14:cNvPr id="60" name="Ink 59">
                  <a:extLst>
                    <a:ext uri="{FF2B5EF4-FFF2-40B4-BE49-F238E27FC236}">
                      <a16:creationId xmlns:a16="http://schemas.microsoft.com/office/drawing/2014/main" id="{27737A10-1BE9-4F9D-1CDF-6C0C48D99DA1}"/>
                    </a:ext>
                  </a:extLst>
                </p14:cNvPr>
                <p14:cNvContentPartPr/>
                <p14:nvPr/>
              </p14:nvContentPartPr>
              <p14:xfrm>
                <a:off x="5355994" y="4912581"/>
                <a:ext cx="171720" cy="231480"/>
              </p14:xfrm>
            </p:contentPart>
          </mc:Choice>
          <mc:Fallback xmlns="">
            <p:pic>
              <p:nvPicPr>
                <p:cNvPr id="60" name="Ink 59">
                  <a:extLst>
                    <a:ext uri="{FF2B5EF4-FFF2-40B4-BE49-F238E27FC236}">
                      <a16:creationId xmlns:a16="http://schemas.microsoft.com/office/drawing/2014/main" id="{27737A10-1BE9-4F9D-1CDF-6C0C48D99DA1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5346994" y="4903581"/>
                  <a:ext cx="189360" cy="24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AEB08131-34B2-9511-D4BF-6644FB5C0A93}"/>
                    </a:ext>
                  </a:extLst>
                </p14:cNvPr>
                <p14:cNvContentPartPr/>
                <p14:nvPr/>
              </p14:nvContentPartPr>
              <p14:xfrm>
                <a:off x="5523394" y="4974861"/>
                <a:ext cx="35280" cy="6372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AEB08131-34B2-9511-D4BF-6644FB5C0A93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5514754" y="4966221"/>
                  <a:ext cx="52920" cy="8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9">
              <p14:nvContentPartPr>
                <p14:cNvPr id="62" name="Ink 61">
                  <a:extLst>
                    <a:ext uri="{FF2B5EF4-FFF2-40B4-BE49-F238E27FC236}">
                      <a16:creationId xmlns:a16="http://schemas.microsoft.com/office/drawing/2014/main" id="{2F71620A-E66F-DC2B-6CF1-2608626CF433}"/>
                    </a:ext>
                  </a:extLst>
                </p14:cNvPr>
                <p14:cNvContentPartPr/>
                <p14:nvPr/>
              </p14:nvContentPartPr>
              <p14:xfrm>
                <a:off x="5531314" y="4827981"/>
                <a:ext cx="159120" cy="150840"/>
              </p14:xfrm>
            </p:contentPart>
          </mc:Choice>
          <mc:Fallback xmlns="">
            <p:pic>
              <p:nvPicPr>
                <p:cNvPr id="62" name="Ink 61">
                  <a:extLst>
                    <a:ext uri="{FF2B5EF4-FFF2-40B4-BE49-F238E27FC236}">
                      <a16:creationId xmlns:a16="http://schemas.microsoft.com/office/drawing/2014/main" id="{2F71620A-E66F-DC2B-6CF1-2608626CF433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5522674" y="4819341"/>
                  <a:ext cx="176760" cy="16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">
              <p14:nvContentPartPr>
                <p14:cNvPr id="63" name="Ink 62">
                  <a:extLst>
                    <a:ext uri="{FF2B5EF4-FFF2-40B4-BE49-F238E27FC236}">
                      <a16:creationId xmlns:a16="http://schemas.microsoft.com/office/drawing/2014/main" id="{5D6FD075-9E57-E041-068F-4938ADFD37B7}"/>
                    </a:ext>
                  </a:extLst>
                </p14:cNvPr>
                <p14:cNvContentPartPr/>
                <p14:nvPr/>
              </p14:nvContentPartPr>
              <p14:xfrm>
                <a:off x="5719594" y="4792341"/>
                <a:ext cx="196560" cy="208080"/>
              </p14:xfrm>
            </p:contentPart>
          </mc:Choice>
          <mc:Fallback xmlns="">
            <p:pic>
              <p:nvPicPr>
                <p:cNvPr id="63" name="Ink 62">
                  <a:extLst>
                    <a:ext uri="{FF2B5EF4-FFF2-40B4-BE49-F238E27FC236}">
                      <a16:creationId xmlns:a16="http://schemas.microsoft.com/office/drawing/2014/main" id="{5D6FD075-9E57-E041-068F-4938ADFD37B7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5710594" y="4783701"/>
                  <a:ext cx="214200" cy="22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3">
              <p14:nvContentPartPr>
                <p14:cNvPr id="64" name="Ink 63">
                  <a:extLst>
                    <a:ext uri="{FF2B5EF4-FFF2-40B4-BE49-F238E27FC236}">
                      <a16:creationId xmlns:a16="http://schemas.microsoft.com/office/drawing/2014/main" id="{AD430520-0E03-391E-ED39-52D98D792C17}"/>
                    </a:ext>
                  </a:extLst>
                </p14:cNvPr>
                <p14:cNvContentPartPr/>
                <p14:nvPr/>
              </p14:nvContentPartPr>
              <p14:xfrm>
                <a:off x="6099394" y="4500741"/>
                <a:ext cx="60840" cy="216360"/>
              </p14:xfrm>
            </p:contentPart>
          </mc:Choice>
          <mc:Fallback xmlns="">
            <p:pic>
              <p:nvPicPr>
                <p:cNvPr id="64" name="Ink 63">
                  <a:extLst>
                    <a:ext uri="{FF2B5EF4-FFF2-40B4-BE49-F238E27FC236}">
                      <a16:creationId xmlns:a16="http://schemas.microsoft.com/office/drawing/2014/main" id="{AD430520-0E03-391E-ED39-52D98D792C17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6090394" y="4492101"/>
                  <a:ext cx="78480" cy="23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5">
              <p14:nvContentPartPr>
                <p14:cNvPr id="65" name="Ink 64">
                  <a:extLst>
                    <a:ext uri="{FF2B5EF4-FFF2-40B4-BE49-F238E27FC236}">
                      <a16:creationId xmlns:a16="http://schemas.microsoft.com/office/drawing/2014/main" id="{6AB9937B-3D94-D219-BFF2-7160091177EB}"/>
                    </a:ext>
                  </a:extLst>
                </p14:cNvPr>
                <p14:cNvContentPartPr/>
                <p14:nvPr/>
              </p14:nvContentPartPr>
              <p14:xfrm>
                <a:off x="6100114" y="4573461"/>
                <a:ext cx="155520" cy="114840"/>
              </p14:xfrm>
            </p:contentPart>
          </mc:Choice>
          <mc:Fallback xmlns="">
            <p:pic>
              <p:nvPicPr>
                <p:cNvPr id="65" name="Ink 64">
                  <a:extLst>
                    <a:ext uri="{FF2B5EF4-FFF2-40B4-BE49-F238E27FC236}">
                      <a16:creationId xmlns:a16="http://schemas.microsoft.com/office/drawing/2014/main" id="{6AB9937B-3D94-D219-BFF2-7160091177EB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6091474" y="4564461"/>
                  <a:ext cx="173160" cy="13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7">
              <p14:nvContentPartPr>
                <p14:cNvPr id="66" name="Ink 65">
                  <a:extLst>
                    <a:ext uri="{FF2B5EF4-FFF2-40B4-BE49-F238E27FC236}">
                      <a16:creationId xmlns:a16="http://schemas.microsoft.com/office/drawing/2014/main" id="{56F20578-7B27-2999-6351-6FB64AF82F69}"/>
                    </a:ext>
                  </a:extLst>
                </p14:cNvPr>
                <p14:cNvContentPartPr/>
                <p14:nvPr/>
              </p14:nvContentPartPr>
              <p14:xfrm>
                <a:off x="6244474" y="4409301"/>
                <a:ext cx="92520" cy="156960"/>
              </p14:xfrm>
            </p:contentPart>
          </mc:Choice>
          <mc:Fallback xmlns="">
            <p:pic>
              <p:nvPicPr>
                <p:cNvPr id="66" name="Ink 65">
                  <a:extLst>
                    <a:ext uri="{FF2B5EF4-FFF2-40B4-BE49-F238E27FC236}">
                      <a16:creationId xmlns:a16="http://schemas.microsoft.com/office/drawing/2014/main" id="{56F20578-7B27-2999-6351-6FB64AF82F69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6235834" y="4400661"/>
                  <a:ext cx="110160" cy="17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9">
              <p14:nvContentPartPr>
                <p14:cNvPr id="67" name="Ink 66">
                  <a:extLst>
                    <a:ext uri="{FF2B5EF4-FFF2-40B4-BE49-F238E27FC236}">
                      <a16:creationId xmlns:a16="http://schemas.microsoft.com/office/drawing/2014/main" id="{15DFF099-2157-C644-495D-46BFBEEADACD}"/>
                    </a:ext>
                  </a:extLst>
                </p14:cNvPr>
                <p14:cNvContentPartPr/>
                <p14:nvPr/>
              </p14:nvContentPartPr>
              <p14:xfrm>
                <a:off x="6355714" y="4323621"/>
                <a:ext cx="92160" cy="218160"/>
              </p14:xfrm>
            </p:contentPart>
          </mc:Choice>
          <mc:Fallback xmlns="">
            <p:pic>
              <p:nvPicPr>
                <p:cNvPr id="67" name="Ink 66">
                  <a:extLst>
                    <a:ext uri="{FF2B5EF4-FFF2-40B4-BE49-F238E27FC236}">
                      <a16:creationId xmlns:a16="http://schemas.microsoft.com/office/drawing/2014/main" id="{15DFF099-2157-C644-495D-46BFBEEADACD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6346714" y="4314981"/>
                  <a:ext cx="109800" cy="23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1">
              <p14:nvContentPartPr>
                <p14:cNvPr id="68" name="Ink 67">
                  <a:extLst>
                    <a:ext uri="{FF2B5EF4-FFF2-40B4-BE49-F238E27FC236}">
                      <a16:creationId xmlns:a16="http://schemas.microsoft.com/office/drawing/2014/main" id="{EF543B9D-12C6-E6A8-C7BD-4B2A938371FE}"/>
                    </a:ext>
                  </a:extLst>
                </p14:cNvPr>
                <p14:cNvContentPartPr/>
                <p14:nvPr/>
              </p14:nvContentPartPr>
              <p14:xfrm>
                <a:off x="5534554" y="5258901"/>
                <a:ext cx="96120" cy="263880"/>
              </p14:xfrm>
            </p:contentPart>
          </mc:Choice>
          <mc:Fallback xmlns="">
            <p:pic>
              <p:nvPicPr>
                <p:cNvPr id="68" name="Ink 67">
                  <a:extLst>
                    <a:ext uri="{FF2B5EF4-FFF2-40B4-BE49-F238E27FC236}">
                      <a16:creationId xmlns:a16="http://schemas.microsoft.com/office/drawing/2014/main" id="{EF543B9D-12C6-E6A8-C7BD-4B2A938371FE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5525554" y="5249901"/>
                  <a:ext cx="113760" cy="28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3">
              <p14:nvContentPartPr>
                <p14:cNvPr id="69" name="Ink 68">
                  <a:extLst>
                    <a:ext uri="{FF2B5EF4-FFF2-40B4-BE49-F238E27FC236}">
                      <a16:creationId xmlns:a16="http://schemas.microsoft.com/office/drawing/2014/main" id="{B839D708-E26F-A069-3A52-AC6EDC732252}"/>
                    </a:ext>
                  </a:extLst>
                </p14:cNvPr>
                <p14:cNvContentPartPr/>
                <p14:nvPr/>
              </p14:nvContentPartPr>
              <p14:xfrm>
                <a:off x="5504674" y="5355381"/>
                <a:ext cx="237240" cy="180360"/>
              </p14:xfrm>
            </p:contentPart>
          </mc:Choice>
          <mc:Fallback xmlns="">
            <p:pic>
              <p:nvPicPr>
                <p:cNvPr id="69" name="Ink 68">
                  <a:extLst>
                    <a:ext uri="{FF2B5EF4-FFF2-40B4-BE49-F238E27FC236}">
                      <a16:creationId xmlns:a16="http://schemas.microsoft.com/office/drawing/2014/main" id="{B839D708-E26F-A069-3A52-AC6EDC732252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5496034" y="5346381"/>
                  <a:ext cx="254880" cy="19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5">
              <p14:nvContentPartPr>
                <p14:cNvPr id="70" name="Ink 69">
                  <a:extLst>
                    <a:ext uri="{FF2B5EF4-FFF2-40B4-BE49-F238E27FC236}">
                      <a16:creationId xmlns:a16="http://schemas.microsoft.com/office/drawing/2014/main" id="{11E3B5EA-B60F-91AE-C3D6-648879CAABEA}"/>
                    </a:ext>
                  </a:extLst>
                </p14:cNvPr>
                <p14:cNvContentPartPr/>
                <p14:nvPr/>
              </p14:nvContentPartPr>
              <p14:xfrm>
                <a:off x="5713834" y="5225061"/>
                <a:ext cx="187560" cy="138960"/>
              </p14:xfrm>
            </p:contentPart>
          </mc:Choice>
          <mc:Fallback xmlns="">
            <p:pic>
              <p:nvPicPr>
                <p:cNvPr id="70" name="Ink 69">
                  <a:extLst>
                    <a:ext uri="{FF2B5EF4-FFF2-40B4-BE49-F238E27FC236}">
                      <a16:creationId xmlns:a16="http://schemas.microsoft.com/office/drawing/2014/main" id="{11E3B5EA-B60F-91AE-C3D6-648879CAABEA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5705194" y="5216061"/>
                  <a:ext cx="205200" cy="15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7">
              <p14:nvContentPartPr>
                <p14:cNvPr id="71" name="Ink 70">
                  <a:extLst>
                    <a:ext uri="{FF2B5EF4-FFF2-40B4-BE49-F238E27FC236}">
                      <a16:creationId xmlns:a16="http://schemas.microsoft.com/office/drawing/2014/main" id="{C3220DB3-D662-ADB2-E9C8-62175A69C15D}"/>
                    </a:ext>
                  </a:extLst>
                </p14:cNvPr>
                <p14:cNvContentPartPr/>
                <p14:nvPr/>
              </p14:nvContentPartPr>
              <p14:xfrm>
                <a:off x="5827954" y="5196981"/>
                <a:ext cx="102240" cy="136800"/>
              </p14:xfrm>
            </p:contentPart>
          </mc:Choice>
          <mc:Fallback xmlns="">
            <p:pic>
              <p:nvPicPr>
                <p:cNvPr id="71" name="Ink 70">
                  <a:extLst>
                    <a:ext uri="{FF2B5EF4-FFF2-40B4-BE49-F238E27FC236}">
                      <a16:creationId xmlns:a16="http://schemas.microsoft.com/office/drawing/2014/main" id="{C3220DB3-D662-ADB2-E9C8-62175A69C15D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5819314" y="5188341"/>
                  <a:ext cx="119880" cy="15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9">
              <p14:nvContentPartPr>
                <p14:cNvPr id="72" name="Ink 71">
                  <a:extLst>
                    <a:ext uri="{FF2B5EF4-FFF2-40B4-BE49-F238E27FC236}">
                      <a16:creationId xmlns:a16="http://schemas.microsoft.com/office/drawing/2014/main" id="{C9557D10-BA00-8D03-577A-D9F6BF59A8E4}"/>
                    </a:ext>
                  </a:extLst>
                </p14:cNvPr>
                <p14:cNvContentPartPr/>
                <p14:nvPr/>
              </p14:nvContentPartPr>
              <p14:xfrm>
                <a:off x="5940994" y="5100501"/>
                <a:ext cx="199440" cy="115560"/>
              </p14:xfrm>
            </p:contentPart>
          </mc:Choice>
          <mc:Fallback xmlns="">
            <p:pic>
              <p:nvPicPr>
                <p:cNvPr id="72" name="Ink 71">
                  <a:extLst>
                    <a:ext uri="{FF2B5EF4-FFF2-40B4-BE49-F238E27FC236}">
                      <a16:creationId xmlns:a16="http://schemas.microsoft.com/office/drawing/2014/main" id="{C9557D10-BA00-8D03-577A-D9F6BF59A8E4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5932354" y="5091501"/>
                  <a:ext cx="217080" cy="13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1">
              <p14:nvContentPartPr>
                <p14:cNvPr id="73" name="Ink 72">
                  <a:extLst>
                    <a:ext uri="{FF2B5EF4-FFF2-40B4-BE49-F238E27FC236}">
                      <a16:creationId xmlns:a16="http://schemas.microsoft.com/office/drawing/2014/main" id="{1D7BFA91-9712-F8BF-7D73-DC08211CD32B}"/>
                    </a:ext>
                  </a:extLst>
                </p14:cNvPr>
                <p14:cNvContentPartPr/>
                <p14:nvPr/>
              </p14:nvContentPartPr>
              <p14:xfrm>
                <a:off x="6273994" y="5010141"/>
                <a:ext cx="18000" cy="41760"/>
              </p14:xfrm>
            </p:contentPart>
          </mc:Choice>
          <mc:Fallback xmlns="">
            <p:pic>
              <p:nvPicPr>
                <p:cNvPr id="73" name="Ink 72">
                  <a:extLst>
                    <a:ext uri="{FF2B5EF4-FFF2-40B4-BE49-F238E27FC236}">
                      <a16:creationId xmlns:a16="http://schemas.microsoft.com/office/drawing/2014/main" id="{1D7BFA91-9712-F8BF-7D73-DC08211CD32B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6264994" y="5001141"/>
                  <a:ext cx="35640" cy="594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23">
            <p14:nvContentPartPr>
              <p14:cNvPr id="75" name="Ink 74">
                <a:extLst>
                  <a:ext uri="{FF2B5EF4-FFF2-40B4-BE49-F238E27FC236}">
                    <a16:creationId xmlns:a16="http://schemas.microsoft.com/office/drawing/2014/main" id="{BD4AD315-0D8E-32DA-A504-488B9B47326A}"/>
                  </a:ext>
                </a:extLst>
              </p14:cNvPr>
              <p14:cNvContentPartPr/>
              <p14:nvPr/>
            </p14:nvContentPartPr>
            <p14:xfrm>
              <a:off x="4345834" y="5624301"/>
              <a:ext cx="458640" cy="46080"/>
            </p14:xfrm>
          </p:contentPart>
        </mc:Choice>
        <mc:Fallback xmlns="">
          <p:pic>
            <p:nvPicPr>
              <p:cNvPr id="75" name="Ink 74">
                <a:extLst>
                  <a:ext uri="{FF2B5EF4-FFF2-40B4-BE49-F238E27FC236}">
                    <a16:creationId xmlns:a16="http://schemas.microsoft.com/office/drawing/2014/main" id="{BD4AD315-0D8E-32DA-A504-488B9B47326A}"/>
                  </a:ext>
                </a:extLst>
              </p:cNvPr>
              <p:cNvPicPr/>
              <p:nvPr/>
            </p:nvPicPr>
            <p:blipFill>
              <a:blip r:embed="rId124"/>
              <a:stretch>
                <a:fillRect/>
              </a:stretch>
            </p:blipFill>
            <p:spPr>
              <a:xfrm>
                <a:off x="4336834" y="5615661"/>
                <a:ext cx="476280" cy="63720"/>
              </a:xfrm>
              <a:prstGeom prst="rect">
                <a:avLst/>
              </a:prstGeom>
            </p:spPr>
          </p:pic>
        </mc:Fallback>
      </mc:AlternateContent>
      <p:grpSp>
        <p:nvGrpSpPr>
          <p:cNvPr id="88" name="Group 87">
            <a:extLst>
              <a:ext uri="{FF2B5EF4-FFF2-40B4-BE49-F238E27FC236}">
                <a16:creationId xmlns:a16="http://schemas.microsoft.com/office/drawing/2014/main" id="{03BFBC26-B098-3A10-3FF9-C4A418406230}"/>
              </a:ext>
            </a:extLst>
          </p:cNvPr>
          <p:cNvGrpSpPr/>
          <p:nvPr/>
        </p:nvGrpSpPr>
        <p:grpSpPr>
          <a:xfrm>
            <a:off x="403114" y="3982701"/>
            <a:ext cx="2465280" cy="2164680"/>
            <a:chOff x="403114" y="3982701"/>
            <a:chExt cx="2465280" cy="2164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5">
              <p14:nvContentPartPr>
                <p14:cNvPr id="76" name="Ink 75">
                  <a:extLst>
                    <a:ext uri="{FF2B5EF4-FFF2-40B4-BE49-F238E27FC236}">
                      <a16:creationId xmlns:a16="http://schemas.microsoft.com/office/drawing/2014/main" id="{BDA13333-7156-B8D7-6ABB-05B60382ABC5}"/>
                    </a:ext>
                  </a:extLst>
                </p14:cNvPr>
                <p14:cNvContentPartPr/>
                <p14:nvPr/>
              </p14:nvContentPartPr>
              <p14:xfrm>
                <a:off x="1800634" y="5307861"/>
                <a:ext cx="835560" cy="644040"/>
              </p14:xfrm>
            </p:contentPart>
          </mc:Choice>
          <mc:Fallback xmlns="">
            <p:pic>
              <p:nvPicPr>
                <p:cNvPr id="76" name="Ink 75">
                  <a:extLst>
                    <a:ext uri="{FF2B5EF4-FFF2-40B4-BE49-F238E27FC236}">
                      <a16:creationId xmlns:a16="http://schemas.microsoft.com/office/drawing/2014/main" id="{BDA13333-7156-B8D7-6ABB-05B60382ABC5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1791634" y="5298861"/>
                  <a:ext cx="853200" cy="66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7">
              <p14:nvContentPartPr>
                <p14:cNvPr id="77" name="Ink 76">
                  <a:extLst>
                    <a:ext uri="{FF2B5EF4-FFF2-40B4-BE49-F238E27FC236}">
                      <a16:creationId xmlns:a16="http://schemas.microsoft.com/office/drawing/2014/main" id="{0EDA60A5-DE17-AE8F-B3AE-79F7F552E637}"/>
                    </a:ext>
                  </a:extLst>
                </p14:cNvPr>
                <p14:cNvContentPartPr/>
                <p14:nvPr/>
              </p14:nvContentPartPr>
              <p14:xfrm>
                <a:off x="1156594" y="3982701"/>
                <a:ext cx="1711800" cy="1316520"/>
              </p14:xfrm>
            </p:contentPart>
          </mc:Choice>
          <mc:Fallback xmlns="">
            <p:pic>
              <p:nvPicPr>
                <p:cNvPr id="77" name="Ink 76">
                  <a:extLst>
                    <a:ext uri="{FF2B5EF4-FFF2-40B4-BE49-F238E27FC236}">
                      <a16:creationId xmlns:a16="http://schemas.microsoft.com/office/drawing/2014/main" id="{0EDA60A5-DE17-AE8F-B3AE-79F7F552E637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1147594" y="3973701"/>
                  <a:ext cx="1729440" cy="133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9">
              <p14:nvContentPartPr>
                <p14:cNvPr id="78" name="Ink 77">
                  <a:extLst>
                    <a:ext uri="{FF2B5EF4-FFF2-40B4-BE49-F238E27FC236}">
                      <a16:creationId xmlns:a16="http://schemas.microsoft.com/office/drawing/2014/main" id="{BF1FCA89-8D2A-9BF8-501F-E02AAACD3B06}"/>
                    </a:ext>
                  </a:extLst>
                </p14:cNvPr>
                <p14:cNvContentPartPr/>
                <p14:nvPr/>
              </p14:nvContentPartPr>
              <p14:xfrm>
                <a:off x="403114" y="5803581"/>
                <a:ext cx="217080" cy="343800"/>
              </p14:xfrm>
            </p:contentPart>
          </mc:Choice>
          <mc:Fallback xmlns="">
            <p:pic>
              <p:nvPicPr>
                <p:cNvPr id="78" name="Ink 77">
                  <a:extLst>
                    <a:ext uri="{FF2B5EF4-FFF2-40B4-BE49-F238E27FC236}">
                      <a16:creationId xmlns:a16="http://schemas.microsoft.com/office/drawing/2014/main" id="{BF1FCA89-8D2A-9BF8-501F-E02AAACD3B06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394474" y="5794941"/>
                  <a:ext cx="234720" cy="36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1">
              <p14:nvContentPartPr>
                <p14:cNvPr id="79" name="Ink 78">
                  <a:extLst>
                    <a:ext uri="{FF2B5EF4-FFF2-40B4-BE49-F238E27FC236}">
                      <a16:creationId xmlns:a16="http://schemas.microsoft.com/office/drawing/2014/main" id="{521903F7-BB83-67EB-D596-402068BD32D7}"/>
                    </a:ext>
                  </a:extLst>
                </p14:cNvPr>
                <p14:cNvContentPartPr/>
                <p14:nvPr/>
              </p14:nvContentPartPr>
              <p14:xfrm>
                <a:off x="503554" y="5763261"/>
                <a:ext cx="51840" cy="32040"/>
              </p14:xfrm>
            </p:contentPart>
          </mc:Choice>
          <mc:Fallback xmlns="">
            <p:pic>
              <p:nvPicPr>
                <p:cNvPr id="79" name="Ink 78">
                  <a:extLst>
                    <a:ext uri="{FF2B5EF4-FFF2-40B4-BE49-F238E27FC236}">
                      <a16:creationId xmlns:a16="http://schemas.microsoft.com/office/drawing/2014/main" id="{521903F7-BB83-67EB-D596-402068BD32D7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494914" y="5754621"/>
                  <a:ext cx="69480" cy="4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3">
              <p14:nvContentPartPr>
                <p14:cNvPr id="80" name="Ink 79">
                  <a:extLst>
                    <a:ext uri="{FF2B5EF4-FFF2-40B4-BE49-F238E27FC236}">
                      <a16:creationId xmlns:a16="http://schemas.microsoft.com/office/drawing/2014/main" id="{FAB1C71E-523A-B66A-760E-CA947C42A2F7}"/>
                    </a:ext>
                  </a:extLst>
                </p14:cNvPr>
                <p14:cNvContentPartPr/>
                <p14:nvPr/>
              </p14:nvContentPartPr>
              <p14:xfrm>
                <a:off x="622714" y="5720421"/>
                <a:ext cx="82440" cy="132480"/>
              </p14:xfrm>
            </p:contentPart>
          </mc:Choice>
          <mc:Fallback xmlns="">
            <p:pic>
              <p:nvPicPr>
                <p:cNvPr id="80" name="Ink 79">
                  <a:extLst>
                    <a:ext uri="{FF2B5EF4-FFF2-40B4-BE49-F238E27FC236}">
                      <a16:creationId xmlns:a16="http://schemas.microsoft.com/office/drawing/2014/main" id="{FAB1C71E-523A-B66A-760E-CA947C42A2F7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613714" y="5711421"/>
                  <a:ext cx="100080" cy="15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5">
              <p14:nvContentPartPr>
                <p14:cNvPr id="81" name="Ink 80">
                  <a:extLst>
                    <a:ext uri="{FF2B5EF4-FFF2-40B4-BE49-F238E27FC236}">
                      <a16:creationId xmlns:a16="http://schemas.microsoft.com/office/drawing/2014/main" id="{EF9878BA-AE7D-B6CA-E75F-2D696BC76F11}"/>
                    </a:ext>
                  </a:extLst>
                </p14:cNvPr>
                <p14:cNvContentPartPr/>
                <p14:nvPr/>
              </p14:nvContentPartPr>
              <p14:xfrm>
                <a:off x="709834" y="5348541"/>
                <a:ext cx="204480" cy="395640"/>
              </p14:xfrm>
            </p:contentPart>
          </mc:Choice>
          <mc:Fallback xmlns="">
            <p:pic>
              <p:nvPicPr>
                <p:cNvPr id="81" name="Ink 80">
                  <a:extLst>
                    <a:ext uri="{FF2B5EF4-FFF2-40B4-BE49-F238E27FC236}">
                      <a16:creationId xmlns:a16="http://schemas.microsoft.com/office/drawing/2014/main" id="{EF9878BA-AE7D-B6CA-E75F-2D696BC76F11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700834" y="5339541"/>
                  <a:ext cx="222120" cy="41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7">
              <p14:nvContentPartPr>
                <p14:cNvPr id="82" name="Ink 81">
                  <a:extLst>
                    <a:ext uri="{FF2B5EF4-FFF2-40B4-BE49-F238E27FC236}">
                      <a16:creationId xmlns:a16="http://schemas.microsoft.com/office/drawing/2014/main" id="{D234CB05-30BF-2422-7280-22CF8F3C9629}"/>
                    </a:ext>
                  </a:extLst>
                </p14:cNvPr>
                <p14:cNvContentPartPr/>
                <p14:nvPr/>
              </p14:nvContentPartPr>
              <p14:xfrm>
                <a:off x="881554" y="5409021"/>
                <a:ext cx="40320" cy="108360"/>
              </p14:xfrm>
            </p:contentPart>
          </mc:Choice>
          <mc:Fallback xmlns="">
            <p:pic>
              <p:nvPicPr>
                <p:cNvPr id="82" name="Ink 81">
                  <a:extLst>
                    <a:ext uri="{FF2B5EF4-FFF2-40B4-BE49-F238E27FC236}">
                      <a16:creationId xmlns:a16="http://schemas.microsoft.com/office/drawing/2014/main" id="{D234CB05-30BF-2422-7280-22CF8F3C9629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872914" y="5400021"/>
                  <a:ext cx="57960" cy="12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9">
              <p14:nvContentPartPr>
                <p14:cNvPr id="83" name="Ink 82">
                  <a:extLst>
                    <a:ext uri="{FF2B5EF4-FFF2-40B4-BE49-F238E27FC236}">
                      <a16:creationId xmlns:a16="http://schemas.microsoft.com/office/drawing/2014/main" id="{8BA5F9FD-4FEB-A2B4-5707-6C38CBE2EA0D}"/>
                    </a:ext>
                  </a:extLst>
                </p14:cNvPr>
                <p14:cNvContentPartPr/>
                <p14:nvPr/>
              </p14:nvContentPartPr>
              <p14:xfrm>
                <a:off x="944914" y="5279061"/>
                <a:ext cx="107280" cy="176400"/>
              </p14:xfrm>
            </p:contentPart>
          </mc:Choice>
          <mc:Fallback xmlns="">
            <p:pic>
              <p:nvPicPr>
                <p:cNvPr id="83" name="Ink 82">
                  <a:extLst>
                    <a:ext uri="{FF2B5EF4-FFF2-40B4-BE49-F238E27FC236}">
                      <a16:creationId xmlns:a16="http://schemas.microsoft.com/office/drawing/2014/main" id="{8BA5F9FD-4FEB-A2B4-5707-6C38CBE2EA0D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936274" y="5270061"/>
                  <a:ext cx="124920" cy="19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1">
              <p14:nvContentPartPr>
                <p14:cNvPr id="84" name="Ink 83">
                  <a:extLst>
                    <a:ext uri="{FF2B5EF4-FFF2-40B4-BE49-F238E27FC236}">
                      <a16:creationId xmlns:a16="http://schemas.microsoft.com/office/drawing/2014/main" id="{BB63563A-DB69-5305-C7C5-3310F3FD00E9}"/>
                    </a:ext>
                  </a:extLst>
                </p14:cNvPr>
                <p14:cNvContentPartPr/>
                <p14:nvPr/>
              </p14:nvContentPartPr>
              <p14:xfrm>
                <a:off x="810274" y="5932101"/>
                <a:ext cx="171360" cy="140040"/>
              </p14:xfrm>
            </p:contentPart>
          </mc:Choice>
          <mc:Fallback xmlns="">
            <p:pic>
              <p:nvPicPr>
                <p:cNvPr id="84" name="Ink 83">
                  <a:extLst>
                    <a:ext uri="{FF2B5EF4-FFF2-40B4-BE49-F238E27FC236}">
                      <a16:creationId xmlns:a16="http://schemas.microsoft.com/office/drawing/2014/main" id="{BB63563A-DB69-5305-C7C5-3310F3FD00E9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801634" y="5923101"/>
                  <a:ext cx="189000" cy="15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3">
              <p14:nvContentPartPr>
                <p14:cNvPr id="86" name="Ink 85">
                  <a:extLst>
                    <a:ext uri="{FF2B5EF4-FFF2-40B4-BE49-F238E27FC236}">
                      <a16:creationId xmlns:a16="http://schemas.microsoft.com/office/drawing/2014/main" id="{D8576FE1-96C2-2A14-7C19-0A148B981CF5}"/>
                    </a:ext>
                  </a:extLst>
                </p14:cNvPr>
                <p14:cNvContentPartPr/>
                <p14:nvPr/>
              </p14:nvContentPartPr>
              <p14:xfrm>
                <a:off x="1012954" y="5549781"/>
                <a:ext cx="342000" cy="381240"/>
              </p14:xfrm>
            </p:contentPart>
          </mc:Choice>
          <mc:Fallback xmlns="">
            <p:pic>
              <p:nvPicPr>
                <p:cNvPr id="86" name="Ink 85">
                  <a:extLst>
                    <a:ext uri="{FF2B5EF4-FFF2-40B4-BE49-F238E27FC236}">
                      <a16:creationId xmlns:a16="http://schemas.microsoft.com/office/drawing/2014/main" id="{D8576FE1-96C2-2A14-7C19-0A148B981CF5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1004314" y="5540781"/>
                  <a:ext cx="359640" cy="39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5">
              <p14:nvContentPartPr>
                <p14:cNvPr id="87" name="Ink 86">
                  <a:extLst>
                    <a:ext uri="{FF2B5EF4-FFF2-40B4-BE49-F238E27FC236}">
                      <a16:creationId xmlns:a16="http://schemas.microsoft.com/office/drawing/2014/main" id="{312423B9-BF5B-4129-1EF2-791EFB81E20B}"/>
                    </a:ext>
                  </a:extLst>
                </p14:cNvPr>
                <p14:cNvContentPartPr/>
                <p14:nvPr/>
              </p14:nvContentPartPr>
              <p14:xfrm>
                <a:off x="1374394" y="5547621"/>
                <a:ext cx="56880" cy="16200"/>
              </p14:xfrm>
            </p:contentPart>
          </mc:Choice>
          <mc:Fallback xmlns="">
            <p:pic>
              <p:nvPicPr>
                <p:cNvPr id="87" name="Ink 86">
                  <a:extLst>
                    <a:ext uri="{FF2B5EF4-FFF2-40B4-BE49-F238E27FC236}">
                      <a16:creationId xmlns:a16="http://schemas.microsoft.com/office/drawing/2014/main" id="{312423B9-BF5B-4129-1EF2-791EFB81E20B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1365754" y="5538621"/>
                  <a:ext cx="74520" cy="338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47">
            <p14:nvContentPartPr>
              <p14:cNvPr id="89" name="Ink 88">
                <a:extLst>
                  <a:ext uri="{FF2B5EF4-FFF2-40B4-BE49-F238E27FC236}">
                    <a16:creationId xmlns:a16="http://schemas.microsoft.com/office/drawing/2014/main" id="{DEF09982-9B45-B271-5294-AADE54C4B2FB}"/>
                  </a:ext>
                </a:extLst>
              </p14:cNvPr>
              <p14:cNvContentPartPr/>
              <p14:nvPr/>
            </p14:nvContentPartPr>
            <p14:xfrm>
              <a:off x="6473074" y="4847421"/>
              <a:ext cx="731160" cy="437040"/>
            </p14:xfrm>
          </p:contentPart>
        </mc:Choice>
        <mc:Fallback xmlns="">
          <p:pic>
            <p:nvPicPr>
              <p:cNvPr id="89" name="Ink 88">
                <a:extLst>
                  <a:ext uri="{FF2B5EF4-FFF2-40B4-BE49-F238E27FC236}">
                    <a16:creationId xmlns:a16="http://schemas.microsoft.com/office/drawing/2014/main" id="{DEF09982-9B45-B271-5294-AADE54C4B2FB}"/>
                  </a:ext>
                </a:extLst>
              </p:cNvPr>
              <p:cNvPicPr/>
              <p:nvPr/>
            </p:nvPicPr>
            <p:blipFill>
              <a:blip r:embed="rId148"/>
              <a:stretch>
                <a:fillRect/>
              </a:stretch>
            </p:blipFill>
            <p:spPr>
              <a:xfrm>
                <a:off x="6464434" y="4838781"/>
                <a:ext cx="748800" cy="454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9">
            <p14:nvContentPartPr>
              <p14:cNvPr id="90" name="Ink 89">
                <a:extLst>
                  <a:ext uri="{FF2B5EF4-FFF2-40B4-BE49-F238E27FC236}">
                    <a16:creationId xmlns:a16="http://schemas.microsoft.com/office/drawing/2014/main" id="{CEF78A0A-F28F-1985-14AE-333001794A90}"/>
                  </a:ext>
                </a:extLst>
              </p14:cNvPr>
              <p14:cNvContentPartPr/>
              <p14:nvPr/>
            </p14:nvContentPartPr>
            <p14:xfrm>
              <a:off x="7766554" y="5195901"/>
              <a:ext cx="1082520" cy="47160"/>
            </p14:xfrm>
          </p:contentPart>
        </mc:Choice>
        <mc:Fallback xmlns="">
          <p:pic>
            <p:nvPicPr>
              <p:cNvPr id="90" name="Ink 89">
                <a:extLst>
                  <a:ext uri="{FF2B5EF4-FFF2-40B4-BE49-F238E27FC236}">
                    <a16:creationId xmlns:a16="http://schemas.microsoft.com/office/drawing/2014/main" id="{CEF78A0A-F28F-1985-14AE-333001794A90}"/>
                  </a:ext>
                </a:extLst>
              </p:cNvPr>
              <p:cNvPicPr/>
              <p:nvPr/>
            </p:nvPicPr>
            <p:blipFill>
              <a:blip r:embed="rId150"/>
              <a:stretch>
                <a:fillRect/>
              </a:stretch>
            </p:blipFill>
            <p:spPr>
              <a:xfrm>
                <a:off x="7757554" y="5187261"/>
                <a:ext cx="1100160" cy="64800"/>
              </a:xfrm>
              <a:prstGeom prst="rect">
                <a:avLst/>
              </a:prstGeom>
            </p:spPr>
          </p:pic>
        </mc:Fallback>
      </mc:AlternateContent>
      <p:grpSp>
        <p:nvGrpSpPr>
          <p:cNvPr id="102" name="Group 101">
            <a:extLst>
              <a:ext uri="{FF2B5EF4-FFF2-40B4-BE49-F238E27FC236}">
                <a16:creationId xmlns:a16="http://schemas.microsoft.com/office/drawing/2014/main" id="{C1B7E564-E5BD-D33D-CDCC-71D84BC3026C}"/>
              </a:ext>
            </a:extLst>
          </p:cNvPr>
          <p:cNvGrpSpPr/>
          <p:nvPr/>
        </p:nvGrpSpPr>
        <p:grpSpPr>
          <a:xfrm>
            <a:off x="8881834" y="5408661"/>
            <a:ext cx="1947240" cy="753840"/>
            <a:chOff x="8881834" y="5408661"/>
            <a:chExt cx="1947240" cy="7538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51">
              <p14:nvContentPartPr>
                <p14:cNvPr id="91" name="Ink 90">
                  <a:extLst>
                    <a:ext uri="{FF2B5EF4-FFF2-40B4-BE49-F238E27FC236}">
                      <a16:creationId xmlns:a16="http://schemas.microsoft.com/office/drawing/2014/main" id="{FF04FF77-FF06-03F2-8D52-B5C9AEA2D462}"/>
                    </a:ext>
                  </a:extLst>
                </p14:cNvPr>
                <p14:cNvContentPartPr/>
                <p14:nvPr/>
              </p14:nvContentPartPr>
              <p14:xfrm>
                <a:off x="8881834" y="5453661"/>
                <a:ext cx="893520" cy="45720"/>
              </p14:xfrm>
            </p:contentPart>
          </mc:Choice>
          <mc:Fallback xmlns="">
            <p:pic>
              <p:nvPicPr>
                <p:cNvPr id="91" name="Ink 90">
                  <a:extLst>
                    <a:ext uri="{FF2B5EF4-FFF2-40B4-BE49-F238E27FC236}">
                      <a16:creationId xmlns:a16="http://schemas.microsoft.com/office/drawing/2014/main" id="{FF04FF77-FF06-03F2-8D52-B5C9AEA2D462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8872834" y="5444661"/>
                  <a:ext cx="911160" cy="6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3">
              <p14:nvContentPartPr>
                <p14:cNvPr id="92" name="Ink 91">
                  <a:extLst>
                    <a:ext uri="{FF2B5EF4-FFF2-40B4-BE49-F238E27FC236}">
                      <a16:creationId xmlns:a16="http://schemas.microsoft.com/office/drawing/2014/main" id="{CC5C3A1A-E406-30E8-C286-BF255E14729B}"/>
                    </a:ext>
                  </a:extLst>
                </p14:cNvPr>
                <p14:cNvContentPartPr/>
                <p14:nvPr/>
              </p14:nvContentPartPr>
              <p14:xfrm>
                <a:off x="9715234" y="5582181"/>
                <a:ext cx="154080" cy="277920"/>
              </p14:xfrm>
            </p:contentPart>
          </mc:Choice>
          <mc:Fallback xmlns="">
            <p:pic>
              <p:nvPicPr>
                <p:cNvPr id="92" name="Ink 91">
                  <a:extLst>
                    <a:ext uri="{FF2B5EF4-FFF2-40B4-BE49-F238E27FC236}">
                      <a16:creationId xmlns:a16="http://schemas.microsoft.com/office/drawing/2014/main" id="{CC5C3A1A-E406-30E8-C286-BF255E14729B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9706594" y="5573541"/>
                  <a:ext cx="171720" cy="29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5">
              <p14:nvContentPartPr>
                <p14:cNvPr id="93" name="Ink 92">
                  <a:extLst>
                    <a:ext uri="{FF2B5EF4-FFF2-40B4-BE49-F238E27FC236}">
                      <a16:creationId xmlns:a16="http://schemas.microsoft.com/office/drawing/2014/main" id="{95D2C52B-1FB5-310F-1F21-956A44194F45}"/>
                    </a:ext>
                  </a:extLst>
                </p14:cNvPr>
                <p14:cNvContentPartPr/>
                <p14:nvPr/>
              </p14:nvContentPartPr>
              <p14:xfrm>
                <a:off x="10025554" y="5587581"/>
                <a:ext cx="306360" cy="354960"/>
              </p14:xfrm>
            </p:contentPart>
          </mc:Choice>
          <mc:Fallback xmlns="">
            <p:pic>
              <p:nvPicPr>
                <p:cNvPr id="93" name="Ink 92">
                  <a:extLst>
                    <a:ext uri="{FF2B5EF4-FFF2-40B4-BE49-F238E27FC236}">
                      <a16:creationId xmlns:a16="http://schemas.microsoft.com/office/drawing/2014/main" id="{95D2C52B-1FB5-310F-1F21-956A44194F45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10016554" y="5578941"/>
                  <a:ext cx="324000" cy="37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7">
              <p14:nvContentPartPr>
                <p14:cNvPr id="94" name="Ink 93">
                  <a:extLst>
                    <a:ext uri="{FF2B5EF4-FFF2-40B4-BE49-F238E27FC236}">
                      <a16:creationId xmlns:a16="http://schemas.microsoft.com/office/drawing/2014/main" id="{23E3AC2C-4A57-5A21-DE2A-3A256F2BCEE5}"/>
                    </a:ext>
                  </a:extLst>
                </p14:cNvPr>
                <p14:cNvContentPartPr/>
                <p14:nvPr/>
              </p14:nvContentPartPr>
              <p14:xfrm>
                <a:off x="10263514" y="5674701"/>
                <a:ext cx="96480" cy="51840"/>
              </p14:xfrm>
            </p:contentPart>
          </mc:Choice>
          <mc:Fallback xmlns="">
            <p:pic>
              <p:nvPicPr>
                <p:cNvPr id="94" name="Ink 93">
                  <a:extLst>
                    <a:ext uri="{FF2B5EF4-FFF2-40B4-BE49-F238E27FC236}">
                      <a16:creationId xmlns:a16="http://schemas.microsoft.com/office/drawing/2014/main" id="{23E3AC2C-4A57-5A21-DE2A-3A256F2BCEE5}"/>
                    </a:ext>
                  </a:extLst>
                </p:cNvPr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10254874" y="5665701"/>
                  <a:ext cx="114120" cy="6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9">
              <p14:nvContentPartPr>
                <p14:cNvPr id="95" name="Ink 94">
                  <a:extLst>
                    <a:ext uri="{FF2B5EF4-FFF2-40B4-BE49-F238E27FC236}">
                      <a16:creationId xmlns:a16="http://schemas.microsoft.com/office/drawing/2014/main" id="{1E560D2A-12BD-8638-8385-08D240224F22}"/>
                    </a:ext>
                  </a:extLst>
                </p14:cNvPr>
                <p14:cNvContentPartPr/>
                <p14:nvPr/>
              </p14:nvContentPartPr>
              <p14:xfrm>
                <a:off x="10393114" y="5621781"/>
                <a:ext cx="82080" cy="76320"/>
              </p14:xfrm>
            </p:contentPart>
          </mc:Choice>
          <mc:Fallback xmlns="">
            <p:pic>
              <p:nvPicPr>
                <p:cNvPr id="95" name="Ink 94">
                  <a:extLst>
                    <a:ext uri="{FF2B5EF4-FFF2-40B4-BE49-F238E27FC236}">
                      <a16:creationId xmlns:a16="http://schemas.microsoft.com/office/drawing/2014/main" id="{1E560D2A-12BD-8638-8385-08D240224F22}"/>
                    </a:ext>
                  </a:extLst>
                </p:cNvPr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10384474" y="5612781"/>
                  <a:ext cx="99720" cy="9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1">
              <p14:nvContentPartPr>
                <p14:cNvPr id="96" name="Ink 95">
                  <a:extLst>
                    <a:ext uri="{FF2B5EF4-FFF2-40B4-BE49-F238E27FC236}">
                      <a16:creationId xmlns:a16="http://schemas.microsoft.com/office/drawing/2014/main" id="{41982F04-FFC5-E351-38AC-5763E4E1F4AF}"/>
                    </a:ext>
                  </a:extLst>
                </p14:cNvPr>
                <p14:cNvContentPartPr/>
                <p14:nvPr/>
              </p14:nvContentPartPr>
              <p14:xfrm>
                <a:off x="10444954" y="5546901"/>
                <a:ext cx="11520" cy="9000"/>
              </p14:xfrm>
            </p:contentPart>
          </mc:Choice>
          <mc:Fallback xmlns="">
            <p:pic>
              <p:nvPicPr>
                <p:cNvPr id="96" name="Ink 95">
                  <a:extLst>
                    <a:ext uri="{FF2B5EF4-FFF2-40B4-BE49-F238E27FC236}">
                      <a16:creationId xmlns:a16="http://schemas.microsoft.com/office/drawing/2014/main" id="{41982F04-FFC5-E351-38AC-5763E4E1F4AF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10435954" y="5537901"/>
                  <a:ext cx="29160" cy="2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3">
              <p14:nvContentPartPr>
                <p14:cNvPr id="97" name="Ink 96">
                  <a:extLst>
                    <a:ext uri="{FF2B5EF4-FFF2-40B4-BE49-F238E27FC236}">
                      <a16:creationId xmlns:a16="http://schemas.microsoft.com/office/drawing/2014/main" id="{A5B0A422-3A9E-5821-9F75-95E3489D2838}"/>
                    </a:ext>
                  </a:extLst>
                </p14:cNvPr>
                <p14:cNvContentPartPr/>
                <p14:nvPr/>
              </p14:nvContentPartPr>
              <p14:xfrm>
                <a:off x="10526314" y="5408661"/>
                <a:ext cx="135720" cy="194400"/>
              </p14:xfrm>
            </p:contentPart>
          </mc:Choice>
          <mc:Fallback xmlns="">
            <p:pic>
              <p:nvPicPr>
                <p:cNvPr id="97" name="Ink 96">
                  <a:extLst>
                    <a:ext uri="{FF2B5EF4-FFF2-40B4-BE49-F238E27FC236}">
                      <a16:creationId xmlns:a16="http://schemas.microsoft.com/office/drawing/2014/main" id="{A5B0A422-3A9E-5821-9F75-95E3489D2838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10517674" y="5399661"/>
                  <a:ext cx="153360" cy="21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5">
              <p14:nvContentPartPr>
                <p14:cNvPr id="98" name="Ink 97">
                  <a:extLst>
                    <a:ext uri="{FF2B5EF4-FFF2-40B4-BE49-F238E27FC236}">
                      <a16:creationId xmlns:a16="http://schemas.microsoft.com/office/drawing/2014/main" id="{62E49AE1-B2EA-F714-2BDF-67A53B6C02C1}"/>
                    </a:ext>
                  </a:extLst>
                </p14:cNvPr>
                <p14:cNvContentPartPr/>
                <p14:nvPr/>
              </p14:nvContentPartPr>
              <p14:xfrm>
                <a:off x="10208074" y="5988981"/>
                <a:ext cx="91080" cy="173520"/>
              </p14:xfrm>
            </p:contentPart>
          </mc:Choice>
          <mc:Fallback xmlns="">
            <p:pic>
              <p:nvPicPr>
                <p:cNvPr id="98" name="Ink 97">
                  <a:extLst>
                    <a:ext uri="{FF2B5EF4-FFF2-40B4-BE49-F238E27FC236}">
                      <a16:creationId xmlns:a16="http://schemas.microsoft.com/office/drawing/2014/main" id="{62E49AE1-B2EA-F714-2BDF-67A53B6C02C1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10199434" y="5979981"/>
                  <a:ext cx="108720" cy="19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7">
              <p14:nvContentPartPr>
                <p14:cNvPr id="99" name="Ink 98">
                  <a:extLst>
                    <a:ext uri="{FF2B5EF4-FFF2-40B4-BE49-F238E27FC236}">
                      <a16:creationId xmlns:a16="http://schemas.microsoft.com/office/drawing/2014/main" id="{381B3368-9A3F-CAB9-EA72-A3D0389A122E}"/>
                    </a:ext>
                  </a:extLst>
                </p14:cNvPr>
                <p14:cNvContentPartPr/>
                <p14:nvPr/>
              </p14:nvContentPartPr>
              <p14:xfrm>
                <a:off x="10357834" y="6008061"/>
                <a:ext cx="34560" cy="63000"/>
              </p14:xfrm>
            </p:contentPart>
          </mc:Choice>
          <mc:Fallback xmlns="">
            <p:pic>
              <p:nvPicPr>
                <p:cNvPr id="99" name="Ink 98">
                  <a:extLst>
                    <a:ext uri="{FF2B5EF4-FFF2-40B4-BE49-F238E27FC236}">
                      <a16:creationId xmlns:a16="http://schemas.microsoft.com/office/drawing/2014/main" id="{381B3368-9A3F-CAB9-EA72-A3D0389A122E}"/>
                    </a:ext>
                  </a:extLst>
                </p:cNvPr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10349194" y="5999421"/>
                  <a:ext cx="52200" cy="8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9">
              <p14:nvContentPartPr>
                <p14:cNvPr id="100" name="Ink 99">
                  <a:extLst>
                    <a:ext uri="{FF2B5EF4-FFF2-40B4-BE49-F238E27FC236}">
                      <a16:creationId xmlns:a16="http://schemas.microsoft.com/office/drawing/2014/main" id="{28EFFE83-AEDD-0F6E-A029-B73D930FFAF9}"/>
                    </a:ext>
                  </a:extLst>
                </p14:cNvPr>
                <p14:cNvContentPartPr/>
                <p14:nvPr/>
              </p14:nvContentPartPr>
              <p14:xfrm>
                <a:off x="10439914" y="5850381"/>
                <a:ext cx="282960" cy="263880"/>
              </p14:xfrm>
            </p:contentPart>
          </mc:Choice>
          <mc:Fallback xmlns="">
            <p:pic>
              <p:nvPicPr>
                <p:cNvPr id="100" name="Ink 99">
                  <a:extLst>
                    <a:ext uri="{FF2B5EF4-FFF2-40B4-BE49-F238E27FC236}">
                      <a16:creationId xmlns:a16="http://schemas.microsoft.com/office/drawing/2014/main" id="{28EFFE83-AEDD-0F6E-A029-B73D930FFAF9}"/>
                    </a:ext>
                  </a:extLst>
                </p:cNvPr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10430914" y="5841741"/>
                  <a:ext cx="300600" cy="28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1">
              <p14:nvContentPartPr>
                <p14:cNvPr id="101" name="Ink 100">
                  <a:extLst>
                    <a:ext uri="{FF2B5EF4-FFF2-40B4-BE49-F238E27FC236}">
                      <a16:creationId xmlns:a16="http://schemas.microsoft.com/office/drawing/2014/main" id="{DB48809D-DD9A-BE53-A89D-67364AB81651}"/>
                    </a:ext>
                  </a:extLst>
                </p14:cNvPr>
                <p14:cNvContentPartPr/>
                <p14:nvPr/>
              </p14:nvContentPartPr>
              <p14:xfrm>
                <a:off x="10787314" y="5893221"/>
                <a:ext cx="41760" cy="4320"/>
              </p14:xfrm>
            </p:contentPart>
          </mc:Choice>
          <mc:Fallback xmlns="">
            <p:pic>
              <p:nvPicPr>
                <p:cNvPr id="101" name="Ink 100">
                  <a:extLst>
                    <a:ext uri="{FF2B5EF4-FFF2-40B4-BE49-F238E27FC236}">
                      <a16:creationId xmlns:a16="http://schemas.microsoft.com/office/drawing/2014/main" id="{DB48809D-DD9A-BE53-A89D-67364AB81651}"/>
                    </a:ext>
                  </a:extLst>
                </p:cNvPr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10778674" y="5884581"/>
                  <a:ext cx="59400" cy="219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82680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Figure 4-06">
            <a:extLst>
              <a:ext uri="{FF2B5EF4-FFF2-40B4-BE49-F238E27FC236}">
                <a16:creationId xmlns:a16="http://schemas.microsoft.com/office/drawing/2014/main" id="{3CB96346-294D-4ED3-8110-D17967B621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/>
          <a:srcRect b="28298"/>
          <a:stretch/>
        </p:blipFill>
        <p:spPr bwMode="auto">
          <a:xfrm>
            <a:off x="5656856" y="1828801"/>
            <a:ext cx="1912238" cy="1220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779986E-325A-4371-BB28-FE0F681822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25905" y="1837900"/>
            <a:ext cx="990600" cy="65919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47E226E-494A-4148-AA8A-BD2EF913C9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14354" y="1928023"/>
            <a:ext cx="818416" cy="46107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52400" y="57461"/>
            <a:ext cx="6248400" cy="830997"/>
          </a:xfrm>
        </p:spPr>
        <p:txBody>
          <a:bodyPr>
            <a:noAutofit/>
          </a:bodyPr>
          <a:lstStyle/>
          <a:p>
            <a:pPr algn="l"/>
            <a:r>
              <a:rPr lang="en-US" sz="2800" dirty="0"/>
              <a:t>Summary - Interactions that Stabilize Folded Proteins.</a:t>
            </a:r>
          </a:p>
        </p:txBody>
      </p:sp>
      <p:sp>
        <p:nvSpPr>
          <p:cNvPr id="290819" name="Content Placeholder 2"/>
          <p:cNvSpPr>
            <a:spLocks noGrp="1"/>
          </p:cNvSpPr>
          <p:nvPr>
            <p:ph idx="4294967295"/>
          </p:nvPr>
        </p:nvSpPr>
        <p:spPr>
          <a:xfrm>
            <a:off x="0" y="1319213"/>
            <a:ext cx="5211763" cy="4525962"/>
          </a:xfrm>
        </p:spPr>
        <p:txBody>
          <a:bodyPr>
            <a:noAutofit/>
          </a:bodyPr>
          <a:lstStyle/>
          <a:p>
            <a:pPr>
              <a:spcBef>
                <a:spcPct val="15000"/>
              </a:spcBef>
            </a:pPr>
            <a:r>
              <a:rPr lang="en-US" sz="1800" b="1" dirty="0"/>
              <a:t>Hydrogen bonds </a:t>
            </a:r>
            <a:r>
              <a:rPr lang="en-US" sz="1800" dirty="0"/>
              <a:t>form between hydrogen atoms (NH) and the carbonyl group in the peptide backbone (mainchain), and between and donors and acceptors on sidechains.</a:t>
            </a:r>
            <a:r>
              <a:rPr lang="en-US" sz="1800" i="1" dirty="0">
                <a:solidFill>
                  <a:srgbClr val="C00000"/>
                </a:solidFill>
              </a:rPr>
              <a:t> Mainchain-mainchain H-bonds are responsible for secondary structures.  </a:t>
            </a:r>
          </a:p>
          <a:p>
            <a:pPr>
              <a:spcBef>
                <a:spcPct val="15000"/>
              </a:spcBef>
            </a:pPr>
            <a:r>
              <a:rPr lang="en-US" sz="1800" b="1" dirty="0"/>
              <a:t>Hydrophobic interactions</a:t>
            </a:r>
            <a:r>
              <a:rPr lang="en-US" sz="1800" dirty="0"/>
              <a:t> within a protein increase stability of the folded state by </a:t>
            </a:r>
            <a:r>
              <a:rPr lang="en-US" sz="1800" i="1" dirty="0">
                <a:solidFill>
                  <a:srgbClr val="C00000"/>
                </a:solidFill>
              </a:rPr>
              <a:t>increasing entropy due to the release of water that was ordered by  the exposed non-polar groups in the unfolded protein.</a:t>
            </a:r>
          </a:p>
          <a:p>
            <a:pPr>
              <a:spcBef>
                <a:spcPct val="15000"/>
              </a:spcBef>
            </a:pPr>
            <a:r>
              <a:rPr lang="en-US" sz="1800" b="1" dirty="0"/>
              <a:t>van der Waals interactions </a:t>
            </a:r>
            <a:r>
              <a:rPr lang="en-US" sz="1800" dirty="0"/>
              <a:t>are </a:t>
            </a:r>
            <a:r>
              <a:rPr lang="en-US" sz="1800" i="1" dirty="0">
                <a:solidFill>
                  <a:srgbClr val="C00000"/>
                </a:solidFill>
              </a:rPr>
              <a:t>optimized in the well packed core of the protein</a:t>
            </a:r>
            <a:r>
              <a:rPr lang="en-US" sz="1800" dirty="0"/>
              <a:t>. </a:t>
            </a:r>
          </a:p>
          <a:p>
            <a:pPr>
              <a:spcBef>
                <a:spcPct val="15000"/>
              </a:spcBef>
            </a:pPr>
            <a:endParaRPr lang="en-US" sz="1800" dirty="0"/>
          </a:p>
          <a:p>
            <a:pPr>
              <a:spcBef>
                <a:spcPct val="15000"/>
              </a:spcBef>
            </a:pPr>
            <a:r>
              <a:rPr lang="en-US" sz="1800" b="1" dirty="0"/>
              <a:t>Covalent disulfide bonds </a:t>
            </a:r>
            <a:r>
              <a:rPr lang="en-US" sz="1800" dirty="0"/>
              <a:t>form </a:t>
            </a:r>
            <a:r>
              <a:rPr lang="en-US" sz="1800" dirty="0">
                <a:solidFill>
                  <a:srgbClr val="C00000"/>
                </a:solidFill>
              </a:rPr>
              <a:t>between sulfur-containing cysteine </a:t>
            </a:r>
            <a:r>
              <a:rPr lang="en-US" sz="1800" dirty="0"/>
              <a:t>residues </a:t>
            </a:r>
            <a:r>
              <a:rPr lang="en-US" sz="1800" dirty="0">
                <a:solidFill>
                  <a:srgbClr val="C00000"/>
                </a:solidFill>
              </a:rPr>
              <a:t>stabilizing them </a:t>
            </a:r>
            <a:r>
              <a:rPr lang="en-US" sz="1800" dirty="0"/>
              <a:t>(usually only exported, secreted proteins)</a:t>
            </a:r>
            <a:r>
              <a:rPr lang="en-US" sz="1800" dirty="0">
                <a:solidFill>
                  <a:srgbClr val="C00000"/>
                </a:solidFill>
              </a:rPr>
              <a:t>.</a:t>
            </a:r>
          </a:p>
          <a:p>
            <a:pPr>
              <a:spcBef>
                <a:spcPct val="15000"/>
              </a:spcBef>
            </a:pPr>
            <a:endParaRPr lang="en-US" sz="1800" dirty="0"/>
          </a:p>
        </p:txBody>
      </p:sp>
      <p:pic>
        <p:nvPicPr>
          <p:cNvPr id="4" name="Picture 2" descr="Figure 4-26">
            <a:extLst>
              <a:ext uri="{FF2B5EF4-FFF2-40B4-BE49-F238E27FC236}">
                <a16:creationId xmlns:a16="http://schemas.microsoft.com/office/drawing/2014/main" id="{943B083C-195C-4344-9CB0-63B1BA49C1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68196" y="5278750"/>
            <a:ext cx="2226596" cy="1253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 descr="Figure 4-04">
            <a:extLst>
              <a:ext uri="{FF2B5EF4-FFF2-40B4-BE49-F238E27FC236}">
                <a16:creationId xmlns:a16="http://schemas.microsoft.com/office/drawing/2014/main" id="{ED0B54E0-CEF0-4633-9F99-B8452FD0F2C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62" t="67098" r="31928"/>
          <a:stretch/>
        </p:blipFill>
        <p:spPr bwMode="auto">
          <a:xfrm>
            <a:off x="5814186" y="4359190"/>
            <a:ext cx="1759511" cy="1052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23C3C954-FFD2-4474-8FA3-601847E82A29}"/>
              </a:ext>
            </a:extLst>
          </p:cNvPr>
          <p:cNvGrpSpPr/>
          <p:nvPr/>
        </p:nvGrpSpPr>
        <p:grpSpPr>
          <a:xfrm>
            <a:off x="6128899" y="413650"/>
            <a:ext cx="4539101" cy="1452146"/>
            <a:chOff x="2272306" y="480342"/>
            <a:chExt cx="3669201" cy="1173848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23EB34E0-4D8C-4A8F-A318-208784EB643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708098" y="480342"/>
              <a:ext cx="1387583" cy="925055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0EDD0DD-C940-4B98-922C-0200965FC166}"/>
                </a:ext>
              </a:extLst>
            </p:cNvPr>
            <p:cNvSpPr txBox="1"/>
            <p:nvPr/>
          </p:nvSpPr>
          <p:spPr>
            <a:xfrm>
              <a:off x="3737976" y="1400820"/>
              <a:ext cx="531379" cy="2487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Native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F1ADB1D-2D77-493F-8FDA-2F44D33FB2DD}"/>
                </a:ext>
              </a:extLst>
            </p:cNvPr>
            <p:cNvSpPr txBox="1"/>
            <p:nvPr/>
          </p:nvSpPr>
          <p:spPr>
            <a:xfrm>
              <a:off x="4552311" y="1405397"/>
              <a:ext cx="694805" cy="2487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Unfolded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15C822D-9FD9-4E1E-80BD-6191E4DC63DF}"/>
                </a:ext>
              </a:extLst>
            </p:cNvPr>
            <p:cNvSpPr txBox="1"/>
            <p:nvPr/>
          </p:nvSpPr>
          <p:spPr>
            <a:xfrm>
              <a:off x="2272306" y="694730"/>
              <a:ext cx="1435792" cy="6717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H-bonds</a:t>
              </a:r>
            </a:p>
            <a:p>
              <a:r>
                <a:rPr lang="en-US" sz="1600" dirty="0"/>
                <a:t>van der Waals</a:t>
              </a:r>
            </a:p>
            <a:p>
              <a:r>
                <a:rPr lang="en-US" sz="1600" dirty="0"/>
                <a:t>Hydrophobic effect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3CED4FF-C815-4EA0-A1DD-29E927F9C2A9}"/>
                </a:ext>
              </a:extLst>
            </p:cNvPr>
            <p:cNvSpPr txBox="1"/>
            <p:nvPr/>
          </p:nvSpPr>
          <p:spPr>
            <a:xfrm>
              <a:off x="5088009" y="779436"/>
              <a:ext cx="853498" cy="472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Chain disorder</a:t>
              </a:r>
            </a:p>
          </p:txBody>
        </p:sp>
      </p:grp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9AEEE88-B5ED-A283-E47E-21AC0B4353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7780010"/>
              </p:ext>
            </p:extLst>
          </p:nvPr>
        </p:nvGraphicFramePr>
        <p:xfrm>
          <a:off x="8781952" y="2646505"/>
          <a:ext cx="2016280" cy="23563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DLDrawObject Class" r:id="rId9" imgW="4199730" imgH="4904652" progId="MDLDrawOLE.MDLDrawObject.1">
                  <p:embed/>
                </p:oleObj>
              </mc:Choice>
              <mc:Fallback>
                <p:oleObj name="MDLDrawObject Class" r:id="rId9" imgW="4199730" imgH="4904652" progId="MDLDrawOLE.MDLDrawObject.1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7F553EBB-624C-D5A6-8E3E-0E1EF5092E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781952" y="2646505"/>
                        <a:ext cx="2016280" cy="23563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B866EC-18C9-7DB4-C85E-BC1B7DABB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30911-A518-46F0-99A9-363F4ADCE21C}" type="datetime1">
              <a:rPr lang="en-US" smtClean="0"/>
              <a:t>8/20/2023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44FA82-69EC-EBB1-7E50-E96585788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 &amp; D - Lec 2 - Fall 2023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FE6196-B30B-D807-E4F9-B12D99DC27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13</a:t>
            </a:fld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B71A278-5798-2A0D-D6FF-7D965B82AF42}"/>
              </a:ext>
            </a:extLst>
          </p:cNvPr>
          <p:cNvGrpSpPr/>
          <p:nvPr/>
        </p:nvGrpSpPr>
        <p:grpSpPr>
          <a:xfrm>
            <a:off x="7949106" y="1561701"/>
            <a:ext cx="1806120" cy="480240"/>
            <a:chOff x="7949106" y="1561701"/>
            <a:chExt cx="1806120" cy="4802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DC993208-37FB-AB65-3406-CC39E50F4C44}"/>
                    </a:ext>
                  </a:extLst>
                </p14:cNvPr>
                <p14:cNvContentPartPr/>
                <p14:nvPr/>
              </p14:nvContentPartPr>
              <p14:xfrm>
                <a:off x="7949106" y="1561701"/>
                <a:ext cx="583920" cy="333360"/>
              </p14:xfrm>
            </p:contentPart>
          </mc:Choice>
          <mc:Fallback xmlns=""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DC993208-37FB-AB65-3406-CC39E50F4C44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7940106" y="1553061"/>
                  <a:ext cx="601560" cy="35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DCA7918E-3193-9E2D-D68E-8333E390EADC}"/>
                    </a:ext>
                  </a:extLst>
                </p14:cNvPr>
                <p14:cNvContentPartPr/>
                <p14:nvPr/>
              </p14:nvContentPartPr>
              <p14:xfrm>
                <a:off x="9025866" y="1582581"/>
                <a:ext cx="729360" cy="45936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DCA7918E-3193-9E2D-D68E-8333E390EADC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9016866" y="1573941"/>
                  <a:ext cx="747000" cy="477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21" name="Ink 20">
                <a:extLst>
                  <a:ext uri="{FF2B5EF4-FFF2-40B4-BE49-F238E27FC236}">
                    <a16:creationId xmlns:a16="http://schemas.microsoft.com/office/drawing/2014/main" id="{D4C74CA7-00BF-C156-4DCC-33FBA7BDAD11}"/>
                  </a:ext>
                </a:extLst>
              </p14:cNvPr>
              <p14:cNvContentPartPr/>
              <p14:nvPr/>
            </p14:nvContentPartPr>
            <p14:xfrm>
              <a:off x="7226586" y="2060301"/>
              <a:ext cx="367920" cy="300600"/>
            </p14:xfrm>
          </p:contentPart>
        </mc:Choice>
        <mc:Fallback xmlns=""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id="{D4C74CA7-00BF-C156-4DCC-33FBA7BDAD11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7217586" y="2051301"/>
                <a:ext cx="385560" cy="318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22" name="Ink 21">
                <a:extLst>
                  <a:ext uri="{FF2B5EF4-FFF2-40B4-BE49-F238E27FC236}">
                    <a16:creationId xmlns:a16="http://schemas.microsoft.com/office/drawing/2014/main" id="{883EC440-94A8-F25C-58EA-9BEECDD0F9FB}"/>
                  </a:ext>
                </a:extLst>
              </p14:cNvPr>
              <p14:cNvContentPartPr/>
              <p14:nvPr/>
            </p14:nvContentPartPr>
            <p14:xfrm>
              <a:off x="8549586" y="3230661"/>
              <a:ext cx="492480" cy="319680"/>
            </p14:xfrm>
          </p:contentPart>
        </mc:Choice>
        <mc:Fallback xmlns="">
          <p:pic>
            <p:nvPicPr>
              <p:cNvPr id="22" name="Ink 21">
                <a:extLst>
                  <a:ext uri="{FF2B5EF4-FFF2-40B4-BE49-F238E27FC236}">
                    <a16:creationId xmlns:a16="http://schemas.microsoft.com/office/drawing/2014/main" id="{883EC440-94A8-F25C-58EA-9BEECDD0F9FB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8540586" y="3221661"/>
                <a:ext cx="510120" cy="337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9A63655A-492D-8C5E-134D-D0F245C470F3}"/>
                  </a:ext>
                </a:extLst>
              </p14:cNvPr>
              <p14:cNvContentPartPr/>
              <p14:nvPr/>
            </p14:nvContentPartPr>
            <p14:xfrm>
              <a:off x="5723946" y="4253421"/>
              <a:ext cx="347400" cy="360360"/>
            </p14:xfrm>
          </p:contentPart>
        </mc:Choice>
        <mc:Fallback xmlns=""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9A63655A-492D-8C5E-134D-D0F245C470F3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5714946" y="4244421"/>
                <a:ext cx="365040" cy="37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24" name="Ink 23">
                <a:extLst>
                  <a:ext uri="{FF2B5EF4-FFF2-40B4-BE49-F238E27FC236}">
                    <a16:creationId xmlns:a16="http://schemas.microsoft.com/office/drawing/2014/main" id="{D63FED41-D771-E368-F1A9-FD4E6E5A6896}"/>
                  </a:ext>
                </a:extLst>
              </p14:cNvPr>
              <p14:cNvContentPartPr/>
              <p14:nvPr/>
            </p14:nvContentPartPr>
            <p14:xfrm>
              <a:off x="7681266" y="5628261"/>
              <a:ext cx="247680" cy="241920"/>
            </p14:xfrm>
          </p:contentPart>
        </mc:Choice>
        <mc:Fallback xmlns="">
          <p:pic>
            <p:nvPicPr>
              <p:cNvPr id="24" name="Ink 23">
                <a:extLst>
                  <a:ext uri="{FF2B5EF4-FFF2-40B4-BE49-F238E27FC236}">
                    <a16:creationId xmlns:a16="http://schemas.microsoft.com/office/drawing/2014/main" id="{D63FED41-D771-E368-F1A9-FD4E6E5A6896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7672266" y="5619261"/>
                <a:ext cx="265320" cy="259560"/>
              </a:xfrm>
              <a:prstGeom prst="rect">
                <a:avLst/>
              </a:prstGeom>
            </p:spPr>
          </p:pic>
        </mc:Fallback>
      </mc:AlternateContent>
      <p:grpSp>
        <p:nvGrpSpPr>
          <p:cNvPr id="32" name="Group 31">
            <a:extLst>
              <a:ext uri="{FF2B5EF4-FFF2-40B4-BE49-F238E27FC236}">
                <a16:creationId xmlns:a16="http://schemas.microsoft.com/office/drawing/2014/main" id="{3AF1CF52-9276-C29F-5A20-A58F3EB6CAE9}"/>
              </a:ext>
            </a:extLst>
          </p:cNvPr>
          <p:cNvGrpSpPr/>
          <p:nvPr/>
        </p:nvGrpSpPr>
        <p:grpSpPr>
          <a:xfrm>
            <a:off x="8978346" y="147621"/>
            <a:ext cx="2281320" cy="1225440"/>
            <a:chOff x="8978346" y="147621"/>
            <a:chExt cx="2281320" cy="1225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A82F54F9-8A39-E8E1-C646-01628E3C28B0}"/>
                    </a:ext>
                  </a:extLst>
                </p14:cNvPr>
                <p14:cNvContentPartPr/>
                <p14:nvPr/>
              </p14:nvContentPartPr>
              <p14:xfrm>
                <a:off x="9653346" y="763581"/>
                <a:ext cx="644760" cy="36756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A82F54F9-8A39-E8E1-C646-01628E3C28B0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9644346" y="754581"/>
                  <a:ext cx="662400" cy="38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E6A56902-35CF-DFBB-0A08-2D4291142272}"/>
                    </a:ext>
                  </a:extLst>
                </p14:cNvPr>
                <p14:cNvContentPartPr/>
                <p14:nvPr/>
              </p14:nvContentPartPr>
              <p14:xfrm>
                <a:off x="9657306" y="986421"/>
                <a:ext cx="745920" cy="38664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E6A56902-35CF-DFBB-0A08-2D4291142272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9648306" y="977421"/>
                  <a:ext cx="763560" cy="40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51C8DF5E-6E35-30F3-717C-F1637A7F7EF5}"/>
                    </a:ext>
                  </a:extLst>
                </p14:cNvPr>
                <p14:cNvContentPartPr/>
                <p14:nvPr/>
              </p14:nvContentPartPr>
              <p14:xfrm>
                <a:off x="8978346" y="510141"/>
                <a:ext cx="969480" cy="42768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51C8DF5E-6E35-30F3-717C-F1637A7F7EF5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8969706" y="501141"/>
                  <a:ext cx="987120" cy="44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63A3AB11-5C63-CF6B-55DA-620C1C092936}"/>
                    </a:ext>
                  </a:extLst>
                </p14:cNvPr>
                <p14:cNvContentPartPr/>
                <p14:nvPr/>
              </p14:nvContentPartPr>
              <p14:xfrm>
                <a:off x="10079946" y="284781"/>
                <a:ext cx="184320" cy="26784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63A3AB11-5C63-CF6B-55DA-620C1C092936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10070946" y="276141"/>
                  <a:ext cx="201960" cy="28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0FFF8855-EBAA-C2DB-FD5D-37C1B39B5F04}"/>
                    </a:ext>
                  </a:extLst>
                </p14:cNvPr>
                <p14:cNvContentPartPr/>
                <p14:nvPr/>
              </p14:nvContentPartPr>
              <p14:xfrm>
                <a:off x="10332666" y="147621"/>
                <a:ext cx="846000" cy="31572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0FFF8855-EBAA-C2DB-FD5D-37C1B39B5F04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10323666" y="138621"/>
                  <a:ext cx="863640" cy="33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934A4A9F-B0CB-6C4F-EB0E-3224B803A274}"/>
                    </a:ext>
                  </a:extLst>
                </p14:cNvPr>
                <p14:cNvContentPartPr/>
                <p14:nvPr/>
              </p14:nvContentPartPr>
              <p14:xfrm>
                <a:off x="11195946" y="164541"/>
                <a:ext cx="63720" cy="2412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934A4A9F-B0CB-6C4F-EB0E-3224B803A274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11186946" y="155541"/>
                  <a:ext cx="81360" cy="417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926240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363538"/>
            <a:ext cx="8229600" cy="1143000"/>
          </a:xfrm>
        </p:spPr>
        <p:txBody>
          <a:bodyPr>
            <a:normAutofit/>
          </a:bodyPr>
          <a:lstStyle/>
          <a:p>
            <a:r>
              <a:rPr lang="en-US" sz="2000" dirty="0"/>
              <a:t>Prions are improperly folded proteins that cause neurodegenerative diseases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95"/>
          <a:stretch/>
        </p:blipFill>
        <p:spPr>
          <a:xfrm>
            <a:off x="1253209" y="1868155"/>
            <a:ext cx="3348038" cy="2882900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05E0C0F-C3C3-4459-8C9C-65A39882C2D5}"/>
              </a:ext>
            </a:extLst>
          </p:cNvPr>
          <p:cNvSpPr txBox="1"/>
          <p:nvPr/>
        </p:nvSpPr>
        <p:spPr>
          <a:xfrm>
            <a:off x="2057400" y="152400"/>
            <a:ext cx="792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+mj-lt"/>
              </a:rPr>
              <a:t>What happens when proteins don’t fold properly?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78926A8-38A0-4FF6-A2FE-9BCAD8A8EF6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3" t="7651" r="4372" b="5365"/>
          <a:stretch/>
        </p:blipFill>
        <p:spPr>
          <a:xfrm>
            <a:off x="5561769" y="1217627"/>
            <a:ext cx="3056497" cy="213360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F6A7B90-8C75-4C76-A736-00B12B2709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5025" y="3547148"/>
            <a:ext cx="2171700" cy="2105025"/>
          </a:xfrm>
          <a:prstGeom prst="rect">
            <a:avLst/>
          </a:prstGeom>
        </p:spPr>
      </p:pic>
      <p:pic>
        <p:nvPicPr>
          <p:cNvPr id="11" name="Picture 2" descr="Figure 4-07">
            <a:extLst>
              <a:ext uri="{FF2B5EF4-FFF2-40B4-BE49-F238E27FC236}">
                <a16:creationId xmlns:a16="http://schemas.microsoft.com/office/drawing/2014/main" id="{3F0D9BC6-767C-31DE-B07D-3C5469E285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/>
          <a:srcRect l="44555" r="39264" b="24108"/>
          <a:stretch/>
        </p:blipFill>
        <p:spPr bwMode="auto">
          <a:xfrm>
            <a:off x="870503" y="4247554"/>
            <a:ext cx="77355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F2FC567-FAC4-E3F1-C4AC-51A6890B2441}"/>
              </a:ext>
            </a:extLst>
          </p:cNvPr>
          <p:cNvSpPr txBox="1"/>
          <p:nvPr/>
        </p:nvSpPr>
        <p:spPr>
          <a:xfrm>
            <a:off x="9018587" y="3543201"/>
            <a:ext cx="23947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Unfolded protein response (UPR):</a:t>
            </a:r>
          </a:p>
          <a:p>
            <a:r>
              <a:rPr lang="en-US" dirty="0"/>
              <a:t>The presence of unfolded proteins can trigger the UPR, which can turn off protein synthesis in the cell, leading to cell death.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A098C8A-BFE1-3397-091B-888527A784B9}"/>
              </a:ext>
            </a:extLst>
          </p:cNvPr>
          <p:cNvCxnSpPr>
            <a:cxnSpLocks/>
          </p:cNvCxnSpPr>
          <p:nvPr/>
        </p:nvCxnSpPr>
        <p:spPr>
          <a:xfrm flipV="1">
            <a:off x="1535884" y="3229335"/>
            <a:ext cx="368743" cy="10706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F4AD5417-2DBE-F6F6-8D4B-80B4F542CE3F}"/>
              </a:ext>
            </a:extLst>
          </p:cNvPr>
          <p:cNvCxnSpPr/>
          <p:nvPr/>
        </p:nvCxnSpPr>
        <p:spPr>
          <a:xfrm flipV="1">
            <a:off x="1891914" y="4609103"/>
            <a:ext cx="718116" cy="2286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D9A40288-7D6D-689C-3CE2-C498873D4C6F}"/>
              </a:ext>
            </a:extLst>
          </p:cNvPr>
          <p:cNvSpPr txBox="1"/>
          <p:nvPr/>
        </p:nvSpPr>
        <p:spPr>
          <a:xfrm>
            <a:off x="2526128" y="4889763"/>
            <a:ext cx="1676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Both forms are almost equally stable.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F53539D-5CA1-010D-F356-D90E7C9C0EFD}"/>
              </a:ext>
            </a:extLst>
          </p:cNvPr>
          <p:cNvSpPr txBox="1"/>
          <p:nvPr/>
        </p:nvSpPr>
        <p:spPr>
          <a:xfrm>
            <a:off x="896810" y="5357775"/>
            <a:ext cx="10520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Unfolded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B8CA770-A0AD-D53C-9926-F00D72360050}"/>
              </a:ext>
            </a:extLst>
          </p:cNvPr>
          <p:cNvSpPr txBox="1"/>
          <p:nvPr/>
        </p:nvSpPr>
        <p:spPr>
          <a:xfrm>
            <a:off x="1138259" y="2036800"/>
            <a:ext cx="10668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Normal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645042C-6015-B8EC-AE72-84F9782388FE}"/>
              </a:ext>
            </a:extLst>
          </p:cNvPr>
          <p:cNvSpPr txBox="1"/>
          <p:nvPr/>
        </p:nvSpPr>
        <p:spPr>
          <a:xfrm>
            <a:off x="4160428" y="3895724"/>
            <a:ext cx="11429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Misfolded prion protein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CFBEF72-8359-E2CE-84E9-F44FA63F009D}"/>
              </a:ext>
            </a:extLst>
          </p:cNvPr>
          <p:cNvSpPr/>
          <p:nvPr/>
        </p:nvSpPr>
        <p:spPr>
          <a:xfrm>
            <a:off x="2287333" y="3803110"/>
            <a:ext cx="806573" cy="2625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ABD07F2-6960-D322-9EB2-9938564FDAD0}"/>
              </a:ext>
            </a:extLst>
          </p:cNvPr>
          <p:cNvSpPr txBox="1"/>
          <p:nvPr/>
        </p:nvSpPr>
        <p:spPr>
          <a:xfrm>
            <a:off x="1973098" y="6019800"/>
            <a:ext cx="21873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>
                <a:solidFill>
                  <a:srgbClr val="C00000"/>
                </a:solidFill>
              </a:rPr>
              <a:t>Why does this occur?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9A58F8E-53DB-142B-DE1C-3592A8385390}"/>
              </a:ext>
            </a:extLst>
          </p:cNvPr>
          <p:cNvSpPr txBox="1"/>
          <p:nvPr/>
        </p:nvSpPr>
        <p:spPr>
          <a:xfrm>
            <a:off x="5505163" y="6019800"/>
            <a:ext cx="3140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>
                <a:solidFill>
                  <a:srgbClr val="C00000"/>
                </a:solidFill>
              </a:rPr>
              <a:t>What is the effect on the brain?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BFD06D2-C5F2-A0D7-ADF4-57A70091E522}"/>
              </a:ext>
            </a:extLst>
          </p:cNvPr>
          <p:cNvSpPr txBox="1"/>
          <p:nvPr/>
        </p:nvSpPr>
        <p:spPr>
          <a:xfrm>
            <a:off x="8915400" y="5987019"/>
            <a:ext cx="2771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>
                <a:solidFill>
                  <a:srgbClr val="C00000"/>
                </a:solidFill>
              </a:rPr>
              <a:t>Why do the brain cells die?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DAF2063-49D7-A314-5EC6-AB40F7B11F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27C48-9FD2-4754-A93A-7EE5CBDB6C6E}" type="datetime1">
              <a:rPr lang="en-US" smtClean="0"/>
              <a:t>8/20/2023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F0FA8F-F7FE-FD28-928E-937DE5A9C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 &amp; D - Lec 2 - Fall 2023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870CF3-90A4-6A8C-80F0-6C4214490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14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9B714354-8727-CBB6-E5D7-DDDFB8451A00}"/>
                  </a:ext>
                </a:extLst>
              </p14:cNvPr>
              <p14:cNvContentPartPr/>
              <p14:nvPr/>
            </p14:nvContentPartPr>
            <p14:xfrm>
              <a:off x="184234" y="1118901"/>
              <a:ext cx="520200" cy="17028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9B714354-8727-CBB6-E5D7-DDDFB8451A00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75594" y="1109901"/>
                <a:ext cx="537840" cy="187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4A533A1A-353E-B607-C1A3-2AF9D29F1762}"/>
                  </a:ext>
                </a:extLst>
              </p14:cNvPr>
              <p14:cNvContentPartPr/>
              <p14:nvPr/>
            </p14:nvContentPartPr>
            <p14:xfrm>
              <a:off x="875794" y="5324421"/>
              <a:ext cx="1103400" cy="42480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4A533A1A-353E-B607-C1A3-2AF9D29F1762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866794" y="5315781"/>
                <a:ext cx="1121040" cy="442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5FA23784-691C-2940-4FC3-146C1CA6D373}"/>
                  </a:ext>
                </a:extLst>
              </p14:cNvPr>
              <p14:cNvContentPartPr/>
              <p14:nvPr/>
            </p14:nvContentPartPr>
            <p14:xfrm>
              <a:off x="1073794" y="1996941"/>
              <a:ext cx="979200" cy="41868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5FA23784-691C-2940-4FC3-146C1CA6D373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065154" y="1987941"/>
                <a:ext cx="996840" cy="436320"/>
              </a:xfrm>
              <a:prstGeom prst="rect">
                <a:avLst/>
              </a:prstGeom>
            </p:spPr>
          </p:pic>
        </mc:Fallback>
      </mc:AlternateContent>
      <p:grpSp>
        <p:nvGrpSpPr>
          <p:cNvPr id="33" name="Group 32">
            <a:extLst>
              <a:ext uri="{FF2B5EF4-FFF2-40B4-BE49-F238E27FC236}">
                <a16:creationId xmlns:a16="http://schemas.microsoft.com/office/drawing/2014/main" id="{519F1C60-F7D4-9A6B-94C1-61A0A7CF51B4}"/>
              </a:ext>
            </a:extLst>
          </p:cNvPr>
          <p:cNvGrpSpPr/>
          <p:nvPr/>
        </p:nvGrpSpPr>
        <p:grpSpPr>
          <a:xfrm>
            <a:off x="2754634" y="1192341"/>
            <a:ext cx="1428840" cy="916560"/>
            <a:chOff x="2754634" y="1192341"/>
            <a:chExt cx="1428840" cy="916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9FD432C1-F5CD-9D90-49EA-E0EFC884EE29}"/>
                    </a:ext>
                  </a:extLst>
                </p14:cNvPr>
                <p14:cNvContentPartPr/>
                <p14:nvPr/>
              </p14:nvContentPartPr>
              <p14:xfrm>
                <a:off x="2807194" y="1528941"/>
                <a:ext cx="66240" cy="19188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9FD432C1-F5CD-9D90-49EA-E0EFC884EE29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2798194" y="1520301"/>
                  <a:ext cx="83880" cy="20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678B06EC-DD9C-491C-11DB-5F93FB19A138}"/>
                    </a:ext>
                  </a:extLst>
                </p14:cNvPr>
                <p14:cNvContentPartPr/>
                <p14:nvPr/>
              </p14:nvContentPartPr>
              <p14:xfrm>
                <a:off x="2754634" y="1501941"/>
                <a:ext cx="141480" cy="18828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678B06EC-DD9C-491C-11DB-5F93FB19A138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2745994" y="1492941"/>
                  <a:ext cx="159120" cy="20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69732E51-20B2-A5C8-441D-168A5C568598}"/>
                    </a:ext>
                  </a:extLst>
                </p14:cNvPr>
                <p14:cNvContentPartPr/>
                <p14:nvPr/>
              </p14:nvContentPartPr>
              <p14:xfrm>
                <a:off x="2997994" y="1547301"/>
                <a:ext cx="48240" cy="3996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69732E51-20B2-A5C8-441D-168A5C568598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2988994" y="1538301"/>
                  <a:ext cx="65880" cy="5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200AC23F-2515-7772-E552-630830DDDE2A}"/>
                    </a:ext>
                  </a:extLst>
                </p14:cNvPr>
                <p14:cNvContentPartPr/>
                <p14:nvPr/>
              </p14:nvContentPartPr>
              <p14:xfrm>
                <a:off x="3157114" y="1378821"/>
                <a:ext cx="228600" cy="15768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200AC23F-2515-7772-E552-630830DDDE2A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3148114" y="1369821"/>
                  <a:ext cx="246240" cy="17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5AE0EC9D-5358-1111-CCDF-F54B13E61CF5}"/>
                    </a:ext>
                  </a:extLst>
                </p14:cNvPr>
                <p14:cNvContentPartPr/>
                <p14:nvPr/>
              </p14:nvContentPartPr>
              <p14:xfrm>
                <a:off x="3487954" y="1192341"/>
                <a:ext cx="471600" cy="34020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5AE0EC9D-5358-1111-CCDF-F54B13E61CF5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3479314" y="1183701"/>
                  <a:ext cx="489240" cy="35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C324A52C-B114-3496-E6D2-F0D3A67ABF90}"/>
                    </a:ext>
                  </a:extLst>
                </p14:cNvPr>
                <p14:cNvContentPartPr/>
                <p14:nvPr/>
              </p14:nvContentPartPr>
              <p14:xfrm>
                <a:off x="3886834" y="1228341"/>
                <a:ext cx="47880" cy="756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C324A52C-B114-3496-E6D2-F0D3A67ABF90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3878194" y="1219701"/>
                  <a:ext cx="65520" cy="2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8CC5D207-3436-29DD-E9A6-4AFDFC717DF6}"/>
                    </a:ext>
                  </a:extLst>
                </p14:cNvPr>
                <p14:cNvContentPartPr/>
                <p14:nvPr/>
              </p14:nvContentPartPr>
              <p14:xfrm>
                <a:off x="4031194" y="1221861"/>
                <a:ext cx="147240" cy="7488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8CC5D207-3436-29DD-E9A6-4AFDFC717DF6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4022554" y="1213221"/>
                  <a:ext cx="164880" cy="9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1BA1857B-E4D2-EE7A-2A2E-6AAD6988CA98}"/>
                    </a:ext>
                  </a:extLst>
                </p14:cNvPr>
                <p14:cNvContentPartPr/>
                <p14:nvPr/>
              </p14:nvContentPartPr>
              <p14:xfrm>
                <a:off x="3508834" y="1256781"/>
                <a:ext cx="674640" cy="85212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1BA1857B-E4D2-EE7A-2A2E-6AAD6988CA98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3499834" y="1247781"/>
                  <a:ext cx="692280" cy="8697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34" name="Ink 33">
                <a:extLst>
                  <a:ext uri="{FF2B5EF4-FFF2-40B4-BE49-F238E27FC236}">
                    <a16:creationId xmlns:a16="http://schemas.microsoft.com/office/drawing/2014/main" id="{A74C39D6-07F0-EF85-AA43-C947C27064C2}"/>
                  </a:ext>
                </a:extLst>
              </p14:cNvPr>
              <p14:cNvContentPartPr/>
              <p14:nvPr/>
            </p14:nvContentPartPr>
            <p14:xfrm>
              <a:off x="3364114" y="5186181"/>
              <a:ext cx="65520" cy="20160"/>
            </p14:xfrm>
          </p:contentPart>
        </mc:Choice>
        <mc:Fallback xmlns="">
          <p:pic>
            <p:nvPicPr>
              <p:cNvPr id="34" name="Ink 33">
                <a:extLst>
                  <a:ext uri="{FF2B5EF4-FFF2-40B4-BE49-F238E27FC236}">
                    <a16:creationId xmlns:a16="http://schemas.microsoft.com/office/drawing/2014/main" id="{A74C39D6-07F0-EF85-AA43-C947C27064C2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3355474" y="5177541"/>
                <a:ext cx="83160" cy="37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">
            <p14:nvContentPartPr>
              <p14:cNvPr id="35" name="Ink 34">
                <a:extLst>
                  <a:ext uri="{FF2B5EF4-FFF2-40B4-BE49-F238E27FC236}">
                    <a16:creationId xmlns:a16="http://schemas.microsoft.com/office/drawing/2014/main" id="{24CD738E-1497-9180-321B-DA690E537EB8}"/>
                  </a:ext>
                </a:extLst>
              </p14:cNvPr>
              <p14:cNvContentPartPr/>
              <p14:nvPr/>
            </p14:nvContentPartPr>
            <p14:xfrm>
              <a:off x="4409194" y="4146501"/>
              <a:ext cx="604440" cy="43200"/>
            </p14:xfrm>
          </p:contentPart>
        </mc:Choice>
        <mc:Fallback xmlns="">
          <p:pic>
            <p:nvPicPr>
              <p:cNvPr id="35" name="Ink 34">
                <a:extLst>
                  <a:ext uri="{FF2B5EF4-FFF2-40B4-BE49-F238E27FC236}">
                    <a16:creationId xmlns:a16="http://schemas.microsoft.com/office/drawing/2014/main" id="{24CD738E-1497-9180-321B-DA690E537EB8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4400194" y="4137861"/>
                <a:ext cx="622080" cy="60840"/>
              </a:xfrm>
              <a:prstGeom prst="rect">
                <a:avLst/>
              </a:prstGeom>
            </p:spPr>
          </p:pic>
        </mc:Fallback>
      </mc:AlternateContent>
      <p:grpSp>
        <p:nvGrpSpPr>
          <p:cNvPr id="51" name="Group 50">
            <a:extLst>
              <a:ext uri="{FF2B5EF4-FFF2-40B4-BE49-F238E27FC236}">
                <a16:creationId xmlns:a16="http://schemas.microsoft.com/office/drawing/2014/main" id="{1E91F87C-263D-8277-99B3-47F53134CBBF}"/>
              </a:ext>
            </a:extLst>
          </p:cNvPr>
          <p:cNvGrpSpPr/>
          <p:nvPr/>
        </p:nvGrpSpPr>
        <p:grpSpPr>
          <a:xfrm>
            <a:off x="3993394" y="1788141"/>
            <a:ext cx="1155960" cy="1267560"/>
            <a:chOff x="3993394" y="1788141"/>
            <a:chExt cx="1155960" cy="1267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D74A9CCC-0370-080C-36C0-945CB84371FC}"/>
                    </a:ext>
                  </a:extLst>
                </p14:cNvPr>
                <p14:cNvContentPartPr/>
                <p14:nvPr/>
              </p14:nvContentPartPr>
              <p14:xfrm>
                <a:off x="3993394" y="2690301"/>
                <a:ext cx="267480" cy="35460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D74A9CCC-0370-080C-36C0-945CB84371FC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3984394" y="2681661"/>
                  <a:ext cx="285120" cy="37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6DC1BA80-DE78-A47E-E8E1-11F5AF081B32}"/>
                    </a:ext>
                  </a:extLst>
                </p14:cNvPr>
                <p14:cNvContentPartPr/>
                <p14:nvPr/>
              </p14:nvContentPartPr>
              <p14:xfrm>
                <a:off x="3995914" y="2887941"/>
                <a:ext cx="109080" cy="16776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6DC1BA80-DE78-A47E-E8E1-11F5AF081B32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3987274" y="2879301"/>
                  <a:ext cx="126720" cy="18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0637190F-2B5E-7BFC-0961-C4F97B4BBF64}"/>
                    </a:ext>
                  </a:extLst>
                </p14:cNvPr>
                <p14:cNvContentPartPr/>
                <p14:nvPr/>
              </p14:nvContentPartPr>
              <p14:xfrm>
                <a:off x="4151074" y="2301861"/>
                <a:ext cx="148680" cy="20592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0637190F-2B5E-7BFC-0961-C4F97B4BBF64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4142074" y="2292861"/>
                  <a:ext cx="166320" cy="22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FA59829E-05D4-C22A-E694-E16ED551D661}"/>
                    </a:ext>
                  </a:extLst>
                </p14:cNvPr>
                <p14:cNvContentPartPr/>
                <p14:nvPr/>
              </p14:nvContentPartPr>
              <p14:xfrm>
                <a:off x="4340074" y="2265861"/>
                <a:ext cx="39960" cy="6264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FA59829E-05D4-C22A-E694-E16ED551D661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4331434" y="2257221"/>
                  <a:ext cx="57600" cy="8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F098A0D5-9949-8846-7658-1A3FE3B3C12C}"/>
                    </a:ext>
                  </a:extLst>
                </p14:cNvPr>
                <p14:cNvContentPartPr/>
                <p14:nvPr/>
              </p14:nvContentPartPr>
              <p14:xfrm>
                <a:off x="4349794" y="1994421"/>
                <a:ext cx="385920" cy="25236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F098A0D5-9949-8846-7658-1A3FE3B3C12C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4340794" y="1985421"/>
                  <a:ext cx="403560" cy="27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481C3E45-49E8-9FEB-C82F-9C2844982CD9}"/>
                    </a:ext>
                  </a:extLst>
                </p14:cNvPr>
                <p14:cNvContentPartPr/>
                <p14:nvPr/>
              </p14:nvContentPartPr>
              <p14:xfrm>
                <a:off x="4666594" y="1937181"/>
                <a:ext cx="36360" cy="3312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481C3E45-49E8-9FEB-C82F-9C2844982CD9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4657954" y="1928181"/>
                  <a:ext cx="54000" cy="5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925E3CD8-D22E-75CC-D340-4F25FF045E94}"/>
                    </a:ext>
                  </a:extLst>
                </p14:cNvPr>
                <p14:cNvContentPartPr/>
                <p14:nvPr/>
              </p14:nvContentPartPr>
              <p14:xfrm>
                <a:off x="4759474" y="1883541"/>
                <a:ext cx="20160" cy="12816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925E3CD8-D22E-75CC-D340-4F25FF045E94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4750474" y="1874541"/>
                  <a:ext cx="37800" cy="14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1A845453-E0A2-145B-CBFC-02859A264C9B}"/>
                    </a:ext>
                  </a:extLst>
                </p14:cNvPr>
                <p14:cNvContentPartPr/>
                <p14:nvPr/>
              </p14:nvContentPartPr>
              <p14:xfrm>
                <a:off x="4753714" y="1788141"/>
                <a:ext cx="263520" cy="20016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1A845453-E0A2-145B-CBFC-02859A264C9B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4745074" y="1779141"/>
                  <a:ext cx="281160" cy="21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B9D3D072-29A2-9D9A-A5CD-A07C855055F6}"/>
                    </a:ext>
                  </a:extLst>
                </p14:cNvPr>
                <p14:cNvContentPartPr/>
                <p14:nvPr/>
              </p14:nvContentPartPr>
              <p14:xfrm>
                <a:off x="4439074" y="2540901"/>
                <a:ext cx="127800" cy="30744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B9D3D072-29A2-9D9A-A5CD-A07C855055F6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4430074" y="2531901"/>
                  <a:ext cx="145440" cy="32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102A0F0D-70C0-0E95-D758-D1855BBC2181}"/>
                    </a:ext>
                  </a:extLst>
                </p14:cNvPr>
                <p14:cNvContentPartPr/>
                <p14:nvPr/>
              </p14:nvContentPartPr>
              <p14:xfrm>
                <a:off x="4613674" y="2529381"/>
                <a:ext cx="14040" cy="1548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102A0F0D-70C0-0E95-D758-D1855BBC2181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4604674" y="2520381"/>
                  <a:ext cx="31680" cy="3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C7F73054-0817-1220-7B7E-54E571EDBBEF}"/>
                    </a:ext>
                  </a:extLst>
                </p14:cNvPr>
                <p14:cNvContentPartPr/>
                <p14:nvPr/>
              </p14:nvContentPartPr>
              <p14:xfrm>
                <a:off x="4678114" y="2399781"/>
                <a:ext cx="67680" cy="12636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C7F73054-0817-1220-7B7E-54E571EDBBEF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4669474" y="2391141"/>
                  <a:ext cx="85320" cy="14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95B8BE61-AFE6-846B-8320-32CEC12F4239}"/>
                    </a:ext>
                  </a:extLst>
                </p14:cNvPr>
                <p14:cNvContentPartPr/>
                <p14:nvPr/>
              </p14:nvContentPartPr>
              <p14:xfrm>
                <a:off x="4713034" y="2145981"/>
                <a:ext cx="412920" cy="31500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95B8BE61-AFE6-846B-8320-32CEC12F4239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4704034" y="2136981"/>
                  <a:ext cx="430560" cy="33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50" name="Ink 49">
                  <a:extLst>
                    <a:ext uri="{FF2B5EF4-FFF2-40B4-BE49-F238E27FC236}">
                      <a16:creationId xmlns:a16="http://schemas.microsoft.com/office/drawing/2014/main" id="{9F4D8393-DE46-4482-CC50-3FDD76613715}"/>
                    </a:ext>
                  </a:extLst>
                </p14:cNvPr>
                <p14:cNvContentPartPr/>
                <p14:nvPr/>
              </p14:nvContentPartPr>
              <p14:xfrm>
                <a:off x="4981594" y="2090901"/>
                <a:ext cx="167760" cy="130320"/>
              </p14:xfrm>
            </p:contentPart>
          </mc:Choice>
          <mc:Fallback xmlns="">
            <p:pic>
              <p:nvPicPr>
                <p:cNvPr id="50" name="Ink 49">
                  <a:extLst>
                    <a:ext uri="{FF2B5EF4-FFF2-40B4-BE49-F238E27FC236}">
                      <a16:creationId xmlns:a16="http://schemas.microsoft.com/office/drawing/2014/main" id="{9F4D8393-DE46-4482-CC50-3FDD76613715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4972594" y="2081901"/>
                  <a:ext cx="185400" cy="1479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59">
            <p14:nvContentPartPr>
              <p14:cNvPr id="52" name="Ink 51">
                <a:extLst>
                  <a:ext uri="{FF2B5EF4-FFF2-40B4-BE49-F238E27FC236}">
                    <a16:creationId xmlns:a16="http://schemas.microsoft.com/office/drawing/2014/main" id="{5EB0EEA6-1AA1-7B88-F8D3-2AE74B23F241}"/>
                  </a:ext>
                </a:extLst>
              </p14:cNvPr>
              <p14:cNvContentPartPr/>
              <p14:nvPr/>
            </p14:nvContentPartPr>
            <p14:xfrm>
              <a:off x="3171514" y="5160981"/>
              <a:ext cx="317520" cy="41760"/>
            </p14:xfrm>
          </p:contentPart>
        </mc:Choice>
        <mc:Fallback xmlns="">
          <p:pic>
            <p:nvPicPr>
              <p:cNvPr id="52" name="Ink 51">
                <a:extLst>
                  <a:ext uri="{FF2B5EF4-FFF2-40B4-BE49-F238E27FC236}">
                    <a16:creationId xmlns:a16="http://schemas.microsoft.com/office/drawing/2014/main" id="{5EB0EEA6-1AA1-7B88-F8D3-2AE74B23F241}"/>
                  </a:ext>
                </a:extLst>
              </p:cNvPr>
              <p:cNvPicPr/>
              <p:nvPr/>
            </p:nvPicPr>
            <p:blipFill>
              <a:blip r:embed="rId60"/>
              <a:stretch>
                <a:fillRect/>
              </a:stretch>
            </p:blipFill>
            <p:spPr>
              <a:xfrm>
                <a:off x="3162514" y="5151981"/>
                <a:ext cx="335160" cy="59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1">
            <p14:nvContentPartPr>
              <p14:cNvPr id="53" name="Ink 52">
                <a:extLst>
                  <a:ext uri="{FF2B5EF4-FFF2-40B4-BE49-F238E27FC236}">
                    <a16:creationId xmlns:a16="http://schemas.microsoft.com/office/drawing/2014/main" id="{CE185AB9-C022-EC02-CB4A-455FD592823B}"/>
                  </a:ext>
                </a:extLst>
              </p14:cNvPr>
              <p14:cNvContentPartPr/>
              <p14:nvPr/>
            </p14:nvContentPartPr>
            <p14:xfrm>
              <a:off x="3159634" y="5450781"/>
              <a:ext cx="439920" cy="33840"/>
            </p14:xfrm>
          </p:contentPart>
        </mc:Choice>
        <mc:Fallback xmlns="">
          <p:pic>
            <p:nvPicPr>
              <p:cNvPr id="53" name="Ink 52">
                <a:extLst>
                  <a:ext uri="{FF2B5EF4-FFF2-40B4-BE49-F238E27FC236}">
                    <a16:creationId xmlns:a16="http://schemas.microsoft.com/office/drawing/2014/main" id="{CE185AB9-C022-EC02-CB4A-455FD592823B}"/>
                  </a:ext>
                </a:extLst>
              </p:cNvPr>
              <p:cNvPicPr/>
              <p:nvPr/>
            </p:nvPicPr>
            <p:blipFill>
              <a:blip r:embed="rId62"/>
              <a:stretch>
                <a:fillRect/>
              </a:stretch>
            </p:blipFill>
            <p:spPr>
              <a:xfrm>
                <a:off x="3150634" y="5441781"/>
                <a:ext cx="457560" cy="51480"/>
              </a:xfrm>
              <a:prstGeom prst="rect">
                <a:avLst/>
              </a:prstGeom>
            </p:spPr>
          </p:pic>
        </mc:Fallback>
      </mc:AlternateContent>
      <p:grpSp>
        <p:nvGrpSpPr>
          <p:cNvPr id="57" name="Group 56">
            <a:extLst>
              <a:ext uri="{FF2B5EF4-FFF2-40B4-BE49-F238E27FC236}">
                <a16:creationId xmlns:a16="http://schemas.microsoft.com/office/drawing/2014/main" id="{5B99DBC2-7F47-7F19-F75D-EDC1487F6204}"/>
              </a:ext>
            </a:extLst>
          </p:cNvPr>
          <p:cNvGrpSpPr/>
          <p:nvPr/>
        </p:nvGrpSpPr>
        <p:grpSpPr>
          <a:xfrm>
            <a:off x="2627914" y="3609741"/>
            <a:ext cx="354240" cy="342360"/>
            <a:chOff x="2627914" y="3609741"/>
            <a:chExt cx="354240" cy="342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BA01AD6C-F233-84C8-1076-3D96217F6ECD}"/>
                    </a:ext>
                  </a:extLst>
                </p14:cNvPr>
                <p14:cNvContentPartPr/>
                <p14:nvPr/>
              </p14:nvContentPartPr>
              <p14:xfrm>
                <a:off x="2627914" y="3746901"/>
                <a:ext cx="119880" cy="12312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BA01AD6C-F233-84C8-1076-3D96217F6ECD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2619274" y="3738261"/>
                  <a:ext cx="137520" cy="14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50BBA046-980E-C7C8-4568-04B471B6CC8F}"/>
                    </a:ext>
                  </a:extLst>
                </p14:cNvPr>
                <p14:cNvContentPartPr/>
                <p14:nvPr/>
              </p14:nvContentPartPr>
              <p14:xfrm>
                <a:off x="2769754" y="3609741"/>
                <a:ext cx="109080" cy="12096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50BBA046-980E-C7C8-4568-04B471B6CC8F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2760754" y="3601101"/>
                  <a:ext cx="126720" cy="13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56" name="Ink 55">
                  <a:extLst>
                    <a:ext uri="{FF2B5EF4-FFF2-40B4-BE49-F238E27FC236}">
                      <a16:creationId xmlns:a16="http://schemas.microsoft.com/office/drawing/2014/main" id="{FA128081-5E92-AB98-21E8-7D2CAAB0440F}"/>
                    </a:ext>
                  </a:extLst>
                </p14:cNvPr>
                <p14:cNvContentPartPr/>
                <p14:nvPr/>
              </p14:nvContentPartPr>
              <p14:xfrm>
                <a:off x="2716834" y="3730341"/>
                <a:ext cx="265320" cy="221760"/>
              </p14:xfrm>
            </p:contentPart>
          </mc:Choice>
          <mc:Fallback xmlns="">
            <p:pic>
              <p:nvPicPr>
                <p:cNvPr id="56" name="Ink 55">
                  <a:extLst>
                    <a:ext uri="{FF2B5EF4-FFF2-40B4-BE49-F238E27FC236}">
                      <a16:creationId xmlns:a16="http://schemas.microsoft.com/office/drawing/2014/main" id="{FA128081-5E92-AB98-21E8-7D2CAAB0440F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2708194" y="3721341"/>
                  <a:ext cx="282960" cy="2394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69">
            <p14:nvContentPartPr>
              <p14:cNvPr id="79" name="Ink 78">
                <a:extLst>
                  <a:ext uri="{FF2B5EF4-FFF2-40B4-BE49-F238E27FC236}">
                    <a16:creationId xmlns:a16="http://schemas.microsoft.com/office/drawing/2014/main" id="{28BAB56A-4DDF-089F-65E6-CD0874868524}"/>
                  </a:ext>
                </a:extLst>
              </p14:cNvPr>
              <p14:cNvContentPartPr/>
              <p14:nvPr/>
            </p14:nvContentPartPr>
            <p14:xfrm>
              <a:off x="6254554" y="3762741"/>
              <a:ext cx="395640" cy="56880"/>
            </p14:xfrm>
          </p:contentPart>
        </mc:Choice>
        <mc:Fallback xmlns="">
          <p:pic>
            <p:nvPicPr>
              <p:cNvPr id="79" name="Ink 78">
                <a:extLst>
                  <a:ext uri="{FF2B5EF4-FFF2-40B4-BE49-F238E27FC236}">
                    <a16:creationId xmlns:a16="http://schemas.microsoft.com/office/drawing/2014/main" id="{28BAB56A-4DDF-089F-65E6-CD0874868524}"/>
                  </a:ext>
                </a:extLst>
              </p:cNvPr>
              <p:cNvPicPr/>
              <p:nvPr/>
            </p:nvPicPr>
            <p:blipFill>
              <a:blip r:embed="rId70"/>
              <a:stretch>
                <a:fillRect/>
              </a:stretch>
            </p:blipFill>
            <p:spPr>
              <a:xfrm>
                <a:off x="6245914" y="3754101"/>
                <a:ext cx="413280" cy="74520"/>
              </a:xfrm>
              <a:prstGeom prst="rect">
                <a:avLst/>
              </a:prstGeom>
            </p:spPr>
          </p:pic>
        </mc:Fallback>
      </mc:AlternateContent>
      <p:grpSp>
        <p:nvGrpSpPr>
          <p:cNvPr id="83" name="Group 82">
            <a:extLst>
              <a:ext uri="{FF2B5EF4-FFF2-40B4-BE49-F238E27FC236}">
                <a16:creationId xmlns:a16="http://schemas.microsoft.com/office/drawing/2014/main" id="{AAEE7A83-280A-A3D8-6E4F-37B3773A6BDE}"/>
              </a:ext>
            </a:extLst>
          </p:cNvPr>
          <p:cNvGrpSpPr/>
          <p:nvPr/>
        </p:nvGrpSpPr>
        <p:grpSpPr>
          <a:xfrm>
            <a:off x="6275434" y="3972621"/>
            <a:ext cx="411480" cy="700920"/>
            <a:chOff x="6275434" y="3972621"/>
            <a:chExt cx="411480" cy="700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80" name="Ink 79">
                  <a:extLst>
                    <a:ext uri="{FF2B5EF4-FFF2-40B4-BE49-F238E27FC236}">
                      <a16:creationId xmlns:a16="http://schemas.microsoft.com/office/drawing/2014/main" id="{1DCD63A9-02FC-BC22-FF8D-35F05C1A76AE}"/>
                    </a:ext>
                  </a:extLst>
                </p14:cNvPr>
                <p14:cNvContentPartPr/>
                <p14:nvPr/>
              </p14:nvContentPartPr>
              <p14:xfrm>
                <a:off x="6311794" y="3972621"/>
                <a:ext cx="375120" cy="33120"/>
              </p14:xfrm>
            </p:contentPart>
          </mc:Choice>
          <mc:Fallback xmlns="">
            <p:pic>
              <p:nvPicPr>
                <p:cNvPr id="80" name="Ink 79">
                  <a:extLst>
                    <a:ext uri="{FF2B5EF4-FFF2-40B4-BE49-F238E27FC236}">
                      <a16:creationId xmlns:a16="http://schemas.microsoft.com/office/drawing/2014/main" id="{1DCD63A9-02FC-BC22-FF8D-35F05C1A76AE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6302794" y="3963621"/>
                  <a:ext cx="392760" cy="5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">
              <p14:nvContentPartPr>
                <p14:cNvPr id="81" name="Ink 80">
                  <a:extLst>
                    <a:ext uri="{FF2B5EF4-FFF2-40B4-BE49-F238E27FC236}">
                      <a16:creationId xmlns:a16="http://schemas.microsoft.com/office/drawing/2014/main" id="{D479F786-8E2D-A5F7-0A61-8F1A90A94738}"/>
                    </a:ext>
                  </a:extLst>
                </p14:cNvPr>
                <p14:cNvContentPartPr/>
                <p14:nvPr/>
              </p14:nvContentPartPr>
              <p14:xfrm>
                <a:off x="6275434" y="4017621"/>
                <a:ext cx="208800" cy="610920"/>
              </p14:xfrm>
            </p:contentPart>
          </mc:Choice>
          <mc:Fallback xmlns="">
            <p:pic>
              <p:nvPicPr>
                <p:cNvPr id="81" name="Ink 80">
                  <a:extLst>
                    <a:ext uri="{FF2B5EF4-FFF2-40B4-BE49-F238E27FC236}">
                      <a16:creationId xmlns:a16="http://schemas.microsoft.com/office/drawing/2014/main" id="{D479F786-8E2D-A5F7-0A61-8F1A90A94738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6266434" y="4008981"/>
                  <a:ext cx="226440" cy="62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">
              <p14:nvContentPartPr>
                <p14:cNvPr id="82" name="Ink 81">
                  <a:extLst>
                    <a:ext uri="{FF2B5EF4-FFF2-40B4-BE49-F238E27FC236}">
                      <a16:creationId xmlns:a16="http://schemas.microsoft.com/office/drawing/2014/main" id="{338CBD3C-B35F-6A70-A24B-86D77DC7690C}"/>
                    </a:ext>
                  </a:extLst>
                </p14:cNvPr>
                <p14:cNvContentPartPr/>
                <p14:nvPr/>
              </p14:nvContentPartPr>
              <p14:xfrm>
                <a:off x="6359314" y="4537461"/>
                <a:ext cx="128880" cy="136080"/>
              </p14:xfrm>
            </p:contentPart>
          </mc:Choice>
          <mc:Fallback xmlns="">
            <p:pic>
              <p:nvPicPr>
                <p:cNvPr id="82" name="Ink 81">
                  <a:extLst>
                    <a:ext uri="{FF2B5EF4-FFF2-40B4-BE49-F238E27FC236}">
                      <a16:creationId xmlns:a16="http://schemas.microsoft.com/office/drawing/2014/main" id="{338CBD3C-B35F-6A70-A24B-86D77DC7690C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6350674" y="4528461"/>
                  <a:ext cx="146520" cy="1537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7B89AA77-AB75-7922-72CA-17C9DC86A326}"/>
              </a:ext>
            </a:extLst>
          </p:cNvPr>
          <p:cNvGrpSpPr/>
          <p:nvPr/>
        </p:nvGrpSpPr>
        <p:grpSpPr>
          <a:xfrm>
            <a:off x="7448674" y="4042101"/>
            <a:ext cx="162720" cy="638280"/>
            <a:chOff x="7448674" y="4042101"/>
            <a:chExt cx="162720" cy="638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7">
              <p14:nvContentPartPr>
                <p14:cNvPr id="86" name="Ink 85">
                  <a:extLst>
                    <a:ext uri="{FF2B5EF4-FFF2-40B4-BE49-F238E27FC236}">
                      <a16:creationId xmlns:a16="http://schemas.microsoft.com/office/drawing/2014/main" id="{7BBA9950-C0BA-7CCF-5E1B-25A8985AFCFE}"/>
                    </a:ext>
                  </a:extLst>
                </p14:cNvPr>
                <p14:cNvContentPartPr/>
                <p14:nvPr/>
              </p14:nvContentPartPr>
              <p14:xfrm>
                <a:off x="7476394" y="4042101"/>
                <a:ext cx="135000" cy="574920"/>
              </p14:xfrm>
            </p:contentPart>
          </mc:Choice>
          <mc:Fallback xmlns="">
            <p:pic>
              <p:nvPicPr>
                <p:cNvPr id="86" name="Ink 85">
                  <a:extLst>
                    <a:ext uri="{FF2B5EF4-FFF2-40B4-BE49-F238E27FC236}">
                      <a16:creationId xmlns:a16="http://schemas.microsoft.com/office/drawing/2014/main" id="{7BBA9950-C0BA-7CCF-5E1B-25A8985AFCFE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7467394" y="4033101"/>
                  <a:ext cx="152640" cy="59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">
              <p14:nvContentPartPr>
                <p14:cNvPr id="87" name="Ink 86">
                  <a:extLst>
                    <a:ext uri="{FF2B5EF4-FFF2-40B4-BE49-F238E27FC236}">
                      <a16:creationId xmlns:a16="http://schemas.microsoft.com/office/drawing/2014/main" id="{FBBD0D98-717D-8D2C-0161-4D7253642934}"/>
                    </a:ext>
                  </a:extLst>
                </p14:cNvPr>
                <p14:cNvContentPartPr/>
                <p14:nvPr/>
              </p14:nvContentPartPr>
              <p14:xfrm>
                <a:off x="7448674" y="4543221"/>
                <a:ext cx="120240" cy="137160"/>
              </p14:xfrm>
            </p:contentPart>
          </mc:Choice>
          <mc:Fallback xmlns="">
            <p:pic>
              <p:nvPicPr>
                <p:cNvPr id="87" name="Ink 86">
                  <a:extLst>
                    <a:ext uri="{FF2B5EF4-FFF2-40B4-BE49-F238E27FC236}">
                      <a16:creationId xmlns:a16="http://schemas.microsoft.com/office/drawing/2014/main" id="{FBBD0D98-717D-8D2C-0161-4D7253642934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7440034" y="4534581"/>
                  <a:ext cx="137880" cy="154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EFA267A8-9CDF-8526-E49A-39C7A8A2CD37}"/>
              </a:ext>
            </a:extLst>
          </p:cNvPr>
          <p:cNvGrpSpPr/>
          <p:nvPr/>
        </p:nvGrpSpPr>
        <p:grpSpPr>
          <a:xfrm>
            <a:off x="7161034" y="3718461"/>
            <a:ext cx="443160" cy="327600"/>
            <a:chOff x="7161034" y="3718461"/>
            <a:chExt cx="443160" cy="327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1">
              <p14:nvContentPartPr>
                <p14:cNvPr id="84" name="Ink 83">
                  <a:extLst>
                    <a:ext uri="{FF2B5EF4-FFF2-40B4-BE49-F238E27FC236}">
                      <a16:creationId xmlns:a16="http://schemas.microsoft.com/office/drawing/2014/main" id="{BC09F00D-1310-D98D-B144-8A49E4DD9E13}"/>
                    </a:ext>
                  </a:extLst>
                </p14:cNvPr>
                <p14:cNvContentPartPr/>
                <p14:nvPr/>
              </p14:nvContentPartPr>
              <p14:xfrm>
                <a:off x="7161034" y="3761301"/>
                <a:ext cx="398520" cy="29880"/>
              </p14:xfrm>
            </p:contentPart>
          </mc:Choice>
          <mc:Fallback xmlns="">
            <p:pic>
              <p:nvPicPr>
                <p:cNvPr id="84" name="Ink 83">
                  <a:extLst>
                    <a:ext uri="{FF2B5EF4-FFF2-40B4-BE49-F238E27FC236}">
                      <a16:creationId xmlns:a16="http://schemas.microsoft.com/office/drawing/2014/main" id="{BC09F00D-1310-D98D-B144-8A49E4DD9E13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7152394" y="3752301"/>
                  <a:ext cx="416160" cy="4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3">
              <p14:nvContentPartPr>
                <p14:cNvPr id="85" name="Ink 84">
                  <a:extLst>
                    <a:ext uri="{FF2B5EF4-FFF2-40B4-BE49-F238E27FC236}">
                      <a16:creationId xmlns:a16="http://schemas.microsoft.com/office/drawing/2014/main" id="{646A73EB-FAD1-EFC9-28DD-915E25DF15CB}"/>
                    </a:ext>
                  </a:extLst>
                </p14:cNvPr>
                <p14:cNvContentPartPr/>
                <p14:nvPr/>
              </p14:nvContentPartPr>
              <p14:xfrm>
                <a:off x="7249234" y="3966141"/>
                <a:ext cx="333720" cy="57240"/>
              </p14:xfrm>
            </p:contentPart>
          </mc:Choice>
          <mc:Fallback xmlns="">
            <p:pic>
              <p:nvPicPr>
                <p:cNvPr id="85" name="Ink 84">
                  <a:extLst>
                    <a:ext uri="{FF2B5EF4-FFF2-40B4-BE49-F238E27FC236}">
                      <a16:creationId xmlns:a16="http://schemas.microsoft.com/office/drawing/2014/main" id="{646A73EB-FAD1-EFC9-28DD-915E25DF15CB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7240594" y="3957501"/>
                  <a:ext cx="351360" cy="7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5">
              <p14:nvContentPartPr>
                <p14:cNvPr id="89" name="Ink 88">
                  <a:extLst>
                    <a:ext uri="{FF2B5EF4-FFF2-40B4-BE49-F238E27FC236}">
                      <a16:creationId xmlns:a16="http://schemas.microsoft.com/office/drawing/2014/main" id="{2A5DB75B-661D-C5B1-765E-ADD9BBF64EB2}"/>
                    </a:ext>
                  </a:extLst>
                </p14:cNvPr>
                <p14:cNvContentPartPr/>
                <p14:nvPr/>
              </p14:nvContentPartPr>
              <p14:xfrm>
                <a:off x="7168234" y="3718461"/>
                <a:ext cx="435960" cy="327600"/>
              </p14:xfrm>
            </p:contentPart>
          </mc:Choice>
          <mc:Fallback xmlns="">
            <p:pic>
              <p:nvPicPr>
                <p:cNvPr id="89" name="Ink 88">
                  <a:extLst>
                    <a:ext uri="{FF2B5EF4-FFF2-40B4-BE49-F238E27FC236}">
                      <a16:creationId xmlns:a16="http://schemas.microsoft.com/office/drawing/2014/main" id="{2A5DB75B-661D-C5B1-765E-ADD9BBF64EB2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7159234" y="3709821"/>
                  <a:ext cx="453600" cy="3452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9755B8C2-F0D2-CB11-D5E1-F32DA150EA56}"/>
              </a:ext>
            </a:extLst>
          </p:cNvPr>
          <p:cNvGrpSpPr/>
          <p:nvPr/>
        </p:nvGrpSpPr>
        <p:grpSpPr>
          <a:xfrm>
            <a:off x="4228114" y="4907901"/>
            <a:ext cx="1517760" cy="1736640"/>
            <a:chOff x="4228114" y="4907901"/>
            <a:chExt cx="1517760" cy="1736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7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BF3D0A91-D237-6B24-7EF0-1795B1310E2F}"/>
                    </a:ext>
                  </a:extLst>
                </p14:cNvPr>
                <p14:cNvContentPartPr/>
                <p14:nvPr/>
              </p14:nvContentPartPr>
              <p14:xfrm>
                <a:off x="4537354" y="4907901"/>
                <a:ext cx="87120" cy="52416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BF3D0A91-D237-6B24-7EF0-1795B1310E2F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4528714" y="4899261"/>
                  <a:ext cx="104760" cy="54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9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E1608200-F177-A174-E919-C14D44BB53CE}"/>
                    </a:ext>
                  </a:extLst>
                </p14:cNvPr>
                <p14:cNvContentPartPr/>
                <p14:nvPr/>
              </p14:nvContentPartPr>
              <p14:xfrm>
                <a:off x="4562194" y="5309301"/>
                <a:ext cx="135720" cy="18072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E1608200-F177-A174-E919-C14D44BB53CE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4553554" y="5300661"/>
                  <a:ext cx="153360" cy="19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1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3BD11DFF-514C-090E-F75C-6C6F065D4D30}"/>
                    </a:ext>
                  </a:extLst>
                </p14:cNvPr>
                <p14:cNvContentPartPr/>
                <p14:nvPr/>
              </p14:nvContentPartPr>
              <p14:xfrm>
                <a:off x="4490194" y="5873421"/>
                <a:ext cx="172080" cy="15876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3BD11DFF-514C-090E-F75C-6C6F065D4D30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4481194" y="5864781"/>
                  <a:ext cx="189720" cy="17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3">
              <p14:nvContentPartPr>
                <p14:cNvPr id="62" name="Ink 61">
                  <a:extLst>
                    <a:ext uri="{FF2B5EF4-FFF2-40B4-BE49-F238E27FC236}">
                      <a16:creationId xmlns:a16="http://schemas.microsoft.com/office/drawing/2014/main" id="{69E6CE8D-4A02-7C2A-5C38-0F4D800FCEF5}"/>
                    </a:ext>
                  </a:extLst>
                </p14:cNvPr>
                <p14:cNvContentPartPr/>
                <p14:nvPr/>
              </p14:nvContentPartPr>
              <p14:xfrm>
                <a:off x="4660474" y="5781261"/>
                <a:ext cx="127080" cy="185760"/>
              </p14:xfrm>
            </p:contentPart>
          </mc:Choice>
          <mc:Fallback xmlns="">
            <p:pic>
              <p:nvPicPr>
                <p:cNvPr id="62" name="Ink 61">
                  <a:extLst>
                    <a:ext uri="{FF2B5EF4-FFF2-40B4-BE49-F238E27FC236}">
                      <a16:creationId xmlns:a16="http://schemas.microsoft.com/office/drawing/2014/main" id="{69E6CE8D-4A02-7C2A-5C38-0F4D800FCEF5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4651834" y="5772621"/>
                  <a:ext cx="144720" cy="20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">
              <p14:nvContentPartPr>
                <p14:cNvPr id="63" name="Ink 62">
                  <a:extLst>
                    <a:ext uri="{FF2B5EF4-FFF2-40B4-BE49-F238E27FC236}">
                      <a16:creationId xmlns:a16="http://schemas.microsoft.com/office/drawing/2014/main" id="{91C13E6F-0723-6D0F-8F0C-3B2F17899CBA}"/>
                    </a:ext>
                  </a:extLst>
                </p14:cNvPr>
                <p14:cNvContentPartPr/>
                <p14:nvPr/>
              </p14:nvContentPartPr>
              <p14:xfrm>
                <a:off x="4786114" y="5176461"/>
                <a:ext cx="581400" cy="724680"/>
              </p14:xfrm>
            </p:contentPart>
          </mc:Choice>
          <mc:Fallback xmlns="">
            <p:pic>
              <p:nvPicPr>
                <p:cNvPr id="63" name="Ink 62">
                  <a:extLst>
                    <a:ext uri="{FF2B5EF4-FFF2-40B4-BE49-F238E27FC236}">
                      <a16:creationId xmlns:a16="http://schemas.microsoft.com/office/drawing/2014/main" id="{91C13E6F-0723-6D0F-8F0C-3B2F17899CBA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4777474" y="5167461"/>
                  <a:ext cx="599040" cy="74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">
              <p14:nvContentPartPr>
                <p14:cNvPr id="64" name="Ink 63">
                  <a:extLst>
                    <a:ext uri="{FF2B5EF4-FFF2-40B4-BE49-F238E27FC236}">
                      <a16:creationId xmlns:a16="http://schemas.microsoft.com/office/drawing/2014/main" id="{FBCE7F35-3BB6-C617-FED9-1A4B22C7C992}"/>
                    </a:ext>
                  </a:extLst>
                </p14:cNvPr>
                <p14:cNvContentPartPr/>
                <p14:nvPr/>
              </p14:nvContentPartPr>
              <p14:xfrm>
                <a:off x="5264194" y="5197701"/>
                <a:ext cx="289440" cy="137520"/>
              </p14:xfrm>
            </p:contentPart>
          </mc:Choice>
          <mc:Fallback xmlns="">
            <p:pic>
              <p:nvPicPr>
                <p:cNvPr id="64" name="Ink 63">
                  <a:extLst>
                    <a:ext uri="{FF2B5EF4-FFF2-40B4-BE49-F238E27FC236}">
                      <a16:creationId xmlns:a16="http://schemas.microsoft.com/office/drawing/2014/main" id="{FBCE7F35-3BB6-C617-FED9-1A4B22C7C992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5255194" y="5188701"/>
                  <a:ext cx="307080" cy="15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9">
              <p14:nvContentPartPr>
                <p14:cNvPr id="66" name="Ink 65">
                  <a:extLst>
                    <a:ext uri="{FF2B5EF4-FFF2-40B4-BE49-F238E27FC236}">
                      <a16:creationId xmlns:a16="http://schemas.microsoft.com/office/drawing/2014/main" id="{BCC31A4F-1C13-0572-8B4E-B87FA2A9A746}"/>
                    </a:ext>
                  </a:extLst>
                </p14:cNvPr>
                <p14:cNvContentPartPr/>
                <p14:nvPr/>
              </p14:nvContentPartPr>
              <p14:xfrm>
                <a:off x="4228114" y="6503061"/>
                <a:ext cx="118080" cy="141480"/>
              </p14:xfrm>
            </p:contentPart>
          </mc:Choice>
          <mc:Fallback xmlns="">
            <p:pic>
              <p:nvPicPr>
                <p:cNvPr id="66" name="Ink 65">
                  <a:extLst>
                    <a:ext uri="{FF2B5EF4-FFF2-40B4-BE49-F238E27FC236}">
                      <a16:creationId xmlns:a16="http://schemas.microsoft.com/office/drawing/2014/main" id="{BCC31A4F-1C13-0572-8B4E-B87FA2A9A746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4219114" y="6494061"/>
                  <a:ext cx="135720" cy="15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">
              <p14:nvContentPartPr>
                <p14:cNvPr id="67" name="Ink 66">
                  <a:extLst>
                    <a:ext uri="{FF2B5EF4-FFF2-40B4-BE49-F238E27FC236}">
                      <a16:creationId xmlns:a16="http://schemas.microsoft.com/office/drawing/2014/main" id="{F2621BA7-B584-21DD-E2B8-A9CB9A090731}"/>
                    </a:ext>
                  </a:extLst>
                </p14:cNvPr>
                <p14:cNvContentPartPr/>
                <p14:nvPr/>
              </p14:nvContentPartPr>
              <p14:xfrm>
                <a:off x="4358074" y="6378141"/>
                <a:ext cx="172080" cy="155880"/>
              </p14:xfrm>
            </p:contentPart>
          </mc:Choice>
          <mc:Fallback xmlns="">
            <p:pic>
              <p:nvPicPr>
                <p:cNvPr id="67" name="Ink 66">
                  <a:extLst>
                    <a:ext uri="{FF2B5EF4-FFF2-40B4-BE49-F238E27FC236}">
                      <a16:creationId xmlns:a16="http://schemas.microsoft.com/office/drawing/2014/main" id="{F2621BA7-B584-21DD-E2B8-A9CB9A090731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4349434" y="6369141"/>
                  <a:ext cx="189720" cy="17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3">
              <p14:nvContentPartPr>
                <p14:cNvPr id="68" name="Ink 67">
                  <a:extLst>
                    <a:ext uri="{FF2B5EF4-FFF2-40B4-BE49-F238E27FC236}">
                      <a16:creationId xmlns:a16="http://schemas.microsoft.com/office/drawing/2014/main" id="{11D4ABFB-1A44-E989-0436-92B4DA920E10}"/>
                    </a:ext>
                  </a:extLst>
                </p14:cNvPr>
                <p14:cNvContentPartPr/>
                <p14:nvPr/>
              </p14:nvContentPartPr>
              <p14:xfrm>
                <a:off x="4535554" y="6099141"/>
                <a:ext cx="272520" cy="402120"/>
              </p14:xfrm>
            </p:contentPart>
          </mc:Choice>
          <mc:Fallback xmlns="">
            <p:pic>
              <p:nvPicPr>
                <p:cNvPr id="68" name="Ink 67">
                  <a:extLst>
                    <a:ext uri="{FF2B5EF4-FFF2-40B4-BE49-F238E27FC236}">
                      <a16:creationId xmlns:a16="http://schemas.microsoft.com/office/drawing/2014/main" id="{11D4ABFB-1A44-E989-0436-92B4DA920E10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4526914" y="6090501"/>
                  <a:ext cx="290160" cy="41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5">
              <p14:nvContentPartPr>
                <p14:cNvPr id="69" name="Ink 68">
                  <a:extLst>
                    <a:ext uri="{FF2B5EF4-FFF2-40B4-BE49-F238E27FC236}">
                      <a16:creationId xmlns:a16="http://schemas.microsoft.com/office/drawing/2014/main" id="{962F4D0B-4E43-1977-E819-D95AFDF6F976}"/>
                    </a:ext>
                  </a:extLst>
                </p14:cNvPr>
                <p14:cNvContentPartPr/>
                <p14:nvPr/>
              </p14:nvContentPartPr>
              <p14:xfrm>
                <a:off x="4779634" y="6063501"/>
                <a:ext cx="100800" cy="137520"/>
              </p14:xfrm>
            </p:contentPart>
          </mc:Choice>
          <mc:Fallback xmlns="">
            <p:pic>
              <p:nvPicPr>
                <p:cNvPr id="69" name="Ink 68">
                  <a:extLst>
                    <a:ext uri="{FF2B5EF4-FFF2-40B4-BE49-F238E27FC236}">
                      <a16:creationId xmlns:a16="http://schemas.microsoft.com/office/drawing/2014/main" id="{962F4D0B-4E43-1977-E819-D95AFDF6F976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4770994" y="6054501"/>
                  <a:ext cx="118440" cy="15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7">
              <p14:nvContentPartPr>
                <p14:cNvPr id="70" name="Ink 69">
                  <a:extLst>
                    <a:ext uri="{FF2B5EF4-FFF2-40B4-BE49-F238E27FC236}">
                      <a16:creationId xmlns:a16="http://schemas.microsoft.com/office/drawing/2014/main" id="{AC9A1A02-E6D6-BC8D-BB03-99306B717036}"/>
                    </a:ext>
                  </a:extLst>
                </p14:cNvPr>
                <p14:cNvContentPartPr/>
                <p14:nvPr/>
              </p14:nvContentPartPr>
              <p14:xfrm>
                <a:off x="4932994" y="5949381"/>
                <a:ext cx="88200" cy="195120"/>
              </p14:xfrm>
            </p:contentPart>
          </mc:Choice>
          <mc:Fallback xmlns="">
            <p:pic>
              <p:nvPicPr>
                <p:cNvPr id="70" name="Ink 69">
                  <a:extLst>
                    <a:ext uri="{FF2B5EF4-FFF2-40B4-BE49-F238E27FC236}">
                      <a16:creationId xmlns:a16="http://schemas.microsoft.com/office/drawing/2014/main" id="{AC9A1A02-E6D6-BC8D-BB03-99306B717036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4924354" y="5940741"/>
                  <a:ext cx="105840" cy="21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9">
              <p14:nvContentPartPr>
                <p14:cNvPr id="71" name="Ink 70">
                  <a:extLst>
                    <a:ext uri="{FF2B5EF4-FFF2-40B4-BE49-F238E27FC236}">
                      <a16:creationId xmlns:a16="http://schemas.microsoft.com/office/drawing/2014/main" id="{5FDFB200-E9B3-B546-BE22-E22F2FE7A2D0}"/>
                    </a:ext>
                  </a:extLst>
                </p14:cNvPr>
                <p14:cNvContentPartPr/>
                <p14:nvPr/>
              </p14:nvContentPartPr>
              <p14:xfrm>
                <a:off x="4909594" y="6355821"/>
                <a:ext cx="92880" cy="256680"/>
              </p14:xfrm>
            </p:contentPart>
          </mc:Choice>
          <mc:Fallback xmlns="">
            <p:pic>
              <p:nvPicPr>
                <p:cNvPr id="71" name="Ink 70">
                  <a:extLst>
                    <a:ext uri="{FF2B5EF4-FFF2-40B4-BE49-F238E27FC236}">
                      <a16:creationId xmlns:a16="http://schemas.microsoft.com/office/drawing/2014/main" id="{5FDFB200-E9B3-B546-BE22-E22F2FE7A2D0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4900954" y="6347181"/>
                  <a:ext cx="110520" cy="27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1">
              <p14:nvContentPartPr>
                <p14:cNvPr id="72" name="Ink 71">
                  <a:extLst>
                    <a:ext uri="{FF2B5EF4-FFF2-40B4-BE49-F238E27FC236}">
                      <a16:creationId xmlns:a16="http://schemas.microsoft.com/office/drawing/2014/main" id="{862DDD54-4749-3492-5EDA-676D6EB25883}"/>
                    </a:ext>
                  </a:extLst>
                </p14:cNvPr>
                <p14:cNvContentPartPr/>
                <p14:nvPr/>
              </p14:nvContentPartPr>
              <p14:xfrm>
                <a:off x="4986994" y="6240261"/>
                <a:ext cx="108360" cy="141480"/>
              </p14:xfrm>
            </p:contentPart>
          </mc:Choice>
          <mc:Fallback xmlns="">
            <p:pic>
              <p:nvPicPr>
                <p:cNvPr id="72" name="Ink 71">
                  <a:extLst>
                    <a:ext uri="{FF2B5EF4-FFF2-40B4-BE49-F238E27FC236}">
                      <a16:creationId xmlns:a16="http://schemas.microsoft.com/office/drawing/2014/main" id="{862DDD54-4749-3492-5EDA-676D6EB25883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4978354" y="6231261"/>
                  <a:ext cx="126000" cy="15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3">
              <p14:nvContentPartPr>
                <p14:cNvPr id="73" name="Ink 72">
                  <a:extLst>
                    <a:ext uri="{FF2B5EF4-FFF2-40B4-BE49-F238E27FC236}">
                      <a16:creationId xmlns:a16="http://schemas.microsoft.com/office/drawing/2014/main" id="{53E4A526-9073-6F00-1E7D-D41F8598F95F}"/>
                    </a:ext>
                  </a:extLst>
                </p14:cNvPr>
                <p14:cNvContentPartPr/>
                <p14:nvPr/>
              </p14:nvContentPartPr>
              <p14:xfrm>
                <a:off x="5120914" y="6168621"/>
                <a:ext cx="234000" cy="174600"/>
              </p14:xfrm>
            </p:contentPart>
          </mc:Choice>
          <mc:Fallback xmlns="">
            <p:pic>
              <p:nvPicPr>
                <p:cNvPr id="73" name="Ink 72">
                  <a:extLst>
                    <a:ext uri="{FF2B5EF4-FFF2-40B4-BE49-F238E27FC236}">
                      <a16:creationId xmlns:a16="http://schemas.microsoft.com/office/drawing/2014/main" id="{53E4A526-9073-6F00-1E7D-D41F8598F95F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5111914" y="6159621"/>
                  <a:ext cx="251640" cy="19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5">
              <p14:nvContentPartPr>
                <p14:cNvPr id="75" name="Ink 74">
                  <a:extLst>
                    <a:ext uri="{FF2B5EF4-FFF2-40B4-BE49-F238E27FC236}">
                      <a16:creationId xmlns:a16="http://schemas.microsoft.com/office/drawing/2014/main" id="{0FF982AA-3D16-3444-4035-236948E205C6}"/>
                    </a:ext>
                  </a:extLst>
                </p14:cNvPr>
                <p14:cNvContentPartPr/>
                <p14:nvPr/>
              </p14:nvContentPartPr>
              <p14:xfrm>
                <a:off x="5395594" y="6090861"/>
                <a:ext cx="111240" cy="125280"/>
              </p14:xfrm>
            </p:contentPart>
          </mc:Choice>
          <mc:Fallback xmlns="">
            <p:pic>
              <p:nvPicPr>
                <p:cNvPr id="75" name="Ink 74">
                  <a:extLst>
                    <a:ext uri="{FF2B5EF4-FFF2-40B4-BE49-F238E27FC236}">
                      <a16:creationId xmlns:a16="http://schemas.microsoft.com/office/drawing/2014/main" id="{0FF982AA-3D16-3444-4035-236948E205C6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5386954" y="6082221"/>
                  <a:ext cx="128880" cy="14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7">
              <p14:nvContentPartPr>
                <p14:cNvPr id="76" name="Ink 75">
                  <a:extLst>
                    <a:ext uri="{FF2B5EF4-FFF2-40B4-BE49-F238E27FC236}">
                      <a16:creationId xmlns:a16="http://schemas.microsoft.com/office/drawing/2014/main" id="{18122A1C-17F1-171D-C124-73BF80196190}"/>
                    </a:ext>
                  </a:extLst>
                </p14:cNvPr>
                <p14:cNvContentPartPr/>
                <p14:nvPr/>
              </p14:nvContentPartPr>
              <p14:xfrm>
                <a:off x="5468674" y="5868741"/>
                <a:ext cx="205560" cy="237960"/>
              </p14:xfrm>
            </p:contentPart>
          </mc:Choice>
          <mc:Fallback xmlns="">
            <p:pic>
              <p:nvPicPr>
                <p:cNvPr id="76" name="Ink 75">
                  <a:extLst>
                    <a:ext uri="{FF2B5EF4-FFF2-40B4-BE49-F238E27FC236}">
                      <a16:creationId xmlns:a16="http://schemas.microsoft.com/office/drawing/2014/main" id="{18122A1C-17F1-171D-C124-73BF80196190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5459674" y="5859741"/>
                  <a:ext cx="223200" cy="25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9">
              <p14:nvContentPartPr>
                <p14:cNvPr id="77" name="Ink 76">
                  <a:extLst>
                    <a:ext uri="{FF2B5EF4-FFF2-40B4-BE49-F238E27FC236}">
                      <a16:creationId xmlns:a16="http://schemas.microsoft.com/office/drawing/2014/main" id="{F559CEB9-8620-0ADD-6EC4-C4E05FD96725}"/>
                    </a:ext>
                  </a:extLst>
                </p14:cNvPr>
                <p14:cNvContentPartPr/>
                <p14:nvPr/>
              </p14:nvContentPartPr>
              <p14:xfrm>
                <a:off x="5704834" y="5802141"/>
                <a:ext cx="41040" cy="59040"/>
              </p14:xfrm>
            </p:contentPart>
          </mc:Choice>
          <mc:Fallback xmlns="">
            <p:pic>
              <p:nvPicPr>
                <p:cNvPr id="77" name="Ink 76">
                  <a:extLst>
                    <a:ext uri="{FF2B5EF4-FFF2-40B4-BE49-F238E27FC236}">
                      <a16:creationId xmlns:a16="http://schemas.microsoft.com/office/drawing/2014/main" id="{F559CEB9-8620-0ADD-6EC4-C4E05FD96725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5695834" y="5793501"/>
                  <a:ext cx="58680" cy="7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1">
              <p14:nvContentPartPr>
                <p14:cNvPr id="91" name="Ink 90">
                  <a:extLst>
                    <a:ext uri="{FF2B5EF4-FFF2-40B4-BE49-F238E27FC236}">
                      <a16:creationId xmlns:a16="http://schemas.microsoft.com/office/drawing/2014/main" id="{357FB467-C946-11C9-62CE-836144D75FAA}"/>
                    </a:ext>
                  </a:extLst>
                </p14:cNvPr>
                <p14:cNvContentPartPr/>
                <p14:nvPr/>
              </p14:nvContentPartPr>
              <p14:xfrm>
                <a:off x="4872154" y="5680101"/>
                <a:ext cx="387720" cy="245160"/>
              </p14:xfrm>
            </p:contentPart>
          </mc:Choice>
          <mc:Fallback xmlns="">
            <p:pic>
              <p:nvPicPr>
                <p:cNvPr id="91" name="Ink 90">
                  <a:extLst>
                    <a:ext uri="{FF2B5EF4-FFF2-40B4-BE49-F238E27FC236}">
                      <a16:creationId xmlns:a16="http://schemas.microsoft.com/office/drawing/2014/main" id="{357FB467-C946-11C9-62CE-836144D75FAA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4863154" y="5671101"/>
                  <a:ext cx="405360" cy="2628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23">
            <p14:nvContentPartPr>
              <p14:cNvPr id="93" name="Ink 92">
                <a:extLst>
                  <a:ext uri="{FF2B5EF4-FFF2-40B4-BE49-F238E27FC236}">
                    <a16:creationId xmlns:a16="http://schemas.microsoft.com/office/drawing/2014/main" id="{9018593D-55BA-30EC-8D03-66DCE1D14AE2}"/>
                  </a:ext>
                </a:extLst>
              </p14:cNvPr>
              <p14:cNvContentPartPr/>
              <p14:nvPr/>
            </p14:nvContentPartPr>
            <p14:xfrm>
              <a:off x="9260194" y="3855261"/>
              <a:ext cx="563400" cy="35640"/>
            </p14:xfrm>
          </p:contentPart>
        </mc:Choice>
        <mc:Fallback xmlns="">
          <p:pic>
            <p:nvPicPr>
              <p:cNvPr id="93" name="Ink 92">
                <a:extLst>
                  <a:ext uri="{FF2B5EF4-FFF2-40B4-BE49-F238E27FC236}">
                    <a16:creationId xmlns:a16="http://schemas.microsoft.com/office/drawing/2014/main" id="{9018593D-55BA-30EC-8D03-66DCE1D14AE2}"/>
                  </a:ext>
                </a:extLst>
              </p:cNvPr>
              <p:cNvPicPr/>
              <p:nvPr/>
            </p:nvPicPr>
            <p:blipFill>
              <a:blip r:embed="rId124"/>
              <a:stretch>
                <a:fillRect/>
              </a:stretch>
            </p:blipFill>
            <p:spPr>
              <a:xfrm>
                <a:off x="9251554" y="3846621"/>
                <a:ext cx="581040" cy="53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5">
            <p14:nvContentPartPr>
              <p14:cNvPr id="94" name="Ink 93">
                <a:extLst>
                  <a:ext uri="{FF2B5EF4-FFF2-40B4-BE49-F238E27FC236}">
                    <a16:creationId xmlns:a16="http://schemas.microsoft.com/office/drawing/2014/main" id="{A38BEB6D-8B9C-E66F-E888-295615DDC18E}"/>
                  </a:ext>
                </a:extLst>
              </p14:cNvPr>
              <p14:cNvContentPartPr/>
              <p14:nvPr/>
            </p14:nvContentPartPr>
            <p14:xfrm>
              <a:off x="9350194" y="3282501"/>
              <a:ext cx="235440" cy="250200"/>
            </p14:xfrm>
          </p:contentPart>
        </mc:Choice>
        <mc:Fallback xmlns="">
          <p:pic>
            <p:nvPicPr>
              <p:cNvPr id="94" name="Ink 93">
                <a:extLst>
                  <a:ext uri="{FF2B5EF4-FFF2-40B4-BE49-F238E27FC236}">
                    <a16:creationId xmlns:a16="http://schemas.microsoft.com/office/drawing/2014/main" id="{A38BEB6D-8B9C-E66F-E888-295615DDC18E}"/>
                  </a:ext>
                </a:extLst>
              </p:cNvPr>
              <p:cNvPicPr/>
              <p:nvPr/>
            </p:nvPicPr>
            <p:blipFill>
              <a:blip r:embed="rId126"/>
              <a:stretch>
                <a:fillRect/>
              </a:stretch>
            </p:blipFill>
            <p:spPr>
              <a:xfrm>
                <a:off x="9341554" y="3273861"/>
                <a:ext cx="253080" cy="267840"/>
              </a:xfrm>
              <a:prstGeom prst="rect">
                <a:avLst/>
              </a:prstGeom>
            </p:spPr>
          </p:pic>
        </mc:Fallback>
      </mc:AlternateContent>
      <p:grpSp>
        <p:nvGrpSpPr>
          <p:cNvPr id="103" name="Group 102">
            <a:extLst>
              <a:ext uri="{FF2B5EF4-FFF2-40B4-BE49-F238E27FC236}">
                <a16:creationId xmlns:a16="http://schemas.microsoft.com/office/drawing/2014/main" id="{EB60CBE9-F0A3-8E42-71D4-87CD5CA6C3F1}"/>
              </a:ext>
            </a:extLst>
          </p:cNvPr>
          <p:cNvGrpSpPr/>
          <p:nvPr/>
        </p:nvGrpSpPr>
        <p:grpSpPr>
          <a:xfrm>
            <a:off x="9741154" y="1928541"/>
            <a:ext cx="1588320" cy="1203480"/>
            <a:chOff x="9741154" y="1928541"/>
            <a:chExt cx="1588320" cy="12034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7">
              <p14:nvContentPartPr>
                <p14:cNvPr id="95" name="Ink 94">
                  <a:extLst>
                    <a:ext uri="{FF2B5EF4-FFF2-40B4-BE49-F238E27FC236}">
                      <a16:creationId xmlns:a16="http://schemas.microsoft.com/office/drawing/2014/main" id="{D802C06A-1715-217A-76A3-265B0C38BC5C}"/>
                    </a:ext>
                  </a:extLst>
                </p14:cNvPr>
                <p14:cNvContentPartPr/>
                <p14:nvPr/>
              </p14:nvContentPartPr>
              <p14:xfrm>
                <a:off x="9741154" y="2902341"/>
                <a:ext cx="196920" cy="229680"/>
              </p14:xfrm>
            </p:contentPart>
          </mc:Choice>
          <mc:Fallback xmlns="">
            <p:pic>
              <p:nvPicPr>
                <p:cNvPr id="95" name="Ink 94">
                  <a:extLst>
                    <a:ext uri="{FF2B5EF4-FFF2-40B4-BE49-F238E27FC236}">
                      <a16:creationId xmlns:a16="http://schemas.microsoft.com/office/drawing/2014/main" id="{D802C06A-1715-217A-76A3-265B0C38BC5C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9732514" y="2893341"/>
                  <a:ext cx="214560" cy="24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9">
              <p14:nvContentPartPr>
                <p14:cNvPr id="96" name="Ink 95">
                  <a:extLst>
                    <a:ext uri="{FF2B5EF4-FFF2-40B4-BE49-F238E27FC236}">
                      <a16:creationId xmlns:a16="http://schemas.microsoft.com/office/drawing/2014/main" id="{E501CEB8-D176-2C05-22EC-CB5E65752353}"/>
                    </a:ext>
                  </a:extLst>
                </p14:cNvPr>
                <p14:cNvContentPartPr/>
                <p14:nvPr/>
              </p14:nvContentPartPr>
              <p14:xfrm>
                <a:off x="10110514" y="2567181"/>
                <a:ext cx="262440" cy="248760"/>
              </p14:xfrm>
            </p:contentPart>
          </mc:Choice>
          <mc:Fallback xmlns="">
            <p:pic>
              <p:nvPicPr>
                <p:cNvPr id="96" name="Ink 95">
                  <a:extLst>
                    <a:ext uri="{FF2B5EF4-FFF2-40B4-BE49-F238E27FC236}">
                      <a16:creationId xmlns:a16="http://schemas.microsoft.com/office/drawing/2014/main" id="{E501CEB8-D176-2C05-22EC-CB5E65752353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10101514" y="2558541"/>
                  <a:ext cx="280080" cy="26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1">
              <p14:nvContentPartPr>
                <p14:cNvPr id="97" name="Ink 96">
                  <a:extLst>
                    <a:ext uri="{FF2B5EF4-FFF2-40B4-BE49-F238E27FC236}">
                      <a16:creationId xmlns:a16="http://schemas.microsoft.com/office/drawing/2014/main" id="{F8452677-D99F-3A74-9F02-5E8C668C69F8}"/>
                    </a:ext>
                  </a:extLst>
                </p14:cNvPr>
                <p14:cNvContentPartPr/>
                <p14:nvPr/>
              </p14:nvContentPartPr>
              <p14:xfrm>
                <a:off x="10318954" y="2482221"/>
                <a:ext cx="25200" cy="7560"/>
              </p14:xfrm>
            </p:contentPart>
          </mc:Choice>
          <mc:Fallback xmlns="">
            <p:pic>
              <p:nvPicPr>
                <p:cNvPr id="97" name="Ink 96">
                  <a:extLst>
                    <a:ext uri="{FF2B5EF4-FFF2-40B4-BE49-F238E27FC236}">
                      <a16:creationId xmlns:a16="http://schemas.microsoft.com/office/drawing/2014/main" id="{F8452677-D99F-3A74-9F02-5E8C668C69F8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10309954" y="2473581"/>
                  <a:ext cx="42840" cy="2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3">
              <p14:nvContentPartPr>
                <p14:cNvPr id="98" name="Ink 97">
                  <a:extLst>
                    <a:ext uri="{FF2B5EF4-FFF2-40B4-BE49-F238E27FC236}">
                      <a16:creationId xmlns:a16="http://schemas.microsoft.com/office/drawing/2014/main" id="{CD85D5DB-0FAF-E4CA-00E8-C11F464B1CE4}"/>
                    </a:ext>
                  </a:extLst>
                </p14:cNvPr>
                <p14:cNvContentPartPr/>
                <p14:nvPr/>
              </p14:nvContentPartPr>
              <p14:xfrm>
                <a:off x="10409674" y="2439381"/>
                <a:ext cx="56880" cy="138600"/>
              </p14:xfrm>
            </p:contentPart>
          </mc:Choice>
          <mc:Fallback xmlns="">
            <p:pic>
              <p:nvPicPr>
                <p:cNvPr id="98" name="Ink 97">
                  <a:extLst>
                    <a:ext uri="{FF2B5EF4-FFF2-40B4-BE49-F238E27FC236}">
                      <a16:creationId xmlns:a16="http://schemas.microsoft.com/office/drawing/2014/main" id="{CD85D5DB-0FAF-E4CA-00E8-C11F464B1CE4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10401034" y="2430741"/>
                  <a:ext cx="74520" cy="156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5">
              <p14:nvContentPartPr>
                <p14:cNvPr id="99" name="Ink 98">
                  <a:extLst>
                    <a:ext uri="{FF2B5EF4-FFF2-40B4-BE49-F238E27FC236}">
                      <a16:creationId xmlns:a16="http://schemas.microsoft.com/office/drawing/2014/main" id="{E691EF73-4002-1ACE-AC7C-06B11E8FC1A8}"/>
                    </a:ext>
                  </a:extLst>
                </p14:cNvPr>
                <p14:cNvContentPartPr/>
                <p14:nvPr/>
              </p14:nvContentPartPr>
              <p14:xfrm>
                <a:off x="10507594" y="2088021"/>
                <a:ext cx="76680" cy="368640"/>
              </p14:xfrm>
            </p:contentPart>
          </mc:Choice>
          <mc:Fallback xmlns="">
            <p:pic>
              <p:nvPicPr>
                <p:cNvPr id="99" name="Ink 98">
                  <a:extLst>
                    <a:ext uri="{FF2B5EF4-FFF2-40B4-BE49-F238E27FC236}">
                      <a16:creationId xmlns:a16="http://schemas.microsoft.com/office/drawing/2014/main" id="{E691EF73-4002-1ACE-AC7C-06B11E8FC1A8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10498594" y="2079021"/>
                  <a:ext cx="94320" cy="38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7">
              <p14:nvContentPartPr>
                <p14:cNvPr id="100" name="Ink 99">
                  <a:extLst>
                    <a:ext uri="{FF2B5EF4-FFF2-40B4-BE49-F238E27FC236}">
                      <a16:creationId xmlns:a16="http://schemas.microsoft.com/office/drawing/2014/main" id="{DB6B8C2A-4E6F-74E4-57C1-BD7C96650207}"/>
                    </a:ext>
                  </a:extLst>
                </p14:cNvPr>
                <p14:cNvContentPartPr/>
                <p14:nvPr/>
              </p14:nvContentPartPr>
              <p14:xfrm>
                <a:off x="10513354" y="2122941"/>
                <a:ext cx="218520" cy="303120"/>
              </p14:xfrm>
            </p:contentPart>
          </mc:Choice>
          <mc:Fallback xmlns="">
            <p:pic>
              <p:nvPicPr>
                <p:cNvPr id="100" name="Ink 99">
                  <a:extLst>
                    <a:ext uri="{FF2B5EF4-FFF2-40B4-BE49-F238E27FC236}">
                      <a16:creationId xmlns:a16="http://schemas.microsoft.com/office/drawing/2014/main" id="{DB6B8C2A-4E6F-74E4-57C1-BD7C96650207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10504354" y="2114301"/>
                  <a:ext cx="236160" cy="32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9">
              <p14:nvContentPartPr>
                <p14:cNvPr id="101" name="Ink 100">
                  <a:extLst>
                    <a:ext uri="{FF2B5EF4-FFF2-40B4-BE49-F238E27FC236}">
                      <a16:creationId xmlns:a16="http://schemas.microsoft.com/office/drawing/2014/main" id="{9C99D55E-4A9E-0565-C98F-EB65AC2C19C4}"/>
                    </a:ext>
                  </a:extLst>
                </p14:cNvPr>
                <p14:cNvContentPartPr/>
                <p14:nvPr/>
              </p14:nvContentPartPr>
              <p14:xfrm>
                <a:off x="10776874" y="1928541"/>
                <a:ext cx="410400" cy="356760"/>
              </p14:xfrm>
            </p:contentPart>
          </mc:Choice>
          <mc:Fallback xmlns="">
            <p:pic>
              <p:nvPicPr>
                <p:cNvPr id="101" name="Ink 100">
                  <a:extLst>
                    <a:ext uri="{FF2B5EF4-FFF2-40B4-BE49-F238E27FC236}">
                      <a16:creationId xmlns:a16="http://schemas.microsoft.com/office/drawing/2014/main" id="{9C99D55E-4A9E-0565-C98F-EB65AC2C19C4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10768234" y="1919901"/>
                  <a:ext cx="428040" cy="37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1">
              <p14:nvContentPartPr>
                <p14:cNvPr id="102" name="Ink 101">
                  <a:extLst>
                    <a:ext uri="{FF2B5EF4-FFF2-40B4-BE49-F238E27FC236}">
                      <a16:creationId xmlns:a16="http://schemas.microsoft.com/office/drawing/2014/main" id="{12B0FE89-8018-EE44-27E1-BC51DA1DA1EF}"/>
                    </a:ext>
                  </a:extLst>
                </p14:cNvPr>
                <p14:cNvContentPartPr/>
                <p14:nvPr/>
              </p14:nvContentPartPr>
              <p14:xfrm>
                <a:off x="11289154" y="1941501"/>
                <a:ext cx="40320" cy="31320"/>
              </p14:xfrm>
            </p:contentPart>
          </mc:Choice>
          <mc:Fallback xmlns="">
            <p:pic>
              <p:nvPicPr>
                <p:cNvPr id="102" name="Ink 101">
                  <a:extLst>
                    <a:ext uri="{FF2B5EF4-FFF2-40B4-BE49-F238E27FC236}">
                      <a16:creationId xmlns:a16="http://schemas.microsoft.com/office/drawing/2014/main" id="{12B0FE89-8018-EE44-27E1-BC51DA1DA1EF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11280514" y="1932861"/>
                  <a:ext cx="57960" cy="489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43">
            <p14:nvContentPartPr>
              <p14:cNvPr id="104" name="Ink 103">
                <a:extLst>
                  <a:ext uri="{FF2B5EF4-FFF2-40B4-BE49-F238E27FC236}">
                    <a16:creationId xmlns:a16="http://schemas.microsoft.com/office/drawing/2014/main" id="{BD238617-B774-E4B0-7997-BC6D5535157A}"/>
                  </a:ext>
                </a:extLst>
              </p14:cNvPr>
              <p14:cNvContentPartPr/>
              <p14:nvPr/>
            </p14:nvContentPartPr>
            <p14:xfrm>
              <a:off x="9640354" y="5211741"/>
              <a:ext cx="1046160" cy="21600"/>
            </p14:xfrm>
          </p:contentPart>
        </mc:Choice>
        <mc:Fallback xmlns="">
          <p:pic>
            <p:nvPicPr>
              <p:cNvPr id="104" name="Ink 103">
                <a:extLst>
                  <a:ext uri="{FF2B5EF4-FFF2-40B4-BE49-F238E27FC236}">
                    <a16:creationId xmlns:a16="http://schemas.microsoft.com/office/drawing/2014/main" id="{BD238617-B774-E4B0-7997-BC6D5535157A}"/>
                  </a:ext>
                </a:extLst>
              </p:cNvPr>
              <p:cNvPicPr/>
              <p:nvPr/>
            </p:nvPicPr>
            <p:blipFill>
              <a:blip r:embed="rId144"/>
              <a:stretch>
                <a:fillRect/>
              </a:stretch>
            </p:blipFill>
            <p:spPr>
              <a:xfrm>
                <a:off x="9631354" y="5203101"/>
                <a:ext cx="1063800" cy="39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5">
            <p14:nvContentPartPr>
              <p14:cNvPr id="105" name="Ink 104">
                <a:extLst>
                  <a:ext uri="{FF2B5EF4-FFF2-40B4-BE49-F238E27FC236}">
                    <a16:creationId xmlns:a16="http://schemas.microsoft.com/office/drawing/2014/main" id="{BA7B71DD-1FF5-9FA7-66DE-C81BFA20BB4B}"/>
                  </a:ext>
                </a:extLst>
              </p14:cNvPr>
              <p14:cNvContentPartPr/>
              <p14:nvPr/>
            </p14:nvContentPartPr>
            <p14:xfrm>
              <a:off x="9255874" y="5449701"/>
              <a:ext cx="1559520" cy="53640"/>
            </p14:xfrm>
          </p:contentPart>
        </mc:Choice>
        <mc:Fallback xmlns="">
          <p:pic>
            <p:nvPicPr>
              <p:cNvPr id="105" name="Ink 104">
                <a:extLst>
                  <a:ext uri="{FF2B5EF4-FFF2-40B4-BE49-F238E27FC236}">
                    <a16:creationId xmlns:a16="http://schemas.microsoft.com/office/drawing/2014/main" id="{BA7B71DD-1FF5-9FA7-66DE-C81BFA20BB4B}"/>
                  </a:ext>
                </a:extLst>
              </p:cNvPr>
              <p:cNvPicPr/>
              <p:nvPr/>
            </p:nvPicPr>
            <p:blipFill>
              <a:blip r:embed="rId146"/>
              <a:stretch>
                <a:fillRect/>
              </a:stretch>
            </p:blipFill>
            <p:spPr>
              <a:xfrm>
                <a:off x="9247234" y="5440701"/>
                <a:ext cx="1577160" cy="71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7">
            <p14:nvContentPartPr>
              <p14:cNvPr id="106" name="Ink 105">
                <a:extLst>
                  <a:ext uri="{FF2B5EF4-FFF2-40B4-BE49-F238E27FC236}">
                    <a16:creationId xmlns:a16="http://schemas.microsoft.com/office/drawing/2014/main" id="{56BAAD7F-6033-C353-FDB0-11BABDE5194E}"/>
                  </a:ext>
                </a:extLst>
              </p14:cNvPr>
              <p14:cNvContentPartPr/>
              <p14:nvPr/>
            </p14:nvContentPartPr>
            <p14:xfrm>
              <a:off x="9067234" y="5476701"/>
              <a:ext cx="2085120" cy="383400"/>
            </p14:xfrm>
          </p:contentPart>
        </mc:Choice>
        <mc:Fallback xmlns="">
          <p:pic>
            <p:nvPicPr>
              <p:cNvPr id="106" name="Ink 105">
                <a:extLst>
                  <a:ext uri="{FF2B5EF4-FFF2-40B4-BE49-F238E27FC236}">
                    <a16:creationId xmlns:a16="http://schemas.microsoft.com/office/drawing/2014/main" id="{56BAAD7F-6033-C353-FDB0-11BABDE5194E}"/>
                  </a:ext>
                </a:extLst>
              </p:cNvPr>
              <p:cNvPicPr/>
              <p:nvPr/>
            </p:nvPicPr>
            <p:blipFill>
              <a:blip r:embed="rId148"/>
              <a:stretch>
                <a:fillRect/>
              </a:stretch>
            </p:blipFill>
            <p:spPr>
              <a:xfrm>
                <a:off x="9058594" y="5468061"/>
                <a:ext cx="2102760" cy="401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9">
            <p14:nvContentPartPr>
              <p14:cNvPr id="107" name="Ink 106">
                <a:extLst>
                  <a:ext uri="{FF2B5EF4-FFF2-40B4-BE49-F238E27FC236}">
                    <a16:creationId xmlns:a16="http://schemas.microsoft.com/office/drawing/2014/main" id="{A393BA11-86AB-4203-08C0-3650AD5C0A44}"/>
                  </a:ext>
                </a:extLst>
              </p14:cNvPr>
              <p14:cNvContentPartPr/>
              <p14:nvPr/>
            </p14:nvContentPartPr>
            <p14:xfrm>
              <a:off x="4104634" y="3871461"/>
              <a:ext cx="1242360" cy="976320"/>
            </p14:xfrm>
          </p:contentPart>
        </mc:Choice>
        <mc:Fallback xmlns="">
          <p:pic>
            <p:nvPicPr>
              <p:cNvPr id="107" name="Ink 106">
                <a:extLst>
                  <a:ext uri="{FF2B5EF4-FFF2-40B4-BE49-F238E27FC236}">
                    <a16:creationId xmlns:a16="http://schemas.microsoft.com/office/drawing/2014/main" id="{A393BA11-86AB-4203-08C0-3650AD5C0A44}"/>
                  </a:ext>
                </a:extLst>
              </p:cNvPr>
              <p:cNvPicPr/>
              <p:nvPr/>
            </p:nvPicPr>
            <p:blipFill>
              <a:blip r:embed="rId150"/>
              <a:stretch>
                <a:fillRect/>
              </a:stretch>
            </p:blipFill>
            <p:spPr>
              <a:xfrm>
                <a:off x="4095634" y="3862821"/>
                <a:ext cx="1260000" cy="993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98167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3009900" y="-54144"/>
            <a:ext cx="6172200" cy="857250"/>
          </a:xfrm>
        </p:spPr>
        <p:txBody>
          <a:bodyPr>
            <a:normAutofit/>
          </a:bodyPr>
          <a:lstStyle/>
          <a:p>
            <a:r>
              <a:rPr lang="en-US" sz="2800" dirty="0"/>
              <a:t>Quaternary Structure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76200" y="804697"/>
            <a:ext cx="7848600" cy="1133475"/>
          </a:xfrm>
        </p:spPr>
        <p:txBody>
          <a:bodyPr>
            <a:noAutofit/>
          </a:bodyPr>
          <a:lstStyle/>
          <a:p>
            <a:r>
              <a:rPr lang="en-US" sz="1800" dirty="0"/>
              <a:t>Combinations of polypeptide subunits (combinations of tertiary structures).</a:t>
            </a:r>
          </a:p>
          <a:p>
            <a:r>
              <a:rPr lang="en-US" sz="1800" dirty="0"/>
              <a:t>May be held together by covalent bonds (disulfide), but usually non-covalent interactions between R groups on the different chains.</a:t>
            </a:r>
          </a:p>
          <a:p>
            <a:r>
              <a:rPr lang="en-US" sz="1800" dirty="0"/>
              <a:t>Proteins can be a dimer, a tetramer, etc.</a:t>
            </a:r>
          </a:p>
          <a:p>
            <a:r>
              <a:rPr lang="en-US" sz="1800" dirty="0"/>
              <a:t>If the chains are the same, called homo__________.  If chains are different, hetero_______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85ACE5-5FDE-4ECD-BCD6-150D0C3D894F}"/>
              </a:ext>
            </a:extLst>
          </p:cNvPr>
          <p:cNvSpPr txBox="1"/>
          <p:nvPr/>
        </p:nvSpPr>
        <p:spPr>
          <a:xfrm>
            <a:off x="5547595" y="2818152"/>
            <a:ext cx="458511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Quaternary structure of hemoglobin (oxygen transport protein):</a:t>
            </a:r>
          </a:p>
          <a:p>
            <a:endParaRPr lang="en-US" dirty="0"/>
          </a:p>
          <a:p>
            <a:pPr marL="214308" indent="-214308">
              <a:buFont typeface="Arial" panose="020B0604020202020204" pitchFamily="34" charset="0"/>
              <a:buChar char="•"/>
            </a:pPr>
            <a:r>
              <a:rPr lang="en-US" dirty="0"/>
              <a:t>two α chains</a:t>
            </a:r>
          </a:p>
          <a:p>
            <a:pPr marL="214308" indent="-214308">
              <a:buFont typeface="Arial" panose="020B0604020202020204" pitchFamily="34" charset="0"/>
              <a:buChar char="•"/>
            </a:pPr>
            <a:r>
              <a:rPr lang="en-US" dirty="0"/>
              <a:t>two </a:t>
            </a:r>
            <a:r>
              <a:rPr lang="el-GR" dirty="0"/>
              <a:t>β</a:t>
            </a:r>
            <a:r>
              <a:rPr lang="en-US" dirty="0"/>
              <a:t> chains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D9DDD27-5880-405D-8BA2-1290F86AC72C}"/>
              </a:ext>
            </a:extLst>
          </p:cNvPr>
          <p:cNvSpPr txBox="1"/>
          <p:nvPr/>
        </p:nvSpPr>
        <p:spPr>
          <a:xfrm>
            <a:off x="5543241" y="4515306"/>
            <a:ext cx="6130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Oxygen is carried on Fe</a:t>
            </a:r>
            <a:r>
              <a:rPr lang="en-US" baseline="30000" dirty="0"/>
              <a:t>2+ </a:t>
            </a:r>
            <a:r>
              <a:rPr lang="en-US" dirty="0"/>
              <a:t>within heme groups: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47E5CBA-F7E4-4B5B-9BA2-6518C4D9C4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9720" y="5082593"/>
            <a:ext cx="3129211" cy="1070190"/>
          </a:xfrm>
          <a:prstGeom prst="rect">
            <a:avLst/>
          </a:prstGeom>
        </p:spPr>
      </p:pic>
      <p:pic>
        <p:nvPicPr>
          <p:cNvPr id="11" name="hb">
            <a:hlinkClick r:id="" action="ppaction://media"/>
            <a:extLst>
              <a:ext uri="{FF2B5EF4-FFF2-40B4-BE49-F238E27FC236}">
                <a16:creationId xmlns:a16="http://schemas.microsoft.com/office/drawing/2014/main" id="{4F9ABF2D-E8F6-4C8D-89C5-C4F6C3B49A5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90076" y="3073239"/>
            <a:ext cx="3180041" cy="2973545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BFE02A-D86D-35A3-D9F8-C59C5104A1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9704D-82A0-499C-9ADB-6BC9DA9ED318}" type="datetime1">
              <a:rPr lang="en-US" smtClean="0"/>
              <a:t>8/20/2023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986D33-01F0-D746-4984-8D1AACBD4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 &amp; D - Lec 2 - Fall 2023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594A6D-99DF-470C-7F9E-CE843B46D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15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3E336227-E2AF-DA97-1CAB-BFF1301CCC05}"/>
                  </a:ext>
                </a:extLst>
              </p14:cNvPr>
              <p14:cNvContentPartPr/>
              <p14:nvPr/>
            </p14:nvContentPartPr>
            <p14:xfrm>
              <a:off x="4795114" y="574221"/>
              <a:ext cx="2352240" cy="885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3E336227-E2AF-DA97-1CAB-BFF1301CCC05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786474" y="565221"/>
                <a:ext cx="2369880" cy="106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41223BA6-EEF8-E5B5-E923-FBE0E252AA40}"/>
                  </a:ext>
                </a:extLst>
              </p14:cNvPr>
              <p14:cNvContentPartPr/>
              <p14:nvPr/>
            </p14:nvContentPartPr>
            <p14:xfrm>
              <a:off x="2744194" y="1469181"/>
              <a:ext cx="1829160" cy="4716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41223BA6-EEF8-E5B5-E923-FBE0E252AA40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735554" y="1460181"/>
                <a:ext cx="1846800" cy="64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B83CC9EC-E7A6-53B3-6F76-D8C76AFD08AE}"/>
                  </a:ext>
                </a:extLst>
              </p14:cNvPr>
              <p14:cNvContentPartPr/>
              <p14:nvPr/>
            </p14:nvContentPartPr>
            <p14:xfrm>
              <a:off x="6484234" y="1498701"/>
              <a:ext cx="1084320" cy="3024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B83CC9EC-E7A6-53B3-6F76-D8C76AFD08AE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6475234" y="1489701"/>
                <a:ext cx="1101960" cy="47880"/>
              </a:xfrm>
              <a:prstGeom prst="rect">
                <a:avLst/>
              </a:prstGeom>
            </p:spPr>
          </p:pic>
        </mc:Fallback>
      </mc:AlternateContent>
      <p:grpSp>
        <p:nvGrpSpPr>
          <p:cNvPr id="32" name="Group 31">
            <a:extLst>
              <a:ext uri="{FF2B5EF4-FFF2-40B4-BE49-F238E27FC236}">
                <a16:creationId xmlns:a16="http://schemas.microsoft.com/office/drawing/2014/main" id="{7B75CE59-9E05-ADCD-928E-6757BE1FD99C}"/>
              </a:ext>
            </a:extLst>
          </p:cNvPr>
          <p:cNvGrpSpPr/>
          <p:nvPr/>
        </p:nvGrpSpPr>
        <p:grpSpPr>
          <a:xfrm>
            <a:off x="7817674" y="652701"/>
            <a:ext cx="1166400" cy="1140480"/>
            <a:chOff x="7817674" y="652701"/>
            <a:chExt cx="1166400" cy="11404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5DFADC3B-683E-85CC-85A6-FD5991CE1B46}"/>
                    </a:ext>
                  </a:extLst>
                </p14:cNvPr>
                <p14:cNvContentPartPr/>
                <p14:nvPr/>
              </p14:nvContentPartPr>
              <p14:xfrm>
                <a:off x="7817674" y="1074621"/>
                <a:ext cx="171360" cy="181080"/>
              </p14:xfrm>
            </p:contentPart>
          </mc:Choice>
          <mc:Fallback xmlns=""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5DFADC3B-683E-85CC-85A6-FD5991CE1B46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7808674" y="1065981"/>
                  <a:ext cx="189000" cy="19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1F7AC4F7-5499-9B3A-1625-9D08675C5A25}"/>
                    </a:ext>
                  </a:extLst>
                </p14:cNvPr>
                <p14:cNvContentPartPr/>
                <p14:nvPr/>
              </p14:nvContentPartPr>
              <p14:xfrm>
                <a:off x="8058874" y="853941"/>
                <a:ext cx="114480" cy="14868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1F7AC4F7-5499-9B3A-1625-9D08675C5A25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8050234" y="844941"/>
                  <a:ext cx="132120" cy="16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BF2A4883-4AE0-D05E-8A6D-AE1F8A37F036}"/>
                    </a:ext>
                  </a:extLst>
                </p14:cNvPr>
                <p14:cNvContentPartPr/>
                <p14:nvPr/>
              </p14:nvContentPartPr>
              <p14:xfrm>
                <a:off x="8237074" y="673941"/>
                <a:ext cx="126360" cy="24300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BF2A4883-4AE0-D05E-8A6D-AE1F8A37F036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8228074" y="664941"/>
                  <a:ext cx="144000" cy="26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4049FA7E-525E-24BC-5906-51EC97B63188}"/>
                    </a:ext>
                  </a:extLst>
                </p14:cNvPr>
                <p14:cNvContentPartPr/>
                <p14:nvPr/>
              </p14:nvContentPartPr>
              <p14:xfrm>
                <a:off x="8368114" y="652701"/>
                <a:ext cx="137520" cy="12312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4049FA7E-525E-24BC-5906-51EC97B63188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8359474" y="644061"/>
                  <a:ext cx="155160" cy="14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B2365A11-170A-8073-2C83-2A9A97AA98A2}"/>
                    </a:ext>
                  </a:extLst>
                </p14:cNvPr>
                <p14:cNvContentPartPr/>
                <p14:nvPr/>
              </p14:nvContentPartPr>
              <p14:xfrm>
                <a:off x="7869154" y="1387821"/>
                <a:ext cx="211320" cy="11268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B2365A11-170A-8073-2C83-2A9A97AA98A2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7860514" y="1378821"/>
                  <a:ext cx="228960" cy="13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20EBB2E1-15A7-0705-74AE-41E7310A828F}"/>
                    </a:ext>
                  </a:extLst>
                </p14:cNvPr>
                <p14:cNvContentPartPr/>
                <p14:nvPr/>
              </p14:nvContentPartPr>
              <p14:xfrm>
                <a:off x="8243194" y="1308621"/>
                <a:ext cx="62640" cy="12168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20EBB2E1-15A7-0705-74AE-41E7310A828F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8234554" y="1299981"/>
                  <a:ext cx="80280" cy="13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6CE2BF1A-EB3E-BBFF-B510-8D8369CCEE51}"/>
                    </a:ext>
                  </a:extLst>
                </p14:cNvPr>
                <p14:cNvContentPartPr/>
                <p14:nvPr/>
              </p14:nvContentPartPr>
              <p14:xfrm>
                <a:off x="8277394" y="1225461"/>
                <a:ext cx="123120" cy="16812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6CE2BF1A-EB3E-BBFF-B510-8D8369CCEE51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8268754" y="1216821"/>
                  <a:ext cx="140760" cy="18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BCEA6767-A90D-9752-6C62-D4D351D21240}"/>
                    </a:ext>
                  </a:extLst>
                </p14:cNvPr>
                <p14:cNvContentPartPr/>
                <p14:nvPr/>
              </p14:nvContentPartPr>
              <p14:xfrm>
                <a:off x="8443354" y="1137981"/>
                <a:ext cx="58680" cy="8784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BCEA6767-A90D-9752-6C62-D4D351D21240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8434354" y="1129341"/>
                  <a:ext cx="76320" cy="10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C8C9AFE8-6570-37CE-5AB5-EC34181096A1}"/>
                    </a:ext>
                  </a:extLst>
                </p14:cNvPr>
                <p14:cNvContentPartPr/>
                <p14:nvPr/>
              </p14:nvContentPartPr>
              <p14:xfrm>
                <a:off x="8489074" y="1046541"/>
                <a:ext cx="134280" cy="18612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C8C9AFE8-6570-37CE-5AB5-EC34181096A1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8480434" y="1037901"/>
                  <a:ext cx="151920" cy="20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FB072885-A439-C709-69F8-E790EC07B1F3}"/>
                    </a:ext>
                  </a:extLst>
                </p14:cNvPr>
                <p14:cNvContentPartPr/>
                <p14:nvPr/>
              </p14:nvContentPartPr>
              <p14:xfrm>
                <a:off x="8660794" y="1038621"/>
                <a:ext cx="178920" cy="10116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FB072885-A439-C709-69F8-E790EC07B1F3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8652154" y="1029981"/>
                  <a:ext cx="196560" cy="11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508CDE32-DF7D-D7D5-A381-2F6D58DD615C}"/>
                    </a:ext>
                  </a:extLst>
                </p14:cNvPr>
                <p14:cNvContentPartPr/>
                <p14:nvPr/>
              </p14:nvContentPartPr>
              <p14:xfrm>
                <a:off x="8878954" y="848901"/>
                <a:ext cx="105120" cy="18828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508CDE32-DF7D-D7D5-A381-2F6D58DD615C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8869954" y="840261"/>
                  <a:ext cx="122760" cy="20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544519C7-A755-08EA-9D0B-84312C77DCB9}"/>
                    </a:ext>
                  </a:extLst>
                </p14:cNvPr>
                <p14:cNvContentPartPr/>
                <p14:nvPr/>
              </p14:nvContentPartPr>
              <p14:xfrm>
                <a:off x="7986514" y="1708941"/>
                <a:ext cx="295560" cy="5220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544519C7-A755-08EA-9D0B-84312C77DCB9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7977514" y="1699941"/>
                  <a:ext cx="313200" cy="6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E7662CA8-70C3-0482-D3EB-F1EC77390947}"/>
                    </a:ext>
                  </a:extLst>
                </p14:cNvPr>
                <p14:cNvContentPartPr/>
                <p14:nvPr/>
              </p14:nvContentPartPr>
              <p14:xfrm>
                <a:off x="8422834" y="1642701"/>
                <a:ext cx="46800" cy="15048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E7662CA8-70C3-0482-D3EB-F1EC77390947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8413834" y="1634061"/>
                  <a:ext cx="64440" cy="16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F69B9653-A721-2D85-2CB1-D3698740700A}"/>
                    </a:ext>
                  </a:extLst>
                </p14:cNvPr>
                <p14:cNvContentPartPr/>
                <p14:nvPr/>
              </p14:nvContentPartPr>
              <p14:xfrm>
                <a:off x="8450194" y="1589421"/>
                <a:ext cx="125280" cy="16272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F69B9653-A721-2D85-2CB1-D3698740700A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8441194" y="1580781"/>
                  <a:ext cx="142920" cy="18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9679F2DA-CE2F-0760-D804-80F07DE6EF20}"/>
                    </a:ext>
                  </a:extLst>
                </p14:cNvPr>
                <p14:cNvContentPartPr/>
                <p14:nvPr/>
              </p14:nvContentPartPr>
              <p14:xfrm>
                <a:off x="8614714" y="1450461"/>
                <a:ext cx="129600" cy="22572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9679F2DA-CE2F-0760-D804-80F07DE6EF20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8605714" y="1441821"/>
                  <a:ext cx="147240" cy="24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885D6C2C-DE8E-E164-E929-1A9E211241AC}"/>
                    </a:ext>
                  </a:extLst>
                </p14:cNvPr>
                <p14:cNvContentPartPr/>
                <p14:nvPr/>
              </p14:nvContentPartPr>
              <p14:xfrm>
                <a:off x="8659714" y="1568541"/>
                <a:ext cx="88560" cy="4896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885D6C2C-DE8E-E164-E929-1A9E211241AC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8651074" y="1559901"/>
                  <a:ext cx="106200" cy="6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5B8B888B-B1E5-4883-BB94-B1F76EDCEF07}"/>
                    </a:ext>
                  </a:extLst>
                </p14:cNvPr>
                <p14:cNvContentPartPr/>
                <p14:nvPr/>
              </p14:nvContentPartPr>
              <p14:xfrm>
                <a:off x="8690314" y="1610301"/>
                <a:ext cx="209520" cy="7164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5B8B888B-B1E5-4883-BB94-B1F76EDCEF07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8681314" y="1601661"/>
                  <a:ext cx="227160" cy="892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2ABC2A90-4FE2-4E34-EA7F-F3905FB759B6}"/>
              </a:ext>
            </a:extLst>
          </p:cNvPr>
          <p:cNvGrpSpPr/>
          <p:nvPr/>
        </p:nvGrpSpPr>
        <p:grpSpPr>
          <a:xfrm>
            <a:off x="9192874" y="184341"/>
            <a:ext cx="2723040" cy="2342160"/>
            <a:chOff x="9192874" y="184341"/>
            <a:chExt cx="2723040" cy="2342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4D75B6D4-BDE5-BF60-0E8E-A19C5B78038D}"/>
                    </a:ext>
                  </a:extLst>
                </p14:cNvPr>
                <p14:cNvContentPartPr/>
                <p14:nvPr/>
              </p14:nvContentPartPr>
              <p14:xfrm>
                <a:off x="9604354" y="466581"/>
                <a:ext cx="1283760" cy="104688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4D75B6D4-BDE5-BF60-0E8E-A19C5B78038D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9595714" y="457581"/>
                  <a:ext cx="1301400" cy="106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BC2C1AB5-3078-31CE-CC45-F39E22C7F48F}"/>
                    </a:ext>
                  </a:extLst>
                </p14:cNvPr>
                <p14:cNvContentPartPr/>
                <p14:nvPr/>
              </p14:nvContentPartPr>
              <p14:xfrm>
                <a:off x="10877674" y="453261"/>
                <a:ext cx="1038240" cy="115344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BC2C1AB5-3078-31CE-CC45-F39E22C7F48F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10868674" y="444261"/>
                  <a:ext cx="1055880" cy="117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8C14E54F-6155-03FB-801A-7925BD164F4D}"/>
                    </a:ext>
                  </a:extLst>
                </p14:cNvPr>
                <p14:cNvContentPartPr/>
                <p14:nvPr/>
              </p14:nvContentPartPr>
              <p14:xfrm>
                <a:off x="10480234" y="709221"/>
                <a:ext cx="300600" cy="79704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8C14E54F-6155-03FB-801A-7925BD164F4D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10471594" y="700221"/>
                  <a:ext cx="318240" cy="81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9ADEB3C9-EC21-4777-7CBE-C2A8F5DF8EC6}"/>
                    </a:ext>
                  </a:extLst>
                </p14:cNvPr>
                <p14:cNvContentPartPr/>
                <p14:nvPr/>
              </p14:nvContentPartPr>
              <p14:xfrm>
                <a:off x="10929874" y="761781"/>
                <a:ext cx="303120" cy="68940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9ADEB3C9-EC21-4777-7CBE-C2A8F5DF8EC6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10920874" y="752781"/>
                  <a:ext cx="320760" cy="70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D216211C-65C9-4069-E151-5A5E84184CCB}"/>
                    </a:ext>
                  </a:extLst>
                </p14:cNvPr>
                <p14:cNvContentPartPr/>
                <p14:nvPr/>
              </p14:nvContentPartPr>
              <p14:xfrm>
                <a:off x="10507594" y="821901"/>
                <a:ext cx="327960" cy="23904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D216211C-65C9-4069-E151-5A5E84184CCB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10498954" y="813261"/>
                  <a:ext cx="345600" cy="25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F5D1C321-3EAB-0B33-1725-465638107C56}"/>
                    </a:ext>
                  </a:extLst>
                </p14:cNvPr>
                <p14:cNvContentPartPr/>
                <p14:nvPr/>
              </p14:nvContentPartPr>
              <p14:xfrm>
                <a:off x="10468714" y="974181"/>
                <a:ext cx="301320" cy="43452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F5D1C321-3EAB-0B33-1725-465638107C56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10459714" y="965181"/>
                  <a:ext cx="318960" cy="45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E9AE54E9-103D-CCB5-1B35-D584770583D6}"/>
                    </a:ext>
                  </a:extLst>
                </p14:cNvPr>
                <p14:cNvContentPartPr/>
                <p14:nvPr/>
              </p14:nvContentPartPr>
              <p14:xfrm>
                <a:off x="10931314" y="837021"/>
                <a:ext cx="260640" cy="22392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E9AE54E9-103D-CCB5-1B35-D584770583D6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10922314" y="828381"/>
                  <a:ext cx="278280" cy="24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B33362FE-B9C9-5ACD-E6D0-AB7B4976C0A1}"/>
                    </a:ext>
                  </a:extLst>
                </p14:cNvPr>
                <p14:cNvContentPartPr/>
                <p14:nvPr/>
              </p14:nvContentPartPr>
              <p14:xfrm>
                <a:off x="10908274" y="976701"/>
                <a:ext cx="243000" cy="44136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B33362FE-B9C9-5ACD-E6D0-AB7B4976C0A1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10899634" y="968061"/>
                  <a:ext cx="260640" cy="45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0015022B-1B62-D98C-87DF-D10359B3CB17}"/>
                    </a:ext>
                  </a:extLst>
                </p14:cNvPr>
                <p14:cNvContentPartPr/>
                <p14:nvPr/>
              </p14:nvContentPartPr>
              <p14:xfrm>
                <a:off x="10639354" y="1267221"/>
                <a:ext cx="94320" cy="71568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0015022B-1B62-D98C-87DF-D10359B3CB17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10630714" y="1258221"/>
                  <a:ext cx="111960" cy="73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13F6BE6F-8E91-B1E7-03B4-2AADFBE6E4D0}"/>
                    </a:ext>
                  </a:extLst>
                </p14:cNvPr>
                <p14:cNvContentPartPr/>
                <p14:nvPr/>
              </p14:nvContentPartPr>
              <p14:xfrm>
                <a:off x="10672834" y="1337421"/>
                <a:ext cx="352440" cy="57096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13F6BE6F-8E91-B1E7-03B4-2AADFBE6E4D0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10664194" y="1328781"/>
                  <a:ext cx="370080" cy="58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B7D101FA-CF23-802C-F9BF-F2D3728F8FC5}"/>
                    </a:ext>
                  </a:extLst>
                </p14:cNvPr>
                <p14:cNvContentPartPr/>
                <p14:nvPr/>
              </p14:nvContentPartPr>
              <p14:xfrm>
                <a:off x="10302754" y="2313381"/>
                <a:ext cx="375120" cy="21312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B7D101FA-CF23-802C-F9BF-F2D3728F8FC5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10293754" y="2304741"/>
                  <a:ext cx="392760" cy="23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A565E315-9737-D803-E91B-3C774A49EE98}"/>
                    </a:ext>
                  </a:extLst>
                </p14:cNvPr>
                <p14:cNvContentPartPr/>
                <p14:nvPr/>
              </p14:nvContentPartPr>
              <p14:xfrm>
                <a:off x="10674274" y="2223741"/>
                <a:ext cx="141120" cy="11700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A565E315-9737-D803-E91B-3C774A49EE98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10665634" y="2215101"/>
                  <a:ext cx="158760" cy="13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92476255-01B3-07E7-26DB-60E361CD5031}"/>
                    </a:ext>
                  </a:extLst>
                </p14:cNvPr>
                <p14:cNvContentPartPr/>
                <p14:nvPr/>
              </p14:nvContentPartPr>
              <p14:xfrm>
                <a:off x="10878394" y="2175501"/>
                <a:ext cx="46080" cy="3780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92476255-01B3-07E7-26DB-60E361CD5031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10869394" y="2166861"/>
                  <a:ext cx="63720" cy="5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357897EC-45AF-E135-E8FB-36DD50C83C61}"/>
                    </a:ext>
                  </a:extLst>
                </p14:cNvPr>
                <p14:cNvContentPartPr/>
                <p14:nvPr/>
              </p14:nvContentPartPr>
              <p14:xfrm>
                <a:off x="10931314" y="2067861"/>
                <a:ext cx="89280" cy="28836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357897EC-45AF-E135-E8FB-36DD50C83C61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10922674" y="2058861"/>
                  <a:ext cx="106920" cy="30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13B426DE-C489-F13A-77C8-78BEB81AAD09}"/>
                    </a:ext>
                  </a:extLst>
                </p14:cNvPr>
                <p14:cNvContentPartPr/>
                <p14:nvPr/>
              </p14:nvContentPartPr>
              <p14:xfrm>
                <a:off x="11063074" y="2061381"/>
                <a:ext cx="70560" cy="7056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13B426DE-C489-F13A-77C8-78BEB81AAD09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11054434" y="2052741"/>
                  <a:ext cx="88200" cy="8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50" name="Ink 49">
                  <a:extLst>
                    <a:ext uri="{FF2B5EF4-FFF2-40B4-BE49-F238E27FC236}">
                      <a16:creationId xmlns:a16="http://schemas.microsoft.com/office/drawing/2014/main" id="{34614ACB-1036-D49D-ED7E-5A0A6728D57A}"/>
                    </a:ext>
                  </a:extLst>
                </p14:cNvPr>
                <p14:cNvContentPartPr/>
                <p14:nvPr/>
              </p14:nvContentPartPr>
              <p14:xfrm>
                <a:off x="11145514" y="1855101"/>
                <a:ext cx="32400" cy="215280"/>
              </p14:xfrm>
            </p:contentPart>
          </mc:Choice>
          <mc:Fallback xmlns="">
            <p:pic>
              <p:nvPicPr>
                <p:cNvPr id="50" name="Ink 49">
                  <a:extLst>
                    <a:ext uri="{FF2B5EF4-FFF2-40B4-BE49-F238E27FC236}">
                      <a16:creationId xmlns:a16="http://schemas.microsoft.com/office/drawing/2014/main" id="{34614ACB-1036-D49D-ED7E-5A0A6728D57A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11136874" y="1846101"/>
                  <a:ext cx="50040" cy="23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AEC42CF6-64F8-CFA1-6ED7-207B995097C7}"/>
                    </a:ext>
                  </a:extLst>
                </p14:cNvPr>
                <p14:cNvContentPartPr/>
                <p14:nvPr/>
              </p14:nvContentPartPr>
              <p14:xfrm>
                <a:off x="11226154" y="1852581"/>
                <a:ext cx="196920" cy="18216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AEC42CF6-64F8-CFA1-6ED7-207B995097C7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11217154" y="1843581"/>
                  <a:ext cx="214560" cy="19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5886DC63-C1F6-DF12-5C6D-1295A005D531}"/>
                    </a:ext>
                  </a:extLst>
                </p14:cNvPr>
                <p14:cNvContentPartPr/>
                <p14:nvPr/>
              </p14:nvContentPartPr>
              <p14:xfrm>
                <a:off x="11565634" y="1823061"/>
                <a:ext cx="11520" cy="1008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5886DC63-C1F6-DF12-5C6D-1295A005D531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11556634" y="1814061"/>
                  <a:ext cx="29160" cy="2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1531CBE6-40FF-DCCA-0D87-DDC5555F8C46}"/>
                    </a:ext>
                  </a:extLst>
                </p14:cNvPr>
                <p14:cNvContentPartPr/>
                <p14:nvPr/>
              </p14:nvContentPartPr>
              <p14:xfrm>
                <a:off x="10652674" y="468381"/>
                <a:ext cx="96480" cy="9288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1531CBE6-40FF-DCCA-0D87-DDC5555F8C46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10644034" y="459741"/>
                  <a:ext cx="114120" cy="11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CA5FA8B2-6CB2-9CA7-4FF7-5EACDB97B8EA}"/>
                    </a:ext>
                  </a:extLst>
                </p14:cNvPr>
                <p14:cNvContentPartPr/>
                <p14:nvPr/>
              </p14:nvContentPartPr>
              <p14:xfrm>
                <a:off x="10766074" y="397101"/>
                <a:ext cx="113040" cy="8028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CA5FA8B2-6CB2-9CA7-4FF7-5EACDB97B8EA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10757074" y="388461"/>
                  <a:ext cx="130680" cy="9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56" name="Ink 55">
                  <a:extLst>
                    <a:ext uri="{FF2B5EF4-FFF2-40B4-BE49-F238E27FC236}">
                      <a16:creationId xmlns:a16="http://schemas.microsoft.com/office/drawing/2014/main" id="{D822A1AC-23D7-C5DB-06B6-28A50FDEAD4D}"/>
                    </a:ext>
                  </a:extLst>
                </p14:cNvPr>
                <p14:cNvContentPartPr/>
                <p14:nvPr/>
              </p14:nvContentPartPr>
              <p14:xfrm>
                <a:off x="10849954" y="340941"/>
                <a:ext cx="45000" cy="67320"/>
              </p14:xfrm>
            </p:contentPart>
          </mc:Choice>
          <mc:Fallback xmlns="">
            <p:pic>
              <p:nvPicPr>
                <p:cNvPr id="56" name="Ink 55">
                  <a:extLst>
                    <a:ext uri="{FF2B5EF4-FFF2-40B4-BE49-F238E27FC236}">
                      <a16:creationId xmlns:a16="http://schemas.microsoft.com/office/drawing/2014/main" id="{D822A1AC-23D7-C5DB-06B6-28A50FDEAD4D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10841314" y="331941"/>
                  <a:ext cx="62640" cy="8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8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A50F09E7-F316-C33D-97AB-FF0845EDDCF8}"/>
                    </a:ext>
                  </a:extLst>
                </p14:cNvPr>
                <p14:cNvContentPartPr/>
                <p14:nvPr/>
              </p14:nvContentPartPr>
              <p14:xfrm>
                <a:off x="10912234" y="257421"/>
                <a:ext cx="96480" cy="11592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A50F09E7-F316-C33D-97AB-FF0845EDDCF8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10903594" y="248421"/>
                  <a:ext cx="114120" cy="13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0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8A75122D-1346-345E-3035-6265D26BDE08}"/>
                    </a:ext>
                  </a:extLst>
                </p14:cNvPr>
                <p14:cNvContentPartPr/>
                <p14:nvPr/>
              </p14:nvContentPartPr>
              <p14:xfrm>
                <a:off x="11010154" y="237981"/>
                <a:ext cx="112680" cy="10368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8A75122D-1346-345E-3035-6265D26BDE08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11001154" y="228981"/>
                  <a:ext cx="130320" cy="12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2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8AF333CF-F99E-0D59-69EA-B2E3560A10CE}"/>
                    </a:ext>
                  </a:extLst>
                </p14:cNvPr>
                <p14:cNvContentPartPr/>
                <p14:nvPr/>
              </p14:nvContentPartPr>
              <p14:xfrm>
                <a:off x="11386714" y="413301"/>
                <a:ext cx="89280" cy="6768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8AF333CF-F99E-0D59-69EA-B2E3560A10CE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11377714" y="404301"/>
                  <a:ext cx="106920" cy="8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4">
              <p14:nvContentPartPr>
                <p14:cNvPr id="60" name="Ink 59">
                  <a:extLst>
                    <a:ext uri="{FF2B5EF4-FFF2-40B4-BE49-F238E27FC236}">
                      <a16:creationId xmlns:a16="http://schemas.microsoft.com/office/drawing/2014/main" id="{59629C1C-F5E7-208D-05B7-44DC3FEADFED}"/>
                    </a:ext>
                  </a:extLst>
                </p14:cNvPr>
                <p14:cNvContentPartPr/>
                <p14:nvPr/>
              </p14:nvContentPartPr>
              <p14:xfrm>
                <a:off x="11287354" y="317541"/>
                <a:ext cx="58320" cy="68040"/>
              </p14:xfrm>
            </p:contentPart>
          </mc:Choice>
          <mc:Fallback xmlns="">
            <p:pic>
              <p:nvPicPr>
                <p:cNvPr id="60" name="Ink 59">
                  <a:extLst>
                    <a:ext uri="{FF2B5EF4-FFF2-40B4-BE49-F238E27FC236}">
                      <a16:creationId xmlns:a16="http://schemas.microsoft.com/office/drawing/2014/main" id="{59629C1C-F5E7-208D-05B7-44DC3FEADFED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11278714" y="308541"/>
                  <a:ext cx="75960" cy="8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88E3FE8F-632D-098E-6593-0FEBC2CA0630}"/>
                    </a:ext>
                  </a:extLst>
                </p14:cNvPr>
                <p14:cNvContentPartPr/>
                <p14:nvPr/>
              </p14:nvContentPartPr>
              <p14:xfrm>
                <a:off x="11329114" y="294141"/>
                <a:ext cx="63360" cy="6804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88E3FE8F-632D-098E-6593-0FEBC2CA0630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11320114" y="285141"/>
                  <a:ext cx="81000" cy="8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">
              <p14:nvContentPartPr>
                <p14:cNvPr id="62" name="Ink 61">
                  <a:extLst>
                    <a:ext uri="{FF2B5EF4-FFF2-40B4-BE49-F238E27FC236}">
                      <a16:creationId xmlns:a16="http://schemas.microsoft.com/office/drawing/2014/main" id="{77FDCB54-A43E-8AC6-E410-C24FB323063C}"/>
                    </a:ext>
                  </a:extLst>
                </p14:cNvPr>
                <p14:cNvContentPartPr/>
                <p14:nvPr/>
              </p14:nvContentPartPr>
              <p14:xfrm>
                <a:off x="11212474" y="184341"/>
                <a:ext cx="105840" cy="102600"/>
              </p14:xfrm>
            </p:contentPart>
          </mc:Choice>
          <mc:Fallback xmlns="">
            <p:pic>
              <p:nvPicPr>
                <p:cNvPr id="62" name="Ink 61">
                  <a:extLst>
                    <a:ext uri="{FF2B5EF4-FFF2-40B4-BE49-F238E27FC236}">
                      <a16:creationId xmlns:a16="http://schemas.microsoft.com/office/drawing/2014/main" id="{77FDCB54-A43E-8AC6-E410-C24FB323063C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11203474" y="175341"/>
                  <a:ext cx="123480" cy="12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0">
              <p14:nvContentPartPr>
                <p14:cNvPr id="64" name="Ink 63">
                  <a:extLst>
                    <a:ext uri="{FF2B5EF4-FFF2-40B4-BE49-F238E27FC236}">
                      <a16:creationId xmlns:a16="http://schemas.microsoft.com/office/drawing/2014/main" id="{097741A6-7E16-7F7E-3F61-72B5185B2E17}"/>
                    </a:ext>
                  </a:extLst>
                </p14:cNvPr>
                <p14:cNvContentPartPr/>
                <p14:nvPr/>
              </p14:nvContentPartPr>
              <p14:xfrm>
                <a:off x="9851674" y="1280181"/>
                <a:ext cx="963360" cy="830160"/>
              </p14:xfrm>
            </p:contentPart>
          </mc:Choice>
          <mc:Fallback xmlns="">
            <p:pic>
              <p:nvPicPr>
                <p:cNvPr id="64" name="Ink 63">
                  <a:extLst>
                    <a:ext uri="{FF2B5EF4-FFF2-40B4-BE49-F238E27FC236}">
                      <a16:creationId xmlns:a16="http://schemas.microsoft.com/office/drawing/2014/main" id="{097741A6-7E16-7F7E-3F61-72B5185B2E17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9842674" y="1271541"/>
                  <a:ext cx="981000" cy="84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2">
              <p14:nvContentPartPr>
                <p14:cNvPr id="65" name="Ink 64">
                  <a:extLst>
                    <a:ext uri="{FF2B5EF4-FFF2-40B4-BE49-F238E27FC236}">
                      <a16:creationId xmlns:a16="http://schemas.microsoft.com/office/drawing/2014/main" id="{69BD52DC-CF27-AEB6-BC41-D8114B311D5C}"/>
                    </a:ext>
                  </a:extLst>
                </p14:cNvPr>
                <p14:cNvContentPartPr/>
                <p14:nvPr/>
              </p14:nvContentPartPr>
              <p14:xfrm>
                <a:off x="9192874" y="2118981"/>
                <a:ext cx="127440" cy="153720"/>
              </p14:xfrm>
            </p:contentPart>
          </mc:Choice>
          <mc:Fallback xmlns="">
            <p:pic>
              <p:nvPicPr>
                <p:cNvPr id="65" name="Ink 64">
                  <a:extLst>
                    <a:ext uri="{FF2B5EF4-FFF2-40B4-BE49-F238E27FC236}">
                      <a16:creationId xmlns:a16="http://schemas.microsoft.com/office/drawing/2014/main" id="{69BD52DC-CF27-AEB6-BC41-D8114B311D5C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9183874" y="2110341"/>
                  <a:ext cx="145080" cy="17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4">
              <p14:nvContentPartPr>
                <p14:cNvPr id="66" name="Ink 65">
                  <a:extLst>
                    <a:ext uri="{FF2B5EF4-FFF2-40B4-BE49-F238E27FC236}">
                      <a16:creationId xmlns:a16="http://schemas.microsoft.com/office/drawing/2014/main" id="{296C36E0-B752-E1A4-D2F4-C04541C296DF}"/>
                    </a:ext>
                  </a:extLst>
                </p14:cNvPr>
                <p14:cNvContentPartPr/>
                <p14:nvPr/>
              </p14:nvContentPartPr>
              <p14:xfrm>
                <a:off x="9388354" y="1965981"/>
                <a:ext cx="135360" cy="220680"/>
              </p14:xfrm>
            </p:contentPart>
          </mc:Choice>
          <mc:Fallback xmlns="">
            <p:pic>
              <p:nvPicPr>
                <p:cNvPr id="66" name="Ink 65">
                  <a:extLst>
                    <a:ext uri="{FF2B5EF4-FFF2-40B4-BE49-F238E27FC236}">
                      <a16:creationId xmlns:a16="http://schemas.microsoft.com/office/drawing/2014/main" id="{296C36E0-B752-E1A4-D2F4-C04541C296DF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9379354" y="1957341"/>
                  <a:ext cx="153000" cy="23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6">
              <p14:nvContentPartPr>
                <p14:cNvPr id="67" name="Ink 66">
                  <a:extLst>
                    <a:ext uri="{FF2B5EF4-FFF2-40B4-BE49-F238E27FC236}">
                      <a16:creationId xmlns:a16="http://schemas.microsoft.com/office/drawing/2014/main" id="{E1C2B549-9797-4DAA-576A-73FAA2B9A99C}"/>
                    </a:ext>
                  </a:extLst>
                </p14:cNvPr>
                <p14:cNvContentPartPr/>
                <p14:nvPr/>
              </p14:nvContentPartPr>
              <p14:xfrm>
                <a:off x="9522994" y="1905501"/>
                <a:ext cx="180360" cy="181800"/>
              </p14:xfrm>
            </p:contentPart>
          </mc:Choice>
          <mc:Fallback xmlns="">
            <p:pic>
              <p:nvPicPr>
                <p:cNvPr id="67" name="Ink 66">
                  <a:extLst>
                    <a:ext uri="{FF2B5EF4-FFF2-40B4-BE49-F238E27FC236}">
                      <a16:creationId xmlns:a16="http://schemas.microsoft.com/office/drawing/2014/main" id="{E1C2B549-9797-4DAA-576A-73FAA2B9A99C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9513994" y="1896861"/>
                  <a:ext cx="198000" cy="19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8">
              <p14:nvContentPartPr>
                <p14:cNvPr id="68" name="Ink 67">
                  <a:extLst>
                    <a:ext uri="{FF2B5EF4-FFF2-40B4-BE49-F238E27FC236}">
                      <a16:creationId xmlns:a16="http://schemas.microsoft.com/office/drawing/2014/main" id="{EE28640E-02CE-CF53-910B-9F128EF6AB4E}"/>
                    </a:ext>
                  </a:extLst>
                </p14:cNvPr>
                <p14:cNvContentPartPr/>
                <p14:nvPr/>
              </p14:nvContentPartPr>
              <p14:xfrm>
                <a:off x="9368914" y="2120421"/>
                <a:ext cx="323640" cy="247680"/>
              </p14:xfrm>
            </p:contentPart>
          </mc:Choice>
          <mc:Fallback xmlns="">
            <p:pic>
              <p:nvPicPr>
                <p:cNvPr id="68" name="Ink 67">
                  <a:extLst>
                    <a:ext uri="{FF2B5EF4-FFF2-40B4-BE49-F238E27FC236}">
                      <a16:creationId xmlns:a16="http://schemas.microsoft.com/office/drawing/2014/main" id="{EE28640E-02CE-CF53-910B-9F128EF6AB4E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9360274" y="2111781"/>
                  <a:ext cx="341280" cy="26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0">
              <p14:nvContentPartPr>
                <p14:cNvPr id="69" name="Ink 68">
                  <a:extLst>
                    <a:ext uri="{FF2B5EF4-FFF2-40B4-BE49-F238E27FC236}">
                      <a16:creationId xmlns:a16="http://schemas.microsoft.com/office/drawing/2014/main" id="{8CC7FE2F-6C81-E1CF-0905-83184503F576}"/>
                    </a:ext>
                  </a:extLst>
                </p14:cNvPr>
                <p14:cNvContentPartPr/>
                <p14:nvPr/>
              </p14:nvContentPartPr>
              <p14:xfrm>
                <a:off x="9530194" y="2260461"/>
                <a:ext cx="190080" cy="132480"/>
              </p14:xfrm>
            </p:contentPart>
          </mc:Choice>
          <mc:Fallback xmlns="">
            <p:pic>
              <p:nvPicPr>
                <p:cNvPr id="69" name="Ink 68">
                  <a:extLst>
                    <a:ext uri="{FF2B5EF4-FFF2-40B4-BE49-F238E27FC236}">
                      <a16:creationId xmlns:a16="http://schemas.microsoft.com/office/drawing/2014/main" id="{8CC7FE2F-6C81-E1CF-0905-83184503F576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9521194" y="2251461"/>
                  <a:ext cx="207720" cy="1501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0F7F502A-AA00-6F9E-0788-D9ED499398D9}"/>
              </a:ext>
            </a:extLst>
          </p:cNvPr>
          <p:cNvGrpSpPr/>
          <p:nvPr/>
        </p:nvGrpSpPr>
        <p:grpSpPr>
          <a:xfrm>
            <a:off x="2251714" y="2025381"/>
            <a:ext cx="1454400" cy="118080"/>
            <a:chOff x="2251714" y="2025381"/>
            <a:chExt cx="1454400" cy="1180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2">
              <p14:nvContentPartPr>
                <p14:cNvPr id="71" name="Ink 70">
                  <a:extLst>
                    <a:ext uri="{FF2B5EF4-FFF2-40B4-BE49-F238E27FC236}">
                      <a16:creationId xmlns:a16="http://schemas.microsoft.com/office/drawing/2014/main" id="{A25D5F75-4C8D-54D6-3D46-4AA61100417A}"/>
                    </a:ext>
                  </a:extLst>
                </p14:cNvPr>
                <p14:cNvContentPartPr/>
                <p14:nvPr/>
              </p14:nvContentPartPr>
              <p14:xfrm>
                <a:off x="2251714" y="2025381"/>
                <a:ext cx="365040" cy="53280"/>
              </p14:xfrm>
            </p:contentPart>
          </mc:Choice>
          <mc:Fallback xmlns="">
            <p:pic>
              <p:nvPicPr>
                <p:cNvPr id="71" name="Ink 70">
                  <a:extLst>
                    <a:ext uri="{FF2B5EF4-FFF2-40B4-BE49-F238E27FC236}">
                      <a16:creationId xmlns:a16="http://schemas.microsoft.com/office/drawing/2014/main" id="{A25D5F75-4C8D-54D6-3D46-4AA61100417A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2243074" y="2016741"/>
                  <a:ext cx="382680" cy="7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4">
              <p14:nvContentPartPr>
                <p14:cNvPr id="72" name="Ink 71">
                  <a:extLst>
                    <a:ext uri="{FF2B5EF4-FFF2-40B4-BE49-F238E27FC236}">
                      <a16:creationId xmlns:a16="http://schemas.microsoft.com/office/drawing/2014/main" id="{47FA94C5-FD03-4F88-A64A-10C93B067B99}"/>
                    </a:ext>
                  </a:extLst>
                </p14:cNvPr>
                <p14:cNvContentPartPr/>
                <p14:nvPr/>
              </p14:nvContentPartPr>
              <p14:xfrm>
                <a:off x="3046954" y="2066781"/>
                <a:ext cx="659160" cy="76680"/>
              </p14:xfrm>
            </p:contentPart>
          </mc:Choice>
          <mc:Fallback xmlns="">
            <p:pic>
              <p:nvPicPr>
                <p:cNvPr id="72" name="Ink 71">
                  <a:extLst>
                    <a:ext uri="{FF2B5EF4-FFF2-40B4-BE49-F238E27FC236}">
                      <a16:creationId xmlns:a16="http://schemas.microsoft.com/office/drawing/2014/main" id="{47FA94C5-FD03-4F88-A64A-10C93B067B99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3038314" y="2058141"/>
                  <a:ext cx="676800" cy="943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16">
            <p14:nvContentPartPr>
              <p14:cNvPr id="74" name="Ink 73">
                <a:extLst>
                  <a:ext uri="{FF2B5EF4-FFF2-40B4-BE49-F238E27FC236}">
                    <a16:creationId xmlns:a16="http://schemas.microsoft.com/office/drawing/2014/main" id="{EFF27BC9-A52A-73A2-00F2-9E278D1261DD}"/>
                  </a:ext>
                </a:extLst>
              </p14:cNvPr>
              <p14:cNvContentPartPr/>
              <p14:nvPr/>
            </p14:nvContentPartPr>
            <p14:xfrm>
              <a:off x="3647434" y="2337501"/>
              <a:ext cx="438120" cy="87120"/>
            </p14:xfrm>
          </p:contentPart>
        </mc:Choice>
        <mc:Fallback xmlns="">
          <p:pic>
            <p:nvPicPr>
              <p:cNvPr id="74" name="Ink 73">
                <a:extLst>
                  <a:ext uri="{FF2B5EF4-FFF2-40B4-BE49-F238E27FC236}">
                    <a16:creationId xmlns:a16="http://schemas.microsoft.com/office/drawing/2014/main" id="{EFF27BC9-A52A-73A2-00F2-9E278D1261DD}"/>
                  </a:ext>
                </a:extLst>
              </p:cNvPr>
              <p:cNvPicPr/>
              <p:nvPr/>
            </p:nvPicPr>
            <p:blipFill>
              <a:blip r:embed="rId117"/>
              <a:stretch>
                <a:fillRect/>
              </a:stretch>
            </p:blipFill>
            <p:spPr>
              <a:xfrm>
                <a:off x="3638434" y="2328501"/>
                <a:ext cx="455760" cy="104760"/>
              </a:xfrm>
              <a:prstGeom prst="rect">
                <a:avLst/>
              </a:prstGeom>
            </p:spPr>
          </p:pic>
        </mc:Fallback>
      </mc:AlternateContent>
      <p:grpSp>
        <p:nvGrpSpPr>
          <p:cNvPr id="79" name="Group 78">
            <a:extLst>
              <a:ext uri="{FF2B5EF4-FFF2-40B4-BE49-F238E27FC236}">
                <a16:creationId xmlns:a16="http://schemas.microsoft.com/office/drawing/2014/main" id="{5FEAC0D6-374D-58B4-7B1B-8145EB7049DB}"/>
              </a:ext>
            </a:extLst>
          </p:cNvPr>
          <p:cNvGrpSpPr/>
          <p:nvPr/>
        </p:nvGrpSpPr>
        <p:grpSpPr>
          <a:xfrm>
            <a:off x="4548154" y="2006661"/>
            <a:ext cx="695880" cy="318960"/>
            <a:chOff x="4548154" y="2006661"/>
            <a:chExt cx="695880" cy="3189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8">
              <p14:nvContentPartPr>
                <p14:cNvPr id="75" name="Ink 74">
                  <a:extLst>
                    <a:ext uri="{FF2B5EF4-FFF2-40B4-BE49-F238E27FC236}">
                      <a16:creationId xmlns:a16="http://schemas.microsoft.com/office/drawing/2014/main" id="{2323E314-4CED-5603-A225-1CDB938158D9}"/>
                    </a:ext>
                  </a:extLst>
                </p14:cNvPr>
                <p14:cNvContentPartPr/>
                <p14:nvPr/>
              </p14:nvContentPartPr>
              <p14:xfrm>
                <a:off x="4548154" y="2065341"/>
                <a:ext cx="251280" cy="260280"/>
              </p14:xfrm>
            </p:contentPart>
          </mc:Choice>
          <mc:Fallback xmlns="">
            <p:pic>
              <p:nvPicPr>
                <p:cNvPr id="75" name="Ink 74">
                  <a:extLst>
                    <a:ext uri="{FF2B5EF4-FFF2-40B4-BE49-F238E27FC236}">
                      <a16:creationId xmlns:a16="http://schemas.microsoft.com/office/drawing/2014/main" id="{2323E314-4CED-5603-A225-1CDB938158D9}"/>
                    </a:ext>
                  </a:extLst>
                </p:cNvPr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4539514" y="2056341"/>
                  <a:ext cx="268920" cy="27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0">
              <p14:nvContentPartPr>
                <p14:cNvPr id="76" name="Ink 75">
                  <a:extLst>
                    <a:ext uri="{FF2B5EF4-FFF2-40B4-BE49-F238E27FC236}">
                      <a16:creationId xmlns:a16="http://schemas.microsoft.com/office/drawing/2014/main" id="{485D3253-4A1E-326C-4650-266F39AF68CC}"/>
                    </a:ext>
                  </a:extLst>
                </p14:cNvPr>
                <p14:cNvContentPartPr/>
                <p14:nvPr/>
              </p14:nvContentPartPr>
              <p14:xfrm>
                <a:off x="4719154" y="2127621"/>
                <a:ext cx="3600" cy="1080"/>
              </p14:xfrm>
            </p:contentPart>
          </mc:Choice>
          <mc:Fallback xmlns="">
            <p:pic>
              <p:nvPicPr>
                <p:cNvPr id="76" name="Ink 75">
                  <a:extLst>
                    <a:ext uri="{FF2B5EF4-FFF2-40B4-BE49-F238E27FC236}">
                      <a16:creationId xmlns:a16="http://schemas.microsoft.com/office/drawing/2014/main" id="{485D3253-4A1E-326C-4650-266F39AF68CC}"/>
                    </a:ext>
                  </a:extLst>
                </p:cNvPr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4710514" y="2118621"/>
                  <a:ext cx="21240" cy="1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2">
              <p14:nvContentPartPr>
                <p14:cNvPr id="77" name="Ink 76">
                  <a:extLst>
                    <a:ext uri="{FF2B5EF4-FFF2-40B4-BE49-F238E27FC236}">
                      <a16:creationId xmlns:a16="http://schemas.microsoft.com/office/drawing/2014/main" id="{9BB76987-762B-76E8-2604-F3AD476E515F}"/>
                    </a:ext>
                  </a:extLst>
                </p14:cNvPr>
                <p14:cNvContentPartPr/>
                <p14:nvPr/>
              </p14:nvContentPartPr>
              <p14:xfrm>
                <a:off x="4835794" y="2100981"/>
                <a:ext cx="139320" cy="121320"/>
              </p14:xfrm>
            </p:contentPart>
          </mc:Choice>
          <mc:Fallback xmlns="">
            <p:pic>
              <p:nvPicPr>
                <p:cNvPr id="77" name="Ink 76">
                  <a:extLst>
                    <a:ext uri="{FF2B5EF4-FFF2-40B4-BE49-F238E27FC236}">
                      <a16:creationId xmlns:a16="http://schemas.microsoft.com/office/drawing/2014/main" id="{9BB76987-762B-76E8-2604-F3AD476E515F}"/>
                    </a:ext>
                  </a:extLst>
                </p:cNvPr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4826794" y="2091981"/>
                  <a:ext cx="156960" cy="13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4">
              <p14:nvContentPartPr>
                <p14:cNvPr id="78" name="Ink 77">
                  <a:extLst>
                    <a:ext uri="{FF2B5EF4-FFF2-40B4-BE49-F238E27FC236}">
                      <a16:creationId xmlns:a16="http://schemas.microsoft.com/office/drawing/2014/main" id="{E8B4F93A-6511-055C-85CA-EB29A88FB1BB}"/>
                    </a:ext>
                  </a:extLst>
                </p14:cNvPr>
                <p14:cNvContentPartPr/>
                <p14:nvPr/>
              </p14:nvContentPartPr>
              <p14:xfrm>
                <a:off x="5013634" y="2006661"/>
                <a:ext cx="230400" cy="142560"/>
              </p14:xfrm>
            </p:contentPart>
          </mc:Choice>
          <mc:Fallback xmlns="">
            <p:pic>
              <p:nvPicPr>
                <p:cNvPr id="78" name="Ink 77">
                  <a:extLst>
                    <a:ext uri="{FF2B5EF4-FFF2-40B4-BE49-F238E27FC236}">
                      <a16:creationId xmlns:a16="http://schemas.microsoft.com/office/drawing/2014/main" id="{E8B4F93A-6511-055C-85CA-EB29A88FB1BB}"/>
                    </a:ext>
                  </a:extLst>
                </p:cNvPr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5004994" y="1997661"/>
                  <a:ext cx="248040" cy="1602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FC1E6F30-E5BE-C57B-ECB6-9DE227547BD1}"/>
              </a:ext>
            </a:extLst>
          </p:cNvPr>
          <p:cNvGrpSpPr/>
          <p:nvPr/>
        </p:nvGrpSpPr>
        <p:grpSpPr>
          <a:xfrm>
            <a:off x="1345234" y="2425341"/>
            <a:ext cx="786240" cy="237240"/>
            <a:chOff x="1345234" y="2425341"/>
            <a:chExt cx="786240" cy="2372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6">
              <p14:nvContentPartPr>
                <p14:cNvPr id="80" name="Ink 79">
                  <a:extLst>
                    <a:ext uri="{FF2B5EF4-FFF2-40B4-BE49-F238E27FC236}">
                      <a16:creationId xmlns:a16="http://schemas.microsoft.com/office/drawing/2014/main" id="{71276371-6EF9-6668-1028-7E97E96A2FD7}"/>
                    </a:ext>
                  </a:extLst>
                </p14:cNvPr>
                <p14:cNvContentPartPr/>
                <p14:nvPr/>
              </p14:nvContentPartPr>
              <p14:xfrm>
                <a:off x="1345234" y="2425341"/>
                <a:ext cx="234000" cy="237240"/>
              </p14:xfrm>
            </p:contentPart>
          </mc:Choice>
          <mc:Fallback xmlns="">
            <p:pic>
              <p:nvPicPr>
                <p:cNvPr id="80" name="Ink 79">
                  <a:extLst>
                    <a:ext uri="{FF2B5EF4-FFF2-40B4-BE49-F238E27FC236}">
                      <a16:creationId xmlns:a16="http://schemas.microsoft.com/office/drawing/2014/main" id="{71276371-6EF9-6668-1028-7E97E96A2FD7}"/>
                    </a:ext>
                  </a:extLst>
                </p:cNvPr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1336234" y="2416341"/>
                  <a:ext cx="251640" cy="25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8">
              <p14:nvContentPartPr>
                <p14:cNvPr id="81" name="Ink 80">
                  <a:extLst>
                    <a:ext uri="{FF2B5EF4-FFF2-40B4-BE49-F238E27FC236}">
                      <a16:creationId xmlns:a16="http://schemas.microsoft.com/office/drawing/2014/main" id="{716001FA-44EA-745B-BDAE-34E9C61979CA}"/>
                    </a:ext>
                  </a:extLst>
                </p14:cNvPr>
                <p14:cNvContentPartPr/>
                <p14:nvPr/>
              </p14:nvContentPartPr>
              <p14:xfrm>
                <a:off x="1529194" y="2478981"/>
                <a:ext cx="15120" cy="19080"/>
              </p14:xfrm>
            </p:contentPart>
          </mc:Choice>
          <mc:Fallback xmlns="">
            <p:pic>
              <p:nvPicPr>
                <p:cNvPr id="81" name="Ink 80">
                  <a:extLst>
                    <a:ext uri="{FF2B5EF4-FFF2-40B4-BE49-F238E27FC236}">
                      <a16:creationId xmlns:a16="http://schemas.microsoft.com/office/drawing/2014/main" id="{716001FA-44EA-745B-BDAE-34E9C61979CA}"/>
                    </a:ext>
                  </a:extLst>
                </p:cNvPr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1520554" y="2470341"/>
                  <a:ext cx="32760" cy="3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0">
              <p14:nvContentPartPr>
                <p14:cNvPr id="82" name="Ink 81">
                  <a:extLst>
                    <a:ext uri="{FF2B5EF4-FFF2-40B4-BE49-F238E27FC236}">
                      <a16:creationId xmlns:a16="http://schemas.microsoft.com/office/drawing/2014/main" id="{43545085-656F-ACF3-DF63-D99121059BC6}"/>
                    </a:ext>
                  </a:extLst>
                </p14:cNvPr>
                <p14:cNvContentPartPr/>
                <p14:nvPr/>
              </p14:nvContentPartPr>
              <p14:xfrm>
                <a:off x="1635034" y="2507781"/>
                <a:ext cx="136800" cy="86040"/>
              </p14:xfrm>
            </p:contentPart>
          </mc:Choice>
          <mc:Fallback xmlns="">
            <p:pic>
              <p:nvPicPr>
                <p:cNvPr id="82" name="Ink 81">
                  <a:extLst>
                    <a:ext uri="{FF2B5EF4-FFF2-40B4-BE49-F238E27FC236}">
                      <a16:creationId xmlns:a16="http://schemas.microsoft.com/office/drawing/2014/main" id="{43545085-656F-ACF3-DF63-D99121059BC6}"/>
                    </a:ext>
                  </a:extLst>
                </p:cNvPr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1626394" y="2499141"/>
                  <a:ext cx="154440" cy="10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2">
              <p14:nvContentPartPr>
                <p14:cNvPr id="83" name="Ink 82">
                  <a:extLst>
                    <a:ext uri="{FF2B5EF4-FFF2-40B4-BE49-F238E27FC236}">
                      <a16:creationId xmlns:a16="http://schemas.microsoft.com/office/drawing/2014/main" id="{77B78A32-707B-C644-3C9D-83DD2AB19E09}"/>
                    </a:ext>
                  </a:extLst>
                </p14:cNvPr>
                <p14:cNvContentPartPr/>
                <p14:nvPr/>
              </p14:nvContentPartPr>
              <p14:xfrm>
                <a:off x="1819714" y="2502381"/>
                <a:ext cx="224640" cy="101520"/>
              </p14:xfrm>
            </p:contentPart>
          </mc:Choice>
          <mc:Fallback xmlns="">
            <p:pic>
              <p:nvPicPr>
                <p:cNvPr id="83" name="Ink 82">
                  <a:extLst>
                    <a:ext uri="{FF2B5EF4-FFF2-40B4-BE49-F238E27FC236}">
                      <a16:creationId xmlns:a16="http://schemas.microsoft.com/office/drawing/2014/main" id="{77B78A32-707B-C644-3C9D-83DD2AB19E09}"/>
                    </a:ext>
                  </a:extLst>
                </p:cNvPr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1811074" y="2493381"/>
                  <a:ext cx="242280" cy="11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4">
              <p14:nvContentPartPr>
                <p14:cNvPr id="84" name="Ink 83">
                  <a:extLst>
                    <a:ext uri="{FF2B5EF4-FFF2-40B4-BE49-F238E27FC236}">
                      <a16:creationId xmlns:a16="http://schemas.microsoft.com/office/drawing/2014/main" id="{FA3AF54A-A98C-5DA4-50E9-6890984840BC}"/>
                    </a:ext>
                  </a:extLst>
                </p14:cNvPr>
                <p14:cNvContentPartPr/>
                <p14:nvPr/>
              </p14:nvContentPartPr>
              <p14:xfrm>
                <a:off x="2115994" y="2482221"/>
                <a:ext cx="15480" cy="49680"/>
              </p14:xfrm>
            </p:contentPart>
          </mc:Choice>
          <mc:Fallback xmlns="">
            <p:pic>
              <p:nvPicPr>
                <p:cNvPr id="84" name="Ink 83">
                  <a:extLst>
                    <a:ext uri="{FF2B5EF4-FFF2-40B4-BE49-F238E27FC236}">
                      <a16:creationId xmlns:a16="http://schemas.microsoft.com/office/drawing/2014/main" id="{FA3AF54A-A98C-5DA4-50E9-6890984840BC}"/>
                    </a:ext>
                  </a:extLst>
                </p:cNvPr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2106994" y="2473581"/>
                  <a:ext cx="33120" cy="673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DC850A1A-783F-6164-569D-DA4F254E703C}"/>
              </a:ext>
            </a:extLst>
          </p:cNvPr>
          <p:cNvGrpSpPr/>
          <p:nvPr/>
        </p:nvGrpSpPr>
        <p:grpSpPr>
          <a:xfrm>
            <a:off x="444514" y="3490941"/>
            <a:ext cx="417600" cy="555480"/>
            <a:chOff x="444514" y="3490941"/>
            <a:chExt cx="417600" cy="5554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6">
              <p14:nvContentPartPr>
                <p14:cNvPr id="86" name="Ink 85">
                  <a:extLst>
                    <a:ext uri="{FF2B5EF4-FFF2-40B4-BE49-F238E27FC236}">
                      <a16:creationId xmlns:a16="http://schemas.microsoft.com/office/drawing/2014/main" id="{25A0AD45-147F-A172-2983-C475AF847AC5}"/>
                    </a:ext>
                  </a:extLst>
                </p14:cNvPr>
                <p14:cNvContentPartPr/>
                <p14:nvPr/>
              </p14:nvContentPartPr>
              <p14:xfrm>
                <a:off x="444514" y="3713421"/>
                <a:ext cx="85680" cy="161640"/>
              </p14:xfrm>
            </p:contentPart>
          </mc:Choice>
          <mc:Fallback xmlns="">
            <p:pic>
              <p:nvPicPr>
                <p:cNvPr id="86" name="Ink 85">
                  <a:extLst>
                    <a:ext uri="{FF2B5EF4-FFF2-40B4-BE49-F238E27FC236}">
                      <a16:creationId xmlns:a16="http://schemas.microsoft.com/office/drawing/2014/main" id="{25A0AD45-147F-A172-2983-C475AF847AC5}"/>
                    </a:ext>
                  </a:extLst>
                </p:cNvPr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435514" y="3704781"/>
                  <a:ext cx="103320" cy="17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8">
              <p14:nvContentPartPr>
                <p14:cNvPr id="87" name="Ink 86">
                  <a:extLst>
                    <a:ext uri="{FF2B5EF4-FFF2-40B4-BE49-F238E27FC236}">
                      <a16:creationId xmlns:a16="http://schemas.microsoft.com/office/drawing/2014/main" id="{93A79918-1FDD-CF0A-A763-6D7644FEFDB3}"/>
                    </a:ext>
                  </a:extLst>
                </p14:cNvPr>
                <p14:cNvContentPartPr/>
                <p14:nvPr/>
              </p14:nvContentPartPr>
              <p14:xfrm>
                <a:off x="481954" y="3560061"/>
                <a:ext cx="181800" cy="241200"/>
              </p14:xfrm>
            </p:contentPart>
          </mc:Choice>
          <mc:Fallback xmlns="">
            <p:pic>
              <p:nvPicPr>
                <p:cNvPr id="87" name="Ink 86">
                  <a:extLst>
                    <a:ext uri="{FF2B5EF4-FFF2-40B4-BE49-F238E27FC236}">
                      <a16:creationId xmlns:a16="http://schemas.microsoft.com/office/drawing/2014/main" id="{93A79918-1FDD-CF0A-A763-6D7644FEFDB3}"/>
                    </a:ext>
                  </a:extLst>
                </p:cNvPr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473314" y="3551061"/>
                  <a:ext cx="199440" cy="25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0">
              <p14:nvContentPartPr>
                <p14:cNvPr id="88" name="Ink 87">
                  <a:extLst>
                    <a:ext uri="{FF2B5EF4-FFF2-40B4-BE49-F238E27FC236}">
                      <a16:creationId xmlns:a16="http://schemas.microsoft.com/office/drawing/2014/main" id="{DCA9C761-2C5B-CC9C-3140-1E7FCA07206D}"/>
                    </a:ext>
                  </a:extLst>
                </p14:cNvPr>
                <p14:cNvContentPartPr/>
                <p14:nvPr/>
              </p14:nvContentPartPr>
              <p14:xfrm>
                <a:off x="604714" y="3490941"/>
                <a:ext cx="165960" cy="218520"/>
              </p14:xfrm>
            </p:contentPart>
          </mc:Choice>
          <mc:Fallback xmlns="">
            <p:pic>
              <p:nvPicPr>
                <p:cNvPr id="88" name="Ink 87">
                  <a:extLst>
                    <a:ext uri="{FF2B5EF4-FFF2-40B4-BE49-F238E27FC236}">
                      <a16:creationId xmlns:a16="http://schemas.microsoft.com/office/drawing/2014/main" id="{DCA9C761-2C5B-CC9C-3140-1E7FCA07206D}"/>
                    </a:ext>
                  </a:extLst>
                </p:cNvPr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596074" y="3482301"/>
                  <a:ext cx="183600" cy="23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2">
              <p14:nvContentPartPr>
                <p14:cNvPr id="89" name="Ink 88">
                  <a:extLst>
                    <a:ext uri="{FF2B5EF4-FFF2-40B4-BE49-F238E27FC236}">
                      <a16:creationId xmlns:a16="http://schemas.microsoft.com/office/drawing/2014/main" id="{E11C1F57-21C6-2493-DA04-90A3FDBCFB42}"/>
                    </a:ext>
                  </a:extLst>
                </p14:cNvPr>
                <p14:cNvContentPartPr/>
                <p14:nvPr/>
              </p14:nvContentPartPr>
              <p14:xfrm>
                <a:off x="567994" y="3774261"/>
                <a:ext cx="228240" cy="272160"/>
              </p14:xfrm>
            </p:contentPart>
          </mc:Choice>
          <mc:Fallback xmlns="">
            <p:pic>
              <p:nvPicPr>
                <p:cNvPr id="89" name="Ink 88">
                  <a:extLst>
                    <a:ext uri="{FF2B5EF4-FFF2-40B4-BE49-F238E27FC236}">
                      <a16:creationId xmlns:a16="http://schemas.microsoft.com/office/drawing/2014/main" id="{E11C1F57-21C6-2493-DA04-90A3FDBCFB42}"/>
                    </a:ext>
                  </a:extLst>
                </p:cNvPr>
                <p:cNvPicPr/>
                <p:nvPr/>
              </p:nvPicPr>
              <p:blipFill>
                <a:blip r:embed="rId143"/>
                <a:stretch>
                  <a:fillRect/>
                </a:stretch>
              </p:blipFill>
              <p:spPr>
                <a:xfrm>
                  <a:off x="558994" y="3765261"/>
                  <a:ext cx="245880" cy="28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4">
              <p14:nvContentPartPr>
                <p14:cNvPr id="90" name="Ink 89">
                  <a:extLst>
                    <a:ext uri="{FF2B5EF4-FFF2-40B4-BE49-F238E27FC236}">
                      <a16:creationId xmlns:a16="http://schemas.microsoft.com/office/drawing/2014/main" id="{32C3D441-AD41-2447-9F00-3FDD487F262D}"/>
                    </a:ext>
                  </a:extLst>
                </p14:cNvPr>
                <p14:cNvContentPartPr/>
                <p14:nvPr/>
              </p14:nvContentPartPr>
              <p14:xfrm>
                <a:off x="732514" y="3855981"/>
                <a:ext cx="129600" cy="178200"/>
              </p14:xfrm>
            </p:contentPart>
          </mc:Choice>
          <mc:Fallback xmlns="">
            <p:pic>
              <p:nvPicPr>
                <p:cNvPr id="90" name="Ink 89">
                  <a:extLst>
                    <a:ext uri="{FF2B5EF4-FFF2-40B4-BE49-F238E27FC236}">
                      <a16:creationId xmlns:a16="http://schemas.microsoft.com/office/drawing/2014/main" id="{32C3D441-AD41-2447-9F00-3FDD487F262D}"/>
                    </a:ext>
                  </a:extLst>
                </p:cNvPr>
                <p:cNvPicPr/>
                <p:nvPr/>
              </p:nvPicPr>
              <p:blipFill>
                <a:blip r:embed="rId145"/>
                <a:stretch>
                  <a:fillRect/>
                </a:stretch>
              </p:blipFill>
              <p:spPr>
                <a:xfrm>
                  <a:off x="723514" y="3847341"/>
                  <a:ext cx="147240" cy="1958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46">
            <p14:nvContentPartPr>
              <p14:cNvPr id="92" name="Ink 91">
                <a:extLst>
                  <a:ext uri="{FF2B5EF4-FFF2-40B4-BE49-F238E27FC236}">
                    <a16:creationId xmlns:a16="http://schemas.microsoft.com/office/drawing/2014/main" id="{89999AE8-73B4-24B2-83AB-B236AC194223}"/>
                  </a:ext>
                </a:extLst>
              </p14:cNvPr>
              <p14:cNvContentPartPr/>
              <p14:nvPr/>
            </p14:nvContentPartPr>
            <p14:xfrm>
              <a:off x="6057994" y="3923301"/>
              <a:ext cx="763920" cy="44640"/>
            </p14:xfrm>
          </p:contentPart>
        </mc:Choice>
        <mc:Fallback xmlns="">
          <p:pic>
            <p:nvPicPr>
              <p:cNvPr id="92" name="Ink 91">
                <a:extLst>
                  <a:ext uri="{FF2B5EF4-FFF2-40B4-BE49-F238E27FC236}">
                    <a16:creationId xmlns:a16="http://schemas.microsoft.com/office/drawing/2014/main" id="{89999AE8-73B4-24B2-83AB-B236AC194223}"/>
                  </a:ext>
                </a:extLst>
              </p:cNvPr>
              <p:cNvPicPr/>
              <p:nvPr/>
            </p:nvPicPr>
            <p:blipFill>
              <a:blip r:embed="rId147"/>
              <a:stretch>
                <a:fillRect/>
              </a:stretch>
            </p:blipFill>
            <p:spPr>
              <a:xfrm>
                <a:off x="6049354" y="3914301"/>
                <a:ext cx="781560" cy="62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8">
            <p14:nvContentPartPr>
              <p14:cNvPr id="93" name="Ink 92">
                <a:extLst>
                  <a:ext uri="{FF2B5EF4-FFF2-40B4-BE49-F238E27FC236}">
                    <a16:creationId xmlns:a16="http://schemas.microsoft.com/office/drawing/2014/main" id="{518EF1A4-ED72-29A8-5768-BD33A95B7564}"/>
                  </a:ext>
                </a:extLst>
              </p14:cNvPr>
              <p14:cNvContentPartPr/>
              <p14:nvPr/>
            </p14:nvContentPartPr>
            <p14:xfrm>
              <a:off x="6096874" y="4237221"/>
              <a:ext cx="714240" cy="54360"/>
            </p14:xfrm>
          </p:contentPart>
        </mc:Choice>
        <mc:Fallback xmlns="">
          <p:pic>
            <p:nvPicPr>
              <p:cNvPr id="93" name="Ink 92">
                <a:extLst>
                  <a:ext uri="{FF2B5EF4-FFF2-40B4-BE49-F238E27FC236}">
                    <a16:creationId xmlns:a16="http://schemas.microsoft.com/office/drawing/2014/main" id="{518EF1A4-ED72-29A8-5768-BD33A95B7564}"/>
                  </a:ext>
                </a:extLst>
              </p:cNvPr>
              <p:cNvPicPr/>
              <p:nvPr/>
            </p:nvPicPr>
            <p:blipFill>
              <a:blip r:embed="rId149"/>
              <a:stretch>
                <a:fillRect/>
              </a:stretch>
            </p:blipFill>
            <p:spPr>
              <a:xfrm>
                <a:off x="6088234" y="4228581"/>
                <a:ext cx="731880" cy="72000"/>
              </a:xfrm>
              <a:prstGeom prst="rect">
                <a:avLst/>
              </a:prstGeom>
            </p:spPr>
          </p:pic>
        </mc:Fallback>
      </mc:AlternateContent>
      <p:grpSp>
        <p:nvGrpSpPr>
          <p:cNvPr id="112" name="Group 111">
            <a:extLst>
              <a:ext uri="{FF2B5EF4-FFF2-40B4-BE49-F238E27FC236}">
                <a16:creationId xmlns:a16="http://schemas.microsoft.com/office/drawing/2014/main" id="{36D771E1-8BB6-78EF-007B-AFBACEE7848D}"/>
              </a:ext>
            </a:extLst>
          </p:cNvPr>
          <p:cNvGrpSpPr/>
          <p:nvPr/>
        </p:nvGrpSpPr>
        <p:grpSpPr>
          <a:xfrm>
            <a:off x="7463794" y="3524781"/>
            <a:ext cx="1886400" cy="907200"/>
            <a:chOff x="7463794" y="3524781"/>
            <a:chExt cx="1886400" cy="9072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50">
              <p14:nvContentPartPr>
                <p14:cNvPr id="94" name="Ink 93">
                  <a:extLst>
                    <a:ext uri="{FF2B5EF4-FFF2-40B4-BE49-F238E27FC236}">
                      <a16:creationId xmlns:a16="http://schemas.microsoft.com/office/drawing/2014/main" id="{B35B103C-01B2-D0C1-1407-5C725731A0EB}"/>
                    </a:ext>
                  </a:extLst>
                </p14:cNvPr>
                <p14:cNvContentPartPr/>
                <p14:nvPr/>
              </p14:nvContentPartPr>
              <p14:xfrm>
                <a:off x="7463794" y="3524781"/>
                <a:ext cx="384480" cy="390240"/>
              </p14:xfrm>
            </p:contentPart>
          </mc:Choice>
          <mc:Fallback xmlns="">
            <p:pic>
              <p:nvPicPr>
                <p:cNvPr id="94" name="Ink 93">
                  <a:extLst>
                    <a:ext uri="{FF2B5EF4-FFF2-40B4-BE49-F238E27FC236}">
                      <a16:creationId xmlns:a16="http://schemas.microsoft.com/office/drawing/2014/main" id="{B35B103C-01B2-D0C1-1407-5C725731A0EB}"/>
                    </a:ext>
                  </a:extLst>
                </p:cNvPr>
                <p:cNvPicPr/>
                <p:nvPr/>
              </p:nvPicPr>
              <p:blipFill>
                <a:blip r:embed="rId151"/>
                <a:stretch>
                  <a:fillRect/>
                </a:stretch>
              </p:blipFill>
              <p:spPr>
                <a:xfrm>
                  <a:off x="7454794" y="3516141"/>
                  <a:ext cx="402120" cy="40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2">
              <p14:nvContentPartPr>
                <p14:cNvPr id="95" name="Ink 94">
                  <a:extLst>
                    <a:ext uri="{FF2B5EF4-FFF2-40B4-BE49-F238E27FC236}">
                      <a16:creationId xmlns:a16="http://schemas.microsoft.com/office/drawing/2014/main" id="{F03C5555-C2FA-0628-2140-92ABA1B282E5}"/>
                    </a:ext>
                  </a:extLst>
                </p14:cNvPr>
                <p14:cNvContentPartPr/>
                <p14:nvPr/>
              </p14:nvContentPartPr>
              <p14:xfrm>
                <a:off x="7734514" y="3626301"/>
                <a:ext cx="140400" cy="59760"/>
              </p14:xfrm>
            </p:contentPart>
          </mc:Choice>
          <mc:Fallback xmlns="">
            <p:pic>
              <p:nvPicPr>
                <p:cNvPr id="95" name="Ink 94">
                  <a:extLst>
                    <a:ext uri="{FF2B5EF4-FFF2-40B4-BE49-F238E27FC236}">
                      <a16:creationId xmlns:a16="http://schemas.microsoft.com/office/drawing/2014/main" id="{F03C5555-C2FA-0628-2140-92ABA1B282E5}"/>
                    </a:ext>
                  </a:extLst>
                </p:cNvPr>
                <p:cNvPicPr/>
                <p:nvPr/>
              </p:nvPicPr>
              <p:blipFill>
                <a:blip r:embed="rId153"/>
                <a:stretch>
                  <a:fillRect/>
                </a:stretch>
              </p:blipFill>
              <p:spPr>
                <a:xfrm>
                  <a:off x="7725874" y="3617301"/>
                  <a:ext cx="158040" cy="7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4">
              <p14:nvContentPartPr>
                <p14:cNvPr id="96" name="Ink 95">
                  <a:extLst>
                    <a:ext uri="{FF2B5EF4-FFF2-40B4-BE49-F238E27FC236}">
                      <a16:creationId xmlns:a16="http://schemas.microsoft.com/office/drawing/2014/main" id="{28C407B7-0DE1-8A1B-8383-FD6ECF64C499}"/>
                    </a:ext>
                  </a:extLst>
                </p14:cNvPr>
                <p14:cNvContentPartPr/>
                <p14:nvPr/>
              </p14:nvContentPartPr>
              <p14:xfrm>
                <a:off x="7884274" y="3666261"/>
                <a:ext cx="113760" cy="63000"/>
              </p14:xfrm>
            </p:contentPart>
          </mc:Choice>
          <mc:Fallback xmlns="">
            <p:pic>
              <p:nvPicPr>
                <p:cNvPr id="96" name="Ink 95">
                  <a:extLst>
                    <a:ext uri="{FF2B5EF4-FFF2-40B4-BE49-F238E27FC236}">
                      <a16:creationId xmlns:a16="http://schemas.microsoft.com/office/drawing/2014/main" id="{28C407B7-0DE1-8A1B-8383-FD6ECF64C499}"/>
                    </a:ext>
                  </a:extLst>
                </p:cNvPr>
                <p:cNvPicPr/>
                <p:nvPr/>
              </p:nvPicPr>
              <p:blipFill>
                <a:blip r:embed="rId155"/>
                <a:stretch>
                  <a:fillRect/>
                </a:stretch>
              </p:blipFill>
              <p:spPr>
                <a:xfrm>
                  <a:off x="7875634" y="3657261"/>
                  <a:ext cx="131400" cy="8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6">
              <p14:nvContentPartPr>
                <p14:cNvPr id="97" name="Ink 96">
                  <a:extLst>
                    <a:ext uri="{FF2B5EF4-FFF2-40B4-BE49-F238E27FC236}">
                      <a16:creationId xmlns:a16="http://schemas.microsoft.com/office/drawing/2014/main" id="{7FE936DB-F575-D9B7-A6BD-F53FD665F959}"/>
                    </a:ext>
                  </a:extLst>
                </p14:cNvPr>
                <p14:cNvContentPartPr/>
                <p14:nvPr/>
              </p14:nvContentPartPr>
              <p14:xfrm>
                <a:off x="8034754" y="3614781"/>
                <a:ext cx="84960" cy="112680"/>
              </p14:xfrm>
            </p:contentPart>
          </mc:Choice>
          <mc:Fallback xmlns="">
            <p:pic>
              <p:nvPicPr>
                <p:cNvPr id="97" name="Ink 96">
                  <a:extLst>
                    <a:ext uri="{FF2B5EF4-FFF2-40B4-BE49-F238E27FC236}">
                      <a16:creationId xmlns:a16="http://schemas.microsoft.com/office/drawing/2014/main" id="{7FE936DB-F575-D9B7-A6BD-F53FD665F959}"/>
                    </a:ext>
                  </a:extLst>
                </p:cNvPr>
                <p:cNvPicPr/>
                <p:nvPr/>
              </p:nvPicPr>
              <p:blipFill>
                <a:blip r:embed="rId157"/>
                <a:stretch>
                  <a:fillRect/>
                </a:stretch>
              </p:blipFill>
              <p:spPr>
                <a:xfrm>
                  <a:off x="8025754" y="3606141"/>
                  <a:ext cx="102600" cy="13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8">
              <p14:nvContentPartPr>
                <p14:cNvPr id="98" name="Ink 97">
                  <a:extLst>
                    <a:ext uri="{FF2B5EF4-FFF2-40B4-BE49-F238E27FC236}">
                      <a16:creationId xmlns:a16="http://schemas.microsoft.com/office/drawing/2014/main" id="{5C31BBEF-D611-0BD9-2FC4-5E2B8D0107ED}"/>
                    </a:ext>
                  </a:extLst>
                </p14:cNvPr>
                <p14:cNvContentPartPr/>
                <p14:nvPr/>
              </p14:nvContentPartPr>
              <p14:xfrm>
                <a:off x="8146714" y="3601101"/>
                <a:ext cx="100440" cy="79920"/>
              </p14:xfrm>
            </p:contentPart>
          </mc:Choice>
          <mc:Fallback xmlns="">
            <p:pic>
              <p:nvPicPr>
                <p:cNvPr id="98" name="Ink 97">
                  <a:extLst>
                    <a:ext uri="{FF2B5EF4-FFF2-40B4-BE49-F238E27FC236}">
                      <a16:creationId xmlns:a16="http://schemas.microsoft.com/office/drawing/2014/main" id="{5C31BBEF-D611-0BD9-2FC4-5E2B8D0107ED}"/>
                    </a:ext>
                  </a:extLst>
                </p:cNvPr>
                <p:cNvPicPr/>
                <p:nvPr/>
              </p:nvPicPr>
              <p:blipFill>
                <a:blip r:embed="rId159"/>
                <a:stretch>
                  <a:fillRect/>
                </a:stretch>
              </p:blipFill>
              <p:spPr>
                <a:xfrm>
                  <a:off x="8137714" y="3592461"/>
                  <a:ext cx="118080" cy="9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0">
              <p14:nvContentPartPr>
                <p14:cNvPr id="99" name="Ink 98">
                  <a:extLst>
                    <a:ext uri="{FF2B5EF4-FFF2-40B4-BE49-F238E27FC236}">
                      <a16:creationId xmlns:a16="http://schemas.microsoft.com/office/drawing/2014/main" id="{07657C72-A19C-DD23-3DB3-3861FBA8EB93}"/>
                    </a:ext>
                  </a:extLst>
                </p14:cNvPr>
                <p14:cNvContentPartPr/>
                <p14:nvPr/>
              </p14:nvContentPartPr>
              <p14:xfrm>
                <a:off x="7993714" y="3942021"/>
                <a:ext cx="52200" cy="263160"/>
              </p14:xfrm>
            </p:contentPart>
          </mc:Choice>
          <mc:Fallback xmlns="">
            <p:pic>
              <p:nvPicPr>
                <p:cNvPr id="99" name="Ink 98">
                  <a:extLst>
                    <a:ext uri="{FF2B5EF4-FFF2-40B4-BE49-F238E27FC236}">
                      <a16:creationId xmlns:a16="http://schemas.microsoft.com/office/drawing/2014/main" id="{07657C72-A19C-DD23-3DB3-3861FBA8EB93}"/>
                    </a:ext>
                  </a:extLst>
                </p:cNvPr>
                <p:cNvPicPr/>
                <p:nvPr/>
              </p:nvPicPr>
              <p:blipFill>
                <a:blip r:embed="rId161"/>
                <a:stretch>
                  <a:fillRect/>
                </a:stretch>
              </p:blipFill>
              <p:spPr>
                <a:xfrm>
                  <a:off x="7984714" y="3933381"/>
                  <a:ext cx="69840" cy="28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2">
              <p14:nvContentPartPr>
                <p14:cNvPr id="100" name="Ink 99">
                  <a:extLst>
                    <a:ext uri="{FF2B5EF4-FFF2-40B4-BE49-F238E27FC236}">
                      <a16:creationId xmlns:a16="http://schemas.microsoft.com/office/drawing/2014/main" id="{37946AAC-9BFB-17A9-9E55-1CACC6129386}"/>
                    </a:ext>
                  </a:extLst>
                </p14:cNvPr>
                <p14:cNvContentPartPr/>
                <p14:nvPr/>
              </p14:nvContentPartPr>
              <p14:xfrm>
                <a:off x="7929634" y="4060101"/>
                <a:ext cx="171000" cy="97560"/>
              </p14:xfrm>
            </p:contentPart>
          </mc:Choice>
          <mc:Fallback xmlns="">
            <p:pic>
              <p:nvPicPr>
                <p:cNvPr id="100" name="Ink 99">
                  <a:extLst>
                    <a:ext uri="{FF2B5EF4-FFF2-40B4-BE49-F238E27FC236}">
                      <a16:creationId xmlns:a16="http://schemas.microsoft.com/office/drawing/2014/main" id="{37946AAC-9BFB-17A9-9E55-1CACC6129386}"/>
                    </a:ext>
                  </a:extLst>
                </p:cNvPr>
                <p:cNvPicPr/>
                <p:nvPr/>
              </p:nvPicPr>
              <p:blipFill>
                <a:blip r:embed="rId163"/>
                <a:stretch>
                  <a:fillRect/>
                </a:stretch>
              </p:blipFill>
              <p:spPr>
                <a:xfrm>
                  <a:off x="7920634" y="4051461"/>
                  <a:ext cx="188640" cy="11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4">
              <p14:nvContentPartPr>
                <p14:cNvPr id="101" name="Ink 100">
                  <a:extLst>
                    <a:ext uri="{FF2B5EF4-FFF2-40B4-BE49-F238E27FC236}">
                      <a16:creationId xmlns:a16="http://schemas.microsoft.com/office/drawing/2014/main" id="{4740A6EE-CB57-1F3B-C29A-0BAA90C1B14F}"/>
                    </a:ext>
                  </a:extLst>
                </p14:cNvPr>
                <p14:cNvContentPartPr/>
                <p14:nvPr/>
              </p14:nvContentPartPr>
              <p14:xfrm>
                <a:off x="8104234" y="3864621"/>
                <a:ext cx="231480" cy="283680"/>
              </p14:xfrm>
            </p:contentPart>
          </mc:Choice>
          <mc:Fallback xmlns="">
            <p:pic>
              <p:nvPicPr>
                <p:cNvPr id="101" name="Ink 100">
                  <a:extLst>
                    <a:ext uri="{FF2B5EF4-FFF2-40B4-BE49-F238E27FC236}">
                      <a16:creationId xmlns:a16="http://schemas.microsoft.com/office/drawing/2014/main" id="{4740A6EE-CB57-1F3B-C29A-0BAA90C1B14F}"/>
                    </a:ext>
                  </a:extLst>
                </p:cNvPr>
                <p:cNvPicPr/>
                <p:nvPr/>
              </p:nvPicPr>
              <p:blipFill>
                <a:blip r:embed="rId165"/>
                <a:stretch>
                  <a:fillRect/>
                </a:stretch>
              </p:blipFill>
              <p:spPr>
                <a:xfrm>
                  <a:off x="8095594" y="3855981"/>
                  <a:ext cx="249120" cy="30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6">
              <p14:nvContentPartPr>
                <p14:cNvPr id="102" name="Ink 101">
                  <a:extLst>
                    <a:ext uri="{FF2B5EF4-FFF2-40B4-BE49-F238E27FC236}">
                      <a16:creationId xmlns:a16="http://schemas.microsoft.com/office/drawing/2014/main" id="{F2C3BD6A-AB2B-CDC4-7822-CF990E52A14C}"/>
                    </a:ext>
                  </a:extLst>
                </p14:cNvPr>
                <p14:cNvContentPartPr/>
                <p14:nvPr/>
              </p14:nvContentPartPr>
              <p14:xfrm>
                <a:off x="8257594" y="3895581"/>
                <a:ext cx="180360" cy="112320"/>
              </p14:xfrm>
            </p:contentPart>
          </mc:Choice>
          <mc:Fallback xmlns="">
            <p:pic>
              <p:nvPicPr>
                <p:cNvPr id="102" name="Ink 101">
                  <a:extLst>
                    <a:ext uri="{FF2B5EF4-FFF2-40B4-BE49-F238E27FC236}">
                      <a16:creationId xmlns:a16="http://schemas.microsoft.com/office/drawing/2014/main" id="{F2C3BD6A-AB2B-CDC4-7822-CF990E52A14C}"/>
                    </a:ext>
                  </a:extLst>
                </p:cNvPr>
                <p:cNvPicPr/>
                <p:nvPr/>
              </p:nvPicPr>
              <p:blipFill>
                <a:blip r:embed="rId167"/>
                <a:stretch>
                  <a:fillRect/>
                </a:stretch>
              </p:blipFill>
              <p:spPr>
                <a:xfrm>
                  <a:off x="8248954" y="3886581"/>
                  <a:ext cx="198000" cy="12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8">
              <p14:nvContentPartPr>
                <p14:cNvPr id="103" name="Ink 102">
                  <a:extLst>
                    <a:ext uri="{FF2B5EF4-FFF2-40B4-BE49-F238E27FC236}">
                      <a16:creationId xmlns:a16="http://schemas.microsoft.com/office/drawing/2014/main" id="{D8B18553-EB39-D32E-9DD6-CFCE4E50E135}"/>
                    </a:ext>
                  </a:extLst>
                </p14:cNvPr>
                <p14:cNvContentPartPr/>
                <p14:nvPr/>
              </p14:nvContentPartPr>
              <p14:xfrm>
                <a:off x="8488354" y="3900621"/>
                <a:ext cx="92880" cy="74880"/>
              </p14:xfrm>
            </p:contentPart>
          </mc:Choice>
          <mc:Fallback xmlns="">
            <p:pic>
              <p:nvPicPr>
                <p:cNvPr id="103" name="Ink 102">
                  <a:extLst>
                    <a:ext uri="{FF2B5EF4-FFF2-40B4-BE49-F238E27FC236}">
                      <a16:creationId xmlns:a16="http://schemas.microsoft.com/office/drawing/2014/main" id="{D8B18553-EB39-D32E-9DD6-CFCE4E50E135}"/>
                    </a:ext>
                  </a:extLst>
                </p:cNvPr>
                <p:cNvPicPr/>
                <p:nvPr/>
              </p:nvPicPr>
              <p:blipFill>
                <a:blip r:embed="rId169"/>
                <a:stretch>
                  <a:fillRect/>
                </a:stretch>
              </p:blipFill>
              <p:spPr>
                <a:xfrm>
                  <a:off x="8479354" y="3891981"/>
                  <a:ext cx="110520" cy="9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0">
              <p14:nvContentPartPr>
                <p14:cNvPr id="104" name="Ink 103">
                  <a:extLst>
                    <a:ext uri="{FF2B5EF4-FFF2-40B4-BE49-F238E27FC236}">
                      <a16:creationId xmlns:a16="http://schemas.microsoft.com/office/drawing/2014/main" id="{ECE47826-961C-A5FE-0CC7-D9EB0825CBE0}"/>
                    </a:ext>
                  </a:extLst>
                </p14:cNvPr>
                <p14:cNvContentPartPr/>
                <p14:nvPr/>
              </p14:nvContentPartPr>
              <p14:xfrm>
                <a:off x="8673754" y="3780381"/>
                <a:ext cx="244080" cy="121320"/>
              </p14:xfrm>
            </p:contentPart>
          </mc:Choice>
          <mc:Fallback xmlns="">
            <p:pic>
              <p:nvPicPr>
                <p:cNvPr id="104" name="Ink 103">
                  <a:extLst>
                    <a:ext uri="{FF2B5EF4-FFF2-40B4-BE49-F238E27FC236}">
                      <a16:creationId xmlns:a16="http://schemas.microsoft.com/office/drawing/2014/main" id="{ECE47826-961C-A5FE-0CC7-D9EB0825CBE0}"/>
                    </a:ext>
                  </a:extLst>
                </p:cNvPr>
                <p:cNvPicPr/>
                <p:nvPr/>
              </p:nvPicPr>
              <p:blipFill>
                <a:blip r:embed="rId171"/>
                <a:stretch>
                  <a:fillRect/>
                </a:stretch>
              </p:blipFill>
              <p:spPr>
                <a:xfrm>
                  <a:off x="8665114" y="3771381"/>
                  <a:ext cx="261720" cy="13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2">
              <p14:nvContentPartPr>
                <p14:cNvPr id="106" name="Ink 105">
                  <a:extLst>
                    <a:ext uri="{FF2B5EF4-FFF2-40B4-BE49-F238E27FC236}">
                      <a16:creationId xmlns:a16="http://schemas.microsoft.com/office/drawing/2014/main" id="{256CC21F-8F5A-D3CB-DFF2-FE6AF48E59E3}"/>
                    </a:ext>
                  </a:extLst>
                </p14:cNvPr>
                <p14:cNvContentPartPr/>
                <p14:nvPr/>
              </p14:nvContentPartPr>
              <p14:xfrm>
                <a:off x="8956354" y="3644661"/>
                <a:ext cx="221400" cy="173160"/>
              </p14:xfrm>
            </p:contentPart>
          </mc:Choice>
          <mc:Fallback xmlns="">
            <p:pic>
              <p:nvPicPr>
                <p:cNvPr id="106" name="Ink 105">
                  <a:extLst>
                    <a:ext uri="{FF2B5EF4-FFF2-40B4-BE49-F238E27FC236}">
                      <a16:creationId xmlns:a16="http://schemas.microsoft.com/office/drawing/2014/main" id="{256CC21F-8F5A-D3CB-DFF2-FE6AF48E59E3}"/>
                    </a:ext>
                  </a:extLst>
                </p:cNvPr>
                <p:cNvPicPr/>
                <p:nvPr/>
              </p:nvPicPr>
              <p:blipFill>
                <a:blip r:embed="rId173"/>
                <a:stretch>
                  <a:fillRect/>
                </a:stretch>
              </p:blipFill>
              <p:spPr>
                <a:xfrm>
                  <a:off x="8947714" y="3635661"/>
                  <a:ext cx="239040" cy="19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4">
              <p14:nvContentPartPr>
                <p14:cNvPr id="107" name="Ink 106">
                  <a:extLst>
                    <a:ext uri="{FF2B5EF4-FFF2-40B4-BE49-F238E27FC236}">
                      <a16:creationId xmlns:a16="http://schemas.microsoft.com/office/drawing/2014/main" id="{8FA16C15-FE32-F933-3BE6-7149933ADE07}"/>
                    </a:ext>
                  </a:extLst>
                </p14:cNvPr>
                <p14:cNvContentPartPr/>
                <p14:nvPr/>
              </p14:nvContentPartPr>
              <p14:xfrm>
                <a:off x="9267754" y="3610461"/>
                <a:ext cx="82440" cy="88920"/>
              </p14:xfrm>
            </p:contentPart>
          </mc:Choice>
          <mc:Fallback xmlns="">
            <p:pic>
              <p:nvPicPr>
                <p:cNvPr id="107" name="Ink 106">
                  <a:extLst>
                    <a:ext uri="{FF2B5EF4-FFF2-40B4-BE49-F238E27FC236}">
                      <a16:creationId xmlns:a16="http://schemas.microsoft.com/office/drawing/2014/main" id="{8FA16C15-FE32-F933-3BE6-7149933ADE07}"/>
                    </a:ext>
                  </a:extLst>
                </p:cNvPr>
                <p:cNvPicPr/>
                <p:nvPr/>
              </p:nvPicPr>
              <p:blipFill>
                <a:blip r:embed="rId175"/>
                <a:stretch>
                  <a:fillRect/>
                </a:stretch>
              </p:blipFill>
              <p:spPr>
                <a:xfrm>
                  <a:off x="9259114" y="3601821"/>
                  <a:ext cx="100080" cy="10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6">
              <p14:nvContentPartPr>
                <p14:cNvPr id="109" name="Ink 108">
                  <a:extLst>
                    <a:ext uri="{FF2B5EF4-FFF2-40B4-BE49-F238E27FC236}">
                      <a16:creationId xmlns:a16="http://schemas.microsoft.com/office/drawing/2014/main" id="{9CDD336C-5D6C-F46C-2996-FB651EAFB79E}"/>
                    </a:ext>
                  </a:extLst>
                </p14:cNvPr>
                <p14:cNvContentPartPr/>
                <p14:nvPr/>
              </p14:nvContentPartPr>
              <p14:xfrm>
                <a:off x="7958074" y="4071981"/>
                <a:ext cx="714600" cy="360000"/>
              </p14:xfrm>
            </p:contentPart>
          </mc:Choice>
          <mc:Fallback xmlns="">
            <p:pic>
              <p:nvPicPr>
                <p:cNvPr id="109" name="Ink 108">
                  <a:extLst>
                    <a:ext uri="{FF2B5EF4-FFF2-40B4-BE49-F238E27FC236}">
                      <a16:creationId xmlns:a16="http://schemas.microsoft.com/office/drawing/2014/main" id="{9CDD336C-5D6C-F46C-2996-FB651EAFB79E}"/>
                    </a:ext>
                  </a:extLst>
                </p:cNvPr>
                <p:cNvPicPr/>
                <p:nvPr/>
              </p:nvPicPr>
              <p:blipFill>
                <a:blip r:embed="rId177"/>
                <a:stretch>
                  <a:fillRect/>
                </a:stretch>
              </p:blipFill>
              <p:spPr>
                <a:xfrm>
                  <a:off x="7949434" y="4062981"/>
                  <a:ext cx="732240" cy="37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8">
              <p14:nvContentPartPr>
                <p14:cNvPr id="111" name="Ink 110">
                  <a:extLst>
                    <a:ext uri="{FF2B5EF4-FFF2-40B4-BE49-F238E27FC236}">
                      <a16:creationId xmlns:a16="http://schemas.microsoft.com/office/drawing/2014/main" id="{88D3FBB6-9A35-2C48-F0B5-C1E56E7C2D7B}"/>
                    </a:ext>
                  </a:extLst>
                </p14:cNvPr>
                <p14:cNvContentPartPr/>
                <p14:nvPr/>
              </p14:nvContentPartPr>
              <p14:xfrm>
                <a:off x="7601314" y="3768501"/>
                <a:ext cx="644400" cy="236520"/>
              </p14:xfrm>
            </p:contentPart>
          </mc:Choice>
          <mc:Fallback xmlns="">
            <p:pic>
              <p:nvPicPr>
                <p:cNvPr id="111" name="Ink 110">
                  <a:extLst>
                    <a:ext uri="{FF2B5EF4-FFF2-40B4-BE49-F238E27FC236}">
                      <a16:creationId xmlns:a16="http://schemas.microsoft.com/office/drawing/2014/main" id="{88D3FBB6-9A35-2C48-F0B5-C1E56E7C2D7B}"/>
                    </a:ext>
                  </a:extLst>
                </p:cNvPr>
                <p:cNvPicPr/>
                <p:nvPr/>
              </p:nvPicPr>
              <p:blipFill>
                <a:blip r:embed="rId179"/>
                <a:stretch>
                  <a:fillRect/>
                </a:stretch>
              </p:blipFill>
              <p:spPr>
                <a:xfrm>
                  <a:off x="7592314" y="3759501"/>
                  <a:ext cx="662040" cy="2541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636EA35A-642F-5959-CF89-8764F909C383}"/>
              </a:ext>
            </a:extLst>
          </p:cNvPr>
          <p:cNvGrpSpPr/>
          <p:nvPr/>
        </p:nvGrpSpPr>
        <p:grpSpPr>
          <a:xfrm>
            <a:off x="1971274" y="3327861"/>
            <a:ext cx="2461320" cy="2440800"/>
            <a:chOff x="1971274" y="3327861"/>
            <a:chExt cx="2461320" cy="2440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80">
              <p14:nvContentPartPr>
                <p14:cNvPr id="113" name="Ink 112">
                  <a:extLst>
                    <a:ext uri="{FF2B5EF4-FFF2-40B4-BE49-F238E27FC236}">
                      <a16:creationId xmlns:a16="http://schemas.microsoft.com/office/drawing/2014/main" id="{61DAC878-FE59-B8E4-4F60-ECCE60C8AC14}"/>
                    </a:ext>
                  </a:extLst>
                </p14:cNvPr>
                <p14:cNvContentPartPr/>
                <p14:nvPr/>
              </p14:nvContentPartPr>
              <p14:xfrm>
                <a:off x="3371674" y="4029501"/>
                <a:ext cx="1060920" cy="1033560"/>
              </p14:xfrm>
            </p:contentPart>
          </mc:Choice>
          <mc:Fallback xmlns="">
            <p:pic>
              <p:nvPicPr>
                <p:cNvPr id="113" name="Ink 112">
                  <a:extLst>
                    <a:ext uri="{FF2B5EF4-FFF2-40B4-BE49-F238E27FC236}">
                      <a16:creationId xmlns:a16="http://schemas.microsoft.com/office/drawing/2014/main" id="{61DAC878-FE59-B8E4-4F60-ECCE60C8AC14}"/>
                    </a:ext>
                  </a:extLst>
                </p:cNvPr>
                <p:cNvPicPr/>
                <p:nvPr/>
              </p:nvPicPr>
              <p:blipFill>
                <a:blip r:embed="rId181"/>
                <a:stretch>
                  <a:fillRect/>
                </a:stretch>
              </p:blipFill>
              <p:spPr>
                <a:xfrm>
                  <a:off x="3362674" y="4020861"/>
                  <a:ext cx="1078560" cy="105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2">
              <p14:nvContentPartPr>
                <p14:cNvPr id="114" name="Ink 113">
                  <a:extLst>
                    <a:ext uri="{FF2B5EF4-FFF2-40B4-BE49-F238E27FC236}">
                      <a16:creationId xmlns:a16="http://schemas.microsoft.com/office/drawing/2014/main" id="{5AE289A8-DCF8-5AC1-782D-312201B48FAB}"/>
                    </a:ext>
                  </a:extLst>
                </p14:cNvPr>
                <p14:cNvContentPartPr/>
                <p14:nvPr/>
              </p14:nvContentPartPr>
              <p14:xfrm>
                <a:off x="1971274" y="4003221"/>
                <a:ext cx="1421640" cy="716760"/>
              </p14:xfrm>
            </p:contentPart>
          </mc:Choice>
          <mc:Fallback xmlns="">
            <p:pic>
              <p:nvPicPr>
                <p:cNvPr id="114" name="Ink 113">
                  <a:extLst>
                    <a:ext uri="{FF2B5EF4-FFF2-40B4-BE49-F238E27FC236}">
                      <a16:creationId xmlns:a16="http://schemas.microsoft.com/office/drawing/2014/main" id="{5AE289A8-DCF8-5AC1-782D-312201B48FAB}"/>
                    </a:ext>
                  </a:extLst>
                </p:cNvPr>
                <p:cNvPicPr/>
                <p:nvPr/>
              </p:nvPicPr>
              <p:blipFill>
                <a:blip r:embed="rId183"/>
                <a:stretch>
                  <a:fillRect/>
                </a:stretch>
              </p:blipFill>
              <p:spPr>
                <a:xfrm>
                  <a:off x="1962634" y="3994581"/>
                  <a:ext cx="1439280" cy="73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4">
              <p14:nvContentPartPr>
                <p14:cNvPr id="116" name="Ink 115">
                  <a:extLst>
                    <a:ext uri="{FF2B5EF4-FFF2-40B4-BE49-F238E27FC236}">
                      <a16:creationId xmlns:a16="http://schemas.microsoft.com/office/drawing/2014/main" id="{14B640E8-AB32-5775-ED2E-E16AE8D4397E}"/>
                    </a:ext>
                  </a:extLst>
                </p14:cNvPr>
                <p14:cNvContentPartPr/>
                <p14:nvPr/>
              </p14:nvContentPartPr>
              <p14:xfrm>
                <a:off x="2190154" y="4664181"/>
                <a:ext cx="1504440" cy="1104480"/>
              </p14:xfrm>
            </p:contentPart>
          </mc:Choice>
          <mc:Fallback xmlns="">
            <p:pic>
              <p:nvPicPr>
                <p:cNvPr id="116" name="Ink 115">
                  <a:extLst>
                    <a:ext uri="{FF2B5EF4-FFF2-40B4-BE49-F238E27FC236}">
                      <a16:creationId xmlns:a16="http://schemas.microsoft.com/office/drawing/2014/main" id="{14B640E8-AB32-5775-ED2E-E16AE8D4397E}"/>
                    </a:ext>
                  </a:extLst>
                </p:cNvPr>
                <p:cNvPicPr/>
                <p:nvPr/>
              </p:nvPicPr>
              <p:blipFill>
                <a:blip r:embed="rId185"/>
                <a:stretch>
                  <a:fillRect/>
                </a:stretch>
              </p:blipFill>
              <p:spPr>
                <a:xfrm>
                  <a:off x="2181154" y="4655181"/>
                  <a:ext cx="1522080" cy="112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6">
              <p14:nvContentPartPr>
                <p14:cNvPr id="117" name="Ink 116">
                  <a:extLst>
                    <a:ext uri="{FF2B5EF4-FFF2-40B4-BE49-F238E27FC236}">
                      <a16:creationId xmlns:a16="http://schemas.microsoft.com/office/drawing/2014/main" id="{AD94EC1D-18C7-4335-0286-9314249713BB}"/>
                    </a:ext>
                  </a:extLst>
                </p14:cNvPr>
                <p14:cNvContentPartPr/>
                <p14:nvPr/>
              </p14:nvContentPartPr>
              <p14:xfrm>
                <a:off x="2389234" y="3327861"/>
                <a:ext cx="1490760" cy="966960"/>
              </p14:xfrm>
            </p:contentPart>
          </mc:Choice>
          <mc:Fallback xmlns="">
            <p:pic>
              <p:nvPicPr>
                <p:cNvPr id="117" name="Ink 116">
                  <a:extLst>
                    <a:ext uri="{FF2B5EF4-FFF2-40B4-BE49-F238E27FC236}">
                      <a16:creationId xmlns:a16="http://schemas.microsoft.com/office/drawing/2014/main" id="{AD94EC1D-18C7-4335-0286-9314249713BB}"/>
                    </a:ext>
                  </a:extLst>
                </p:cNvPr>
                <p:cNvPicPr/>
                <p:nvPr/>
              </p:nvPicPr>
              <p:blipFill>
                <a:blip r:embed="rId187"/>
                <a:stretch>
                  <a:fillRect/>
                </a:stretch>
              </p:blipFill>
              <p:spPr>
                <a:xfrm>
                  <a:off x="2380594" y="3319221"/>
                  <a:ext cx="1508400" cy="9846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F9DA0286-4F1D-B67C-424B-DB09E2409103}"/>
              </a:ext>
            </a:extLst>
          </p:cNvPr>
          <p:cNvGrpSpPr/>
          <p:nvPr/>
        </p:nvGrpSpPr>
        <p:grpSpPr>
          <a:xfrm>
            <a:off x="3375994" y="5177901"/>
            <a:ext cx="2667240" cy="552600"/>
            <a:chOff x="3375994" y="5177901"/>
            <a:chExt cx="2667240" cy="552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88">
              <p14:nvContentPartPr>
                <p14:cNvPr id="119" name="Ink 118">
                  <a:extLst>
                    <a:ext uri="{FF2B5EF4-FFF2-40B4-BE49-F238E27FC236}">
                      <a16:creationId xmlns:a16="http://schemas.microsoft.com/office/drawing/2014/main" id="{DDFD85BD-0FDE-FB62-B421-403264D7301E}"/>
                    </a:ext>
                  </a:extLst>
                </p14:cNvPr>
                <p14:cNvContentPartPr/>
                <p14:nvPr/>
              </p14:nvContentPartPr>
              <p14:xfrm>
                <a:off x="3375994" y="5325861"/>
                <a:ext cx="1429200" cy="404640"/>
              </p14:xfrm>
            </p:contentPart>
          </mc:Choice>
          <mc:Fallback xmlns="">
            <p:pic>
              <p:nvPicPr>
                <p:cNvPr id="119" name="Ink 118">
                  <a:extLst>
                    <a:ext uri="{FF2B5EF4-FFF2-40B4-BE49-F238E27FC236}">
                      <a16:creationId xmlns:a16="http://schemas.microsoft.com/office/drawing/2014/main" id="{DDFD85BD-0FDE-FB62-B421-403264D7301E}"/>
                    </a:ext>
                  </a:extLst>
                </p:cNvPr>
                <p:cNvPicPr/>
                <p:nvPr/>
              </p:nvPicPr>
              <p:blipFill>
                <a:blip r:embed="rId189"/>
                <a:stretch>
                  <a:fillRect/>
                </a:stretch>
              </p:blipFill>
              <p:spPr>
                <a:xfrm>
                  <a:off x="3366994" y="5317221"/>
                  <a:ext cx="1446840" cy="42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0">
              <p14:nvContentPartPr>
                <p14:cNvPr id="120" name="Ink 119">
                  <a:extLst>
                    <a:ext uri="{FF2B5EF4-FFF2-40B4-BE49-F238E27FC236}">
                      <a16:creationId xmlns:a16="http://schemas.microsoft.com/office/drawing/2014/main" id="{EA80A620-7368-19E3-02F7-F6064E6BCA1E}"/>
                    </a:ext>
                  </a:extLst>
                </p14:cNvPr>
                <p14:cNvContentPartPr/>
                <p14:nvPr/>
              </p14:nvContentPartPr>
              <p14:xfrm>
                <a:off x="4805194" y="5408301"/>
                <a:ext cx="178920" cy="194760"/>
              </p14:xfrm>
            </p:contentPart>
          </mc:Choice>
          <mc:Fallback xmlns="">
            <p:pic>
              <p:nvPicPr>
                <p:cNvPr id="120" name="Ink 119">
                  <a:extLst>
                    <a:ext uri="{FF2B5EF4-FFF2-40B4-BE49-F238E27FC236}">
                      <a16:creationId xmlns:a16="http://schemas.microsoft.com/office/drawing/2014/main" id="{EA80A620-7368-19E3-02F7-F6064E6BCA1E}"/>
                    </a:ext>
                  </a:extLst>
                </p:cNvPr>
                <p:cNvPicPr/>
                <p:nvPr/>
              </p:nvPicPr>
              <p:blipFill>
                <a:blip r:embed="rId191"/>
                <a:stretch>
                  <a:fillRect/>
                </a:stretch>
              </p:blipFill>
              <p:spPr>
                <a:xfrm>
                  <a:off x="4796194" y="5399661"/>
                  <a:ext cx="196560" cy="21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2">
              <p14:nvContentPartPr>
                <p14:cNvPr id="121" name="Ink 120">
                  <a:extLst>
                    <a:ext uri="{FF2B5EF4-FFF2-40B4-BE49-F238E27FC236}">
                      <a16:creationId xmlns:a16="http://schemas.microsoft.com/office/drawing/2014/main" id="{F7C06EB1-A6D3-949D-2232-0C6AD6526F5A}"/>
                    </a:ext>
                  </a:extLst>
                </p14:cNvPr>
                <p14:cNvContentPartPr/>
                <p14:nvPr/>
              </p14:nvContentPartPr>
              <p14:xfrm>
                <a:off x="4999594" y="5380941"/>
                <a:ext cx="122400" cy="102600"/>
              </p14:xfrm>
            </p:contentPart>
          </mc:Choice>
          <mc:Fallback xmlns="">
            <p:pic>
              <p:nvPicPr>
                <p:cNvPr id="121" name="Ink 120">
                  <a:extLst>
                    <a:ext uri="{FF2B5EF4-FFF2-40B4-BE49-F238E27FC236}">
                      <a16:creationId xmlns:a16="http://schemas.microsoft.com/office/drawing/2014/main" id="{F7C06EB1-A6D3-949D-2232-0C6AD6526F5A}"/>
                    </a:ext>
                  </a:extLst>
                </p:cNvPr>
                <p:cNvPicPr/>
                <p:nvPr/>
              </p:nvPicPr>
              <p:blipFill>
                <a:blip r:embed="rId193"/>
                <a:stretch>
                  <a:fillRect/>
                </a:stretch>
              </p:blipFill>
              <p:spPr>
                <a:xfrm>
                  <a:off x="4990594" y="5372301"/>
                  <a:ext cx="140040" cy="12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4">
              <p14:nvContentPartPr>
                <p14:cNvPr id="122" name="Ink 121">
                  <a:extLst>
                    <a:ext uri="{FF2B5EF4-FFF2-40B4-BE49-F238E27FC236}">
                      <a16:creationId xmlns:a16="http://schemas.microsoft.com/office/drawing/2014/main" id="{ECF0ADDC-FBAC-5270-38A5-BE32784D7E0A}"/>
                    </a:ext>
                  </a:extLst>
                </p14:cNvPr>
                <p14:cNvContentPartPr/>
                <p14:nvPr/>
              </p14:nvContentPartPr>
              <p14:xfrm>
                <a:off x="5118034" y="5285181"/>
                <a:ext cx="110160" cy="130320"/>
              </p14:xfrm>
            </p:contentPart>
          </mc:Choice>
          <mc:Fallback xmlns="">
            <p:pic>
              <p:nvPicPr>
                <p:cNvPr id="122" name="Ink 121">
                  <a:extLst>
                    <a:ext uri="{FF2B5EF4-FFF2-40B4-BE49-F238E27FC236}">
                      <a16:creationId xmlns:a16="http://schemas.microsoft.com/office/drawing/2014/main" id="{ECF0ADDC-FBAC-5270-38A5-BE32784D7E0A}"/>
                    </a:ext>
                  </a:extLst>
                </p:cNvPr>
                <p:cNvPicPr/>
                <p:nvPr/>
              </p:nvPicPr>
              <p:blipFill>
                <a:blip r:embed="rId195"/>
                <a:stretch>
                  <a:fillRect/>
                </a:stretch>
              </p:blipFill>
              <p:spPr>
                <a:xfrm>
                  <a:off x="5109034" y="5276181"/>
                  <a:ext cx="127800" cy="14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6">
              <p14:nvContentPartPr>
                <p14:cNvPr id="123" name="Ink 122">
                  <a:extLst>
                    <a:ext uri="{FF2B5EF4-FFF2-40B4-BE49-F238E27FC236}">
                      <a16:creationId xmlns:a16="http://schemas.microsoft.com/office/drawing/2014/main" id="{144FA40F-6899-F35E-7D01-E0FD0FE3D77B}"/>
                    </a:ext>
                  </a:extLst>
                </p14:cNvPr>
                <p14:cNvContentPartPr/>
                <p14:nvPr/>
              </p14:nvContentPartPr>
              <p14:xfrm>
                <a:off x="5256274" y="5183661"/>
                <a:ext cx="135360" cy="141120"/>
              </p14:xfrm>
            </p:contentPart>
          </mc:Choice>
          <mc:Fallback xmlns="">
            <p:pic>
              <p:nvPicPr>
                <p:cNvPr id="123" name="Ink 122">
                  <a:extLst>
                    <a:ext uri="{FF2B5EF4-FFF2-40B4-BE49-F238E27FC236}">
                      <a16:creationId xmlns:a16="http://schemas.microsoft.com/office/drawing/2014/main" id="{144FA40F-6899-F35E-7D01-E0FD0FE3D77B}"/>
                    </a:ext>
                  </a:extLst>
                </p:cNvPr>
                <p:cNvPicPr/>
                <p:nvPr/>
              </p:nvPicPr>
              <p:blipFill>
                <a:blip r:embed="rId197"/>
                <a:stretch>
                  <a:fillRect/>
                </a:stretch>
              </p:blipFill>
              <p:spPr>
                <a:xfrm>
                  <a:off x="5247274" y="5174661"/>
                  <a:ext cx="153000" cy="15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8">
              <p14:nvContentPartPr>
                <p14:cNvPr id="124" name="Ink 123">
                  <a:extLst>
                    <a:ext uri="{FF2B5EF4-FFF2-40B4-BE49-F238E27FC236}">
                      <a16:creationId xmlns:a16="http://schemas.microsoft.com/office/drawing/2014/main" id="{64FC0774-DA35-DC68-C4DD-F301433317E9}"/>
                    </a:ext>
                  </a:extLst>
                </p14:cNvPr>
                <p14:cNvContentPartPr/>
                <p14:nvPr/>
              </p14:nvContentPartPr>
              <p14:xfrm>
                <a:off x="5419354" y="5177901"/>
                <a:ext cx="14040" cy="15480"/>
              </p14:xfrm>
            </p:contentPart>
          </mc:Choice>
          <mc:Fallback xmlns="">
            <p:pic>
              <p:nvPicPr>
                <p:cNvPr id="124" name="Ink 123">
                  <a:extLst>
                    <a:ext uri="{FF2B5EF4-FFF2-40B4-BE49-F238E27FC236}">
                      <a16:creationId xmlns:a16="http://schemas.microsoft.com/office/drawing/2014/main" id="{64FC0774-DA35-DC68-C4DD-F301433317E9}"/>
                    </a:ext>
                  </a:extLst>
                </p:cNvPr>
                <p:cNvPicPr/>
                <p:nvPr/>
              </p:nvPicPr>
              <p:blipFill>
                <a:blip r:embed="rId199"/>
                <a:stretch>
                  <a:fillRect/>
                </a:stretch>
              </p:blipFill>
              <p:spPr>
                <a:xfrm>
                  <a:off x="5410714" y="5168901"/>
                  <a:ext cx="31680" cy="3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0">
              <p14:nvContentPartPr>
                <p14:cNvPr id="126" name="Ink 125">
                  <a:extLst>
                    <a:ext uri="{FF2B5EF4-FFF2-40B4-BE49-F238E27FC236}">
                      <a16:creationId xmlns:a16="http://schemas.microsoft.com/office/drawing/2014/main" id="{81F797BC-FB2D-E229-54EB-50680E867D53}"/>
                    </a:ext>
                  </a:extLst>
                </p14:cNvPr>
                <p14:cNvContentPartPr/>
                <p14:nvPr/>
              </p14:nvContentPartPr>
              <p14:xfrm>
                <a:off x="5504674" y="5383461"/>
                <a:ext cx="473040" cy="44280"/>
              </p14:xfrm>
            </p:contentPart>
          </mc:Choice>
          <mc:Fallback xmlns="">
            <p:pic>
              <p:nvPicPr>
                <p:cNvPr id="126" name="Ink 125">
                  <a:extLst>
                    <a:ext uri="{FF2B5EF4-FFF2-40B4-BE49-F238E27FC236}">
                      <a16:creationId xmlns:a16="http://schemas.microsoft.com/office/drawing/2014/main" id="{81F797BC-FB2D-E229-54EB-50680E867D53}"/>
                    </a:ext>
                  </a:extLst>
                </p:cNvPr>
                <p:cNvPicPr/>
                <p:nvPr/>
              </p:nvPicPr>
              <p:blipFill>
                <a:blip r:embed="rId201"/>
                <a:stretch>
                  <a:fillRect/>
                </a:stretch>
              </p:blipFill>
              <p:spPr>
                <a:xfrm>
                  <a:off x="5496034" y="5374821"/>
                  <a:ext cx="490680" cy="6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2">
              <p14:nvContentPartPr>
                <p14:cNvPr id="127" name="Ink 126">
                  <a:extLst>
                    <a:ext uri="{FF2B5EF4-FFF2-40B4-BE49-F238E27FC236}">
                      <a16:creationId xmlns:a16="http://schemas.microsoft.com/office/drawing/2014/main" id="{81950FAD-8CBC-9A69-8050-8299165F079E}"/>
                    </a:ext>
                  </a:extLst>
                </p14:cNvPr>
                <p14:cNvContentPartPr/>
                <p14:nvPr/>
              </p14:nvContentPartPr>
              <p14:xfrm>
                <a:off x="5904994" y="5347821"/>
                <a:ext cx="138240" cy="126360"/>
              </p14:xfrm>
            </p:contentPart>
          </mc:Choice>
          <mc:Fallback xmlns="">
            <p:pic>
              <p:nvPicPr>
                <p:cNvPr id="127" name="Ink 126">
                  <a:extLst>
                    <a:ext uri="{FF2B5EF4-FFF2-40B4-BE49-F238E27FC236}">
                      <a16:creationId xmlns:a16="http://schemas.microsoft.com/office/drawing/2014/main" id="{81950FAD-8CBC-9A69-8050-8299165F079E}"/>
                    </a:ext>
                  </a:extLst>
                </p:cNvPr>
                <p:cNvPicPr/>
                <p:nvPr/>
              </p:nvPicPr>
              <p:blipFill>
                <a:blip r:embed="rId203"/>
                <a:stretch>
                  <a:fillRect/>
                </a:stretch>
              </p:blipFill>
              <p:spPr>
                <a:xfrm>
                  <a:off x="5895994" y="5338821"/>
                  <a:ext cx="155880" cy="14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4">
              <p14:nvContentPartPr>
                <p14:cNvPr id="128" name="Ink 127">
                  <a:extLst>
                    <a:ext uri="{FF2B5EF4-FFF2-40B4-BE49-F238E27FC236}">
                      <a16:creationId xmlns:a16="http://schemas.microsoft.com/office/drawing/2014/main" id="{FCCEE955-5A83-8356-1B69-ED88A26FDE34}"/>
                    </a:ext>
                  </a:extLst>
                </p14:cNvPr>
                <p14:cNvContentPartPr/>
                <p14:nvPr/>
              </p14:nvContentPartPr>
              <p14:xfrm>
                <a:off x="5938114" y="5357541"/>
                <a:ext cx="43920" cy="114120"/>
              </p14:xfrm>
            </p:contentPart>
          </mc:Choice>
          <mc:Fallback xmlns="">
            <p:pic>
              <p:nvPicPr>
                <p:cNvPr id="128" name="Ink 127">
                  <a:extLst>
                    <a:ext uri="{FF2B5EF4-FFF2-40B4-BE49-F238E27FC236}">
                      <a16:creationId xmlns:a16="http://schemas.microsoft.com/office/drawing/2014/main" id="{FCCEE955-5A83-8356-1B69-ED88A26FDE34}"/>
                    </a:ext>
                  </a:extLst>
                </p:cNvPr>
                <p:cNvPicPr/>
                <p:nvPr/>
              </p:nvPicPr>
              <p:blipFill>
                <a:blip r:embed="rId205"/>
                <a:stretch>
                  <a:fillRect/>
                </a:stretch>
              </p:blipFill>
              <p:spPr>
                <a:xfrm>
                  <a:off x="5929474" y="5348901"/>
                  <a:ext cx="61560" cy="1317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9D4E7D05-5E0F-7B79-B6BF-DF7E04070D8D}"/>
              </a:ext>
            </a:extLst>
          </p:cNvPr>
          <p:cNvGrpSpPr/>
          <p:nvPr/>
        </p:nvGrpSpPr>
        <p:grpSpPr>
          <a:xfrm>
            <a:off x="6667474" y="4913301"/>
            <a:ext cx="475920" cy="699120"/>
            <a:chOff x="6667474" y="4913301"/>
            <a:chExt cx="475920" cy="699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06">
              <p14:nvContentPartPr>
                <p14:cNvPr id="130" name="Ink 129">
                  <a:extLst>
                    <a:ext uri="{FF2B5EF4-FFF2-40B4-BE49-F238E27FC236}">
                      <a16:creationId xmlns:a16="http://schemas.microsoft.com/office/drawing/2014/main" id="{B0FEBF01-5B89-7CBC-F489-A25C97BE8551}"/>
                    </a:ext>
                  </a:extLst>
                </p14:cNvPr>
                <p14:cNvContentPartPr/>
                <p14:nvPr/>
              </p14:nvContentPartPr>
              <p14:xfrm>
                <a:off x="6667474" y="5359701"/>
                <a:ext cx="187920" cy="252720"/>
              </p14:xfrm>
            </p:contentPart>
          </mc:Choice>
          <mc:Fallback xmlns="">
            <p:pic>
              <p:nvPicPr>
                <p:cNvPr id="130" name="Ink 129">
                  <a:extLst>
                    <a:ext uri="{FF2B5EF4-FFF2-40B4-BE49-F238E27FC236}">
                      <a16:creationId xmlns:a16="http://schemas.microsoft.com/office/drawing/2014/main" id="{B0FEBF01-5B89-7CBC-F489-A25C97BE8551}"/>
                    </a:ext>
                  </a:extLst>
                </p:cNvPr>
                <p:cNvPicPr/>
                <p:nvPr/>
              </p:nvPicPr>
              <p:blipFill>
                <a:blip r:embed="rId207"/>
                <a:stretch>
                  <a:fillRect/>
                </a:stretch>
              </p:blipFill>
              <p:spPr>
                <a:xfrm>
                  <a:off x="6658474" y="5351061"/>
                  <a:ext cx="205560" cy="27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8">
              <p14:nvContentPartPr>
                <p14:cNvPr id="131" name="Ink 130">
                  <a:extLst>
                    <a:ext uri="{FF2B5EF4-FFF2-40B4-BE49-F238E27FC236}">
                      <a16:creationId xmlns:a16="http://schemas.microsoft.com/office/drawing/2014/main" id="{F6B57A40-39AF-2A58-018F-102CE05D1CE9}"/>
                    </a:ext>
                  </a:extLst>
                </p14:cNvPr>
                <p14:cNvContentPartPr/>
                <p14:nvPr/>
              </p14:nvContentPartPr>
              <p14:xfrm>
                <a:off x="6727234" y="5142261"/>
                <a:ext cx="118440" cy="259560"/>
              </p14:xfrm>
            </p:contentPart>
          </mc:Choice>
          <mc:Fallback xmlns="">
            <p:pic>
              <p:nvPicPr>
                <p:cNvPr id="131" name="Ink 130">
                  <a:extLst>
                    <a:ext uri="{FF2B5EF4-FFF2-40B4-BE49-F238E27FC236}">
                      <a16:creationId xmlns:a16="http://schemas.microsoft.com/office/drawing/2014/main" id="{F6B57A40-39AF-2A58-018F-102CE05D1CE9}"/>
                    </a:ext>
                  </a:extLst>
                </p:cNvPr>
                <p:cNvPicPr/>
                <p:nvPr/>
              </p:nvPicPr>
              <p:blipFill>
                <a:blip r:embed="rId209"/>
                <a:stretch>
                  <a:fillRect/>
                </a:stretch>
              </p:blipFill>
              <p:spPr>
                <a:xfrm>
                  <a:off x="6718234" y="5133621"/>
                  <a:ext cx="136080" cy="27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0">
              <p14:nvContentPartPr>
                <p14:cNvPr id="132" name="Ink 131">
                  <a:extLst>
                    <a:ext uri="{FF2B5EF4-FFF2-40B4-BE49-F238E27FC236}">
                      <a16:creationId xmlns:a16="http://schemas.microsoft.com/office/drawing/2014/main" id="{F1C8C25E-9810-646F-C99B-DDC6CAB4051A}"/>
                    </a:ext>
                  </a:extLst>
                </p14:cNvPr>
                <p14:cNvContentPartPr/>
                <p14:nvPr/>
              </p14:nvContentPartPr>
              <p14:xfrm>
                <a:off x="6872314" y="4991781"/>
                <a:ext cx="61200" cy="135720"/>
              </p14:xfrm>
            </p:contentPart>
          </mc:Choice>
          <mc:Fallback xmlns="">
            <p:pic>
              <p:nvPicPr>
                <p:cNvPr id="132" name="Ink 131">
                  <a:extLst>
                    <a:ext uri="{FF2B5EF4-FFF2-40B4-BE49-F238E27FC236}">
                      <a16:creationId xmlns:a16="http://schemas.microsoft.com/office/drawing/2014/main" id="{F1C8C25E-9810-646F-C99B-DDC6CAB4051A}"/>
                    </a:ext>
                  </a:extLst>
                </p:cNvPr>
                <p:cNvPicPr/>
                <p:nvPr/>
              </p:nvPicPr>
              <p:blipFill>
                <a:blip r:embed="rId211"/>
                <a:stretch>
                  <a:fillRect/>
                </a:stretch>
              </p:blipFill>
              <p:spPr>
                <a:xfrm>
                  <a:off x="6863674" y="4983141"/>
                  <a:ext cx="78840" cy="15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2">
              <p14:nvContentPartPr>
                <p14:cNvPr id="133" name="Ink 132">
                  <a:extLst>
                    <a:ext uri="{FF2B5EF4-FFF2-40B4-BE49-F238E27FC236}">
                      <a16:creationId xmlns:a16="http://schemas.microsoft.com/office/drawing/2014/main" id="{70AA2FB3-01FA-2DEE-B7AE-68BEB2DE2F94}"/>
                    </a:ext>
                  </a:extLst>
                </p14:cNvPr>
                <p14:cNvContentPartPr/>
                <p14:nvPr/>
              </p14:nvContentPartPr>
              <p14:xfrm>
                <a:off x="6834874" y="4913301"/>
                <a:ext cx="103680" cy="88560"/>
              </p14:xfrm>
            </p:contentPart>
          </mc:Choice>
          <mc:Fallback xmlns="">
            <p:pic>
              <p:nvPicPr>
                <p:cNvPr id="133" name="Ink 132">
                  <a:extLst>
                    <a:ext uri="{FF2B5EF4-FFF2-40B4-BE49-F238E27FC236}">
                      <a16:creationId xmlns:a16="http://schemas.microsoft.com/office/drawing/2014/main" id="{70AA2FB3-01FA-2DEE-B7AE-68BEB2DE2F94}"/>
                    </a:ext>
                  </a:extLst>
                </p:cNvPr>
                <p:cNvPicPr/>
                <p:nvPr/>
              </p:nvPicPr>
              <p:blipFill>
                <a:blip r:embed="rId213"/>
                <a:stretch>
                  <a:fillRect/>
                </a:stretch>
              </p:blipFill>
              <p:spPr>
                <a:xfrm>
                  <a:off x="6826234" y="4904661"/>
                  <a:ext cx="121320" cy="10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4">
              <p14:nvContentPartPr>
                <p14:cNvPr id="134" name="Ink 133">
                  <a:extLst>
                    <a:ext uri="{FF2B5EF4-FFF2-40B4-BE49-F238E27FC236}">
                      <a16:creationId xmlns:a16="http://schemas.microsoft.com/office/drawing/2014/main" id="{1BB0DC43-7834-369E-4F1D-6B1769A0A4CA}"/>
                    </a:ext>
                  </a:extLst>
                </p14:cNvPr>
                <p14:cNvContentPartPr/>
                <p14:nvPr/>
              </p14:nvContentPartPr>
              <p14:xfrm>
                <a:off x="6889234" y="5024181"/>
                <a:ext cx="60840" cy="34920"/>
              </p14:xfrm>
            </p:contentPart>
          </mc:Choice>
          <mc:Fallback xmlns="">
            <p:pic>
              <p:nvPicPr>
                <p:cNvPr id="134" name="Ink 133">
                  <a:extLst>
                    <a:ext uri="{FF2B5EF4-FFF2-40B4-BE49-F238E27FC236}">
                      <a16:creationId xmlns:a16="http://schemas.microsoft.com/office/drawing/2014/main" id="{1BB0DC43-7834-369E-4F1D-6B1769A0A4CA}"/>
                    </a:ext>
                  </a:extLst>
                </p:cNvPr>
                <p:cNvPicPr/>
                <p:nvPr/>
              </p:nvPicPr>
              <p:blipFill>
                <a:blip r:embed="rId215"/>
                <a:stretch>
                  <a:fillRect/>
                </a:stretch>
              </p:blipFill>
              <p:spPr>
                <a:xfrm>
                  <a:off x="6880594" y="5015181"/>
                  <a:ext cx="78480" cy="5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6">
              <p14:nvContentPartPr>
                <p14:cNvPr id="135" name="Ink 134">
                  <a:extLst>
                    <a:ext uri="{FF2B5EF4-FFF2-40B4-BE49-F238E27FC236}">
                      <a16:creationId xmlns:a16="http://schemas.microsoft.com/office/drawing/2014/main" id="{338CACC7-0DEC-BC9F-6364-A393F8360CB9}"/>
                    </a:ext>
                  </a:extLst>
                </p14:cNvPr>
                <p14:cNvContentPartPr/>
                <p14:nvPr/>
              </p14:nvContentPartPr>
              <p14:xfrm>
                <a:off x="6999394" y="4930221"/>
                <a:ext cx="144000" cy="119520"/>
              </p14:xfrm>
            </p:contentPart>
          </mc:Choice>
          <mc:Fallback xmlns="">
            <p:pic>
              <p:nvPicPr>
                <p:cNvPr id="135" name="Ink 134">
                  <a:extLst>
                    <a:ext uri="{FF2B5EF4-FFF2-40B4-BE49-F238E27FC236}">
                      <a16:creationId xmlns:a16="http://schemas.microsoft.com/office/drawing/2014/main" id="{338CACC7-0DEC-BC9F-6364-A393F8360CB9}"/>
                    </a:ext>
                  </a:extLst>
                </p:cNvPr>
                <p:cNvPicPr/>
                <p:nvPr/>
              </p:nvPicPr>
              <p:blipFill>
                <a:blip r:embed="rId217"/>
                <a:stretch>
                  <a:fillRect/>
                </a:stretch>
              </p:blipFill>
              <p:spPr>
                <a:xfrm>
                  <a:off x="6990754" y="4921581"/>
                  <a:ext cx="161640" cy="1371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18">
            <p14:nvContentPartPr>
              <p14:cNvPr id="137" name="Ink 136">
                <a:extLst>
                  <a:ext uri="{FF2B5EF4-FFF2-40B4-BE49-F238E27FC236}">
                    <a16:creationId xmlns:a16="http://schemas.microsoft.com/office/drawing/2014/main" id="{72F21320-5705-422E-CA42-BE1EF3E9C53F}"/>
                  </a:ext>
                </a:extLst>
              </p14:cNvPr>
              <p14:cNvContentPartPr/>
              <p14:nvPr/>
            </p14:nvContentPartPr>
            <p14:xfrm>
              <a:off x="8297194" y="4948221"/>
              <a:ext cx="413640" cy="407520"/>
            </p14:xfrm>
          </p:contentPart>
        </mc:Choice>
        <mc:Fallback xmlns="">
          <p:pic>
            <p:nvPicPr>
              <p:cNvPr id="137" name="Ink 136">
                <a:extLst>
                  <a:ext uri="{FF2B5EF4-FFF2-40B4-BE49-F238E27FC236}">
                    <a16:creationId xmlns:a16="http://schemas.microsoft.com/office/drawing/2014/main" id="{72F21320-5705-422E-CA42-BE1EF3E9C53F}"/>
                  </a:ext>
                </a:extLst>
              </p:cNvPr>
              <p:cNvPicPr/>
              <p:nvPr/>
            </p:nvPicPr>
            <p:blipFill>
              <a:blip r:embed="rId219"/>
              <a:stretch>
                <a:fillRect/>
              </a:stretch>
            </p:blipFill>
            <p:spPr>
              <a:xfrm>
                <a:off x="8288194" y="4939581"/>
                <a:ext cx="431280" cy="425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40728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80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9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40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F9ABD2E-4ED2-4876-955E-24B9C5130073}"/>
              </a:ext>
            </a:extLst>
          </p:cNvPr>
          <p:cNvSpPr txBox="1"/>
          <p:nvPr/>
        </p:nvSpPr>
        <p:spPr>
          <a:xfrm>
            <a:off x="9144000" y="1239579"/>
            <a:ext cx="911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Antigen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2C47623-8107-413D-9668-E6F45A64B570}"/>
              </a:ext>
            </a:extLst>
          </p:cNvPr>
          <p:cNvSpPr txBox="1"/>
          <p:nvPr/>
        </p:nvSpPr>
        <p:spPr>
          <a:xfrm>
            <a:off x="1816709" y="2252318"/>
            <a:ext cx="19228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Antigen = ligand that binds to an antibody.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A531772-7A31-48A7-BE26-530D231025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0336" y="1456105"/>
            <a:ext cx="4654477" cy="371933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3A26DB5-150F-46B1-80EB-5D9DBF7DB84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930" y="812578"/>
            <a:ext cx="1443267" cy="144326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B8F9765-AA55-4EDF-8284-A13B714AF42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0456" y="934846"/>
            <a:ext cx="1535365" cy="1535365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527B4F5C-1E84-4244-9B45-E0338A8693B1}"/>
              </a:ext>
            </a:extLst>
          </p:cNvPr>
          <p:cNvSpPr txBox="1"/>
          <p:nvPr/>
        </p:nvSpPr>
        <p:spPr>
          <a:xfrm>
            <a:off x="2683154" y="1308100"/>
            <a:ext cx="911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Antigen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5E5800F-788F-45D3-B5D5-72CEC4174F63}"/>
              </a:ext>
            </a:extLst>
          </p:cNvPr>
          <p:cNvSpPr/>
          <p:nvPr/>
        </p:nvSpPr>
        <p:spPr>
          <a:xfrm>
            <a:off x="152400" y="128463"/>
            <a:ext cx="11430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+mj-lt"/>
              </a:rPr>
              <a:t>Antibodies – Produced by the Adaptive Immune system to Fight Pathogens.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63C1B9E-7178-4F85-96A7-641B5C1DCF13}"/>
              </a:ext>
            </a:extLst>
          </p:cNvPr>
          <p:cNvSpPr/>
          <p:nvPr/>
        </p:nvSpPr>
        <p:spPr>
          <a:xfrm>
            <a:off x="1702082" y="5227146"/>
            <a:ext cx="85087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Properties of Antibodies:</a:t>
            </a:r>
          </a:p>
          <a:p>
            <a:pPr marL="742932" lvl="1" indent="-285744">
              <a:buFont typeface="Arial" panose="020B0604020202020204" pitchFamily="34" charset="0"/>
              <a:buChar char="•"/>
            </a:pPr>
            <a:r>
              <a:rPr lang="en-US" dirty="0"/>
              <a:t>4 chains – two identical light (200 aa), two identical heavy (400 aa).</a:t>
            </a:r>
          </a:p>
          <a:p>
            <a:pPr marL="742932" lvl="1" indent="-285744">
              <a:buFont typeface="Arial" panose="020B0604020202020204" pitchFamily="34" charset="0"/>
              <a:buChar char="•"/>
            </a:pPr>
            <a:r>
              <a:rPr lang="en-US" dirty="0"/>
              <a:t>Bind two identical antigens (pathogens, toxins)</a:t>
            </a:r>
          </a:p>
          <a:p>
            <a:pPr marL="742932" lvl="1" indent="-285744">
              <a:buFont typeface="Arial" panose="020B0604020202020204" pitchFamily="34" charset="0"/>
              <a:buChar char="•"/>
            </a:pPr>
            <a:r>
              <a:rPr lang="en-US" dirty="0"/>
              <a:t>Chains crosslinked with disulfide bonds, increasing stability.</a:t>
            </a:r>
          </a:p>
        </p:txBody>
      </p:sp>
      <p:pic>
        <p:nvPicPr>
          <p:cNvPr id="5" name="Picture 2" descr="Figure 4-26">
            <a:extLst>
              <a:ext uri="{FF2B5EF4-FFF2-40B4-BE49-F238E27FC236}">
                <a16:creationId xmlns:a16="http://schemas.microsoft.com/office/drawing/2014/main" id="{6D8A204C-6769-647C-0644-4D5852B156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046702" y="4580212"/>
            <a:ext cx="2785958" cy="1568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50AEBD78-2B04-9002-71EE-CD26C076DE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2091E-C996-42FC-A627-B427D3718327}" type="datetime1">
              <a:rPr lang="en-US" smtClean="0"/>
              <a:t>8/20/2023</a:t>
            </a:fld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E194CC22-45AD-DE72-FBBF-49CA38902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 &amp; D - Lec 2 - Fall 2023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5B65937A-50EF-4E79-D18A-1CFB9ED15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16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A9ACAAF5-8FFD-869A-76B6-CE529503C237}"/>
                  </a:ext>
                </a:extLst>
              </p14:cNvPr>
              <p14:cNvContentPartPr/>
              <p14:nvPr/>
            </p14:nvContentPartPr>
            <p14:xfrm>
              <a:off x="523354" y="653781"/>
              <a:ext cx="1000080" cy="3564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A9ACAAF5-8FFD-869A-76B6-CE529503C237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14354" y="644781"/>
                <a:ext cx="1017720" cy="53280"/>
              </a:xfrm>
              <a:prstGeom prst="rect">
                <a:avLst/>
              </a:prstGeom>
            </p:spPr>
          </p:pic>
        </mc:Fallback>
      </mc:AlternateContent>
      <p:grpSp>
        <p:nvGrpSpPr>
          <p:cNvPr id="40" name="Group 39">
            <a:extLst>
              <a:ext uri="{FF2B5EF4-FFF2-40B4-BE49-F238E27FC236}">
                <a16:creationId xmlns:a16="http://schemas.microsoft.com/office/drawing/2014/main" id="{0A993C5D-FB98-1DD4-15FE-7E4013404262}"/>
              </a:ext>
            </a:extLst>
          </p:cNvPr>
          <p:cNvGrpSpPr/>
          <p:nvPr/>
        </p:nvGrpSpPr>
        <p:grpSpPr>
          <a:xfrm>
            <a:off x="6685474" y="4207701"/>
            <a:ext cx="2350800" cy="933840"/>
            <a:chOff x="6685474" y="4207701"/>
            <a:chExt cx="2350800" cy="9338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CDD829E6-D8D0-01DC-2B5A-D46CEFC45C7A}"/>
                    </a:ext>
                  </a:extLst>
                </p14:cNvPr>
                <p14:cNvContentPartPr/>
                <p14:nvPr/>
              </p14:nvContentPartPr>
              <p14:xfrm>
                <a:off x="6685474" y="4900701"/>
                <a:ext cx="574560" cy="21852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CDD829E6-D8D0-01DC-2B5A-D46CEFC45C7A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6676474" y="4891701"/>
                  <a:ext cx="592200" cy="23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CEB374EF-90A3-F91C-61A6-8A6243239BD7}"/>
                    </a:ext>
                  </a:extLst>
                </p14:cNvPr>
                <p14:cNvContentPartPr/>
                <p14:nvPr/>
              </p14:nvContentPartPr>
              <p14:xfrm>
                <a:off x="7405834" y="4893861"/>
                <a:ext cx="393120" cy="24768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CEB374EF-90A3-F91C-61A6-8A6243239BD7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7396834" y="4885221"/>
                  <a:ext cx="410760" cy="26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45F8F740-21AB-27A4-58FE-34C4B80762B0}"/>
                    </a:ext>
                  </a:extLst>
                </p14:cNvPr>
                <p14:cNvContentPartPr/>
                <p14:nvPr/>
              </p14:nvContentPartPr>
              <p14:xfrm>
                <a:off x="7807234" y="4697661"/>
                <a:ext cx="444600" cy="26496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45F8F740-21AB-27A4-58FE-34C4B80762B0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7798234" y="4688661"/>
                  <a:ext cx="462240" cy="28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986C5E1E-9246-5FB4-BB45-7924819367A6}"/>
                    </a:ext>
                  </a:extLst>
                </p14:cNvPr>
                <p14:cNvContentPartPr/>
                <p14:nvPr/>
              </p14:nvContentPartPr>
              <p14:xfrm>
                <a:off x="8317714" y="4385541"/>
                <a:ext cx="256320" cy="26748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986C5E1E-9246-5FB4-BB45-7924819367A6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8309074" y="4376901"/>
                  <a:ext cx="273960" cy="28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8B1E83CF-E8DB-4B1B-37E1-A1D2FC89FE5B}"/>
                    </a:ext>
                  </a:extLst>
                </p14:cNvPr>
                <p14:cNvContentPartPr/>
                <p14:nvPr/>
              </p14:nvContentPartPr>
              <p14:xfrm>
                <a:off x="8591314" y="4368621"/>
                <a:ext cx="147960" cy="12420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8B1E83CF-E8DB-4B1B-37E1-A1D2FC89FE5B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8582314" y="4359621"/>
                  <a:ext cx="165600" cy="14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351349DB-E9C5-CDBC-0251-DF3B60D187B0}"/>
                    </a:ext>
                  </a:extLst>
                </p14:cNvPr>
                <p14:cNvContentPartPr/>
                <p14:nvPr/>
              </p14:nvContentPartPr>
              <p14:xfrm>
                <a:off x="8657914" y="4268181"/>
                <a:ext cx="14040" cy="2196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351349DB-E9C5-CDBC-0251-DF3B60D187B0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8649274" y="4259181"/>
                  <a:ext cx="31680" cy="3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078DA30F-4E3E-8F5A-20D5-F3820E969576}"/>
                    </a:ext>
                  </a:extLst>
                </p14:cNvPr>
                <p14:cNvContentPartPr/>
                <p14:nvPr/>
              </p14:nvContentPartPr>
              <p14:xfrm>
                <a:off x="8775994" y="4207701"/>
                <a:ext cx="260280" cy="15660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078DA30F-4E3E-8F5A-20D5-F3820E969576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8767354" y="4198701"/>
                  <a:ext cx="277920" cy="1742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B6D93616-519A-E6F4-CFA7-539CE7640082}"/>
              </a:ext>
            </a:extLst>
          </p:cNvPr>
          <p:cNvGrpSpPr/>
          <p:nvPr/>
        </p:nvGrpSpPr>
        <p:grpSpPr>
          <a:xfrm>
            <a:off x="3373474" y="3054981"/>
            <a:ext cx="2270160" cy="1794240"/>
            <a:chOff x="3373474" y="3054981"/>
            <a:chExt cx="2270160" cy="17942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6A76DF19-5E63-E861-6695-A3F49B2A94C0}"/>
                    </a:ext>
                  </a:extLst>
                </p14:cNvPr>
                <p14:cNvContentPartPr/>
                <p14:nvPr/>
              </p14:nvContentPartPr>
              <p14:xfrm>
                <a:off x="5209114" y="3054981"/>
                <a:ext cx="434520" cy="56556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6A76DF19-5E63-E861-6695-A3F49B2A94C0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5200114" y="3045981"/>
                  <a:ext cx="452160" cy="58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4FE1D670-3234-48C2-F26B-57C39B1180C9}"/>
                    </a:ext>
                  </a:extLst>
                </p14:cNvPr>
                <p14:cNvContentPartPr/>
                <p14:nvPr/>
              </p14:nvContentPartPr>
              <p14:xfrm>
                <a:off x="4806634" y="3660141"/>
                <a:ext cx="443160" cy="57096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4FE1D670-3234-48C2-F26B-57C39B1180C9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4797994" y="3651501"/>
                  <a:ext cx="460800" cy="58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8E92C573-404A-6629-23CB-D1973BE14ABE}"/>
                    </a:ext>
                  </a:extLst>
                </p14:cNvPr>
                <p14:cNvContentPartPr/>
                <p14:nvPr/>
              </p14:nvContentPartPr>
              <p14:xfrm>
                <a:off x="5191114" y="3649341"/>
                <a:ext cx="164880" cy="10224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8E92C573-404A-6629-23CB-D1973BE14ABE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5182474" y="3640701"/>
                  <a:ext cx="182520" cy="11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7D245EAC-2024-ED28-5BC0-2CF080D7CB83}"/>
                    </a:ext>
                  </a:extLst>
                </p14:cNvPr>
                <p14:cNvContentPartPr/>
                <p14:nvPr/>
              </p14:nvContentPartPr>
              <p14:xfrm>
                <a:off x="3373474" y="4544301"/>
                <a:ext cx="259920" cy="30456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7D245EAC-2024-ED28-5BC0-2CF080D7CB83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3364834" y="4535661"/>
                  <a:ext cx="277560" cy="32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AF152605-AAA5-2280-0516-681390BDDC27}"/>
                    </a:ext>
                  </a:extLst>
                </p14:cNvPr>
                <p14:cNvContentPartPr/>
                <p14:nvPr/>
              </p14:nvContentPartPr>
              <p14:xfrm>
                <a:off x="3568594" y="4541061"/>
                <a:ext cx="36360" cy="1728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AF152605-AAA5-2280-0516-681390BDDC27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3559954" y="4532061"/>
                  <a:ext cx="54000" cy="3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FC08E473-5CF4-4F52-AA78-048396599EE1}"/>
                    </a:ext>
                  </a:extLst>
                </p14:cNvPr>
                <p14:cNvContentPartPr/>
                <p14:nvPr/>
              </p14:nvContentPartPr>
              <p14:xfrm>
                <a:off x="3665794" y="4557981"/>
                <a:ext cx="114840" cy="14292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FC08E473-5CF4-4F52-AA78-048396599EE1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3657154" y="4548981"/>
                  <a:ext cx="132480" cy="16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55F55BAB-5C98-6CFB-2636-82C652A8CDAE}"/>
                    </a:ext>
                  </a:extLst>
                </p14:cNvPr>
                <p14:cNvContentPartPr/>
                <p14:nvPr/>
              </p14:nvContentPartPr>
              <p14:xfrm>
                <a:off x="3734194" y="4356381"/>
                <a:ext cx="264960" cy="20484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55F55BAB-5C98-6CFB-2636-82C652A8CDAE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3725554" y="4347381"/>
                  <a:ext cx="282600" cy="22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50" name="Ink 49">
                  <a:extLst>
                    <a:ext uri="{FF2B5EF4-FFF2-40B4-BE49-F238E27FC236}">
                      <a16:creationId xmlns:a16="http://schemas.microsoft.com/office/drawing/2014/main" id="{62E5E94B-5A80-F146-C805-F41F68AE91A9}"/>
                    </a:ext>
                  </a:extLst>
                </p14:cNvPr>
                <p14:cNvContentPartPr/>
                <p14:nvPr/>
              </p14:nvContentPartPr>
              <p14:xfrm>
                <a:off x="3884674" y="4361781"/>
                <a:ext cx="129240" cy="60120"/>
              </p14:xfrm>
            </p:contentPart>
          </mc:Choice>
          <mc:Fallback xmlns="">
            <p:pic>
              <p:nvPicPr>
                <p:cNvPr id="50" name="Ink 49">
                  <a:extLst>
                    <a:ext uri="{FF2B5EF4-FFF2-40B4-BE49-F238E27FC236}">
                      <a16:creationId xmlns:a16="http://schemas.microsoft.com/office/drawing/2014/main" id="{62E5E94B-5A80-F146-C805-F41F68AE91A9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3875674" y="4353141"/>
                  <a:ext cx="146880" cy="7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ED3CD7A0-62CF-7B20-0E82-3336E1CFB8E9}"/>
                    </a:ext>
                  </a:extLst>
                </p14:cNvPr>
                <p14:cNvContentPartPr/>
                <p14:nvPr/>
              </p14:nvContentPartPr>
              <p14:xfrm>
                <a:off x="4192474" y="4170621"/>
                <a:ext cx="116640" cy="10008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ED3CD7A0-62CF-7B20-0E82-3336E1CFB8E9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4183834" y="4161981"/>
                  <a:ext cx="134280" cy="11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A509AFE6-E4CD-862F-5BAD-51D16AD28946}"/>
                    </a:ext>
                  </a:extLst>
                </p14:cNvPr>
                <p14:cNvContentPartPr/>
                <p14:nvPr/>
              </p14:nvContentPartPr>
              <p14:xfrm>
                <a:off x="4224874" y="4095741"/>
                <a:ext cx="142200" cy="29196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A509AFE6-E4CD-862F-5BAD-51D16AD28946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4215874" y="4086741"/>
                  <a:ext cx="159840" cy="30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F5787825-3F16-1C66-B9D3-CD4AA5DF0419}"/>
                    </a:ext>
                  </a:extLst>
                </p14:cNvPr>
                <p14:cNvContentPartPr/>
                <p14:nvPr/>
              </p14:nvContentPartPr>
              <p14:xfrm>
                <a:off x="3867034" y="4645461"/>
                <a:ext cx="142560" cy="17352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F5787825-3F16-1C66-B9D3-CD4AA5DF0419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3858394" y="4636821"/>
                  <a:ext cx="160200" cy="19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A2A898F5-457A-9A4E-B16A-9A49CD71911F}"/>
                    </a:ext>
                  </a:extLst>
                </p14:cNvPr>
                <p14:cNvContentPartPr/>
                <p14:nvPr/>
              </p14:nvContentPartPr>
              <p14:xfrm>
                <a:off x="4086994" y="4637541"/>
                <a:ext cx="90000" cy="7668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A2A898F5-457A-9A4E-B16A-9A49CD71911F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4078354" y="4628541"/>
                  <a:ext cx="107640" cy="9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48A717EE-EEFA-8E96-EDC4-374573B2CBA6}"/>
                    </a:ext>
                  </a:extLst>
                </p14:cNvPr>
                <p14:cNvContentPartPr/>
                <p14:nvPr/>
              </p14:nvContentPartPr>
              <p14:xfrm>
                <a:off x="3859834" y="4596501"/>
                <a:ext cx="261000" cy="24300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48A717EE-EEFA-8E96-EDC4-374573B2CBA6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3850834" y="4587861"/>
                  <a:ext cx="278640" cy="26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56" name="Ink 55">
                  <a:extLst>
                    <a:ext uri="{FF2B5EF4-FFF2-40B4-BE49-F238E27FC236}">
                      <a16:creationId xmlns:a16="http://schemas.microsoft.com/office/drawing/2014/main" id="{3EA789A7-3D02-435E-50C6-D73F5A977B9B}"/>
                    </a:ext>
                  </a:extLst>
                </p14:cNvPr>
                <p14:cNvContentPartPr/>
                <p14:nvPr/>
              </p14:nvContentPartPr>
              <p14:xfrm>
                <a:off x="4121554" y="4584261"/>
                <a:ext cx="127440" cy="113400"/>
              </p14:xfrm>
            </p:contentPart>
          </mc:Choice>
          <mc:Fallback xmlns="">
            <p:pic>
              <p:nvPicPr>
                <p:cNvPr id="56" name="Ink 55">
                  <a:extLst>
                    <a:ext uri="{FF2B5EF4-FFF2-40B4-BE49-F238E27FC236}">
                      <a16:creationId xmlns:a16="http://schemas.microsoft.com/office/drawing/2014/main" id="{3EA789A7-3D02-435E-50C6-D73F5A977B9B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4112554" y="4575621"/>
                  <a:ext cx="145080" cy="13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A1512B24-9C79-A588-7CEE-237E9B1E0956}"/>
                    </a:ext>
                  </a:extLst>
                </p14:cNvPr>
                <p14:cNvContentPartPr/>
                <p14:nvPr/>
              </p14:nvContentPartPr>
              <p14:xfrm>
                <a:off x="4239274" y="4379061"/>
                <a:ext cx="257760" cy="26568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A1512B24-9C79-A588-7CEE-237E9B1E0956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4230634" y="4370061"/>
                  <a:ext cx="275400" cy="28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1EA47FC9-D109-5032-80A0-C9BDC4C6C371}"/>
                    </a:ext>
                  </a:extLst>
                </p14:cNvPr>
                <p14:cNvContentPartPr/>
                <p14:nvPr/>
              </p14:nvContentPartPr>
              <p14:xfrm>
                <a:off x="4388314" y="4615221"/>
                <a:ext cx="269640" cy="23400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1EA47FC9-D109-5032-80A0-C9BDC4C6C371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4379314" y="4606581"/>
                  <a:ext cx="287280" cy="25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60" name="Ink 59">
                  <a:extLst>
                    <a:ext uri="{FF2B5EF4-FFF2-40B4-BE49-F238E27FC236}">
                      <a16:creationId xmlns:a16="http://schemas.microsoft.com/office/drawing/2014/main" id="{6A78A8F7-2556-0CFD-2000-5F2BD80F7095}"/>
                    </a:ext>
                  </a:extLst>
                </p14:cNvPr>
                <p14:cNvContentPartPr/>
                <p14:nvPr/>
              </p14:nvContentPartPr>
              <p14:xfrm>
                <a:off x="4662634" y="4555101"/>
                <a:ext cx="152640" cy="122400"/>
              </p14:xfrm>
            </p:contentPart>
          </mc:Choice>
          <mc:Fallback xmlns="">
            <p:pic>
              <p:nvPicPr>
                <p:cNvPr id="60" name="Ink 59">
                  <a:extLst>
                    <a:ext uri="{FF2B5EF4-FFF2-40B4-BE49-F238E27FC236}">
                      <a16:creationId xmlns:a16="http://schemas.microsoft.com/office/drawing/2014/main" id="{6A78A8F7-2556-0CFD-2000-5F2BD80F7095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4653634" y="4546461"/>
                  <a:ext cx="170280" cy="14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CA6DF565-65BB-C63D-C198-737F6DDD94CF}"/>
                    </a:ext>
                  </a:extLst>
                </p14:cNvPr>
                <p14:cNvContentPartPr/>
                <p14:nvPr/>
              </p14:nvContentPartPr>
              <p14:xfrm>
                <a:off x="4738954" y="4482381"/>
                <a:ext cx="29880" cy="1008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CA6DF565-65BB-C63D-C198-737F6DDD94CF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4730314" y="4473381"/>
                  <a:ext cx="47520" cy="2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62" name="Ink 61">
                  <a:extLst>
                    <a:ext uri="{FF2B5EF4-FFF2-40B4-BE49-F238E27FC236}">
                      <a16:creationId xmlns:a16="http://schemas.microsoft.com/office/drawing/2014/main" id="{5EACA284-8F9B-AE36-3839-F24BE15EE210}"/>
                    </a:ext>
                  </a:extLst>
                </p14:cNvPr>
                <p14:cNvContentPartPr/>
                <p14:nvPr/>
              </p14:nvContentPartPr>
              <p14:xfrm>
                <a:off x="4804474" y="4463301"/>
                <a:ext cx="169560" cy="69120"/>
              </p14:xfrm>
            </p:contentPart>
          </mc:Choice>
          <mc:Fallback xmlns="">
            <p:pic>
              <p:nvPicPr>
                <p:cNvPr id="62" name="Ink 61">
                  <a:extLst>
                    <a:ext uri="{FF2B5EF4-FFF2-40B4-BE49-F238E27FC236}">
                      <a16:creationId xmlns:a16="http://schemas.microsoft.com/office/drawing/2014/main" id="{5EACA284-8F9B-AE36-3839-F24BE15EE210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4795834" y="4454301"/>
                  <a:ext cx="187200" cy="867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79F47E4D-86B4-3415-7A96-FB8E2A4A0E5E}"/>
              </a:ext>
            </a:extLst>
          </p:cNvPr>
          <p:cNvGrpSpPr/>
          <p:nvPr/>
        </p:nvGrpSpPr>
        <p:grpSpPr>
          <a:xfrm>
            <a:off x="7250314" y="2374941"/>
            <a:ext cx="4059000" cy="1739520"/>
            <a:chOff x="7250314" y="2374941"/>
            <a:chExt cx="4059000" cy="1739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7" name="Ink 6">
                  <a:extLst>
                    <a:ext uri="{FF2B5EF4-FFF2-40B4-BE49-F238E27FC236}">
                      <a16:creationId xmlns:a16="http://schemas.microsoft.com/office/drawing/2014/main" id="{C7E09A51-B369-1373-ADCA-58BE6E74941B}"/>
                    </a:ext>
                  </a:extLst>
                </p14:cNvPr>
                <p14:cNvContentPartPr/>
                <p14:nvPr/>
              </p14:nvContentPartPr>
              <p14:xfrm>
                <a:off x="9078034" y="2665101"/>
                <a:ext cx="75600" cy="244800"/>
              </p14:xfrm>
            </p:contentPart>
          </mc:Choice>
          <mc:Fallback xmlns="">
            <p:pic>
              <p:nvPicPr>
                <p:cNvPr id="7" name="Ink 6">
                  <a:extLst>
                    <a:ext uri="{FF2B5EF4-FFF2-40B4-BE49-F238E27FC236}">
                      <a16:creationId xmlns:a16="http://schemas.microsoft.com/office/drawing/2014/main" id="{C7E09A51-B369-1373-ADCA-58BE6E74941B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9069394" y="2656101"/>
                  <a:ext cx="93240" cy="26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8" name="Ink 7">
                  <a:extLst>
                    <a:ext uri="{FF2B5EF4-FFF2-40B4-BE49-F238E27FC236}">
                      <a16:creationId xmlns:a16="http://schemas.microsoft.com/office/drawing/2014/main" id="{456AC368-91AC-CF13-54FD-A559328F3537}"/>
                    </a:ext>
                  </a:extLst>
                </p14:cNvPr>
                <p14:cNvContentPartPr/>
                <p14:nvPr/>
              </p14:nvContentPartPr>
              <p14:xfrm>
                <a:off x="9003514" y="2641701"/>
                <a:ext cx="212760" cy="219960"/>
              </p14:xfrm>
            </p:contentPart>
          </mc:Choice>
          <mc:Fallback xmlns="">
            <p:pic>
              <p:nvPicPr>
                <p:cNvPr id="8" name="Ink 7">
                  <a:extLst>
                    <a:ext uri="{FF2B5EF4-FFF2-40B4-BE49-F238E27FC236}">
                      <a16:creationId xmlns:a16="http://schemas.microsoft.com/office/drawing/2014/main" id="{456AC368-91AC-CF13-54FD-A559328F3537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8994874" y="2633061"/>
                  <a:ext cx="230400" cy="23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ADE0508C-7D95-8C6E-2A34-083C7863D171}"/>
                    </a:ext>
                  </a:extLst>
                </p14:cNvPr>
                <p14:cNvContentPartPr/>
                <p14:nvPr/>
              </p14:nvContentPartPr>
              <p14:xfrm>
                <a:off x="9296914" y="2440101"/>
                <a:ext cx="315360" cy="34596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ADE0508C-7D95-8C6E-2A34-083C7863D171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9288274" y="2431461"/>
                  <a:ext cx="333000" cy="36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29C59D04-A66C-213E-EB20-2431431CC722}"/>
                    </a:ext>
                  </a:extLst>
                </p14:cNvPr>
                <p14:cNvContentPartPr/>
                <p14:nvPr/>
              </p14:nvContentPartPr>
              <p14:xfrm>
                <a:off x="9645394" y="2473581"/>
                <a:ext cx="165240" cy="128880"/>
              </p14:xfrm>
            </p:contentPart>
          </mc:Choice>
          <mc:Fallback xmlns=""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29C59D04-A66C-213E-EB20-2431431CC722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9636394" y="2464941"/>
                  <a:ext cx="182880" cy="14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5A83FC18-1956-9E18-2882-C261C8F5F398}"/>
                    </a:ext>
                  </a:extLst>
                </p14:cNvPr>
                <p14:cNvContentPartPr/>
                <p14:nvPr/>
              </p14:nvContentPartPr>
              <p14:xfrm>
                <a:off x="9778234" y="2374941"/>
                <a:ext cx="16920" cy="324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5A83FC18-1956-9E18-2882-C261C8F5F398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9769234" y="2366301"/>
                  <a:ext cx="34560" cy="2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87EBF2DE-1573-0682-70FF-897CA527800B}"/>
                    </a:ext>
                  </a:extLst>
                </p14:cNvPr>
                <p14:cNvContentPartPr/>
                <p14:nvPr/>
              </p14:nvContentPartPr>
              <p14:xfrm>
                <a:off x="9849154" y="2377101"/>
                <a:ext cx="213480" cy="11988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87EBF2DE-1573-0682-70FF-897CA527800B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9840514" y="2368461"/>
                  <a:ext cx="231120" cy="13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7861D7B0-4C73-FF11-F54B-B7C79F863724}"/>
                    </a:ext>
                  </a:extLst>
                </p14:cNvPr>
                <p14:cNvContentPartPr/>
                <p14:nvPr/>
              </p14:nvContentPartPr>
              <p14:xfrm>
                <a:off x="7510594" y="3193941"/>
                <a:ext cx="473760" cy="15156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7861D7B0-4C73-FF11-F54B-B7C79F863724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7501954" y="3185301"/>
                  <a:ext cx="491400" cy="16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219503FF-F581-D324-4A6A-64549F983B97}"/>
                    </a:ext>
                  </a:extLst>
                </p14:cNvPr>
                <p14:cNvContentPartPr/>
                <p14:nvPr/>
              </p14:nvContentPartPr>
              <p14:xfrm>
                <a:off x="8058514" y="3190701"/>
                <a:ext cx="263160" cy="33732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219503FF-F581-D324-4A6A-64549F983B97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8049514" y="3181701"/>
                  <a:ext cx="280800" cy="35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4A616902-1471-69F0-8771-DA11B846B667}"/>
                    </a:ext>
                  </a:extLst>
                </p14:cNvPr>
                <p14:cNvContentPartPr/>
                <p14:nvPr/>
              </p14:nvContentPartPr>
              <p14:xfrm>
                <a:off x="8251834" y="3249741"/>
                <a:ext cx="28440" cy="540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4A616902-1471-69F0-8771-DA11B846B667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8242834" y="3241101"/>
                  <a:ext cx="46080" cy="2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C47B2373-A008-DEFD-F0A8-48AE21D87A35}"/>
                    </a:ext>
                  </a:extLst>
                </p14:cNvPr>
                <p14:cNvContentPartPr/>
                <p14:nvPr/>
              </p14:nvContentPartPr>
              <p14:xfrm>
                <a:off x="8352994" y="3253341"/>
                <a:ext cx="100080" cy="18576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C47B2373-A008-DEFD-F0A8-48AE21D87A35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8344354" y="3244341"/>
                  <a:ext cx="117720" cy="20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1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9E0BDF29-8122-43E4-5087-59FB42A2217F}"/>
                    </a:ext>
                  </a:extLst>
                </p14:cNvPr>
                <p14:cNvContentPartPr/>
                <p14:nvPr/>
              </p14:nvContentPartPr>
              <p14:xfrm>
                <a:off x="8397994" y="3101781"/>
                <a:ext cx="247680" cy="20268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9E0BDF29-8122-43E4-5087-59FB42A2217F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8389354" y="3093141"/>
                  <a:ext cx="265320" cy="22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3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679BE465-FC03-906D-9507-5773B194DDAB}"/>
                    </a:ext>
                  </a:extLst>
                </p14:cNvPr>
                <p14:cNvContentPartPr/>
                <p14:nvPr/>
              </p14:nvContentPartPr>
              <p14:xfrm>
                <a:off x="8520754" y="3105741"/>
                <a:ext cx="109440" cy="6372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679BE465-FC03-906D-9507-5773B194DDAB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8511754" y="3096741"/>
                  <a:ext cx="127080" cy="8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5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7F9AC8FA-4A42-0E1C-60E2-F59BC4CA9C4B}"/>
                    </a:ext>
                  </a:extLst>
                </p14:cNvPr>
                <p14:cNvContentPartPr/>
                <p14:nvPr/>
              </p14:nvContentPartPr>
              <p14:xfrm>
                <a:off x="8458474" y="3414621"/>
                <a:ext cx="275760" cy="28908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7F9AC8FA-4A42-0E1C-60E2-F59BC4CA9C4B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8449474" y="3405621"/>
                  <a:ext cx="293400" cy="30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7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6437E337-0D9E-69DD-4786-EDB08D4401BA}"/>
                    </a:ext>
                  </a:extLst>
                </p14:cNvPr>
                <p14:cNvContentPartPr/>
                <p14:nvPr/>
              </p14:nvContentPartPr>
              <p14:xfrm>
                <a:off x="8772034" y="3434061"/>
                <a:ext cx="163080" cy="9864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6437E337-0D9E-69DD-4786-EDB08D4401BA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8763394" y="3425061"/>
                  <a:ext cx="180720" cy="11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9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108D6870-FEED-486B-5C45-B9A13A55A95B}"/>
                    </a:ext>
                  </a:extLst>
                </p14:cNvPr>
                <p14:cNvContentPartPr/>
                <p14:nvPr/>
              </p14:nvContentPartPr>
              <p14:xfrm>
                <a:off x="8865274" y="3369621"/>
                <a:ext cx="22320" cy="1944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108D6870-FEED-486B-5C45-B9A13A55A95B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8856634" y="3360621"/>
                  <a:ext cx="39960" cy="3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1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AA436793-7D26-5D06-4F8E-857E5B09B22F}"/>
                    </a:ext>
                  </a:extLst>
                </p14:cNvPr>
                <p14:cNvContentPartPr/>
                <p14:nvPr/>
              </p14:nvContentPartPr>
              <p14:xfrm>
                <a:off x="8979034" y="3360981"/>
                <a:ext cx="213480" cy="7704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AA436793-7D26-5D06-4F8E-857E5B09B22F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8970394" y="3352341"/>
                  <a:ext cx="231120" cy="9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3">
              <p14:nvContentPartPr>
                <p14:cNvPr id="64" name="Ink 63">
                  <a:extLst>
                    <a:ext uri="{FF2B5EF4-FFF2-40B4-BE49-F238E27FC236}">
                      <a16:creationId xmlns:a16="http://schemas.microsoft.com/office/drawing/2014/main" id="{1CD0A752-6451-A45A-A494-0E6F5D32B937}"/>
                    </a:ext>
                  </a:extLst>
                </p14:cNvPr>
                <p14:cNvContentPartPr/>
                <p14:nvPr/>
              </p14:nvContentPartPr>
              <p14:xfrm>
                <a:off x="7250314" y="3455301"/>
                <a:ext cx="574200" cy="532080"/>
              </p14:xfrm>
            </p:contentPart>
          </mc:Choice>
          <mc:Fallback xmlns="">
            <p:pic>
              <p:nvPicPr>
                <p:cNvPr id="64" name="Ink 63">
                  <a:extLst>
                    <a:ext uri="{FF2B5EF4-FFF2-40B4-BE49-F238E27FC236}">
                      <a16:creationId xmlns:a16="http://schemas.microsoft.com/office/drawing/2014/main" id="{1CD0A752-6451-A45A-A494-0E6F5D32B937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7241314" y="3446301"/>
                  <a:ext cx="591840" cy="54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">
              <p14:nvContentPartPr>
                <p14:cNvPr id="65" name="Ink 64">
                  <a:extLst>
                    <a:ext uri="{FF2B5EF4-FFF2-40B4-BE49-F238E27FC236}">
                      <a16:creationId xmlns:a16="http://schemas.microsoft.com/office/drawing/2014/main" id="{9B1FD726-B3B5-13FA-E05D-D2A04566549D}"/>
                    </a:ext>
                  </a:extLst>
                </p14:cNvPr>
                <p14:cNvContentPartPr/>
                <p14:nvPr/>
              </p14:nvContentPartPr>
              <p14:xfrm>
                <a:off x="7830634" y="3844821"/>
                <a:ext cx="536400" cy="202320"/>
              </p14:xfrm>
            </p:contentPart>
          </mc:Choice>
          <mc:Fallback xmlns="">
            <p:pic>
              <p:nvPicPr>
                <p:cNvPr id="65" name="Ink 64">
                  <a:extLst>
                    <a:ext uri="{FF2B5EF4-FFF2-40B4-BE49-F238E27FC236}">
                      <a16:creationId xmlns:a16="http://schemas.microsoft.com/office/drawing/2014/main" id="{9B1FD726-B3B5-13FA-E05D-D2A04566549D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7821994" y="3836181"/>
                  <a:ext cx="554040" cy="21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">
              <p14:nvContentPartPr>
                <p14:cNvPr id="66" name="Ink 65">
                  <a:extLst>
                    <a:ext uri="{FF2B5EF4-FFF2-40B4-BE49-F238E27FC236}">
                      <a16:creationId xmlns:a16="http://schemas.microsoft.com/office/drawing/2014/main" id="{BBE0C07F-5C9A-B940-96D5-67161BD4A20C}"/>
                    </a:ext>
                  </a:extLst>
                </p14:cNvPr>
                <p14:cNvContentPartPr/>
                <p14:nvPr/>
              </p14:nvContentPartPr>
              <p14:xfrm>
                <a:off x="8329234" y="3558981"/>
                <a:ext cx="1209240" cy="468360"/>
              </p14:xfrm>
            </p:contentPart>
          </mc:Choice>
          <mc:Fallback xmlns="">
            <p:pic>
              <p:nvPicPr>
                <p:cNvPr id="66" name="Ink 65">
                  <a:extLst>
                    <a:ext uri="{FF2B5EF4-FFF2-40B4-BE49-F238E27FC236}">
                      <a16:creationId xmlns:a16="http://schemas.microsoft.com/office/drawing/2014/main" id="{BBE0C07F-5C9A-B940-96D5-67161BD4A20C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8320234" y="3549981"/>
                  <a:ext cx="1226880" cy="48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9">
              <p14:nvContentPartPr>
                <p14:cNvPr id="68" name="Ink 67">
                  <a:extLst>
                    <a:ext uri="{FF2B5EF4-FFF2-40B4-BE49-F238E27FC236}">
                      <a16:creationId xmlns:a16="http://schemas.microsoft.com/office/drawing/2014/main" id="{D6493EF1-BB51-B988-4A41-28302AE23969}"/>
                    </a:ext>
                  </a:extLst>
                </p14:cNvPr>
                <p14:cNvContentPartPr/>
                <p14:nvPr/>
              </p14:nvContentPartPr>
              <p14:xfrm>
                <a:off x="9611194" y="3298701"/>
                <a:ext cx="273240" cy="182160"/>
              </p14:xfrm>
            </p:contentPart>
          </mc:Choice>
          <mc:Fallback xmlns="">
            <p:pic>
              <p:nvPicPr>
                <p:cNvPr id="68" name="Ink 67">
                  <a:extLst>
                    <a:ext uri="{FF2B5EF4-FFF2-40B4-BE49-F238E27FC236}">
                      <a16:creationId xmlns:a16="http://schemas.microsoft.com/office/drawing/2014/main" id="{D6493EF1-BB51-B988-4A41-28302AE23969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9602554" y="3289701"/>
                  <a:ext cx="290880" cy="19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">
              <p14:nvContentPartPr>
                <p14:cNvPr id="69" name="Ink 68">
                  <a:extLst>
                    <a:ext uri="{FF2B5EF4-FFF2-40B4-BE49-F238E27FC236}">
                      <a16:creationId xmlns:a16="http://schemas.microsoft.com/office/drawing/2014/main" id="{DD197A33-F97C-6F0C-8DC1-904FD4230801}"/>
                    </a:ext>
                  </a:extLst>
                </p14:cNvPr>
                <p14:cNvContentPartPr/>
                <p14:nvPr/>
              </p14:nvContentPartPr>
              <p14:xfrm>
                <a:off x="9872914" y="3209061"/>
                <a:ext cx="80640" cy="137160"/>
              </p14:xfrm>
            </p:contentPart>
          </mc:Choice>
          <mc:Fallback xmlns="">
            <p:pic>
              <p:nvPicPr>
                <p:cNvPr id="69" name="Ink 68">
                  <a:extLst>
                    <a:ext uri="{FF2B5EF4-FFF2-40B4-BE49-F238E27FC236}">
                      <a16:creationId xmlns:a16="http://schemas.microsoft.com/office/drawing/2014/main" id="{DD197A33-F97C-6F0C-8DC1-904FD4230801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9864274" y="3200421"/>
                  <a:ext cx="98280" cy="15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3">
              <p14:nvContentPartPr>
                <p14:cNvPr id="70" name="Ink 69">
                  <a:extLst>
                    <a:ext uri="{FF2B5EF4-FFF2-40B4-BE49-F238E27FC236}">
                      <a16:creationId xmlns:a16="http://schemas.microsoft.com/office/drawing/2014/main" id="{EAFD9B91-29D2-0EFF-C3BE-161ABB2517BB}"/>
                    </a:ext>
                  </a:extLst>
                </p14:cNvPr>
                <p14:cNvContentPartPr/>
                <p14:nvPr/>
              </p14:nvContentPartPr>
              <p14:xfrm>
                <a:off x="9981994" y="3153261"/>
                <a:ext cx="151920" cy="189360"/>
              </p14:xfrm>
            </p:contentPart>
          </mc:Choice>
          <mc:Fallback xmlns="">
            <p:pic>
              <p:nvPicPr>
                <p:cNvPr id="70" name="Ink 69">
                  <a:extLst>
                    <a:ext uri="{FF2B5EF4-FFF2-40B4-BE49-F238E27FC236}">
                      <a16:creationId xmlns:a16="http://schemas.microsoft.com/office/drawing/2014/main" id="{EAFD9B91-29D2-0EFF-C3BE-161ABB2517BB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9972994" y="3144261"/>
                  <a:ext cx="169560" cy="20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5">
              <p14:nvContentPartPr>
                <p14:cNvPr id="71" name="Ink 70">
                  <a:extLst>
                    <a:ext uri="{FF2B5EF4-FFF2-40B4-BE49-F238E27FC236}">
                      <a16:creationId xmlns:a16="http://schemas.microsoft.com/office/drawing/2014/main" id="{6EEE71D7-59C8-4B3C-76C3-54A4F83A1FEB}"/>
                    </a:ext>
                  </a:extLst>
                </p14:cNvPr>
                <p14:cNvContentPartPr/>
                <p14:nvPr/>
              </p14:nvContentPartPr>
              <p14:xfrm>
                <a:off x="10095754" y="3150741"/>
                <a:ext cx="20880" cy="34200"/>
              </p14:xfrm>
            </p:contentPart>
          </mc:Choice>
          <mc:Fallback xmlns="">
            <p:pic>
              <p:nvPicPr>
                <p:cNvPr id="71" name="Ink 70">
                  <a:extLst>
                    <a:ext uri="{FF2B5EF4-FFF2-40B4-BE49-F238E27FC236}">
                      <a16:creationId xmlns:a16="http://schemas.microsoft.com/office/drawing/2014/main" id="{6EEE71D7-59C8-4B3C-76C3-54A4F83A1FEB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10086754" y="3142101"/>
                  <a:ext cx="38520" cy="5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7">
              <p14:nvContentPartPr>
                <p14:cNvPr id="72" name="Ink 71">
                  <a:extLst>
                    <a:ext uri="{FF2B5EF4-FFF2-40B4-BE49-F238E27FC236}">
                      <a16:creationId xmlns:a16="http://schemas.microsoft.com/office/drawing/2014/main" id="{9004441D-0C78-616E-7DA1-6FD453ADF99C}"/>
                    </a:ext>
                  </a:extLst>
                </p14:cNvPr>
                <p14:cNvContentPartPr/>
                <p14:nvPr/>
              </p14:nvContentPartPr>
              <p14:xfrm>
                <a:off x="10154434" y="3124821"/>
                <a:ext cx="235080" cy="152280"/>
              </p14:xfrm>
            </p:contentPart>
          </mc:Choice>
          <mc:Fallback xmlns="">
            <p:pic>
              <p:nvPicPr>
                <p:cNvPr id="72" name="Ink 71">
                  <a:extLst>
                    <a:ext uri="{FF2B5EF4-FFF2-40B4-BE49-F238E27FC236}">
                      <a16:creationId xmlns:a16="http://schemas.microsoft.com/office/drawing/2014/main" id="{9004441D-0C78-616E-7DA1-6FD453ADF99C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10145794" y="3116181"/>
                  <a:ext cx="252720" cy="16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9">
              <p14:nvContentPartPr>
                <p14:cNvPr id="73" name="Ink 72">
                  <a:extLst>
                    <a:ext uri="{FF2B5EF4-FFF2-40B4-BE49-F238E27FC236}">
                      <a16:creationId xmlns:a16="http://schemas.microsoft.com/office/drawing/2014/main" id="{ADB27B1F-94EA-09FB-3640-11AFD00C893A}"/>
                    </a:ext>
                  </a:extLst>
                </p14:cNvPr>
                <p14:cNvContentPartPr/>
                <p14:nvPr/>
              </p14:nvContentPartPr>
              <p14:xfrm>
                <a:off x="10609834" y="2801181"/>
                <a:ext cx="248400" cy="216360"/>
              </p14:xfrm>
            </p:contentPart>
          </mc:Choice>
          <mc:Fallback xmlns="">
            <p:pic>
              <p:nvPicPr>
                <p:cNvPr id="73" name="Ink 72">
                  <a:extLst>
                    <a:ext uri="{FF2B5EF4-FFF2-40B4-BE49-F238E27FC236}">
                      <a16:creationId xmlns:a16="http://schemas.microsoft.com/office/drawing/2014/main" id="{ADB27B1F-94EA-09FB-3640-11AFD00C893A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10601194" y="2792541"/>
                  <a:ext cx="266040" cy="23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1">
              <p14:nvContentPartPr>
                <p14:cNvPr id="75" name="Ink 74">
                  <a:extLst>
                    <a:ext uri="{FF2B5EF4-FFF2-40B4-BE49-F238E27FC236}">
                      <a16:creationId xmlns:a16="http://schemas.microsoft.com/office/drawing/2014/main" id="{15A80134-DA9C-9A0C-6448-602616A5AC48}"/>
                    </a:ext>
                  </a:extLst>
                </p14:cNvPr>
                <p14:cNvContentPartPr/>
                <p14:nvPr/>
              </p14:nvContentPartPr>
              <p14:xfrm>
                <a:off x="10919074" y="2723781"/>
                <a:ext cx="390240" cy="221760"/>
              </p14:xfrm>
            </p:contentPart>
          </mc:Choice>
          <mc:Fallback xmlns="">
            <p:pic>
              <p:nvPicPr>
                <p:cNvPr id="75" name="Ink 74">
                  <a:extLst>
                    <a:ext uri="{FF2B5EF4-FFF2-40B4-BE49-F238E27FC236}">
                      <a16:creationId xmlns:a16="http://schemas.microsoft.com/office/drawing/2014/main" id="{15A80134-DA9C-9A0C-6448-602616A5AC48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10910074" y="2715141"/>
                  <a:ext cx="407880" cy="23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3">
              <p14:nvContentPartPr>
                <p14:cNvPr id="76" name="Ink 75">
                  <a:extLst>
                    <a:ext uri="{FF2B5EF4-FFF2-40B4-BE49-F238E27FC236}">
                      <a16:creationId xmlns:a16="http://schemas.microsoft.com/office/drawing/2014/main" id="{879A4EB9-8A97-56C9-2FD9-C8B8ABAC223D}"/>
                    </a:ext>
                  </a:extLst>
                </p14:cNvPr>
                <p14:cNvContentPartPr/>
                <p14:nvPr/>
              </p14:nvContentPartPr>
              <p14:xfrm>
                <a:off x="10134274" y="3441981"/>
                <a:ext cx="301680" cy="244800"/>
              </p14:xfrm>
            </p:contentPart>
          </mc:Choice>
          <mc:Fallback xmlns="">
            <p:pic>
              <p:nvPicPr>
                <p:cNvPr id="76" name="Ink 75">
                  <a:extLst>
                    <a:ext uri="{FF2B5EF4-FFF2-40B4-BE49-F238E27FC236}">
                      <a16:creationId xmlns:a16="http://schemas.microsoft.com/office/drawing/2014/main" id="{879A4EB9-8A97-56C9-2FD9-C8B8ABAC223D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10125634" y="3433341"/>
                  <a:ext cx="319320" cy="26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5">
              <p14:nvContentPartPr>
                <p14:cNvPr id="77" name="Ink 76">
                  <a:extLst>
                    <a:ext uri="{FF2B5EF4-FFF2-40B4-BE49-F238E27FC236}">
                      <a16:creationId xmlns:a16="http://schemas.microsoft.com/office/drawing/2014/main" id="{DD4FE8EA-1AC0-9052-3790-619F25C23645}"/>
                    </a:ext>
                  </a:extLst>
                </p14:cNvPr>
                <p14:cNvContentPartPr/>
                <p14:nvPr/>
              </p14:nvContentPartPr>
              <p14:xfrm>
                <a:off x="10447834" y="3403821"/>
                <a:ext cx="180720" cy="118080"/>
              </p14:xfrm>
            </p:contentPart>
          </mc:Choice>
          <mc:Fallback xmlns="">
            <p:pic>
              <p:nvPicPr>
                <p:cNvPr id="77" name="Ink 76">
                  <a:extLst>
                    <a:ext uri="{FF2B5EF4-FFF2-40B4-BE49-F238E27FC236}">
                      <a16:creationId xmlns:a16="http://schemas.microsoft.com/office/drawing/2014/main" id="{DD4FE8EA-1AC0-9052-3790-619F25C23645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10438834" y="3394821"/>
                  <a:ext cx="198360" cy="13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7">
              <p14:nvContentPartPr>
                <p14:cNvPr id="78" name="Ink 77">
                  <a:extLst>
                    <a:ext uri="{FF2B5EF4-FFF2-40B4-BE49-F238E27FC236}">
                      <a16:creationId xmlns:a16="http://schemas.microsoft.com/office/drawing/2014/main" id="{41FB1752-DF85-4339-EF43-13FB47E078CD}"/>
                    </a:ext>
                  </a:extLst>
                </p14:cNvPr>
                <p14:cNvContentPartPr/>
                <p14:nvPr/>
              </p14:nvContentPartPr>
              <p14:xfrm>
                <a:off x="10594714" y="3350901"/>
                <a:ext cx="29160" cy="17280"/>
              </p14:xfrm>
            </p:contentPart>
          </mc:Choice>
          <mc:Fallback xmlns="">
            <p:pic>
              <p:nvPicPr>
                <p:cNvPr id="78" name="Ink 77">
                  <a:extLst>
                    <a:ext uri="{FF2B5EF4-FFF2-40B4-BE49-F238E27FC236}">
                      <a16:creationId xmlns:a16="http://schemas.microsoft.com/office/drawing/2014/main" id="{41FB1752-DF85-4339-EF43-13FB47E078CD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10585714" y="3342261"/>
                  <a:ext cx="46800" cy="3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9">
              <p14:nvContentPartPr>
                <p14:cNvPr id="79" name="Ink 78">
                  <a:extLst>
                    <a:ext uri="{FF2B5EF4-FFF2-40B4-BE49-F238E27FC236}">
                      <a16:creationId xmlns:a16="http://schemas.microsoft.com/office/drawing/2014/main" id="{214CA706-4308-1CC2-FCDC-7BFE077BF5FC}"/>
                    </a:ext>
                  </a:extLst>
                </p14:cNvPr>
                <p14:cNvContentPartPr/>
                <p14:nvPr/>
              </p14:nvContentPartPr>
              <p14:xfrm>
                <a:off x="10647274" y="3362781"/>
                <a:ext cx="149040" cy="72360"/>
              </p14:xfrm>
            </p:contentPart>
          </mc:Choice>
          <mc:Fallback xmlns="">
            <p:pic>
              <p:nvPicPr>
                <p:cNvPr id="79" name="Ink 78">
                  <a:extLst>
                    <a:ext uri="{FF2B5EF4-FFF2-40B4-BE49-F238E27FC236}">
                      <a16:creationId xmlns:a16="http://schemas.microsoft.com/office/drawing/2014/main" id="{214CA706-4308-1CC2-FCDC-7BFE077BF5FC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10638274" y="3354141"/>
                  <a:ext cx="166680" cy="9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1">
              <p14:nvContentPartPr>
                <p14:cNvPr id="80" name="Ink 79">
                  <a:extLst>
                    <a:ext uri="{FF2B5EF4-FFF2-40B4-BE49-F238E27FC236}">
                      <a16:creationId xmlns:a16="http://schemas.microsoft.com/office/drawing/2014/main" id="{DD731D0B-AAE3-867A-4A73-A804E8D12C38}"/>
                    </a:ext>
                  </a:extLst>
                </p14:cNvPr>
                <p14:cNvContentPartPr/>
                <p14:nvPr/>
              </p14:nvContentPartPr>
              <p14:xfrm>
                <a:off x="10305994" y="3793341"/>
                <a:ext cx="50760" cy="237600"/>
              </p14:xfrm>
            </p:contentPart>
          </mc:Choice>
          <mc:Fallback xmlns="">
            <p:pic>
              <p:nvPicPr>
                <p:cNvPr id="80" name="Ink 79">
                  <a:extLst>
                    <a:ext uri="{FF2B5EF4-FFF2-40B4-BE49-F238E27FC236}">
                      <a16:creationId xmlns:a16="http://schemas.microsoft.com/office/drawing/2014/main" id="{DD731D0B-AAE3-867A-4A73-A804E8D12C38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10296994" y="3784701"/>
                  <a:ext cx="68400" cy="25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3">
              <p14:nvContentPartPr>
                <p14:cNvPr id="81" name="Ink 80">
                  <a:extLst>
                    <a:ext uri="{FF2B5EF4-FFF2-40B4-BE49-F238E27FC236}">
                      <a16:creationId xmlns:a16="http://schemas.microsoft.com/office/drawing/2014/main" id="{58291278-ABC7-7F6D-F92F-749396B7E772}"/>
                    </a:ext>
                  </a:extLst>
                </p14:cNvPr>
                <p14:cNvContentPartPr/>
                <p14:nvPr/>
              </p14:nvContentPartPr>
              <p14:xfrm>
                <a:off x="10255594" y="3895221"/>
                <a:ext cx="243720" cy="106920"/>
              </p14:xfrm>
            </p:contentPart>
          </mc:Choice>
          <mc:Fallback xmlns="">
            <p:pic>
              <p:nvPicPr>
                <p:cNvPr id="81" name="Ink 80">
                  <a:extLst>
                    <a:ext uri="{FF2B5EF4-FFF2-40B4-BE49-F238E27FC236}">
                      <a16:creationId xmlns:a16="http://schemas.microsoft.com/office/drawing/2014/main" id="{58291278-ABC7-7F6D-F92F-749396B7E772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10246954" y="3886581"/>
                  <a:ext cx="261360" cy="12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5">
              <p14:nvContentPartPr>
                <p14:cNvPr id="82" name="Ink 81">
                  <a:extLst>
                    <a:ext uri="{FF2B5EF4-FFF2-40B4-BE49-F238E27FC236}">
                      <a16:creationId xmlns:a16="http://schemas.microsoft.com/office/drawing/2014/main" id="{FD4D2F96-A7C5-C259-D796-8E1D5BB30868}"/>
                    </a:ext>
                  </a:extLst>
                </p14:cNvPr>
                <p14:cNvContentPartPr/>
                <p14:nvPr/>
              </p14:nvContentPartPr>
              <p14:xfrm>
                <a:off x="10533874" y="3663741"/>
                <a:ext cx="218160" cy="450720"/>
              </p14:xfrm>
            </p:contentPart>
          </mc:Choice>
          <mc:Fallback xmlns="">
            <p:pic>
              <p:nvPicPr>
                <p:cNvPr id="82" name="Ink 81">
                  <a:extLst>
                    <a:ext uri="{FF2B5EF4-FFF2-40B4-BE49-F238E27FC236}">
                      <a16:creationId xmlns:a16="http://schemas.microsoft.com/office/drawing/2014/main" id="{FD4D2F96-A7C5-C259-D796-8E1D5BB30868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10524874" y="3654741"/>
                  <a:ext cx="235800" cy="46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7">
              <p14:nvContentPartPr>
                <p14:cNvPr id="83" name="Ink 82">
                  <a:extLst>
                    <a:ext uri="{FF2B5EF4-FFF2-40B4-BE49-F238E27FC236}">
                      <a16:creationId xmlns:a16="http://schemas.microsoft.com/office/drawing/2014/main" id="{1DF058E1-F27F-A8F6-AF67-7F379D59C842}"/>
                    </a:ext>
                  </a:extLst>
                </p14:cNvPr>
                <p14:cNvContentPartPr/>
                <p14:nvPr/>
              </p14:nvContentPartPr>
              <p14:xfrm>
                <a:off x="10687234" y="3523701"/>
                <a:ext cx="483480" cy="272880"/>
              </p14:xfrm>
            </p:contentPart>
          </mc:Choice>
          <mc:Fallback xmlns="">
            <p:pic>
              <p:nvPicPr>
                <p:cNvPr id="83" name="Ink 82">
                  <a:extLst>
                    <a:ext uri="{FF2B5EF4-FFF2-40B4-BE49-F238E27FC236}">
                      <a16:creationId xmlns:a16="http://schemas.microsoft.com/office/drawing/2014/main" id="{1DF058E1-F27F-A8F6-AF67-7F379D59C842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10678594" y="3515061"/>
                  <a:ext cx="501120" cy="29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9">
              <p14:nvContentPartPr>
                <p14:cNvPr id="84" name="Ink 83">
                  <a:extLst>
                    <a:ext uri="{FF2B5EF4-FFF2-40B4-BE49-F238E27FC236}">
                      <a16:creationId xmlns:a16="http://schemas.microsoft.com/office/drawing/2014/main" id="{8BAA0EED-F2EC-7AD7-42C5-06BAC1D422A6}"/>
                    </a:ext>
                  </a:extLst>
                </p14:cNvPr>
                <p14:cNvContentPartPr/>
                <p14:nvPr/>
              </p14:nvContentPartPr>
              <p14:xfrm>
                <a:off x="11191594" y="3537381"/>
                <a:ext cx="21960" cy="52920"/>
              </p14:xfrm>
            </p:contentPart>
          </mc:Choice>
          <mc:Fallback xmlns="">
            <p:pic>
              <p:nvPicPr>
                <p:cNvPr id="84" name="Ink 83">
                  <a:extLst>
                    <a:ext uri="{FF2B5EF4-FFF2-40B4-BE49-F238E27FC236}">
                      <a16:creationId xmlns:a16="http://schemas.microsoft.com/office/drawing/2014/main" id="{8BAA0EED-F2EC-7AD7-42C5-06BAC1D422A6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11182594" y="3528741"/>
                  <a:ext cx="39600" cy="705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31">
            <p14:nvContentPartPr>
              <p14:cNvPr id="86" name="Ink 85">
                <a:extLst>
                  <a:ext uri="{FF2B5EF4-FFF2-40B4-BE49-F238E27FC236}">
                    <a16:creationId xmlns:a16="http://schemas.microsoft.com/office/drawing/2014/main" id="{5A0137FB-2DA3-1B28-CC80-F95A61F6ED8D}"/>
                  </a:ext>
                </a:extLst>
              </p14:cNvPr>
              <p14:cNvContentPartPr/>
              <p14:nvPr/>
            </p14:nvContentPartPr>
            <p14:xfrm>
              <a:off x="5523034" y="1415541"/>
              <a:ext cx="1415880" cy="429840"/>
            </p14:xfrm>
          </p:contentPart>
        </mc:Choice>
        <mc:Fallback xmlns="">
          <p:pic>
            <p:nvPicPr>
              <p:cNvPr id="86" name="Ink 85">
                <a:extLst>
                  <a:ext uri="{FF2B5EF4-FFF2-40B4-BE49-F238E27FC236}">
                    <a16:creationId xmlns:a16="http://schemas.microsoft.com/office/drawing/2014/main" id="{5A0137FB-2DA3-1B28-CC80-F95A61F6ED8D}"/>
                  </a:ext>
                </a:extLst>
              </p:cNvPr>
              <p:cNvPicPr/>
              <p:nvPr/>
            </p:nvPicPr>
            <p:blipFill>
              <a:blip r:embed="rId132"/>
              <a:stretch>
                <a:fillRect/>
              </a:stretch>
            </p:blipFill>
            <p:spPr>
              <a:xfrm>
                <a:off x="5514034" y="1406541"/>
                <a:ext cx="1433520" cy="447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3">
            <p14:nvContentPartPr>
              <p14:cNvPr id="87" name="Ink 86">
                <a:extLst>
                  <a:ext uri="{FF2B5EF4-FFF2-40B4-BE49-F238E27FC236}">
                    <a16:creationId xmlns:a16="http://schemas.microsoft.com/office/drawing/2014/main" id="{1B0E8603-286B-2E1E-E854-5F2FE342675D}"/>
                  </a:ext>
                </a:extLst>
              </p14:cNvPr>
              <p14:cNvContentPartPr/>
              <p14:nvPr/>
            </p14:nvContentPartPr>
            <p14:xfrm>
              <a:off x="2879914" y="1701021"/>
              <a:ext cx="558000" cy="21600"/>
            </p14:xfrm>
          </p:contentPart>
        </mc:Choice>
        <mc:Fallback xmlns="">
          <p:pic>
            <p:nvPicPr>
              <p:cNvPr id="87" name="Ink 86">
                <a:extLst>
                  <a:ext uri="{FF2B5EF4-FFF2-40B4-BE49-F238E27FC236}">
                    <a16:creationId xmlns:a16="http://schemas.microsoft.com/office/drawing/2014/main" id="{1B0E8603-286B-2E1E-E854-5F2FE342675D}"/>
                  </a:ext>
                </a:extLst>
              </p:cNvPr>
              <p:cNvPicPr/>
              <p:nvPr/>
            </p:nvPicPr>
            <p:blipFill>
              <a:blip r:embed="rId134"/>
              <a:stretch>
                <a:fillRect/>
              </a:stretch>
            </p:blipFill>
            <p:spPr>
              <a:xfrm>
                <a:off x="2871274" y="1692381"/>
                <a:ext cx="575640" cy="39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5">
            <p14:nvContentPartPr>
              <p14:cNvPr id="88" name="Ink 87">
                <a:extLst>
                  <a:ext uri="{FF2B5EF4-FFF2-40B4-BE49-F238E27FC236}">
                    <a16:creationId xmlns:a16="http://schemas.microsoft.com/office/drawing/2014/main" id="{88B48294-AA6F-D37A-C9A2-27F32D45A5E7}"/>
                  </a:ext>
                </a:extLst>
              </p14:cNvPr>
              <p14:cNvContentPartPr/>
              <p14:nvPr/>
            </p14:nvContentPartPr>
            <p14:xfrm>
              <a:off x="3478594" y="929901"/>
              <a:ext cx="1148400" cy="1380600"/>
            </p14:xfrm>
          </p:contentPart>
        </mc:Choice>
        <mc:Fallback xmlns="">
          <p:pic>
            <p:nvPicPr>
              <p:cNvPr id="88" name="Ink 87">
                <a:extLst>
                  <a:ext uri="{FF2B5EF4-FFF2-40B4-BE49-F238E27FC236}">
                    <a16:creationId xmlns:a16="http://schemas.microsoft.com/office/drawing/2014/main" id="{88B48294-AA6F-D37A-C9A2-27F32D45A5E7}"/>
                  </a:ext>
                </a:extLst>
              </p:cNvPr>
              <p:cNvPicPr/>
              <p:nvPr/>
            </p:nvPicPr>
            <p:blipFill>
              <a:blip r:embed="rId136"/>
              <a:stretch>
                <a:fillRect/>
              </a:stretch>
            </p:blipFill>
            <p:spPr>
              <a:xfrm>
                <a:off x="3469594" y="921261"/>
                <a:ext cx="1166040" cy="1398240"/>
              </a:xfrm>
              <a:prstGeom prst="rect">
                <a:avLst/>
              </a:prstGeom>
            </p:spPr>
          </p:pic>
        </mc:Fallback>
      </mc:AlternateContent>
      <p:grpSp>
        <p:nvGrpSpPr>
          <p:cNvPr id="91" name="Group 90">
            <a:extLst>
              <a:ext uri="{FF2B5EF4-FFF2-40B4-BE49-F238E27FC236}">
                <a16:creationId xmlns:a16="http://schemas.microsoft.com/office/drawing/2014/main" id="{4373D08A-713E-605D-713E-83E176DB19BE}"/>
              </a:ext>
            </a:extLst>
          </p:cNvPr>
          <p:cNvGrpSpPr/>
          <p:nvPr/>
        </p:nvGrpSpPr>
        <p:grpSpPr>
          <a:xfrm>
            <a:off x="4281394" y="1778421"/>
            <a:ext cx="1352520" cy="1105200"/>
            <a:chOff x="4281394" y="1778421"/>
            <a:chExt cx="1352520" cy="11052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7">
              <p14:nvContentPartPr>
                <p14:cNvPr id="89" name="Ink 88">
                  <a:extLst>
                    <a:ext uri="{FF2B5EF4-FFF2-40B4-BE49-F238E27FC236}">
                      <a16:creationId xmlns:a16="http://schemas.microsoft.com/office/drawing/2014/main" id="{43F6C532-FEC5-34A0-79B9-7994B9B0A819}"/>
                    </a:ext>
                  </a:extLst>
                </p14:cNvPr>
                <p14:cNvContentPartPr/>
                <p14:nvPr/>
              </p14:nvContentPartPr>
              <p14:xfrm>
                <a:off x="4281394" y="1949421"/>
                <a:ext cx="738720" cy="934200"/>
              </p14:xfrm>
            </p:contentPart>
          </mc:Choice>
          <mc:Fallback xmlns="">
            <p:pic>
              <p:nvPicPr>
                <p:cNvPr id="89" name="Ink 88">
                  <a:extLst>
                    <a:ext uri="{FF2B5EF4-FFF2-40B4-BE49-F238E27FC236}">
                      <a16:creationId xmlns:a16="http://schemas.microsoft.com/office/drawing/2014/main" id="{43F6C532-FEC5-34A0-79B9-7994B9B0A819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4272754" y="1940781"/>
                  <a:ext cx="756360" cy="95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9">
              <p14:nvContentPartPr>
                <p14:cNvPr id="90" name="Ink 89">
                  <a:extLst>
                    <a:ext uri="{FF2B5EF4-FFF2-40B4-BE49-F238E27FC236}">
                      <a16:creationId xmlns:a16="http://schemas.microsoft.com/office/drawing/2014/main" id="{DF88F741-4C94-A93B-1313-768864848C51}"/>
                    </a:ext>
                  </a:extLst>
                </p14:cNvPr>
                <p14:cNvContentPartPr/>
                <p14:nvPr/>
              </p14:nvContentPartPr>
              <p14:xfrm>
                <a:off x="4830394" y="1778421"/>
                <a:ext cx="803520" cy="751320"/>
              </p14:xfrm>
            </p:contentPart>
          </mc:Choice>
          <mc:Fallback xmlns="">
            <p:pic>
              <p:nvPicPr>
                <p:cNvPr id="90" name="Ink 89">
                  <a:extLst>
                    <a:ext uri="{FF2B5EF4-FFF2-40B4-BE49-F238E27FC236}">
                      <a16:creationId xmlns:a16="http://schemas.microsoft.com/office/drawing/2014/main" id="{DF88F741-4C94-A93B-1313-768864848C51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4821394" y="1769781"/>
                  <a:ext cx="821160" cy="7689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024CE2C6-1AFE-19A9-565D-ED143EE8295E}"/>
              </a:ext>
            </a:extLst>
          </p:cNvPr>
          <p:cNvGrpSpPr/>
          <p:nvPr/>
        </p:nvGrpSpPr>
        <p:grpSpPr>
          <a:xfrm>
            <a:off x="4771354" y="614181"/>
            <a:ext cx="2896920" cy="1159200"/>
            <a:chOff x="4771354" y="614181"/>
            <a:chExt cx="2896920" cy="11592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41">
              <p14:nvContentPartPr>
                <p14:cNvPr id="92" name="Ink 91">
                  <a:extLst>
                    <a:ext uri="{FF2B5EF4-FFF2-40B4-BE49-F238E27FC236}">
                      <a16:creationId xmlns:a16="http://schemas.microsoft.com/office/drawing/2014/main" id="{595F97AE-306F-48EA-0599-5B7ED64E4AC4}"/>
                    </a:ext>
                  </a:extLst>
                </p14:cNvPr>
                <p14:cNvContentPartPr/>
                <p14:nvPr/>
              </p14:nvContentPartPr>
              <p14:xfrm>
                <a:off x="4771354" y="1431741"/>
                <a:ext cx="239760" cy="341640"/>
              </p14:xfrm>
            </p:contentPart>
          </mc:Choice>
          <mc:Fallback xmlns="">
            <p:pic>
              <p:nvPicPr>
                <p:cNvPr id="92" name="Ink 91">
                  <a:extLst>
                    <a:ext uri="{FF2B5EF4-FFF2-40B4-BE49-F238E27FC236}">
                      <a16:creationId xmlns:a16="http://schemas.microsoft.com/office/drawing/2014/main" id="{595F97AE-306F-48EA-0599-5B7ED64E4AC4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4762354" y="1423101"/>
                  <a:ext cx="257400" cy="35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3">
              <p14:nvContentPartPr>
                <p14:cNvPr id="93" name="Ink 92">
                  <a:extLst>
                    <a:ext uri="{FF2B5EF4-FFF2-40B4-BE49-F238E27FC236}">
                      <a16:creationId xmlns:a16="http://schemas.microsoft.com/office/drawing/2014/main" id="{4D398070-6017-B1EB-C299-6C868C50E7EB}"/>
                    </a:ext>
                  </a:extLst>
                </p14:cNvPr>
                <p14:cNvContentPartPr/>
                <p14:nvPr/>
              </p14:nvContentPartPr>
              <p14:xfrm>
                <a:off x="4772794" y="1640541"/>
                <a:ext cx="165960" cy="132840"/>
              </p14:xfrm>
            </p:contentPart>
          </mc:Choice>
          <mc:Fallback xmlns="">
            <p:pic>
              <p:nvPicPr>
                <p:cNvPr id="93" name="Ink 92">
                  <a:extLst>
                    <a:ext uri="{FF2B5EF4-FFF2-40B4-BE49-F238E27FC236}">
                      <a16:creationId xmlns:a16="http://schemas.microsoft.com/office/drawing/2014/main" id="{4D398070-6017-B1EB-C299-6C868C50E7EB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4764154" y="1631541"/>
                  <a:ext cx="183600" cy="15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5">
              <p14:nvContentPartPr>
                <p14:cNvPr id="94" name="Ink 93">
                  <a:extLst>
                    <a:ext uri="{FF2B5EF4-FFF2-40B4-BE49-F238E27FC236}">
                      <a16:creationId xmlns:a16="http://schemas.microsoft.com/office/drawing/2014/main" id="{9ACDD64C-283D-30A0-8563-2687867FABA5}"/>
                    </a:ext>
                  </a:extLst>
                </p14:cNvPr>
                <p14:cNvContentPartPr/>
                <p14:nvPr/>
              </p14:nvContentPartPr>
              <p14:xfrm>
                <a:off x="5118394" y="1247781"/>
                <a:ext cx="110880" cy="182160"/>
              </p14:xfrm>
            </p:contentPart>
          </mc:Choice>
          <mc:Fallback xmlns="">
            <p:pic>
              <p:nvPicPr>
                <p:cNvPr id="94" name="Ink 93">
                  <a:extLst>
                    <a:ext uri="{FF2B5EF4-FFF2-40B4-BE49-F238E27FC236}">
                      <a16:creationId xmlns:a16="http://schemas.microsoft.com/office/drawing/2014/main" id="{9ACDD64C-283D-30A0-8563-2687867FABA5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5109394" y="1239141"/>
                  <a:ext cx="128520" cy="19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7">
              <p14:nvContentPartPr>
                <p14:cNvPr id="95" name="Ink 94">
                  <a:extLst>
                    <a:ext uri="{FF2B5EF4-FFF2-40B4-BE49-F238E27FC236}">
                      <a16:creationId xmlns:a16="http://schemas.microsoft.com/office/drawing/2014/main" id="{9395B71C-B85E-97C6-AE8E-2F10BD9D7A93}"/>
                    </a:ext>
                  </a:extLst>
                </p14:cNvPr>
                <p14:cNvContentPartPr/>
                <p14:nvPr/>
              </p14:nvContentPartPr>
              <p14:xfrm>
                <a:off x="5249794" y="1103061"/>
                <a:ext cx="231480" cy="262440"/>
              </p14:xfrm>
            </p:contentPart>
          </mc:Choice>
          <mc:Fallback xmlns="">
            <p:pic>
              <p:nvPicPr>
                <p:cNvPr id="95" name="Ink 94">
                  <a:extLst>
                    <a:ext uri="{FF2B5EF4-FFF2-40B4-BE49-F238E27FC236}">
                      <a16:creationId xmlns:a16="http://schemas.microsoft.com/office/drawing/2014/main" id="{9395B71C-B85E-97C6-AE8E-2F10BD9D7A93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5241154" y="1094421"/>
                  <a:ext cx="249120" cy="28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9">
              <p14:nvContentPartPr>
                <p14:cNvPr id="96" name="Ink 95">
                  <a:extLst>
                    <a:ext uri="{FF2B5EF4-FFF2-40B4-BE49-F238E27FC236}">
                      <a16:creationId xmlns:a16="http://schemas.microsoft.com/office/drawing/2014/main" id="{68862457-3F40-325E-57DD-886BFD56E091}"/>
                    </a:ext>
                  </a:extLst>
                </p14:cNvPr>
                <p14:cNvContentPartPr/>
                <p14:nvPr/>
              </p14:nvContentPartPr>
              <p14:xfrm>
                <a:off x="5529154" y="993261"/>
                <a:ext cx="112320" cy="105840"/>
              </p14:xfrm>
            </p:contentPart>
          </mc:Choice>
          <mc:Fallback xmlns="">
            <p:pic>
              <p:nvPicPr>
                <p:cNvPr id="96" name="Ink 95">
                  <a:extLst>
                    <a:ext uri="{FF2B5EF4-FFF2-40B4-BE49-F238E27FC236}">
                      <a16:creationId xmlns:a16="http://schemas.microsoft.com/office/drawing/2014/main" id="{68862457-3F40-325E-57DD-886BFD56E091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5520154" y="984621"/>
                  <a:ext cx="129960" cy="12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1">
              <p14:nvContentPartPr>
                <p14:cNvPr id="97" name="Ink 96">
                  <a:extLst>
                    <a:ext uri="{FF2B5EF4-FFF2-40B4-BE49-F238E27FC236}">
                      <a16:creationId xmlns:a16="http://schemas.microsoft.com/office/drawing/2014/main" id="{EF62C5EC-16B4-660C-D031-54E37EE1C49D}"/>
                    </a:ext>
                  </a:extLst>
                </p14:cNvPr>
                <p14:cNvContentPartPr/>
                <p14:nvPr/>
              </p14:nvContentPartPr>
              <p14:xfrm>
                <a:off x="5584234" y="796341"/>
                <a:ext cx="226440" cy="318600"/>
              </p14:xfrm>
            </p:contentPart>
          </mc:Choice>
          <mc:Fallback xmlns="">
            <p:pic>
              <p:nvPicPr>
                <p:cNvPr id="97" name="Ink 96">
                  <a:extLst>
                    <a:ext uri="{FF2B5EF4-FFF2-40B4-BE49-F238E27FC236}">
                      <a16:creationId xmlns:a16="http://schemas.microsoft.com/office/drawing/2014/main" id="{EF62C5EC-16B4-660C-D031-54E37EE1C49D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5575594" y="787341"/>
                  <a:ext cx="244080" cy="336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3">
              <p14:nvContentPartPr>
                <p14:cNvPr id="98" name="Ink 97">
                  <a:extLst>
                    <a:ext uri="{FF2B5EF4-FFF2-40B4-BE49-F238E27FC236}">
                      <a16:creationId xmlns:a16="http://schemas.microsoft.com/office/drawing/2014/main" id="{2967B6FF-8C85-C384-59C8-765C61E250CC}"/>
                    </a:ext>
                  </a:extLst>
                </p14:cNvPr>
                <p14:cNvContentPartPr/>
                <p14:nvPr/>
              </p14:nvContentPartPr>
              <p14:xfrm>
                <a:off x="5778274" y="836661"/>
                <a:ext cx="189720" cy="65520"/>
              </p14:xfrm>
            </p:contentPart>
          </mc:Choice>
          <mc:Fallback xmlns="">
            <p:pic>
              <p:nvPicPr>
                <p:cNvPr id="98" name="Ink 97">
                  <a:extLst>
                    <a:ext uri="{FF2B5EF4-FFF2-40B4-BE49-F238E27FC236}">
                      <a16:creationId xmlns:a16="http://schemas.microsoft.com/office/drawing/2014/main" id="{2967B6FF-8C85-C384-59C8-765C61E250CC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5769274" y="828021"/>
                  <a:ext cx="207360" cy="8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5">
              <p14:nvContentPartPr>
                <p14:cNvPr id="99" name="Ink 98">
                  <a:extLst>
                    <a:ext uri="{FF2B5EF4-FFF2-40B4-BE49-F238E27FC236}">
                      <a16:creationId xmlns:a16="http://schemas.microsoft.com/office/drawing/2014/main" id="{08D38F70-92DB-D80A-9C7B-3AD62FAFE6B8}"/>
                    </a:ext>
                  </a:extLst>
                </p14:cNvPr>
                <p14:cNvContentPartPr/>
                <p14:nvPr/>
              </p14:nvContentPartPr>
              <p14:xfrm>
                <a:off x="5575954" y="1179381"/>
                <a:ext cx="112320" cy="209880"/>
              </p14:xfrm>
            </p:contentPart>
          </mc:Choice>
          <mc:Fallback xmlns="">
            <p:pic>
              <p:nvPicPr>
                <p:cNvPr id="99" name="Ink 98">
                  <a:extLst>
                    <a:ext uri="{FF2B5EF4-FFF2-40B4-BE49-F238E27FC236}">
                      <a16:creationId xmlns:a16="http://schemas.microsoft.com/office/drawing/2014/main" id="{08D38F70-92DB-D80A-9C7B-3AD62FAFE6B8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5566954" y="1170741"/>
                  <a:ext cx="129960" cy="22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7">
              <p14:nvContentPartPr>
                <p14:cNvPr id="100" name="Ink 99">
                  <a:extLst>
                    <a:ext uri="{FF2B5EF4-FFF2-40B4-BE49-F238E27FC236}">
                      <a16:creationId xmlns:a16="http://schemas.microsoft.com/office/drawing/2014/main" id="{2D8C1EE9-5739-3C8D-4FEB-CFF539CD7EAC}"/>
                    </a:ext>
                  </a:extLst>
                </p14:cNvPr>
                <p14:cNvContentPartPr/>
                <p14:nvPr/>
              </p14:nvContentPartPr>
              <p14:xfrm>
                <a:off x="5565874" y="1272981"/>
                <a:ext cx="131040" cy="89640"/>
              </p14:xfrm>
            </p:contentPart>
          </mc:Choice>
          <mc:Fallback xmlns="">
            <p:pic>
              <p:nvPicPr>
                <p:cNvPr id="100" name="Ink 99">
                  <a:extLst>
                    <a:ext uri="{FF2B5EF4-FFF2-40B4-BE49-F238E27FC236}">
                      <a16:creationId xmlns:a16="http://schemas.microsoft.com/office/drawing/2014/main" id="{2D8C1EE9-5739-3C8D-4FEB-CFF539CD7EAC}"/>
                    </a:ext>
                  </a:extLst>
                </p:cNvPr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5556874" y="1264341"/>
                  <a:ext cx="148680" cy="10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9">
              <p14:nvContentPartPr>
                <p14:cNvPr id="101" name="Ink 100">
                  <a:extLst>
                    <a:ext uri="{FF2B5EF4-FFF2-40B4-BE49-F238E27FC236}">
                      <a16:creationId xmlns:a16="http://schemas.microsoft.com/office/drawing/2014/main" id="{6B2C594C-6AEB-661F-E08D-8E655A60E556}"/>
                    </a:ext>
                  </a:extLst>
                </p14:cNvPr>
                <p14:cNvContentPartPr/>
                <p14:nvPr/>
              </p14:nvContentPartPr>
              <p14:xfrm>
                <a:off x="5713114" y="1183701"/>
                <a:ext cx="134280" cy="120960"/>
              </p14:xfrm>
            </p:contentPart>
          </mc:Choice>
          <mc:Fallback xmlns="">
            <p:pic>
              <p:nvPicPr>
                <p:cNvPr id="101" name="Ink 100">
                  <a:extLst>
                    <a:ext uri="{FF2B5EF4-FFF2-40B4-BE49-F238E27FC236}">
                      <a16:creationId xmlns:a16="http://schemas.microsoft.com/office/drawing/2014/main" id="{6B2C594C-6AEB-661F-E08D-8E655A60E556}"/>
                    </a:ext>
                  </a:extLst>
                </p:cNvPr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5704474" y="1175061"/>
                  <a:ext cx="151920" cy="13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1">
              <p14:nvContentPartPr>
                <p14:cNvPr id="102" name="Ink 101">
                  <a:extLst>
                    <a:ext uri="{FF2B5EF4-FFF2-40B4-BE49-F238E27FC236}">
                      <a16:creationId xmlns:a16="http://schemas.microsoft.com/office/drawing/2014/main" id="{AE3134D1-ECA2-54BD-F72C-1627EADBD419}"/>
                    </a:ext>
                  </a:extLst>
                </p14:cNvPr>
                <p14:cNvContentPartPr/>
                <p14:nvPr/>
              </p14:nvContentPartPr>
              <p14:xfrm>
                <a:off x="5980234" y="1106661"/>
                <a:ext cx="170280" cy="52200"/>
              </p14:xfrm>
            </p:contentPart>
          </mc:Choice>
          <mc:Fallback xmlns="">
            <p:pic>
              <p:nvPicPr>
                <p:cNvPr id="102" name="Ink 101">
                  <a:extLst>
                    <a:ext uri="{FF2B5EF4-FFF2-40B4-BE49-F238E27FC236}">
                      <a16:creationId xmlns:a16="http://schemas.microsoft.com/office/drawing/2014/main" id="{AE3134D1-ECA2-54BD-F72C-1627EADBD419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5971234" y="1098021"/>
                  <a:ext cx="187920" cy="6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3">
              <p14:nvContentPartPr>
                <p14:cNvPr id="103" name="Ink 102">
                  <a:extLst>
                    <a:ext uri="{FF2B5EF4-FFF2-40B4-BE49-F238E27FC236}">
                      <a16:creationId xmlns:a16="http://schemas.microsoft.com/office/drawing/2014/main" id="{20484C16-56FB-D1D3-C477-2A87AE1467DF}"/>
                    </a:ext>
                  </a:extLst>
                </p14:cNvPr>
                <p14:cNvContentPartPr/>
                <p14:nvPr/>
              </p14:nvContentPartPr>
              <p14:xfrm>
                <a:off x="6354274" y="953661"/>
                <a:ext cx="96840" cy="205560"/>
              </p14:xfrm>
            </p:contentPart>
          </mc:Choice>
          <mc:Fallback xmlns="">
            <p:pic>
              <p:nvPicPr>
                <p:cNvPr id="103" name="Ink 102">
                  <a:extLst>
                    <a:ext uri="{FF2B5EF4-FFF2-40B4-BE49-F238E27FC236}">
                      <a16:creationId xmlns:a16="http://schemas.microsoft.com/office/drawing/2014/main" id="{20484C16-56FB-D1D3-C477-2A87AE1467DF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6345274" y="944661"/>
                  <a:ext cx="114480" cy="22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5">
              <p14:nvContentPartPr>
                <p14:cNvPr id="104" name="Ink 103">
                  <a:extLst>
                    <a:ext uri="{FF2B5EF4-FFF2-40B4-BE49-F238E27FC236}">
                      <a16:creationId xmlns:a16="http://schemas.microsoft.com/office/drawing/2014/main" id="{95CF15D1-A300-B95F-E6D8-738B9860F0F4}"/>
                    </a:ext>
                  </a:extLst>
                </p14:cNvPr>
                <p14:cNvContentPartPr/>
                <p14:nvPr/>
              </p14:nvContentPartPr>
              <p14:xfrm>
                <a:off x="6501154" y="743781"/>
                <a:ext cx="228600" cy="279720"/>
              </p14:xfrm>
            </p:contentPart>
          </mc:Choice>
          <mc:Fallback xmlns="">
            <p:pic>
              <p:nvPicPr>
                <p:cNvPr id="104" name="Ink 103">
                  <a:extLst>
                    <a:ext uri="{FF2B5EF4-FFF2-40B4-BE49-F238E27FC236}">
                      <a16:creationId xmlns:a16="http://schemas.microsoft.com/office/drawing/2014/main" id="{95CF15D1-A300-B95F-E6D8-738B9860F0F4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6492154" y="735141"/>
                  <a:ext cx="246240" cy="29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7">
              <p14:nvContentPartPr>
                <p14:cNvPr id="105" name="Ink 104">
                  <a:extLst>
                    <a:ext uri="{FF2B5EF4-FFF2-40B4-BE49-F238E27FC236}">
                      <a16:creationId xmlns:a16="http://schemas.microsoft.com/office/drawing/2014/main" id="{5650B519-EC10-6062-3303-8685C7F2FB9F}"/>
                    </a:ext>
                  </a:extLst>
                </p14:cNvPr>
                <p14:cNvContentPartPr/>
                <p14:nvPr/>
              </p14:nvContentPartPr>
              <p14:xfrm>
                <a:off x="6721834" y="761061"/>
                <a:ext cx="107640" cy="103320"/>
              </p14:xfrm>
            </p:contentPart>
          </mc:Choice>
          <mc:Fallback xmlns="">
            <p:pic>
              <p:nvPicPr>
                <p:cNvPr id="105" name="Ink 104">
                  <a:extLst>
                    <a:ext uri="{FF2B5EF4-FFF2-40B4-BE49-F238E27FC236}">
                      <a16:creationId xmlns:a16="http://schemas.microsoft.com/office/drawing/2014/main" id="{5650B519-EC10-6062-3303-8685C7F2FB9F}"/>
                    </a:ext>
                  </a:extLst>
                </p:cNvPr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6713194" y="752421"/>
                  <a:ext cx="125280" cy="12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9">
              <p14:nvContentPartPr>
                <p14:cNvPr id="106" name="Ink 105">
                  <a:extLst>
                    <a:ext uri="{FF2B5EF4-FFF2-40B4-BE49-F238E27FC236}">
                      <a16:creationId xmlns:a16="http://schemas.microsoft.com/office/drawing/2014/main" id="{0DA806ED-D441-43CA-936A-F82352DDE721}"/>
                    </a:ext>
                  </a:extLst>
                </p14:cNvPr>
                <p14:cNvContentPartPr/>
                <p14:nvPr/>
              </p14:nvContentPartPr>
              <p14:xfrm>
                <a:off x="6896434" y="614181"/>
                <a:ext cx="271440" cy="219600"/>
              </p14:xfrm>
            </p:contentPart>
          </mc:Choice>
          <mc:Fallback xmlns="">
            <p:pic>
              <p:nvPicPr>
                <p:cNvPr id="106" name="Ink 105">
                  <a:extLst>
                    <a:ext uri="{FF2B5EF4-FFF2-40B4-BE49-F238E27FC236}">
                      <a16:creationId xmlns:a16="http://schemas.microsoft.com/office/drawing/2014/main" id="{0DA806ED-D441-43CA-936A-F82352DDE721}"/>
                    </a:ext>
                  </a:extLst>
                </p:cNvPr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6887434" y="605181"/>
                  <a:ext cx="289080" cy="23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1">
              <p14:nvContentPartPr>
                <p14:cNvPr id="107" name="Ink 106">
                  <a:extLst>
                    <a:ext uri="{FF2B5EF4-FFF2-40B4-BE49-F238E27FC236}">
                      <a16:creationId xmlns:a16="http://schemas.microsoft.com/office/drawing/2014/main" id="{40DC8041-0FA4-49B4-90AE-BEE2F986B0A8}"/>
                    </a:ext>
                  </a:extLst>
                </p14:cNvPr>
                <p14:cNvContentPartPr/>
                <p14:nvPr/>
              </p14:nvContentPartPr>
              <p14:xfrm>
                <a:off x="7178314" y="636501"/>
                <a:ext cx="127800" cy="74880"/>
              </p14:xfrm>
            </p:contentPart>
          </mc:Choice>
          <mc:Fallback xmlns="">
            <p:pic>
              <p:nvPicPr>
                <p:cNvPr id="107" name="Ink 106">
                  <a:extLst>
                    <a:ext uri="{FF2B5EF4-FFF2-40B4-BE49-F238E27FC236}">
                      <a16:creationId xmlns:a16="http://schemas.microsoft.com/office/drawing/2014/main" id="{40DC8041-0FA4-49B4-90AE-BEE2F986B0A8}"/>
                    </a:ext>
                  </a:extLst>
                </p:cNvPr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7169314" y="627861"/>
                  <a:ext cx="145440" cy="9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3">
              <p14:nvContentPartPr>
                <p14:cNvPr id="108" name="Ink 107">
                  <a:extLst>
                    <a:ext uri="{FF2B5EF4-FFF2-40B4-BE49-F238E27FC236}">
                      <a16:creationId xmlns:a16="http://schemas.microsoft.com/office/drawing/2014/main" id="{F1F9D3C2-66C0-ED56-9254-0007D4A8AC37}"/>
                    </a:ext>
                  </a:extLst>
                </p14:cNvPr>
                <p14:cNvContentPartPr/>
                <p14:nvPr/>
              </p14:nvContentPartPr>
              <p14:xfrm>
                <a:off x="6709954" y="1163181"/>
                <a:ext cx="139680" cy="99720"/>
              </p14:xfrm>
            </p:contentPart>
          </mc:Choice>
          <mc:Fallback xmlns="">
            <p:pic>
              <p:nvPicPr>
                <p:cNvPr id="108" name="Ink 107">
                  <a:extLst>
                    <a:ext uri="{FF2B5EF4-FFF2-40B4-BE49-F238E27FC236}">
                      <a16:creationId xmlns:a16="http://schemas.microsoft.com/office/drawing/2014/main" id="{F1F9D3C2-66C0-ED56-9254-0007D4A8AC37}"/>
                    </a:ext>
                  </a:extLst>
                </p:cNvPr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6700954" y="1154181"/>
                  <a:ext cx="157320" cy="11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5">
              <p14:nvContentPartPr>
                <p14:cNvPr id="109" name="Ink 108">
                  <a:extLst>
                    <a:ext uri="{FF2B5EF4-FFF2-40B4-BE49-F238E27FC236}">
                      <a16:creationId xmlns:a16="http://schemas.microsoft.com/office/drawing/2014/main" id="{9D5BAA66-A725-F7DD-D3C5-ED05B7275A70}"/>
                    </a:ext>
                  </a:extLst>
                </p14:cNvPr>
                <p14:cNvContentPartPr/>
                <p14:nvPr/>
              </p14:nvContentPartPr>
              <p14:xfrm>
                <a:off x="6872314" y="972021"/>
                <a:ext cx="159480" cy="213120"/>
              </p14:xfrm>
            </p:contentPart>
          </mc:Choice>
          <mc:Fallback xmlns="">
            <p:pic>
              <p:nvPicPr>
                <p:cNvPr id="109" name="Ink 108">
                  <a:extLst>
                    <a:ext uri="{FF2B5EF4-FFF2-40B4-BE49-F238E27FC236}">
                      <a16:creationId xmlns:a16="http://schemas.microsoft.com/office/drawing/2014/main" id="{9D5BAA66-A725-F7DD-D3C5-ED05B7275A70}"/>
                    </a:ext>
                  </a:extLst>
                </p:cNvPr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6863674" y="963021"/>
                  <a:ext cx="177120" cy="23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7">
              <p14:nvContentPartPr>
                <p14:cNvPr id="110" name="Ink 109">
                  <a:extLst>
                    <a:ext uri="{FF2B5EF4-FFF2-40B4-BE49-F238E27FC236}">
                      <a16:creationId xmlns:a16="http://schemas.microsoft.com/office/drawing/2014/main" id="{C4C125E7-AD64-F92C-7F2C-CC113BCED315}"/>
                    </a:ext>
                  </a:extLst>
                </p14:cNvPr>
                <p14:cNvContentPartPr/>
                <p14:nvPr/>
              </p14:nvContentPartPr>
              <p14:xfrm>
                <a:off x="7017394" y="979221"/>
                <a:ext cx="94320" cy="108720"/>
              </p14:xfrm>
            </p:contentPart>
          </mc:Choice>
          <mc:Fallback xmlns="">
            <p:pic>
              <p:nvPicPr>
                <p:cNvPr id="110" name="Ink 109">
                  <a:extLst>
                    <a:ext uri="{FF2B5EF4-FFF2-40B4-BE49-F238E27FC236}">
                      <a16:creationId xmlns:a16="http://schemas.microsoft.com/office/drawing/2014/main" id="{C4C125E7-AD64-F92C-7F2C-CC113BCED315}"/>
                    </a:ext>
                  </a:extLst>
                </p:cNvPr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7008394" y="970581"/>
                  <a:ext cx="111960" cy="12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9">
              <p14:nvContentPartPr>
                <p14:cNvPr id="111" name="Ink 110">
                  <a:extLst>
                    <a:ext uri="{FF2B5EF4-FFF2-40B4-BE49-F238E27FC236}">
                      <a16:creationId xmlns:a16="http://schemas.microsoft.com/office/drawing/2014/main" id="{4C041C08-E94B-C838-BE8E-32A1D4A7750D}"/>
                    </a:ext>
                  </a:extLst>
                </p14:cNvPr>
                <p14:cNvContentPartPr/>
                <p14:nvPr/>
              </p14:nvContentPartPr>
              <p14:xfrm>
                <a:off x="7174354" y="814701"/>
                <a:ext cx="317880" cy="351720"/>
              </p14:xfrm>
            </p:contentPart>
          </mc:Choice>
          <mc:Fallback xmlns="">
            <p:pic>
              <p:nvPicPr>
                <p:cNvPr id="111" name="Ink 110">
                  <a:extLst>
                    <a:ext uri="{FF2B5EF4-FFF2-40B4-BE49-F238E27FC236}">
                      <a16:creationId xmlns:a16="http://schemas.microsoft.com/office/drawing/2014/main" id="{4C041C08-E94B-C838-BE8E-32A1D4A7750D}"/>
                    </a:ext>
                  </a:extLst>
                </p:cNvPr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7165354" y="806061"/>
                  <a:ext cx="335520" cy="36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1">
              <p14:nvContentPartPr>
                <p14:cNvPr id="112" name="Ink 111">
                  <a:extLst>
                    <a:ext uri="{FF2B5EF4-FFF2-40B4-BE49-F238E27FC236}">
                      <a16:creationId xmlns:a16="http://schemas.microsoft.com/office/drawing/2014/main" id="{21C8D5B1-A69D-36F0-1B15-B32497394189}"/>
                    </a:ext>
                  </a:extLst>
                </p14:cNvPr>
                <p14:cNvContentPartPr/>
                <p14:nvPr/>
              </p14:nvContentPartPr>
              <p14:xfrm>
                <a:off x="7628314" y="738021"/>
                <a:ext cx="39960" cy="8280"/>
              </p14:xfrm>
            </p:contentPart>
          </mc:Choice>
          <mc:Fallback xmlns="">
            <p:pic>
              <p:nvPicPr>
                <p:cNvPr id="112" name="Ink 111">
                  <a:extLst>
                    <a:ext uri="{FF2B5EF4-FFF2-40B4-BE49-F238E27FC236}">
                      <a16:creationId xmlns:a16="http://schemas.microsoft.com/office/drawing/2014/main" id="{21C8D5B1-A69D-36F0-1B15-B32497394189}"/>
                    </a:ext>
                  </a:extLst>
                </p:cNvPr>
                <p:cNvPicPr/>
                <p:nvPr/>
              </p:nvPicPr>
              <p:blipFill>
                <a:blip r:embed="rId182"/>
                <a:stretch>
                  <a:fillRect/>
                </a:stretch>
              </p:blipFill>
              <p:spPr>
                <a:xfrm>
                  <a:off x="7619674" y="729021"/>
                  <a:ext cx="57600" cy="2592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7844594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5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09600" y="685800"/>
            <a:ext cx="10820400" cy="5334000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1800" b="1" dirty="0"/>
              <a:t>Primary Structure:</a:t>
            </a:r>
          </a:p>
          <a:p>
            <a:pPr>
              <a:spcBef>
                <a:spcPts val="0"/>
              </a:spcBef>
            </a:pPr>
            <a:r>
              <a:rPr lang="en-US" sz="1800" dirty="0"/>
              <a:t>Can you describe the mechanism of peptide bond formation</a:t>
            </a:r>
          </a:p>
          <a:p>
            <a:pPr>
              <a:spcBef>
                <a:spcPts val="0"/>
              </a:spcBef>
            </a:pPr>
            <a:r>
              <a:rPr lang="en-US" sz="1800" dirty="0"/>
              <a:t>Can you draw structure of peptides.</a:t>
            </a:r>
          </a:p>
          <a:p>
            <a:pPr>
              <a:spcBef>
                <a:spcPts val="0"/>
              </a:spcBef>
            </a:pPr>
            <a:r>
              <a:rPr lang="en-US" sz="1800" dirty="0"/>
              <a:t>Can you identify amino terminus and give the sequence of amino acids, N -&gt; C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1800" b="1" dirty="0"/>
              <a:t>Secondary structure:</a:t>
            </a:r>
          </a:p>
          <a:p>
            <a:pPr>
              <a:spcBef>
                <a:spcPts val="0"/>
              </a:spcBef>
            </a:pPr>
            <a:r>
              <a:rPr lang="en-US" sz="1800" dirty="0"/>
              <a:t>Identify helical and sheet secondary structures,</a:t>
            </a:r>
          </a:p>
          <a:p>
            <a:pPr>
              <a:spcBef>
                <a:spcPts val="0"/>
              </a:spcBef>
            </a:pPr>
            <a:r>
              <a:rPr lang="en-US" sz="1800" dirty="0"/>
              <a:t>know that they are stabilized by </a:t>
            </a:r>
            <a:r>
              <a:rPr lang="en-US" sz="1800" b="1" dirty="0"/>
              <a:t>mainchain</a:t>
            </a:r>
            <a:r>
              <a:rPr lang="en-US" sz="1800" dirty="0"/>
              <a:t> hydrogen bonds between N-H and O=C.</a:t>
            </a:r>
          </a:p>
          <a:p>
            <a:pPr>
              <a:spcBef>
                <a:spcPts val="0"/>
              </a:spcBef>
            </a:pPr>
            <a:r>
              <a:rPr lang="en-US" sz="1800" dirty="0"/>
              <a:t>Location of H-bonds and sidechains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1800" b="1" dirty="0"/>
              <a:t>Tertiary Structure:</a:t>
            </a:r>
          </a:p>
          <a:p>
            <a:pPr>
              <a:spcBef>
                <a:spcPts val="0"/>
              </a:spcBef>
            </a:pPr>
            <a:r>
              <a:rPr lang="en-US" sz="1800" dirty="0"/>
              <a:t>Can you describe and identify role of the following in stabilizing the folded state.</a:t>
            </a:r>
          </a:p>
          <a:p>
            <a:pPr lvl="1">
              <a:spcBef>
                <a:spcPts val="0"/>
              </a:spcBef>
            </a:pPr>
            <a:r>
              <a:rPr lang="en-US" sz="1800" dirty="0"/>
              <a:t>H-bonds,</a:t>
            </a:r>
          </a:p>
          <a:p>
            <a:pPr lvl="1">
              <a:spcBef>
                <a:spcPts val="0"/>
              </a:spcBef>
            </a:pPr>
            <a:r>
              <a:rPr lang="en-US" sz="1800" dirty="0"/>
              <a:t>van der Waals,</a:t>
            </a:r>
          </a:p>
          <a:p>
            <a:pPr lvl="1">
              <a:spcBef>
                <a:spcPts val="0"/>
              </a:spcBef>
            </a:pPr>
            <a:r>
              <a:rPr lang="en-US" sz="1800" dirty="0"/>
              <a:t>hydrophobic effect</a:t>
            </a:r>
          </a:p>
          <a:p>
            <a:pPr>
              <a:spcBef>
                <a:spcPts val="0"/>
              </a:spcBef>
            </a:pPr>
            <a:r>
              <a:rPr lang="en-US" sz="1800" dirty="0"/>
              <a:t>Can you predict, based on sidechain, which amino acids are found in the core of a protein, and which are found on the surface.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1800" b="1" dirty="0"/>
              <a:t>Quaternary Structure:</a:t>
            </a:r>
          </a:p>
          <a:p>
            <a:pPr>
              <a:spcBef>
                <a:spcPts val="0"/>
              </a:spcBef>
            </a:pPr>
            <a:r>
              <a:rPr lang="en-US" sz="1800" dirty="0"/>
              <a:t>Multiple chains, stabilized by non-covalent and covalent (disulfide bonds) interactions.</a:t>
            </a:r>
          </a:p>
          <a:p>
            <a:pPr>
              <a:spcBef>
                <a:spcPts val="0"/>
              </a:spcBef>
            </a:pPr>
            <a:r>
              <a:rPr lang="en-US" sz="1800" dirty="0"/>
              <a:t>What is the quaternary structure of an antibody?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38F6A81-6B5E-40E8-9E96-65529F3B00BC}"/>
              </a:ext>
            </a:extLst>
          </p:cNvPr>
          <p:cNvSpPr txBox="1"/>
          <p:nvPr/>
        </p:nvSpPr>
        <p:spPr>
          <a:xfrm>
            <a:off x="2819401" y="0"/>
            <a:ext cx="69161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Calibri" panose="020F0502020204030204" pitchFamily="34" charset="0"/>
              </a:rPr>
              <a:t>Protein Structure - Summary and Expectations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5EE4E9F-36AA-C616-5B67-5B0658540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4925F-99FD-422E-B476-CD4213103DB4}" type="datetime1">
              <a:rPr lang="en-US" smtClean="0"/>
              <a:t>8/20/2023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718C85F-21AC-6D83-0BD0-8EC2EB6B6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 &amp; D - Lec 2 - Fall 2023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B63880-7E6C-9E37-C5F1-F82812B1DB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17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ED8AE1BD-4DED-FFAD-7625-02B87BBC6613}"/>
                  </a:ext>
                </a:extLst>
              </p14:cNvPr>
              <p14:cNvContentPartPr/>
              <p14:nvPr/>
            </p14:nvContentPartPr>
            <p14:xfrm>
              <a:off x="408154" y="642621"/>
              <a:ext cx="290520" cy="27900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ED8AE1BD-4DED-FFAD-7625-02B87BBC661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9514" y="633621"/>
                <a:ext cx="308160" cy="296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5612B24E-2950-7325-3A5F-73DA583AE5BB}"/>
                  </a:ext>
                </a:extLst>
              </p14:cNvPr>
              <p14:cNvContentPartPr/>
              <p14:nvPr/>
            </p14:nvContentPartPr>
            <p14:xfrm>
              <a:off x="6772954" y="903621"/>
              <a:ext cx="254160" cy="17136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5612B24E-2950-7325-3A5F-73DA583AE5BB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763954" y="894621"/>
                <a:ext cx="271800" cy="18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DBC79618-D1F6-D472-A32A-E127F12DEA6C}"/>
                  </a:ext>
                </a:extLst>
              </p14:cNvPr>
              <p14:cNvContentPartPr/>
              <p14:nvPr/>
            </p14:nvContentPartPr>
            <p14:xfrm>
              <a:off x="4713034" y="1264701"/>
              <a:ext cx="251280" cy="16632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DBC79618-D1F6-D472-A32A-E127F12DEA6C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704394" y="1255701"/>
                <a:ext cx="268920" cy="183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A42CBAD7-339C-5D16-CD68-8A581672584E}"/>
                  </a:ext>
                </a:extLst>
              </p14:cNvPr>
              <p14:cNvContentPartPr/>
              <p14:nvPr/>
            </p14:nvContentPartPr>
            <p14:xfrm>
              <a:off x="8386834" y="1562421"/>
              <a:ext cx="297000" cy="14148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A42CBAD7-339C-5D16-CD68-8A581672584E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8377834" y="1553421"/>
                <a:ext cx="314640" cy="159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1BBA0C0F-9AE2-6B9A-599C-ABBA44EF94DF}"/>
                  </a:ext>
                </a:extLst>
              </p14:cNvPr>
              <p14:cNvContentPartPr/>
              <p14:nvPr/>
            </p14:nvContentPartPr>
            <p14:xfrm>
              <a:off x="536314" y="1879941"/>
              <a:ext cx="165600" cy="15336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1BBA0C0F-9AE2-6B9A-599C-ABBA44EF94DF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27314" y="1871301"/>
                <a:ext cx="183240" cy="171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BF410282-E3FA-97DA-DCFD-7A8DA1B972AB}"/>
                  </a:ext>
                </a:extLst>
              </p14:cNvPr>
              <p14:cNvContentPartPr/>
              <p14:nvPr/>
            </p14:nvContentPartPr>
            <p14:xfrm>
              <a:off x="2486074" y="2153901"/>
              <a:ext cx="171360" cy="10476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BF410282-E3FA-97DA-DCFD-7A8DA1B972AB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2477434" y="2145261"/>
                <a:ext cx="189000" cy="122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C99D1F03-0DB1-94CB-5912-68069B58D567}"/>
                  </a:ext>
                </a:extLst>
              </p14:cNvPr>
              <p14:cNvContentPartPr/>
              <p14:nvPr/>
            </p14:nvContentPartPr>
            <p14:xfrm>
              <a:off x="5186434" y="2042661"/>
              <a:ext cx="207360" cy="13284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C99D1F03-0DB1-94CB-5912-68069B58D567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5177794" y="2034021"/>
                <a:ext cx="225000" cy="150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D7618D13-A2A1-BB94-EF36-1FB84EBBAC5F}"/>
                  </a:ext>
                </a:extLst>
              </p14:cNvPr>
              <p14:cNvContentPartPr/>
              <p14:nvPr/>
            </p14:nvContentPartPr>
            <p14:xfrm>
              <a:off x="5343034" y="2702181"/>
              <a:ext cx="1292040" cy="4716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D7618D13-A2A1-BB94-EF36-1FB84EBBAC5F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5334394" y="2693541"/>
                <a:ext cx="1309680" cy="64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A6967AC1-B54C-7B7A-B422-6C6413155E63}"/>
                  </a:ext>
                </a:extLst>
              </p14:cNvPr>
              <p14:cNvContentPartPr/>
              <p14:nvPr/>
            </p14:nvContentPartPr>
            <p14:xfrm>
              <a:off x="514714" y="2966061"/>
              <a:ext cx="200160" cy="20160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A6967AC1-B54C-7B7A-B422-6C6413155E63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505714" y="2957421"/>
                <a:ext cx="217800" cy="219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5C580307-5BD3-805D-890D-F18D9FEF1574}"/>
                  </a:ext>
                </a:extLst>
              </p14:cNvPr>
              <p14:cNvContentPartPr/>
              <p14:nvPr/>
            </p14:nvContentPartPr>
            <p14:xfrm>
              <a:off x="2540074" y="3692901"/>
              <a:ext cx="154440" cy="89640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5C580307-5BD3-805D-890D-F18D9FEF1574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2531074" y="3683901"/>
                <a:ext cx="172080" cy="107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16" name="Ink 15">
                <a:extLst>
                  <a:ext uri="{FF2B5EF4-FFF2-40B4-BE49-F238E27FC236}">
                    <a16:creationId xmlns:a16="http://schemas.microsoft.com/office/drawing/2014/main" id="{A93C2BDC-34FD-F7A3-CFC3-F92C941A564A}"/>
                  </a:ext>
                </a:extLst>
              </p14:cNvPr>
              <p14:cNvContentPartPr/>
              <p14:nvPr/>
            </p14:nvContentPartPr>
            <p14:xfrm>
              <a:off x="2937874" y="3879741"/>
              <a:ext cx="135360" cy="85680"/>
            </p14:xfrm>
          </p:contentPart>
        </mc:Choice>
        <mc:Fallback xmlns="">
          <p:pic>
            <p:nvPicPr>
              <p:cNvPr id="16" name="Ink 15">
                <a:extLst>
                  <a:ext uri="{FF2B5EF4-FFF2-40B4-BE49-F238E27FC236}">
                    <a16:creationId xmlns:a16="http://schemas.microsoft.com/office/drawing/2014/main" id="{A93C2BDC-34FD-F7A3-CFC3-F92C941A564A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2929234" y="3871101"/>
                <a:ext cx="153000" cy="103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B20E154F-DAAD-004C-7191-DCCDE3BA9D93}"/>
                  </a:ext>
                </a:extLst>
              </p14:cNvPr>
              <p14:cNvContentPartPr/>
              <p14:nvPr/>
            </p14:nvContentPartPr>
            <p14:xfrm>
              <a:off x="3393994" y="4117341"/>
              <a:ext cx="183960" cy="123120"/>
            </p14:xfrm>
          </p:contentPart>
        </mc:Choice>
        <mc:Fallback xmlns=""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B20E154F-DAAD-004C-7191-DCCDE3BA9D93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3385354" y="4108341"/>
                <a:ext cx="201600" cy="140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25AEE8A1-2BB6-1A6D-E633-FBC2B66EB2F3}"/>
                  </a:ext>
                </a:extLst>
              </p14:cNvPr>
              <p14:cNvContentPartPr/>
              <p14:nvPr/>
            </p14:nvContentPartPr>
            <p14:xfrm>
              <a:off x="5372554" y="4830501"/>
              <a:ext cx="3454920" cy="3564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25AEE8A1-2BB6-1A6D-E633-FBC2B66EB2F3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5363554" y="4821501"/>
                <a:ext cx="3472560" cy="53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22ECBDD9-56D6-4F45-8896-5F2BB176DD75}"/>
                  </a:ext>
                </a:extLst>
              </p14:cNvPr>
              <p14:cNvContentPartPr/>
              <p14:nvPr/>
            </p14:nvContentPartPr>
            <p14:xfrm>
              <a:off x="1554754" y="4938141"/>
              <a:ext cx="1051920" cy="90360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22ECBDD9-56D6-4F45-8896-5F2BB176DD75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1545754" y="4929141"/>
                <a:ext cx="1069560" cy="10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659F4F8A-93E4-95A3-034C-8EB7D892B62C}"/>
                  </a:ext>
                </a:extLst>
              </p14:cNvPr>
              <p14:cNvContentPartPr/>
              <p14:nvPr/>
            </p14:nvContentPartPr>
            <p14:xfrm>
              <a:off x="509314" y="4995741"/>
              <a:ext cx="196920" cy="218880"/>
            </p14:xfrm>
          </p:contentPart>
        </mc:Choice>
        <mc:Fallback xmlns=""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659F4F8A-93E4-95A3-034C-8EB7D892B62C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500314" y="4987101"/>
                <a:ext cx="214560" cy="236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21" name="Ink 20">
                <a:extLst>
                  <a:ext uri="{FF2B5EF4-FFF2-40B4-BE49-F238E27FC236}">
                    <a16:creationId xmlns:a16="http://schemas.microsoft.com/office/drawing/2014/main" id="{9F4215A7-D76D-8A68-AA52-821B3A9A0B1A}"/>
                  </a:ext>
                </a:extLst>
              </p14:cNvPr>
              <p14:cNvContentPartPr/>
              <p14:nvPr/>
            </p14:nvContentPartPr>
            <p14:xfrm>
              <a:off x="1476274" y="5518821"/>
              <a:ext cx="840600" cy="109800"/>
            </p14:xfrm>
          </p:contentPart>
        </mc:Choice>
        <mc:Fallback xmlns=""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id="{9F4215A7-D76D-8A68-AA52-821B3A9A0B1A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1467634" y="5510181"/>
                <a:ext cx="858240" cy="127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22" name="Ink 21">
                <a:extLst>
                  <a:ext uri="{FF2B5EF4-FFF2-40B4-BE49-F238E27FC236}">
                    <a16:creationId xmlns:a16="http://schemas.microsoft.com/office/drawing/2014/main" id="{DD87E3F8-60D4-357F-B7DF-D86A90CBA5E8}"/>
                  </a:ext>
                </a:extLst>
              </p14:cNvPr>
              <p14:cNvContentPartPr/>
              <p14:nvPr/>
            </p14:nvContentPartPr>
            <p14:xfrm>
              <a:off x="4731034" y="5917341"/>
              <a:ext cx="800640" cy="96840"/>
            </p14:xfrm>
          </p:contentPart>
        </mc:Choice>
        <mc:Fallback xmlns="">
          <p:pic>
            <p:nvPicPr>
              <p:cNvPr id="22" name="Ink 21">
                <a:extLst>
                  <a:ext uri="{FF2B5EF4-FFF2-40B4-BE49-F238E27FC236}">
                    <a16:creationId xmlns:a16="http://schemas.microsoft.com/office/drawing/2014/main" id="{DD87E3F8-60D4-357F-B7DF-D86A90CBA5E8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4722394" y="5908341"/>
                <a:ext cx="818280" cy="114480"/>
              </a:xfrm>
              <a:prstGeom prst="rect">
                <a:avLst/>
              </a:prstGeom>
            </p:spPr>
          </p:pic>
        </mc:Fallback>
      </mc:AlternateContent>
      <p:grpSp>
        <p:nvGrpSpPr>
          <p:cNvPr id="26" name="Group 25">
            <a:extLst>
              <a:ext uri="{FF2B5EF4-FFF2-40B4-BE49-F238E27FC236}">
                <a16:creationId xmlns:a16="http://schemas.microsoft.com/office/drawing/2014/main" id="{DF9BB2B0-823B-2331-C94C-E2F2B32A11A1}"/>
              </a:ext>
            </a:extLst>
          </p:cNvPr>
          <p:cNvGrpSpPr/>
          <p:nvPr/>
        </p:nvGrpSpPr>
        <p:grpSpPr>
          <a:xfrm>
            <a:off x="9557194" y="1467021"/>
            <a:ext cx="1067040" cy="1279440"/>
            <a:chOff x="9557194" y="1467021"/>
            <a:chExt cx="1067040" cy="1279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F34F0F65-209C-E733-88E7-63DB3857B854}"/>
                    </a:ext>
                  </a:extLst>
                </p14:cNvPr>
                <p14:cNvContentPartPr/>
                <p14:nvPr/>
              </p14:nvContentPartPr>
              <p14:xfrm>
                <a:off x="9895954" y="1875621"/>
                <a:ext cx="277200" cy="48420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F34F0F65-209C-E733-88E7-63DB3857B854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9887314" y="1866981"/>
                  <a:ext cx="294840" cy="50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F75EE9D2-6463-76B6-CE9B-5F5EBA0B9DE2}"/>
                    </a:ext>
                  </a:extLst>
                </p14:cNvPr>
                <p14:cNvContentPartPr/>
                <p14:nvPr/>
              </p14:nvContentPartPr>
              <p14:xfrm>
                <a:off x="10203034" y="2437221"/>
                <a:ext cx="15480" cy="1836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F75EE9D2-6463-76B6-CE9B-5F5EBA0B9DE2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10194394" y="2428221"/>
                  <a:ext cx="3312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4380F9A9-A3EB-C9CF-645B-D4BD41805936}"/>
                    </a:ext>
                  </a:extLst>
                </p14:cNvPr>
                <p14:cNvContentPartPr/>
                <p14:nvPr/>
              </p14:nvContentPartPr>
              <p14:xfrm>
                <a:off x="9557194" y="1467021"/>
                <a:ext cx="1067040" cy="127944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4380F9A9-A3EB-C9CF-645B-D4BD41805936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9548194" y="1458381"/>
                  <a:ext cx="1084680" cy="129708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4018808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3">
            <a:extLst>
              <a:ext uri="{FF2B5EF4-FFF2-40B4-BE49-F238E27FC236}">
                <a16:creationId xmlns:a16="http://schemas.microsoft.com/office/drawing/2014/main" id="{60E381EC-AFD2-4ED4-A1D3-6B5B8A8A9E2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88"/>
          <a:stretch/>
        </p:blipFill>
        <p:spPr>
          <a:xfrm>
            <a:off x="787208" y="986620"/>
            <a:ext cx="4138153" cy="2299307"/>
          </a:xfrm>
          <a:prstGeom prst="rect">
            <a:avLst/>
          </a:prstGeom>
        </p:spPr>
      </p:pic>
      <p:pic>
        <p:nvPicPr>
          <p:cNvPr id="5" name="Content Placeholder 4" descr="Figure 4-28"/>
          <p:cNvPicPr>
            <a:picLocks noGrp="1" noChangeAspect="1" noChangeArrowheads="1"/>
          </p:cNvPicPr>
          <p:nvPr>
            <p:ph idx="4294967295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51"/>
          <a:stretch/>
        </p:blipFill>
        <p:spPr bwMode="auto">
          <a:xfrm>
            <a:off x="6948488" y="2584450"/>
            <a:ext cx="5243512" cy="395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8575"/>
            <a:ext cx="6121400" cy="792163"/>
          </a:xfrm>
        </p:spPr>
        <p:txBody>
          <a:bodyPr>
            <a:noAutofit/>
          </a:bodyPr>
          <a:lstStyle/>
          <a:p>
            <a:pPr algn="l"/>
            <a:r>
              <a:rPr lang="en-US" sz="2400" dirty="0"/>
              <a:t>Ligand Binding: Most Proteins Bind to Other Molecules in Biological Interactions: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3213B1A7-5083-43E6-B3F3-D660BAA6A1E8}"/>
              </a:ext>
            </a:extLst>
          </p:cNvPr>
          <p:cNvCxnSpPr>
            <a:cxnSpLocks/>
          </p:cNvCxnSpPr>
          <p:nvPr/>
        </p:nvCxnSpPr>
        <p:spPr>
          <a:xfrm flipV="1">
            <a:off x="6320465" y="4161144"/>
            <a:ext cx="2438400" cy="1"/>
          </a:xfrm>
          <a:prstGeom prst="straightConnector1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22526" y="4274503"/>
            <a:ext cx="29979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latin typeface="Calibri" panose="020F0502020204030204" pitchFamily="34" charset="0"/>
              </a:rPr>
              <a:t>Binding site </a:t>
            </a:r>
            <a:r>
              <a:rPr lang="en-US" dirty="0">
                <a:latin typeface="Calibri" panose="020F0502020204030204" pitchFamily="34" charset="0"/>
              </a:rPr>
              <a:t>allow a protein to interact with specific </a:t>
            </a:r>
            <a:r>
              <a:rPr lang="en-US" b="1" dirty="0">
                <a:latin typeface="Calibri" panose="020F0502020204030204" pitchFamily="34" charset="0"/>
              </a:rPr>
              <a:t>ligands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664558-F5A6-4494-B5A7-E05BBCFAE138}"/>
              </a:ext>
            </a:extLst>
          </p:cNvPr>
          <p:cNvSpPr txBox="1"/>
          <p:nvPr/>
        </p:nvSpPr>
        <p:spPr>
          <a:xfrm>
            <a:off x="317246" y="5152954"/>
            <a:ext cx="37000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</a:rPr>
              <a:t>Binding site is generated by the </a:t>
            </a:r>
            <a:r>
              <a:rPr lang="en-US" b="1" dirty="0">
                <a:latin typeface="Calibri" panose="020F0502020204030204" pitchFamily="34" charset="0"/>
              </a:rPr>
              <a:t>folded</a:t>
            </a:r>
            <a:r>
              <a:rPr lang="en-US" dirty="0">
                <a:latin typeface="Calibri" panose="020F0502020204030204" pitchFamily="34" charset="0"/>
              </a:rPr>
              <a:t> form of the protein.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42A7952-75BA-46FF-8185-289ED1E0A8F1}"/>
              </a:ext>
            </a:extLst>
          </p:cNvPr>
          <p:cNvSpPr txBox="1"/>
          <p:nvPr/>
        </p:nvSpPr>
        <p:spPr>
          <a:xfrm>
            <a:off x="6158571" y="155222"/>
            <a:ext cx="5928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</a:rPr>
              <a:t>The bound ligand can be stabilized by any and all  of: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12432BE-0B68-421F-8D95-B8DB3A2FD5CE}"/>
              </a:ext>
            </a:extLst>
          </p:cNvPr>
          <p:cNvSpPr txBox="1"/>
          <p:nvPr/>
        </p:nvSpPr>
        <p:spPr>
          <a:xfrm>
            <a:off x="304417" y="3208317"/>
            <a:ext cx="4267585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latin typeface="Calibri" panose="020F0502020204030204" pitchFamily="34" charset="0"/>
              </a:rPr>
              <a:t>Ligand</a:t>
            </a:r>
            <a:r>
              <a:rPr lang="en-US" dirty="0">
                <a:solidFill>
                  <a:srgbClr val="C00000"/>
                </a:solidFill>
                <a:latin typeface="Calibri" panose="020F0502020204030204" pitchFamily="34" charset="0"/>
              </a:rPr>
              <a:t>: </a:t>
            </a:r>
            <a:r>
              <a:rPr lang="en-US" dirty="0">
                <a:latin typeface="Calibri" panose="020F0502020204030204" pitchFamily="34" charset="0"/>
              </a:rPr>
              <a:t>Something that binds to a protein, usually small molecules (e.g. </a:t>
            </a:r>
            <a:r>
              <a:rPr lang="en-US" dirty="0" err="1">
                <a:latin typeface="Calibri" panose="020F0502020204030204" pitchFamily="34" charset="0"/>
              </a:rPr>
              <a:t>cyclicAMP</a:t>
            </a:r>
            <a:r>
              <a:rPr lang="en-US" dirty="0">
                <a:latin typeface="Calibri" panose="020F0502020204030204" pitchFamily="34" charset="0"/>
              </a:rPr>
              <a:t>, cAMP).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E2FD7E1-032F-4A82-B24E-C375FD960A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6035" y="3045373"/>
            <a:ext cx="2247431" cy="1666963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DC333B6-1342-4DD2-B6B4-4279202229DA}"/>
              </a:ext>
            </a:extLst>
          </p:cNvPr>
          <p:cNvSpPr txBox="1"/>
          <p:nvPr/>
        </p:nvSpPr>
        <p:spPr>
          <a:xfrm>
            <a:off x="5239373" y="2898363"/>
            <a:ext cx="670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Calibri" panose="020F0502020204030204" pitchFamily="34" charset="0"/>
              </a:rPr>
              <a:t>cAMP</a:t>
            </a:r>
          </a:p>
        </p:txBody>
      </p:sp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6D76F248-910D-4B18-B933-E50CA8A8DD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4841196"/>
              </p:ext>
            </p:extLst>
          </p:nvPr>
        </p:nvGraphicFramePr>
        <p:xfrm>
          <a:off x="6320465" y="687356"/>
          <a:ext cx="5243283" cy="21952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9234">
                  <a:extLst>
                    <a:ext uri="{9D8B030D-6E8A-4147-A177-3AD203B41FA5}">
                      <a16:colId xmlns:a16="http://schemas.microsoft.com/office/drawing/2014/main" val="1829043527"/>
                    </a:ext>
                  </a:extLst>
                </a:gridCol>
                <a:gridCol w="3164049">
                  <a:extLst>
                    <a:ext uri="{9D8B030D-6E8A-4147-A177-3AD203B41FA5}">
                      <a16:colId xmlns:a16="http://schemas.microsoft.com/office/drawing/2014/main" val="8816739"/>
                    </a:ext>
                  </a:extLst>
                </a:gridCol>
              </a:tblGrid>
              <a:tr h="439043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Calibri" panose="020F0502020204030204" pitchFamily="34" charset="0"/>
                        </a:rPr>
                        <a:t>Interaction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Calibri" panose="020F0502020204030204" pitchFamily="34" charset="0"/>
                        </a:rPr>
                        <a:t>Which stabilize cAMP Binding?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5044558"/>
                  </a:ext>
                </a:extLst>
              </a:tr>
              <a:tr h="439043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Calibri" panose="020F0502020204030204" pitchFamily="34" charset="0"/>
                        </a:rPr>
                        <a:t>van der Waals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5477265"/>
                  </a:ext>
                </a:extLst>
              </a:tr>
              <a:tr h="439043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Calibri" panose="020F0502020204030204" pitchFamily="34" charset="0"/>
                        </a:rPr>
                        <a:t>H-Bonding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9156345"/>
                  </a:ext>
                </a:extLst>
              </a:tr>
              <a:tr h="439043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Calibri" panose="020F0502020204030204" pitchFamily="34" charset="0"/>
                        </a:rPr>
                        <a:t>Electrostatic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3567589"/>
                  </a:ext>
                </a:extLst>
              </a:tr>
              <a:tr h="439043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Calibri" panose="020F0502020204030204" pitchFamily="34" charset="0"/>
                        </a:rPr>
                        <a:t>Hydrophobic effect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5585978"/>
                  </a:ext>
                </a:extLst>
              </a:tr>
            </a:tbl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79A6DA-AE13-7544-4E89-D8ABFFA4F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FAB81-B799-4F44-BD08-34DA4F577D6B}" type="datetime1">
              <a:rPr lang="en-US" smtClean="0"/>
              <a:t>8/20/2023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51BEF2E7-54BD-3963-08B6-BD947C75CB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 &amp; D - Lec 2 - Fall 2023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9C24E30-67ED-99CD-A701-CBDAE9793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18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70827D9F-CB41-1A8C-8404-0C1081F8E662}"/>
                  </a:ext>
                </a:extLst>
              </p14:cNvPr>
              <p14:cNvContentPartPr/>
              <p14:nvPr/>
            </p14:nvContentPartPr>
            <p14:xfrm>
              <a:off x="930202" y="1368021"/>
              <a:ext cx="532080" cy="47520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70827D9F-CB41-1A8C-8404-0C1081F8E662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21562" y="1359021"/>
                <a:ext cx="549720" cy="492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987ED436-6AA5-6D9C-B947-5D66C4CC16AF}"/>
                  </a:ext>
                </a:extLst>
              </p14:cNvPr>
              <p14:cNvContentPartPr/>
              <p14:nvPr/>
            </p14:nvContentPartPr>
            <p14:xfrm>
              <a:off x="2991922" y="3413181"/>
              <a:ext cx="1098000" cy="54864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987ED436-6AA5-6D9C-B947-5D66C4CC16AF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982922" y="3404541"/>
                <a:ext cx="1115640" cy="566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4ADA864C-E673-F7C1-C2CB-8CD53F7A43E0}"/>
                  </a:ext>
                </a:extLst>
              </p14:cNvPr>
              <p14:cNvContentPartPr/>
              <p14:nvPr/>
            </p14:nvContentPartPr>
            <p14:xfrm>
              <a:off x="5180002" y="2859501"/>
              <a:ext cx="794880" cy="48888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4ADA864C-E673-F7C1-C2CB-8CD53F7A43E0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5171362" y="2850861"/>
                <a:ext cx="812520" cy="506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A7CF926E-E985-F941-8281-CF7F428005AC}"/>
                  </a:ext>
                </a:extLst>
              </p14:cNvPr>
              <p14:cNvContentPartPr/>
              <p14:nvPr/>
            </p14:nvContentPartPr>
            <p14:xfrm>
              <a:off x="4624162" y="2981901"/>
              <a:ext cx="2566440" cy="2285280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A7CF926E-E985-F941-8281-CF7F428005AC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4615522" y="2972901"/>
                <a:ext cx="2584080" cy="2302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6" name="Ink 15">
                <a:extLst>
                  <a:ext uri="{FF2B5EF4-FFF2-40B4-BE49-F238E27FC236}">
                    <a16:creationId xmlns:a16="http://schemas.microsoft.com/office/drawing/2014/main" id="{7B3C9951-D3E0-BB09-790D-CE5B2100CE99}"/>
                  </a:ext>
                </a:extLst>
              </p14:cNvPr>
              <p14:cNvContentPartPr/>
              <p14:nvPr/>
            </p14:nvContentPartPr>
            <p14:xfrm>
              <a:off x="1286242" y="2048781"/>
              <a:ext cx="616680" cy="469080"/>
            </p14:xfrm>
          </p:contentPart>
        </mc:Choice>
        <mc:Fallback xmlns="">
          <p:pic>
            <p:nvPicPr>
              <p:cNvPr id="16" name="Ink 15">
                <a:extLst>
                  <a:ext uri="{FF2B5EF4-FFF2-40B4-BE49-F238E27FC236}">
                    <a16:creationId xmlns:a16="http://schemas.microsoft.com/office/drawing/2014/main" id="{7B3C9951-D3E0-BB09-790D-CE5B2100CE99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1277242" y="2040141"/>
                <a:ext cx="634320" cy="48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36C4B7CE-E25F-897A-A468-1A5A2ECF661B}"/>
                  </a:ext>
                </a:extLst>
              </p14:cNvPr>
              <p14:cNvContentPartPr/>
              <p14:nvPr/>
            </p14:nvContentPartPr>
            <p14:xfrm>
              <a:off x="1935322" y="3007101"/>
              <a:ext cx="542880" cy="33300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36C4B7CE-E25F-897A-A468-1A5A2ECF661B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1926682" y="2998101"/>
                <a:ext cx="560520" cy="350640"/>
              </a:xfrm>
              <a:prstGeom prst="rect">
                <a:avLst/>
              </a:prstGeom>
            </p:spPr>
          </p:pic>
        </mc:Fallback>
      </mc:AlternateContent>
      <p:grpSp>
        <p:nvGrpSpPr>
          <p:cNvPr id="32" name="Group 31">
            <a:extLst>
              <a:ext uri="{FF2B5EF4-FFF2-40B4-BE49-F238E27FC236}">
                <a16:creationId xmlns:a16="http://schemas.microsoft.com/office/drawing/2014/main" id="{3A011A6C-3561-D9FF-7985-299162E8D891}"/>
              </a:ext>
            </a:extLst>
          </p:cNvPr>
          <p:cNvGrpSpPr/>
          <p:nvPr/>
        </p:nvGrpSpPr>
        <p:grpSpPr>
          <a:xfrm>
            <a:off x="2552362" y="2705421"/>
            <a:ext cx="691560" cy="554760"/>
            <a:chOff x="2552362" y="2705421"/>
            <a:chExt cx="691560" cy="554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06E7C71B-9432-C967-A91D-D6D64B5475C1}"/>
                    </a:ext>
                  </a:extLst>
                </p14:cNvPr>
                <p14:cNvContentPartPr/>
                <p14:nvPr/>
              </p14:nvContentPartPr>
              <p14:xfrm>
                <a:off x="2571802" y="2981181"/>
                <a:ext cx="42120" cy="11916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06E7C71B-9432-C967-A91D-D6D64B5475C1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2562802" y="2972541"/>
                  <a:ext cx="59760" cy="13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351CD5F0-6A1C-CA55-FEB2-EA91CCBD5CD0}"/>
                    </a:ext>
                  </a:extLst>
                </p14:cNvPr>
                <p14:cNvContentPartPr/>
                <p14:nvPr/>
              </p14:nvContentPartPr>
              <p14:xfrm>
                <a:off x="2552362" y="2885421"/>
                <a:ext cx="90360" cy="12348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351CD5F0-6A1C-CA55-FEB2-EA91CCBD5CD0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2543722" y="2876781"/>
                  <a:ext cx="108000" cy="14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9436338B-36AF-54B7-569D-3D59D524F29C}"/>
                    </a:ext>
                  </a:extLst>
                </p14:cNvPr>
                <p14:cNvContentPartPr/>
                <p14:nvPr/>
              </p14:nvContentPartPr>
              <p14:xfrm>
                <a:off x="2577922" y="2984061"/>
                <a:ext cx="90360" cy="7164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9436338B-36AF-54B7-569D-3D59D524F29C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2569282" y="2975421"/>
                  <a:ext cx="108000" cy="8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69EE4427-5F90-0188-0A44-C0032128BE0A}"/>
                    </a:ext>
                  </a:extLst>
                </p14:cNvPr>
                <p14:cNvContentPartPr/>
                <p14:nvPr/>
              </p14:nvContentPartPr>
              <p14:xfrm>
                <a:off x="2707882" y="2808021"/>
                <a:ext cx="113400" cy="20628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69EE4427-5F90-0188-0A44-C0032128BE0A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2699242" y="2799021"/>
                  <a:ext cx="131040" cy="22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1BC88782-BDA2-7371-B782-5F4BC693D413}"/>
                    </a:ext>
                  </a:extLst>
                </p14:cNvPr>
                <p14:cNvContentPartPr/>
                <p14:nvPr/>
              </p14:nvContentPartPr>
              <p14:xfrm>
                <a:off x="2837122" y="2705421"/>
                <a:ext cx="118080" cy="19008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1BC88782-BDA2-7371-B782-5F4BC693D413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2828122" y="2696781"/>
                  <a:ext cx="135720" cy="20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FC776FE8-F34A-84F5-B540-A65A3EFCEE45}"/>
                    </a:ext>
                  </a:extLst>
                </p14:cNvPr>
                <p14:cNvContentPartPr/>
                <p14:nvPr/>
              </p14:nvContentPartPr>
              <p14:xfrm>
                <a:off x="2783482" y="3024741"/>
                <a:ext cx="86400" cy="23544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FC776FE8-F34A-84F5-B540-A65A3EFCEE45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2774482" y="3015741"/>
                  <a:ext cx="104040" cy="25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ACC42561-3C13-4691-4D1D-8A8AA52B56C8}"/>
                    </a:ext>
                  </a:extLst>
                </p14:cNvPr>
                <p14:cNvContentPartPr/>
                <p14:nvPr/>
              </p14:nvContentPartPr>
              <p14:xfrm>
                <a:off x="2749642" y="3107901"/>
                <a:ext cx="139320" cy="12744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ACC42561-3C13-4691-4D1D-8A8AA52B56C8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2741002" y="3099261"/>
                  <a:ext cx="156960" cy="14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87FACF6C-FE4A-512B-1DA5-9BEF0C2C6B51}"/>
                    </a:ext>
                  </a:extLst>
                </p14:cNvPr>
                <p14:cNvContentPartPr/>
                <p14:nvPr/>
              </p14:nvContentPartPr>
              <p14:xfrm>
                <a:off x="2888602" y="3084861"/>
                <a:ext cx="79920" cy="8280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87FACF6C-FE4A-512B-1DA5-9BEF0C2C6B51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2879962" y="3075861"/>
                  <a:ext cx="97560" cy="10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9A602556-2DF5-510D-9190-3FC04AD3152E}"/>
                    </a:ext>
                  </a:extLst>
                </p14:cNvPr>
                <p14:cNvContentPartPr/>
                <p14:nvPr/>
              </p14:nvContentPartPr>
              <p14:xfrm>
                <a:off x="2925322" y="3007461"/>
                <a:ext cx="102600" cy="8244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9A602556-2DF5-510D-9190-3FC04AD3152E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2916682" y="2998461"/>
                  <a:ext cx="120240" cy="10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7B8B349C-047F-7DD9-E691-49D19231DC94}"/>
                    </a:ext>
                  </a:extLst>
                </p14:cNvPr>
                <p14:cNvContentPartPr/>
                <p14:nvPr/>
              </p14:nvContentPartPr>
              <p14:xfrm>
                <a:off x="3034042" y="2873901"/>
                <a:ext cx="209880" cy="14292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7B8B349C-047F-7DD9-E691-49D19231DC94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3025042" y="2864901"/>
                  <a:ext cx="227520" cy="1605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8">
            <p14:nvContentPartPr>
              <p14:cNvPr id="33" name="Ink 32">
                <a:extLst>
                  <a:ext uri="{FF2B5EF4-FFF2-40B4-BE49-F238E27FC236}">
                    <a16:creationId xmlns:a16="http://schemas.microsoft.com/office/drawing/2014/main" id="{130DC14B-6B63-CB96-F1B1-D8A1DE36BB79}"/>
                  </a:ext>
                </a:extLst>
              </p14:cNvPr>
              <p14:cNvContentPartPr/>
              <p14:nvPr/>
            </p14:nvContentPartPr>
            <p14:xfrm>
              <a:off x="3300802" y="914781"/>
              <a:ext cx="1226160" cy="545040"/>
            </p14:xfrm>
          </p:contentPart>
        </mc:Choice>
        <mc:Fallback xmlns="">
          <p:pic>
            <p:nvPicPr>
              <p:cNvPr id="33" name="Ink 32">
                <a:extLst>
                  <a:ext uri="{FF2B5EF4-FFF2-40B4-BE49-F238E27FC236}">
                    <a16:creationId xmlns:a16="http://schemas.microsoft.com/office/drawing/2014/main" id="{130DC14B-6B63-CB96-F1B1-D8A1DE36BB79}"/>
                  </a:ext>
                </a:extLst>
              </p:cNvPr>
              <p:cNvPicPr/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3292162" y="905781"/>
                <a:ext cx="1243800" cy="562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0">
            <p14:nvContentPartPr>
              <p14:cNvPr id="34" name="Ink 33">
                <a:extLst>
                  <a:ext uri="{FF2B5EF4-FFF2-40B4-BE49-F238E27FC236}">
                    <a16:creationId xmlns:a16="http://schemas.microsoft.com/office/drawing/2014/main" id="{9405059D-B5E0-3A52-3FD7-CB2E957CA341}"/>
                  </a:ext>
                </a:extLst>
              </p14:cNvPr>
              <p14:cNvContentPartPr/>
              <p14:nvPr/>
            </p14:nvContentPartPr>
            <p14:xfrm>
              <a:off x="7701082" y="1156701"/>
              <a:ext cx="207360" cy="198000"/>
            </p14:xfrm>
          </p:contentPart>
        </mc:Choice>
        <mc:Fallback xmlns="">
          <p:pic>
            <p:nvPicPr>
              <p:cNvPr id="34" name="Ink 33">
                <a:extLst>
                  <a:ext uri="{FF2B5EF4-FFF2-40B4-BE49-F238E27FC236}">
                    <a16:creationId xmlns:a16="http://schemas.microsoft.com/office/drawing/2014/main" id="{9405059D-B5E0-3A52-3FD7-CB2E957CA341}"/>
                  </a:ext>
                </a:extLst>
              </p:cNvPr>
              <p:cNvPicPr/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7692442" y="1147701"/>
                <a:ext cx="225000" cy="215640"/>
              </a:xfrm>
              <a:prstGeom prst="rect">
                <a:avLst/>
              </a:prstGeom>
            </p:spPr>
          </p:pic>
        </mc:Fallback>
      </mc:AlternateContent>
      <p:grpSp>
        <p:nvGrpSpPr>
          <p:cNvPr id="38" name="Group 37">
            <a:extLst>
              <a:ext uri="{FF2B5EF4-FFF2-40B4-BE49-F238E27FC236}">
                <a16:creationId xmlns:a16="http://schemas.microsoft.com/office/drawing/2014/main" id="{E84E2BA6-9037-943C-38DF-605A211CE639}"/>
              </a:ext>
            </a:extLst>
          </p:cNvPr>
          <p:cNvGrpSpPr/>
          <p:nvPr/>
        </p:nvGrpSpPr>
        <p:grpSpPr>
          <a:xfrm>
            <a:off x="7490842" y="1684461"/>
            <a:ext cx="248400" cy="501120"/>
            <a:chOff x="7490842" y="1684461"/>
            <a:chExt cx="248400" cy="501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783AE38F-AA5C-61B2-7C5A-58EA5A73EB87}"/>
                    </a:ext>
                  </a:extLst>
                </p14:cNvPr>
                <p14:cNvContentPartPr/>
                <p14:nvPr/>
              </p14:nvContentPartPr>
              <p14:xfrm>
                <a:off x="7490842" y="1684461"/>
                <a:ext cx="180000" cy="12636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783AE38F-AA5C-61B2-7C5A-58EA5A73EB87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7482202" y="1675821"/>
                  <a:ext cx="197640" cy="14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8785FA1D-87FA-9D77-6795-504F2ACC85D7}"/>
                    </a:ext>
                  </a:extLst>
                </p14:cNvPr>
                <p14:cNvContentPartPr/>
                <p14:nvPr/>
              </p14:nvContentPartPr>
              <p14:xfrm>
                <a:off x="7559242" y="2076141"/>
                <a:ext cx="180000" cy="10944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8785FA1D-87FA-9D77-6795-504F2ACC85D7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7550602" y="2067501"/>
                  <a:ext cx="197640" cy="1270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46">
            <p14:nvContentPartPr>
              <p14:cNvPr id="39" name="Ink 38">
                <a:extLst>
                  <a:ext uri="{FF2B5EF4-FFF2-40B4-BE49-F238E27FC236}">
                    <a16:creationId xmlns:a16="http://schemas.microsoft.com/office/drawing/2014/main" id="{222F1F14-8809-88DB-D47D-2529CB5146A2}"/>
                  </a:ext>
                </a:extLst>
              </p14:cNvPr>
              <p14:cNvContentPartPr/>
              <p14:nvPr/>
            </p14:nvContentPartPr>
            <p14:xfrm>
              <a:off x="8003122" y="2498061"/>
              <a:ext cx="223560" cy="146880"/>
            </p14:xfrm>
          </p:contentPart>
        </mc:Choice>
        <mc:Fallback xmlns="">
          <p:pic>
            <p:nvPicPr>
              <p:cNvPr id="39" name="Ink 38">
                <a:extLst>
                  <a:ext uri="{FF2B5EF4-FFF2-40B4-BE49-F238E27FC236}">
                    <a16:creationId xmlns:a16="http://schemas.microsoft.com/office/drawing/2014/main" id="{222F1F14-8809-88DB-D47D-2529CB5146A2}"/>
                  </a:ext>
                </a:extLst>
              </p:cNvPr>
              <p:cNvPicPr/>
              <p:nvPr/>
            </p:nvPicPr>
            <p:blipFill>
              <a:blip r:embed="rId47"/>
              <a:stretch>
                <a:fillRect/>
              </a:stretch>
            </p:blipFill>
            <p:spPr>
              <a:xfrm>
                <a:off x="7994122" y="2489421"/>
                <a:ext cx="241200" cy="164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8">
            <p14:nvContentPartPr>
              <p14:cNvPr id="47" name="Ink 46">
                <a:extLst>
                  <a:ext uri="{FF2B5EF4-FFF2-40B4-BE49-F238E27FC236}">
                    <a16:creationId xmlns:a16="http://schemas.microsoft.com/office/drawing/2014/main" id="{F6B89C57-3D67-FBAE-6D09-831CCA2C2784}"/>
                  </a:ext>
                </a:extLst>
              </p14:cNvPr>
              <p14:cNvContentPartPr/>
              <p14:nvPr/>
            </p14:nvContentPartPr>
            <p14:xfrm>
              <a:off x="9728242" y="655941"/>
              <a:ext cx="1537560" cy="416880"/>
            </p14:xfrm>
          </p:contentPart>
        </mc:Choice>
        <mc:Fallback xmlns="">
          <p:pic>
            <p:nvPicPr>
              <p:cNvPr id="47" name="Ink 46">
                <a:extLst>
                  <a:ext uri="{FF2B5EF4-FFF2-40B4-BE49-F238E27FC236}">
                    <a16:creationId xmlns:a16="http://schemas.microsoft.com/office/drawing/2014/main" id="{F6B89C57-3D67-FBAE-6D09-831CCA2C2784}"/>
                  </a:ext>
                </a:extLst>
              </p:cNvPr>
              <p:cNvPicPr/>
              <p:nvPr/>
            </p:nvPicPr>
            <p:blipFill>
              <a:blip r:embed="rId49"/>
              <a:stretch>
                <a:fillRect/>
              </a:stretch>
            </p:blipFill>
            <p:spPr>
              <a:xfrm>
                <a:off x="9719242" y="647301"/>
                <a:ext cx="1555200" cy="434520"/>
              </a:xfrm>
              <a:prstGeom prst="rect">
                <a:avLst/>
              </a:prstGeom>
            </p:spPr>
          </p:pic>
        </mc:Fallback>
      </mc:AlternateContent>
      <p:grpSp>
        <p:nvGrpSpPr>
          <p:cNvPr id="72" name="Group 71">
            <a:extLst>
              <a:ext uri="{FF2B5EF4-FFF2-40B4-BE49-F238E27FC236}">
                <a16:creationId xmlns:a16="http://schemas.microsoft.com/office/drawing/2014/main" id="{12110636-6F8B-CE3B-8158-8A7EC9625C9E}"/>
              </a:ext>
            </a:extLst>
          </p:cNvPr>
          <p:cNvGrpSpPr/>
          <p:nvPr/>
        </p:nvGrpSpPr>
        <p:grpSpPr>
          <a:xfrm>
            <a:off x="6868402" y="2952021"/>
            <a:ext cx="5010480" cy="3805560"/>
            <a:chOff x="6868402" y="2952021"/>
            <a:chExt cx="5010480" cy="3805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F42F0E3C-8EB5-B5B0-C476-4C69C85A8BF8}"/>
                    </a:ext>
                  </a:extLst>
                </p14:cNvPr>
                <p14:cNvContentPartPr/>
                <p14:nvPr/>
              </p14:nvContentPartPr>
              <p14:xfrm>
                <a:off x="9311722" y="3672021"/>
                <a:ext cx="472680" cy="41832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F42F0E3C-8EB5-B5B0-C476-4C69C85A8BF8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9303082" y="3663021"/>
                  <a:ext cx="490320" cy="43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BC0C70AC-BD67-9BA1-B6D4-088168916562}"/>
                    </a:ext>
                  </a:extLst>
                </p14:cNvPr>
                <p14:cNvContentPartPr/>
                <p14:nvPr/>
              </p14:nvContentPartPr>
              <p14:xfrm>
                <a:off x="9320002" y="3991341"/>
                <a:ext cx="103680" cy="9972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BC0C70AC-BD67-9BA1-B6D4-088168916562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9311002" y="3982341"/>
                  <a:ext cx="121320" cy="11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50" name="Ink 49">
                  <a:extLst>
                    <a:ext uri="{FF2B5EF4-FFF2-40B4-BE49-F238E27FC236}">
                      <a16:creationId xmlns:a16="http://schemas.microsoft.com/office/drawing/2014/main" id="{D75E5A2B-F49D-D4E6-2F4F-D67A928D91CC}"/>
                    </a:ext>
                  </a:extLst>
                </p14:cNvPr>
                <p14:cNvContentPartPr/>
                <p14:nvPr/>
              </p14:nvContentPartPr>
              <p14:xfrm>
                <a:off x="9856042" y="3502101"/>
                <a:ext cx="111960" cy="91440"/>
              </p14:xfrm>
            </p:contentPart>
          </mc:Choice>
          <mc:Fallback xmlns="">
            <p:pic>
              <p:nvPicPr>
                <p:cNvPr id="50" name="Ink 49">
                  <a:extLst>
                    <a:ext uri="{FF2B5EF4-FFF2-40B4-BE49-F238E27FC236}">
                      <a16:creationId xmlns:a16="http://schemas.microsoft.com/office/drawing/2014/main" id="{D75E5A2B-F49D-D4E6-2F4F-D67A928D91CC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9847402" y="3493461"/>
                  <a:ext cx="129600" cy="10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59F7A41C-C2E9-E25A-A3EF-8569AE8EAEFC}"/>
                    </a:ext>
                  </a:extLst>
                </p14:cNvPr>
                <p14:cNvContentPartPr/>
                <p14:nvPr/>
              </p14:nvContentPartPr>
              <p14:xfrm>
                <a:off x="9989962" y="3305901"/>
                <a:ext cx="119520" cy="19728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59F7A41C-C2E9-E25A-A3EF-8569AE8EAEFC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9980962" y="3297261"/>
                  <a:ext cx="137160" cy="21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FE8702B8-352D-ED1A-36BD-4BFC2678E42C}"/>
                    </a:ext>
                  </a:extLst>
                </p14:cNvPr>
                <p14:cNvContentPartPr/>
                <p14:nvPr/>
              </p14:nvContentPartPr>
              <p14:xfrm>
                <a:off x="9998242" y="3373581"/>
                <a:ext cx="101520" cy="8100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FE8702B8-352D-ED1A-36BD-4BFC2678E42C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9989602" y="3364581"/>
                  <a:ext cx="119160" cy="9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7711FB39-B291-CBE9-87A6-F6A20DB141A9}"/>
                    </a:ext>
                  </a:extLst>
                </p14:cNvPr>
                <p14:cNvContentPartPr/>
                <p14:nvPr/>
              </p14:nvContentPartPr>
              <p14:xfrm>
                <a:off x="10112002" y="3207981"/>
                <a:ext cx="151200" cy="17568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7711FB39-B291-CBE9-87A6-F6A20DB141A9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10103002" y="3198981"/>
                  <a:ext cx="168840" cy="19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1B35927A-9B80-E79F-0230-FEBB0389AA9B}"/>
                    </a:ext>
                  </a:extLst>
                </p14:cNvPr>
                <p14:cNvContentPartPr/>
                <p14:nvPr/>
              </p14:nvContentPartPr>
              <p14:xfrm>
                <a:off x="10274722" y="3090621"/>
                <a:ext cx="122400" cy="19980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1B35927A-9B80-E79F-0230-FEBB0389AA9B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10265722" y="3081621"/>
                  <a:ext cx="140040" cy="21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3700F3A9-4987-6F8A-D8EF-6C80C4608A55}"/>
                    </a:ext>
                  </a:extLst>
                </p14:cNvPr>
                <p14:cNvContentPartPr/>
                <p14:nvPr/>
              </p14:nvContentPartPr>
              <p14:xfrm>
                <a:off x="7158562" y="2952021"/>
                <a:ext cx="802080" cy="67896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3700F3A9-4987-6F8A-D8EF-6C80C4608A55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7149922" y="2943021"/>
                  <a:ext cx="819720" cy="69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56" name="Ink 55">
                  <a:extLst>
                    <a:ext uri="{FF2B5EF4-FFF2-40B4-BE49-F238E27FC236}">
                      <a16:creationId xmlns:a16="http://schemas.microsoft.com/office/drawing/2014/main" id="{9CC93124-34B5-27EB-D876-37CF429D4357}"/>
                    </a:ext>
                  </a:extLst>
                </p14:cNvPr>
                <p14:cNvContentPartPr/>
                <p14:nvPr/>
              </p14:nvContentPartPr>
              <p14:xfrm>
                <a:off x="7011322" y="3570141"/>
                <a:ext cx="563760" cy="666360"/>
              </p14:xfrm>
            </p:contentPart>
          </mc:Choice>
          <mc:Fallback xmlns="">
            <p:pic>
              <p:nvPicPr>
                <p:cNvPr id="56" name="Ink 55">
                  <a:extLst>
                    <a:ext uri="{FF2B5EF4-FFF2-40B4-BE49-F238E27FC236}">
                      <a16:creationId xmlns:a16="http://schemas.microsoft.com/office/drawing/2014/main" id="{9CC93124-34B5-27EB-D876-37CF429D4357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7002322" y="3561141"/>
                  <a:ext cx="581400" cy="68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7C2B9C67-1FC5-23C5-FA36-6CB67836CC3D}"/>
                    </a:ext>
                  </a:extLst>
                </p14:cNvPr>
                <p14:cNvContentPartPr/>
                <p14:nvPr/>
              </p14:nvContentPartPr>
              <p14:xfrm>
                <a:off x="6868402" y="4433061"/>
                <a:ext cx="372240" cy="61848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7C2B9C67-1FC5-23C5-FA36-6CB67836CC3D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6859402" y="4424421"/>
                  <a:ext cx="389880" cy="63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04F217EE-AC62-FB6B-7D04-CAA163DFAB22}"/>
                    </a:ext>
                  </a:extLst>
                </p14:cNvPr>
                <p14:cNvContentPartPr/>
                <p14:nvPr/>
              </p14:nvContentPartPr>
              <p14:xfrm>
                <a:off x="7336042" y="5095821"/>
                <a:ext cx="375120" cy="60660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04F217EE-AC62-FB6B-7D04-CAA163DFAB22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7327402" y="5087181"/>
                  <a:ext cx="392760" cy="62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AD084F98-638F-7C67-7786-40B733ABCCB7}"/>
                    </a:ext>
                  </a:extLst>
                </p14:cNvPr>
                <p14:cNvContentPartPr/>
                <p14:nvPr/>
              </p14:nvContentPartPr>
              <p14:xfrm>
                <a:off x="7845442" y="5187261"/>
                <a:ext cx="329760" cy="77688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AD084F98-638F-7C67-7786-40B733ABCCB7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7836442" y="5178621"/>
                  <a:ext cx="347400" cy="79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60" name="Ink 59">
                  <a:extLst>
                    <a:ext uri="{FF2B5EF4-FFF2-40B4-BE49-F238E27FC236}">
                      <a16:creationId xmlns:a16="http://schemas.microsoft.com/office/drawing/2014/main" id="{EA30D559-9692-7A5A-9FCB-C6FBDF27E8D1}"/>
                    </a:ext>
                  </a:extLst>
                </p14:cNvPr>
                <p14:cNvContentPartPr/>
                <p14:nvPr/>
              </p14:nvContentPartPr>
              <p14:xfrm>
                <a:off x="8349802" y="5147301"/>
                <a:ext cx="611280" cy="1035720"/>
              </p14:xfrm>
            </p:contentPart>
          </mc:Choice>
          <mc:Fallback xmlns="">
            <p:pic>
              <p:nvPicPr>
                <p:cNvPr id="60" name="Ink 59">
                  <a:extLst>
                    <a:ext uri="{FF2B5EF4-FFF2-40B4-BE49-F238E27FC236}">
                      <a16:creationId xmlns:a16="http://schemas.microsoft.com/office/drawing/2014/main" id="{EA30D559-9692-7A5A-9FCB-C6FBDF27E8D1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8340802" y="5138661"/>
                  <a:ext cx="628920" cy="105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DB42483F-9E06-D98D-DBBB-E55183554F79}"/>
                    </a:ext>
                  </a:extLst>
                </p14:cNvPr>
                <p14:cNvContentPartPr/>
                <p14:nvPr/>
              </p14:nvContentPartPr>
              <p14:xfrm>
                <a:off x="8678482" y="5907981"/>
                <a:ext cx="316800" cy="61992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DB42483F-9E06-D98D-DBBB-E55183554F79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8669482" y="5898981"/>
                  <a:ext cx="334440" cy="63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62" name="Ink 61">
                  <a:extLst>
                    <a:ext uri="{FF2B5EF4-FFF2-40B4-BE49-F238E27FC236}">
                      <a16:creationId xmlns:a16="http://schemas.microsoft.com/office/drawing/2014/main" id="{9980D9A1-454F-8E11-59D4-A67A722B234C}"/>
                    </a:ext>
                  </a:extLst>
                </p14:cNvPr>
                <p14:cNvContentPartPr/>
                <p14:nvPr/>
              </p14:nvContentPartPr>
              <p14:xfrm>
                <a:off x="9281842" y="6177981"/>
                <a:ext cx="246240" cy="438480"/>
              </p14:xfrm>
            </p:contentPart>
          </mc:Choice>
          <mc:Fallback xmlns="">
            <p:pic>
              <p:nvPicPr>
                <p:cNvPr id="62" name="Ink 61">
                  <a:extLst>
                    <a:ext uri="{FF2B5EF4-FFF2-40B4-BE49-F238E27FC236}">
                      <a16:creationId xmlns:a16="http://schemas.microsoft.com/office/drawing/2014/main" id="{9980D9A1-454F-8E11-59D4-A67A722B234C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9272842" y="6169341"/>
                  <a:ext cx="263880" cy="45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63" name="Ink 62">
                  <a:extLst>
                    <a:ext uri="{FF2B5EF4-FFF2-40B4-BE49-F238E27FC236}">
                      <a16:creationId xmlns:a16="http://schemas.microsoft.com/office/drawing/2014/main" id="{CCB08C8B-B79B-8DFC-33C4-7D8F60C84159}"/>
                    </a:ext>
                  </a:extLst>
                </p14:cNvPr>
                <p14:cNvContentPartPr/>
                <p14:nvPr/>
              </p14:nvContentPartPr>
              <p14:xfrm>
                <a:off x="9994282" y="6326301"/>
                <a:ext cx="131040" cy="431280"/>
              </p14:xfrm>
            </p:contentPart>
          </mc:Choice>
          <mc:Fallback xmlns="">
            <p:pic>
              <p:nvPicPr>
                <p:cNvPr id="63" name="Ink 62">
                  <a:extLst>
                    <a:ext uri="{FF2B5EF4-FFF2-40B4-BE49-F238E27FC236}">
                      <a16:creationId xmlns:a16="http://schemas.microsoft.com/office/drawing/2014/main" id="{CCB08C8B-B79B-8DFC-33C4-7D8F60C84159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9985642" y="6317301"/>
                  <a:ext cx="148680" cy="44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64" name="Ink 63">
                  <a:extLst>
                    <a:ext uri="{FF2B5EF4-FFF2-40B4-BE49-F238E27FC236}">
                      <a16:creationId xmlns:a16="http://schemas.microsoft.com/office/drawing/2014/main" id="{828C351A-8C14-FC42-5D24-713ACAAC5865}"/>
                    </a:ext>
                  </a:extLst>
                </p14:cNvPr>
                <p14:cNvContentPartPr/>
                <p14:nvPr/>
              </p14:nvContentPartPr>
              <p14:xfrm>
                <a:off x="10548682" y="6382821"/>
                <a:ext cx="280800" cy="326160"/>
              </p14:xfrm>
            </p:contentPart>
          </mc:Choice>
          <mc:Fallback xmlns="">
            <p:pic>
              <p:nvPicPr>
                <p:cNvPr id="64" name="Ink 63">
                  <a:extLst>
                    <a:ext uri="{FF2B5EF4-FFF2-40B4-BE49-F238E27FC236}">
                      <a16:creationId xmlns:a16="http://schemas.microsoft.com/office/drawing/2014/main" id="{828C351A-8C14-FC42-5D24-713ACAAC5865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10540042" y="6373821"/>
                  <a:ext cx="298440" cy="34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65" name="Ink 64">
                  <a:extLst>
                    <a:ext uri="{FF2B5EF4-FFF2-40B4-BE49-F238E27FC236}">
                      <a16:creationId xmlns:a16="http://schemas.microsoft.com/office/drawing/2014/main" id="{47C24819-FCA0-961A-35CA-D27AE336E26B}"/>
                    </a:ext>
                  </a:extLst>
                </p14:cNvPr>
                <p14:cNvContentPartPr/>
                <p14:nvPr/>
              </p14:nvContentPartPr>
              <p14:xfrm>
                <a:off x="10966642" y="5965221"/>
                <a:ext cx="176040" cy="435960"/>
              </p14:xfrm>
            </p:contentPart>
          </mc:Choice>
          <mc:Fallback xmlns="">
            <p:pic>
              <p:nvPicPr>
                <p:cNvPr id="65" name="Ink 64">
                  <a:extLst>
                    <a:ext uri="{FF2B5EF4-FFF2-40B4-BE49-F238E27FC236}">
                      <a16:creationId xmlns:a16="http://schemas.microsoft.com/office/drawing/2014/main" id="{47C24819-FCA0-961A-35CA-D27AE336E26B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10958002" y="5956221"/>
                  <a:ext cx="193680" cy="45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66" name="Ink 65">
                  <a:extLst>
                    <a:ext uri="{FF2B5EF4-FFF2-40B4-BE49-F238E27FC236}">
                      <a16:creationId xmlns:a16="http://schemas.microsoft.com/office/drawing/2014/main" id="{BC345A25-DE8A-DCC9-7828-E7716B650FFD}"/>
                    </a:ext>
                  </a:extLst>
                </p14:cNvPr>
                <p14:cNvContentPartPr/>
                <p14:nvPr/>
              </p14:nvContentPartPr>
              <p14:xfrm>
                <a:off x="11429602" y="5602341"/>
                <a:ext cx="449280" cy="492840"/>
              </p14:xfrm>
            </p:contentPart>
          </mc:Choice>
          <mc:Fallback xmlns="">
            <p:pic>
              <p:nvPicPr>
                <p:cNvPr id="66" name="Ink 65">
                  <a:extLst>
                    <a:ext uri="{FF2B5EF4-FFF2-40B4-BE49-F238E27FC236}">
                      <a16:creationId xmlns:a16="http://schemas.microsoft.com/office/drawing/2014/main" id="{BC345A25-DE8A-DCC9-7828-E7716B650FFD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11420962" y="5593341"/>
                  <a:ext cx="466920" cy="51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8">
              <p14:nvContentPartPr>
                <p14:cNvPr id="67" name="Ink 66">
                  <a:extLst>
                    <a:ext uri="{FF2B5EF4-FFF2-40B4-BE49-F238E27FC236}">
                      <a16:creationId xmlns:a16="http://schemas.microsoft.com/office/drawing/2014/main" id="{DE9A419F-37B3-08A2-63CF-1261755B90AD}"/>
                    </a:ext>
                  </a:extLst>
                </p14:cNvPr>
                <p14:cNvContentPartPr/>
                <p14:nvPr/>
              </p14:nvContentPartPr>
              <p14:xfrm>
                <a:off x="11538322" y="3987021"/>
                <a:ext cx="253800" cy="383400"/>
              </p14:xfrm>
            </p:contentPart>
          </mc:Choice>
          <mc:Fallback xmlns="">
            <p:pic>
              <p:nvPicPr>
                <p:cNvPr id="67" name="Ink 66">
                  <a:extLst>
                    <a:ext uri="{FF2B5EF4-FFF2-40B4-BE49-F238E27FC236}">
                      <a16:creationId xmlns:a16="http://schemas.microsoft.com/office/drawing/2014/main" id="{DE9A419F-37B3-08A2-63CF-1261755B90AD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11529322" y="3978381"/>
                  <a:ext cx="271440" cy="40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0">
              <p14:nvContentPartPr>
                <p14:cNvPr id="68" name="Ink 67">
                  <a:extLst>
                    <a:ext uri="{FF2B5EF4-FFF2-40B4-BE49-F238E27FC236}">
                      <a16:creationId xmlns:a16="http://schemas.microsoft.com/office/drawing/2014/main" id="{803D724D-CC32-CA02-CF16-9D9E54DADE1C}"/>
                    </a:ext>
                  </a:extLst>
                </p14:cNvPr>
                <p14:cNvContentPartPr/>
                <p14:nvPr/>
              </p14:nvContentPartPr>
              <p14:xfrm>
                <a:off x="11635522" y="4354581"/>
                <a:ext cx="198000" cy="266400"/>
              </p14:xfrm>
            </p:contentPart>
          </mc:Choice>
          <mc:Fallback xmlns="">
            <p:pic>
              <p:nvPicPr>
                <p:cNvPr id="68" name="Ink 67">
                  <a:extLst>
                    <a:ext uri="{FF2B5EF4-FFF2-40B4-BE49-F238E27FC236}">
                      <a16:creationId xmlns:a16="http://schemas.microsoft.com/office/drawing/2014/main" id="{803D724D-CC32-CA02-CF16-9D9E54DADE1C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11626522" y="4345581"/>
                  <a:ext cx="215640" cy="28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2">
              <p14:nvContentPartPr>
                <p14:cNvPr id="69" name="Ink 68">
                  <a:extLst>
                    <a:ext uri="{FF2B5EF4-FFF2-40B4-BE49-F238E27FC236}">
                      <a16:creationId xmlns:a16="http://schemas.microsoft.com/office/drawing/2014/main" id="{4F90ABB6-243E-2F2B-5BDF-7FC22A33D2CD}"/>
                    </a:ext>
                  </a:extLst>
                </p14:cNvPr>
                <p14:cNvContentPartPr/>
                <p14:nvPr/>
              </p14:nvContentPartPr>
              <p14:xfrm>
                <a:off x="11721202" y="4626741"/>
                <a:ext cx="119160" cy="186840"/>
              </p14:xfrm>
            </p:contentPart>
          </mc:Choice>
          <mc:Fallback xmlns="">
            <p:pic>
              <p:nvPicPr>
                <p:cNvPr id="69" name="Ink 68">
                  <a:extLst>
                    <a:ext uri="{FF2B5EF4-FFF2-40B4-BE49-F238E27FC236}">
                      <a16:creationId xmlns:a16="http://schemas.microsoft.com/office/drawing/2014/main" id="{4F90ABB6-243E-2F2B-5BDF-7FC22A33D2CD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11712562" y="4618101"/>
                  <a:ext cx="136800" cy="2044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0A42EE28-BF45-E50D-84A4-AD2EDF49251D}"/>
              </a:ext>
            </a:extLst>
          </p:cNvPr>
          <p:cNvGrpSpPr/>
          <p:nvPr/>
        </p:nvGrpSpPr>
        <p:grpSpPr>
          <a:xfrm>
            <a:off x="5492842" y="5355741"/>
            <a:ext cx="1528920" cy="1036800"/>
            <a:chOff x="5492842" y="5355741"/>
            <a:chExt cx="1528920" cy="1036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4">
              <p14:nvContentPartPr>
                <p14:cNvPr id="73" name="Ink 72">
                  <a:extLst>
                    <a:ext uri="{FF2B5EF4-FFF2-40B4-BE49-F238E27FC236}">
                      <a16:creationId xmlns:a16="http://schemas.microsoft.com/office/drawing/2014/main" id="{BE810ECC-EE43-EF6C-00E1-FEE1A8E94519}"/>
                    </a:ext>
                  </a:extLst>
                </p14:cNvPr>
                <p14:cNvContentPartPr/>
                <p14:nvPr/>
              </p14:nvContentPartPr>
              <p14:xfrm>
                <a:off x="6474202" y="5652021"/>
                <a:ext cx="388080" cy="149760"/>
              </p14:xfrm>
            </p:contentPart>
          </mc:Choice>
          <mc:Fallback xmlns="">
            <p:pic>
              <p:nvPicPr>
                <p:cNvPr id="73" name="Ink 72">
                  <a:extLst>
                    <a:ext uri="{FF2B5EF4-FFF2-40B4-BE49-F238E27FC236}">
                      <a16:creationId xmlns:a16="http://schemas.microsoft.com/office/drawing/2014/main" id="{BE810ECC-EE43-EF6C-00E1-FEE1A8E94519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6465562" y="5643021"/>
                  <a:ext cx="405720" cy="16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74" name="Ink 73">
                  <a:extLst>
                    <a:ext uri="{FF2B5EF4-FFF2-40B4-BE49-F238E27FC236}">
                      <a16:creationId xmlns:a16="http://schemas.microsoft.com/office/drawing/2014/main" id="{849C85D6-D92C-64EA-BE0A-F84241875EDD}"/>
                    </a:ext>
                  </a:extLst>
                </p14:cNvPr>
                <p14:cNvContentPartPr/>
                <p14:nvPr/>
              </p14:nvContentPartPr>
              <p14:xfrm>
                <a:off x="6836722" y="5568861"/>
                <a:ext cx="129240" cy="132120"/>
              </p14:xfrm>
            </p:contentPart>
          </mc:Choice>
          <mc:Fallback xmlns="">
            <p:pic>
              <p:nvPicPr>
                <p:cNvPr id="74" name="Ink 73">
                  <a:extLst>
                    <a:ext uri="{FF2B5EF4-FFF2-40B4-BE49-F238E27FC236}">
                      <a16:creationId xmlns:a16="http://schemas.microsoft.com/office/drawing/2014/main" id="{849C85D6-D92C-64EA-BE0A-F84241875EDD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6827722" y="5560221"/>
                  <a:ext cx="146880" cy="14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">
              <p14:nvContentPartPr>
                <p14:cNvPr id="75" name="Ink 74">
                  <a:extLst>
                    <a:ext uri="{FF2B5EF4-FFF2-40B4-BE49-F238E27FC236}">
                      <a16:creationId xmlns:a16="http://schemas.microsoft.com/office/drawing/2014/main" id="{12AC484B-5CE5-8596-3960-2E40F1D7B6DC}"/>
                    </a:ext>
                  </a:extLst>
                </p14:cNvPr>
                <p14:cNvContentPartPr/>
                <p14:nvPr/>
              </p14:nvContentPartPr>
              <p14:xfrm>
                <a:off x="5492842" y="5843181"/>
                <a:ext cx="121320" cy="173520"/>
              </p14:xfrm>
            </p:contentPart>
          </mc:Choice>
          <mc:Fallback xmlns="">
            <p:pic>
              <p:nvPicPr>
                <p:cNvPr id="75" name="Ink 74">
                  <a:extLst>
                    <a:ext uri="{FF2B5EF4-FFF2-40B4-BE49-F238E27FC236}">
                      <a16:creationId xmlns:a16="http://schemas.microsoft.com/office/drawing/2014/main" id="{12AC484B-5CE5-8596-3960-2E40F1D7B6DC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5484202" y="5834541"/>
                  <a:ext cx="138960" cy="19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0">
              <p14:nvContentPartPr>
                <p14:cNvPr id="76" name="Ink 75">
                  <a:extLst>
                    <a:ext uri="{FF2B5EF4-FFF2-40B4-BE49-F238E27FC236}">
                      <a16:creationId xmlns:a16="http://schemas.microsoft.com/office/drawing/2014/main" id="{9942EC61-9D59-0CEF-9FD2-3FDE2C42F5A0}"/>
                    </a:ext>
                  </a:extLst>
                </p14:cNvPr>
                <p14:cNvContentPartPr/>
                <p14:nvPr/>
              </p14:nvContentPartPr>
              <p14:xfrm>
                <a:off x="5644402" y="5659221"/>
                <a:ext cx="139680" cy="230040"/>
              </p14:xfrm>
            </p:contentPart>
          </mc:Choice>
          <mc:Fallback xmlns="">
            <p:pic>
              <p:nvPicPr>
                <p:cNvPr id="76" name="Ink 75">
                  <a:extLst>
                    <a:ext uri="{FF2B5EF4-FFF2-40B4-BE49-F238E27FC236}">
                      <a16:creationId xmlns:a16="http://schemas.microsoft.com/office/drawing/2014/main" id="{9942EC61-9D59-0CEF-9FD2-3FDE2C42F5A0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5635402" y="5650221"/>
                  <a:ext cx="157320" cy="24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2">
              <p14:nvContentPartPr>
                <p14:cNvPr id="77" name="Ink 76">
                  <a:extLst>
                    <a:ext uri="{FF2B5EF4-FFF2-40B4-BE49-F238E27FC236}">
                      <a16:creationId xmlns:a16="http://schemas.microsoft.com/office/drawing/2014/main" id="{9D9AACF7-7264-26A0-2641-DFF50DC24491}"/>
                    </a:ext>
                  </a:extLst>
                </p14:cNvPr>
                <p14:cNvContentPartPr/>
                <p14:nvPr/>
              </p14:nvContentPartPr>
              <p14:xfrm>
                <a:off x="5651602" y="5711421"/>
                <a:ext cx="119160" cy="135000"/>
              </p14:xfrm>
            </p:contentPart>
          </mc:Choice>
          <mc:Fallback xmlns="">
            <p:pic>
              <p:nvPicPr>
                <p:cNvPr id="77" name="Ink 76">
                  <a:extLst>
                    <a:ext uri="{FF2B5EF4-FFF2-40B4-BE49-F238E27FC236}">
                      <a16:creationId xmlns:a16="http://schemas.microsoft.com/office/drawing/2014/main" id="{9D9AACF7-7264-26A0-2641-DFF50DC24491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5642602" y="5702421"/>
                  <a:ext cx="136800" cy="15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4">
              <p14:nvContentPartPr>
                <p14:cNvPr id="78" name="Ink 77">
                  <a:extLst>
                    <a:ext uri="{FF2B5EF4-FFF2-40B4-BE49-F238E27FC236}">
                      <a16:creationId xmlns:a16="http://schemas.microsoft.com/office/drawing/2014/main" id="{03651D4D-9AE0-71D3-0B1B-3E153DF63E18}"/>
                    </a:ext>
                  </a:extLst>
                </p14:cNvPr>
                <p14:cNvContentPartPr/>
                <p14:nvPr/>
              </p14:nvContentPartPr>
              <p14:xfrm>
                <a:off x="5770762" y="5561661"/>
                <a:ext cx="165960" cy="203400"/>
              </p14:xfrm>
            </p:contentPart>
          </mc:Choice>
          <mc:Fallback xmlns="">
            <p:pic>
              <p:nvPicPr>
                <p:cNvPr id="78" name="Ink 77">
                  <a:extLst>
                    <a:ext uri="{FF2B5EF4-FFF2-40B4-BE49-F238E27FC236}">
                      <a16:creationId xmlns:a16="http://schemas.microsoft.com/office/drawing/2014/main" id="{03651D4D-9AE0-71D3-0B1B-3E153DF63E18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5762122" y="5553021"/>
                  <a:ext cx="183600" cy="22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6">
              <p14:nvContentPartPr>
                <p14:cNvPr id="79" name="Ink 78">
                  <a:extLst>
                    <a:ext uri="{FF2B5EF4-FFF2-40B4-BE49-F238E27FC236}">
                      <a16:creationId xmlns:a16="http://schemas.microsoft.com/office/drawing/2014/main" id="{B6B8E315-60B7-B146-E0F8-8611EC7F5DAC}"/>
                    </a:ext>
                  </a:extLst>
                </p14:cNvPr>
                <p14:cNvContentPartPr/>
                <p14:nvPr/>
              </p14:nvContentPartPr>
              <p14:xfrm>
                <a:off x="5926642" y="5355741"/>
                <a:ext cx="111240" cy="269640"/>
              </p14:xfrm>
            </p:contentPart>
          </mc:Choice>
          <mc:Fallback xmlns="">
            <p:pic>
              <p:nvPicPr>
                <p:cNvPr id="79" name="Ink 78">
                  <a:extLst>
                    <a:ext uri="{FF2B5EF4-FFF2-40B4-BE49-F238E27FC236}">
                      <a16:creationId xmlns:a16="http://schemas.microsoft.com/office/drawing/2014/main" id="{B6B8E315-60B7-B146-E0F8-8611EC7F5DAC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5918002" y="5347101"/>
                  <a:ext cx="128880" cy="28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8">
              <p14:nvContentPartPr>
                <p14:cNvPr id="80" name="Ink 79">
                  <a:extLst>
                    <a:ext uri="{FF2B5EF4-FFF2-40B4-BE49-F238E27FC236}">
                      <a16:creationId xmlns:a16="http://schemas.microsoft.com/office/drawing/2014/main" id="{90166163-EC46-8ED2-9CAD-E293079CF3B5}"/>
                    </a:ext>
                  </a:extLst>
                </p14:cNvPr>
                <p14:cNvContentPartPr/>
                <p14:nvPr/>
              </p14:nvContentPartPr>
              <p14:xfrm>
                <a:off x="5603002" y="6127221"/>
                <a:ext cx="176400" cy="167760"/>
              </p14:xfrm>
            </p:contentPart>
          </mc:Choice>
          <mc:Fallback xmlns="">
            <p:pic>
              <p:nvPicPr>
                <p:cNvPr id="80" name="Ink 79">
                  <a:extLst>
                    <a:ext uri="{FF2B5EF4-FFF2-40B4-BE49-F238E27FC236}">
                      <a16:creationId xmlns:a16="http://schemas.microsoft.com/office/drawing/2014/main" id="{90166163-EC46-8ED2-9CAD-E293079CF3B5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5594002" y="6118581"/>
                  <a:ext cx="194040" cy="18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0">
              <p14:nvContentPartPr>
                <p14:cNvPr id="81" name="Ink 80">
                  <a:extLst>
                    <a:ext uri="{FF2B5EF4-FFF2-40B4-BE49-F238E27FC236}">
                      <a16:creationId xmlns:a16="http://schemas.microsoft.com/office/drawing/2014/main" id="{D7DFCE5C-CCD1-EF9D-3FF0-20C950CCDAF4}"/>
                    </a:ext>
                  </a:extLst>
                </p14:cNvPr>
                <p14:cNvContentPartPr/>
                <p14:nvPr/>
              </p14:nvContentPartPr>
              <p14:xfrm>
                <a:off x="5761762" y="6049101"/>
                <a:ext cx="96480" cy="121320"/>
              </p14:xfrm>
            </p:contentPart>
          </mc:Choice>
          <mc:Fallback xmlns="">
            <p:pic>
              <p:nvPicPr>
                <p:cNvPr id="81" name="Ink 80">
                  <a:extLst>
                    <a:ext uri="{FF2B5EF4-FFF2-40B4-BE49-F238E27FC236}">
                      <a16:creationId xmlns:a16="http://schemas.microsoft.com/office/drawing/2014/main" id="{D7DFCE5C-CCD1-EF9D-3FF0-20C950CCDAF4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5752762" y="6040461"/>
                  <a:ext cx="114120" cy="13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2">
              <p14:nvContentPartPr>
                <p14:cNvPr id="82" name="Ink 81">
                  <a:extLst>
                    <a:ext uri="{FF2B5EF4-FFF2-40B4-BE49-F238E27FC236}">
                      <a16:creationId xmlns:a16="http://schemas.microsoft.com/office/drawing/2014/main" id="{07AEA9C5-0374-5AF5-AE0F-EFC74EFC206B}"/>
                    </a:ext>
                  </a:extLst>
                </p14:cNvPr>
                <p14:cNvContentPartPr/>
                <p14:nvPr/>
              </p14:nvContentPartPr>
              <p14:xfrm>
                <a:off x="5878402" y="5980701"/>
                <a:ext cx="83880" cy="137880"/>
              </p14:xfrm>
            </p:contentPart>
          </mc:Choice>
          <mc:Fallback xmlns="">
            <p:pic>
              <p:nvPicPr>
                <p:cNvPr id="82" name="Ink 81">
                  <a:extLst>
                    <a:ext uri="{FF2B5EF4-FFF2-40B4-BE49-F238E27FC236}">
                      <a16:creationId xmlns:a16="http://schemas.microsoft.com/office/drawing/2014/main" id="{07AEA9C5-0374-5AF5-AE0F-EFC74EFC206B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5869402" y="5972061"/>
                  <a:ext cx="101520" cy="15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4">
              <p14:nvContentPartPr>
                <p14:cNvPr id="83" name="Ink 82">
                  <a:extLst>
                    <a:ext uri="{FF2B5EF4-FFF2-40B4-BE49-F238E27FC236}">
                      <a16:creationId xmlns:a16="http://schemas.microsoft.com/office/drawing/2014/main" id="{F52D80A4-A5D6-B796-F26E-DA3EE60EA18E}"/>
                    </a:ext>
                  </a:extLst>
                </p14:cNvPr>
                <p14:cNvContentPartPr/>
                <p14:nvPr/>
              </p14:nvContentPartPr>
              <p14:xfrm>
                <a:off x="6008722" y="5779461"/>
                <a:ext cx="155880" cy="209880"/>
              </p14:xfrm>
            </p:contentPart>
          </mc:Choice>
          <mc:Fallback xmlns="">
            <p:pic>
              <p:nvPicPr>
                <p:cNvPr id="83" name="Ink 82">
                  <a:extLst>
                    <a:ext uri="{FF2B5EF4-FFF2-40B4-BE49-F238E27FC236}">
                      <a16:creationId xmlns:a16="http://schemas.microsoft.com/office/drawing/2014/main" id="{F52D80A4-A5D6-B796-F26E-DA3EE60EA18E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5999722" y="5770461"/>
                  <a:ext cx="173520" cy="22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6">
              <p14:nvContentPartPr>
                <p14:cNvPr id="84" name="Ink 83">
                  <a:extLst>
                    <a:ext uri="{FF2B5EF4-FFF2-40B4-BE49-F238E27FC236}">
                      <a16:creationId xmlns:a16="http://schemas.microsoft.com/office/drawing/2014/main" id="{794DE85B-0A24-6221-9951-4DF3E27329B6}"/>
                    </a:ext>
                  </a:extLst>
                </p14:cNvPr>
                <p14:cNvContentPartPr/>
                <p14:nvPr/>
              </p14:nvContentPartPr>
              <p14:xfrm>
                <a:off x="6107002" y="5723661"/>
                <a:ext cx="32040" cy="28080"/>
              </p14:xfrm>
            </p:contentPart>
          </mc:Choice>
          <mc:Fallback xmlns="">
            <p:pic>
              <p:nvPicPr>
                <p:cNvPr id="84" name="Ink 83">
                  <a:extLst>
                    <a:ext uri="{FF2B5EF4-FFF2-40B4-BE49-F238E27FC236}">
                      <a16:creationId xmlns:a16="http://schemas.microsoft.com/office/drawing/2014/main" id="{794DE85B-0A24-6221-9951-4DF3E27329B6}"/>
                    </a:ext>
                  </a:extLst>
                </p:cNvPr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6098362" y="5715021"/>
                  <a:ext cx="49680" cy="4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8">
              <p14:nvContentPartPr>
                <p14:cNvPr id="85" name="Ink 84">
                  <a:extLst>
                    <a:ext uri="{FF2B5EF4-FFF2-40B4-BE49-F238E27FC236}">
                      <a16:creationId xmlns:a16="http://schemas.microsoft.com/office/drawing/2014/main" id="{6EE18AE5-2B28-D555-7C28-9250E0E16304}"/>
                    </a:ext>
                  </a:extLst>
                </p14:cNvPr>
                <p14:cNvContentPartPr/>
                <p14:nvPr/>
              </p14:nvContentPartPr>
              <p14:xfrm>
                <a:off x="6182242" y="5698461"/>
                <a:ext cx="102240" cy="111240"/>
              </p14:xfrm>
            </p:contentPart>
          </mc:Choice>
          <mc:Fallback xmlns="">
            <p:pic>
              <p:nvPicPr>
                <p:cNvPr id="85" name="Ink 84">
                  <a:extLst>
                    <a:ext uri="{FF2B5EF4-FFF2-40B4-BE49-F238E27FC236}">
                      <a16:creationId xmlns:a16="http://schemas.microsoft.com/office/drawing/2014/main" id="{6EE18AE5-2B28-D555-7C28-9250E0E16304}"/>
                    </a:ext>
                  </a:extLst>
                </p:cNvPr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6173242" y="5689821"/>
                  <a:ext cx="119880" cy="12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0">
              <p14:nvContentPartPr>
                <p14:cNvPr id="86" name="Ink 85">
                  <a:extLst>
                    <a:ext uri="{FF2B5EF4-FFF2-40B4-BE49-F238E27FC236}">
                      <a16:creationId xmlns:a16="http://schemas.microsoft.com/office/drawing/2014/main" id="{27BF624E-5562-D6DD-5EEE-AA858AAC09B1}"/>
                    </a:ext>
                  </a:extLst>
                </p14:cNvPr>
                <p14:cNvContentPartPr/>
                <p14:nvPr/>
              </p14:nvContentPartPr>
              <p14:xfrm>
                <a:off x="6315082" y="5608461"/>
                <a:ext cx="92520" cy="167760"/>
              </p14:xfrm>
            </p:contentPart>
          </mc:Choice>
          <mc:Fallback xmlns="">
            <p:pic>
              <p:nvPicPr>
                <p:cNvPr id="86" name="Ink 85">
                  <a:extLst>
                    <a:ext uri="{FF2B5EF4-FFF2-40B4-BE49-F238E27FC236}">
                      <a16:creationId xmlns:a16="http://schemas.microsoft.com/office/drawing/2014/main" id="{27BF624E-5562-D6DD-5EEE-AA858AAC09B1}"/>
                    </a:ext>
                  </a:extLst>
                </p:cNvPr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6306082" y="5599821"/>
                  <a:ext cx="110160" cy="18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2">
              <p14:nvContentPartPr>
                <p14:cNvPr id="87" name="Ink 86">
                  <a:extLst>
                    <a:ext uri="{FF2B5EF4-FFF2-40B4-BE49-F238E27FC236}">
                      <a16:creationId xmlns:a16="http://schemas.microsoft.com/office/drawing/2014/main" id="{CBCE597F-C6C8-FAE2-55DE-97FD0DEAFA3D}"/>
                    </a:ext>
                  </a:extLst>
                </p14:cNvPr>
                <p14:cNvContentPartPr/>
                <p14:nvPr/>
              </p14:nvContentPartPr>
              <p14:xfrm>
                <a:off x="6077122" y="6114261"/>
                <a:ext cx="109080" cy="278280"/>
              </p14:xfrm>
            </p:contentPart>
          </mc:Choice>
          <mc:Fallback xmlns="">
            <p:pic>
              <p:nvPicPr>
                <p:cNvPr id="87" name="Ink 86">
                  <a:extLst>
                    <a:ext uri="{FF2B5EF4-FFF2-40B4-BE49-F238E27FC236}">
                      <a16:creationId xmlns:a16="http://schemas.microsoft.com/office/drawing/2014/main" id="{CBCE597F-C6C8-FAE2-55DE-97FD0DEAFA3D}"/>
                    </a:ext>
                  </a:extLst>
                </p:cNvPr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6068122" y="6105261"/>
                  <a:ext cx="126720" cy="29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4">
              <p14:nvContentPartPr>
                <p14:cNvPr id="88" name="Ink 87">
                  <a:extLst>
                    <a:ext uri="{FF2B5EF4-FFF2-40B4-BE49-F238E27FC236}">
                      <a16:creationId xmlns:a16="http://schemas.microsoft.com/office/drawing/2014/main" id="{7A55EF24-6A71-F1E1-68CC-2C020CF99F79}"/>
                    </a:ext>
                  </a:extLst>
                </p14:cNvPr>
                <p14:cNvContentPartPr/>
                <p14:nvPr/>
              </p14:nvContentPartPr>
              <p14:xfrm>
                <a:off x="6185122" y="6042981"/>
                <a:ext cx="228240" cy="136440"/>
              </p14:xfrm>
            </p:contentPart>
          </mc:Choice>
          <mc:Fallback xmlns="">
            <p:pic>
              <p:nvPicPr>
                <p:cNvPr id="88" name="Ink 87">
                  <a:extLst>
                    <a:ext uri="{FF2B5EF4-FFF2-40B4-BE49-F238E27FC236}">
                      <a16:creationId xmlns:a16="http://schemas.microsoft.com/office/drawing/2014/main" id="{7A55EF24-6A71-F1E1-68CC-2C020CF99F79}"/>
                    </a:ext>
                  </a:extLst>
                </p:cNvPr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6176122" y="6034341"/>
                  <a:ext cx="245880" cy="15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6">
              <p14:nvContentPartPr>
                <p14:cNvPr id="89" name="Ink 88">
                  <a:extLst>
                    <a:ext uri="{FF2B5EF4-FFF2-40B4-BE49-F238E27FC236}">
                      <a16:creationId xmlns:a16="http://schemas.microsoft.com/office/drawing/2014/main" id="{1618BFB9-DDCE-5A6F-7552-BB353B8AFC73}"/>
                    </a:ext>
                  </a:extLst>
                </p14:cNvPr>
                <p14:cNvContentPartPr/>
                <p14:nvPr/>
              </p14:nvContentPartPr>
              <p14:xfrm>
                <a:off x="6418042" y="5905821"/>
                <a:ext cx="76680" cy="170640"/>
              </p14:xfrm>
            </p:contentPart>
          </mc:Choice>
          <mc:Fallback xmlns="">
            <p:pic>
              <p:nvPicPr>
                <p:cNvPr id="89" name="Ink 88">
                  <a:extLst>
                    <a:ext uri="{FF2B5EF4-FFF2-40B4-BE49-F238E27FC236}">
                      <a16:creationId xmlns:a16="http://schemas.microsoft.com/office/drawing/2014/main" id="{1618BFB9-DDCE-5A6F-7552-BB353B8AFC73}"/>
                    </a:ext>
                  </a:extLst>
                </p:cNvPr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6409042" y="5896821"/>
                  <a:ext cx="94320" cy="18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8">
              <p14:nvContentPartPr>
                <p14:cNvPr id="90" name="Ink 89">
                  <a:extLst>
                    <a:ext uri="{FF2B5EF4-FFF2-40B4-BE49-F238E27FC236}">
                      <a16:creationId xmlns:a16="http://schemas.microsoft.com/office/drawing/2014/main" id="{7A18A66C-E5A3-876C-DABE-902B83C2DA48}"/>
                    </a:ext>
                  </a:extLst>
                </p14:cNvPr>
                <p14:cNvContentPartPr/>
                <p14:nvPr/>
              </p14:nvContentPartPr>
              <p14:xfrm>
                <a:off x="6427042" y="5944701"/>
                <a:ext cx="86760" cy="64800"/>
              </p14:xfrm>
            </p:contentPart>
          </mc:Choice>
          <mc:Fallback xmlns="">
            <p:pic>
              <p:nvPicPr>
                <p:cNvPr id="90" name="Ink 89">
                  <a:extLst>
                    <a:ext uri="{FF2B5EF4-FFF2-40B4-BE49-F238E27FC236}">
                      <a16:creationId xmlns:a16="http://schemas.microsoft.com/office/drawing/2014/main" id="{7A18A66C-E5A3-876C-DABE-902B83C2DA48}"/>
                    </a:ext>
                  </a:extLst>
                </p:cNvPr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6418042" y="5936061"/>
                  <a:ext cx="104400" cy="8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0">
              <p14:nvContentPartPr>
                <p14:cNvPr id="91" name="Ink 90">
                  <a:extLst>
                    <a:ext uri="{FF2B5EF4-FFF2-40B4-BE49-F238E27FC236}">
                      <a16:creationId xmlns:a16="http://schemas.microsoft.com/office/drawing/2014/main" id="{AA5BAC9C-30CA-0709-5E04-F72C14C8CE9E}"/>
                    </a:ext>
                  </a:extLst>
                </p14:cNvPr>
                <p14:cNvContentPartPr/>
                <p14:nvPr/>
              </p14:nvContentPartPr>
              <p14:xfrm>
                <a:off x="6545122" y="5827341"/>
                <a:ext cx="162000" cy="161640"/>
              </p14:xfrm>
            </p:contentPart>
          </mc:Choice>
          <mc:Fallback xmlns="">
            <p:pic>
              <p:nvPicPr>
                <p:cNvPr id="91" name="Ink 90">
                  <a:extLst>
                    <a:ext uri="{FF2B5EF4-FFF2-40B4-BE49-F238E27FC236}">
                      <a16:creationId xmlns:a16="http://schemas.microsoft.com/office/drawing/2014/main" id="{AA5BAC9C-30CA-0709-5E04-F72C14C8CE9E}"/>
                    </a:ext>
                  </a:extLst>
                </p:cNvPr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6536122" y="5818341"/>
                  <a:ext cx="179640" cy="17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2">
              <p14:nvContentPartPr>
                <p14:cNvPr id="92" name="Ink 91">
                  <a:extLst>
                    <a:ext uri="{FF2B5EF4-FFF2-40B4-BE49-F238E27FC236}">
                      <a16:creationId xmlns:a16="http://schemas.microsoft.com/office/drawing/2014/main" id="{F43315C6-0230-451B-19F0-D174E2A7C605}"/>
                    </a:ext>
                  </a:extLst>
                </p14:cNvPr>
                <p14:cNvContentPartPr/>
                <p14:nvPr/>
              </p14:nvContentPartPr>
              <p14:xfrm>
                <a:off x="6707842" y="5812581"/>
                <a:ext cx="313920" cy="81000"/>
              </p14:xfrm>
            </p:contentPart>
          </mc:Choice>
          <mc:Fallback xmlns="">
            <p:pic>
              <p:nvPicPr>
                <p:cNvPr id="92" name="Ink 91">
                  <a:extLst>
                    <a:ext uri="{FF2B5EF4-FFF2-40B4-BE49-F238E27FC236}">
                      <a16:creationId xmlns:a16="http://schemas.microsoft.com/office/drawing/2014/main" id="{F43315C6-0230-451B-19F0-D174E2A7C605}"/>
                    </a:ext>
                  </a:extLst>
                </p:cNvPr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6698842" y="5803581"/>
                  <a:ext cx="331560" cy="986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34">
            <p14:nvContentPartPr>
              <p14:cNvPr id="94" name="Ink 93">
                <a:extLst>
                  <a:ext uri="{FF2B5EF4-FFF2-40B4-BE49-F238E27FC236}">
                    <a16:creationId xmlns:a16="http://schemas.microsoft.com/office/drawing/2014/main" id="{0FD4D240-000C-5CC7-CDAC-B3C054F228CF}"/>
                  </a:ext>
                </a:extLst>
              </p14:cNvPr>
              <p14:cNvContentPartPr/>
              <p14:nvPr/>
            </p14:nvContentPartPr>
            <p14:xfrm>
              <a:off x="10139002" y="959421"/>
              <a:ext cx="613080" cy="159120"/>
            </p14:xfrm>
          </p:contentPart>
        </mc:Choice>
        <mc:Fallback xmlns="">
          <p:pic>
            <p:nvPicPr>
              <p:cNvPr id="94" name="Ink 93">
                <a:extLst>
                  <a:ext uri="{FF2B5EF4-FFF2-40B4-BE49-F238E27FC236}">
                    <a16:creationId xmlns:a16="http://schemas.microsoft.com/office/drawing/2014/main" id="{0FD4D240-000C-5CC7-CDAC-B3C054F228CF}"/>
                  </a:ext>
                </a:extLst>
              </p:cNvPr>
              <p:cNvPicPr/>
              <p:nvPr/>
            </p:nvPicPr>
            <p:blipFill>
              <a:blip r:embed="rId135"/>
              <a:stretch>
                <a:fillRect/>
              </a:stretch>
            </p:blipFill>
            <p:spPr>
              <a:xfrm>
                <a:off x="10130002" y="950781"/>
                <a:ext cx="630720" cy="176760"/>
              </a:xfrm>
              <a:prstGeom prst="rect">
                <a:avLst/>
              </a:prstGeom>
            </p:spPr>
          </p:pic>
        </mc:Fallback>
      </mc:AlternateContent>
      <p:grpSp>
        <p:nvGrpSpPr>
          <p:cNvPr id="96" name="Group 95">
            <a:extLst>
              <a:ext uri="{FF2B5EF4-FFF2-40B4-BE49-F238E27FC236}">
                <a16:creationId xmlns:a16="http://schemas.microsoft.com/office/drawing/2014/main" id="{A922056D-61BB-3A2A-530C-77E3C1939303}"/>
              </a:ext>
            </a:extLst>
          </p:cNvPr>
          <p:cNvGrpSpPr/>
          <p:nvPr/>
        </p:nvGrpSpPr>
        <p:grpSpPr>
          <a:xfrm>
            <a:off x="7475362" y="771141"/>
            <a:ext cx="690480" cy="283320"/>
            <a:chOff x="7475362" y="771141"/>
            <a:chExt cx="690480" cy="283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6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578A1A11-CB32-3565-55DA-019A243ADB3D}"/>
                    </a:ext>
                  </a:extLst>
                </p14:cNvPr>
                <p14:cNvContentPartPr/>
                <p14:nvPr/>
              </p14:nvContentPartPr>
              <p14:xfrm>
                <a:off x="7475362" y="833061"/>
                <a:ext cx="127080" cy="19296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578A1A11-CB32-3565-55DA-019A243ADB3D}"/>
                    </a:ext>
                  </a:extLst>
                </p:cNvPr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7466722" y="824421"/>
                  <a:ext cx="144720" cy="21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8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9D45702C-9B19-AF3D-0CAB-34C9174D8CD7}"/>
                    </a:ext>
                  </a:extLst>
                </p14:cNvPr>
                <p14:cNvContentPartPr/>
                <p14:nvPr/>
              </p14:nvContentPartPr>
              <p14:xfrm>
                <a:off x="7628362" y="860781"/>
                <a:ext cx="82800" cy="6768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9D45702C-9B19-AF3D-0CAB-34C9174D8CD7}"/>
                    </a:ext>
                  </a:extLst>
                </p:cNvPr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7619722" y="852141"/>
                  <a:ext cx="100440" cy="8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0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456EDC15-A1F4-CBEA-A2C1-B2BB009DA4FE}"/>
                    </a:ext>
                  </a:extLst>
                </p14:cNvPr>
                <p14:cNvContentPartPr/>
                <p14:nvPr/>
              </p14:nvContentPartPr>
              <p14:xfrm>
                <a:off x="7717642" y="847461"/>
                <a:ext cx="72720" cy="7632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456EDC15-A1F4-CBEA-A2C1-B2BB009DA4FE}"/>
                    </a:ext>
                  </a:extLst>
                </p:cNvPr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7708642" y="838821"/>
                  <a:ext cx="90360" cy="9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2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79CDB462-791E-426F-DA9A-5308F0A44C5B}"/>
                    </a:ext>
                  </a:extLst>
                </p14:cNvPr>
                <p14:cNvContentPartPr/>
                <p14:nvPr/>
              </p14:nvContentPartPr>
              <p14:xfrm>
                <a:off x="7811242" y="842061"/>
                <a:ext cx="79200" cy="7200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79CDB462-791E-426F-DA9A-5308F0A44C5B}"/>
                    </a:ext>
                  </a:extLst>
                </p:cNvPr>
                <p:cNvPicPr/>
                <p:nvPr/>
              </p:nvPicPr>
              <p:blipFill>
                <a:blip r:embed="rId143"/>
                <a:stretch>
                  <a:fillRect/>
                </a:stretch>
              </p:blipFill>
              <p:spPr>
                <a:xfrm>
                  <a:off x="7802242" y="833061"/>
                  <a:ext cx="96840" cy="8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4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6E51FA3C-BA01-27C7-EFD5-4037BC6BF886}"/>
                    </a:ext>
                  </a:extLst>
                </p14:cNvPr>
                <p14:cNvContentPartPr/>
                <p14:nvPr/>
              </p14:nvContentPartPr>
              <p14:xfrm>
                <a:off x="7888282" y="838461"/>
                <a:ext cx="91800" cy="5004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6E51FA3C-BA01-27C7-EFD5-4037BC6BF886}"/>
                    </a:ext>
                  </a:extLst>
                </p:cNvPr>
                <p:cNvPicPr/>
                <p:nvPr/>
              </p:nvPicPr>
              <p:blipFill>
                <a:blip r:embed="rId145"/>
                <a:stretch>
                  <a:fillRect/>
                </a:stretch>
              </p:blipFill>
              <p:spPr>
                <a:xfrm>
                  <a:off x="7879282" y="829821"/>
                  <a:ext cx="109440" cy="6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6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0445959A-E9EF-9BDF-466C-EF3B726B52F7}"/>
                    </a:ext>
                  </a:extLst>
                </p14:cNvPr>
                <p14:cNvContentPartPr/>
                <p14:nvPr/>
              </p14:nvContentPartPr>
              <p14:xfrm>
                <a:off x="8015002" y="771141"/>
                <a:ext cx="150840" cy="13032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0445959A-E9EF-9BDF-466C-EF3B726B52F7}"/>
                    </a:ext>
                  </a:extLst>
                </p:cNvPr>
                <p:cNvPicPr/>
                <p:nvPr/>
              </p:nvPicPr>
              <p:blipFill>
                <a:blip r:embed="rId147"/>
                <a:stretch>
                  <a:fillRect/>
                </a:stretch>
              </p:blipFill>
              <p:spPr>
                <a:xfrm>
                  <a:off x="8006002" y="762141"/>
                  <a:ext cx="168480" cy="14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8">
              <p14:nvContentPartPr>
                <p14:cNvPr id="95" name="Ink 94">
                  <a:extLst>
                    <a:ext uri="{FF2B5EF4-FFF2-40B4-BE49-F238E27FC236}">
                      <a16:creationId xmlns:a16="http://schemas.microsoft.com/office/drawing/2014/main" id="{2A01E5DC-299A-DF0B-8E17-A1EC407D7C7B}"/>
                    </a:ext>
                  </a:extLst>
                </p14:cNvPr>
                <p14:cNvContentPartPr/>
                <p14:nvPr/>
              </p14:nvContentPartPr>
              <p14:xfrm>
                <a:off x="7656802" y="937821"/>
                <a:ext cx="429480" cy="116640"/>
              </p14:xfrm>
            </p:contentPart>
          </mc:Choice>
          <mc:Fallback xmlns="">
            <p:pic>
              <p:nvPicPr>
                <p:cNvPr id="95" name="Ink 94">
                  <a:extLst>
                    <a:ext uri="{FF2B5EF4-FFF2-40B4-BE49-F238E27FC236}">
                      <a16:creationId xmlns:a16="http://schemas.microsoft.com/office/drawing/2014/main" id="{2A01E5DC-299A-DF0B-8E17-A1EC407D7C7B}"/>
                    </a:ext>
                  </a:extLst>
                </p:cNvPr>
                <p:cNvPicPr/>
                <p:nvPr/>
              </p:nvPicPr>
              <p:blipFill>
                <a:blip r:embed="rId149"/>
                <a:stretch>
                  <a:fillRect/>
                </a:stretch>
              </p:blipFill>
              <p:spPr>
                <a:xfrm>
                  <a:off x="7648162" y="928821"/>
                  <a:ext cx="447120" cy="1342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50">
            <p14:nvContentPartPr>
              <p14:cNvPr id="97" name="Ink 96">
                <a:extLst>
                  <a:ext uri="{FF2B5EF4-FFF2-40B4-BE49-F238E27FC236}">
                    <a16:creationId xmlns:a16="http://schemas.microsoft.com/office/drawing/2014/main" id="{F45D6174-87E2-3526-08A7-879503CD5094}"/>
                  </a:ext>
                </a:extLst>
              </p14:cNvPr>
              <p14:cNvContentPartPr/>
              <p14:nvPr/>
            </p14:nvContentPartPr>
            <p14:xfrm>
              <a:off x="9737242" y="1222221"/>
              <a:ext cx="349200" cy="213120"/>
            </p14:xfrm>
          </p:contentPart>
        </mc:Choice>
        <mc:Fallback xmlns="">
          <p:pic>
            <p:nvPicPr>
              <p:cNvPr id="97" name="Ink 96">
                <a:extLst>
                  <a:ext uri="{FF2B5EF4-FFF2-40B4-BE49-F238E27FC236}">
                    <a16:creationId xmlns:a16="http://schemas.microsoft.com/office/drawing/2014/main" id="{F45D6174-87E2-3526-08A7-879503CD5094}"/>
                  </a:ext>
                </a:extLst>
              </p:cNvPr>
              <p:cNvPicPr/>
              <p:nvPr/>
            </p:nvPicPr>
            <p:blipFill>
              <a:blip r:embed="rId151"/>
              <a:stretch>
                <a:fillRect/>
              </a:stretch>
            </p:blipFill>
            <p:spPr>
              <a:xfrm>
                <a:off x="9728242" y="1213581"/>
                <a:ext cx="366840" cy="230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2">
            <p14:nvContentPartPr>
              <p14:cNvPr id="98" name="Ink 97">
                <a:extLst>
                  <a:ext uri="{FF2B5EF4-FFF2-40B4-BE49-F238E27FC236}">
                    <a16:creationId xmlns:a16="http://schemas.microsoft.com/office/drawing/2014/main" id="{AE623ADE-AFEE-E6C2-DCB0-A2FC44786F48}"/>
                  </a:ext>
                </a:extLst>
              </p14:cNvPr>
              <p14:cNvContentPartPr/>
              <p14:nvPr/>
            </p14:nvContentPartPr>
            <p14:xfrm>
              <a:off x="8324962" y="3242541"/>
              <a:ext cx="363240" cy="26280"/>
            </p14:xfrm>
          </p:contentPart>
        </mc:Choice>
        <mc:Fallback xmlns="">
          <p:pic>
            <p:nvPicPr>
              <p:cNvPr id="98" name="Ink 97">
                <a:extLst>
                  <a:ext uri="{FF2B5EF4-FFF2-40B4-BE49-F238E27FC236}">
                    <a16:creationId xmlns:a16="http://schemas.microsoft.com/office/drawing/2014/main" id="{AE623ADE-AFEE-E6C2-DCB0-A2FC44786F48}"/>
                  </a:ext>
                </a:extLst>
              </p:cNvPr>
              <p:cNvPicPr/>
              <p:nvPr/>
            </p:nvPicPr>
            <p:blipFill>
              <a:blip r:embed="rId153"/>
              <a:stretch>
                <a:fillRect/>
              </a:stretch>
            </p:blipFill>
            <p:spPr>
              <a:xfrm>
                <a:off x="8271322" y="3134541"/>
                <a:ext cx="470880" cy="241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4">
            <p14:nvContentPartPr>
              <p14:cNvPr id="99" name="Ink 98">
                <a:extLst>
                  <a:ext uri="{FF2B5EF4-FFF2-40B4-BE49-F238E27FC236}">
                    <a16:creationId xmlns:a16="http://schemas.microsoft.com/office/drawing/2014/main" id="{395329AB-0BE0-16FD-7E05-3196F0F601FF}"/>
                  </a:ext>
                </a:extLst>
              </p14:cNvPr>
              <p14:cNvContentPartPr/>
              <p14:nvPr/>
            </p14:nvContentPartPr>
            <p14:xfrm>
              <a:off x="8702962" y="3558261"/>
              <a:ext cx="755640" cy="42120"/>
            </p14:xfrm>
          </p:contentPart>
        </mc:Choice>
        <mc:Fallback xmlns="">
          <p:pic>
            <p:nvPicPr>
              <p:cNvPr id="99" name="Ink 98">
                <a:extLst>
                  <a:ext uri="{FF2B5EF4-FFF2-40B4-BE49-F238E27FC236}">
                    <a16:creationId xmlns:a16="http://schemas.microsoft.com/office/drawing/2014/main" id="{395329AB-0BE0-16FD-7E05-3196F0F601FF}"/>
                  </a:ext>
                </a:extLst>
              </p:cNvPr>
              <p:cNvPicPr/>
              <p:nvPr/>
            </p:nvPicPr>
            <p:blipFill>
              <a:blip r:embed="rId155"/>
              <a:stretch>
                <a:fillRect/>
              </a:stretch>
            </p:blipFill>
            <p:spPr>
              <a:xfrm>
                <a:off x="8649322" y="3450621"/>
                <a:ext cx="863280" cy="257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6">
            <p14:nvContentPartPr>
              <p14:cNvPr id="100" name="Ink 99">
                <a:extLst>
                  <a:ext uri="{FF2B5EF4-FFF2-40B4-BE49-F238E27FC236}">
                    <a16:creationId xmlns:a16="http://schemas.microsoft.com/office/drawing/2014/main" id="{052589C2-3C20-646E-A726-25BADA13D2EB}"/>
                  </a:ext>
                </a:extLst>
              </p14:cNvPr>
              <p14:cNvContentPartPr/>
              <p14:nvPr/>
            </p14:nvContentPartPr>
            <p14:xfrm>
              <a:off x="10772242" y="4383381"/>
              <a:ext cx="347760" cy="24480"/>
            </p14:xfrm>
          </p:contentPart>
        </mc:Choice>
        <mc:Fallback xmlns="">
          <p:pic>
            <p:nvPicPr>
              <p:cNvPr id="100" name="Ink 99">
                <a:extLst>
                  <a:ext uri="{FF2B5EF4-FFF2-40B4-BE49-F238E27FC236}">
                    <a16:creationId xmlns:a16="http://schemas.microsoft.com/office/drawing/2014/main" id="{052589C2-3C20-646E-A726-25BADA13D2EB}"/>
                  </a:ext>
                </a:extLst>
              </p:cNvPr>
              <p:cNvPicPr/>
              <p:nvPr/>
            </p:nvPicPr>
            <p:blipFill>
              <a:blip r:embed="rId157"/>
              <a:stretch>
                <a:fillRect/>
              </a:stretch>
            </p:blipFill>
            <p:spPr>
              <a:xfrm>
                <a:off x="10718602" y="4275381"/>
                <a:ext cx="455400" cy="240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8">
            <p14:nvContentPartPr>
              <p14:cNvPr id="101" name="Ink 100">
                <a:extLst>
                  <a:ext uri="{FF2B5EF4-FFF2-40B4-BE49-F238E27FC236}">
                    <a16:creationId xmlns:a16="http://schemas.microsoft.com/office/drawing/2014/main" id="{1E04B0E4-856C-ECE4-E0FC-95167E872003}"/>
                  </a:ext>
                </a:extLst>
              </p14:cNvPr>
              <p14:cNvContentPartPr/>
              <p14:nvPr/>
            </p14:nvContentPartPr>
            <p14:xfrm>
              <a:off x="10689082" y="4689741"/>
              <a:ext cx="113400" cy="42120"/>
            </p14:xfrm>
          </p:contentPart>
        </mc:Choice>
        <mc:Fallback xmlns="">
          <p:pic>
            <p:nvPicPr>
              <p:cNvPr id="101" name="Ink 100">
                <a:extLst>
                  <a:ext uri="{FF2B5EF4-FFF2-40B4-BE49-F238E27FC236}">
                    <a16:creationId xmlns:a16="http://schemas.microsoft.com/office/drawing/2014/main" id="{1E04B0E4-856C-ECE4-E0FC-95167E872003}"/>
                  </a:ext>
                </a:extLst>
              </p:cNvPr>
              <p:cNvPicPr/>
              <p:nvPr/>
            </p:nvPicPr>
            <p:blipFill>
              <a:blip r:embed="rId159"/>
              <a:stretch>
                <a:fillRect/>
              </a:stretch>
            </p:blipFill>
            <p:spPr>
              <a:xfrm>
                <a:off x="10635082" y="4581741"/>
                <a:ext cx="221040" cy="257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0">
            <p14:nvContentPartPr>
              <p14:cNvPr id="102" name="Ink 101">
                <a:extLst>
                  <a:ext uri="{FF2B5EF4-FFF2-40B4-BE49-F238E27FC236}">
                    <a16:creationId xmlns:a16="http://schemas.microsoft.com/office/drawing/2014/main" id="{8D635355-EB82-3CED-5623-EF63D1E48172}"/>
                  </a:ext>
                </a:extLst>
              </p14:cNvPr>
              <p14:cNvContentPartPr/>
              <p14:nvPr/>
            </p14:nvContentPartPr>
            <p14:xfrm>
              <a:off x="10228282" y="4543221"/>
              <a:ext cx="322560" cy="30240"/>
            </p14:xfrm>
          </p:contentPart>
        </mc:Choice>
        <mc:Fallback xmlns="">
          <p:pic>
            <p:nvPicPr>
              <p:cNvPr id="102" name="Ink 101">
                <a:extLst>
                  <a:ext uri="{FF2B5EF4-FFF2-40B4-BE49-F238E27FC236}">
                    <a16:creationId xmlns:a16="http://schemas.microsoft.com/office/drawing/2014/main" id="{8D635355-EB82-3CED-5623-EF63D1E48172}"/>
                  </a:ext>
                </a:extLst>
              </p:cNvPr>
              <p:cNvPicPr/>
              <p:nvPr/>
            </p:nvPicPr>
            <p:blipFill>
              <a:blip r:embed="rId161"/>
              <a:stretch>
                <a:fillRect/>
              </a:stretch>
            </p:blipFill>
            <p:spPr>
              <a:xfrm>
                <a:off x="10174642" y="4435581"/>
                <a:ext cx="430200" cy="24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2">
            <p14:nvContentPartPr>
              <p14:cNvPr id="103" name="Ink 102">
                <a:extLst>
                  <a:ext uri="{FF2B5EF4-FFF2-40B4-BE49-F238E27FC236}">
                    <a16:creationId xmlns:a16="http://schemas.microsoft.com/office/drawing/2014/main" id="{F57111A6-37B6-B6D4-F763-B3D705F1584B}"/>
                  </a:ext>
                </a:extLst>
              </p14:cNvPr>
              <p14:cNvContentPartPr/>
              <p14:nvPr/>
            </p14:nvContentPartPr>
            <p14:xfrm>
              <a:off x="11192002" y="5263221"/>
              <a:ext cx="438480" cy="15840"/>
            </p14:xfrm>
          </p:contentPart>
        </mc:Choice>
        <mc:Fallback xmlns="">
          <p:pic>
            <p:nvPicPr>
              <p:cNvPr id="103" name="Ink 102">
                <a:extLst>
                  <a:ext uri="{FF2B5EF4-FFF2-40B4-BE49-F238E27FC236}">
                    <a16:creationId xmlns:a16="http://schemas.microsoft.com/office/drawing/2014/main" id="{F57111A6-37B6-B6D4-F763-B3D705F1584B}"/>
                  </a:ext>
                </a:extLst>
              </p:cNvPr>
              <p:cNvPicPr/>
              <p:nvPr/>
            </p:nvPicPr>
            <p:blipFill>
              <a:blip r:embed="rId163"/>
              <a:stretch>
                <a:fillRect/>
              </a:stretch>
            </p:blipFill>
            <p:spPr>
              <a:xfrm>
                <a:off x="11138002" y="5155221"/>
                <a:ext cx="546120" cy="231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4">
            <p14:nvContentPartPr>
              <p14:cNvPr id="104" name="Ink 103">
                <a:extLst>
                  <a:ext uri="{FF2B5EF4-FFF2-40B4-BE49-F238E27FC236}">
                    <a16:creationId xmlns:a16="http://schemas.microsoft.com/office/drawing/2014/main" id="{91190BBB-AB1C-738B-D176-CF562CA8962A}"/>
                  </a:ext>
                </a:extLst>
              </p14:cNvPr>
              <p14:cNvContentPartPr/>
              <p14:nvPr/>
            </p14:nvContentPartPr>
            <p14:xfrm>
              <a:off x="10568122" y="5104461"/>
              <a:ext cx="198000" cy="98280"/>
            </p14:xfrm>
          </p:contentPart>
        </mc:Choice>
        <mc:Fallback xmlns="">
          <p:pic>
            <p:nvPicPr>
              <p:cNvPr id="104" name="Ink 103">
                <a:extLst>
                  <a:ext uri="{FF2B5EF4-FFF2-40B4-BE49-F238E27FC236}">
                    <a16:creationId xmlns:a16="http://schemas.microsoft.com/office/drawing/2014/main" id="{91190BBB-AB1C-738B-D176-CF562CA8962A}"/>
                  </a:ext>
                </a:extLst>
              </p:cNvPr>
              <p:cNvPicPr/>
              <p:nvPr/>
            </p:nvPicPr>
            <p:blipFill>
              <a:blip r:embed="rId165"/>
              <a:stretch>
                <a:fillRect/>
              </a:stretch>
            </p:blipFill>
            <p:spPr>
              <a:xfrm>
                <a:off x="10514122" y="4996461"/>
                <a:ext cx="305640" cy="313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6">
            <p14:nvContentPartPr>
              <p14:cNvPr id="105" name="Ink 104">
                <a:extLst>
                  <a:ext uri="{FF2B5EF4-FFF2-40B4-BE49-F238E27FC236}">
                    <a16:creationId xmlns:a16="http://schemas.microsoft.com/office/drawing/2014/main" id="{693AE36F-DA28-6026-FE67-62A0A044E3E0}"/>
                  </a:ext>
                </a:extLst>
              </p14:cNvPr>
              <p14:cNvContentPartPr/>
              <p14:nvPr/>
            </p14:nvContentPartPr>
            <p14:xfrm>
              <a:off x="9847762" y="5749581"/>
              <a:ext cx="328320" cy="27720"/>
            </p14:xfrm>
          </p:contentPart>
        </mc:Choice>
        <mc:Fallback xmlns="">
          <p:pic>
            <p:nvPicPr>
              <p:cNvPr id="105" name="Ink 104">
                <a:extLst>
                  <a:ext uri="{FF2B5EF4-FFF2-40B4-BE49-F238E27FC236}">
                    <a16:creationId xmlns:a16="http://schemas.microsoft.com/office/drawing/2014/main" id="{693AE36F-DA28-6026-FE67-62A0A044E3E0}"/>
                  </a:ext>
                </a:extLst>
              </p:cNvPr>
              <p:cNvPicPr/>
              <p:nvPr/>
            </p:nvPicPr>
            <p:blipFill>
              <a:blip r:embed="rId167"/>
              <a:stretch>
                <a:fillRect/>
              </a:stretch>
            </p:blipFill>
            <p:spPr>
              <a:xfrm>
                <a:off x="9793762" y="5641941"/>
                <a:ext cx="435960" cy="243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8">
            <p14:nvContentPartPr>
              <p14:cNvPr id="106" name="Ink 105">
                <a:extLst>
                  <a:ext uri="{FF2B5EF4-FFF2-40B4-BE49-F238E27FC236}">
                    <a16:creationId xmlns:a16="http://schemas.microsoft.com/office/drawing/2014/main" id="{78718147-2F95-BB54-A6B9-E1F6DA22F878}"/>
                  </a:ext>
                </a:extLst>
              </p14:cNvPr>
              <p14:cNvContentPartPr/>
              <p14:nvPr/>
            </p14:nvContentPartPr>
            <p14:xfrm>
              <a:off x="9856042" y="5882421"/>
              <a:ext cx="259200" cy="45360"/>
            </p14:xfrm>
          </p:contentPart>
        </mc:Choice>
        <mc:Fallback xmlns="">
          <p:pic>
            <p:nvPicPr>
              <p:cNvPr id="106" name="Ink 105">
                <a:extLst>
                  <a:ext uri="{FF2B5EF4-FFF2-40B4-BE49-F238E27FC236}">
                    <a16:creationId xmlns:a16="http://schemas.microsoft.com/office/drawing/2014/main" id="{78718147-2F95-BB54-A6B9-E1F6DA22F878}"/>
                  </a:ext>
                </a:extLst>
              </p:cNvPr>
              <p:cNvPicPr/>
              <p:nvPr/>
            </p:nvPicPr>
            <p:blipFill>
              <a:blip r:embed="rId169"/>
              <a:stretch>
                <a:fillRect/>
              </a:stretch>
            </p:blipFill>
            <p:spPr>
              <a:xfrm>
                <a:off x="9802042" y="5774781"/>
                <a:ext cx="366840" cy="261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0">
            <p14:nvContentPartPr>
              <p14:cNvPr id="107" name="Ink 106">
                <a:extLst>
                  <a:ext uri="{FF2B5EF4-FFF2-40B4-BE49-F238E27FC236}">
                    <a16:creationId xmlns:a16="http://schemas.microsoft.com/office/drawing/2014/main" id="{47F4A04C-86CD-A86E-9B63-7AA2488E2D8D}"/>
                  </a:ext>
                </a:extLst>
              </p14:cNvPr>
              <p14:cNvContentPartPr/>
              <p14:nvPr/>
            </p14:nvContentPartPr>
            <p14:xfrm>
              <a:off x="9371482" y="4870461"/>
              <a:ext cx="43560" cy="234720"/>
            </p14:xfrm>
          </p:contentPart>
        </mc:Choice>
        <mc:Fallback xmlns="">
          <p:pic>
            <p:nvPicPr>
              <p:cNvPr id="107" name="Ink 106">
                <a:extLst>
                  <a:ext uri="{FF2B5EF4-FFF2-40B4-BE49-F238E27FC236}">
                    <a16:creationId xmlns:a16="http://schemas.microsoft.com/office/drawing/2014/main" id="{47F4A04C-86CD-A86E-9B63-7AA2488E2D8D}"/>
                  </a:ext>
                </a:extLst>
              </p:cNvPr>
              <p:cNvPicPr/>
              <p:nvPr/>
            </p:nvPicPr>
            <p:blipFill>
              <a:blip r:embed="rId171"/>
              <a:stretch>
                <a:fillRect/>
              </a:stretch>
            </p:blipFill>
            <p:spPr>
              <a:xfrm>
                <a:off x="9317482" y="4762821"/>
                <a:ext cx="151200" cy="450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2">
            <p14:nvContentPartPr>
              <p14:cNvPr id="108" name="Ink 107">
                <a:extLst>
                  <a:ext uri="{FF2B5EF4-FFF2-40B4-BE49-F238E27FC236}">
                    <a16:creationId xmlns:a16="http://schemas.microsoft.com/office/drawing/2014/main" id="{3512C224-BA9C-6F31-8034-ED6AE4C8D88F}"/>
                  </a:ext>
                </a:extLst>
              </p14:cNvPr>
              <p14:cNvContentPartPr/>
              <p14:nvPr/>
            </p14:nvContentPartPr>
            <p14:xfrm>
              <a:off x="8728162" y="4834461"/>
              <a:ext cx="287640" cy="81720"/>
            </p14:xfrm>
          </p:contentPart>
        </mc:Choice>
        <mc:Fallback xmlns="">
          <p:pic>
            <p:nvPicPr>
              <p:cNvPr id="108" name="Ink 107">
                <a:extLst>
                  <a:ext uri="{FF2B5EF4-FFF2-40B4-BE49-F238E27FC236}">
                    <a16:creationId xmlns:a16="http://schemas.microsoft.com/office/drawing/2014/main" id="{3512C224-BA9C-6F31-8034-ED6AE4C8D88F}"/>
                  </a:ext>
                </a:extLst>
              </p:cNvPr>
              <p:cNvPicPr/>
              <p:nvPr/>
            </p:nvPicPr>
            <p:blipFill>
              <a:blip r:embed="rId173"/>
              <a:stretch>
                <a:fillRect/>
              </a:stretch>
            </p:blipFill>
            <p:spPr>
              <a:xfrm>
                <a:off x="8674522" y="4726821"/>
                <a:ext cx="395280" cy="297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4">
            <p14:nvContentPartPr>
              <p14:cNvPr id="109" name="Ink 108">
                <a:extLst>
                  <a:ext uri="{FF2B5EF4-FFF2-40B4-BE49-F238E27FC236}">
                    <a16:creationId xmlns:a16="http://schemas.microsoft.com/office/drawing/2014/main" id="{113C7EE0-4F9F-7C45-4A35-98C8B701C40A}"/>
                  </a:ext>
                </a:extLst>
              </p14:cNvPr>
              <p14:cNvContentPartPr/>
              <p14:nvPr/>
            </p14:nvContentPartPr>
            <p14:xfrm>
              <a:off x="9101842" y="4671021"/>
              <a:ext cx="220680" cy="120600"/>
            </p14:xfrm>
          </p:contentPart>
        </mc:Choice>
        <mc:Fallback xmlns="">
          <p:pic>
            <p:nvPicPr>
              <p:cNvPr id="109" name="Ink 108">
                <a:extLst>
                  <a:ext uri="{FF2B5EF4-FFF2-40B4-BE49-F238E27FC236}">
                    <a16:creationId xmlns:a16="http://schemas.microsoft.com/office/drawing/2014/main" id="{113C7EE0-4F9F-7C45-4A35-98C8B701C40A}"/>
                  </a:ext>
                </a:extLst>
              </p:cNvPr>
              <p:cNvPicPr/>
              <p:nvPr/>
            </p:nvPicPr>
            <p:blipFill>
              <a:blip r:embed="rId175"/>
              <a:stretch>
                <a:fillRect/>
              </a:stretch>
            </p:blipFill>
            <p:spPr>
              <a:xfrm>
                <a:off x="9047842" y="4563021"/>
                <a:ext cx="328320" cy="336240"/>
              </a:xfrm>
              <a:prstGeom prst="rect">
                <a:avLst/>
              </a:prstGeom>
            </p:spPr>
          </p:pic>
        </mc:Fallback>
      </mc:AlternateContent>
      <p:grpSp>
        <p:nvGrpSpPr>
          <p:cNvPr id="124" name="Group 123">
            <a:extLst>
              <a:ext uri="{FF2B5EF4-FFF2-40B4-BE49-F238E27FC236}">
                <a16:creationId xmlns:a16="http://schemas.microsoft.com/office/drawing/2014/main" id="{184444D5-0B3A-6966-6457-024B6C5753F2}"/>
              </a:ext>
            </a:extLst>
          </p:cNvPr>
          <p:cNvGrpSpPr/>
          <p:nvPr/>
        </p:nvGrpSpPr>
        <p:grpSpPr>
          <a:xfrm>
            <a:off x="8762362" y="1717581"/>
            <a:ext cx="531000" cy="188640"/>
            <a:chOff x="8762362" y="1717581"/>
            <a:chExt cx="531000" cy="188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76">
              <p14:nvContentPartPr>
                <p14:cNvPr id="110" name="Ink 109">
                  <a:extLst>
                    <a:ext uri="{FF2B5EF4-FFF2-40B4-BE49-F238E27FC236}">
                      <a16:creationId xmlns:a16="http://schemas.microsoft.com/office/drawing/2014/main" id="{D5A0B2B8-26C4-8F6D-99A1-CCC7C8A4BB7B}"/>
                    </a:ext>
                  </a:extLst>
                </p14:cNvPr>
                <p14:cNvContentPartPr/>
                <p14:nvPr/>
              </p14:nvContentPartPr>
              <p14:xfrm>
                <a:off x="8762362" y="1729101"/>
                <a:ext cx="123120" cy="177120"/>
              </p14:xfrm>
            </p:contentPart>
          </mc:Choice>
          <mc:Fallback xmlns="">
            <p:pic>
              <p:nvPicPr>
                <p:cNvPr id="110" name="Ink 109">
                  <a:extLst>
                    <a:ext uri="{FF2B5EF4-FFF2-40B4-BE49-F238E27FC236}">
                      <a16:creationId xmlns:a16="http://schemas.microsoft.com/office/drawing/2014/main" id="{D5A0B2B8-26C4-8F6D-99A1-CCC7C8A4BB7B}"/>
                    </a:ext>
                  </a:extLst>
                </p:cNvPr>
                <p:cNvPicPr/>
                <p:nvPr/>
              </p:nvPicPr>
              <p:blipFill>
                <a:blip r:embed="rId177"/>
                <a:stretch>
                  <a:fillRect/>
                </a:stretch>
              </p:blipFill>
              <p:spPr>
                <a:xfrm>
                  <a:off x="8753362" y="1720101"/>
                  <a:ext cx="140760" cy="19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8">
              <p14:nvContentPartPr>
                <p14:cNvPr id="111" name="Ink 110">
                  <a:extLst>
                    <a:ext uri="{FF2B5EF4-FFF2-40B4-BE49-F238E27FC236}">
                      <a16:creationId xmlns:a16="http://schemas.microsoft.com/office/drawing/2014/main" id="{53005FEA-D5E8-E879-E1A7-2B07AFF8BB8F}"/>
                    </a:ext>
                  </a:extLst>
                </p14:cNvPr>
                <p14:cNvContentPartPr/>
                <p14:nvPr/>
              </p14:nvContentPartPr>
              <p14:xfrm>
                <a:off x="8945602" y="1764021"/>
                <a:ext cx="29880" cy="106560"/>
              </p14:xfrm>
            </p:contentPart>
          </mc:Choice>
          <mc:Fallback xmlns="">
            <p:pic>
              <p:nvPicPr>
                <p:cNvPr id="111" name="Ink 110">
                  <a:extLst>
                    <a:ext uri="{FF2B5EF4-FFF2-40B4-BE49-F238E27FC236}">
                      <a16:creationId xmlns:a16="http://schemas.microsoft.com/office/drawing/2014/main" id="{53005FEA-D5E8-E879-E1A7-2B07AFF8BB8F}"/>
                    </a:ext>
                  </a:extLst>
                </p:cNvPr>
                <p:cNvPicPr/>
                <p:nvPr/>
              </p:nvPicPr>
              <p:blipFill>
                <a:blip r:embed="rId179"/>
                <a:stretch>
                  <a:fillRect/>
                </a:stretch>
              </p:blipFill>
              <p:spPr>
                <a:xfrm>
                  <a:off x="8936602" y="1755381"/>
                  <a:ext cx="47520" cy="12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0">
              <p14:nvContentPartPr>
                <p14:cNvPr id="112" name="Ink 111">
                  <a:extLst>
                    <a:ext uri="{FF2B5EF4-FFF2-40B4-BE49-F238E27FC236}">
                      <a16:creationId xmlns:a16="http://schemas.microsoft.com/office/drawing/2014/main" id="{73088EFC-2823-D909-4EE4-1C25BD4DDBB0}"/>
                    </a:ext>
                  </a:extLst>
                </p14:cNvPr>
                <p14:cNvContentPartPr/>
                <p14:nvPr/>
              </p14:nvContentPartPr>
              <p14:xfrm>
                <a:off x="9044962" y="1717581"/>
                <a:ext cx="248400" cy="145080"/>
              </p14:xfrm>
            </p:contentPart>
          </mc:Choice>
          <mc:Fallback xmlns="">
            <p:pic>
              <p:nvPicPr>
                <p:cNvPr id="112" name="Ink 111">
                  <a:extLst>
                    <a:ext uri="{FF2B5EF4-FFF2-40B4-BE49-F238E27FC236}">
                      <a16:creationId xmlns:a16="http://schemas.microsoft.com/office/drawing/2014/main" id="{73088EFC-2823-D909-4EE4-1C25BD4DDBB0}"/>
                    </a:ext>
                  </a:extLst>
                </p:cNvPr>
                <p:cNvPicPr/>
                <p:nvPr/>
              </p:nvPicPr>
              <p:blipFill>
                <a:blip r:embed="rId181"/>
                <a:stretch>
                  <a:fillRect/>
                </a:stretch>
              </p:blipFill>
              <p:spPr>
                <a:xfrm>
                  <a:off x="9035962" y="1708941"/>
                  <a:ext cx="266040" cy="1627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ADA0FDA0-70E1-0E2D-78B5-0D335DB56CF1}"/>
              </a:ext>
            </a:extLst>
          </p:cNvPr>
          <p:cNvGrpSpPr/>
          <p:nvPr/>
        </p:nvGrpSpPr>
        <p:grpSpPr>
          <a:xfrm>
            <a:off x="9564082" y="1665741"/>
            <a:ext cx="1469160" cy="252720"/>
            <a:chOff x="9564082" y="1665741"/>
            <a:chExt cx="1469160" cy="252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82">
              <p14:nvContentPartPr>
                <p14:cNvPr id="113" name="Ink 112">
                  <a:extLst>
                    <a:ext uri="{FF2B5EF4-FFF2-40B4-BE49-F238E27FC236}">
                      <a16:creationId xmlns:a16="http://schemas.microsoft.com/office/drawing/2014/main" id="{A67325EB-1EF7-C334-693A-93C32452A8F2}"/>
                    </a:ext>
                  </a:extLst>
                </p14:cNvPr>
                <p14:cNvContentPartPr/>
                <p14:nvPr/>
              </p14:nvContentPartPr>
              <p14:xfrm>
                <a:off x="9564082" y="1728381"/>
                <a:ext cx="91800" cy="114840"/>
              </p14:xfrm>
            </p:contentPart>
          </mc:Choice>
          <mc:Fallback xmlns="">
            <p:pic>
              <p:nvPicPr>
                <p:cNvPr id="113" name="Ink 112">
                  <a:extLst>
                    <a:ext uri="{FF2B5EF4-FFF2-40B4-BE49-F238E27FC236}">
                      <a16:creationId xmlns:a16="http://schemas.microsoft.com/office/drawing/2014/main" id="{A67325EB-1EF7-C334-693A-93C32452A8F2}"/>
                    </a:ext>
                  </a:extLst>
                </p:cNvPr>
                <p:cNvPicPr/>
                <p:nvPr/>
              </p:nvPicPr>
              <p:blipFill>
                <a:blip r:embed="rId183"/>
                <a:stretch>
                  <a:fillRect/>
                </a:stretch>
              </p:blipFill>
              <p:spPr>
                <a:xfrm>
                  <a:off x="9555082" y="1719741"/>
                  <a:ext cx="109440" cy="13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4">
              <p14:nvContentPartPr>
                <p14:cNvPr id="114" name="Ink 113">
                  <a:extLst>
                    <a:ext uri="{FF2B5EF4-FFF2-40B4-BE49-F238E27FC236}">
                      <a16:creationId xmlns:a16="http://schemas.microsoft.com/office/drawing/2014/main" id="{DFDC6C5C-1AF5-3F7A-24DA-0F0CF707CDAD}"/>
                    </a:ext>
                  </a:extLst>
                </p14:cNvPr>
                <p14:cNvContentPartPr/>
                <p14:nvPr/>
              </p14:nvContentPartPr>
              <p14:xfrm>
                <a:off x="9603322" y="1706061"/>
                <a:ext cx="87480" cy="212400"/>
              </p14:xfrm>
            </p:contentPart>
          </mc:Choice>
          <mc:Fallback xmlns="">
            <p:pic>
              <p:nvPicPr>
                <p:cNvPr id="114" name="Ink 113">
                  <a:extLst>
                    <a:ext uri="{FF2B5EF4-FFF2-40B4-BE49-F238E27FC236}">
                      <a16:creationId xmlns:a16="http://schemas.microsoft.com/office/drawing/2014/main" id="{DFDC6C5C-1AF5-3F7A-24DA-0F0CF707CDAD}"/>
                    </a:ext>
                  </a:extLst>
                </p:cNvPr>
                <p:cNvPicPr/>
                <p:nvPr/>
              </p:nvPicPr>
              <p:blipFill>
                <a:blip r:embed="rId185"/>
                <a:stretch>
                  <a:fillRect/>
                </a:stretch>
              </p:blipFill>
              <p:spPr>
                <a:xfrm>
                  <a:off x="9594682" y="1697061"/>
                  <a:ext cx="105120" cy="23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6">
              <p14:nvContentPartPr>
                <p14:cNvPr id="115" name="Ink 114">
                  <a:extLst>
                    <a:ext uri="{FF2B5EF4-FFF2-40B4-BE49-F238E27FC236}">
                      <a16:creationId xmlns:a16="http://schemas.microsoft.com/office/drawing/2014/main" id="{79BE9A81-3571-36A1-1BFE-242698AD005D}"/>
                    </a:ext>
                  </a:extLst>
                </p14:cNvPr>
                <p14:cNvContentPartPr/>
                <p14:nvPr/>
              </p14:nvContentPartPr>
              <p14:xfrm>
                <a:off x="9909322" y="1770861"/>
                <a:ext cx="231480" cy="97200"/>
              </p14:xfrm>
            </p:contentPart>
          </mc:Choice>
          <mc:Fallback xmlns="">
            <p:pic>
              <p:nvPicPr>
                <p:cNvPr id="115" name="Ink 114">
                  <a:extLst>
                    <a:ext uri="{FF2B5EF4-FFF2-40B4-BE49-F238E27FC236}">
                      <a16:creationId xmlns:a16="http://schemas.microsoft.com/office/drawing/2014/main" id="{79BE9A81-3571-36A1-1BFE-242698AD005D}"/>
                    </a:ext>
                  </a:extLst>
                </p:cNvPr>
                <p:cNvPicPr/>
                <p:nvPr/>
              </p:nvPicPr>
              <p:blipFill>
                <a:blip r:embed="rId187"/>
                <a:stretch>
                  <a:fillRect/>
                </a:stretch>
              </p:blipFill>
              <p:spPr>
                <a:xfrm>
                  <a:off x="9900322" y="1762221"/>
                  <a:ext cx="249120" cy="11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8">
              <p14:nvContentPartPr>
                <p14:cNvPr id="116" name="Ink 115">
                  <a:extLst>
                    <a:ext uri="{FF2B5EF4-FFF2-40B4-BE49-F238E27FC236}">
                      <a16:creationId xmlns:a16="http://schemas.microsoft.com/office/drawing/2014/main" id="{B3BF99F6-6C71-3CE2-2FD0-B0C734A38D0B}"/>
                    </a:ext>
                  </a:extLst>
                </p14:cNvPr>
                <p14:cNvContentPartPr/>
                <p14:nvPr/>
              </p14:nvContentPartPr>
              <p14:xfrm>
                <a:off x="10143322" y="1776621"/>
                <a:ext cx="185040" cy="80280"/>
              </p14:xfrm>
            </p:contentPart>
          </mc:Choice>
          <mc:Fallback xmlns="">
            <p:pic>
              <p:nvPicPr>
                <p:cNvPr id="116" name="Ink 115">
                  <a:extLst>
                    <a:ext uri="{FF2B5EF4-FFF2-40B4-BE49-F238E27FC236}">
                      <a16:creationId xmlns:a16="http://schemas.microsoft.com/office/drawing/2014/main" id="{B3BF99F6-6C71-3CE2-2FD0-B0C734A38D0B}"/>
                    </a:ext>
                  </a:extLst>
                </p:cNvPr>
                <p:cNvPicPr/>
                <p:nvPr/>
              </p:nvPicPr>
              <p:blipFill>
                <a:blip r:embed="rId189"/>
                <a:stretch>
                  <a:fillRect/>
                </a:stretch>
              </p:blipFill>
              <p:spPr>
                <a:xfrm>
                  <a:off x="10134322" y="1767621"/>
                  <a:ext cx="202680" cy="9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0">
              <p14:nvContentPartPr>
                <p14:cNvPr id="117" name="Ink 116">
                  <a:extLst>
                    <a:ext uri="{FF2B5EF4-FFF2-40B4-BE49-F238E27FC236}">
                      <a16:creationId xmlns:a16="http://schemas.microsoft.com/office/drawing/2014/main" id="{ECDBA26A-BA05-6E55-702A-90C13DC46264}"/>
                    </a:ext>
                  </a:extLst>
                </p14:cNvPr>
                <p14:cNvContentPartPr/>
                <p14:nvPr/>
              </p14:nvContentPartPr>
              <p14:xfrm>
                <a:off x="10293802" y="1741701"/>
                <a:ext cx="16200" cy="2160"/>
              </p14:xfrm>
            </p:contentPart>
          </mc:Choice>
          <mc:Fallback xmlns="">
            <p:pic>
              <p:nvPicPr>
                <p:cNvPr id="117" name="Ink 116">
                  <a:extLst>
                    <a:ext uri="{FF2B5EF4-FFF2-40B4-BE49-F238E27FC236}">
                      <a16:creationId xmlns:a16="http://schemas.microsoft.com/office/drawing/2014/main" id="{ECDBA26A-BA05-6E55-702A-90C13DC46264}"/>
                    </a:ext>
                  </a:extLst>
                </p:cNvPr>
                <p:cNvPicPr/>
                <p:nvPr/>
              </p:nvPicPr>
              <p:blipFill>
                <a:blip r:embed="rId191"/>
                <a:stretch>
                  <a:fillRect/>
                </a:stretch>
              </p:blipFill>
              <p:spPr>
                <a:xfrm>
                  <a:off x="10285162" y="1732701"/>
                  <a:ext cx="33840" cy="1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2">
              <p14:nvContentPartPr>
                <p14:cNvPr id="118" name="Ink 117">
                  <a:extLst>
                    <a:ext uri="{FF2B5EF4-FFF2-40B4-BE49-F238E27FC236}">
                      <a16:creationId xmlns:a16="http://schemas.microsoft.com/office/drawing/2014/main" id="{6AECA620-39DD-2321-C114-74DF87B319E0}"/>
                    </a:ext>
                  </a:extLst>
                </p14:cNvPr>
                <p14:cNvContentPartPr/>
                <p14:nvPr/>
              </p14:nvContentPartPr>
              <p14:xfrm>
                <a:off x="10344922" y="1757541"/>
                <a:ext cx="110520" cy="72000"/>
              </p14:xfrm>
            </p:contentPart>
          </mc:Choice>
          <mc:Fallback xmlns="">
            <p:pic>
              <p:nvPicPr>
                <p:cNvPr id="118" name="Ink 117">
                  <a:extLst>
                    <a:ext uri="{FF2B5EF4-FFF2-40B4-BE49-F238E27FC236}">
                      <a16:creationId xmlns:a16="http://schemas.microsoft.com/office/drawing/2014/main" id="{6AECA620-39DD-2321-C114-74DF87B319E0}"/>
                    </a:ext>
                  </a:extLst>
                </p:cNvPr>
                <p:cNvPicPr/>
                <p:nvPr/>
              </p:nvPicPr>
              <p:blipFill>
                <a:blip r:embed="rId193"/>
                <a:stretch>
                  <a:fillRect/>
                </a:stretch>
              </p:blipFill>
              <p:spPr>
                <a:xfrm>
                  <a:off x="10335922" y="1748541"/>
                  <a:ext cx="128160" cy="8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4">
              <p14:nvContentPartPr>
                <p14:cNvPr id="119" name="Ink 118">
                  <a:extLst>
                    <a:ext uri="{FF2B5EF4-FFF2-40B4-BE49-F238E27FC236}">
                      <a16:creationId xmlns:a16="http://schemas.microsoft.com/office/drawing/2014/main" id="{67399C40-CCF3-7791-A484-0DFD44D554EE}"/>
                    </a:ext>
                  </a:extLst>
                </p14:cNvPr>
                <p14:cNvContentPartPr/>
                <p14:nvPr/>
              </p14:nvContentPartPr>
              <p14:xfrm>
                <a:off x="10496122" y="1665741"/>
                <a:ext cx="158040" cy="156960"/>
              </p14:xfrm>
            </p:contentPart>
          </mc:Choice>
          <mc:Fallback xmlns="">
            <p:pic>
              <p:nvPicPr>
                <p:cNvPr id="119" name="Ink 118">
                  <a:extLst>
                    <a:ext uri="{FF2B5EF4-FFF2-40B4-BE49-F238E27FC236}">
                      <a16:creationId xmlns:a16="http://schemas.microsoft.com/office/drawing/2014/main" id="{67399C40-CCF3-7791-A484-0DFD44D554EE}"/>
                    </a:ext>
                  </a:extLst>
                </p:cNvPr>
                <p:cNvPicPr/>
                <p:nvPr/>
              </p:nvPicPr>
              <p:blipFill>
                <a:blip r:embed="rId195"/>
                <a:stretch>
                  <a:fillRect/>
                </a:stretch>
              </p:blipFill>
              <p:spPr>
                <a:xfrm>
                  <a:off x="10487482" y="1656741"/>
                  <a:ext cx="175680" cy="17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6">
              <p14:nvContentPartPr>
                <p14:cNvPr id="120" name="Ink 119">
                  <a:extLst>
                    <a:ext uri="{FF2B5EF4-FFF2-40B4-BE49-F238E27FC236}">
                      <a16:creationId xmlns:a16="http://schemas.microsoft.com/office/drawing/2014/main" id="{D384E599-DC2B-277E-B2ED-90482397989C}"/>
                    </a:ext>
                  </a:extLst>
                </p14:cNvPr>
                <p14:cNvContentPartPr/>
                <p14:nvPr/>
              </p14:nvContentPartPr>
              <p14:xfrm>
                <a:off x="10689082" y="1735941"/>
                <a:ext cx="99720" cy="63360"/>
              </p14:xfrm>
            </p:contentPart>
          </mc:Choice>
          <mc:Fallback xmlns="">
            <p:pic>
              <p:nvPicPr>
                <p:cNvPr id="120" name="Ink 119">
                  <a:extLst>
                    <a:ext uri="{FF2B5EF4-FFF2-40B4-BE49-F238E27FC236}">
                      <a16:creationId xmlns:a16="http://schemas.microsoft.com/office/drawing/2014/main" id="{D384E599-DC2B-277E-B2ED-90482397989C}"/>
                    </a:ext>
                  </a:extLst>
                </p:cNvPr>
                <p:cNvPicPr/>
                <p:nvPr/>
              </p:nvPicPr>
              <p:blipFill>
                <a:blip r:embed="rId197"/>
                <a:stretch>
                  <a:fillRect/>
                </a:stretch>
              </p:blipFill>
              <p:spPr>
                <a:xfrm>
                  <a:off x="10680442" y="1727301"/>
                  <a:ext cx="117360" cy="8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8">
              <p14:nvContentPartPr>
                <p14:cNvPr id="121" name="Ink 120">
                  <a:extLst>
                    <a:ext uri="{FF2B5EF4-FFF2-40B4-BE49-F238E27FC236}">
                      <a16:creationId xmlns:a16="http://schemas.microsoft.com/office/drawing/2014/main" id="{AA4CE0ED-DFBB-0ACE-1417-A0D2FA816ACB}"/>
                    </a:ext>
                  </a:extLst>
                </p14:cNvPr>
                <p14:cNvContentPartPr/>
                <p14:nvPr/>
              </p14:nvContentPartPr>
              <p14:xfrm>
                <a:off x="10787722" y="1689501"/>
                <a:ext cx="3240" cy="1080"/>
              </p14:xfrm>
            </p:contentPart>
          </mc:Choice>
          <mc:Fallback xmlns="">
            <p:pic>
              <p:nvPicPr>
                <p:cNvPr id="121" name="Ink 120">
                  <a:extLst>
                    <a:ext uri="{FF2B5EF4-FFF2-40B4-BE49-F238E27FC236}">
                      <a16:creationId xmlns:a16="http://schemas.microsoft.com/office/drawing/2014/main" id="{AA4CE0ED-DFBB-0ACE-1417-A0D2FA816ACB}"/>
                    </a:ext>
                  </a:extLst>
                </p:cNvPr>
                <p:cNvPicPr/>
                <p:nvPr/>
              </p:nvPicPr>
              <p:blipFill>
                <a:blip r:embed="rId199"/>
                <a:stretch>
                  <a:fillRect/>
                </a:stretch>
              </p:blipFill>
              <p:spPr>
                <a:xfrm>
                  <a:off x="10779082" y="1680861"/>
                  <a:ext cx="20880" cy="1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0">
              <p14:nvContentPartPr>
                <p14:cNvPr id="122" name="Ink 121">
                  <a:extLst>
                    <a:ext uri="{FF2B5EF4-FFF2-40B4-BE49-F238E27FC236}">
                      <a16:creationId xmlns:a16="http://schemas.microsoft.com/office/drawing/2014/main" id="{440F7BEE-A65F-28B5-8BB7-8703DC14C3F1}"/>
                    </a:ext>
                  </a:extLst>
                </p14:cNvPr>
                <p14:cNvContentPartPr/>
                <p14:nvPr/>
              </p14:nvContentPartPr>
              <p14:xfrm>
                <a:off x="10840282" y="1709301"/>
                <a:ext cx="192960" cy="87480"/>
              </p14:xfrm>
            </p:contentPart>
          </mc:Choice>
          <mc:Fallback xmlns="">
            <p:pic>
              <p:nvPicPr>
                <p:cNvPr id="122" name="Ink 121">
                  <a:extLst>
                    <a:ext uri="{FF2B5EF4-FFF2-40B4-BE49-F238E27FC236}">
                      <a16:creationId xmlns:a16="http://schemas.microsoft.com/office/drawing/2014/main" id="{440F7BEE-A65F-28B5-8BB7-8703DC14C3F1}"/>
                    </a:ext>
                  </a:extLst>
                </p:cNvPr>
                <p:cNvPicPr/>
                <p:nvPr/>
              </p:nvPicPr>
              <p:blipFill>
                <a:blip r:embed="rId201"/>
                <a:stretch>
                  <a:fillRect/>
                </a:stretch>
              </p:blipFill>
              <p:spPr>
                <a:xfrm>
                  <a:off x="10831642" y="1700661"/>
                  <a:ext cx="210600" cy="1051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02">
            <p14:nvContentPartPr>
              <p14:cNvPr id="125" name="Ink 124">
                <a:extLst>
                  <a:ext uri="{FF2B5EF4-FFF2-40B4-BE49-F238E27FC236}">
                    <a16:creationId xmlns:a16="http://schemas.microsoft.com/office/drawing/2014/main" id="{4E769C2F-0474-E200-336B-C48423506DB9}"/>
                  </a:ext>
                </a:extLst>
              </p14:cNvPr>
              <p14:cNvContentPartPr/>
              <p14:nvPr/>
            </p14:nvContentPartPr>
            <p14:xfrm>
              <a:off x="7944802" y="4201941"/>
              <a:ext cx="766800" cy="540720"/>
            </p14:xfrm>
          </p:contentPart>
        </mc:Choice>
        <mc:Fallback xmlns="">
          <p:pic>
            <p:nvPicPr>
              <p:cNvPr id="125" name="Ink 124">
                <a:extLst>
                  <a:ext uri="{FF2B5EF4-FFF2-40B4-BE49-F238E27FC236}">
                    <a16:creationId xmlns:a16="http://schemas.microsoft.com/office/drawing/2014/main" id="{4E769C2F-0474-E200-336B-C48423506DB9}"/>
                  </a:ext>
                </a:extLst>
              </p:cNvPr>
              <p:cNvPicPr/>
              <p:nvPr/>
            </p:nvPicPr>
            <p:blipFill>
              <a:blip r:embed="rId203"/>
              <a:stretch>
                <a:fillRect/>
              </a:stretch>
            </p:blipFill>
            <p:spPr>
              <a:xfrm>
                <a:off x="7890802" y="4093941"/>
                <a:ext cx="874440" cy="75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4">
            <p14:nvContentPartPr>
              <p14:cNvPr id="126" name="Ink 125">
                <a:extLst>
                  <a:ext uri="{FF2B5EF4-FFF2-40B4-BE49-F238E27FC236}">
                    <a16:creationId xmlns:a16="http://schemas.microsoft.com/office/drawing/2014/main" id="{76853427-F67B-6649-3CD5-8BA5DD23FD3D}"/>
                  </a:ext>
                </a:extLst>
              </p14:cNvPr>
              <p14:cNvContentPartPr/>
              <p14:nvPr/>
            </p14:nvContentPartPr>
            <p14:xfrm>
              <a:off x="9773242" y="2031861"/>
              <a:ext cx="348840" cy="217080"/>
            </p14:xfrm>
          </p:contentPart>
        </mc:Choice>
        <mc:Fallback xmlns="">
          <p:pic>
            <p:nvPicPr>
              <p:cNvPr id="126" name="Ink 125">
                <a:extLst>
                  <a:ext uri="{FF2B5EF4-FFF2-40B4-BE49-F238E27FC236}">
                    <a16:creationId xmlns:a16="http://schemas.microsoft.com/office/drawing/2014/main" id="{76853427-F67B-6649-3CD5-8BA5DD23FD3D}"/>
                  </a:ext>
                </a:extLst>
              </p:cNvPr>
              <p:cNvPicPr/>
              <p:nvPr/>
            </p:nvPicPr>
            <p:blipFill>
              <a:blip r:embed="rId205"/>
              <a:stretch>
                <a:fillRect/>
              </a:stretch>
            </p:blipFill>
            <p:spPr>
              <a:xfrm>
                <a:off x="9764242" y="2023221"/>
                <a:ext cx="366480" cy="234720"/>
              </a:xfrm>
              <a:prstGeom prst="rect">
                <a:avLst/>
              </a:prstGeom>
            </p:spPr>
          </p:pic>
        </mc:Fallback>
      </mc:AlternateContent>
      <p:grpSp>
        <p:nvGrpSpPr>
          <p:cNvPr id="135" name="Group 134">
            <a:extLst>
              <a:ext uri="{FF2B5EF4-FFF2-40B4-BE49-F238E27FC236}">
                <a16:creationId xmlns:a16="http://schemas.microsoft.com/office/drawing/2014/main" id="{CC9C8D98-FE45-7B29-55F9-A75E8EF6A25E}"/>
              </a:ext>
            </a:extLst>
          </p:cNvPr>
          <p:cNvGrpSpPr/>
          <p:nvPr/>
        </p:nvGrpSpPr>
        <p:grpSpPr>
          <a:xfrm>
            <a:off x="5400682" y="1654941"/>
            <a:ext cx="667800" cy="1271880"/>
            <a:chOff x="5400682" y="1654941"/>
            <a:chExt cx="667800" cy="1271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06">
              <p14:nvContentPartPr>
                <p14:cNvPr id="127" name="Ink 126">
                  <a:extLst>
                    <a:ext uri="{FF2B5EF4-FFF2-40B4-BE49-F238E27FC236}">
                      <a16:creationId xmlns:a16="http://schemas.microsoft.com/office/drawing/2014/main" id="{B77B8DF4-53A4-F220-00F5-04419141FF23}"/>
                    </a:ext>
                  </a:extLst>
                </p14:cNvPr>
                <p14:cNvContentPartPr/>
                <p14:nvPr/>
              </p14:nvContentPartPr>
              <p14:xfrm>
                <a:off x="5420842" y="2521461"/>
                <a:ext cx="127440" cy="405360"/>
              </p14:xfrm>
            </p:contentPart>
          </mc:Choice>
          <mc:Fallback xmlns="">
            <p:pic>
              <p:nvPicPr>
                <p:cNvPr id="127" name="Ink 126">
                  <a:extLst>
                    <a:ext uri="{FF2B5EF4-FFF2-40B4-BE49-F238E27FC236}">
                      <a16:creationId xmlns:a16="http://schemas.microsoft.com/office/drawing/2014/main" id="{B77B8DF4-53A4-F220-00F5-04419141FF23}"/>
                    </a:ext>
                  </a:extLst>
                </p:cNvPr>
                <p:cNvPicPr/>
                <p:nvPr/>
              </p:nvPicPr>
              <p:blipFill>
                <a:blip r:embed="rId207"/>
                <a:stretch>
                  <a:fillRect/>
                </a:stretch>
              </p:blipFill>
              <p:spPr>
                <a:xfrm>
                  <a:off x="5412202" y="2512461"/>
                  <a:ext cx="145080" cy="42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8">
              <p14:nvContentPartPr>
                <p14:cNvPr id="128" name="Ink 127">
                  <a:extLst>
                    <a:ext uri="{FF2B5EF4-FFF2-40B4-BE49-F238E27FC236}">
                      <a16:creationId xmlns:a16="http://schemas.microsoft.com/office/drawing/2014/main" id="{ECA4CC5B-E47C-54E2-8F71-0C757872895A}"/>
                    </a:ext>
                  </a:extLst>
                </p14:cNvPr>
                <p14:cNvContentPartPr/>
                <p14:nvPr/>
              </p14:nvContentPartPr>
              <p14:xfrm>
                <a:off x="5453962" y="2211141"/>
                <a:ext cx="142920" cy="218160"/>
              </p14:xfrm>
            </p:contentPart>
          </mc:Choice>
          <mc:Fallback xmlns="">
            <p:pic>
              <p:nvPicPr>
                <p:cNvPr id="128" name="Ink 127">
                  <a:extLst>
                    <a:ext uri="{FF2B5EF4-FFF2-40B4-BE49-F238E27FC236}">
                      <a16:creationId xmlns:a16="http://schemas.microsoft.com/office/drawing/2014/main" id="{ECA4CC5B-E47C-54E2-8F71-0C757872895A}"/>
                    </a:ext>
                  </a:extLst>
                </p:cNvPr>
                <p:cNvPicPr/>
                <p:nvPr/>
              </p:nvPicPr>
              <p:blipFill>
                <a:blip r:embed="rId209"/>
                <a:stretch>
                  <a:fillRect/>
                </a:stretch>
              </p:blipFill>
              <p:spPr>
                <a:xfrm>
                  <a:off x="5445322" y="2202501"/>
                  <a:ext cx="160560" cy="23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0">
              <p14:nvContentPartPr>
                <p14:cNvPr id="129" name="Ink 128">
                  <a:extLst>
                    <a:ext uri="{FF2B5EF4-FFF2-40B4-BE49-F238E27FC236}">
                      <a16:creationId xmlns:a16="http://schemas.microsoft.com/office/drawing/2014/main" id="{3D183088-5C06-3F94-E508-9B09F331D35D}"/>
                    </a:ext>
                  </a:extLst>
                </p14:cNvPr>
                <p14:cNvContentPartPr/>
                <p14:nvPr/>
              </p14:nvContentPartPr>
              <p14:xfrm>
                <a:off x="5400682" y="2109981"/>
                <a:ext cx="139320" cy="131400"/>
              </p14:xfrm>
            </p:contentPart>
          </mc:Choice>
          <mc:Fallback xmlns="">
            <p:pic>
              <p:nvPicPr>
                <p:cNvPr id="129" name="Ink 128">
                  <a:extLst>
                    <a:ext uri="{FF2B5EF4-FFF2-40B4-BE49-F238E27FC236}">
                      <a16:creationId xmlns:a16="http://schemas.microsoft.com/office/drawing/2014/main" id="{3D183088-5C06-3F94-E508-9B09F331D35D}"/>
                    </a:ext>
                  </a:extLst>
                </p:cNvPr>
                <p:cNvPicPr/>
                <p:nvPr/>
              </p:nvPicPr>
              <p:blipFill>
                <a:blip r:embed="rId211"/>
                <a:stretch>
                  <a:fillRect/>
                </a:stretch>
              </p:blipFill>
              <p:spPr>
                <a:xfrm>
                  <a:off x="5392042" y="2101341"/>
                  <a:ext cx="156960" cy="14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2">
              <p14:nvContentPartPr>
                <p14:cNvPr id="130" name="Ink 129">
                  <a:extLst>
                    <a:ext uri="{FF2B5EF4-FFF2-40B4-BE49-F238E27FC236}">
                      <a16:creationId xmlns:a16="http://schemas.microsoft.com/office/drawing/2014/main" id="{115A8525-24C0-7EB1-5649-5F2E54534BC2}"/>
                    </a:ext>
                  </a:extLst>
                </p14:cNvPr>
                <p14:cNvContentPartPr/>
                <p14:nvPr/>
              </p14:nvContentPartPr>
              <p14:xfrm>
                <a:off x="5583562" y="2021421"/>
                <a:ext cx="76680" cy="96120"/>
              </p14:xfrm>
            </p:contentPart>
          </mc:Choice>
          <mc:Fallback xmlns="">
            <p:pic>
              <p:nvPicPr>
                <p:cNvPr id="130" name="Ink 129">
                  <a:extLst>
                    <a:ext uri="{FF2B5EF4-FFF2-40B4-BE49-F238E27FC236}">
                      <a16:creationId xmlns:a16="http://schemas.microsoft.com/office/drawing/2014/main" id="{115A8525-24C0-7EB1-5649-5F2E54534BC2}"/>
                    </a:ext>
                  </a:extLst>
                </p:cNvPr>
                <p:cNvPicPr/>
                <p:nvPr/>
              </p:nvPicPr>
              <p:blipFill>
                <a:blip r:embed="rId213"/>
                <a:stretch>
                  <a:fillRect/>
                </a:stretch>
              </p:blipFill>
              <p:spPr>
                <a:xfrm>
                  <a:off x="5574562" y="2012421"/>
                  <a:ext cx="94320" cy="11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4">
              <p14:nvContentPartPr>
                <p14:cNvPr id="131" name="Ink 130">
                  <a:extLst>
                    <a:ext uri="{FF2B5EF4-FFF2-40B4-BE49-F238E27FC236}">
                      <a16:creationId xmlns:a16="http://schemas.microsoft.com/office/drawing/2014/main" id="{8ED592AD-4D1A-CA81-7DCA-41D51FAE76EF}"/>
                    </a:ext>
                  </a:extLst>
                </p14:cNvPr>
                <p14:cNvContentPartPr/>
                <p14:nvPr/>
              </p14:nvContentPartPr>
              <p14:xfrm>
                <a:off x="5586442" y="1770141"/>
                <a:ext cx="124560" cy="217800"/>
              </p14:xfrm>
            </p:contentPart>
          </mc:Choice>
          <mc:Fallback xmlns="">
            <p:pic>
              <p:nvPicPr>
                <p:cNvPr id="131" name="Ink 130">
                  <a:extLst>
                    <a:ext uri="{FF2B5EF4-FFF2-40B4-BE49-F238E27FC236}">
                      <a16:creationId xmlns:a16="http://schemas.microsoft.com/office/drawing/2014/main" id="{8ED592AD-4D1A-CA81-7DCA-41D51FAE76EF}"/>
                    </a:ext>
                  </a:extLst>
                </p:cNvPr>
                <p:cNvPicPr/>
                <p:nvPr/>
              </p:nvPicPr>
              <p:blipFill>
                <a:blip r:embed="rId215"/>
                <a:stretch>
                  <a:fillRect/>
                </a:stretch>
              </p:blipFill>
              <p:spPr>
                <a:xfrm>
                  <a:off x="5577442" y="1761501"/>
                  <a:ext cx="142200" cy="23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6">
              <p14:nvContentPartPr>
                <p14:cNvPr id="132" name="Ink 131">
                  <a:extLst>
                    <a:ext uri="{FF2B5EF4-FFF2-40B4-BE49-F238E27FC236}">
                      <a16:creationId xmlns:a16="http://schemas.microsoft.com/office/drawing/2014/main" id="{EC2484B7-5EC2-5476-60CF-EE40A4F284CC}"/>
                    </a:ext>
                  </a:extLst>
                </p14:cNvPr>
                <p14:cNvContentPartPr/>
                <p14:nvPr/>
              </p14:nvContentPartPr>
              <p14:xfrm>
                <a:off x="5719282" y="1843221"/>
                <a:ext cx="116640" cy="99720"/>
              </p14:xfrm>
            </p:contentPart>
          </mc:Choice>
          <mc:Fallback xmlns="">
            <p:pic>
              <p:nvPicPr>
                <p:cNvPr id="132" name="Ink 131">
                  <a:extLst>
                    <a:ext uri="{FF2B5EF4-FFF2-40B4-BE49-F238E27FC236}">
                      <a16:creationId xmlns:a16="http://schemas.microsoft.com/office/drawing/2014/main" id="{EC2484B7-5EC2-5476-60CF-EE40A4F284CC}"/>
                    </a:ext>
                  </a:extLst>
                </p:cNvPr>
                <p:cNvPicPr/>
                <p:nvPr/>
              </p:nvPicPr>
              <p:blipFill>
                <a:blip r:embed="rId217"/>
                <a:stretch>
                  <a:fillRect/>
                </a:stretch>
              </p:blipFill>
              <p:spPr>
                <a:xfrm>
                  <a:off x="5710642" y="1834581"/>
                  <a:ext cx="134280" cy="11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8">
              <p14:nvContentPartPr>
                <p14:cNvPr id="133" name="Ink 132">
                  <a:extLst>
                    <a:ext uri="{FF2B5EF4-FFF2-40B4-BE49-F238E27FC236}">
                      <a16:creationId xmlns:a16="http://schemas.microsoft.com/office/drawing/2014/main" id="{DC30D2F3-28BC-9289-C50B-11C2C06D3143}"/>
                    </a:ext>
                  </a:extLst>
                </p14:cNvPr>
                <p14:cNvContentPartPr/>
                <p14:nvPr/>
              </p14:nvContentPartPr>
              <p14:xfrm>
                <a:off x="5822602" y="1682661"/>
                <a:ext cx="104040" cy="136440"/>
              </p14:xfrm>
            </p:contentPart>
          </mc:Choice>
          <mc:Fallback xmlns="">
            <p:pic>
              <p:nvPicPr>
                <p:cNvPr id="133" name="Ink 132">
                  <a:extLst>
                    <a:ext uri="{FF2B5EF4-FFF2-40B4-BE49-F238E27FC236}">
                      <a16:creationId xmlns:a16="http://schemas.microsoft.com/office/drawing/2014/main" id="{DC30D2F3-28BC-9289-C50B-11C2C06D3143}"/>
                    </a:ext>
                  </a:extLst>
                </p:cNvPr>
                <p:cNvPicPr/>
                <p:nvPr/>
              </p:nvPicPr>
              <p:blipFill>
                <a:blip r:embed="rId219"/>
                <a:stretch>
                  <a:fillRect/>
                </a:stretch>
              </p:blipFill>
              <p:spPr>
                <a:xfrm>
                  <a:off x="5813602" y="1674021"/>
                  <a:ext cx="121680" cy="15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0">
              <p14:nvContentPartPr>
                <p14:cNvPr id="134" name="Ink 133">
                  <a:extLst>
                    <a:ext uri="{FF2B5EF4-FFF2-40B4-BE49-F238E27FC236}">
                      <a16:creationId xmlns:a16="http://schemas.microsoft.com/office/drawing/2014/main" id="{EE3FE125-E0A8-CD97-5986-E3FD69525FCA}"/>
                    </a:ext>
                  </a:extLst>
                </p14:cNvPr>
                <p14:cNvContentPartPr/>
                <p14:nvPr/>
              </p14:nvContentPartPr>
              <p14:xfrm>
                <a:off x="6064162" y="1654941"/>
                <a:ext cx="4320" cy="15480"/>
              </p14:xfrm>
            </p:contentPart>
          </mc:Choice>
          <mc:Fallback xmlns="">
            <p:pic>
              <p:nvPicPr>
                <p:cNvPr id="134" name="Ink 133">
                  <a:extLst>
                    <a:ext uri="{FF2B5EF4-FFF2-40B4-BE49-F238E27FC236}">
                      <a16:creationId xmlns:a16="http://schemas.microsoft.com/office/drawing/2014/main" id="{EE3FE125-E0A8-CD97-5986-E3FD69525FCA}"/>
                    </a:ext>
                  </a:extLst>
                </p:cNvPr>
                <p:cNvPicPr/>
                <p:nvPr/>
              </p:nvPicPr>
              <p:blipFill>
                <a:blip r:embed="rId221"/>
                <a:stretch>
                  <a:fillRect/>
                </a:stretch>
              </p:blipFill>
              <p:spPr>
                <a:xfrm>
                  <a:off x="6055162" y="1646301"/>
                  <a:ext cx="21960" cy="331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2A3E7800-5C69-4064-FA9A-3621BC54EAD3}"/>
              </a:ext>
            </a:extLst>
          </p:cNvPr>
          <p:cNvGrpSpPr/>
          <p:nvPr/>
        </p:nvGrpSpPr>
        <p:grpSpPr>
          <a:xfrm>
            <a:off x="9590722" y="2495541"/>
            <a:ext cx="406800" cy="408600"/>
            <a:chOff x="9590722" y="2495541"/>
            <a:chExt cx="406800" cy="408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22">
              <p14:nvContentPartPr>
                <p14:cNvPr id="136" name="Ink 135">
                  <a:extLst>
                    <a:ext uri="{FF2B5EF4-FFF2-40B4-BE49-F238E27FC236}">
                      <a16:creationId xmlns:a16="http://schemas.microsoft.com/office/drawing/2014/main" id="{D57347AB-B846-4AB3-7CF8-1BD04348B0A1}"/>
                    </a:ext>
                  </a:extLst>
                </p14:cNvPr>
                <p14:cNvContentPartPr/>
                <p14:nvPr/>
              </p14:nvContentPartPr>
              <p14:xfrm>
                <a:off x="9590722" y="2585181"/>
                <a:ext cx="14760" cy="195120"/>
              </p14:xfrm>
            </p:contentPart>
          </mc:Choice>
          <mc:Fallback xmlns="">
            <p:pic>
              <p:nvPicPr>
                <p:cNvPr id="136" name="Ink 135">
                  <a:extLst>
                    <a:ext uri="{FF2B5EF4-FFF2-40B4-BE49-F238E27FC236}">
                      <a16:creationId xmlns:a16="http://schemas.microsoft.com/office/drawing/2014/main" id="{D57347AB-B846-4AB3-7CF8-1BD04348B0A1}"/>
                    </a:ext>
                  </a:extLst>
                </p:cNvPr>
                <p:cNvPicPr/>
                <p:nvPr/>
              </p:nvPicPr>
              <p:blipFill>
                <a:blip r:embed="rId223"/>
                <a:stretch>
                  <a:fillRect/>
                </a:stretch>
              </p:blipFill>
              <p:spPr>
                <a:xfrm>
                  <a:off x="9581722" y="2576181"/>
                  <a:ext cx="32400" cy="21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4">
              <p14:nvContentPartPr>
                <p14:cNvPr id="137" name="Ink 136">
                  <a:extLst>
                    <a:ext uri="{FF2B5EF4-FFF2-40B4-BE49-F238E27FC236}">
                      <a16:creationId xmlns:a16="http://schemas.microsoft.com/office/drawing/2014/main" id="{299EA2AB-19AD-9701-0794-D3D21167EB02}"/>
                    </a:ext>
                  </a:extLst>
                </p14:cNvPr>
                <p14:cNvContentPartPr/>
                <p14:nvPr/>
              </p14:nvContentPartPr>
              <p14:xfrm>
                <a:off x="9591442" y="2612901"/>
                <a:ext cx="159840" cy="124200"/>
              </p14:xfrm>
            </p:contentPart>
          </mc:Choice>
          <mc:Fallback xmlns="">
            <p:pic>
              <p:nvPicPr>
                <p:cNvPr id="137" name="Ink 136">
                  <a:extLst>
                    <a:ext uri="{FF2B5EF4-FFF2-40B4-BE49-F238E27FC236}">
                      <a16:creationId xmlns:a16="http://schemas.microsoft.com/office/drawing/2014/main" id="{299EA2AB-19AD-9701-0794-D3D21167EB02}"/>
                    </a:ext>
                  </a:extLst>
                </p:cNvPr>
                <p:cNvPicPr/>
                <p:nvPr/>
              </p:nvPicPr>
              <p:blipFill>
                <a:blip r:embed="rId225"/>
                <a:stretch>
                  <a:fillRect/>
                </a:stretch>
              </p:blipFill>
              <p:spPr>
                <a:xfrm>
                  <a:off x="9582802" y="2603901"/>
                  <a:ext cx="177480" cy="14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6">
              <p14:nvContentPartPr>
                <p14:cNvPr id="138" name="Ink 137">
                  <a:extLst>
                    <a:ext uri="{FF2B5EF4-FFF2-40B4-BE49-F238E27FC236}">
                      <a16:creationId xmlns:a16="http://schemas.microsoft.com/office/drawing/2014/main" id="{523C6BE5-B75F-EAC1-2313-D97F071EA624}"/>
                    </a:ext>
                  </a:extLst>
                </p14:cNvPr>
                <p14:cNvContentPartPr/>
                <p14:nvPr/>
              </p14:nvContentPartPr>
              <p14:xfrm>
                <a:off x="9741202" y="2495541"/>
                <a:ext cx="192600" cy="253800"/>
              </p14:xfrm>
            </p:contentPart>
          </mc:Choice>
          <mc:Fallback xmlns="">
            <p:pic>
              <p:nvPicPr>
                <p:cNvPr id="138" name="Ink 137">
                  <a:extLst>
                    <a:ext uri="{FF2B5EF4-FFF2-40B4-BE49-F238E27FC236}">
                      <a16:creationId xmlns:a16="http://schemas.microsoft.com/office/drawing/2014/main" id="{523C6BE5-B75F-EAC1-2313-D97F071EA624}"/>
                    </a:ext>
                  </a:extLst>
                </p:cNvPr>
                <p:cNvPicPr/>
                <p:nvPr/>
              </p:nvPicPr>
              <p:blipFill>
                <a:blip r:embed="rId227"/>
                <a:stretch>
                  <a:fillRect/>
                </a:stretch>
              </p:blipFill>
              <p:spPr>
                <a:xfrm>
                  <a:off x="9732562" y="2486541"/>
                  <a:ext cx="210240" cy="27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8">
              <p14:nvContentPartPr>
                <p14:cNvPr id="139" name="Ink 138">
                  <a:extLst>
                    <a:ext uri="{FF2B5EF4-FFF2-40B4-BE49-F238E27FC236}">
                      <a16:creationId xmlns:a16="http://schemas.microsoft.com/office/drawing/2014/main" id="{05B96BE8-C394-2FF1-357E-DE84B21BAFCE}"/>
                    </a:ext>
                  </a:extLst>
                </p14:cNvPr>
                <p14:cNvContentPartPr/>
                <p14:nvPr/>
              </p14:nvContentPartPr>
              <p14:xfrm>
                <a:off x="9690442" y="2746821"/>
                <a:ext cx="307080" cy="157320"/>
              </p14:xfrm>
            </p:contentPart>
          </mc:Choice>
          <mc:Fallback xmlns="">
            <p:pic>
              <p:nvPicPr>
                <p:cNvPr id="139" name="Ink 138">
                  <a:extLst>
                    <a:ext uri="{FF2B5EF4-FFF2-40B4-BE49-F238E27FC236}">
                      <a16:creationId xmlns:a16="http://schemas.microsoft.com/office/drawing/2014/main" id="{05B96BE8-C394-2FF1-357E-DE84B21BAFCE}"/>
                    </a:ext>
                  </a:extLst>
                </p:cNvPr>
                <p:cNvPicPr/>
                <p:nvPr/>
              </p:nvPicPr>
              <p:blipFill>
                <a:blip r:embed="rId229"/>
                <a:stretch>
                  <a:fillRect/>
                </a:stretch>
              </p:blipFill>
              <p:spPr>
                <a:xfrm>
                  <a:off x="9681442" y="2738181"/>
                  <a:ext cx="324720" cy="1749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40210616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5D88A59-6026-456D-8E02-954DA63F0817}"/>
              </a:ext>
            </a:extLst>
          </p:cNvPr>
          <p:cNvSpPr txBox="1"/>
          <p:nvPr/>
        </p:nvSpPr>
        <p:spPr>
          <a:xfrm>
            <a:off x="2628" y="7612"/>
            <a:ext cx="10058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alibri" panose="020F0502020204030204" pitchFamily="34" charset="0"/>
              </a:rPr>
              <a:t>Ligand Binding &amp; Saturation: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D92AD1B-CDF1-49F7-8AEF-59BCDE9405A8}"/>
              </a:ext>
            </a:extLst>
          </p:cNvPr>
          <p:cNvSpPr txBox="1"/>
          <p:nvPr/>
        </p:nvSpPr>
        <p:spPr>
          <a:xfrm>
            <a:off x="510101" y="627887"/>
            <a:ext cx="2590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</a:rPr>
              <a:t>Define fraction saturated: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C33CB8E-9060-43E6-B267-FC58D7B2EA41}"/>
                  </a:ext>
                </a:extLst>
              </p:cNvPr>
              <p:cNvSpPr txBox="1"/>
              <p:nvPr/>
            </p:nvSpPr>
            <p:spPr>
              <a:xfrm>
                <a:off x="3201042" y="559717"/>
                <a:ext cx="1676421" cy="57785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[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𝑀𝐿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]</m:t>
                          </m:r>
                        </m:num>
                        <m:den>
                          <m:d>
                            <m:dPr>
                              <m:begChr m:val="["/>
                              <m:endChr m:val="]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</m:e>
                          </m:d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+[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𝑀𝐿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]</m:t>
                          </m:r>
                        </m:den>
                      </m:f>
                    </m:oMath>
                  </m:oMathPara>
                </a14:m>
                <a:endParaRPr lang="en-US" dirty="0"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C33CB8E-9060-43E6-B267-FC58D7B2EA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1042" y="559717"/>
                <a:ext cx="1676421" cy="57785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9145D364-FB3A-4575-A3CA-897FCD9B069E}"/>
              </a:ext>
            </a:extLst>
          </p:cNvPr>
          <p:cNvSpPr txBox="1"/>
          <p:nvPr/>
        </p:nvSpPr>
        <p:spPr>
          <a:xfrm>
            <a:off x="551167" y="1308476"/>
            <a:ext cx="457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178" indent="-457178"/>
            <a:r>
              <a:rPr lang="en-US" dirty="0">
                <a:latin typeface="Calibri" panose="020F0502020204030204" pitchFamily="34" charset="0"/>
              </a:rPr>
              <a:t>[M] = free macromolecule (e.g. antibody with no antigen).</a:t>
            </a:r>
          </a:p>
          <a:p>
            <a:pPr marL="457178" indent="-457178"/>
            <a:r>
              <a:rPr lang="en-US" dirty="0">
                <a:latin typeface="Calibri" panose="020F0502020204030204" pitchFamily="34" charset="0"/>
              </a:rPr>
              <a:t>[ML] = macromolecule with ligand bound (e.g. antibody with antigen bound).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974E2C39-C669-43AB-B4BA-47CF186FA9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2340334"/>
              </p:ext>
            </p:extLst>
          </p:nvPr>
        </p:nvGraphicFramePr>
        <p:xfrm>
          <a:off x="5471478" y="376800"/>
          <a:ext cx="5846762" cy="3925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DLDrawObject Class" r:id="rId4" imgW="6934052" imgH="4657528" progId="MDLDrawOLE.MDLDrawObject.1">
                  <p:embed/>
                </p:oleObj>
              </mc:Choice>
              <mc:Fallback>
                <p:oleObj name="MDLDrawObject Class" r:id="rId4" imgW="6934052" imgH="4657528" progId="MDLDrawOLE.MDLDrawObject.1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74E2C39-C669-43AB-B4BA-47CF186FA9E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71478" y="376800"/>
                        <a:ext cx="5846762" cy="3925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C4F4A429-37A4-4AB7-B704-DDC9F8B04AF0}"/>
              </a:ext>
            </a:extLst>
          </p:cNvPr>
          <p:cNvSpPr txBox="1"/>
          <p:nvPr/>
        </p:nvSpPr>
        <p:spPr>
          <a:xfrm>
            <a:off x="352763" y="2588796"/>
            <a:ext cx="4524699" cy="321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4939" indent="-234939"/>
            <a:r>
              <a:rPr lang="en-US" dirty="0">
                <a:solidFill>
                  <a:srgbClr val="0070C0"/>
                </a:solidFill>
                <a:latin typeface="Calibri" panose="020F0502020204030204" pitchFamily="34" charset="0"/>
              </a:rPr>
              <a:t>The boxes with circles represent proteins with no cAMP bound, each box (left to right) is at a higher [cAMP]. Filled circles indicate bound ligand.</a:t>
            </a:r>
          </a:p>
          <a:p>
            <a:pPr marL="234939" indent="-234939">
              <a:spcBef>
                <a:spcPts val="600"/>
              </a:spcBef>
            </a:pPr>
            <a:r>
              <a:rPr lang="en-US" i="1" dirty="0">
                <a:solidFill>
                  <a:srgbClr val="0070C0"/>
                </a:solidFill>
                <a:latin typeface="Calibri" panose="020F0502020204030204" pitchFamily="34" charset="0"/>
              </a:rPr>
              <a:t>1. How will the number of filled circles depend on the cAMP concentration?</a:t>
            </a:r>
          </a:p>
          <a:p>
            <a:pPr marL="234939" indent="-234939"/>
            <a:endParaRPr lang="en-US" i="1" dirty="0">
              <a:solidFill>
                <a:srgbClr val="0070C0"/>
              </a:solidFill>
              <a:latin typeface="Calibri" panose="020F0502020204030204" pitchFamily="34" charset="0"/>
            </a:endParaRPr>
          </a:p>
          <a:p>
            <a:pPr marL="234939" indent="-234939"/>
            <a:endParaRPr lang="en-US" i="1" dirty="0">
              <a:solidFill>
                <a:srgbClr val="0070C0"/>
              </a:solidFill>
              <a:latin typeface="Calibri" panose="020F0502020204030204" pitchFamily="34" charset="0"/>
            </a:endParaRPr>
          </a:p>
          <a:p>
            <a:pPr marL="234939" indent="-234939"/>
            <a:endParaRPr lang="en-US" i="1" dirty="0">
              <a:solidFill>
                <a:srgbClr val="0070C0"/>
              </a:solidFill>
              <a:latin typeface="Calibri" panose="020F0502020204030204" pitchFamily="34" charset="0"/>
            </a:endParaRPr>
          </a:p>
          <a:p>
            <a:pPr marL="234939" indent="-234939"/>
            <a:r>
              <a:rPr lang="en-US" i="1" dirty="0">
                <a:solidFill>
                  <a:srgbClr val="0070C0"/>
                </a:solidFill>
                <a:latin typeface="Calibri" panose="020F0502020204030204" pitchFamily="34" charset="0"/>
              </a:rPr>
              <a:t>2. Plot the location on the fraction saturated curve for each box.</a:t>
            </a:r>
            <a:endParaRPr lang="en-US" i="1" dirty="0">
              <a:latin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A228F33-579A-47B6-8922-FEBD74DABC10}"/>
              </a:ext>
            </a:extLst>
          </p:cNvPr>
          <p:cNvSpPr txBox="1"/>
          <p:nvPr/>
        </p:nvSpPr>
        <p:spPr>
          <a:xfrm>
            <a:off x="4998374" y="4428070"/>
            <a:ext cx="466565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90499" indent="-290499"/>
            <a:r>
              <a:rPr lang="en-US" b="1" i="1" dirty="0">
                <a:solidFill>
                  <a:srgbClr val="C00000"/>
                </a:solidFill>
                <a:latin typeface="Calibri" panose="020F0502020204030204" pitchFamily="34" charset="0"/>
              </a:rPr>
              <a:t>Key Points:</a:t>
            </a:r>
          </a:p>
          <a:p>
            <a:pPr marL="290499" indent="-290499"/>
            <a:r>
              <a:rPr lang="en-US" dirty="0">
                <a:solidFill>
                  <a:srgbClr val="C00000"/>
                </a:solidFill>
                <a:latin typeface="Calibri" panose="020F0502020204030204" pitchFamily="34" charset="0"/>
              </a:rPr>
              <a:t>1. The binding sites saturate, when all are full no more ligand can bind.</a:t>
            </a:r>
          </a:p>
          <a:p>
            <a:pPr marL="290499" indent="-290499"/>
            <a:r>
              <a:rPr lang="en-US" dirty="0">
                <a:solidFill>
                  <a:srgbClr val="C00000"/>
                </a:solidFill>
                <a:latin typeface="Calibri" panose="020F0502020204030204" pitchFamily="34" charset="0"/>
              </a:rPr>
              <a:t>2. There is a ligand concentration, [L], where ½ the sites are full.  This [L] is K</a:t>
            </a:r>
            <a:r>
              <a:rPr lang="en-US" baseline="-25000" dirty="0">
                <a:solidFill>
                  <a:srgbClr val="C00000"/>
                </a:solidFill>
                <a:latin typeface="Calibri" panose="020F0502020204030204" pitchFamily="34" charset="0"/>
              </a:rPr>
              <a:t>D .</a:t>
            </a:r>
          </a:p>
          <a:p>
            <a:pPr marL="290499" indent="-290499"/>
            <a:r>
              <a:rPr lang="en-US" dirty="0">
                <a:solidFill>
                  <a:srgbClr val="C00000"/>
                </a:solidFill>
                <a:latin typeface="Calibri" panose="020F0502020204030204" pitchFamily="34" charset="0"/>
              </a:rPr>
              <a:t>3. K</a:t>
            </a:r>
            <a:r>
              <a:rPr lang="en-US" baseline="-25000" dirty="0">
                <a:solidFill>
                  <a:srgbClr val="C00000"/>
                </a:solidFill>
                <a:latin typeface="Calibri" panose="020F0502020204030204" pitchFamily="34" charset="0"/>
              </a:rPr>
              <a:t>D</a:t>
            </a:r>
            <a:r>
              <a:rPr lang="en-US" dirty="0">
                <a:solidFill>
                  <a:srgbClr val="C00000"/>
                </a:solidFill>
                <a:latin typeface="Calibri" panose="020F0502020204030204" pitchFamily="34" charset="0"/>
              </a:rPr>
              <a:t> is the equilibrium constant for ligand dissociation: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EA1599CF-F274-4E2F-AB67-8D3C56E65B4E}"/>
                  </a:ext>
                </a:extLst>
              </p:cNvPr>
              <p:cNvSpPr txBox="1"/>
              <p:nvPr/>
            </p:nvSpPr>
            <p:spPr>
              <a:xfrm>
                <a:off x="9829800" y="5400168"/>
                <a:ext cx="1668918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16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6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𝑀𝐿</m:t>
                          </m:r>
                        </m:e>
                      </m:d>
                      <m:r>
                        <a:rPr lang="en-US" sz="1600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⇌</m:t>
                      </m:r>
                      <m:d>
                        <m:dPr>
                          <m:ctrlPr>
                            <a:rPr lang="en-US" sz="16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6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𝑀</m:t>
                          </m:r>
                        </m:e>
                      </m:d>
                      <m:r>
                        <a:rPr lang="en-US" sz="1600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sz="16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6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𝐿</m:t>
                          </m:r>
                        </m:e>
                      </m:d>
                    </m:oMath>
                  </m:oMathPara>
                </a14:m>
                <a:endParaRPr lang="en-US" sz="1600" dirty="0">
                  <a:solidFill>
                    <a:srgbClr val="C00000"/>
                  </a:solidFill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EA1599CF-F274-4E2F-AB67-8D3C56E65B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29800" y="5400168"/>
                <a:ext cx="1668918" cy="246221"/>
              </a:xfrm>
              <a:prstGeom prst="rect">
                <a:avLst/>
              </a:prstGeom>
              <a:blipFill>
                <a:blip r:embed="rId6"/>
                <a:stretch>
                  <a:fillRect b="-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3A195AC9-ABEC-4B94-B6D5-C6909D458A93}"/>
                  </a:ext>
                </a:extLst>
              </p:cNvPr>
              <p:cNvSpPr txBox="1"/>
              <p:nvPr/>
            </p:nvSpPr>
            <p:spPr>
              <a:xfrm>
                <a:off x="10022032" y="5800970"/>
                <a:ext cx="1284454" cy="58791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𝐷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["/>
                              <m:endChr m:val="]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</m:e>
                          </m:d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[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]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[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𝑀𝐿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]</m:t>
                          </m:r>
                        </m:den>
                      </m:f>
                    </m:oMath>
                  </m:oMathPara>
                </a14:m>
                <a:endParaRPr lang="en-US" dirty="0"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3A195AC9-ABEC-4B94-B6D5-C6909D458A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22032" y="5800970"/>
                <a:ext cx="1284454" cy="58791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Arrow: Right 13">
            <a:extLst>
              <a:ext uri="{FF2B5EF4-FFF2-40B4-BE49-F238E27FC236}">
                <a16:creationId xmlns:a16="http://schemas.microsoft.com/office/drawing/2014/main" id="{CCCB9300-3CA6-943F-18BA-4E12586B6169}"/>
              </a:ext>
            </a:extLst>
          </p:cNvPr>
          <p:cNvSpPr/>
          <p:nvPr/>
        </p:nvSpPr>
        <p:spPr>
          <a:xfrm>
            <a:off x="6172200" y="97437"/>
            <a:ext cx="5181600" cy="212833"/>
          </a:xfrm>
          <a:prstGeom prst="rightArrow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60000">
                <a:schemeClr val="accent1">
                  <a:lumMod val="75000"/>
                </a:schemeClr>
              </a:gs>
            </a:gsLst>
            <a:lin ang="0" scaled="1"/>
            <a:tileRect/>
          </a:gra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A2192E9-AD51-C25E-DA06-A4F5B92A7CFD}"/>
              </a:ext>
            </a:extLst>
          </p:cNvPr>
          <p:cNvSpPr txBox="1"/>
          <p:nvPr/>
        </p:nvSpPr>
        <p:spPr>
          <a:xfrm>
            <a:off x="5208405" y="-44212"/>
            <a:ext cx="8723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[cAMP]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D0B6022-E306-0FCF-DD91-1543DC0B48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00275-9929-4F63-A6AC-857693DEB6BB}" type="datetime1">
              <a:rPr lang="en-US" smtClean="0"/>
              <a:t>8/20/2023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FB23D1-CEBF-448A-2AB9-CD738EABF5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 &amp; D - Lec 2 - Fall 2023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C7B43FE8-53DA-526C-C5A1-0487DB7071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19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6A362CC3-B8C8-3921-C801-0D6E9366FB8C}"/>
                  </a:ext>
                </a:extLst>
              </p:cNvPr>
              <p:cNvSpPr txBox="1"/>
              <p:nvPr/>
            </p:nvSpPr>
            <p:spPr>
              <a:xfrm>
                <a:off x="9690108" y="4626331"/>
                <a:ext cx="1897250" cy="57785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𝐸𝑞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[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𝑝𝑟𝑜𝑑𝑢𝑐𝑡𝑠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]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[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𝑟𝑒𝑎𝑐𝑡𝑎𝑛𝑡𝑠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]</m:t>
                          </m:r>
                        </m:den>
                      </m:f>
                    </m:oMath>
                  </m:oMathPara>
                </a14:m>
                <a:endParaRPr lang="en-US" dirty="0"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6A362CC3-B8C8-3921-C801-0D6E9366FB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90108" y="4626331"/>
                <a:ext cx="1897250" cy="57785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5F1310B2-27A2-E8C7-A73B-BAB024B6C266}"/>
                  </a:ext>
                </a:extLst>
              </p14:cNvPr>
              <p14:cNvContentPartPr/>
              <p14:nvPr/>
            </p14:nvContentPartPr>
            <p14:xfrm>
              <a:off x="5154082" y="-47859"/>
              <a:ext cx="910080" cy="410400"/>
            </p14:xfrm>
          </p:contentPart>
        </mc:Choice>
        <mc:Fallback xmlns=""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5F1310B2-27A2-E8C7-A73B-BAB024B6C266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145082" y="-56859"/>
                <a:ext cx="927720" cy="428040"/>
              </a:xfrm>
              <a:prstGeom prst="rect">
                <a:avLst/>
              </a:prstGeom>
            </p:spPr>
          </p:pic>
        </mc:Fallback>
      </mc:AlternateContent>
      <p:grpSp>
        <p:nvGrpSpPr>
          <p:cNvPr id="31" name="Group 30">
            <a:extLst>
              <a:ext uri="{FF2B5EF4-FFF2-40B4-BE49-F238E27FC236}">
                <a16:creationId xmlns:a16="http://schemas.microsoft.com/office/drawing/2014/main" id="{F948376E-D160-1C86-66FE-2550C4BBDAE0}"/>
              </a:ext>
            </a:extLst>
          </p:cNvPr>
          <p:cNvGrpSpPr/>
          <p:nvPr/>
        </p:nvGrpSpPr>
        <p:grpSpPr>
          <a:xfrm>
            <a:off x="6002962" y="421221"/>
            <a:ext cx="131040" cy="149760"/>
            <a:chOff x="6002962" y="421221"/>
            <a:chExt cx="131040" cy="149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3C96454F-F249-6866-D455-5D3917169C68}"/>
                    </a:ext>
                  </a:extLst>
                </p14:cNvPr>
                <p14:cNvContentPartPr/>
                <p14:nvPr/>
              </p14:nvContentPartPr>
              <p14:xfrm>
                <a:off x="6004042" y="421221"/>
                <a:ext cx="111240" cy="14976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3C96454F-F249-6866-D455-5D3917169C68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5995402" y="412581"/>
                  <a:ext cx="128880" cy="16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FA498D80-4B8C-D0BB-2CE4-3509DA0A9770}"/>
                    </a:ext>
                  </a:extLst>
                </p14:cNvPr>
                <p14:cNvContentPartPr/>
                <p14:nvPr/>
              </p14:nvContentPartPr>
              <p14:xfrm>
                <a:off x="6002962" y="464421"/>
                <a:ext cx="131040" cy="6192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FA498D80-4B8C-D0BB-2CE4-3509DA0A9770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5994322" y="455781"/>
                  <a:ext cx="148680" cy="795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22" name="Ink 21">
                <a:extLst>
                  <a:ext uri="{FF2B5EF4-FFF2-40B4-BE49-F238E27FC236}">
                    <a16:creationId xmlns:a16="http://schemas.microsoft.com/office/drawing/2014/main" id="{C0B8DD0C-E45C-26C3-C91D-C75151300935}"/>
                  </a:ext>
                </a:extLst>
              </p14:cNvPr>
              <p14:cNvContentPartPr/>
              <p14:nvPr/>
            </p14:nvContentPartPr>
            <p14:xfrm>
              <a:off x="8330362" y="376581"/>
              <a:ext cx="127080" cy="140040"/>
            </p14:xfrm>
          </p:contentPart>
        </mc:Choice>
        <mc:Fallback xmlns="">
          <p:pic>
            <p:nvPicPr>
              <p:cNvPr id="22" name="Ink 21">
                <a:extLst>
                  <a:ext uri="{FF2B5EF4-FFF2-40B4-BE49-F238E27FC236}">
                    <a16:creationId xmlns:a16="http://schemas.microsoft.com/office/drawing/2014/main" id="{C0B8DD0C-E45C-26C3-C91D-C75151300935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8321722" y="367581"/>
                <a:ext cx="144720" cy="157680"/>
              </a:xfrm>
              <a:prstGeom prst="rect">
                <a:avLst/>
              </a:prstGeom>
            </p:spPr>
          </p:pic>
        </mc:Fallback>
      </mc:AlternateContent>
      <p:grpSp>
        <p:nvGrpSpPr>
          <p:cNvPr id="33" name="Group 32">
            <a:extLst>
              <a:ext uri="{FF2B5EF4-FFF2-40B4-BE49-F238E27FC236}">
                <a16:creationId xmlns:a16="http://schemas.microsoft.com/office/drawing/2014/main" id="{D6BA8D33-51E1-C091-F521-4B3E835B8727}"/>
              </a:ext>
            </a:extLst>
          </p:cNvPr>
          <p:cNvGrpSpPr/>
          <p:nvPr/>
        </p:nvGrpSpPr>
        <p:grpSpPr>
          <a:xfrm>
            <a:off x="7214002" y="381261"/>
            <a:ext cx="106200" cy="154800"/>
            <a:chOff x="7214002" y="381261"/>
            <a:chExt cx="106200" cy="154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D9A7CAC9-1ACC-A4C5-91E3-1DAC51215E84}"/>
                    </a:ext>
                  </a:extLst>
                </p14:cNvPr>
                <p14:cNvContentPartPr/>
                <p14:nvPr/>
              </p14:nvContentPartPr>
              <p14:xfrm>
                <a:off x="7224442" y="384141"/>
                <a:ext cx="34200" cy="11700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D9A7CAC9-1ACC-A4C5-91E3-1DAC51215E84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7215442" y="375501"/>
                  <a:ext cx="51840" cy="13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5BC9AB31-81C5-FC61-1E03-A1FC7F9EA1D7}"/>
                    </a:ext>
                  </a:extLst>
                </p14:cNvPr>
                <p14:cNvContentPartPr/>
                <p14:nvPr/>
              </p14:nvContentPartPr>
              <p14:xfrm>
                <a:off x="7214002" y="381261"/>
                <a:ext cx="106200" cy="15480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5BC9AB31-81C5-FC61-1E03-A1FC7F9EA1D7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7205362" y="372261"/>
                  <a:ext cx="123840" cy="17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F6CF4711-5053-1DDB-5709-CBD5A869A614}"/>
                    </a:ext>
                  </a:extLst>
                </p14:cNvPr>
                <p14:cNvContentPartPr/>
                <p14:nvPr/>
              </p14:nvContentPartPr>
              <p14:xfrm>
                <a:off x="7246042" y="421941"/>
                <a:ext cx="54720" cy="4068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F6CF4711-5053-1DDB-5709-CBD5A869A614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7237042" y="413301"/>
                  <a:ext cx="72360" cy="583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A7F92517-7E1F-E997-722E-71FF59D4C499}"/>
              </a:ext>
            </a:extLst>
          </p:cNvPr>
          <p:cNvGrpSpPr/>
          <p:nvPr/>
        </p:nvGrpSpPr>
        <p:grpSpPr>
          <a:xfrm>
            <a:off x="5136082" y="965181"/>
            <a:ext cx="1240200" cy="1128960"/>
            <a:chOff x="5136082" y="965181"/>
            <a:chExt cx="1240200" cy="11289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71A7EBCF-8034-2070-C0F5-C950D20DA662}"/>
                    </a:ext>
                  </a:extLst>
                </p14:cNvPr>
                <p14:cNvContentPartPr/>
                <p14:nvPr/>
              </p14:nvContentPartPr>
              <p14:xfrm>
                <a:off x="5701642" y="977421"/>
                <a:ext cx="674640" cy="42156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71A7EBCF-8034-2070-C0F5-C950D20DA662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5692642" y="968781"/>
                  <a:ext cx="692280" cy="43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D0086105-B612-2723-919E-F53EC350E60C}"/>
                    </a:ext>
                  </a:extLst>
                </p14:cNvPr>
                <p14:cNvContentPartPr/>
                <p14:nvPr/>
              </p14:nvContentPartPr>
              <p14:xfrm>
                <a:off x="6324442" y="965181"/>
                <a:ext cx="47520" cy="7776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D0086105-B612-2723-919E-F53EC350E60C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6315802" y="956181"/>
                  <a:ext cx="65160" cy="9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425E8917-B545-92E4-5658-644062ED1DD7}"/>
                    </a:ext>
                  </a:extLst>
                </p14:cNvPr>
                <p14:cNvContentPartPr/>
                <p14:nvPr/>
              </p14:nvContentPartPr>
              <p14:xfrm>
                <a:off x="6323002" y="997941"/>
                <a:ext cx="11160" cy="5004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425E8917-B545-92E4-5658-644062ED1DD7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6314002" y="988941"/>
                  <a:ext cx="28800" cy="6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40A8AF86-9C2A-56EC-8A30-654F89ACEE69}"/>
                    </a:ext>
                  </a:extLst>
                </p14:cNvPr>
                <p14:cNvContentPartPr/>
                <p14:nvPr/>
              </p14:nvContentPartPr>
              <p14:xfrm>
                <a:off x="5136082" y="1247061"/>
                <a:ext cx="399600" cy="34308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40A8AF86-9C2A-56EC-8A30-654F89ACEE69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5127082" y="1238061"/>
                  <a:ext cx="417240" cy="36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3760A456-E118-5364-C6A9-95797A780FF2}"/>
                    </a:ext>
                  </a:extLst>
                </p14:cNvPr>
                <p14:cNvContentPartPr/>
                <p14:nvPr/>
              </p14:nvContentPartPr>
              <p14:xfrm>
                <a:off x="5536042" y="1071381"/>
                <a:ext cx="58320" cy="20376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3760A456-E118-5364-C6A9-95797A780FF2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5527042" y="1062381"/>
                  <a:ext cx="75960" cy="22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487EEC28-DFF7-6E3D-85C4-94C4605F31DB}"/>
                    </a:ext>
                  </a:extLst>
                </p14:cNvPr>
                <p14:cNvContentPartPr/>
                <p14:nvPr/>
              </p14:nvContentPartPr>
              <p14:xfrm>
                <a:off x="5534242" y="1132581"/>
                <a:ext cx="218160" cy="13500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487EEC28-DFF7-6E3D-85C4-94C4605F31DB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5525602" y="1123581"/>
                  <a:ext cx="235800" cy="15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E5DA21E3-B9B2-08E1-E219-FA474D6CF112}"/>
                    </a:ext>
                  </a:extLst>
                </p14:cNvPr>
                <p14:cNvContentPartPr/>
                <p14:nvPr/>
              </p14:nvContentPartPr>
              <p14:xfrm>
                <a:off x="5219962" y="1683381"/>
                <a:ext cx="155520" cy="16128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E5DA21E3-B9B2-08E1-E219-FA474D6CF112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5211322" y="1674381"/>
                  <a:ext cx="173160" cy="17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BB3FC026-80B5-F5AF-96E2-A5DDAAB27828}"/>
                    </a:ext>
                  </a:extLst>
                </p14:cNvPr>
                <p14:cNvContentPartPr/>
                <p14:nvPr/>
              </p14:nvContentPartPr>
              <p14:xfrm>
                <a:off x="5397442" y="1678701"/>
                <a:ext cx="49680" cy="9180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BB3FC026-80B5-F5AF-96E2-A5DDAAB27828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5388442" y="1670061"/>
                  <a:ext cx="67320" cy="10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E754C876-A0F4-03F8-D572-D9D9AD2EE01B}"/>
                    </a:ext>
                  </a:extLst>
                </p14:cNvPr>
                <p14:cNvContentPartPr/>
                <p14:nvPr/>
              </p14:nvContentPartPr>
              <p14:xfrm>
                <a:off x="5473042" y="1604901"/>
                <a:ext cx="120600" cy="12420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E754C876-A0F4-03F8-D572-D9D9AD2EE01B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5464042" y="1595901"/>
                  <a:ext cx="138240" cy="14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5CDCB7EF-A38E-DC66-10D8-54BBAEA0A132}"/>
                    </a:ext>
                  </a:extLst>
                </p14:cNvPr>
                <p14:cNvContentPartPr/>
                <p14:nvPr/>
              </p14:nvContentPartPr>
              <p14:xfrm>
                <a:off x="5613802" y="1515621"/>
                <a:ext cx="85680" cy="10980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5CDCB7EF-A38E-DC66-10D8-54BBAEA0A132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5605162" y="1506621"/>
                  <a:ext cx="103320" cy="12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C2CCE699-925F-F733-8001-9C8EA3E5DEAA}"/>
                    </a:ext>
                  </a:extLst>
                </p14:cNvPr>
                <p14:cNvContentPartPr/>
                <p14:nvPr/>
              </p14:nvContentPartPr>
              <p14:xfrm>
                <a:off x="5692282" y="1495821"/>
                <a:ext cx="3240" cy="432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C2CCE699-925F-F733-8001-9C8EA3E5DEAA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5683282" y="1486821"/>
                  <a:ext cx="20880" cy="2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55576028-80C6-452E-5D5D-F637204B6E66}"/>
                    </a:ext>
                  </a:extLst>
                </p14:cNvPr>
                <p14:cNvContentPartPr/>
                <p14:nvPr/>
              </p14:nvContentPartPr>
              <p14:xfrm>
                <a:off x="5717122" y="1413741"/>
                <a:ext cx="191880" cy="14004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55576028-80C6-452E-5D5D-F637204B6E66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5708122" y="1405101"/>
                  <a:ext cx="209520" cy="15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0D604D32-C454-831D-DBC2-A0EA1F77DEAF}"/>
                    </a:ext>
                  </a:extLst>
                </p14:cNvPr>
                <p14:cNvContentPartPr/>
                <p14:nvPr/>
              </p14:nvContentPartPr>
              <p14:xfrm>
                <a:off x="5439922" y="1958781"/>
                <a:ext cx="92160" cy="13536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0D604D32-C454-831D-DBC2-A0EA1F77DEAF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5430922" y="1950141"/>
                  <a:ext cx="109800" cy="15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78367419-3158-B409-B12F-851078007B3C}"/>
                    </a:ext>
                  </a:extLst>
                </p14:cNvPr>
                <p14:cNvContentPartPr/>
                <p14:nvPr/>
              </p14:nvContentPartPr>
              <p14:xfrm>
                <a:off x="5554762" y="1995861"/>
                <a:ext cx="18000" cy="5472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78367419-3158-B409-B12F-851078007B3C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5546122" y="1986861"/>
                  <a:ext cx="35640" cy="7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0BF3E57B-7ACD-0A08-F395-01482B4276EF}"/>
                    </a:ext>
                  </a:extLst>
                </p14:cNvPr>
                <p14:cNvContentPartPr/>
                <p14:nvPr/>
              </p14:nvContentPartPr>
              <p14:xfrm>
                <a:off x="5527042" y="1823781"/>
                <a:ext cx="129600" cy="13608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0BF3E57B-7ACD-0A08-F395-01482B4276EF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5518042" y="1815141"/>
                  <a:ext cx="147240" cy="15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F4143CEB-16D4-2715-4D2A-748EEA7C1213}"/>
                    </a:ext>
                  </a:extLst>
                </p14:cNvPr>
                <p14:cNvContentPartPr/>
                <p14:nvPr/>
              </p14:nvContentPartPr>
              <p14:xfrm>
                <a:off x="5597962" y="1846101"/>
                <a:ext cx="244440" cy="8964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F4143CEB-16D4-2715-4D2A-748EEA7C1213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5589322" y="1837101"/>
                  <a:ext cx="262080" cy="1072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96280D5D-C1B3-6F37-8CD3-BC7501ADAC9B}"/>
              </a:ext>
            </a:extLst>
          </p:cNvPr>
          <p:cNvGrpSpPr/>
          <p:nvPr/>
        </p:nvGrpSpPr>
        <p:grpSpPr>
          <a:xfrm>
            <a:off x="6218962" y="1181181"/>
            <a:ext cx="728280" cy="581760"/>
            <a:chOff x="6218962" y="1181181"/>
            <a:chExt cx="728280" cy="581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04112885-271B-8D2B-1F3F-49518E978B4F}"/>
                    </a:ext>
                  </a:extLst>
                </p14:cNvPr>
                <p14:cNvContentPartPr/>
                <p14:nvPr/>
              </p14:nvContentPartPr>
              <p14:xfrm>
                <a:off x="6307162" y="1394661"/>
                <a:ext cx="12240" cy="1116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04112885-271B-8D2B-1F3F-49518E978B4F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6298162" y="1385661"/>
                  <a:ext cx="29880" cy="2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AE7B1CDB-B5C2-BD44-BE45-E4A4F1DDC1BD}"/>
                    </a:ext>
                  </a:extLst>
                </p14:cNvPr>
                <p14:cNvContentPartPr/>
                <p14:nvPr/>
              </p14:nvContentPartPr>
              <p14:xfrm>
                <a:off x="6218962" y="1387101"/>
                <a:ext cx="184320" cy="29592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AE7B1CDB-B5C2-BD44-BE45-E4A4F1DDC1BD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6210322" y="1378101"/>
                  <a:ext cx="201960" cy="31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6DC3D3B7-5959-7960-ABF4-98ED80631812}"/>
                    </a:ext>
                  </a:extLst>
                </p14:cNvPr>
                <p14:cNvContentPartPr/>
                <p14:nvPr/>
              </p14:nvContentPartPr>
              <p14:xfrm>
                <a:off x="6420922" y="1473501"/>
                <a:ext cx="97920" cy="8496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6DC3D3B7-5959-7960-ABF4-98ED80631812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6411922" y="1464501"/>
                  <a:ext cx="115560" cy="10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051FB853-02A6-8C11-E953-3FDA75521C7B}"/>
                    </a:ext>
                  </a:extLst>
                </p14:cNvPr>
                <p14:cNvContentPartPr/>
                <p14:nvPr/>
              </p14:nvContentPartPr>
              <p14:xfrm>
                <a:off x="6540442" y="1379181"/>
                <a:ext cx="95400" cy="13968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051FB853-02A6-8C11-E953-3FDA75521C7B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6531802" y="1370541"/>
                  <a:ext cx="113040" cy="15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59994C48-DD1E-A53C-9226-A9F251A8226E}"/>
                    </a:ext>
                  </a:extLst>
                </p14:cNvPr>
                <p14:cNvContentPartPr/>
                <p14:nvPr/>
              </p14:nvContentPartPr>
              <p14:xfrm>
                <a:off x="6552322" y="1419501"/>
                <a:ext cx="80640" cy="6480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59994C48-DD1E-A53C-9226-A9F251A8226E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6543682" y="1410501"/>
                  <a:ext cx="98280" cy="8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56" name="Ink 55">
                  <a:extLst>
                    <a:ext uri="{FF2B5EF4-FFF2-40B4-BE49-F238E27FC236}">
                      <a16:creationId xmlns:a16="http://schemas.microsoft.com/office/drawing/2014/main" id="{DE16FA42-44FE-9459-F557-203821F06022}"/>
                    </a:ext>
                  </a:extLst>
                </p14:cNvPr>
                <p14:cNvContentPartPr/>
                <p14:nvPr/>
              </p14:nvContentPartPr>
              <p14:xfrm>
                <a:off x="6636562" y="1319781"/>
                <a:ext cx="128160" cy="114120"/>
              </p14:xfrm>
            </p:contentPart>
          </mc:Choice>
          <mc:Fallback xmlns="">
            <p:pic>
              <p:nvPicPr>
                <p:cNvPr id="56" name="Ink 55">
                  <a:extLst>
                    <a:ext uri="{FF2B5EF4-FFF2-40B4-BE49-F238E27FC236}">
                      <a16:creationId xmlns:a16="http://schemas.microsoft.com/office/drawing/2014/main" id="{DE16FA42-44FE-9459-F557-203821F06022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6627562" y="1310781"/>
                  <a:ext cx="145800" cy="13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BCCA74C9-74FA-1B18-8679-8D72C0AB5C51}"/>
                    </a:ext>
                  </a:extLst>
                </p14:cNvPr>
                <p14:cNvContentPartPr/>
                <p14:nvPr/>
              </p14:nvContentPartPr>
              <p14:xfrm>
                <a:off x="6766522" y="1263261"/>
                <a:ext cx="55440" cy="11232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BCCA74C9-74FA-1B18-8679-8D72C0AB5C51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6757522" y="1254621"/>
                  <a:ext cx="73080" cy="12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D3B3F9C1-09E0-4CCD-5798-93CF2EFC4784}"/>
                    </a:ext>
                  </a:extLst>
                </p14:cNvPr>
                <p14:cNvContentPartPr/>
                <p14:nvPr/>
              </p14:nvContentPartPr>
              <p14:xfrm>
                <a:off x="6812242" y="1181181"/>
                <a:ext cx="135000" cy="21420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D3B3F9C1-09E0-4CCD-5798-93CF2EFC4784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6803242" y="1172181"/>
                  <a:ext cx="152640" cy="23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6A8B47FB-5360-388B-E0F5-2188E2C24D46}"/>
                    </a:ext>
                  </a:extLst>
                </p14:cNvPr>
                <p14:cNvContentPartPr/>
                <p14:nvPr/>
              </p14:nvContentPartPr>
              <p14:xfrm>
                <a:off x="6488962" y="1680501"/>
                <a:ext cx="108720" cy="7452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6A8B47FB-5360-388B-E0F5-2188E2C24D46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6480322" y="1671861"/>
                  <a:ext cx="126360" cy="9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">
              <p14:nvContentPartPr>
                <p14:cNvPr id="60" name="Ink 59">
                  <a:extLst>
                    <a:ext uri="{FF2B5EF4-FFF2-40B4-BE49-F238E27FC236}">
                      <a16:creationId xmlns:a16="http://schemas.microsoft.com/office/drawing/2014/main" id="{231F31C5-F6C4-C97F-BF5E-FA052246B5B4}"/>
                    </a:ext>
                  </a:extLst>
                </p14:cNvPr>
                <p14:cNvContentPartPr/>
                <p14:nvPr/>
              </p14:nvContentPartPr>
              <p14:xfrm>
                <a:off x="6585082" y="1692381"/>
                <a:ext cx="91440" cy="70560"/>
              </p14:xfrm>
            </p:contentPart>
          </mc:Choice>
          <mc:Fallback xmlns="">
            <p:pic>
              <p:nvPicPr>
                <p:cNvPr id="60" name="Ink 59">
                  <a:extLst>
                    <a:ext uri="{FF2B5EF4-FFF2-40B4-BE49-F238E27FC236}">
                      <a16:creationId xmlns:a16="http://schemas.microsoft.com/office/drawing/2014/main" id="{231F31C5-F6C4-C97F-BF5E-FA052246B5B4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6576442" y="1683741"/>
                  <a:ext cx="109080" cy="8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6ABF0B67-863D-1C29-6199-410B202DFF12}"/>
                    </a:ext>
                  </a:extLst>
                </p14:cNvPr>
                <p14:cNvContentPartPr/>
                <p14:nvPr/>
              </p14:nvContentPartPr>
              <p14:xfrm>
                <a:off x="6715042" y="1580061"/>
                <a:ext cx="129600" cy="11520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6ABF0B67-863D-1C29-6199-410B202DFF12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6706402" y="1571061"/>
                  <a:ext cx="147240" cy="1328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77">
            <p14:nvContentPartPr>
              <p14:cNvPr id="63" name="Ink 62">
                <a:extLst>
                  <a:ext uri="{FF2B5EF4-FFF2-40B4-BE49-F238E27FC236}">
                    <a16:creationId xmlns:a16="http://schemas.microsoft.com/office/drawing/2014/main" id="{1BC9CE30-FE75-8A24-BAC1-8D962335F954}"/>
                  </a:ext>
                </a:extLst>
              </p14:cNvPr>
              <p14:cNvContentPartPr/>
              <p14:nvPr/>
            </p14:nvContentPartPr>
            <p14:xfrm>
              <a:off x="7600642" y="738021"/>
              <a:ext cx="106200" cy="101160"/>
            </p14:xfrm>
          </p:contentPart>
        </mc:Choice>
        <mc:Fallback xmlns="">
          <p:pic>
            <p:nvPicPr>
              <p:cNvPr id="63" name="Ink 62">
                <a:extLst>
                  <a:ext uri="{FF2B5EF4-FFF2-40B4-BE49-F238E27FC236}">
                    <a16:creationId xmlns:a16="http://schemas.microsoft.com/office/drawing/2014/main" id="{1BC9CE30-FE75-8A24-BAC1-8D962335F954}"/>
                  </a:ext>
                </a:extLst>
              </p:cNvPr>
              <p:cNvPicPr/>
              <p:nvPr/>
            </p:nvPicPr>
            <p:blipFill>
              <a:blip r:embed="rId78"/>
              <a:stretch>
                <a:fillRect/>
              </a:stretch>
            </p:blipFill>
            <p:spPr>
              <a:xfrm>
                <a:off x="7591642" y="729021"/>
                <a:ext cx="123840" cy="118800"/>
              </a:xfrm>
              <a:prstGeom prst="rect">
                <a:avLst/>
              </a:prstGeom>
            </p:spPr>
          </p:pic>
        </mc:Fallback>
      </mc:AlternateContent>
      <p:grpSp>
        <p:nvGrpSpPr>
          <p:cNvPr id="72" name="Group 71">
            <a:extLst>
              <a:ext uri="{FF2B5EF4-FFF2-40B4-BE49-F238E27FC236}">
                <a16:creationId xmlns:a16="http://schemas.microsoft.com/office/drawing/2014/main" id="{E69F8661-115E-571E-47E0-EC0B55BA4A06}"/>
              </a:ext>
            </a:extLst>
          </p:cNvPr>
          <p:cNvGrpSpPr/>
          <p:nvPr/>
        </p:nvGrpSpPr>
        <p:grpSpPr>
          <a:xfrm>
            <a:off x="7316242" y="844581"/>
            <a:ext cx="836280" cy="1130040"/>
            <a:chOff x="7316242" y="844581"/>
            <a:chExt cx="836280" cy="11300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9">
              <p14:nvContentPartPr>
                <p14:cNvPr id="64" name="Ink 63">
                  <a:extLst>
                    <a:ext uri="{FF2B5EF4-FFF2-40B4-BE49-F238E27FC236}">
                      <a16:creationId xmlns:a16="http://schemas.microsoft.com/office/drawing/2014/main" id="{1B54B3C6-8D52-1CDD-6BD4-14C9EB57F399}"/>
                    </a:ext>
                  </a:extLst>
                </p14:cNvPr>
                <p14:cNvContentPartPr/>
                <p14:nvPr/>
              </p14:nvContentPartPr>
              <p14:xfrm>
                <a:off x="7535842" y="844581"/>
                <a:ext cx="146880" cy="613800"/>
              </p14:xfrm>
            </p:contentPart>
          </mc:Choice>
          <mc:Fallback xmlns="">
            <p:pic>
              <p:nvPicPr>
                <p:cNvPr id="64" name="Ink 63">
                  <a:extLst>
                    <a:ext uri="{FF2B5EF4-FFF2-40B4-BE49-F238E27FC236}">
                      <a16:creationId xmlns:a16="http://schemas.microsoft.com/office/drawing/2014/main" id="{1B54B3C6-8D52-1CDD-6BD4-14C9EB57F399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7527202" y="835941"/>
                  <a:ext cx="164520" cy="63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1">
              <p14:nvContentPartPr>
                <p14:cNvPr id="65" name="Ink 64">
                  <a:extLst>
                    <a:ext uri="{FF2B5EF4-FFF2-40B4-BE49-F238E27FC236}">
                      <a16:creationId xmlns:a16="http://schemas.microsoft.com/office/drawing/2014/main" id="{B8D12F78-C81A-D186-AC5A-E697AF2FF121}"/>
                    </a:ext>
                  </a:extLst>
                </p14:cNvPr>
                <p14:cNvContentPartPr/>
                <p14:nvPr/>
              </p14:nvContentPartPr>
              <p14:xfrm>
                <a:off x="7316242" y="1635141"/>
                <a:ext cx="143640" cy="191160"/>
              </p14:xfrm>
            </p:contentPart>
          </mc:Choice>
          <mc:Fallback xmlns="">
            <p:pic>
              <p:nvPicPr>
                <p:cNvPr id="65" name="Ink 64">
                  <a:extLst>
                    <a:ext uri="{FF2B5EF4-FFF2-40B4-BE49-F238E27FC236}">
                      <a16:creationId xmlns:a16="http://schemas.microsoft.com/office/drawing/2014/main" id="{B8D12F78-C81A-D186-AC5A-E697AF2FF121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7307242" y="1626501"/>
                  <a:ext cx="161280" cy="20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3">
              <p14:nvContentPartPr>
                <p14:cNvPr id="66" name="Ink 65">
                  <a:extLst>
                    <a:ext uri="{FF2B5EF4-FFF2-40B4-BE49-F238E27FC236}">
                      <a16:creationId xmlns:a16="http://schemas.microsoft.com/office/drawing/2014/main" id="{E922835E-11EB-93D2-96B1-3BFE4107D14E}"/>
                    </a:ext>
                  </a:extLst>
                </p14:cNvPr>
                <p14:cNvContentPartPr/>
                <p14:nvPr/>
              </p14:nvContentPartPr>
              <p14:xfrm>
                <a:off x="7513882" y="1658541"/>
                <a:ext cx="68040" cy="81000"/>
              </p14:xfrm>
            </p:contentPart>
          </mc:Choice>
          <mc:Fallback xmlns="">
            <p:pic>
              <p:nvPicPr>
                <p:cNvPr id="66" name="Ink 65">
                  <a:extLst>
                    <a:ext uri="{FF2B5EF4-FFF2-40B4-BE49-F238E27FC236}">
                      <a16:creationId xmlns:a16="http://schemas.microsoft.com/office/drawing/2014/main" id="{E922835E-11EB-93D2-96B1-3BFE4107D14E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7504882" y="1649541"/>
                  <a:ext cx="85680" cy="9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5">
              <p14:nvContentPartPr>
                <p14:cNvPr id="67" name="Ink 66">
                  <a:extLst>
                    <a:ext uri="{FF2B5EF4-FFF2-40B4-BE49-F238E27FC236}">
                      <a16:creationId xmlns:a16="http://schemas.microsoft.com/office/drawing/2014/main" id="{D166E998-B202-F121-5808-1DA6B2CE3F6D}"/>
                    </a:ext>
                  </a:extLst>
                </p14:cNvPr>
                <p14:cNvContentPartPr/>
                <p14:nvPr/>
              </p14:nvContentPartPr>
              <p14:xfrm>
                <a:off x="7560322" y="1410501"/>
                <a:ext cx="375480" cy="288720"/>
              </p14:xfrm>
            </p:contentPart>
          </mc:Choice>
          <mc:Fallback xmlns="">
            <p:pic>
              <p:nvPicPr>
                <p:cNvPr id="67" name="Ink 66">
                  <a:extLst>
                    <a:ext uri="{FF2B5EF4-FFF2-40B4-BE49-F238E27FC236}">
                      <a16:creationId xmlns:a16="http://schemas.microsoft.com/office/drawing/2014/main" id="{D166E998-B202-F121-5808-1DA6B2CE3F6D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7551682" y="1401861"/>
                  <a:ext cx="393120" cy="30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7">
              <p14:nvContentPartPr>
                <p14:cNvPr id="68" name="Ink 67">
                  <a:extLst>
                    <a:ext uri="{FF2B5EF4-FFF2-40B4-BE49-F238E27FC236}">
                      <a16:creationId xmlns:a16="http://schemas.microsoft.com/office/drawing/2014/main" id="{D81AF039-7DF8-31CB-A766-C50FFD127113}"/>
                    </a:ext>
                  </a:extLst>
                </p14:cNvPr>
                <p14:cNvContentPartPr/>
                <p14:nvPr/>
              </p14:nvContentPartPr>
              <p14:xfrm>
                <a:off x="7573642" y="1865181"/>
                <a:ext cx="153360" cy="109440"/>
              </p14:xfrm>
            </p:contentPart>
          </mc:Choice>
          <mc:Fallback xmlns="">
            <p:pic>
              <p:nvPicPr>
                <p:cNvPr id="68" name="Ink 67">
                  <a:extLst>
                    <a:ext uri="{FF2B5EF4-FFF2-40B4-BE49-F238E27FC236}">
                      <a16:creationId xmlns:a16="http://schemas.microsoft.com/office/drawing/2014/main" id="{D81AF039-7DF8-31CB-A766-C50FFD127113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7565002" y="1856541"/>
                  <a:ext cx="171000" cy="12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9">
              <p14:nvContentPartPr>
                <p14:cNvPr id="69" name="Ink 68">
                  <a:extLst>
                    <a:ext uri="{FF2B5EF4-FFF2-40B4-BE49-F238E27FC236}">
                      <a16:creationId xmlns:a16="http://schemas.microsoft.com/office/drawing/2014/main" id="{A6619D97-1439-1335-6F22-7FE26800DFD8}"/>
                    </a:ext>
                  </a:extLst>
                </p14:cNvPr>
                <p14:cNvContentPartPr/>
                <p14:nvPr/>
              </p14:nvContentPartPr>
              <p14:xfrm>
                <a:off x="7773082" y="1713261"/>
                <a:ext cx="103320" cy="190440"/>
              </p14:xfrm>
            </p:contentPart>
          </mc:Choice>
          <mc:Fallback xmlns="">
            <p:pic>
              <p:nvPicPr>
                <p:cNvPr id="69" name="Ink 68">
                  <a:extLst>
                    <a:ext uri="{FF2B5EF4-FFF2-40B4-BE49-F238E27FC236}">
                      <a16:creationId xmlns:a16="http://schemas.microsoft.com/office/drawing/2014/main" id="{A6619D97-1439-1335-6F22-7FE26800DFD8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7764082" y="1704621"/>
                  <a:ext cx="120960" cy="20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1">
              <p14:nvContentPartPr>
                <p14:cNvPr id="70" name="Ink 69">
                  <a:extLst>
                    <a:ext uri="{FF2B5EF4-FFF2-40B4-BE49-F238E27FC236}">
                      <a16:creationId xmlns:a16="http://schemas.microsoft.com/office/drawing/2014/main" id="{82DEB977-6313-3BA1-8786-927E846E00B6}"/>
                    </a:ext>
                  </a:extLst>
                </p14:cNvPr>
                <p14:cNvContentPartPr/>
                <p14:nvPr/>
              </p14:nvContentPartPr>
              <p14:xfrm>
                <a:off x="7797922" y="1792821"/>
                <a:ext cx="65880" cy="63000"/>
              </p14:xfrm>
            </p:contentPart>
          </mc:Choice>
          <mc:Fallback xmlns="">
            <p:pic>
              <p:nvPicPr>
                <p:cNvPr id="70" name="Ink 69">
                  <a:extLst>
                    <a:ext uri="{FF2B5EF4-FFF2-40B4-BE49-F238E27FC236}">
                      <a16:creationId xmlns:a16="http://schemas.microsoft.com/office/drawing/2014/main" id="{82DEB977-6313-3BA1-8786-927E846E00B6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7788922" y="1784181"/>
                  <a:ext cx="83520" cy="8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3">
              <p14:nvContentPartPr>
                <p14:cNvPr id="71" name="Ink 70">
                  <a:extLst>
                    <a:ext uri="{FF2B5EF4-FFF2-40B4-BE49-F238E27FC236}">
                      <a16:creationId xmlns:a16="http://schemas.microsoft.com/office/drawing/2014/main" id="{EFD1306A-A74F-A476-611B-8F6C41248532}"/>
                    </a:ext>
                  </a:extLst>
                </p14:cNvPr>
                <p14:cNvContentPartPr/>
                <p14:nvPr/>
              </p14:nvContentPartPr>
              <p14:xfrm>
                <a:off x="7881442" y="1555221"/>
                <a:ext cx="271080" cy="268200"/>
              </p14:xfrm>
            </p:contentPart>
          </mc:Choice>
          <mc:Fallback xmlns="">
            <p:pic>
              <p:nvPicPr>
                <p:cNvPr id="71" name="Ink 70">
                  <a:extLst>
                    <a:ext uri="{FF2B5EF4-FFF2-40B4-BE49-F238E27FC236}">
                      <a16:creationId xmlns:a16="http://schemas.microsoft.com/office/drawing/2014/main" id="{EFD1306A-A74F-A476-611B-8F6C41248532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7872802" y="1546221"/>
                  <a:ext cx="288720" cy="2858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A9C5B069-5A9E-3840-42C9-21CE724CBA86}"/>
              </a:ext>
            </a:extLst>
          </p:cNvPr>
          <p:cNvGrpSpPr/>
          <p:nvPr/>
        </p:nvGrpSpPr>
        <p:grpSpPr>
          <a:xfrm>
            <a:off x="8486962" y="531741"/>
            <a:ext cx="327240" cy="311040"/>
            <a:chOff x="8486962" y="531741"/>
            <a:chExt cx="327240" cy="3110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5">
              <p14:nvContentPartPr>
                <p14:cNvPr id="73" name="Ink 72">
                  <a:extLst>
                    <a:ext uri="{FF2B5EF4-FFF2-40B4-BE49-F238E27FC236}">
                      <a16:creationId xmlns:a16="http://schemas.microsoft.com/office/drawing/2014/main" id="{D15C149B-3CD8-FA81-0F76-F3E4D2221F2C}"/>
                    </a:ext>
                  </a:extLst>
                </p14:cNvPr>
                <p14:cNvContentPartPr/>
                <p14:nvPr/>
              </p14:nvContentPartPr>
              <p14:xfrm>
                <a:off x="8689282" y="531741"/>
                <a:ext cx="124920" cy="94680"/>
              </p14:xfrm>
            </p:contentPart>
          </mc:Choice>
          <mc:Fallback xmlns="">
            <p:pic>
              <p:nvPicPr>
                <p:cNvPr id="73" name="Ink 72">
                  <a:extLst>
                    <a:ext uri="{FF2B5EF4-FFF2-40B4-BE49-F238E27FC236}">
                      <a16:creationId xmlns:a16="http://schemas.microsoft.com/office/drawing/2014/main" id="{D15C149B-3CD8-FA81-0F76-F3E4D2221F2C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8680642" y="522741"/>
                  <a:ext cx="142560" cy="11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">
              <p14:nvContentPartPr>
                <p14:cNvPr id="74" name="Ink 73">
                  <a:extLst>
                    <a:ext uri="{FF2B5EF4-FFF2-40B4-BE49-F238E27FC236}">
                      <a16:creationId xmlns:a16="http://schemas.microsoft.com/office/drawing/2014/main" id="{4C88E2C0-FA15-C4E8-EF33-DFF2EB178CFD}"/>
                    </a:ext>
                  </a:extLst>
                </p14:cNvPr>
                <p14:cNvContentPartPr/>
                <p14:nvPr/>
              </p14:nvContentPartPr>
              <p14:xfrm>
                <a:off x="8679202" y="727941"/>
                <a:ext cx="101160" cy="114840"/>
              </p14:xfrm>
            </p:contentPart>
          </mc:Choice>
          <mc:Fallback xmlns="">
            <p:pic>
              <p:nvPicPr>
                <p:cNvPr id="74" name="Ink 73">
                  <a:extLst>
                    <a:ext uri="{FF2B5EF4-FFF2-40B4-BE49-F238E27FC236}">
                      <a16:creationId xmlns:a16="http://schemas.microsoft.com/office/drawing/2014/main" id="{4C88E2C0-FA15-C4E8-EF33-DFF2EB178CFD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8670202" y="718941"/>
                  <a:ext cx="118800" cy="13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9">
              <p14:nvContentPartPr>
                <p14:cNvPr id="75" name="Ink 74">
                  <a:extLst>
                    <a:ext uri="{FF2B5EF4-FFF2-40B4-BE49-F238E27FC236}">
                      <a16:creationId xmlns:a16="http://schemas.microsoft.com/office/drawing/2014/main" id="{F253AD65-9C2C-37C3-F5C8-51C552580E35}"/>
                    </a:ext>
                  </a:extLst>
                </p14:cNvPr>
                <p14:cNvContentPartPr/>
                <p14:nvPr/>
              </p14:nvContentPartPr>
              <p14:xfrm>
                <a:off x="8486962" y="641181"/>
                <a:ext cx="107640" cy="100440"/>
              </p14:xfrm>
            </p:contentPart>
          </mc:Choice>
          <mc:Fallback xmlns="">
            <p:pic>
              <p:nvPicPr>
                <p:cNvPr id="75" name="Ink 74">
                  <a:extLst>
                    <a:ext uri="{FF2B5EF4-FFF2-40B4-BE49-F238E27FC236}">
                      <a16:creationId xmlns:a16="http://schemas.microsoft.com/office/drawing/2014/main" id="{F253AD65-9C2C-37C3-F5C8-51C552580E35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8477962" y="632541"/>
                  <a:ext cx="125280" cy="1180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01">
            <p14:nvContentPartPr>
              <p14:cNvPr id="77" name="Ink 76">
                <a:extLst>
                  <a:ext uri="{FF2B5EF4-FFF2-40B4-BE49-F238E27FC236}">
                    <a16:creationId xmlns:a16="http://schemas.microsoft.com/office/drawing/2014/main" id="{20677CD6-6209-CC58-D32C-AA1A5570209B}"/>
                  </a:ext>
                </a:extLst>
              </p14:cNvPr>
              <p14:cNvContentPartPr/>
              <p14:nvPr/>
            </p14:nvContentPartPr>
            <p14:xfrm>
              <a:off x="9895282" y="987861"/>
              <a:ext cx="88200" cy="103320"/>
            </p14:xfrm>
          </p:contentPart>
        </mc:Choice>
        <mc:Fallback xmlns="">
          <p:pic>
            <p:nvPicPr>
              <p:cNvPr id="77" name="Ink 76">
                <a:extLst>
                  <a:ext uri="{FF2B5EF4-FFF2-40B4-BE49-F238E27FC236}">
                    <a16:creationId xmlns:a16="http://schemas.microsoft.com/office/drawing/2014/main" id="{20677CD6-6209-CC58-D32C-AA1A5570209B}"/>
                  </a:ext>
                </a:extLst>
              </p:cNvPr>
              <p:cNvPicPr/>
              <p:nvPr/>
            </p:nvPicPr>
            <p:blipFill>
              <a:blip r:embed="rId102"/>
              <a:stretch>
                <a:fillRect/>
              </a:stretch>
            </p:blipFill>
            <p:spPr>
              <a:xfrm>
                <a:off x="9886282" y="979221"/>
                <a:ext cx="105840" cy="120960"/>
              </a:xfrm>
              <a:prstGeom prst="rect">
                <a:avLst/>
              </a:prstGeom>
            </p:spPr>
          </p:pic>
        </mc:Fallback>
      </mc:AlternateContent>
      <p:grpSp>
        <p:nvGrpSpPr>
          <p:cNvPr id="89" name="Group 88">
            <a:extLst>
              <a:ext uri="{FF2B5EF4-FFF2-40B4-BE49-F238E27FC236}">
                <a16:creationId xmlns:a16="http://schemas.microsoft.com/office/drawing/2014/main" id="{2A2397E4-10BF-3B2B-6310-C8517B28918C}"/>
              </a:ext>
            </a:extLst>
          </p:cNvPr>
          <p:cNvGrpSpPr/>
          <p:nvPr/>
        </p:nvGrpSpPr>
        <p:grpSpPr>
          <a:xfrm>
            <a:off x="9387322" y="392781"/>
            <a:ext cx="673200" cy="438120"/>
            <a:chOff x="9387322" y="392781"/>
            <a:chExt cx="673200" cy="438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3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8B7BFE0C-3F1C-0BEF-2C2E-40299B0FBE53}"/>
                    </a:ext>
                  </a:extLst>
                </p14:cNvPr>
                <p14:cNvContentPartPr/>
                <p14:nvPr/>
              </p14:nvContentPartPr>
              <p14:xfrm>
                <a:off x="9406762" y="405741"/>
                <a:ext cx="36360" cy="12672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8B7BFE0C-3F1C-0BEF-2C2E-40299B0FBE53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9398122" y="397101"/>
                  <a:ext cx="54000" cy="14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5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107714F6-CFF5-0034-85FB-AC9EA5ABEF60}"/>
                    </a:ext>
                  </a:extLst>
                </p14:cNvPr>
                <p14:cNvContentPartPr/>
                <p14:nvPr/>
              </p14:nvContentPartPr>
              <p14:xfrm>
                <a:off x="9387322" y="392781"/>
                <a:ext cx="130320" cy="13536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107714F6-CFF5-0034-85FB-AC9EA5ABEF60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9378682" y="384141"/>
                  <a:ext cx="147960" cy="15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7">
              <p14:nvContentPartPr>
                <p14:cNvPr id="78" name="Ink 77">
                  <a:extLst>
                    <a:ext uri="{FF2B5EF4-FFF2-40B4-BE49-F238E27FC236}">
                      <a16:creationId xmlns:a16="http://schemas.microsoft.com/office/drawing/2014/main" id="{BC8693ED-6B5F-C057-49F6-9BB9253995D5}"/>
                    </a:ext>
                  </a:extLst>
                </p14:cNvPr>
                <p14:cNvContentPartPr/>
                <p14:nvPr/>
              </p14:nvContentPartPr>
              <p14:xfrm>
                <a:off x="9799162" y="731541"/>
                <a:ext cx="77400" cy="99360"/>
              </p14:xfrm>
            </p:contentPart>
          </mc:Choice>
          <mc:Fallback xmlns="">
            <p:pic>
              <p:nvPicPr>
                <p:cNvPr id="78" name="Ink 77">
                  <a:extLst>
                    <a:ext uri="{FF2B5EF4-FFF2-40B4-BE49-F238E27FC236}">
                      <a16:creationId xmlns:a16="http://schemas.microsoft.com/office/drawing/2014/main" id="{BC8693ED-6B5F-C057-49F6-9BB9253995D5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9790522" y="722541"/>
                  <a:ext cx="95040" cy="11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9">
              <p14:nvContentPartPr>
                <p14:cNvPr id="79" name="Ink 78">
                  <a:extLst>
                    <a:ext uri="{FF2B5EF4-FFF2-40B4-BE49-F238E27FC236}">
                      <a16:creationId xmlns:a16="http://schemas.microsoft.com/office/drawing/2014/main" id="{5EBBD5AB-3FCC-D299-E223-42A87E22B8D3}"/>
                    </a:ext>
                  </a:extLst>
                </p14:cNvPr>
                <p14:cNvContentPartPr/>
                <p14:nvPr/>
              </p14:nvContentPartPr>
              <p14:xfrm>
                <a:off x="9809962" y="528141"/>
                <a:ext cx="84600" cy="91440"/>
              </p14:xfrm>
            </p:contentPart>
          </mc:Choice>
          <mc:Fallback xmlns="">
            <p:pic>
              <p:nvPicPr>
                <p:cNvPr id="79" name="Ink 78">
                  <a:extLst>
                    <a:ext uri="{FF2B5EF4-FFF2-40B4-BE49-F238E27FC236}">
                      <a16:creationId xmlns:a16="http://schemas.microsoft.com/office/drawing/2014/main" id="{5EBBD5AB-3FCC-D299-E223-42A87E22B8D3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9801322" y="519501"/>
                  <a:ext cx="102240" cy="10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1">
              <p14:nvContentPartPr>
                <p14:cNvPr id="80" name="Ink 79">
                  <a:extLst>
                    <a:ext uri="{FF2B5EF4-FFF2-40B4-BE49-F238E27FC236}">
                      <a16:creationId xmlns:a16="http://schemas.microsoft.com/office/drawing/2014/main" id="{186836BF-A7D8-CC60-5FDE-CE153C447096}"/>
                    </a:ext>
                  </a:extLst>
                </p14:cNvPr>
                <p14:cNvContentPartPr/>
                <p14:nvPr/>
              </p14:nvContentPartPr>
              <p14:xfrm>
                <a:off x="9994282" y="606621"/>
                <a:ext cx="66240" cy="69120"/>
              </p14:xfrm>
            </p:contentPart>
          </mc:Choice>
          <mc:Fallback xmlns="">
            <p:pic>
              <p:nvPicPr>
                <p:cNvPr id="80" name="Ink 79">
                  <a:extLst>
                    <a:ext uri="{FF2B5EF4-FFF2-40B4-BE49-F238E27FC236}">
                      <a16:creationId xmlns:a16="http://schemas.microsoft.com/office/drawing/2014/main" id="{186836BF-A7D8-CC60-5FDE-CE153C447096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9985282" y="597981"/>
                  <a:ext cx="83880" cy="8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3">
              <p14:nvContentPartPr>
                <p14:cNvPr id="81" name="Ink 80">
                  <a:extLst>
                    <a:ext uri="{FF2B5EF4-FFF2-40B4-BE49-F238E27FC236}">
                      <a16:creationId xmlns:a16="http://schemas.microsoft.com/office/drawing/2014/main" id="{EAC92ABA-327F-2BBF-094E-16406B47ED2D}"/>
                    </a:ext>
                  </a:extLst>
                </p14:cNvPr>
                <p14:cNvContentPartPr/>
                <p14:nvPr/>
              </p14:nvContentPartPr>
              <p14:xfrm>
                <a:off x="9605482" y="632541"/>
                <a:ext cx="89280" cy="107640"/>
              </p14:xfrm>
            </p:contentPart>
          </mc:Choice>
          <mc:Fallback xmlns="">
            <p:pic>
              <p:nvPicPr>
                <p:cNvPr id="81" name="Ink 80">
                  <a:extLst>
                    <a:ext uri="{FF2B5EF4-FFF2-40B4-BE49-F238E27FC236}">
                      <a16:creationId xmlns:a16="http://schemas.microsoft.com/office/drawing/2014/main" id="{EAC92ABA-327F-2BBF-094E-16406B47ED2D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9596842" y="623901"/>
                  <a:ext cx="106920" cy="1252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15">
            <p14:nvContentPartPr>
              <p14:cNvPr id="102" name="Ink 101">
                <a:extLst>
                  <a:ext uri="{FF2B5EF4-FFF2-40B4-BE49-F238E27FC236}">
                    <a16:creationId xmlns:a16="http://schemas.microsoft.com/office/drawing/2014/main" id="{4D20270A-C2AA-AAE9-86ED-27A45B989AEA}"/>
                  </a:ext>
                </a:extLst>
              </p14:cNvPr>
              <p14:cNvContentPartPr/>
              <p14:nvPr/>
            </p14:nvContentPartPr>
            <p14:xfrm>
              <a:off x="5528122" y="3244540"/>
              <a:ext cx="615600" cy="39960"/>
            </p14:xfrm>
          </p:contentPart>
        </mc:Choice>
        <mc:Fallback xmlns="">
          <p:pic>
            <p:nvPicPr>
              <p:cNvPr id="102" name="Ink 101">
                <a:extLst>
                  <a:ext uri="{FF2B5EF4-FFF2-40B4-BE49-F238E27FC236}">
                    <a16:creationId xmlns:a16="http://schemas.microsoft.com/office/drawing/2014/main" id="{4D20270A-C2AA-AAE9-86ED-27A45B989AEA}"/>
                  </a:ext>
                </a:extLst>
              </p:cNvPr>
              <p:cNvPicPr/>
              <p:nvPr/>
            </p:nvPicPr>
            <p:blipFill>
              <a:blip r:embed="rId116"/>
              <a:stretch>
                <a:fillRect/>
              </a:stretch>
            </p:blipFill>
            <p:spPr>
              <a:xfrm>
                <a:off x="5519482" y="3235900"/>
                <a:ext cx="633240" cy="57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7">
            <p14:nvContentPartPr>
              <p14:cNvPr id="103" name="Ink 102">
                <a:extLst>
                  <a:ext uri="{FF2B5EF4-FFF2-40B4-BE49-F238E27FC236}">
                    <a16:creationId xmlns:a16="http://schemas.microsoft.com/office/drawing/2014/main" id="{7D7FEBB8-6B1B-D63A-CB54-3DDD31707DBB}"/>
                  </a:ext>
                </a:extLst>
              </p14:cNvPr>
              <p14:cNvContentPartPr/>
              <p14:nvPr/>
            </p14:nvContentPartPr>
            <p14:xfrm>
              <a:off x="5650522" y="2955820"/>
              <a:ext cx="325800" cy="19440"/>
            </p14:xfrm>
          </p:contentPart>
        </mc:Choice>
        <mc:Fallback xmlns="">
          <p:pic>
            <p:nvPicPr>
              <p:cNvPr id="103" name="Ink 102">
                <a:extLst>
                  <a:ext uri="{FF2B5EF4-FFF2-40B4-BE49-F238E27FC236}">
                    <a16:creationId xmlns:a16="http://schemas.microsoft.com/office/drawing/2014/main" id="{7D7FEBB8-6B1B-D63A-CB54-3DDD31707DBB}"/>
                  </a:ext>
                </a:extLst>
              </p:cNvPr>
              <p:cNvPicPr/>
              <p:nvPr/>
            </p:nvPicPr>
            <p:blipFill>
              <a:blip r:embed="rId118"/>
              <a:stretch>
                <a:fillRect/>
              </a:stretch>
            </p:blipFill>
            <p:spPr>
              <a:xfrm>
                <a:off x="5641522" y="2946820"/>
                <a:ext cx="343440" cy="37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9">
            <p14:nvContentPartPr>
              <p14:cNvPr id="104" name="Ink 103">
                <a:extLst>
                  <a:ext uri="{FF2B5EF4-FFF2-40B4-BE49-F238E27FC236}">
                    <a16:creationId xmlns:a16="http://schemas.microsoft.com/office/drawing/2014/main" id="{3D5F8259-8F7A-04E3-04FF-E0746E492B22}"/>
                  </a:ext>
                </a:extLst>
              </p14:cNvPr>
              <p14:cNvContentPartPr/>
              <p14:nvPr/>
            </p14:nvContentPartPr>
            <p14:xfrm>
              <a:off x="8380042" y="4336780"/>
              <a:ext cx="520560" cy="36360"/>
            </p14:xfrm>
          </p:contentPart>
        </mc:Choice>
        <mc:Fallback xmlns="">
          <p:pic>
            <p:nvPicPr>
              <p:cNvPr id="104" name="Ink 103">
                <a:extLst>
                  <a:ext uri="{FF2B5EF4-FFF2-40B4-BE49-F238E27FC236}">
                    <a16:creationId xmlns:a16="http://schemas.microsoft.com/office/drawing/2014/main" id="{3D5F8259-8F7A-04E3-04FF-E0746E492B22}"/>
                  </a:ext>
                </a:extLst>
              </p:cNvPr>
              <p:cNvPicPr/>
              <p:nvPr/>
            </p:nvPicPr>
            <p:blipFill>
              <a:blip r:embed="rId120"/>
              <a:stretch>
                <a:fillRect/>
              </a:stretch>
            </p:blipFill>
            <p:spPr>
              <a:xfrm>
                <a:off x="8371042" y="4328140"/>
                <a:ext cx="538200" cy="5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1">
            <p14:nvContentPartPr>
              <p14:cNvPr id="108" name="Ink 107">
                <a:extLst>
                  <a:ext uri="{FF2B5EF4-FFF2-40B4-BE49-F238E27FC236}">
                    <a16:creationId xmlns:a16="http://schemas.microsoft.com/office/drawing/2014/main" id="{1AD3AB6C-3E68-C6A9-58D8-CC3CF4298233}"/>
                  </a:ext>
                </a:extLst>
              </p14:cNvPr>
              <p14:cNvContentPartPr/>
              <p14:nvPr/>
            </p14:nvContentPartPr>
            <p14:xfrm>
              <a:off x="3993802" y="453100"/>
              <a:ext cx="714600" cy="402480"/>
            </p14:xfrm>
          </p:contentPart>
        </mc:Choice>
        <mc:Fallback xmlns="">
          <p:pic>
            <p:nvPicPr>
              <p:cNvPr id="108" name="Ink 107">
                <a:extLst>
                  <a:ext uri="{FF2B5EF4-FFF2-40B4-BE49-F238E27FC236}">
                    <a16:creationId xmlns:a16="http://schemas.microsoft.com/office/drawing/2014/main" id="{1AD3AB6C-3E68-C6A9-58D8-CC3CF4298233}"/>
                  </a:ext>
                </a:extLst>
              </p:cNvPr>
              <p:cNvPicPr/>
              <p:nvPr/>
            </p:nvPicPr>
            <p:blipFill>
              <a:blip r:embed="rId122"/>
              <a:stretch>
                <a:fillRect/>
              </a:stretch>
            </p:blipFill>
            <p:spPr>
              <a:xfrm>
                <a:off x="3984802" y="444460"/>
                <a:ext cx="732240" cy="420120"/>
              </a:xfrm>
              <a:prstGeom prst="rect">
                <a:avLst/>
              </a:prstGeom>
            </p:spPr>
          </p:pic>
        </mc:Fallback>
      </mc:AlternateContent>
      <p:grpSp>
        <p:nvGrpSpPr>
          <p:cNvPr id="110" name="Group 109">
            <a:extLst>
              <a:ext uri="{FF2B5EF4-FFF2-40B4-BE49-F238E27FC236}">
                <a16:creationId xmlns:a16="http://schemas.microsoft.com/office/drawing/2014/main" id="{9C4F2756-4FC4-2932-D2FC-32CC4898A912}"/>
              </a:ext>
            </a:extLst>
          </p:cNvPr>
          <p:cNvGrpSpPr/>
          <p:nvPr/>
        </p:nvGrpSpPr>
        <p:grpSpPr>
          <a:xfrm>
            <a:off x="3049162" y="432940"/>
            <a:ext cx="2006640" cy="888840"/>
            <a:chOff x="3049162" y="432940"/>
            <a:chExt cx="2006640" cy="8888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3">
              <p14:nvContentPartPr>
                <p14:cNvPr id="105" name="Ink 104">
                  <a:extLst>
                    <a:ext uri="{FF2B5EF4-FFF2-40B4-BE49-F238E27FC236}">
                      <a16:creationId xmlns:a16="http://schemas.microsoft.com/office/drawing/2014/main" id="{26FAE267-E0AC-01C5-4AD4-A0E41FA0F734}"/>
                    </a:ext>
                  </a:extLst>
                </p14:cNvPr>
                <p14:cNvContentPartPr/>
                <p14:nvPr/>
              </p14:nvContentPartPr>
              <p14:xfrm>
                <a:off x="3049162" y="432940"/>
                <a:ext cx="1923480" cy="888840"/>
              </p14:xfrm>
            </p:contentPart>
          </mc:Choice>
          <mc:Fallback xmlns="">
            <p:pic>
              <p:nvPicPr>
                <p:cNvPr id="105" name="Ink 104">
                  <a:extLst>
                    <a:ext uri="{FF2B5EF4-FFF2-40B4-BE49-F238E27FC236}">
                      <a16:creationId xmlns:a16="http://schemas.microsoft.com/office/drawing/2014/main" id="{26FAE267-E0AC-01C5-4AD4-A0E41FA0F734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3040162" y="423940"/>
                  <a:ext cx="1941120" cy="90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5">
              <p14:nvContentPartPr>
                <p14:cNvPr id="106" name="Ink 105">
                  <a:extLst>
                    <a:ext uri="{FF2B5EF4-FFF2-40B4-BE49-F238E27FC236}">
                      <a16:creationId xmlns:a16="http://schemas.microsoft.com/office/drawing/2014/main" id="{FA668652-7D4F-6D5F-9D18-95CD796E9887}"/>
                    </a:ext>
                  </a:extLst>
                </p14:cNvPr>
                <p14:cNvContentPartPr/>
                <p14:nvPr/>
              </p14:nvContentPartPr>
              <p14:xfrm>
                <a:off x="3312682" y="991660"/>
                <a:ext cx="146880" cy="201960"/>
              </p14:xfrm>
            </p:contentPart>
          </mc:Choice>
          <mc:Fallback xmlns="">
            <p:pic>
              <p:nvPicPr>
                <p:cNvPr id="106" name="Ink 105">
                  <a:extLst>
                    <a:ext uri="{FF2B5EF4-FFF2-40B4-BE49-F238E27FC236}">
                      <a16:creationId xmlns:a16="http://schemas.microsoft.com/office/drawing/2014/main" id="{FA668652-7D4F-6D5F-9D18-95CD796E9887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3303682" y="982660"/>
                  <a:ext cx="164520" cy="21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7">
              <p14:nvContentPartPr>
                <p14:cNvPr id="109" name="Ink 108">
                  <a:extLst>
                    <a:ext uri="{FF2B5EF4-FFF2-40B4-BE49-F238E27FC236}">
                      <a16:creationId xmlns:a16="http://schemas.microsoft.com/office/drawing/2014/main" id="{489B128A-3307-D413-EFB0-4D9C4F2D1787}"/>
                    </a:ext>
                  </a:extLst>
                </p14:cNvPr>
                <p14:cNvContentPartPr/>
                <p14:nvPr/>
              </p14:nvContentPartPr>
              <p14:xfrm>
                <a:off x="3714082" y="747580"/>
                <a:ext cx="1341720" cy="529200"/>
              </p14:xfrm>
            </p:contentPart>
          </mc:Choice>
          <mc:Fallback xmlns="">
            <p:pic>
              <p:nvPicPr>
                <p:cNvPr id="109" name="Ink 108">
                  <a:extLst>
                    <a:ext uri="{FF2B5EF4-FFF2-40B4-BE49-F238E27FC236}">
                      <a16:creationId xmlns:a16="http://schemas.microsoft.com/office/drawing/2014/main" id="{489B128A-3307-D413-EFB0-4D9C4F2D1787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3705442" y="738580"/>
                  <a:ext cx="1359360" cy="5468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CD311A11-07E9-46F7-1FA5-1A2D45FCD39E}"/>
              </a:ext>
            </a:extLst>
          </p:cNvPr>
          <p:cNvGrpSpPr/>
          <p:nvPr/>
        </p:nvGrpSpPr>
        <p:grpSpPr>
          <a:xfrm>
            <a:off x="6017362" y="3690580"/>
            <a:ext cx="425520" cy="132120"/>
            <a:chOff x="6017362" y="3690580"/>
            <a:chExt cx="425520" cy="132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9">
              <p14:nvContentPartPr>
                <p14:cNvPr id="111" name="Ink 110">
                  <a:extLst>
                    <a:ext uri="{FF2B5EF4-FFF2-40B4-BE49-F238E27FC236}">
                      <a16:creationId xmlns:a16="http://schemas.microsoft.com/office/drawing/2014/main" id="{9FB9F653-B7F0-6094-67D0-4575EB3880EE}"/>
                    </a:ext>
                  </a:extLst>
                </p14:cNvPr>
                <p14:cNvContentPartPr/>
                <p14:nvPr/>
              </p14:nvContentPartPr>
              <p14:xfrm>
                <a:off x="6312562" y="3767620"/>
                <a:ext cx="130320" cy="24120"/>
              </p14:xfrm>
            </p:contentPart>
          </mc:Choice>
          <mc:Fallback xmlns="">
            <p:pic>
              <p:nvPicPr>
                <p:cNvPr id="111" name="Ink 110">
                  <a:extLst>
                    <a:ext uri="{FF2B5EF4-FFF2-40B4-BE49-F238E27FC236}">
                      <a16:creationId xmlns:a16="http://schemas.microsoft.com/office/drawing/2014/main" id="{9FB9F653-B7F0-6094-67D0-4575EB3880EE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6303922" y="3758980"/>
                  <a:ext cx="147960" cy="4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1">
              <p14:nvContentPartPr>
                <p14:cNvPr id="112" name="Ink 111">
                  <a:extLst>
                    <a:ext uri="{FF2B5EF4-FFF2-40B4-BE49-F238E27FC236}">
                      <a16:creationId xmlns:a16="http://schemas.microsoft.com/office/drawing/2014/main" id="{4C41D9AD-BED3-38DF-B776-307349977919}"/>
                    </a:ext>
                  </a:extLst>
                </p14:cNvPr>
                <p14:cNvContentPartPr/>
                <p14:nvPr/>
              </p14:nvContentPartPr>
              <p14:xfrm>
                <a:off x="6017362" y="3690580"/>
                <a:ext cx="125640" cy="132120"/>
              </p14:xfrm>
            </p:contentPart>
          </mc:Choice>
          <mc:Fallback xmlns="">
            <p:pic>
              <p:nvPicPr>
                <p:cNvPr id="112" name="Ink 111">
                  <a:extLst>
                    <a:ext uri="{FF2B5EF4-FFF2-40B4-BE49-F238E27FC236}">
                      <a16:creationId xmlns:a16="http://schemas.microsoft.com/office/drawing/2014/main" id="{4C41D9AD-BED3-38DF-B776-307349977919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6008722" y="3681940"/>
                  <a:ext cx="143280" cy="1497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E91CA1C3-6167-AA35-7468-E0A2088F1277}"/>
              </a:ext>
            </a:extLst>
          </p:cNvPr>
          <p:cNvGrpSpPr/>
          <p:nvPr/>
        </p:nvGrpSpPr>
        <p:grpSpPr>
          <a:xfrm>
            <a:off x="6104842" y="2174620"/>
            <a:ext cx="322920" cy="135360"/>
            <a:chOff x="6104842" y="2174620"/>
            <a:chExt cx="322920" cy="135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3">
              <p14:nvContentPartPr>
                <p14:cNvPr id="113" name="Ink 112">
                  <a:extLst>
                    <a:ext uri="{FF2B5EF4-FFF2-40B4-BE49-F238E27FC236}">
                      <a16:creationId xmlns:a16="http://schemas.microsoft.com/office/drawing/2014/main" id="{AD4E3FD3-8A44-2379-291F-EB7F5677FC03}"/>
                    </a:ext>
                  </a:extLst>
                </p14:cNvPr>
                <p14:cNvContentPartPr/>
                <p14:nvPr/>
              </p14:nvContentPartPr>
              <p14:xfrm>
                <a:off x="6269362" y="2239780"/>
                <a:ext cx="158400" cy="23760"/>
              </p14:xfrm>
            </p:contentPart>
          </mc:Choice>
          <mc:Fallback xmlns="">
            <p:pic>
              <p:nvPicPr>
                <p:cNvPr id="113" name="Ink 112">
                  <a:extLst>
                    <a:ext uri="{FF2B5EF4-FFF2-40B4-BE49-F238E27FC236}">
                      <a16:creationId xmlns:a16="http://schemas.microsoft.com/office/drawing/2014/main" id="{AD4E3FD3-8A44-2379-291F-EB7F5677FC03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6260362" y="2230780"/>
                  <a:ext cx="176040" cy="4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5">
              <p14:nvContentPartPr>
                <p14:cNvPr id="114" name="Ink 113">
                  <a:extLst>
                    <a:ext uri="{FF2B5EF4-FFF2-40B4-BE49-F238E27FC236}">
                      <a16:creationId xmlns:a16="http://schemas.microsoft.com/office/drawing/2014/main" id="{C970C884-1EDC-BF03-B0E0-D4EB4A48F54D}"/>
                    </a:ext>
                  </a:extLst>
                </p14:cNvPr>
                <p14:cNvContentPartPr/>
                <p14:nvPr/>
              </p14:nvContentPartPr>
              <p14:xfrm>
                <a:off x="6104842" y="2174620"/>
                <a:ext cx="48600" cy="135360"/>
              </p14:xfrm>
            </p:contentPart>
          </mc:Choice>
          <mc:Fallback xmlns="">
            <p:pic>
              <p:nvPicPr>
                <p:cNvPr id="114" name="Ink 113">
                  <a:extLst>
                    <a:ext uri="{FF2B5EF4-FFF2-40B4-BE49-F238E27FC236}">
                      <a16:creationId xmlns:a16="http://schemas.microsoft.com/office/drawing/2014/main" id="{C970C884-1EDC-BF03-B0E0-D4EB4A48F54D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6095842" y="2165620"/>
                  <a:ext cx="66240" cy="153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37">
            <p14:nvContentPartPr>
              <p14:cNvPr id="117" name="Ink 116">
                <a:extLst>
                  <a:ext uri="{FF2B5EF4-FFF2-40B4-BE49-F238E27FC236}">
                    <a16:creationId xmlns:a16="http://schemas.microsoft.com/office/drawing/2014/main" id="{4CF86A43-202F-D7EA-54E2-05E1932A972F}"/>
                  </a:ext>
                </a:extLst>
              </p14:cNvPr>
              <p14:cNvContentPartPr/>
              <p14:nvPr/>
            </p14:nvContentPartPr>
            <p14:xfrm>
              <a:off x="6322642" y="2888500"/>
              <a:ext cx="134280" cy="23760"/>
            </p14:xfrm>
          </p:contentPart>
        </mc:Choice>
        <mc:Fallback xmlns="">
          <p:pic>
            <p:nvPicPr>
              <p:cNvPr id="117" name="Ink 116">
                <a:extLst>
                  <a:ext uri="{FF2B5EF4-FFF2-40B4-BE49-F238E27FC236}">
                    <a16:creationId xmlns:a16="http://schemas.microsoft.com/office/drawing/2014/main" id="{4CF86A43-202F-D7EA-54E2-05E1932A972F}"/>
                  </a:ext>
                </a:extLst>
              </p:cNvPr>
              <p:cNvPicPr/>
              <p:nvPr/>
            </p:nvPicPr>
            <p:blipFill>
              <a:blip r:embed="rId138"/>
              <a:stretch>
                <a:fillRect/>
              </a:stretch>
            </p:blipFill>
            <p:spPr>
              <a:xfrm>
                <a:off x="6313642" y="2879860"/>
                <a:ext cx="151920" cy="41400"/>
              </a:xfrm>
              <a:prstGeom prst="rect">
                <a:avLst/>
              </a:prstGeom>
            </p:spPr>
          </p:pic>
        </mc:Fallback>
      </mc:AlternateContent>
      <p:grpSp>
        <p:nvGrpSpPr>
          <p:cNvPr id="121" name="Group 120">
            <a:extLst>
              <a:ext uri="{FF2B5EF4-FFF2-40B4-BE49-F238E27FC236}">
                <a16:creationId xmlns:a16="http://schemas.microsoft.com/office/drawing/2014/main" id="{21A26D68-5EAA-D4B5-9BF3-926DC616CA01}"/>
              </a:ext>
            </a:extLst>
          </p:cNvPr>
          <p:cNvGrpSpPr/>
          <p:nvPr/>
        </p:nvGrpSpPr>
        <p:grpSpPr>
          <a:xfrm>
            <a:off x="6107002" y="2473780"/>
            <a:ext cx="267480" cy="259560"/>
            <a:chOff x="6107002" y="2473780"/>
            <a:chExt cx="267480" cy="259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9">
              <p14:nvContentPartPr>
                <p14:cNvPr id="118" name="Ink 117">
                  <a:extLst>
                    <a:ext uri="{FF2B5EF4-FFF2-40B4-BE49-F238E27FC236}">
                      <a16:creationId xmlns:a16="http://schemas.microsoft.com/office/drawing/2014/main" id="{0B8B5021-CD64-4D60-AFAF-14328FCBAFAE}"/>
                    </a:ext>
                  </a:extLst>
                </p14:cNvPr>
                <p14:cNvContentPartPr/>
                <p14:nvPr/>
              </p14:nvContentPartPr>
              <p14:xfrm>
                <a:off x="6107002" y="2631100"/>
                <a:ext cx="87480" cy="102240"/>
              </p14:xfrm>
            </p:contentPart>
          </mc:Choice>
          <mc:Fallback xmlns="">
            <p:pic>
              <p:nvPicPr>
                <p:cNvPr id="118" name="Ink 117">
                  <a:extLst>
                    <a:ext uri="{FF2B5EF4-FFF2-40B4-BE49-F238E27FC236}">
                      <a16:creationId xmlns:a16="http://schemas.microsoft.com/office/drawing/2014/main" id="{0B8B5021-CD64-4D60-AFAF-14328FCBAFAE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6098002" y="2622460"/>
                  <a:ext cx="105120" cy="11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1">
              <p14:nvContentPartPr>
                <p14:cNvPr id="119" name="Ink 118">
                  <a:extLst>
                    <a:ext uri="{FF2B5EF4-FFF2-40B4-BE49-F238E27FC236}">
                      <a16:creationId xmlns:a16="http://schemas.microsoft.com/office/drawing/2014/main" id="{E5A7A03A-03F2-954F-0D61-668750391897}"/>
                    </a:ext>
                  </a:extLst>
                </p14:cNvPr>
                <p14:cNvContentPartPr/>
                <p14:nvPr/>
              </p14:nvContentPartPr>
              <p14:xfrm>
                <a:off x="6259642" y="2641180"/>
                <a:ext cx="6480" cy="13320"/>
              </p14:xfrm>
            </p:contentPart>
          </mc:Choice>
          <mc:Fallback xmlns="">
            <p:pic>
              <p:nvPicPr>
                <p:cNvPr id="119" name="Ink 118">
                  <a:extLst>
                    <a:ext uri="{FF2B5EF4-FFF2-40B4-BE49-F238E27FC236}">
                      <a16:creationId xmlns:a16="http://schemas.microsoft.com/office/drawing/2014/main" id="{E5A7A03A-03F2-954F-0D61-668750391897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6250642" y="2632180"/>
                  <a:ext cx="2412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3">
              <p14:nvContentPartPr>
                <p14:cNvPr id="120" name="Ink 119">
                  <a:extLst>
                    <a:ext uri="{FF2B5EF4-FFF2-40B4-BE49-F238E27FC236}">
                      <a16:creationId xmlns:a16="http://schemas.microsoft.com/office/drawing/2014/main" id="{B12590FD-EEF0-D454-5717-AEB50D8E01DE}"/>
                    </a:ext>
                  </a:extLst>
                </p14:cNvPr>
                <p14:cNvContentPartPr/>
                <p14:nvPr/>
              </p14:nvContentPartPr>
              <p14:xfrm>
                <a:off x="6268642" y="2473780"/>
                <a:ext cx="105840" cy="222480"/>
              </p14:xfrm>
            </p:contentPart>
          </mc:Choice>
          <mc:Fallback xmlns="">
            <p:pic>
              <p:nvPicPr>
                <p:cNvPr id="120" name="Ink 119">
                  <a:extLst>
                    <a:ext uri="{FF2B5EF4-FFF2-40B4-BE49-F238E27FC236}">
                      <a16:creationId xmlns:a16="http://schemas.microsoft.com/office/drawing/2014/main" id="{B12590FD-EEF0-D454-5717-AEB50D8E01DE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6260002" y="2464780"/>
                  <a:ext cx="123480" cy="2401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9B17B115-E34A-7EDB-2368-72093237C38A}"/>
              </a:ext>
            </a:extLst>
          </p:cNvPr>
          <p:cNvGrpSpPr/>
          <p:nvPr/>
        </p:nvGrpSpPr>
        <p:grpSpPr>
          <a:xfrm>
            <a:off x="10529602" y="126741"/>
            <a:ext cx="1739520" cy="1690399"/>
            <a:chOff x="10529602" y="126741"/>
            <a:chExt cx="1739520" cy="1690399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45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3EC83CA7-56FB-25D9-26D2-4BCE70257144}"/>
                    </a:ext>
                  </a:extLst>
                </p14:cNvPr>
                <p14:cNvContentPartPr/>
                <p14:nvPr/>
              </p14:nvContentPartPr>
              <p14:xfrm>
                <a:off x="10540042" y="379461"/>
                <a:ext cx="45720" cy="11628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3EC83CA7-56FB-25D9-26D2-4BCE70257144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10531042" y="370821"/>
                  <a:ext cx="6336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7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304DF80E-2DD9-5FFA-EF11-5E16CC3D1631}"/>
                    </a:ext>
                  </a:extLst>
                </p14:cNvPr>
                <p14:cNvContentPartPr/>
                <p14:nvPr/>
              </p14:nvContentPartPr>
              <p14:xfrm>
                <a:off x="10529602" y="355341"/>
                <a:ext cx="86760" cy="6480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304DF80E-2DD9-5FFA-EF11-5E16CC3D1631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10520962" y="346341"/>
                  <a:ext cx="104400" cy="8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9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BDE93843-902E-BD6F-96E3-5F26B8DB29C4}"/>
                    </a:ext>
                  </a:extLst>
                </p14:cNvPr>
                <p14:cNvContentPartPr/>
                <p14:nvPr/>
              </p14:nvContentPartPr>
              <p14:xfrm>
                <a:off x="10547602" y="423741"/>
                <a:ext cx="107640" cy="10368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BDE93843-902E-BD6F-96E3-5F26B8DB29C4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10538962" y="415101"/>
                  <a:ext cx="125280" cy="12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1">
              <p14:nvContentPartPr>
                <p14:cNvPr id="82" name="Ink 81">
                  <a:extLst>
                    <a:ext uri="{FF2B5EF4-FFF2-40B4-BE49-F238E27FC236}">
                      <a16:creationId xmlns:a16="http://schemas.microsoft.com/office/drawing/2014/main" id="{0ECDB3DF-9C8D-227A-D0A2-738BA4965DD7}"/>
                    </a:ext>
                  </a:extLst>
                </p14:cNvPr>
                <p14:cNvContentPartPr/>
                <p14:nvPr/>
              </p14:nvContentPartPr>
              <p14:xfrm>
                <a:off x="10986082" y="987141"/>
                <a:ext cx="129960" cy="93600"/>
              </p14:xfrm>
            </p:contentPart>
          </mc:Choice>
          <mc:Fallback xmlns="">
            <p:pic>
              <p:nvPicPr>
                <p:cNvPr id="82" name="Ink 81">
                  <a:extLst>
                    <a:ext uri="{FF2B5EF4-FFF2-40B4-BE49-F238E27FC236}">
                      <a16:creationId xmlns:a16="http://schemas.microsoft.com/office/drawing/2014/main" id="{0ECDB3DF-9C8D-227A-D0A2-738BA4965DD7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10977442" y="978501"/>
                  <a:ext cx="147600" cy="11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3">
              <p14:nvContentPartPr>
                <p14:cNvPr id="83" name="Ink 82">
                  <a:extLst>
                    <a:ext uri="{FF2B5EF4-FFF2-40B4-BE49-F238E27FC236}">
                      <a16:creationId xmlns:a16="http://schemas.microsoft.com/office/drawing/2014/main" id="{C3B2BA75-8DA3-390D-7B91-77CD6C599C4F}"/>
                    </a:ext>
                  </a:extLst>
                </p14:cNvPr>
                <p14:cNvContentPartPr/>
                <p14:nvPr/>
              </p14:nvContentPartPr>
              <p14:xfrm>
                <a:off x="10735162" y="867981"/>
                <a:ext cx="104040" cy="106200"/>
              </p14:xfrm>
            </p:contentPart>
          </mc:Choice>
          <mc:Fallback xmlns="">
            <p:pic>
              <p:nvPicPr>
                <p:cNvPr id="83" name="Ink 82">
                  <a:extLst>
                    <a:ext uri="{FF2B5EF4-FFF2-40B4-BE49-F238E27FC236}">
                      <a16:creationId xmlns:a16="http://schemas.microsoft.com/office/drawing/2014/main" id="{C3B2BA75-8DA3-390D-7B91-77CD6C599C4F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10726522" y="858981"/>
                  <a:ext cx="121680" cy="12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5">
              <p14:nvContentPartPr>
                <p14:cNvPr id="84" name="Ink 83">
                  <a:extLst>
                    <a:ext uri="{FF2B5EF4-FFF2-40B4-BE49-F238E27FC236}">
                      <a16:creationId xmlns:a16="http://schemas.microsoft.com/office/drawing/2014/main" id="{B1415DA7-C84C-6189-9D01-1DED2325AB43}"/>
                    </a:ext>
                  </a:extLst>
                </p14:cNvPr>
                <p14:cNvContentPartPr/>
                <p14:nvPr/>
              </p14:nvContentPartPr>
              <p14:xfrm>
                <a:off x="10857562" y="766101"/>
                <a:ext cx="104400" cy="100080"/>
              </p14:xfrm>
            </p:contentPart>
          </mc:Choice>
          <mc:Fallback xmlns="">
            <p:pic>
              <p:nvPicPr>
                <p:cNvPr id="84" name="Ink 83">
                  <a:extLst>
                    <a:ext uri="{FF2B5EF4-FFF2-40B4-BE49-F238E27FC236}">
                      <a16:creationId xmlns:a16="http://schemas.microsoft.com/office/drawing/2014/main" id="{B1415DA7-C84C-6189-9D01-1DED2325AB43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10848562" y="757461"/>
                  <a:ext cx="122040" cy="11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7">
              <p14:nvContentPartPr>
                <p14:cNvPr id="85" name="Ink 84">
                  <a:extLst>
                    <a:ext uri="{FF2B5EF4-FFF2-40B4-BE49-F238E27FC236}">
                      <a16:creationId xmlns:a16="http://schemas.microsoft.com/office/drawing/2014/main" id="{6D8D1880-1E2C-D7AA-3DE8-FBC8F654E512}"/>
                    </a:ext>
                  </a:extLst>
                </p14:cNvPr>
                <p14:cNvContentPartPr/>
                <p14:nvPr/>
              </p14:nvContentPartPr>
              <p14:xfrm>
                <a:off x="10680802" y="628581"/>
                <a:ext cx="117720" cy="103680"/>
              </p14:xfrm>
            </p:contentPart>
          </mc:Choice>
          <mc:Fallback xmlns="">
            <p:pic>
              <p:nvPicPr>
                <p:cNvPr id="85" name="Ink 84">
                  <a:extLst>
                    <a:ext uri="{FF2B5EF4-FFF2-40B4-BE49-F238E27FC236}">
                      <a16:creationId xmlns:a16="http://schemas.microsoft.com/office/drawing/2014/main" id="{6D8D1880-1E2C-D7AA-3DE8-FBC8F654E512}"/>
                    </a:ext>
                  </a:extLst>
                </p:cNvPr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10671802" y="619941"/>
                  <a:ext cx="135360" cy="12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9">
              <p14:nvContentPartPr>
                <p14:cNvPr id="86" name="Ink 85">
                  <a:extLst>
                    <a:ext uri="{FF2B5EF4-FFF2-40B4-BE49-F238E27FC236}">
                      <a16:creationId xmlns:a16="http://schemas.microsoft.com/office/drawing/2014/main" id="{DB09237E-F71C-9020-4781-6F64133F28BD}"/>
                    </a:ext>
                  </a:extLst>
                </p14:cNvPr>
                <p14:cNvContentPartPr/>
                <p14:nvPr/>
              </p14:nvContentPartPr>
              <p14:xfrm>
                <a:off x="10900762" y="531381"/>
                <a:ext cx="97200" cy="89280"/>
              </p14:xfrm>
            </p:contentPart>
          </mc:Choice>
          <mc:Fallback xmlns="">
            <p:pic>
              <p:nvPicPr>
                <p:cNvPr id="86" name="Ink 85">
                  <a:extLst>
                    <a:ext uri="{FF2B5EF4-FFF2-40B4-BE49-F238E27FC236}">
                      <a16:creationId xmlns:a16="http://schemas.microsoft.com/office/drawing/2014/main" id="{DB09237E-F71C-9020-4781-6F64133F28BD}"/>
                    </a:ext>
                  </a:extLst>
                </p:cNvPr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10892122" y="522741"/>
                  <a:ext cx="114840" cy="10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1">
              <p14:nvContentPartPr>
                <p14:cNvPr id="87" name="Ink 86">
                  <a:extLst>
                    <a:ext uri="{FF2B5EF4-FFF2-40B4-BE49-F238E27FC236}">
                      <a16:creationId xmlns:a16="http://schemas.microsoft.com/office/drawing/2014/main" id="{9D416F99-F96F-033E-333D-B6E5BB3FA0AD}"/>
                    </a:ext>
                  </a:extLst>
                </p14:cNvPr>
                <p14:cNvContentPartPr/>
                <p14:nvPr/>
              </p14:nvContentPartPr>
              <p14:xfrm>
                <a:off x="11109202" y="614181"/>
                <a:ext cx="92160" cy="80640"/>
              </p14:xfrm>
            </p:contentPart>
          </mc:Choice>
          <mc:Fallback xmlns="">
            <p:pic>
              <p:nvPicPr>
                <p:cNvPr id="87" name="Ink 86">
                  <a:extLst>
                    <a:ext uri="{FF2B5EF4-FFF2-40B4-BE49-F238E27FC236}">
                      <a16:creationId xmlns:a16="http://schemas.microsoft.com/office/drawing/2014/main" id="{9D416F99-F96F-033E-333D-B6E5BB3FA0AD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11100562" y="605181"/>
                  <a:ext cx="109800" cy="9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3">
              <p14:nvContentPartPr>
                <p14:cNvPr id="90" name="Ink 89">
                  <a:extLst>
                    <a:ext uri="{FF2B5EF4-FFF2-40B4-BE49-F238E27FC236}">
                      <a16:creationId xmlns:a16="http://schemas.microsoft.com/office/drawing/2014/main" id="{CA9FC977-483D-BBB3-A0F0-61FF88F9BF57}"/>
                    </a:ext>
                  </a:extLst>
                </p14:cNvPr>
                <p14:cNvContentPartPr/>
                <p14:nvPr/>
              </p14:nvContentPartPr>
              <p14:xfrm>
                <a:off x="11147722" y="663501"/>
                <a:ext cx="276840" cy="203760"/>
              </p14:xfrm>
            </p:contentPart>
          </mc:Choice>
          <mc:Fallback xmlns="">
            <p:pic>
              <p:nvPicPr>
                <p:cNvPr id="90" name="Ink 89">
                  <a:extLst>
                    <a:ext uri="{FF2B5EF4-FFF2-40B4-BE49-F238E27FC236}">
                      <a16:creationId xmlns:a16="http://schemas.microsoft.com/office/drawing/2014/main" id="{CA9FC977-483D-BBB3-A0F0-61FF88F9BF57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11139082" y="654861"/>
                  <a:ext cx="294480" cy="22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5">
              <p14:nvContentPartPr>
                <p14:cNvPr id="91" name="Ink 90">
                  <a:extLst>
                    <a:ext uri="{FF2B5EF4-FFF2-40B4-BE49-F238E27FC236}">
                      <a16:creationId xmlns:a16="http://schemas.microsoft.com/office/drawing/2014/main" id="{971FD084-89BF-2362-7717-26A45FF81EBB}"/>
                    </a:ext>
                  </a:extLst>
                </p14:cNvPr>
                <p14:cNvContentPartPr/>
                <p14:nvPr/>
              </p14:nvContentPartPr>
              <p14:xfrm>
                <a:off x="11138722" y="790941"/>
                <a:ext cx="190800" cy="106560"/>
              </p14:xfrm>
            </p:contentPart>
          </mc:Choice>
          <mc:Fallback xmlns="">
            <p:pic>
              <p:nvPicPr>
                <p:cNvPr id="91" name="Ink 90">
                  <a:extLst>
                    <a:ext uri="{FF2B5EF4-FFF2-40B4-BE49-F238E27FC236}">
                      <a16:creationId xmlns:a16="http://schemas.microsoft.com/office/drawing/2014/main" id="{971FD084-89BF-2362-7717-26A45FF81EBB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11130082" y="782301"/>
                  <a:ext cx="208440" cy="12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7">
              <p14:nvContentPartPr>
                <p14:cNvPr id="92" name="Ink 91">
                  <a:extLst>
                    <a:ext uri="{FF2B5EF4-FFF2-40B4-BE49-F238E27FC236}">
                      <a16:creationId xmlns:a16="http://schemas.microsoft.com/office/drawing/2014/main" id="{30AC29CA-0F6D-289D-435B-0FB1F1857DB8}"/>
                    </a:ext>
                  </a:extLst>
                </p14:cNvPr>
                <p14:cNvContentPartPr/>
                <p14:nvPr/>
              </p14:nvContentPartPr>
              <p14:xfrm>
                <a:off x="11480002" y="482781"/>
                <a:ext cx="104040" cy="192240"/>
              </p14:xfrm>
            </p:contentPart>
          </mc:Choice>
          <mc:Fallback xmlns="">
            <p:pic>
              <p:nvPicPr>
                <p:cNvPr id="92" name="Ink 91">
                  <a:extLst>
                    <a:ext uri="{FF2B5EF4-FFF2-40B4-BE49-F238E27FC236}">
                      <a16:creationId xmlns:a16="http://schemas.microsoft.com/office/drawing/2014/main" id="{30AC29CA-0F6D-289D-435B-0FB1F1857DB8}"/>
                    </a:ext>
                  </a:extLst>
                </p:cNvPr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11471362" y="474141"/>
                  <a:ext cx="121680" cy="20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9">
              <p14:nvContentPartPr>
                <p14:cNvPr id="93" name="Ink 92">
                  <a:extLst>
                    <a:ext uri="{FF2B5EF4-FFF2-40B4-BE49-F238E27FC236}">
                      <a16:creationId xmlns:a16="http://schemas.microsoft.com/office/drawing/2014/main" id="{B41E8EB9-0CAE-A771-CB2F-7D94196FD956}"/>
                    </a:ext>
                  </a:extLst>
                </p14:cNvPr>
                <p14:cNvContentPartPr/>
                <p14:nvPr/>
              </p14:nvContentPartPr>
              <p14:xfrm>
                <a:off x="11601322" y="354621"/>
                <a:ext cx="158400" cy="258120"/>
              </p14:xfrm>
            </p:contentPart>
          </mc:Choice>
          <mc:Fallback xmlns="">
            <p:pic>
              <p:nvPicPr>
                <p:cNvPr id="93" name="Ink 92">
                  <a:extLst>
                    <a:ext uri="{FF2B5EF4-FFF2-40B4-BE49-F238E27FC236}">
                      <a16:creationId xmlns:a16="http://schemas.microsoft.com/office/drawing/2014/main" id="{B41E8EB9-0CAE-A771-CB2F-7D94196FD956}"/>
                    </a:ext>
                  </a:extLst>
                </p:cNvPr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11592682" y="345981"/>
                  <a:ext cx="176040" cy="27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1">
              <p14:nvContentPartPr>
                <p14:cNvPr id="94" name="Ink 93">
                  <a:extLst>
                    <a:ext uri="{FF2B5EF4-FFF2-40B4-BE49-F238E27FC236}">
                      <a16:creationId xmlns:a16="http://schemas.microsoft.com/office/drawing/2014/main" id="{72359919-ECBB-A596-6061-682D171C2489}"/>
                    </a:ext>
                  </a:extLst>
                </p14:cNvPr>
                <p14:cNvContentPartPr/>
                <p14:nvPr/>
              </p14:nvContentPartPr>
              <p14:xfrm>
                <a:off x="11650282" y="437781"/>
                <a:ext cx="97560" cy="71640"/>
              </p14:xfrm>
            </p:contentPart>
          </mc:Choice>
          <mc:Fallback xmlns="">
            <p:pic>
              <p:nvPicPr>
                <p:cNvPr id="94" name="Ink 93">
                  <a:extLst>
                    <a:ext uri="{FF2B5EF4-FFF2-40B4-BE49-F238E27FC236}">
                      <a16:creationId xmlns:a16="http://schemas.microsoft.com/office/drawing/2014/main" id="{72359919-ECBB-A596-6061-682D171C2489}"/>
                    </a:ext>
                  </a:extLst>
                </p:cNvPr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11641282" y="429141"/>
                  <a:ext cx="115200" cy="8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3">
              <p14:nvContentPartPr>
                <p14:cNvPr id="95" name="Ink 94">
                  <a:extLst>
                    <a:ext uri="{FF2B5EF4-FFF2-40B4-BE49-F238E27FC236}">
                      <a16:creationId xmlns:a16="http://schemas.microsoft.com/office/drawing/2014/main" id="{799294D1-66EF-859F-EB3D-8BA84D7C9320}"/>
                    </a:ext>
                  </a:extLst>
                </p14:cNvPr>
                <p14:cNvContentPartPr/>
                <p14:nvPr/>
              </p14:nvContentPartPr>
              <p14:xfrm>
                <a:off x="11769442" y="418701"/>
                <a:ext cx="109440" cy="69120"/>
              </p14:xfrm>
            </p:contentPart>
          </mc:Choice>
          <mc:Fallback xmlns="">
            <p:pic>
              <p:nvPicPr>
                <p:cNvPr id="95" name="Ink 94">
                  <a:extLst>
                    <a:ext uri="{FF2B5EF4-FFF2-40B4-BE49-F238E27FC236}">
                      <a16:creationId xmlns:a16="http://schemas.microsoft.com/office/drawing/2014/main" id="{799294D1-66EF-859F-EB3D-8BA84D7C9320}"/>
                    </a:ext>
                  </a:extLst>
                </p:cNvPr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11760442" y="409701"/>
                  <a:ext cx="127080" cy="8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5">
              <p14:nvContentPartPr>
                <p14:cNvPr id="96" name="Ink 95">
                  <a:extLst>
                    <a:ext uri="{FF2B5EF4-FFF2-40B4-BE49-F238E27FC236}">
                      <a16:creationId xmlns:a16="http://schemas.microsoft.com/office/drawing/2014/main" id="{EB583D62-CCC2-B7B3-6524-0DC4AE27D548}"/>
                    </a:ext>
                  </a:extLst>
                </p14:cNvPr>
                <p14:cNvContentPartPr/>
                <p14:nvPr/>
              </p14:nvContentPartPr>
              <p14:xfrm>
                <a:off x="11880322" y="350661"/>
                <a:ext cx="64080" cy="73800"/>
              </p14:xfrm>
            </p:contentPart>
          </mc:Choice>
          <mc:Fallback xmlns="">
            <p:pic>
              <p:nvPicPr>
                <p:cNvPr id="96" name="Ink 95">
                  <a:extLst>
                    <a:ext uri="{FF2B5EF4-FFF2-40B4-BE49-F238E27FC236}">
                      <a16:creationId xmlns:a16="http://schemas.microsoft.com/office/drawing/2014/main" id="{EB583D62-CCC2-B7B3-6524-0DC4AE27D548}"/>
                    </a:ext>
                  </a:extLst>
                </p:cNvPr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11871322" y="341661"/>
                  <a:ext cx="81720" cy="9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7">
              <p14:nvContentPartPr>
                <p14:cNvPr id="97" name="Ink 96">
                  <a:extLst>
                    <a:ext uri="{FF2B5EF4-FFF2-40B4-BE49-F238E27FC236}">
                      <a16:creationId xmlns:a16="http://schemas.microsoft.com/office/drawing/2014/main" id="{834053DF-F228-5DE8-9DFE-28CF2B08D89B}"/>
                    </a:ext>
                  </a:extLst>
                </p14:cNvPr>
                <p14:cNvContentPartPr/>
                <p14:nvPr/>
              </p14:nvContentPartPr>
              <p14:xfrm>
                <a:off x="11961682" y="160221"/>
                <a:ext cx="79920" cy="226800"/>
              </p14:xfrm>
            </p:contentPart>
          </mc:Choice>
          <mc:Fallback xmlns="">
            <p:pic>
              <p:nvPicPr>
                <p:cNvPr id="97" name="Ink 96">
                  <a:extLst>
                    <a:ext uri="{FF2B5EF4-FFF2-40B4-BE49-F238E27FC236}">
                      <a16:creationId xmlns:a16="http://schemas.microsoft.com/office/drawing/2014/main" id="{834053DF-F228-5DE8-9DFE-28CF2B08D89B}"/>
                    </a:ext>
                  </a:extLst>
                </p:cNvPr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11952682" y="151221"/>
                  <a:ext cx="97560" cy="24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9">
              <p14:nvContentPartPr>
                <p14:cNvPr id="98" name="Ink 97">
                  <a:extLst>
                    <a:ext uri="{FF2B5EF4-FFF2-40B4-BE49-F238E27FC236}">
                      <a16:creationId xmlns:a16="http://schemas.microsoft.com/office/drawing/2014/main" id="{FBF5A2B8-3C3A-6E94-325E-AF469AB94463}"/>
                    </a:ext>
                  </a:extLst>
                </p14:cNvPr>
                <p14:cNvContentPartPr/>
                <p14:nvPr/>
              </p14:nvContentPartPr>
              <p14:xfrm>
                <a:off x="11969602" y="248061"/>
                <a:ext cx="72720" cy="62640"/>
              </p14:xfrm>
            </p:contentPart>
          </mc:Choice>
          <mc:Fallback xmlns="">
            <p:pic>
              <p:nvPicPr>
                <p:cNvPr id="98" name="Ink 97">
                  <a:extLst>
                    <a:ext uri="{FF2B5EF4-FFF2-40B4-BE49-F238E27FC236}">
                      <a16:creationId xmlns:a16="http://schemas.microsoft.com/office/drawing/2014/main" id="{FBF5A2B8-3C3A-6E94-325E-AF469AB94463}"/>
                    </a:ext>
                  </a:extLst>
                </p:cNvPr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11960602" y="239061"/>
                  <a:ext cx="90360" cy="8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1">
              <p14:nvContentPartPr>
                <p14:cNvPr id="99" name="Ink 98">
                  <a:extLst>
                    <a:ext uri="{FF2B5EF4-FFF2-40B4-BE49-F238E27FC236}">
                      <a16:creationId xmlns:a16="http://schemas.microsoft.com/office/drawing/2014/main" id="{C08C6F9C-A424-809A-5B32-5FF8544729CF}"/>
                    </a:ext>
                  </a:extLst>
                </p14:cNvPr>
                <p14:cNvContentPartPr/>
                <p14:nvPr/>
              </p14:nvContentPartPr>
              <p14:xfrm>
                <a:off x="12052042" y="126741"/>
                <a:ext cx="158400" cy="178560"/>
              </p14:xfrm>
            </p:contentPart>
          </mc:Choice>
          <mc:Fallback xmlns="">
            <p:pic>
              <p:nvPicPr>
                <p:cNvPr id="99" name="Ink 98">
                  <a:extLst>
                    <a:ext uri="{FF2B5EF4-FFF2-40B4-BE49-F238E27FC236}">
                      <a16:creationId xmlns:a16="http://schemas.microsoft.com/office/drawing/2014/main" id="{C08C6F9C-A424-809A-5B32-5FF8544729CF}"/>
                    </a:ext>
                  </a:extLst>
                </p:cNvPr>
                <p:cNvPicPr/>
                <p:nvPr/>
              </p:nvPicPr>
              <p:blipFill>
                <a:blip r:embed="rId182"/>
                <a:stretch>
                  <a:fillRect/>
                </a:stretch>
              </p:blipFill>
              <p:spPr>
                <a:xfrm>
                  <a:off x="12043042" y="117741"/>
                  <a:ext cx="176040" cy="19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3">
              <p14:nvContentPartPr>
                <p14:cNvPr id="100" name="Ink 99">
                  <a:extLst>
                    <a:ext uri="{FF2B5EF4-FFF2-40B4-BE49-F238E27FC236}">
                      <a16:creationId xmlns:a16="http://schemas.microsoft.com/office/drawing/2014/main" id="{ED8370FB-79DE-C613-EEA1-768830EC7445}"/>
                    </a:ext>
                  </a:extLst>
                </p14:cNvPr>
                <p14:cNvContentPartPr/>
                <p14:nvPr/>
              </p14:nvContentPartPr>
              <p14:xfrm>
                <a:off x="12214042" y="265540"/>
                <a:ext cx="55080" cy="101520"/>
              </p14:xfrm>
            </p:contentPart>
          </mc:Choice>
          <mc:Fallback xmlns="">
            <p:pic>
              <p:nvPicPr>
                <p:cNvPr id="100" name="Ink 99">
                  <a:extLst>
                    <a:ext uri="{FF2B5EF4-FFF2-40B4-BE49-F238E27FC236}">
                      <a16:creationId xmlns:a16="http://schemas.microsoft.com/office/drawing/2014/main" id="{ED8370FB-79DE-C613-EEA1-768830EC7445}"/>
                    </a:ext>
                  </a:extLst>
                </p:cNvPr>
                <p:cNvPicPr/>
                <p:nvPr/>
              </p:nvPicPr>
              <p:blipFill>
                <a:blip r:embed="rId184"/>
                <a:stretch>
                  <a:fillRect/>
                </a:stretch>
              </p:blipFill>
              <p:spPr>
                <a:xfrm>
                  <a:off x="12205402" y="256540"/>
                  <a:ext cx="72720" cy="11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5">
              <p14:nvContentPartPr>
                <p14:cNvPr id="122" name="Ink 121">
                  <a:extLst>
                    <a:ext uri="{FF2B5EF4-FFF2-40B4-BE49-F238E27FC236}">
                      <a16:creationId xmlns:a16="http://schemas.microsoft.com/office/drawing/2014/main" id="{5B919443-438C-1E6E-235E-95B9B6C44FB0}"/>
                    </a:ext>
                  </a:extLst>
                </p14:cNvPr>
                <p14:cNvContentPartPr/>
                <p14:nvPr/>
              </p14:nvContentPartPr>
              <p14:xfrm>
                <a:off x="10816522" y="1506820"/>
                <a:ext cx="140400" cy="244080"/>
              </p14:xfrm>
            </p:contentPart>
          </mc:Choice>
          <mc:Fallback xmlns="">
            <p:pic>
              <p:nvPicPr>
                <p:cNvPr id="122" name="Ink 121">
                  <a:extLst>
                    <a:ext uri="{FF2B5EF4-FFF2-40B4-BE49-F238E27FC236}">
                      <a16:creationId xmlns:a16="http://schemas.microsoft.com/office/drawing/2014/main" id="{5B919443-438C-1E6E-235E-95B9B6C44FB0}"/>
                    </a:ext>
                  </a:extLst>
                </p:cNvPr>
                <p:cNvPicPr/>
                <p:nvPr/>
              </p:nvPicPr>
              <p:blipFill>
                <a:blip r:embed="rId186"/>
                <a:stretch>
                  <a:fillRect/>
                </a:stretch>
              </p:blipFill>
              <p:spPr>
                <a:xfrm>
                  <a:off x="10807882" y="1498180"/>
                  <a:ext cx="158040" cy="26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7">
              <p14:nvContentPartPr>
                <p14:cNvPr id="123" name="Ink 122">
                  <a:extLst>
                    <a:ext uri="{FF2B5EF4-FFF2-40B4-BE49-F238E27FC236}">
                      <a16:creationId xmlns:a16="http://schemas.microsoft.com/office/drawing/2014/main" id="{9BAB8369-7560-C468-20B3-0FADD32CFFF1}"/>
                    </a:ext>
                  </a:extLst>
                </p14:cNvPr>
                <p14:cNvContentPartPr/>
                <p14:nvPr/>
              </p14:nvContentPartPr>
              <p14:xfrm>
                <a:off x="10934602" y="1538500"/>
                <a:ext cx="125640" cy="127800"/>
              </p14:xfrm>
            </p:contentPart>
          </mc:Choice>
          <mc:Fallback xmlns="">
            <p:pic>
              <p:nvPicPr>
                <p:cNvPr id="123" name="Ink 122">
                  <a:extLst>
                    <a:ext uri="{FF2B5EF4-FFF2-40B4-BE49-F238E27FC236}">
                      <a16:creationId xmlns:a16="http://schemas.microsoft.com/office/drawing/2014/main" id="{9BAB8369-7560-C468-20B3-0FADD32CFFF1}"/>
                    </a:ext>
                  </a:extLst>
                </p:cNvPr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10925962" y="1529500"/>
                  <a:ext cx="143280" cy="14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9">
              <p14:nvContentPartPr>
                <p14:cNvPr id="124" name="Ink 123">
                  <a:extLst>
                    <a:ext uri="{FF2B5EF4-FFF2-40B4-BE49-F238E27FC236}">
                      <a16:creationId xmlns:a16="http://schemas.microsoft.com/office/drawing/2014/main" id="{56BCCF30-9644-6F91-3588-5A740C9E0141}"/>
                    </a:ext>
                  </a:extLst>
                </p14:cNvPr>
                <p14:cNvContentPartPr/>
                <p14:nvPr/>
              </p14:nvContentPartPr>
              <p14:xfrm>
                <a:off x="11021722" y="1420420"/>
                <a:ext cx="169920" cy="230400"/>
              </p14:xfrm>
            </p:contentPart>
          </mc:Choice>
          <mc:Fallback xmlns="">
            <p:pic>
              <p:nvPicPr>
                <p:cNvPr id="124" name="Ink 123">
                  <a:extLst>
                    <a:ext uri="{FF2B5EF4-FFF2-40B4-BE49-F238E27FC236}">
                      <a16:creationId xmlns:a16="http://schemas.microsoft.com/office/drawing/2014/main" id="{56BCCF30-9644-6F91-3588-5A740C9E0141}"/>
                    </a:ext>
                  </a:extLst>
                </p:cNvPr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11013082" y="1411420"/>
                  <a:ext cx="187560" cy="24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1">
              <p14:nvContentPartPr>
                <p14:cNvPr id="125" name="Ink 124">
                  <a:extLst>
                    <a:ext uri="{FF2B5EF4-FFF2-40B4-BE49-F238E27FC236}">
                      <a16:creationId xmlns:a16="http://schemas.microsoft.com/office/drawing/2014/main" id="{831B4EB2-77B0-6379-5BD1-CEA53F058D16}"/>
                    </a:ext>
                  </a:extLst>
                </p14:cNvPr>
                <p14:cNvContentPartPr/>
                <p14:nvPr/>
              </p14:nvContentPartPr>
              <p14:xfrm>
                <a:off x="11194162" y="1439140"/>
                <a:ext cx="63000" cy="42120"/>
              </p14:xfrm>
            </p:contentPart>
          </mc:Choice>
          <mc:Fallback xmlns="">
            <p:pic>
              <p:nvPicPr>
                <p:cNvPr id="125" name="Ink 124">
                  <a:extLst>
                    <a:ext uri="{FF2B5EF4-FFF2-40B4-BE49-F238E27FC236}">
                      <a16:creationId xmlns:a16="http://schemas.microsoft.com/office/drawing/2014/main" id="{831B4EB2-77B0-6379-5BD1-CEA53F058D16}"/>
                    </a:ext>
                  </a:extLst>
                </p:cNvPr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11185162" y="1430140"/>
                  <a:ext cx="80640" cy="5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3">
              <p14:nvContentPartPr>
                <p14:cNvPr id="126" name="Ink 125">
                  <a:extLst>
                    <a:ext uri="{FF2B5EF4-FFF2-40B4-BE49-F238E27FC236}">
                      <a16:creationId xmlns:a16="http://schemas.microsoft.com/office/drawing/2014/main" id="{A0FC2451-7F8F-8003-B15E-B263418991FC}"/>
                    </a:ext>
                  </a:extLst>
                </p14:cNvPr>
                <p14:cNvContentPartPr/>
                <p14:nvPr/>
              </p14:nvContentPartPr>
              <p14:xfrm>
                <a:off x="11208202" y="1441300"/>
                <a:ext cx="72000" cy="54000"/>
              </p14:xfrm>
            </p:contentPart>
          </mc:Choice>
          <mc:Fallback xmlns="">
            <p:pic>
              <p:nvPicPr>
                <p:cNvPr id="126" name="Ink 125">
                  <a:extLst>
                    <a:ext uri="{FF2B5EF4-FFF2-40B4-BE49-F238E27FC236}">
                      <a16:creationId xmlns:a16="http://schemas.microsoft.com/office/drawing/2014/main" id="{A0FC2451-7F8F-8003-B15E-B263418991FC}"/>
                    </a:ext>
                  </a:extLst>
                </p:cNvPr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11199562" y="1432660"/>
                  <a:ext cx="89640" cy="7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5">
              <p14:nvContentPartPr>
                <p14:cNvPr id="127" name="Ink 126">
                  <a:extLst>
                    <a:ext uri="{FF2B5EF4-FFF2-40B4-BE49-F238E27FC236}">
                      <a16:creationId xmlns:a16="http://schemas.microsoft.com/office/drawing/2014/main" id="{25B485B0-D4A2-74DE-79C9-A2E88D41E3DF}"/>
                    </a:ext>
                  </a:extLst>
                </p14:cNvPr>
                <p14:cNvContentPartPr/>
                <p14:nvPr/>
              </p14:nvContentPartPr>
              <p14:xfrm>
                <a:off x="11301802" y="1300180"/>
                <a:ext cx="146880" cy="251640"/>
              </p14:xfrm>
            </p:contentPart>
          </mc:Choice>
          <mc:Fallback xmlns="">
            <p:pic>
              <p:nvPicPr>
                <p:cNvPr id="127" name="Ink 126">
                  <a:extLst>
                    <a:ext uri="{FF2B5EF4-FFF2-40B4-BE49-F238E27FC236}">
                      <a16:creationId xmlns:a16="http://schemas.microsoft.com/office/drawing/2014/main" id="{25B485B0-D4A2-74DE-79C9-A2E88D41E3DF}"/>
                    </a:ext>
                  </a:extLst>
                </p:cNvPr>
                <p:cNvPicPr/>
                <p:nvPr/>
              </p:nvPicPr>
              <p:blipFill>
                <a:blip r:embed="rId196"/>
                <a:stretch>
                  <a:fillRect/>
                </a:stretch>
              </p:blipFill>
              <p:spPr>
                <a:xfrm>
                  <a:off x="11292802" y="1291180"/>
                  <a:ext cx="164520" cy="26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7">
              <p14:nvContentPartPr>
                <p14:cNvPr id="128" name="Ink 127">
                  <a:extLst>
                    <a:ext uri="{FF2B5EF4-FFF2-40B4-BE49-F238E27FC236}">
                      <a16:creationId xmlns:a16="http://schemas.microsoft.com/office/drawing/2014/main" id="{7D59A173-2945-EE21-43E2-95EE1E4722EC}"/>
                    </a:ext>
                  </a:extLst>
                </p14:cNvPr>
                <p14:cNvContentPartPr/>
                <p14:nvPr/>
              </p14:nvContentPartPr>
              <p14:xfrm>
                <a:off x="11401162" y="1344460"/>
                <a:ext cx="86400" cy="99360"/>
              </p14:xfrm>
            </p:contentPart>
          </mc:Choice>
          <mc:Fallback xmlns="">
            <p:pic>
              <p:nvPicPr>
                <p:cNvPr id="128" name="Ink 127">
                  <a:extLst>
                    <a:ext uri="{FF2B5EF4-FFF2-40B4-BE49-F238E27FC236}">
                      <a16:creationId xmlns:a16="http://schemas.microsoft.com/office/drawing/2014/main" id="{7D59A173-2945-EE21-43E2-95EE1E4722EC}"/>
                    </a:ext>
                  </a:extLst>
                </p:cNvPr>
                <p:cNvPicPr/>
                <p:nvPr/>
              </p:nvPicPr>
              <p:blipFill>
                <a:blip r:embed="rId198"/>
                <a:stretch>
                  <a:fillRect/>
                </a:stretch>
              </p:blipFill>
              <p:spPr>
                <a:xfrm>
                  <a:off x="11392522" y="1335820"/>
                  <a:ext cx="104040" cy="11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9">
              <p14:nvContentPartPr>
                <p14:cNvPr id="129" name="Ink 128">
                  <a:extLst>
                    <a:ext uri="{FF2B5EF4-FFF2-40B4-BE49-F238E27FC236}">
                      <a16:creationId xmlns:a16="http://schemas.microsoft.com/office/drawing/2014/main" id="{7C919A51-BA39-D138-672A-BDAB89F3B142}"/>
                    </a:ext>
                  </a:extLst>
                </p14:cNvPr>
                <p14:cNvContentPartPr/>
                <p14:nvPr/>
              </p14:nvContentPartPr>
              <p14:xfrm>
                <a:off x="11486842" y="1310260"/>
                <a:ext cx="104760" cy="84240"/>
              </p14:xfrm>
            </p:contentPart>
          </mc:Choice>
          <mc:Fallback xmlns="">
            <p:pic>
              <p:nvPicPr>
                <p:cNvPr id="129" name="Ink 128">
                  <a:extLst>
                    <a:ext uri="{FF2B5EF4-FFF2-40B4-BE49-F238E27FC236}">
                      <a16:creationId xmlns:a16="http://schemas.microsoft.com/office/drawing/2014/main" id="{7C919A51-BA39-D138-672A-BDAB89F3B142}"/>
                    </a:ext>
                  </a:extLst>
                </p:cNvPr>
                <p:cNvPicPr/>
                <p:nvPr/>
              </p:nvPicPr>
              <p:blipFill>
                <a:blip r:embed="rId200"/>
                <a:stretch>
                  <a:fillRect/>
                </a:stretch>
              </p:blipFill>
              <p:spPr>
                <a:xfrm>
                  <a:off x="11478202" y="1301620"/>
                  <a:ext cx="122400" cy="10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1">
              <p14:nvContentPartPr>
                <p14:cNvPr id="130" name="Ink 129">
                  <a:extLst>
                    <a:ext uri="{FF2B5EF4-FFF2-40B4-BE49-F238E27FC236}">
                      <a16:creationId xmlns:a16="http://schemas.microsoft.com/office/drawing/2014/main" id="{0E246A88-AB12-DB2D-8E53-C03223B6B6BD}"/>
                    </a:ext>
                  </a:extLst>
                </p14:cNvPr>
                <p14:cNvContentPartPr/>
                <p14:nvPr/>
              </p14:nvContentPartPr>
              <p14:xfrm>
                <a:off x="11523202" y="1192540"/>
                <a:ext cx="164160" cy="216720"/>
              </p14:xfrm>
            </p:contentPart>
          </mc:Choice>
          <mc:Fallback xmlns="">
            <p:pic>
              <p:nvPicPr>
                <p:cNvPr id="130" name="Ink 129">
                  <a:extLst>
                    <a:ext uri="{FF2B5EF4-FFF2-40B4-BE49-F238E27FC236}">
                      <a16:creationId xmlns:a16="http://schemas.microsoft.com/office/drawing/2014/main" id="{0E246A88-AB12-DB2D-8E53-C03223B6B6BD}"/>
                    </a:ext>
                  </a:extLst>
                </p:cNvPr>
                <p:cNvPicPr/>
                <p:nvPr/>
              </p:nvPicPr>
              <p:blipFill>
                <a:blip r:embed="rId202"/>
                <a:stretch>
                  <a:fillRect/>
                </a:stretch>
              </p:blipFill>
              <p:spPr>
                <a:xfrm>
                  <a:off x="11514202" y="1183540"/>
                  <a:ext cx="181800" cy="23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3">
              <p14:nvContentPartPr>
                <p14:cNvPr id="131" name="Ink 130">
                  <a:extLst>
                    <a:ext uri="{FF2B5EF4-FFF2-40B4-BE49-F238E27FC236}">
                      <a16:creationId xmlns:a16="http://schemas.microsoft.com/office/drawing/2014/main" id="{A893816A-9A99-4102-7A0A-729224320A9D}"/>
                    </a:ext>
                  </a:extLst>
                </p14:cNvPr>
                <p14:cNvContentPartPr/>
                <p14:nvPr/>
              </p14:nvContentPartPr>
              <p14:xfrm>
                <a:off x="11724802" y="1172020"/>
                <a:ext cx="84600" cy="47880"/>
              </p14:xfrm>
            </p:contentPart>
          </mc:Choice>
          <mc:Fallback xmlns="">
            <p:pic>
              <p:nvPicPr>
                <p:cNvPr id="131" name="Ink 130">
                  <a:extLst>
                    <a:ext uri="{FF2B5EF4-FFF2-40B4-BE49-F238E27FC236}">
                      <a16:creationId xmlns:a16="http://schemas.microsoft.com/office/drawing/2014/main" id="{A893816A-9A99-4102-7A0A-729224320A9D}"/>
                    </a:ext>
                  </a:extLst>
                </p:cNvPr>
                <p:cNvPicPr/>
                <p:nvPr/>
              </p:nvPicPr>
              <p:blipFill>
                <a:blip r:embed="rId204"/>
                <a:stretch>
                  <a:fillRect/>
                </a:stretch>
              </p:blipFill>
              <p:spPr>
                <a:xfrm>
                  <a:off x="11715802" y="1163020"/>
                  <a:ext cx="102240" cy="6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5">
              <p14:nvContentPartPr>
                <p14:cNvPr id="132" name="Ink 131">
                  <a:extLst>
                    <a:ext uri="{FF2B5EF4-FFF2-40B4-BE49-F238E27FC236}">
                      <a16:creationId xmlns:a16="http://schemas.microsoft.com/office/drawing/2014/main" id="{AAEB2F07-0D3B-78EC-47E1-A08E9000BB01}"/>
                    </a:ext>
                  </a:extLst>
                </p14:cNvPr>
                <p14:cNvContentPartPr/>
                <p14:nvPr/>
              </p14:nvContentPartPr>
              <p14:xfrm>
                <a:off x="11773402" y="1214140"/>
                <a:ext cx="113400" cy="51840"/>
              </p14:xfrm>
            </p:contentPart>
          </mc:Choice>
          <mc:Fallback xmlns="">
            <p:pic>
              <p:nvPicPr>
                <p:cNvPr id="132" name="Ink 131">
                  <a:extLst>
                    <a:ext uri="{FF2B5EF4-FFF2-40B4-BE49-F238E27FC236}">
                      <a16:creationId xmlns:a16="http://schemas.microsoft.com/office/drawing/2014/main" id="{AAEB2F07-0D3B-78EC-47E1-A08E9000BB01}"/>
                    </a:ext>
                  </a:extLst>
                </p:cNvPr>
                <p:cNvPicPr/>
                <p:nvPr/>
              </p:nvPicPr>
              <p:blipFill>
                <a:blip r:embed="rId206"/>
                <a:stretch>
                  <a:fillRect/>
                </a:stretch>
              </p:blipFill>
              <p:spPr>
                <a:xfrm>
                  <a:off x="11764402" y="1205500"/>
                  <a:ext cx="131040" cy="6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7">
              <p14:nvContentPartPr>
                <p14:cNvPr id="133" name="Ink 132">
                  <a:extLst>
                    <a:ext uri="{FF2B5EF4-FFF2-40B4-BE49-F238E27FC236}">
                      <a16:creationId xmlns:a16="http://schemas.microsoft.com/office/drawing/2014/main" id="{A9B6E7CB-5D99-7909-FF2B-B0D3B7B96510}"/>
                    </a:ext>
                  </a:extLst>
                </p14:cNvPr>
                <p14:cNvContentPartPr/>
                <p14:nvPr/>
              </p14:nvContentPartPr>
              <p14:xfrm>
                <a:off x="11904802" y="1026220"/>
                <a:ext cx="91440" cy="164880"/>
              </p14:xfrm>
            </p:contentPart>
          </mc:Choice>
          <mc:Fallback xmlns="">
            <p:pic>
              <p:nvPicPr>
                <p:cNvPr id="133" name="Ink 132">
                  <a:extLst>
                    <a:ext uri="{FF2B5EF4-FFF2-40B4-BE49-F238E27FC236}">
                      <a16:creationId xmlns:a16="http://schemas.microsoft.com/office/drawing/2014/main" id="{A9B6E7CB-5D99-7909-FF2B-B0D3B7B96510}"/>
                    </a:ext>
                  </a:extLst>
                </p:cNvPr>
                <p:cNvPicPr/>
                <p:nvPr/>
              </p:nvPicPr>
              <p:blipFill>
                <a:blip r:embed="rId208"/>
                <a:stretch>
                  <a:fillRect/>
                </a:stretch>
              </p:blipFill>
              <p:spPr>
                <a:xfrm>
                  <a:off x="11895802" y="1017580"/>
                  <a:ext cx="109080" cy="18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9">
              <p14:nvContentPartPr>
                <p14:cNvPr id="134" name="Ink 133">
                  <a:extLst>
                    <a:ext uri="{FF2B5EF4-FFF2-40B4-BE49-F238E27FC236}">
                      <a16:creationId xmlns:a16="http://schemas.microsoft.com/office/drawing/2014/main" id="{3C27DA6F-0785-2F17-00F9-33A12E541CBC}"/>
                    </a:ext>
                  </a:extLst>
                </p14:cNvPr>
                <p14:cNvContentPartPr/>
                <p14:nvPr/>
              </p14:nvContentPartPr>
              <p14:xfrm>
                <a:off x="11589802" y="1163740"/>
                <a:ext cx="167760" cy="293760"/>
              </p14:xfrm>
            </p:contentPart>
          </mc:Choice>
          <mc:Fallback xmlns="">
            <p:pic>
              <p:nvPicPr>
                <p:cNvPr id="134" name="Ink 133">
                  <a:extLst>
                    <a:ext uri="{FF2B5EF4-FFF2-40B4-BE49-F238E27FC236}">
                      <a16:creationId xmlns:a16="http://schemas.microsoft.com/office/drawing/2014/main" id="{3C27DA6F-0785-2F17-00F9-33A12E541CBC}"/>
                    </a:ext>
                  </a:extLst>
                </p:cNvPr>
                <p:cNvPicPr/>
                <p:nvPr/>
              </p:nvPicPr>
              <p:blipFill>
                <a:blip r:embed="rId210"/>
                <a:stretch>
                  <a:fillRect/>
                </a:stretch>
              </p:blipFill>
              <p:spPr>
                <a:xfrm>
                  <a:off x="11580802" y="1155100"/>
                  <a:ext cx="185400" cy="31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1">
              <p14:nvContentPartPr>
                <p14:cNvPr id="136" name="Ink 135">
                  <a:extLst>
                    <a:ext uri="{FF2B5EF4-FFF2-40B4-BE49-F238E27FC236}">
                      <a16:creationId xmlns:a16="http://schemas.microsoft.com/office/drawing/2014/main" id="{8CD7D8BF-440F-7B08-2401-351D1817B267}"/>
                    </a:ext>
                  </a:extLst>
                </p14:cNvPr>
                <p14:cNvContentPartPr/>
                <p14:nvPr/>
              </p14:nvContentPartPr>
              <p14:xfrm>
                <a:off x="10760002" y="1485220"/>
                <a:ext cx="235080" cy="331920"/>
              </p14:xfrm>
            </p:contentPart>
          </mc:Choice>
          <mc:Fallback xmlns="">
            <p:pic>
              <p:nvPicPr>
                <p:cNvPr id="136" name="Ink 135">
                  <a:extLst>
                    <a:ext uri="{FF2B5EF4-FFF2-40B4-BE49-F238E27FC236}">
                      <a16:creationId xmlns:a16="http://schemas.microsoft.com/office/drawing/2014/main" id="{8CD7D8BF-440F-7B08-2401-351D1817B267}"/>
                    </a:ext>
                  </a:extLst>
                </p:cNvPr>
                <p:cNvPicPr/>
                <p:nvPr/>
              </p:nvPicPr>
              <p:blipFill>
                <a:blip r:embed="rId212"/>
                <a:stretch>
                  <a:fillRect/>
                </a:stretch>
              </p:blipFill>
              <p:spPr>
                <a:xfrm>
                  <a:off x="10751002" y="1476220"/>
                  <a:ext cx="252720" cy="3495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13">
            <p14:nvContentPartPr>
              <p14:cNvPr id="138" name="Ink 137">
                <a:extLst>
                  <a:ext uri="{FF2B5EF4-FFF2-40B4-BE49-F238E27FC236}">
                    <a16:creationId xmlns:a16="http://schemas.microsoft.com/office/drawing/2014/main" id="{9E554F52-6264-3BCE-59EF-BB9640016872}"/>
                  </a:ext>
                </a:extLst>
              </p14:cNvPr>
              <p14:cNvContentPartPr/>
              <p14:nvPr/>
            </p14:nvContentPartPr>
            <p14:xfrm>
              <a:off x="6342802" y="3703540"/>
              <a:ext cx="94680" cy="93600"/>
            </p14:xfrm>
          </p:contentPart>
        </mc:Choice>
        <mc:Fallback xmlns="">
          <p:pic>
            <p:nvPicPr>
              <p:cNvPr id="138" name="Ink 137">
                <a:extLst>
                  <a:ext uri="{FF2B5EF4-FFF2-40B4-BE49-F238E27FC236}">
                    <a16:creationId xmlns:a16="http://schemas.microsoft.com/office/drawing/2014/main" id="{9E554F52-6264-3BCE-59EF-BB9640016872}"/>
                  </a:ext>
                </a:extLst>
              </p:cNvPr>
              <p:cNvPicPr/>
              <p:nvPr/>
            </p:nvPicPr>
            <p:blipFill>
              <a:blip r:embed="rId214"/>
              <a:stretch>
                <a:fillRect/>
              </a:stretch>
            </p:blipFill>
            <p:spPr>
              <a:xfrm>
                <a:off x="6333802" y="3694540"/>
                <a:ext cx="112320" cy="111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5">
            <p14:nvContentPartPr>
              <p14:cNvPr id="139" name="Ink 138">
                <a:extLst>
                  <a:ext uri="{FF2B5EF4-FFF2-40B4-BE49-F238E27FC236}">
                    <a16:creationId xmlns:a16="http://schemas.microsoft.com/office/drawing/2014/main" id="{CEBDC393-CE72-9177-371B-E15ECE176A3A}"/>
                  </a:ext>
                </a:extLst>
              </p14:cNvPr>
              <p14:cNvContentPartPr/>
              <p14:nvPr/>
            </p14:nvContentPartPr>
            <p14:xfrm>
              <a:off x="7203922" y="3734500"/>
              <a:ext cx="17280" cy="106920"/>
            </p14:xfrm>
          </p:contentPart>
        </mc:Choice>
        <mc:Fallback xmlns="">
          <p:pic>
            <p:nvPicPr>
              <p:cNvPr id="139" name="Ink 138">
                <a:extLst>
                  <a:ext uri="{FF2B5EF4-FFF2-40B4-BE49-F238E27FC236}">
                    <a16:creationId xmlns:a16="http://schemas.microsoft.com/office/drawing/2014/main" id="{CEBDC393-CE72-9177-371B-E15ECE176A3A}"/>
                  </a:ext>
                </a:extLst>
              </p:cNvPr>
              <p:cNvPicPr/>
              <p:nvPr/>
            </p:nvPicPr>
            <p:blipFill>
              <a:blip r:embed="rId216"/>
              <a:stretch>
                <a:fillRect/>
              </a:stretch>
            </p:blipFill>
            <p:spPr>
              <a:xfrm>
                <a:off x="7195282" y="3725500"/>
                <a:ext cx="34920" cy="124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7">
            <p14:nvContentPartPr>
              <p14:cNvPr id="143" name="Ink 142">
                <a:extLst>
                  <a:ext uri="{FF2B5EF4-FFF2-40B4-BE49-F238E27FC236}">
                    <a16:creationId xmlns:a16="http://schemas.microsoft.com/office/drawing/2014/main" id="{8350ACF7-6C5C-33DF-2F43-8B3DDC91FEED}"/>
                  </a:ext>
                </a:extLst>
              </p14:cNvPr>
              <p14:cNvContentPartPr/>
              <p14:nvPr/>
            </p14:nvContentPartPr>
            <p14:xfrm>
              <a:off x="7123282" y="3254260"/>
              <a:ext cx="78120" cy="115920"/>
            </p14:xfrm>
          </p:contentPart>
        </mc:Choice>
        <mc:Fallback xmlns="">
          <p:pic>
            <p:nvPicPr>
              <p:cNvPr id="143" name="Ink 142">
                <a:extLst>
                  <a:ext uri="{FF2B5EF4-FFF2-40B4-BE49-F238E27FC236}">
                    <a16:creationId xmlns:a16="http://schemas.microsoft.com/office/drawing/2014/main" id="{8350ACF7-6C5C-33DF-2F43-8B3DDC91FEED}"/>
                  </a:ext>
                </a:extLst>
              </p:cNvPr>
              <p:cNvPicPr/>
              <p:nvPr/>
            </p:nvPicPr>
            <p:blipFill>
              <a:blip r:embed="rId218"/>
              <a:stretch>
                <a:fillRect/>
              </a:stretch>
            </p:blipFill>
            <p:spPr>
              <a:xfrm>
                <a:off x="7114282" y="3245260"/>
                <a:ext cx="95760" cy="13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9">
            <p14:nvContentPartPr>
              <p14:cNvPr id="146" name="Ink 145">
                <a:extLst>
                  <a:ext uri="{FF2B5EF4-FFF2-40B4-BE49-F238E27FC236}">
                    <a16:creationId xmlns:a16="http://schemas.microsoft.com/office/drawing/2014/main" id="{0DD19438-CDE7-C4D9-F95F-7098C9CAC3EE}"/>
                  </a:ext>
                </a:extLst>
              </p14:cNvPr>
              <p14:cNvContentPartPr/>
              <p14:nvPr/>
            </p14:nvContentPartPr>
            <p14:xfrm>
              <a:off x="8372122" y="2786620"/>
              <a:ext cx="125640" cy="109080"/>
            </p14:xfrm>
          </p:contentPart>
        </mc:Choice>
        <mc:Fallback xmlns="">
          <p:pic>
            <p:nvPicPr>
              <p:cNvPr id="146" name="Ink 145">
                <a:extLst>
                  <a:ext uri="{FF2B5EF4-FFF2-40B4-BE49-F238E27FC236}">
                    <a16:creationId xmlns:a16="http://schemas.microsoft.com/office/drawing/2014/main" id="{0DD19438-CDE7-C4D9-F95F-7098C9CAC3EE}"/>
                  </a:ext>
                </a:extLst>
              </p:cNvPr>
              <p:cNvPicPr/>
              <p:nvPr/>
            </p:nvPicPr>
            <p:blipFill>
              <a:blip r:embed="rId220"/>
              <a:stretch>
                <a:fillRect/>
              </a:stretch>
            </p:blipFill>
            <p:spPr>
              <a:xfrm>
                <a:off x="8363482" y="2777620"/>
                <a:ext cx="143280" cy="126720"/>
              </a:xfrm>
              <a:prstGeom prst="rect">
                <a:avLst/>
              </a:prstGeom>
            </p:spPr>
          </p:pic>
        </mc:Fallback>
      </mc:AlternateContent>
      <p:grpSp>
        <p:nvGrpSpPr>
          <p:cNvPr id="165" name="Group 164">
            <a:extLst>
              <a:ext uri="{FF2B5EF4-FFF2-40B4-BE49-F238E27FC236}">
                <a16:creationId xmlns:a16="http://schemas.microsoft.com/office/drawing/2014/main" id="{BC710A66-7613-4925-4C8E-088633A00EDE}"/>
              </a:ext>
            </a:extLst>
          </p:cNvPr>
          <p:cNvGrpSpPr/>
          <p:nvPr/>
        </p:nvGrpSpPr>
        <p:grpSpPr>
          <a:xfrm>
            <a:off x="8556082" y="2817580"/>
            <a:ext cx="1453320" cy="758520"/>
            <a:chOff x="8556082" y="2817580"/>
            <a:chExt cx="1453320" cy="758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21">
              <p14:nvContentPartPr>
                <p14:cNvPr id="147" name="Ink 146">
                  <a:extLst>
                    <a:ext uri="{FF2B5EF4-FFF2-40B4-BE49-F238E27FC236}">
                      <a16:creationId xmlns:a16="http://schemas.microsoft.com/office/drawing/2014/main" id="{FE8EBA55-945D-6463-C661-B2E3E3849CB2}"/>
                    </a:ext>
                  </a:extLst>
                </p14:cNvPr>
                <p14:cNvContentPartPr/>
                <p14:nvPr/>
              </p14:nvContentPartPr>
              <p14:xfrm>
                <a:off x="8556082" y="2994700"/>
                <a:ext cx="107640" cy="164160"/>
              </p14:xfrm>
            </p:contentPart>
          </mc:Choice>
          <mc:Fallback xmlns="">
            <p:pic>
              <p:nvPicPr>
                <p:cNvPr id="147" name="Ink 146">
                  <a:extLst>
                    <a:ext uri="{FF2B5EF4-FFF2-40B4-BE49-F238E27FC236}">
                      <a16:creationId xmlns:a16="http://schemas.microsoft.com/office/drawing/2014/main" id="{FE8EBA55-945D-6463-C661-B2E3E3849CB2}"/>
                    </a:ext>
                  </a:extLst>
                </p:cNvPr>
                <p:cNvPicPr/>
                <p:nvPr/>
              </p:nvPicPr>
              <p:blipFill>
                <a:blip r:embed="rId222"/>
                <a:stretch>
                  <a:fillRect/>
                </a:stretch>
              </p:blipFill>
              <p:spPr>
                <a:xfrm>
                  <a:off x="8547442" y="2986060"/>
                  <a:ext cx="125280" cy="18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3">
              <p14:nvContentPartPr>
                <p14:cNvPr id="148" name="Ink 147">
                  <a:extLst>
                    <a:ext uri="{FF2B5EF4-FFF2-40B4-BE49-F238E27FC236}">
                      <a16:creationId xmlns:a16="http://schemas.microsoft.com/office/drawing/2014/main" id="{088553E5-8097-87B8-283D-06F9D9A27BEB}"/>
                    </a:ext>
                  </a:extLst>
                </p14:cNvPr>
                <p14:cNvContentPartPr/>
                <p14:nvPr/>
              </p14:nvContentPartPr>
              <p14:xfrm>
                <a:off x="8785042" y="2992900"/>
                <a:ext cx="147960" cy="229320"/>
              </p14:xfrm>
            </p:contentPart>
          </mc:Choice>
          <mc:Fallback xmlns="">
            <p:pic>
              <p:nvPicPr>
                <p:cNvPr id="148" name="Ink 147">
                  <a:extLst>
                    <a:ext uri="{FF2B5EF4-FFF2-40B4-BE49-F238E27FC236}">
                      <a16:creationId xmlns:a16="http://schemas.microsoft.com/office/drawing/2014/main" id="{088553E5-8097-87B8-283D-06F9D9A27BEB}"/>
                    </a:ext>
                  </a:extLst>
                </p:cNvPr>
                <p:cNvPicPr/>
                <p:nvPr/>
              </p:nvPicPr>
              <p:blipFill>
                <a:blip r:embed="rId224"/>
                <a:stretch>
                  <a:fillRect/>
                </a:stretch>
              </p:blipFill>
              <p:spPr>
                <a:xfrm>
                  <a:off x="8776042" y="2983900"/>
                  <a:ext cx="165600" cy="24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5">
              <p14:nvContentPartPr>
                <p14:cNvPr id="149" name="Ink 148">
                  <a:extLst>
                    <a:ext uri="{FF2B5EF4-FFF2-40B4-BE49-F238E27FC236}">
                      <a16:creationId xmlns:a16="http://schemas.microsoft.com/office/drawing/2014/main" id="{5AEA8811-6747-2516-0849-150C3A332FD8}"/>
                    </a:ext>
                  </a:extLst>
                </p14:cNvPr>
                <p14:cNvContentPartPr/>
                <p14:nvPr/>
              </p14:nvContentPartPr>
              <p14:xfrm>
                <a:off x="8906722" y="3012700"/>
                <a:ext cx="123840" cy="99720"/>
              </p14:xfrm>
            </p:contentPart>
          </mc:Choice>
          <mc:Fallback xmlns="">
            <p:pic>
              <p:nvPicPr>
                <p:cNvPr id="149" name="Ink 148">
                  <a:extLst>
                    <a:ext uri="{FF2B5EF4-FFF2-40B4-BE49-F238E27FC236}">
                      <a16:creationId xmlns:a16="http://schemas.microsoft.com/office/drawing/2014/main" id="{5AEA8811-6747-2516-0849-150C3A332FD8}"/>
                    </a:ext>
                  </a:extLst>
                </p:cNvPr>
                <p:cNvPicPr/>
                <p:nvPr/>
              </p:nvPicPr>
              <p:blipFill>
                <a:blip r:embed="rId226"/>
                <a:stretch>
                  <a:fillRect/>
                </a:stretch>
              </p:blipFill>
              <p:spPr>
                <a:xfrm>
                  <a:off x="8898082" y="3004060"/>
                  <a:ext cx="141480" cy="11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7">
              <p14:nvContentPartPr>
                <p14:cNvPr id="150" name="Ink 149">
                  <a:extLst>
                    <a:ext uri="{FF2B5EF4-FFF2-40B4-BE49-F238E27FC236}">
                      <a16:creationId xmlns:a16="http://schemas.microsoft.com/office/drawing/2014/main" id="{6EFD77C5-845A-47E0-51AE-670829DF854B}"/>
                    </a:ext>
                  </a:extLst>
                </p14:cNvPr>
                <p14:cNvContentPartPr/>
                <p14:nvPr/>
              </p14:nvContentPartPr>
              <p14:xfrm>
                <a:off x="9013282" y="2953660"/>
                <a:ext cx="95400" cy="68400"/>
              </p14:xfrm>
            </p:contentPart>
          </mc:Choice>
          <mc:Fallback xmlns="">
            <p:pic>
              <p:nvPicPr>
                <p:cNvPr id="150" name="Ink 149">
                  <a:extLst>
                    <a:ext uri="{FF2B5EF4-FFF2-40B4-BE49-F238E27FC236}">
                      <a16:creationId xmlns:a16="http://schemas.microsoft.com/office/drawing/2014/main" id="{6EFD77C5-845A-47E0-51AE-670829DF854B}"/>
                    </a:ext>
                  </a:extLst>
                </p:cNvPr>
                <p:cNvPicPr/>
                <p:nvPr/>
              </p:nvPicPr>
              <p:blipFill>
                <a:blip r:embed="rId228"/>
                <a:stretch>
                  <a:fillRect/>
                </a:stretch>
              </p:blipFill>
              <p:spPr>
                <a:xfrm>
                  <a:off x="9004642" y="2945020"/>
                  <a:ext cx="113040" cy="8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9">
              <p14:nvContentPartPr>
                <p14:cNvPr id="151" name="Ink 150">
                  <a:extLst>
                    <a:ext uri="{FF2B5EF4-FFF2-40B4-BE49-F238E27FC236}">
                      <a16:creationId xmlns:a16="http://schemas.microsoft.com/office/drawing/2014/main" id="{A2406895-4250-1CEB-F40A-E1F7ED22EABF}"/>
                    </a:ext>
                  </a:extLst>
                </p14:cNvPr>
                <p14:cNvContentPartPr/>
                <p14:nvPr/>
              </p14:nvContentPartPr>
              <p14:xfrm>
                <a:off x="9038842" y="2817580"/>
                <a:ext cx="166680" cy="185040"/>
              </p14:xfrm>
            </p:contentPart>
          </mc:Choice>
          <mc:Fallback xmlns="">
            <p:pic>
              <p:nvPicPr>
                <p:cNvPr id="151" name="Ink 150">
                  <a:extLst>
                    <a:ext uri="{FF2B5EF4-FFF2-40B4-BE49-F238E27FC236}">
                      <a16:creationId xmlns:a16="http://schemas.microsoft.com/office/drawing/2014/main" id="{A2406895-4250-1CEB-F40A-E1F7ED22EABF}"/>
                    </a:ext>
                  </a:extLst>
                </p:cNvPr>
                <p:cNvPicPr/>
                <p:nvPr/>
              </p:nvPicPr>
              <p:blipFill>
                <a:blip r:embed="rId230"/>
                <a:stretch>
                  <a:fillRect/>
                </a:stretch>
              </p:blipFill>
              <p:spPr>
                <a:xfrm>
                  <a:off x="9029842" y="2808940"/>
                  <a:ext cx="184320" cy="20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1">
              <p14:nvContentPartPr>
                <p14:cNvPr id="152" name="Ink 151">
                  <a:extLst>
                    <a:ext uri="{FF2B5EF4-FFF2-40B4-BE49-F238E27FC236}">
                      <a16:creationId xmlns:a16="http://schemas.microsoft.com/office/drawing/2014/main" id="{A8D4E6C3-B6C0-072A-C47B-05646EC65E0F}"/>
                    </a:ext>
                  </a:extLst>
                </p14:cNvPr>
                <p14:cNvContentPartPr/>
                <p14:nvPr/>
              </p14:nvContentPartPr>
              <p14:xfrm>
                <a:off x="8983402" y="3247780"/>
                <a:ext cx="69480" cy="34920"/>
              </p14:xfrm>
            </p:contentPart>
          </mc:Choice>
          <mc:Fallback xmlns="">
            <p:pic>
              <p:nvPicPr>
                <p:cNvPr id="152" name="Ink 151">
                  <a:extLst>
                    <a:ext uri="{FF2B5EF4-FFF2-40B4-BE49-F238E27FC236}">
                      <a16:creationId xmlns:a16="http://schemas.microsoft.com/office/drawing/2014/main" id="{A8D4E6C3-B6C0-072A-C47B-05646EC65E0F}"/>
                    </a:ext>
                  </a:extLst>
                </p:cNvPr>
                <p:cNvPicPr/>
                <p:nvPr/>
              </p:nvPicPr>
              <p:blipFill>
                <a:blip r:embed="rId232"/>
                <a:stretch>
                  <a:fillRect/>
                </a:stretch>
              </p:blipFill>
              <p:spPr>
                <a:xfrm>
                  <a:off x="8974762" y="3239140"/>
                  <a:ext cx="87120" cy="5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3">
              <p14:nvContentPartPr>
                <p14:cNvPr id="153" name="Ink 152">
                  <a:extLst>
                    <a:ext uri="{FF2B5EF4-FFF2-40B4-BE49-F238E27FC236}">
                      <a16:creationId xmlns:a16="http://schemas.microsoft.com/office/drawing/2014/main" id="{05DAD990-26C4-E78F-96E1-35E7FA3B7A37}"/>
                    </a:ext>
                  </a:extLst>
                </p14:cNvPr>
                <p14:cNvContentPartPr/>
                <p14:nvPr/>
              </p14:nvContentPartPr>
              <p14:xfrm>
                <a:off x="9025882" y="3296380"/>
                <a:ext cx="69480" cy="64080"/>
              </p14:xfrm>
            </p:contentPart>
          </mc:Choice>
          <mc:Fallback xmlns="">
            <p:pic>
              <p:nvPicPr>
                <p:cNvPr id="153" name="Ink 152">
                  <a:extLst>
                    <a:ext uri="{FF2B5EF4-FFF2-40B4-BE49-F238E27FC236}">
                      <a16:creationId xmlns:a16="http://schemas.microsoft.com/office/drawing/2014/main" id="{05DAD990-26C4-E78F-96E1-35E7FA3B7A37}"/>
                    </a:ext>
                  </a:extLst>
                </p:cNvPr>
                <p:cNvPicPr/>
                <p:nvPr/>
              </p:nvPicPr>
              <p:blipFill>
                <a:blip r:embed="rId234"/>
                <a:stretch>
                  <a:fillRect/>
                </a:stretch>
              </p:blipFill>
              <p:spPr>
                <a:xfrm>
                  <a:off x="9016882" y="3287740"/>
                  <a:ext cx="87120" cy="8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5">
              <p14:nvContentPartPr>
                <p14:cNvPr id="154" name="Ink 153">
                  <a:extLst>
                    <a:ext uri="{FF2B5EF4-FFF2-40B4-BE49-F238E27FC236}">
                      <a16:creationId xmlns:a16="http://schemas.microsoft.com/office/drawing/2014/main" id="{C1ABB8E5-02CF-48D4-043F-642A912B5A49}"/>
                    </a:ext>
                  </a:extLst>
                </p14:cNvPr>
                <p14:cNvContentPartPr/>
                <p14:nvPr/>
              </p14:nvContentPartPr>
              <p14:xfrm>
                <a:off x="9131722" y="3104140"/>
                <a:ext cx="132120" cy="203040"/>
              </p14:xfrm>
            </p:contentPart>
          </mc:Choice>
          <mc:Fallback xmlns="">
            <p:pic>
              <p:nvPicPr>
                <p:cNvPr id="154" name="Ink 153">
                  <a:extLst>
                    <a:ext uri="{FF2B5EF4-FFF2-40B4-BE49-F238E27FC236}">
                      <a16:creationId xmlns:a16="http://schemas.microsoft.com/office/drawing/2014/main" id="{C1ABB8E5-02CF-48D4-043F-642A912B5A49}"/>
                    </a:ext>
                  </a:extLst>
                </p:cNvPr>
                <p:cNvPicPr/>
                <p:nvPr/>
              </p:nvPicPr>
              <p:blipFill>
                <a:blip r:embed="rId236"/>
                <a:stretch>
                  <a:fillRect/>
                </a:stretch>
              </p:blipFill>
              <p:spPr>
                <a:xfrm>
                  <a:off x="9123082" y="3095140"/>
                  <a:ext cx="149760" cy="22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7">
              <p14:nvContentPartPr>
                <p14:cNvPr id="156" name="Ink 155">
                  <a:extLst>
                    <a:ext uri="{FF2B5EF4-FFF2-40B4-BE49-F238E27FC236}">
                      <a16:creationId xmlns:a16="http://schemas.microsoft.com/office/drawing/2014/main" id="{C054ABA5-830E-DEEE-5BED-F1082ADC947F}"/>
                    </a:ext>
                  </a:extLst>
                </p14:cNvPr>
                <p14:cNvContentPartPr/>
                <p14:nvPr/>
              </p14:nvContentPartPr>
              <p14:xfrm>
                <a:off x="9241522" y="3122500"/>
                <a:ext cx="94320" cy="86400"/>
              </p14:xfrm>
            </p:contentPart>
          </mc:Choice>
          <mc:Fallback xmlns="">
            <p:pic>
              <p:nvPicPr>
                <p:cNvPr id="156" name="Ink 155">
                  <a:extLst>
                    <a:ext uri="{FF2B5EF4-FFF2-40B4-BE49-F238E27FC236}">
                      <a16:creationId xmlns:a16="http://schemas.microsoft.com/office/drawing/2014/main" id="{C054ABA5-830E-DEEE-5BED-F1082ADC947F}"/>
                    </a:ext>
                  </a:extLst>
                </p:cNvPr>
                <p:cNvPicPr/>
                <p:nvPr/>
              </p:nvPicPr>
              <p:blipFill>
                <a:blip r:embed="rId238"/>
                <a:stretch>
                  <a:fillRect/>
                </a:stretch>
              </p:blipFill>
              <p:spPr>
                <a:xfrm>
                  <a:off x="9232882" y="3113500"/>
                  <a:ext cx="111960" cy="10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9">
              <p14:nvContentPartPr>
                <p14:cNvPr id="157" name="Ink 156">
                  <a:extLst>
                    <a:ext uri="{FF2B5EF4-FFF2-40B4-BE49-F238E27FC236}">
                      <a16:creationId xmlns:a16="http://schemas.microsoft.com/office/drawing/2014/main" id="{30F06A58-483C-F0FD-D761-F9C6AC2C4943}"/>
                    </a:ext>
                  </a:extLst>
                </p14:cNvPr>
                <p14:cNvContentPartPr/>
                <p14:nvPr/>
              </p14:nvContentPartPr>
              <p14:xfrm>
                <a:off x="9315682" y="2988940"/>
                <a:ext cx="125280" cy="177840"/>
              </p14:xfrm>
            </p:contentPart>
          </mc:Choice>
          <mc:Fallback xmlns="">
            <p:pic>
              <p:nvPicPr>
                <p:cNvPr id="157" name="Ink 156">
                  <a:extLst>
                    <a:ext uri="{FF2B5EF4-FFF2-40B4-BE49-F238E27FC236}">
                      <a16:creationId xmlns:a16="http://schemas.microsoft.com/office/drawing/2014/main" id="{30F06A58-483C-F0FD-D761-F9C6AC2C4943}"/>
                    </a:ext>
                  </a:extLst>
                </p:cNvPr>
                <p:cNvPicPr/>
                <p:nvPr/>
              </p:nvPicPr>
              <p:blipFill>
                <a:blip r:embed="rId240"/>
                <a:stretch>
                  <a:fillRect/>
                </a:stretch>
              </p:blipFill>
              <p:spPr>
                <a:xfrm>
                  <a:off x="9306682" y="2980300"/>
                  <a:ext cx="142920" cy="19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1">
              <p14:nvContentPartPr>
                <p14:cNvPr id="158" name="Ink 157">
                  <a:extLst>
                    <a:ext uri="{FF2B5EF4-FFF2-40B4-BE49-F238E27FC236}">
                      <a16:creationId xmlns:a16="http://schemas.microsoft.com/office/drawing/2014/main" id="{B549970B-C5EF-D993-8937-66060B368EB2}"/>
                    </a:ext>
                  </a:extLst>
                </p14:cNvPr>
                <p14:cNvContentPartPr/>
                <p14:nvPr/>
              </p14:nvContentPartPr>
              <p14:xfrm>
                <a:off x="9178882" y="3429940"/>
                <a:ext cx="68040" cy="59040"/>
              </p14:xfrm>
            </p:contentPart>
          </mc:Choice>
          <mc:Fallback xmlns="">
            <p:pic>
              <p:nvPicPr>
                <p:cNvPr id="158" name="Ink 157">
                  <a:extLst>
                    <a:ext uri="{FF2B5EF4-FFF2-40B4-BE49-F238E27FC236}">
                      <a16:creationId xmlns:a16="http://schemas.microsoft.com/office/drawing/2014/main" id="{B549970B-C5EF-D993-8937-66060B368EB2}"/>
                    </a:ext>
                  </a:extLst>
                </p:cNvPr>
                <p:cNvPicPr/>
                <p:nvPr/>
              </p:nvPicPr>
              <p:blipFill>
                <a:blip r:embed="rId242"/>
                <a:stretch>
                  <a:fillRect/>
                </a:stretch>
              </p:blipFill>
              <p:spPr>
                <a:xfrm>
                  <a:off x="9170242" y="3420940"/>
                  <a:ext cx="85680" cy="7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3">
              <p14:nvContentPartPr>
                <p14:cNvPr id="159" name="Ink 158">
                  <a:extLst>
                    <a:ext uri="{FF2B5EF4-FFF2-40B4-BE49-F238E27FC236}">
                      <a16:creationId xmlns:a16="http://schemas.microsoft.com/office/drawing/2014/main" id="{171C82CF-BEEF-C06E-29F8-D8569C09B238}"/>
                    </a:ext>
                  </a:extLst>
                </p14:cNvPr>
                <p14:cNvContentPartPr/>
                <p14:nvPr/>
              </p14:nvContentPartPr>
              <p14:xfrm>
                <a:off x="9295882" y="3413380"/>
                <a:ext cx="14040" cy="103320"/>
              </p14:xfrm>
            </p:contentPart>
          </mc:Choice>
          <mc:Fallback xmlns="">
            <p:pic>
              <p:nvPicPr>
                <p:cNvPr id="159" name="Ink 158">
                  <a:extLst>
                    <a:ext uri="{FF2B5EF4-FFF2-40B4-BE49-F238E27FC236}">
                      <a16:creationId xmlns:a16="http://schemas.microsoft.com/office/drawing/2014/main" id="{171C82CF-BEEF-C06E-29F8-D8569C09B238}"/>
                    </a:ext>
                  </a:extLst>
                </p:cNvPr>
                <p:cNvPicPr/>
                <p:nvPr/>
              </p:nvPicPr>
              <p:blipFill>
                <a:blip r:embed="rId244"/>
                <a:stretch>
                  <a:fillRect/>
                </a:stretch>
              </p:blipFill>
              <p:spPr>
                <a:xfrm>
                  <a:off x="9287242" y="3404740"/>
                  <a:ext cx="31680" cy="12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5">
              <p14:nvContentPartPr>
                <p14:cNvPr id="160" name="Ink 159">
                  <a:extLst>
                    <a:ext uri="{FF2B5EF4-FFF2-40B4-BE49-F238E27FC236}">
                      <a16:creationId xmlns:a16="http://schemas.microsoft.com/office/drawing/2014/main" id="{D7BEA4B0-8151-0D01-3C81-FE59CD3A0D4C}"/>
                    </a:ext>
                  </a:extLst>
                </p14:cNvPr>
                <p14:cNvContentPartPr/>
                <p14:nvPr/>
              </p14:nvContentPartPr>
              <p14:xfrm>
                <a:off x="9322522" y="3492580"/>
                <a:ext cx="132480" cy="83520"/>
              </p14:xfrm>
            </p:contentPart>
          </mc:Choice>
          <mc:Fallback xmlns="">
            <p:pic>
              <p:nvPicPr>
                <p:cNvPr id="160" name="Ink 159">
                  <a:extLst>
                    <a:ext uri="{FF2B5EF4-FFF2-40B4-BE49-F238E27FC236}">
                      <a16:creationId xmlns:a16="http://schemas.microsoft.com/office/drawing/2014/main" id="{D7BEA4B0-8151-0D01-3C81-FE59CD3A0D4C}"/>
                    </a:ext>
                  </a:extLst>
                </p:cNvPr>
                <p:cNvPicPr/>
                <p:nvPr/>
              </p:nvPicPr>
              <p:blipFill>
                <a:blip r:embed="rId246"/>
                <a:stretch>
                  <a:fillRect/>
                </a:stretch>
              </p:blipFill>
              <p:spPr>
                <a:xfrm>
                  <a:off x="9313522" y="3483940"/>
                  <a:ext cx="150120" cy="10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7">
              <p14:nvContentPartPr>
                <p14:cNvPr id="161" name="Ink 160">
                  <a:extLst>
                    <a:ext uri="{FF2B5EF4-FFF2-40B4-BE49-F238E27FC236}">
                      <a16:creationId xmlns:a16="http://schemas.microsoft.com/office/drawing/2014/main" id="{69F14B76-2BF1-2B43-41BB-E4BBE3A1B1BC}"/>
                    </a:ext>
                  </a:extLst>
                </p14:cNvPr>
                <p14:cNvContentPartPr/>
                <p14:nvPr/>
              </p14:nvContentPartPr>
              <p14:xfrm>
                <a:off x="9410722" y="3290980"/>
                <a:ext cx="127440" cy="164520"/>
              </p14:xfrm>
            </p:contentPart>
          </mc:Choice>
          <mc:Fallback xmlns="">
            <p:pic>
              <p:nvPicPr>
                <p:cNvPr id="161" name="Ink 160">
                  <a:extLst>
                    <a:ext uri="{FF2B5EF4-FFF2-40B4-BE49-F238E27FC236}">
                      <a16:creationId xmlns:a16="http://schemas.microsoft.com/office/drawing/2014/main" id="{69F14B76-2BF1-2B43-41BB-E4BBE3A1B1BC}"/>
                    </a:ext>
                  </a:extLst>
                </p:cNvPr>
                <p:cNvPicPr/>
                <p:nvPr/>
              </p:nvPicPr>
              <p:blipFill>
                <a:blip r:embed="rId248"/>
                <a:stretch>
                  <a:fillRect/>
                </a:stretch>
              </p:blipFill>
              <p:spPr>
                <a:xfrm>
                  <a:off x="9401722" y="3281980"/>
                  <a:ext cx="145080" cy="18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9">
              <p14:nvContentPartPr>
                <p14:cNvPr id="162" name="Ink 161">
                  <a:extLst>
                    <a:ext uri="{FF2B5EF4-FFF2-40B4-BE49-F238E27FC236}">
                      <a16:creationId xmlns:a16="http://schemas.microsoft.com/office/drawing/2014/main" id="{A4CC63FF-6732-93F5-A520-DE8A5C202A1B}"/>
                    </a:ext>
                  </a:extLst>
                </p14:cNvPr>
                <p14:cNvContentPartPr/>
                <p14:nvPr/>
              </p14:nvContentPartPr>
              <p14:xfrm>
                <a:off x="9561562" y="3325180"/>
                <a:ext cx="46440" cy="58680"/>
              </p14:xfrm>
            </p:contentPart>
          </mc:Choice>
          <mc:Fallback xmlns="">
            <p:pic>
              <p:nvPicPr>
                <p:cNvPr id="162" name="Ink 161">
                  <a:extLst>
                    <a:ext uri="{FF2B5EF4-FFF2-40B4-BE49-F238E27FC236}">
                      <a16:creationId xmlns:a16="http://schemas.microsoft.com/office/drawing/2014/main" id="{A4CC63FF-6732-93F5-A520-DE8A5C202A1B}"/>
                    </a:ext>
                  </a:extLst>
                </p:cNvPr>
                <p:cNvPicPr/>
                <p:nvPr/>
              </p:nvPicPr>
              <p:blipFill>
                <a:blip r:embed="rId250"/>
                <a:stretch>
                  <a:fillRect/>
                </a:stretch>
              </p:blipFill>
              <p:spPr>
                <a:xfrm>
                  <a:off x="9552562" y="3316540"/>
                  <a:ext cx="64080" cy="7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1">
              <p14:nvContentPartPr>
                <p14:cNvPr id="163" name="Ink 162">
                  <a:extLst>
                    <a:ext uri="{FF2B5EF4-FFF2-40B4-BE49-F238E27FC236}">
                      <a16:creationId xmlns:a16="http://schemas.microsoft.com/office/drawing/2014/main" id="{C7CD2800-6257-928F-205E-CE4FEE166DCA}"/>
                    </a:ext>
                  </a:extLst>
                </p14:cNvPr>
                <p14:cNvContentPartPr/>
                <p14:nvPr/>
              </p14:nvContentPartPr>
              <p14:xfrm>
                <a:off x="9595042" y="3091900"/>
                <a:ext cx="356400" cy="226800"/>
              </p14:xfrm>
            </p:contentPart>
          </mc:Choice>
          <mc:Fallback xmlns="">
            <p:pic>
              <p:nvPicPr>
                <p:cNvPr id="163" name="Ink 162">
                  <a:extLst>
                    <a:ext uri="{FF2B5EF4-FFF2-40B4-BE49-F238E27FC236}">
                      <a16:creationId xmlns:a16="http://schemas.microsoft.com/office/drawing/2014/main" id="{C7CD2800-6257-928F-205E-CE4FEE166DCA}"/>
                    </a:ext>
                  </a:extLst>
                </p:cNvPr>
                <p:cNvPicPr/>
                <p:nvPr/>
              </p:nvPicPr>
              <p:blipFill>
                <a:blip r:embed="rId252"/>
                <a:stretch>
                  <a:fillRect/>
                </a:stretch>
              </p:blipFill>
              <p:spPr>
                <a:xfrm>
                  <a:off x="9586042" y="3083260"/>
                  <a:ext cx="374040" cy="24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3">
              <p14:nvContentPartPr>
                <p14:cNvPr id="164" name="Ink 163">
                  <a:extLst>
                    <a:ext uri="{FF2B5EF4-FFF2-40B4-BE49-F238E27FC236}">
                      <a16:creationId xmlns:a16="http://schemas.microsoft.com/office/drawing/2014/main" id="{44660CB8-6046-AAEC-FA10-918826B1B19B}"/>
                    </a:ext>
                  </a:extLst>
                </p14:cNvPr>
                <p14:cNvContentPartPr/>
                <p14:nvPr/>
              </p14:nvContentPartPr>
              <p14:xfrm>
                <a:off x="9988162" y="3099460"/>
                <a:ext cx="21240" cy="11160"/>
              </p14:xfrm>
            </p:contentPart>
          </mc:Choice>
          <mc:Fallback xmlns="">
            <p:pic>
              <p:nvPicPr>
                <p:cNvPr id="164" name="Ink 163">
                  <a:extLst>
                    <a:ext uri="{FF2B5EF4-FFF2-40B4-BE49-F238E27FC236}">
                      <a16:creationId xmlns:a16="http://schemas.microsoft.com/office/drawing/2014/main" id="{44660CB8-6046-AAEC-FA10-918826B1B19B}"/>
                    </a:ext>
                  </a:extLst>
                </p:cNvPr>
                <p:cNvPicPr/>
                <p:nvPr/>
              </p:nvPicPr>
              <p:blipFill>
                <a:blip r:embed="rId254"/>
                <a:stretch>
                  <a:fillRect/>
                </a:stretch>
              </p:blipFill>
              <p:spPr>
                <a:xfrm>
                  <a:off x="9979522" y="3090460"/>
                  <a:ext cx="38880" cy="288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55">
            <p14:nvContentPartPr>
              <p14:cNvPr id="166" name="Ink 165">
                <a:extLst>
                  <a:ext uri="{FF2B5EF4-FFF2-40B4-BE49-F238E27FC236}">
                    <a16:creationId xmlns:a16="http://schemas.microsoft.com/office/drawing/2014/main" id="{F76E1FBD-8B3C-4D4C-D65C-754AF22D12C6}"/>
                  </a:ext>
                </a:extLst>
              </p14:cNvPr>
              <p14:cNvContentPartPr/>
              <p14:nvPr/>
            </p14:nvContentPartPr>
            <p14:xfrm>
              <a:off x="9726442" y="3713260"/>
              <a:ext cx="45000" cy="129240"/>
            </p14:xfrm>
          </p:contentPart>
        </mc:Choice>
        <mc:Fallback xmlns="">
          <p:pic>
            <p:nvPicPr>
              <p:cNvPr id="166" name="Ink 165">
                <a:extLst>
                  <a:ext uri="{FF2B5EF4-FFF2-40B4-BE49-F238E27FC236}">
                    <a16:creationId xmlns:a16="http://schemas.microsoft.com/office/drawing/2014/main" id="{F76E1FBD-8B3C-4D4C-D65C-754AF22D12C6}"/>
                  </a:ext>
                </a:extLst>
              </p:cNvPr>
              <p:cNvPicPr/>
              <p:nvPr/>
            </p:nvPicPr>
            <p:blipFill>
              <a:blip r:embed="rId256"/>
              <a:stretch>
                <a:fillRect/>
              </a:stretch>
            </p:blipFill>
            <p:spPr>
              <a:xfrm>
                <a:off x="9717802" y="3704620"/>
                <a:ext cx="62640" cy="146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7">
            <p14:nvContentPartPr>
              <p14:cNvPr id="170" name="Ink 169">
                <a:extLst>
                  <a:ext uri="{FF2B5EF4-FFF2-40B4-BE49-F238E27FC236}">
                    <a16:creationId xmlns:a16="http://schemas.microsoft.com/office/drawing/2014/main" id="{8737D124-0C0A-294F-2AAC-B5F128A6F745}"/>
                  </a:ext>
                </a:extLst>
              </p14:cNvPr>
              <p14:cNvContentPartPr/>
              <p14:nvPr/>
            </p14:nvContentPartPr>
            <p14:xfrm>
              <a:off x="9591802" y="2226100"/>
              <a:ext cx="117360" cy="90000"/>
            </p14:xfrm>
          </p:contentPart>
        </mc:Choice>
        <mc:Fallback xmlns="">
          <p:pic>
            <p:nvPicPr>
              <p:cNvPr id="170" name="Ink 169">
                <a:extLst>
                  <a:ext uri="{FF2B5EF4-FFF2-40B4-BE49-F238E27FC236}">
                    <a16:creationId xmlns:a16="http://schemas.microsoft.com/office/drawing/2014/main" id="{8737D124-0C0A-294F-2AAC-B5F128A6F745}"/>
                  </a:ext>
                </a:extLst>
              </p:cNvPr>
              <p:cNvPicPr/>
              <p:nvPr/>
            </p:nvPicPr>
            <p:blipFill>
              <a:blip r:embed="rId258"/>
              <a:stretch>
                <a:fillRect/>
              </a:stretch>
            </p:blipFill>
            <p:spPr>
              <a:xfrm>
                <a:off x="9583162" y="2217100"/>
                <a:ext cx="135000" cy="107640"/>
              </a:xfrm>
              <a:prstGeom prst="rect">
                <a:avLst/>
              </a:prstGeom>
            </p:spPr>
          </p:pic>
        </mc:Fallback>
      </mc:AlternateContent>
      <p:grpSp>
        <p:nvGrpSpPr>
          <p:cNvPr id="176" name="Group 175">
            <a:extLst>
              <a:ext uri="{FF2B5EF4-FFF2-40B4-BE49-F238E27FC236}">
                <a16:creationId xmlns:a16="http://schemas.microsoft.com/office/drawing/2014/main" id="{1F726FD8-CA75-C547-023F-23FC21509CC0}"/>
              </a:ext>
            </a:extLst>
          </p:cNvPr>
          <p:cNvGrpSpPr/>
          <p:nvPr/>
        </p:nvGrpSpPr>
        <p:grpSpPr>
          <a:xfrm>
            <a:off x="10697362" y="3707860"/>
            <a:ext cx="266760" cy="258840"/>
            <a:chOff x="10697362" y="3707860"/>
            <a:chExt cx="266760" cy="2588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59">
              <p14:nvContentPartPr>
                <p14:cNvPr id="171" name="Ink 170">
                  <a:extLst>
                    <a:ext uri="{FF2B5EF4-FFF2-40B4-BE49-F238E27FC236}">
                      <a16:creationId xmlns:a16="http://schemas.microsoft.com/office/drawing/2014/main" id="{21C52386-E4C3-2889-DA32-A3766456731D}"/>
                    </a:ext>
                  </a:extLst>
                </p14:cNvPr>
                <p14:cNvContentPartPr/>
                <p14:nvPr/>
              </p14:nvContentPartPr>
              <p14:xfrm>
                <a:off x="10697362" y="3707860"/>
                <a:ext cx="23040" cy="129240"/>
              </p14:xfrm>
            </p:contentPart>
          </mc:Choice>
          <mc:Fallback xmlns="">
            <p:pic>
              <p:nvPicPr>
                <p:cNvPr id="171" name="Ink 170">
                  <a:extLst>
                    <a:ext uri="{FF2B5EF4-FFF2-40B4-BE49-F238E27FC236}">
                      <a16:creationId xmlns:a16="http://schemas.microsoft.com/office/drawing/2014/main" id="{21C52386-E4C3-2889-DA32-A3766456731D}"/>
                    </a:ext>
                  </a:extLst>
                </p:cNvPr>
                <p:cNvPicPr/>
                <p:nvPr/>
              </p:nvPicPr>
              <p:blipFill>
                <a:blip r:embed="rId260"/>
                <a:stretch>
                  <a:fillRect/>
                </a:stretch>
              </p:blipFill>
              <p:spPr>
                <a:xfrm>
                  <a:off x="10688722" y="3699220"/>
                  <a:ext cx="40680" cy="14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1">
              <p14:nvContentPartPr>
                <p14:cNvPr id="172" name="Ink 171">
                  <a:extLst>
                    <a:ext uri="{FF2B5EF4-FFF2-40B4-BE49-F238E27FC236}">
                      <a16:creationId xmlns:a16="http://schemas.microsoft.com/office/drawing/2014/main" id="{34C8B8C5-F9AB-2C84-70F5-93B44F741504}"/>
                    </a:ext>
                  </a:extLst>
                </p14:cNvPr>
                <p14:cNvContentPartPr/>
                <p14:nvPr/>
              </p14:nvContentPartPr>
              <p14:xfrm>
                <a:off x="10824082" y="3829900"/>
                <a:ext cx="10440" cy="133560"/>
              </p14:xfrm>
            </p:contentPart>
          </mc:Choice>
          <mc:Fallback xmlns="">
            <p:pic>
              <p:nvPicPr>
                <p:cNvPr id="172" name="Ink 171">
                  <a:extLst>
                    <a:ext uri="{FF2B5EF4-FFF2-40B4-BE49-F238E27FC236}">
                      <a16:creationId xmlns:a16="http://schemas.microsoft.com/office/drawing/2014/main" id="{34C8B8C5-F9AB-2C84-70F5-93B44F741504}"/>
                    </a:ext>
                  </a:extLst>
                </p:cNvPr>
                <p:cNvPicPr/>
                <p:nvPr/>
              </p:nvPicPr>
              <p:blipFill>
                <a:blip r:embed="rId262"/>
                <a:stretch>
                  <a:fillRect/>
                </a:stretch>
              </p:blipFill>
              <p:spPr>
                <a:xfrm>
                  <a:off x="10815442" y="3821260"/>
                  <a:ext cx="28080" cy="15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3">
              <p14:nvContentPartPr>
                <p14:cNvPr id="173" name="Ink 172">
                  <a:extLst>
                    <a:ext uri="{FF2B5EF4-FFF2-40B4-BE49-F238E27FC236}">
                      <a16:creationId xmlns:a16="http://schemas.microsoft.com/office/drawing/2014/main" id="{C5ED66AD-735E-5A53-EDEA-1F14E644393F}"/>
                    </a:ext>
                  </a:extLst>
                </p14:cNvPr>
                <p14:cNvContentPartPr/>
                <p14:nvPr/>
              </p14:nvContentPartPr>
              <p14:xfrm>
                <a:off x="10820482" y="3762220"/>
                <a:ext cx="93600" cy="104400"/>
              </p14:xfrm>
            </p:contentPart>
          </mc:Choice>
          <mc:Fallback xmlns="">
            <p:pic>
              <p:nvPicPr>
                <p:cNvPr id="173" name="Ink 172">
                  <a:extLst>
                    <a:ext uri="{FF2B5EF4-FFF2-40B4-BE49-F238E27FC236}">
                      <a16:creationId xmlns:a16="http://schemas.microsoft.com/office/drawing/2014/main" id="{C5ED66AD-735E-5A53-EDEA-1F14E644393F}"/>
                    </a:ext>
                  </a:extLst>
                </p:cNvPr>
                <p:cNvPicPr/>
                <p:nvPr/>
              </p:nvPicPr>
              <p:blipFill>
                <a:blip r:embed="rId264"/>
                <a:stretch>
                  <a:fillRect/>
                </a:stretch>
              </p:blipFill>
              <p:spPr>
                <a:xfrm>
                  <a:off x="10811842" y="3753220"/>
                  <a:ext cx="111240" cy="12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5">
              <p14:nvContentPartPr>
                <p14:cNvPr id="174" name="Ink 173">
                  <a:extLst>
                    <a:ext uri="{FF2B5EF4-FFF2-40B4-BE49-F238E27FC236}">
                      <a16:creationId xmlns:a16="http://schemas.microsoft.com/office/drawing/2014/main" id="{3D79F72C-F859-1281-5E15-DEEF2520DA2D}"/>
                    </a:ext>
                  </a:extLst>
                </p14:cNvPr>
                <p14:cNvContentPartPr/>
                <p14:nvPr/>
              </p14:nvContentPartPr>
              <p14:xfrm>
                <a:off x="10832002" y="3854380"/>
                <a:ext cx="132120" cy="112320"/>
              </p14:xfrm>
            </p:contentPart>
          </mc:Choice>
          <mc:Fallback xmlns="">
            <p:pic>
              <p:nvPicPr>
                <p:cNvPr id="174" name="Ink 173">
                  <a:extLst>
                    <a:ext uri="{FF2B5EF4-FFF2-40B4-BE49-F238E27FC236}">
                      <a16:creationId xmlns:a16="http://schemas.microsoft.com/office/drawing/2014/main" id="{3D79F72C-F859-1281-5E15-DEEF2520DA2D}"/>
                    </a:ext>
                  </a:extLst>
                </p:cNvPr>
                <p:cNvPicPr/>
                <p:nvPr/>
              </p:nvPicPr>
              <p:blipFill>
                <a:blip r:embed="rId266"/>
                <a:stretch>
                  <a:fillRect/>
                </a:stretch>
              </p:blipFill>
              <p:spPr>
                <a:xfrm>
                  <a:off x="10823002" y="3845380"/>
                  <a:ext cx="149760" cy="1299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29" name="Group 228">
            <a:extLst>
              <a:ext uri="{FF2B5EF4-FFF2-40B4-BE49-F238E27FC236}">
                <a16:creationId xmlns:a16="http://schemas.microsoft.com/office/drawing/2014/main" id="{9AC3CF96-BF31-5B16-589D-B5146CD16E5B}"/>
              </a:ext>
            </a:extLst>
          </p:cNvPr>
          <p:cNvGrpSpPr/>
          <p:nvPr/>
        </p:nvGrpSpPr>
        <p:grpSpPr>
          <a:xfrm>
            <a:off x="768562" y="4439380"/>
            <a:ext cx="2119680" cy="434880"/>
            <a:chOff x="768562" y="4439380"/>
            <a:chExt cx="2119680" cy="434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67">
              <p14:nvContentPartPr>
                <p14:cNvPr id="209" name="Ink 208">
                  <a:extLst>
                    <a:ext uri="{FF2B5EF4-FFF2-40B4-BE49-F238E27FC236}">
                      <a16:creationId xmlns:a16="http://schemas.microsoft.com/office/drawing/2014/main" id="{3E8FA658-92B3-52A0-95A6-FFB6327C6CC1}"/>
                    </a:ext>
                  </a:extLst>
                </p14:cNvPr>
                <p14:cNvContentPartPr/>
                <p14:nvPr/>
              </p14:nvContentPartPr>
              <p14:xfrm>
                <a:off x="768562" y="4752940"/>
                <a:ext cx="144000" cy="37080"/>
              </p14:xfrm>
            </p:contentPart>
          </mc:Choice>
          <mc:Fallback xmlns="">
            <p:pic>
              <p:nvPicPr>
                <p:cNvPr id="209" name="Ink 208">
                  <a:extLst>
                    <a:ext uri="{FF2B5EF4-FFF2-40B4-BE49-F238E27FC236}">
                      <a16:creationId xmlns:a16="http://schemas.microsoft.com/office/drawing/2014/main" id="{3E8FA658-92B3-52A0-95A6-FFB6327C6CC1}"/>
                    </a:ext>
                  </a:extLst>
                </p:cNvPr>
                <p:cNvPicPr/>
                <p:nvPr/>
              </p:nvPicPr>
              <p:blipFill>
                <a:blip r:embed="rId268"/>
                <a:stretch>
                  <a:fillRect/>
                </a:stretch>
              </p:blipFill>
              <p:spPr>
                <a:xfrm>
                  <a:off x="759562" y="4743940"/>
                  <a:ext cx="161640" cy="5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9">
              <p14:nvContentPartPr>
                <p14:cNvPr id="210" name="Ink 209">
                  <a:extLst>
                    <a:ext uri="{FF2B5EF4-FFF2-40B4-BE49-F238E27FC236}">
                      <a16:creationId xmlns:a16="http://schemas.microsoft.com/office/drawing/2014/main" id="{34588FC1-D7AC-867C-0FD0-17725057C8B2}"/>
                    </a:ext>
                  </a:extLst>
                </p14:cNvPr>
                <p14:cNvContentPartPr/>
                <p14:nvPr/>
              </p14:nvContentPartPr>
              <p14:xfrm>
                <a:off x="1104082" y="4735300"/>
                <a:ext cx="47520" cy="57600"/>
              </p14:xfrm>
            </p:contentPart>
          </mc:Choice>
          <mc:Fallback xmlns="">
            <p:pic>
              <p:nvPicPr>
                <p:cNvPr id="210" name="Ink 209">
                  <a:extLst>
                    <a:ext uri="{FF2B5EF4-FFF2-40B4-BE49-F238E27FC236}">
                      <a16:creationId xmlns:a16="http://schemas.microsoft.com/office/drawing/2014/main" id="{34588FC1-D7AC-867C-0FD0-17725057C8B2}"/>
                    </a:ext>
                  </a:extLst>
                </p:cNvPr>
                <p:cNvPicPr/>
                <p:nvPr/>
              </p:nvPicPr>
              <p:blipFill>
                <a:blip r:embed="rId270"/>
                <a:stretch>
                  <a:fillRect/>
                </a:stretch>
              </p:blipFill>
              <p:spPr>
                <a:xfrm>
                  <a:off x="1095442" y="4726300"/>
                  <a:ext cx="65160" cy="7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1">
              <p14:nvContentPartPr>
                <p14:cNvPr id="211" name="Ink 210">
                  <a:extLst>
                    <a:ext uri="{FF2B5EF4-FFF2-40B4-BE49-F238E27FC236}">
                      <a16:creationId xmlns:a16="http://schemas.microsoft.com/office/drawing/2014/main" id="{B1CBCBB4-A66A-5E96-96FC-31ED0625429C}"/>
                    </a:ext>
                  </a:extLst>
                </p14:cNvPr>
                <p14:cNvContentPartPr/>
                <p14:nvPr/>
              </p14:nvContentPartPr>
              <p14:xfrm>
                <a:off x="1069522" y="4673020"/>
                <a:ext cx="12960" cy="3240"/>
              </p14:xfrm>
            </p:contentPart>
          </mc:Choice>
          <mc:Fallback xmlns="">
            <p:pic>
              <p:nvPicPr>
                <p:cNvPr id="211" name="Ink 210">
                  <a:extLst>
                    <a:ext uri="{FF2B5EF4-FFF2-40B4-BE49-F238E27FC236}">
                      <a16:creationId xmlns:a16="http://schemas.microsoft.com/office/drawing/2014/main" id="{B1CBCBB4-A66A-5E96-96FC-31ED0625429C}"/>
                    </a:ext>
                  </a:extLst>
                </p:cNvPr>
                <p:cNvPicPr/>
                <p:nvPr/>
              </p:nvPicPr>
              <p:blipFill>
                <a:blip r:embed="rId272"/>
                <a:stretch>
                  <a:fillRect/>
                </a:stretch>
              </p:blipFill>
              <p:spPr>
                <a:xfrm>
                  <a:off x="1060882" y="4664380"/>
                  <a:ext cx="30600" cy="2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3">
              <p14:nvContentPartPr>
                <p14:cNvPr id="212" name="Ink 211">
                  <a:extLst>
                    <a:ext uri="{FF2B5EF4-FFF2-40B4-BE49-F238E27FC236}">
                      <a16:creationId xmlns:a16="http://schemas.microsoft.com/office/drawing/2014/main" id="{D9C27AD6-0039-47AD-5701-54B5F8DB5D79}"/>
                    </a:ext>
                  </a:extLst>
                </p14:cNvPr>
                <p14:cNvContentPartPr/>
                <p14:nvPr/>
              </p14:nvContentPartPr>
              <p14:xfrm>
                <a:off x="1197322" y="4671940"/>
                <a:ext cx="119520" cy="73080"/>
              </p14:xfrm>
            </p:contentPart>
          </mc:Choice>
          <mc:Fallback xmlns="">
            <p:pic>
              <p:nvPicPr>
                <p:cNvPr id="212" name="Ink 211">
                  <a:extLst>
                    <a:ext uri="{FF2B5EF4-FFF2-40B4-BE49-F238E27FC236}">
                      <a16:creationId xmlns:a16="http://schemas.microsoft.com/office/drawing/2014/main" id="{D9C27AD6-0039-47AD-5701-54B5F8DB5D79}"/>
                    </a:ext>
                  </a:extLst>
                </p:cNvPr>
                <p:cNvPicPr/>
                <p:nvPr/>
              </p:nvPicPr>
              <p:blipFill>
                <a:blip r:embed="rId274"/>
                <a:stretch>
                  <a:fillRect/>
                </a:stretch>
              </p:blipFill>
              <p:spPr>
                <a:xfrm>
                  <a:off x="1188682" y="4662940"/>
                  <a:ext cx="137160" cy="9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5">
              <p14:nvContentPartPr>
                <p14:cNvPr id="213" name="Ink 212">
                  <a:extLst>
                    <a:ext uri="{FF2B5EF4-FFF2-40B4-BE49-F238E27FC236}">
                      <a16:creationId xmlns:a16="http://schemas.microsoft.com/office/drawing/2014/main" id="{46F120E7-FF4F-6B70-0CE4-A6C01E96323C}"/>
                    </a:ext>
                  </a:extLst>
                </p14:cNvPr>
                <p14:cNvContentPartPr/>
                <p14:nvPr/>
              </p14:nvContentPartPr>
              <p14:xfrm>
                <a:off x="1403962" y="4575820"/>
                <a:ext cx="290880" cy="142560"/>
              </p14:xfrm>
            </p:contentPart>
          </mc:Choice>
          <mc:Fallback xmlns="">
            <p:pic>
              <p:nvPicPr>
                <p:cNvPr id="213" name="Ink 212">
                  <a:extLst>
                    <a:ext uri="{FF2B5EF4-FFF2-40B4-BE49-F238E27FC236}">
                      <a16:creationId xmlns:a16="http://schemas.microsoft.com/office/drawing/2014/main" id="{46F120E7-FF4F-6B70-0CE4-A6C01E96323C}"/>
                    </a:ext>
                  </a:extLst>
                </p:cNvPr>
                <p:cNvPicPr/>
                <p:nvPr/>
              </p:nvPicPr>
              <p:blipFill>
                <a:blip r:embed="rId276"/>
                <a:stretch>
                  <a:fillRect/>
                </a:stretch>
              </p:blipFill>
              <p:spPr>
                <a:xfrm>
                  <a:off x="1394962" y="4567180"/>
                  <a:ext cx="308520" cy="16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7">
              <p14:nvContentPartPr>
                <p14:cNvPr id="214" name="Ink 213">
                  <a:extLst>
                    <a:ext uri="{FF2B5EF4-FFF2-40B4-BE49-F238E27FC236}">
                      <a16:creationId xmlns:a16="http://schemas.microsoft.com/office/drawing/2014/main" id="{E4A22A2F-185B-7197-F156-4158897806FC}"/>
                    </a:ext>
                  </a:extLst>
                </p14:cNvPr>
                <p14:cNvContentPartPr/>
                <p14:nvPr/>
              </p14:nvContentPartPr>
              <p14:xfrm>
                <a:off x="1736602" y="4439380"/>
                <a:ext cx="296280" cy="167760"/>
              </p14:xfrm>
            </p:contentPart>
          </mc:Choice>
          <mc:Fallback xmlns="">
            <p:pic>
              <p:nvPicPr>
                <p:cNvPr id="214" name="Ink 213">
                  <a:extLst>
                    <a:ext uri="{FF2B5EF4-FFF2-40B4-BE49-F238E27FC236}">
                      <a16:creationId xmlns:a16="http://schemas.microsoft.com/office/drawing/2014/main" id="{E4A22A2F-185B-7197-F156-4158897806FC}"/>
                    </a:ext>
                  </a:extLst>
                </p:cNvPr>
                <p:cNvPicPr/>
                <p:nvPr/>
              </p:nvPicPr>
              <p:blipFill>
                <a:blip r:embed="rId278"/>
                <a:stretch>
                  <a:fillRect/>
                </a:stretch>
              </p:blipFill>
              <p:spPr>
                <a:xfrm>
                  <a:off x="1727602" y="4430740"/>
                  <a:ext cx="313920" cy="18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9">
              <p14:nvContentPartPr>
                <p14:cNvPr id="215" name="Ink 214">
                  <a:extLst>
                    <a:ext uri="{FF2B5EF4-FFF2-40B4-BE49-F238E27FC236}">
                      <a16:creationId xmlns:a16="http://schemas.microsoft.com/office/drawing/2014/main" id="{45794D89-8A0B-6BDC-863F-217C6305BB5C}"/>
                    </a:ext>
                  </a:extLst>
                </p14:cNvPr>
                <p14:cNvContentPartPr/>
                <p14:nvPr/>
              </p14:nvContentPartPr>
              <p14:xfrm>
                <a:off x="2059162" y="4535860"/>
                <a:ext cx="92880" cy="121320"/>
              </p14:xfrm>
            </p:contentPart>
          </mc:Choice>
          <mc:Fallback xmlns="">
            <p:pic>
              <p:nvPicPr>
                <p:cNvPr id="215" name="Ink 214">
                  <a:extLst>
                    <a:ext uri="{FF2B5EF4-FFF2-40B4-BE49-F238E27FC236}">
                      <a16:creationId xmlns:a16="http://schemas.microsoft.com/office/drawing/2014/main" id="{45794D89-8A0B-6BDC-863F-217C6305BB5C}"/>
                    </a:ext>
                  </a:extLst>
                </p:cNvPr>
                <p:cNvPicPr/>
                <p:nvPr/>
              </p:nvPicPr>
              <p:blipFill>
                <a:blip r:embed="rId280"/>
                <a:stretch>
                  <a:fillRect/>
                </a:stretch>
              </p:blipFill>
              <p:spPr>
                <a:xfrm>
                  <a:off x="2050522" y="4526860"/>
                  <a:ext cx="110520" cy="13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1">
              <p14:nvContentPartPr>
                <p14:cNvPr id="216" name="Ink 215">
                  <a:extLst>
                    <a:ext uri="{FF2B5EF4-FFF2-40B4-BE49-F238E27FC236}">
                      <a16:creationId xmlns:a16="http://schemas.microsoft.com/office/drawing/2014/main" id="{564E63C5-B215-B462-8707-FD5448106989}"/>
                    </a:ext>
                  </a:extLst>
                </p14:cNvPr>
                <p14:cNvContentPartPr/>
                <p14:nvPr/>
              </p14:nvContentPartPr>
              <p14:xfrm>
                <a:off x="2259322" y="4495900"/>
                <a:ext cx="450720" cy="378360"/>
              </p14:xfrm>
            </p:contentPart>
          </mc:Choice>
          <mc:Fallback xmlns="">
            <p:pic>
              <p:nvPicPr>
                <p:cNvPr id="216" name="Ink 215">
                  <a:extLst>
                    <a:ext uri="{FF2B5EF4-FFF2-40B4-BE49-F238E27FC236}">
                      <a16:creationId xmlns:a16="http://schemas.microsoft.com/office/drawing/2014/main" id="{564E63C5-B215-B462-8707-FD5448106989}"/>
                    </a:ext>
                  </a:extLst>
                </p:cNvPr>
                <p:cNvPicPr/>
                <p:nvPr/>
              </p:nvPicPr>
              <p:blipFill>
                <a:blip r:embed="rId282"/>
                <a:stretch>
                  <a:fillRect/>
                </a:stretch>
              </p:blipFill>
              <p:spPr>
                <a:xfrm>
                  <a:off x="2250322" y="4486900"/>
                  <a:ext cx="468360" cy="39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3">
              <p14:nvContentPartPr>
                <p14:cNvPr id="217" name="Ink 216">
                  <a:extLst>
                    <a:ext uri="{FF2B5EF4-FFF2-40B4-BE49-F238E27FC236}">
                      <a16:creationId xmlns:a16="http://schemas.microsoft.com/office/drawing/2014/main" id="{47A7B2EC-375F-6293-6253-FF0C345D8DCE}"/>
                    </a:ext>
                  </a:extLst>
                </p14:cNvPr>
                <p14:cNvContentPartPr/>
                <p14:nvPr/>
              </p14:nvContentPartPr>
              <p14:xfrm>
                <a:off x="2699962" y="4548820"/>
                <a:ext cx="92520" cy="132480"/>
              </p14:xfrm>
            </p:contentPart>
          </mc:Choice>
          <mc:Fallback xmlns="">
            <p:pic>
              <p:nvPicPr>
                <p:cNvPr id="217" name="Ink 216">
                  <a:extLst>
                    <a:ext uri="{FF2B5EF4-FFF2-40B4-BE49-F238E27FC236}">
                      <a16:creationId xmlns:a16="http://schemas.microsoft.com/office/drawing/2014/main" id="{47A7B2EC-375F-6293-6253-FF0C345D8DCE}"/>
                    </a:ext>
                  </a:extLst>
                </p:cNvPr>
                <p:cNvPicPr/>
                <p:nvPr/>
              </p:nvPicPr>
              <p:blipFill>
                <a:blip r:embed="rId284"/>
                <a:stretch>
                  <a:fillRect/>
                </a:stretch>
              </p:blipFill>
              <p:spPr>
                <a:xfrm>
                  <a:off x="2691322" y="4539820"/>
                  <a:ext cx="110160" cy="15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5">
              <p14:nvContentPartPr>
                <p14:cNvPr id="218" name="Ink 217">
                  <a:extLst>
                    <a:ext uri="{FF2B5EF4-FFF2-40B4-BE49-F238E27FC236}">
                      <a16:creationId xmlns:a16="http://schemas.microsoft.com/office/drawing/2014/main" id="{77AACBE6-89E5-4338-5FD1-DFF228853847}"/>
                    </a:ext>
                  </a:extLst>
                </p14:cNvPr>
                <p14:cNvContentPartPr/>
                <p14:nvPr/>
              </p14:nvContentPartPr>
              <p14:xfrm>
                <a:off x="2842522" y="4442980"/>
                <a:ext cx="45720" cy="195840"/>
              </p14:xfrm>
            </p:contentPart>
          </mc:Choice>
          <mc:Fallback xmlns="">
            <p:pic>
              <p:nvPicPr>
                <p:cNvPr id="218" name="Ink 217">
                  <a:extLst>
                    <a:ext uri="{FF2B5EF4-FFF2-40B4-BE49-F238E27FC236}">
                      <a16:creationId xmlns:a16="http://schemas.microsoft.com/office/drawing/2014/main" id="{77AACBE6-89E5-4338-5FD1-DFF228853847}"/>
                    </a:ext>
                  </a:extLst>
                </p:cNvPr>
                <p:cNvPicPr/>
                <p:nvPr/>
              </p:nvPicPr>
              <p:blipFill>
                <a:blip r:embed="rId286"/>
                <a:stretch>
                  <a:fillRect/>
                </a:stretch>
              </p:blipFill>
              <p:spPr>
                <a:xfrm>
                  <a:off x="2833522" y="4434340"/>
                  <a:ext cx="63360" cy="2134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28" name="Group 227">
            <a:extLst>
              <a:ext uri="{FF2B5EF4-FFF2-40B4-BE49-F238E27FC236}">
                <a16:creationId xmlns:a16="http://schemas.microsoft.com/office/drawing/2014/main" id="{DC9C45AD-59B0-D3BB-2ABB-2951A97A1A62}"/>
              </a:ext>
            </a:extLst>
          </p:cNvPr>
          <p:cNvGrpSpPr/>
          <p:nvPr/>
        </p:nvGrpSpPr>
        <p:grpSpPr>
          <a:xfrm>
            <a:off x="3225562" y="4223380"/>
            <a:ext cx="1373040" cy="519120"/>
            <a:chOff x="3225562" y="4223380"/>
            <a:chExt cx="1373040" cy="519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87">
              <p14:nvContentPartPr>
                <p14:cNvPr id="219" name="Ink 218">
                  <a:extLst>
                    <a:ext uri="{FF2B5EF4-FFF2-40B4-BE49-F238E27FC236}">
                      <a16:creationId xmlns:a16="http://schemas.microsoft.com/office/drawing/2014/main" id="{C6445C1F-99E9-337A-24F0-A1D176E5A352}"/>
                    </a:ext>
                  </a:extLst>
                </p14:cNvPr>
                <p14:cNvContentPartPr/>
                <p14:nvPr/>
              </p14:nvContentPartPr>
              <p14:xfrm>
                <a:off x="3225562" y="4547020"/>
                <a:ext cx="108360" cy="195480"/>
              </p14:xfrm>
            </p:contentPart>
          </mc:Choice>
          <mc:Fallback xmlns="">
            <p:pic>
              <p:nvPicPr>
                <p:cNvPr id="219" name="Ink 218">
                  <a:extLst>
                    <a:ext uri="{FF2B5EF4-FFF2-40B4-BE49-F238E27FC236}">
                      <a16:creationId xmlns:a16="http://schemas.microsoft.com/office/drawing/2014/main" id="{C6445C1F-99E9-337A-24F0-A1D176E5A352}"/>
                    </a:ext>
                  </a:extLst>
                </p:cNvPr>
                <p:cNvPicPr/>
                <p:nvPr/>
              </p:nvPicPr>
              <p:blipFill>
                <a:blip r:embed="rId288"/>
                <a:stretch>
                  <a:fillRect/>
                </a:stretch>
              </p:blipFill>
              <p:spPr>
                <a:xfrm>
                  <a:off x="3216922" y="4538380"/>
                  <a:ext cx="126000" cy="21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9">
              <p14:nvContentPartPr>
                <p14:cNvPr id="220" name="Ink 219">
                  <a:extLst>
                    <a:ext uri="{FF2B5EF4-FFF2-40B4-BE49-F238E27FC236}">
                      <a16:creationId xmlns:a16="http://schemas.microsoft.com/office/drawing/2014/main" id="{2FE0DB04-CBE9-462D-FC34-DB3C4A327DD8}"/>
                    </a:ext>
                  </a:extLst>
                </p14:cNvPr>
                <p14:cNvContentPartPr/>
                <p14:nvPr/>
              </p14:nvContentPartPr>
              <p14:xfrm>
                <a:off x="3341482" y="4386460"/>
                <a:ext cx="191520" cy="290880"/>
              </p14:xfrm>
            </p:contentPart>
          </mc:Choice>
          <mc:Fallback xmlns="">
            <p:pic>
              <p:nvPicPr>
                <p:cNvPr id="220" name="Ink 219">
                  <a:extLst>
                    <a:ext uri="{FF2B5EF4-FFF2-40B4-BE49-F238E27FC236}">
                      <a16:creationId xmlns:a16="http://schemas.microsoft.com/office/drawing/2014/main" id="{2FE0DB04-CBE9-462D-FC34-DB3C4A327DD8}"/>
                    </a:ext>
                  </a:extLst>
                </p:cNvPr>
                <p:cNvPicPr/>
                <p:nvPr/>
              </p:nvPicPr>
              <p:blipFill>
                <a:blip r:embed="rId290"/>
                <a:stretch>
                  <a:fillRect/>
                </a:stretch>
              </p:blipFill>
              <p:spPr>
                <a:xfrm>
                  <a:off x="3332842" y="4377460"/>
                  <a:ext cx="209160" cy="30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1">
              <p14:nvContentPartPr>
                <p14:cNvPr id="221" name="Ink 220">
                  <a:extLst>
                    <a:ext uri="{FF2B5EF4-FFF2-40B4-BE49-F238E27FC236}">
                      <a16:creationId xmlns:a16="http://schemas.microsoft.com/office/drawing/2014/main" id="{26AB3DF9-94FC-41EE-8C89-0053D92BD2D4}"/>
                    </a:ext>
                  </a:extLst>
                </p14:cNvPr>
                <p14:cNvContentPartPr/>
                <p14:nvPr/>
              </p14:nvContentPartPr>
              <p14:xfrm>
                <a:off x="3456682" y="4490140"/>
                <a:ext cx="84600" cy="47160"/>
              </p14:xfrm>
            </p:contentPart>
          </mc:Choice>
          <mc:Fallback xmlns="">
            <p:pic>
              <p:nvPicPr>
                <p:cNvPr id="221" name="Ink 220">
                  <a:extLst>
                    <a:ext uri="{FF2B5EF4-FFF2-40B4-BE49-F238E27FC236}">
                      <a16:creationId xmlns:a16="http://schemas.microsoft.com/office/drawing/2014/main" id="{26AB3DF9-94FC-41EE-8C89-0053D92BD2D4}"/>
                    </a:ext>
                  </a:extLst>
                </p:cNvPr>
                <p:cNvPicPr/>
                <p:nvPr/>
              </p:nvPicPr>
              <p:blipFill>
                <a:blip r:embed="rId292"/>
                <a:stretch>
                  <a:fillRect/>
                </a:stretch>
              </p:blipFill>
              <p:spPr>
                <a:xfrm>
                  <a:off x="3448042" y="4481140"/>
                  <a:ext cx="102240" cy="6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3">
              <p14:nvContentPartPr>
                <p14:cNvPr id="222" name="Ink 221">
                  <a:extLst>
                    <a:ext uri="{FF2B5EF4-FFF2-40B4-BE49-F238E27FC236}">
                      <a16:creationId xmlns:a16="http://schemas.microsoft.com/office/drawing/2014/main" id="{83FCC0AB-5669-9309-CBA6-1C19720D6560}"/>
                    </a:ext>
                  </a:extLst>
                </p14:cNvPr>
                <p14:cNvContentPartPr/>
                <p14:nvPr/>
              </p14:nvContentPartPr>
              <p14:xfrm>
                <a:off x="3601042" y="4439740"/>
                <a:ext cx="270000" cy="184680"/>
              </p14:xfrm>
            </p:contentPart>
          </mc:Choice>
          <mc:Fallback xmlns="">
            <p:pic>
              <p:nvPicPr>
                <p:cNvPr id="222" name="Ink 221">
                  <a:extLst>
                    <a:ext uri="{FF2B5EF4-FFF2-40B4-BE49-F238E27FC236}">
                      <a16:creationId xmlns:a16="http://schemas.microsoft.com/office/drawing/2014/main" id="{83FCC0AB-5669-9309-CBA6-1C19720D6560}"/>
                    </a:ext>
                  </a:extLst>
                </p:cNvPr>
                <p:cNvPicPr/>
                <p:nvPr/>
              </p:nvPicPr>
              <p:blipFill>
                <a:blip r:embed="rId294"/>
                <a:stretch>
                  <a:fillRect/>
                </a:stretch>
              </p:blipFill>
              <p:spPr>
                <a:xfrm>
                  <a:off x="3592402" y="4431100"/>
                  <a:ext cx="287640" cy="20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5">
              <p14:nvContentPartPr>
                <p14:cNvPr id="223" name="Ink 222">
                  <a:extLst>
                    <a:ext uri="{FF2B5EF4-FFF2-40B4-BE49-F238E27FC236}">
                      <a16:creationId xmlns:a16="http://schemas.microsoft.com/office/drawing/2014/main" id="{CE976B0D-62EA-6F41-1C86-64E685C6ABFA}"/>
                    </a:ext>
                  </a:extLst>
                </p14:cNvPr>
                <p14:cNvContentPartPr/>
                <p14:nvPr/>
              </p14:nvContentPartPr>
              <p14:xfrm>
                <a:off x="3902362" y="4269460"/>
                <a:ext cx="165240" cy="254160"/>
              </p14:xfrm>
            </p:contentPart>
          </mc:Choice>
          <mc:Fallback xmlns="">
            <p:pic>
              <p:nvPicPr>
                <p:cNvPr id="223" name="Ink 222">
                  <a:extLst>
                    <a:ext uri="{FF2B5EF4-FFF2-40B4-BE49-F238E27FC236}">
                      <a16:creationId xmlns:a16="http://schemas.microsoft.com/office/drawing/2014/main" id="{CE976B0D-62EA-6F41-1C86-64E685C6ABFA}"/>
                    </a:ext>
                  </a:extLst>
                </p:cNvPr>
                <p:cNvPicPr/>
                <p:nvPr/>
              </p:nvPicPr>
              <p:blipFill>
                <a:blip r:embed="rId296"/>
                <a:stretch>
                  <a:fillRect/>
                </a:stretch>
              </p:blipFill>
              <p:spPr>
                <a:xfrm>
                  <a:off x="3893722" y="4260460"/>
                  <a:ext cx="182880" cy="27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7">
              <p14:nvContentPartPr>
                <p14:cNvPr id="224" name="Ink 223">
                  <a:extLst>
                    <a:ext uri="{FF2B5EF4-FFF2-40B4-BE49-F238E27FC236}">
                      <a16:creationId xmlns:a16="http://schemas.microsoft.com/office/drawing/2014/main" id="{278A556B-7998-BFE1-0E9B-CA325DB4B599}"/>
                    </a:ext>
                  </a:extLst>
                </p14:cNvPr>
                <p14:cNvContentPartPr/>
                <p14:nvPr/>
              </p14:nvContentPartPr>
              <p14:xfrm>
                <a:off x="4031242" y="4374220"/>
                <a:ext cx="97200" cy="95760"/>
              </p14:xfrm>
            </p:contentPart>
          </mc:Choice>
          <mc:Fallback xmlns="">
            <p:pic>
              <p:nvPicPr>
                <p:cNvPr id="224" name="Ink 223">
                  <a:extLst>
                    <a:ext uri="{FF2B5EF4-FFF2-40B4-BE49-F238E27FC236}">
                      <a16:creationId xmlns:a16="http://schemas.microsoft.com/office/drawing/2014/main" id="{278A556B-7998-BFE1-0E9B-CA325DB4B599}"/>
                    </a:ext>
                  </a:extLst>
                </p:cNvPr>
                <p:cNvPicPr/>
                <p:nvPr/>
              </p:nvPicPr>
              <p:blipFill>
                <a:blip r:embed="rId298"/>
                <a:stretch>
                  <a:fillRect/>
                </a:stretch>
              </p:blipFill>
              <p:spPr>
                <a:xfrm>
                  <a:off x="4022602" y="4365220"/>
                  <a:ext cx="114840" cy="11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9">
              <p14:nvContentPartPr>
                <p14:cNvPr id="225" name="Ink 224">
                  <a:extLst>
                    <a:ext uri="{FF2B5EF4-FFF2-40B4-BE49-F238E27FC236}">
                      <a16:creationId xmlns:a16="http://schemas.microsoft.com/office/drawing/2014/main" id="{4929934D-4278-206E-E34C-3463F0EF752F}"/>
                    </a:ext>
                  </a:extLst>
                </p14:cNvPr>
                <p14:cNvContentPartPr/>
                <p14:nvPr/>
              </p14:nvContentPartPr>
              <p14:xfrm>
                <a:off x="4083442" y="4290700"/>
                <a:ext cx="21240" cy="23400"/>
              </p14:xfrm>
            </p:contentPart>
          </mc:Choice>
          <mc:Fallback xmlns="">
            <p:pic>
              <p:nvPicPr>
                <p:cNvPr id="225" name="Ink 224">
                  <a:extLst>
                    <a:ext uri="{FF2B5EF4-FFF2-40B4-BE49-F238E27FC236}">
                      <a16:creationId xmlns:a16="http://schemas.microsoft.com/office/drawing/2014/main" id="{4929934D-4278-206E-E34C-3463F0EF752F}"/>
                    </a:ext>
                  </a:extLst>
                </p:cNvPr>
                <p:cNvPicPr/>
                <p:nvPr/>
              </p:nvPicPr>
              <p:blipFill>
                <a:blip r:embed="rId300"/>
                <a:stretch>
                  <a:fillRect/>
                </a:stretch>
              </p:blipFill>
              <p:spPr>
                <a:xfrm>
                  <a:off x="4074442" y="4281700"/>
                  <a:ext cx="38880" cy="4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1">
              <p14:nvContentPartPr>
                <p14:cNvPr id="226" name="Ink 225">
                  <a:extLst>
                    <a:ext uri="{FF2B5EF4-FFF2-40B4-BE49-F238E27FC236}">
                      <a16:creationId xmlns:a16="http://schemas.microsoft.com/office/drawing/2014/main" id="{6F363907-482D-D049-88C7-3F4C5ABCDAC9}"/>
                    </a:ext>
                  </a:extLst>
                </p14:cNvPr>
                <p14:cNvContentPartPr/>
                <p14:nvPr/>
              </p14:nvContentPartPr>
              <p14:xfrm>
                <a:off x="4202242" y="4238500"/>
                <a:ext cx="296640" cy="215280"/>
              </p14:xfrm>
            </p:contentPart>
          </mc:Choice>
          <mc:Fallback xmlns="">
            <p:pic>
              <p:nvPicPr>
                <p:cNvPr id="226" name="Ink 225">
                  <a:extLst>
                    <a:ext uri="{FF2B5EF4-FFF2-40B4-BE49-F238E27FC236}">
                      <a16:creationId xmlns:a16="http://schemas.microsoft.com/office/drawing/2014/main" id="{6F363907-482D-D049-88C7-3F4C5ABCDAC9}"/>
                    </a:ext>
                  </a:extLst>
                </p:cNvPr>
                <p:cNvPicPr/>
                <p:nvPr/>
              </p:nvPicPr>
              <p:blipFill>
                <a:blip r:embed="rId302"/>
                <a:stretch>
                  <a:fillRect/>
                </a:stretch>
              </p:blipFill>
              <p:spPr>
                <a:xfrm>
                  <a:off x="4193242" y="4229860"/>
                  <a:ext cx="314280" cy="23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3">
              <p14:nvContentPartPr>
                <p14:cNvPr id="227" name="Ink 226">
                  <a:extLst>
                    <a:ext uri="{FF2B5EF4-FFF2-40B4-BE49-F238E27FC236}">
                      <a16:creationId xmlns:a16="http://schemas.microsoft.com/office/drawing/2014/main" id="{5D1058E3-FA4F-3C29-706F-CBAF070A19A5}"/>
                    </a:ext>
                  </a:extLst>
                </p14:cNvPr>
                <p14:cNvContentPartPr/>
                <p14:nvPr/>
              </p14:nvContentPartPr>
              <p14:xfrm>
                <a:off x="4570522" y="4223380"/>
                <a:ext cx="28080" cy="30240"/>
              </p14:xfrm>
            </p:contentPart>
          </mc:Choice>
          <mc:Fallback xmlns="">
            <p:pic>
              <p:nvPicPr>
                <p:cNvPr id="227" name="Ink 226">
                  <a:extLst>
                    <a:ext uri="{FF2B5EF4-FFF2-40B4-BE49-F238E27FC236}">
                      <a16:creationId xmlns:a16="http://schemas.microsoft.com/office/drawing/2014/main" id="{5D1058E3-FA4F-3C29-706F-CBAF070A19A5}"/>
                    </a:ext>
                  </a:extLst>
                </p:cNvPr>
                <p:cNvPicPr/>
                <p:nvPr/>
              </p:nvPicPr>
              <p:blipFill>
                <a:blip r:embed="rId304"/>
                <a:stretch>
                  <a:fillRect/>
                </a:stretch>
              </p:blipFill>
              <p:spPr>
                <a:xfrm>
                  <a:off x="4561522" y="4214380"/>
                  <a:ext cx="45720" cy="478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31" name="Group 230">
            <a:extLst>
              <a:ext uri="{FF2B5EF4-FFF2-40B4-BE49-F238E27FC236}">
                <a16:creationId xmlns:a16="http://schemas.microsoft.com/office/drawing/2014/main" id="{2CBA6CDD-ADEA-A9B1-A7E2-B1989F689391}"/>
              </a:ext>
            </a:extLst>
          </p:cNvPr>
          <p:cNvGrpSpPr/>
          <p:nvPr/>
        </p:nvGrpSpPr>
        <p:grpSpPr>
          <a:xfrm>
            <a:off x="8164762" y="1484860"/>
            <a:ext cx="3157560" cy="971640"/>
            <a:chOff x="8164762" y="1484860"/>
            <a:chExt cx="3157560" cy="971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05">
              <p14:nvContentPartPr>
                <p14:cNvPr id="179" name="Ink 178">
                  <a:extLst>
                    <a:ext uri="{FF2B5EF4-FFF2-40B4-BE49-F238E27FC236}">
                      <a16:creationId xmlns:a16="http://schemas.microsoft.com/office/drawing/2014/main" id="{0AA7537A-AC84-5E34-E716-080B03341851}"/>
                    </a:ext>
                  </a:extLst>
                </p14:cNvPr>
                <p14:cNvContentPartPr/>
                <p14:nvPr/>
              </p14:nvContentPartPr>
              <p14:xfrm>
                <a:off x="10900402" y="2041060"/>
                <a:ext cx="94680" cy="63360"/>
              </p14:xfrm>
            </p:contentPart>
          </mc:Choice>
          <mc:Fallback xmlns="">
            <p:pic>
              <p:nvPicPr>
                <p:cNvPr id="179" name="Ink 178">
                  <a:extLst>
                    <a:ext uri="{FF2B5EF4-FFF2-40B4-BE49-F238E27FC236}">
                      <a16:creationId xmlns:a16="http://schemas.microsoft.com/office/drawing/2014/main" id="{0AA7537A-AC84-5E34-E716-080B03341851}"/>
                    </a:ext>
                  </a:extLst>
                </p:cNvPr>
                <p:cNvPicPr/>
                <p:nvPr/>
              </p:nvPicPr>
              <p:blipFill>
                <a:blip r:embed="rId306"/>
                <a:stretch>
                  <a:fillRect/>
                </a:stretch>
              </p:blipFill>
              <p:spPr>
                <a:xfrm>
                  <a:off x="10891402" y="2032060"/>
                  <a:ext cx="112320" cy="8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7">
              <p14:nvContentPartPr>
                <p14:cNvPr id="180" name="Ink 179">
                  <a:extLst>
                    <a:ext uri="{FF2B5EF4-FFF2-40B4-BE49-F238E27FC236}">
                      <a16:creationId xmlns:a16="http://schemas.microsoft.com/office/drawing/2014/main" id="{10C18930-5154-AC57-A2B2-A15FB863923C}"/>
                    </a:ext>
                  </a:extLst>
                </p14:cNvPr>
                <p14:cNvContentPartPr/>
                <p14:nvPr/>
              </p14:nvContentPartPr>
              <p14:xfrm>
                <a:off x="10983202" y="1979500"/>
                <a:ext cx="21600" cy="237600"/>
              </p14:xfrm>
            </p:contentPart>
          </mc:Choice>
          <mc:Fallback xmlns="">
            <p:pic>
              <p:nvPicPr>
                <p:cNvPr id="180" name="Ink 179">
                  <a:extLst>
                    <a:ext uri="{FF2B5EF4-FFF2-40B4-BE49-F238E27FC236}">
                      <a16:creationId xmlns:a16="http://schemas.microsoft.com/office/drawing/2014/main" id="{10C18930-5154-AC57-A2B2-A15FB863923C}"/>
                    </a:ext>
                  </a:extLst>
                </p:cNvPr>
                <p:cNvPicPr/>
                <p:nvPr/>
              </p:nvPicPr>
              <p:blipFill>
                <a:blip r:embed="rId308"/>
                <a:stretch>
                  <a:fillRect/>
                </a:stretch>
              </p:blipFill>
              <p:spPr>
                <a:xfrm>
                  <a:off x="10974202" y="1970500"/>
                  <a:ext cx="39240" cy="25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9">
              <p14:nvContentPartPr>
                <p14:cNvPr id="181" name="Ink 180">
                  <a:extLst>
                    <a:ext uri="{FF2B5EF4-FFF2-40B4-BE49-F238E27FC236}">
                      <a16:creationId xmlns:a16="http://schemas.microsoft.com/office/drawing/2014/main" id="{0FA6A222-AFCB-0485-FD99-BBD318F8A1DD}"/>
                    </a:ext>
                  </a:extLst>
                </p14:cNvPr>
                <p14:cNvContentPartPr/>
                <p14:nvPr/>
              </p14:nvContentPartPr>
              <p14:xfrm>
                <a:off x="11079322" y="2019460"/>
                <a:ext cx="120600" cy="112680"/>
              </p14:xfrm>
            </p:contentPart>
          </mc:Choice>
          <mc:Fallback xmlns="">
            <p:pic>
              <p:nvPicPr>
                <p:cNvPr id="181" name="Ink 180">
                  <a:extLst>
                    <a:ext uri="{FF2B5EF4-FFF2-40B4-BE49-F238E27FC236}">
                      <a16:creationId xmlns:a16="http://schemas.microsoft.com/office/drawing/2014/main" id="{0FA6A222-AFCB-0485-FD99-BBD318F8A1DD}"/>
                    </a:ext>
                  </a:extLst>
                </p:cNvPr>
                <p:cNvPicPr/>
                <p:nvPr/>
              </p:nvPicPr>
              <p:blipFill>
                <a:blip r:embed="rId310"/>
                <a:stretch>
                  <a:fillRect/>
                </a:stretch>
              </p:blipFill>
              <p:spPr>
                <a:xfrm>
                  <a:off x="11070682" y="2010460"/>
                  <a:ext cx="138240" cy="13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1">
              <p14:nvContentPartPr>
                <p14:cNvPr id="182" name="Ink 181">
                  <a:extLst>
                    <a:ext uri="{FF2B5EF4-FFF2-40B4-BE49-F238E27FC236}">
                      <a16:creationId xmlns:a16="http://schemas.microsoft.com/office/drawing/2014/main" id="{5EDF6C4E-604C-80D1-0CD0-E2CE4564C320}"/>
                    </a:ext>
                  </a:extLst>
                </p14:cNvPr>
                <p14:cNvContentPartPr/>
                <p14:nvPr/>
              </p14:nvContentPartPr>
              <p14:xfrm>
                <a:off x="11261482" y="1917580"/>
                <a:ext cx="60840" cy="199440"/>
              </p14:xfrm>
            </p:contentPart>
          </mc:Choice>
          <mc:Fallback xmlns="">
            <p:pic>
              <p:nvPicPr>
                <p:cNvPr id="182" name="Ink 181">
                  <a:extLst>
                    <a:ext uri="{FF2B5EF4-FFF2-40B4-BE49-F238E27FC236}">
                      <a16:creationId xmlns:a16="http://schemas.microsoft.com/office/drawing/2014/main" id="{5EDF6C4E-604C-80D1-0CD0-E2CE4564C320}"/>
                    </a:ext>
                  </a:extLst>
                </p:cNvPr>
                <p:cNvPicPr/>
                <p:nvPr/>
              </p:nvPicPr>
              <p:blipFill>
                <a:blip r:embed="rId312"/>
                <a:stretch>
                  <a:fillRect/>
                </a:stretch>
              </p:blipFill>
              <p:spPr>
                <a:xfrm>
                  <a:off x="11252842" y="1908940"/>
                  <a:ext cx="78480" cy="21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3">
              <p14:nvContentPartPr>
                <p14:cNvPr id="189" name="Ink 188">
                  <a:extLst>
                    <a:ext uri="{FF2B5EF4-FFF2-40B4-BE49-F238E27FC236}">
                      <a16:creationId xmlns:a16="http://schemas.microsoft.com/office/drawing/2014/main" id="{1C4B48FD-EC6D-929D-6585-04135EB1ECCF}"/>
                    </a:ext>
                  </a:extLst>
                </p14:cNvPr>
                <p14:cNvContentPartPr/>
                <p14:nvPr/>
              </p14:nvContentPartPr>
              <p14:xfrm>
                <a:off x="9164122" y="2408620"/>
                <a:ext cx="187560" cy="47880"/>
              </p14:xfrm>
            </p:contentPart>
          </mc:Choice>
          <mc:Fallback xmlns="">
            <p:pic>
              <p:nvPicPr>
                <p:cNvPr id="189" name="Ink 188">
                  <a:extLst>
                    <a:ext uri="{FF2B5EF4-FFF2-40B4-BE49-F238E27FC236}">
                      <a16:creationId xmlns:a16="http://schemas.microsoft.com/office/drawing/2014/main" id="{1C4B48FD-EC6D-929D-6585-04135EB1ECCF}"/>
                    </a:ext>
                  </a:extLst>
                </p:cNvPr>
                <p:cNvPicPr/>
                <p:nvPr/>
              </p:nvPicPr>
              <p:blipFill>
                <a:blip r:embed="rId314"/>
                <a:stretch>
                  <a:fillRect/>
                </a:stretch>
              </p:blipFill>
              <p:spPr>
                <a:xfrm>
                  <a:off x="9155482" y="2399980"/>
                  <a:ext cx="205200" cy="6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5">
              <p14:nvContentPartPr>
                <p14:cNvPr id="190" name="Ink 189">
                  <a:extLst>
                    <a:ext uri="{FF2B5EF4-FFF2-40B4-BE49-F238E27FC236}">
                      <a16:creationId xmlns:a16="http://schemas.microsoft.com/office/drawing/2014/main" id="{E61611B6-5703-B81E-D7E8-8C43806A49CE}"/>
                    </a:ext>
                  </a:extLst>
                </p14:cNvPr>
                <p14:cNvContentPartPr/>
                <p14:nvPr/>
              </p14:nvContentPartPr>
              <p14:xfrm>
                <a:off x="9496042" y="2328700"/>
                <a:ext cx="116640" cy="64080"/>
              </p14:xfrm>
            </p:contentPart>
          </mc:Choice>
          <mc:Fallback xmlns="">
            <p:pic>
              <p:nvPicPr>
                <p:cNvPr id="190" name="Ink 189">
                  <a:extLst>
                    <a:ext uri="{FF2B5EF4-FFF2-40B4-BE49-F238E27FC236}">
                      <a16:creationId xmlns:a16="http://schemas.microsoft.com/office/drawing/2014/main" id="{E61611B6-5703-B81E-D7E8-8C43806A49CE}"/>
                    </a:ext>
                  </a:extLst>
                </p:cNvPr>
                <p:cNvPicPr/>
                <p:nvPr/>
              </p:nvPicPr>
              <p:blipFill>
                <a:blip r:embed="rId316"/>
                <a:stretch>
                  <a:fillRect/>
                </a:stretch>
              </p:blipFill>
              <p:spPr>
                <a:xfrm>
                  <a:off x="9487042" y="2319700"/>
                  <a:ext cx="134280" cy="8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7">
              <p14:nvContentPartPr>
                <p14:cNvPr id="175" name="Ink 174">
                  <a:extLst>
                    <a:ext uri="{FF2B5EF4-FFF2-40B4-BE49-F238E27FC236}">
                      <a16:creationId xmlns:a16="http://schemas.microsoft.com/office/drawing/2014/main" id="{205C6087-3975-4B6E-122C-60C86C8C0DE3}"/>
                    </a:ext>
                  </a:extLst>
                </p14:cNvPr>
                <p14:cNvContentPartPr/>
                <p14:nvPr/>
              </p14:nvContentPartPr>
              <p14:xfrm>
                <a:off x="10606282" y="2053300"/>
                <a:ext cx="107280" cy="123120"/>
              </p14:xfrm>
            </p:contentPart>
          </mc:Choice>
          <mc:Fallback xmlns="">
            <p:pic>
              <p:nvPicPr>
                <p:cNvPr id="175" name="Ink 174">
                  <a:extLst>
                    <a:ext uri="{FF2B5EF4-FFF2-40B4-BE49-F238E27FC236}">
                      <a16:creationId xmlns:a16="http://schemas.microsoft.com/office/drawing/2014/main" id="{205C6087-3975-4B6E-122C-60C86C8C0DE3}"/>
                    </a:ext>
                  </a:extLst>
                </p:cNvPr>
                <p:cNvPicPr/>
                <p:nvPr/>
              </p:nvPicPr>
              <p:blipFill>
                <a:blip r:embed="rId318"/>
                <a:stretch>
                  <a:fillRect/>
                </a:stretch>
              </p:blipFill>
              <p:spPr>
                <a:xfrm>
                  <a:off x="10597282" y="2044660"/>
                  <a:ext cx="124920" cy="14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9">
              <p14:nvContentPartPr>
                <p14:cNvPr id="177" name="Ink 176">
                  <a:extLst>
                    <a:ext uri="{FF2B5EF4-FFF2-40B4-BE49-F238E27FC236}">
                      <a16:creationId xmlns:a16="http://schemas.microsoft.com/office/drawing/2014/main" id="{392145A3-2AD1-2091-5B1C-A820A87D5418}"/>
                    </a:ext>
                  </a:extLst>
                </p14:cNvPr>
                <p14:cNvContentPartPr/>
                <p14:nvPr/>
              </p14:nvContentPartPr>
              <p14:xfrm>
                <a:off x="10635802" y="2104420"/>
                <a:ext cx="88920" cy="73080"/>
              </p14:xfrm>
            </p:contentPart>
          </mc:Choice>
          <mc:Fallback xmlns="">
            <p:pic>
              <p:nvPicPr>
                <p:cNvPr id="177" name="Ink 176">
                  <a:extLst>
                    <a:ext uri="{FF2B5EF4-FFF2-40B4-BE49-F238E27FC236}">
                      <a16:creationId xmlns:a16="http://schemas.microsoft.com/office/drawing/2014/main" id="{392145A3-2AD1-2091-5B1C-A820A87D5418}"/>
                    </a:ext>
                  </a:extLst>
                </p:cNvPr>
                <p:cNvPicPr/>
                <p:nvPr/>
              </p:nvPicPr>
              <p:blipFill>
                <a:blip r:embed="rId320"/>
                <a:stretch>
                  <a:fillRect/>
                </a:stretch>
              </p:blipFill>
              <p:spPr>
                <a:xfrm>
                  <a:off x="10626802" y="2095780"/>
                  <a:ext cx="106560" cy="9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1">
              <p14:nvContentPartPr>
                <p14:cNvPr id="191" name="Ink 190">
                  <a:extLst>
                    <a:ext uri="{FF2B5EF4-FFF2-40B4-BE49-F238E27FC236}">
                      <a16:creationId xmlns:a16="http://schemas.microsoft.com/office/drawing/2014/main" id="{4C5E415E-6174-5843-A1D9-95AA2A371773}"/>
                    </a:ext>
                  </a:extLst>
                </p14:cNvPr>
                <p14:cNvContentPartPr/>
                <p14:nvPr/>
              </p14:nvContentPartPr>
              <p14:xfrm>
                <a:off x="10156642" y="2158420"/>
                <a:ext cx="382320" cy="51840"/>
              </p14:xfrm>
            </p:contentPart>
          </mc:Choice>
          <mc:Fallback xmlns="">
            <p:pic>
              <p:nvPicPr>
                <p:cNvPr id="191" name="Ink 190">
                  <a:extLst>
                    <a:ext uri="{FF2B5EF4-FFF2-40B4-BE49-F238E27FC236}">
                      <a16:creationId xmlns:a16="http://schemas.microsoft.com/office/drawing/2014/main" id="{4C5E415E-6174-5843-A1D9-95AA2A371773}"/>
                    </a:ext>
                  </a:extLst>
                </p:cNvPr>
                <p:cNvPicPr/>
                <p:nvPr/>
              </p:nvPicPr>
              <p:blipFill>
                <a:blip r:embed="rId322"/>
                <a:stretch>
                  <a:fillRect/>
                </a:stretch>
              </p:blipFill>
              <p:spPr>
                <a:xfrm>
                  <a:off x="10147642" y="2149780"/>
                  <a:ext cx="399960" cy="6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3">
              <p14:nvContentPartPr>
                <p14:cNvPr id="192" name="Ink 191">
                  <a:extLst>
                    <a:ext uri="{FF2B5EF4-FFF2-40B4-BE49-F238E27FC236}">
                      <a16:creationId xmlns:a16="http://schemas.microsoft.com/office/drawing/2014/main" id="{D0C683AD-37BD-5843-DEB5-E5704B82B3CB}"/>
                    </a:ext>
                  </a:extLst>
                </p14:cNvPr>
                <p14:cNvContentPartPr/>
                <p14:nvPr/>
              </p14:nvContentPartPr>
              <p14:xfrm>
                <a:off x="8189602" y="1925500"/>
                <a:ext cx="50400" cy="183960"/>
              </p14:xfrm>
            </p:contentPart>
          </mc:Choice>
          <mc:Fallback xmlns="">
            <p:pic>
              <p:nvPicPr>
                <p:cNvPr id="192" name="Ink 191">
                  <a:extLst>
                    <a:ext uri="{FF2B5EF4-FFF2-40B4-BE49-F238E27FC236}">
                      <a16:creationId xmlns:a16="http://schemas.microsoft.com/office/drawing/2014/main" id="{D0C683AD-37BD-5843-DEB5-E5704B82B3CB}"/>
                    </a:ext>
                  </a:extLst>
                </p:cNvPr>
                <p:cNvPicPr/>
                <p:nvPr/>
              </p:nvPicPr>
              <p:blipFill>
                <a:blip r:embed="rId324"/>
                <a:stretch>
                  <a:fillRect/>
                </a:stretch>
              </p:blipFill>
              <p:spPr>
                <a:xfrm>
                  <a:off x="8180602" y="1916500"/>
                  <a:ext cx="68040" cy="20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5">
              <p14:nvContentPartPr>
                <p14:cNvPr id="193" name="Ink 192">
                  <a:extLst>
                    <a:ext uri="{FF2B5EF4-FFF2-40B4-BE49-F238E27FC236}">
                      <a16:creationId xmlns:a16="http://schemas.microsoft.com/office/drawing/2014/main" id="{DBE42106-B1B4-82E6-DFDE-1771C865F6FF}"/>
                    </a:ext>
                  </a:extLst>
                </p14:cNvPr>
                <p14:cNvContentPartPr/>
                <p14:nvPr/>
              </p14:nvContentPartPr>
              <p14:xfrm>
                <a:off x="8164762" y="1921180"/>
                <a:ext cx="169560" cy="163440"/>
              </p14:xfrm>
            </p:contentPart>
          </mc:Choice>
          <mc:Fallback xmlns="">
            <p:pic>
              <p:nvPicPr>
                <p:cNvPr id="193" name="Ink 192">
                  <a:extLst>
                    <a:ext uri="{FF2B5EF4-FFF2-40B4-BE49-F238E27FC236}">
                      <a16:creationId xmlns:a16="http://schemas.microsoft.com/office/drawing/2014/main" id="{DBE42106-B1B4-82E6-DFDE-1771C865F6FF}"/>
                    </a:ext>
                  </a:extLst>
                </p:cNvPr>
                <p:cNvPicPr/>
                <p:nvPr/>
              </p:nvPicPr>
              <p:blipFill>
                <a:blip r:embed="rId326"/>
                <a:stretch>
                  <a:fillRect/>
                </a:stretch>
              </p:blipFill>
              <p:spPr>
                <a:xfrm>
                  <a:off x="8155762" y="1912540"/>
                  <a:ext cx="187200" cy="18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7">
              <p14:nvContentPartPr>
                <p14:cNvPr id="194" name="Ink 193">
                  <a:extLst>
                    <a:ext uri="{FF2B5EF4-FFF2-40B4-BE49-F238E27FC236}">
                      <a16:creationId xmlns:a16="http://schemas.microsoft.com/office/drawing/2014/main" id="{C9E549CA-C70C-D54C-3137-4207DBA5FB9B}"/>
                    </a:ext>
                  </a:extLst>
                </p14:cNvPr>
                <p14:cNvContentPartPr/>
                <p14:nvPr/>
              </p14:nvContentPartPr>
              <p14:xfrm>
                <a:off x="8362402" y="1901380"/>
                <a:ext cx="63720" cy="107280"/>
              </p14:xfrm>
            </p:contentPart>
          </mc:Choice>
          <mc:Fallback xmlns="">
            <p:pic>
              <p:nvPicPr>
                <p:cNvPr id="194" name="Ink 193">
                  <a:extLst>
                    <a:ext uri="{FF2B5EF4-FFF2-40B4-BE49-F238E27FC236}">
                      <a16:creationId xmlns:a16="http://schemas.microsoft.com/office/drawing/2014/main" id="{C9E549CA-C70C-D54C-3137-4207DBA5FB9B}"/>
                    </a:ext>
                  </a:extLst>
                </p:cNvPr>
                <p:cNvPicPr/>
                <p:nvPr/>
              </p:nvPicPr>
              <p:blipFill>
                <a:blip r:embed="rId328"/>
                <a:stretch>
                  <a:fillRect/>
                </a:stretch>
              </p:blipFill>
              <p:spPr>
                <a:xfrm>
                  <a:off x="8353402" y="1892380"/>
                  <a:ext cx="81360" cy="12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9">
              <p14:nvContentPartPr>
                <p14:cNvPr id="195" name="Ink 194">
                  <a:extLst>
                    <a:ext uri="{FF2B5EF4-FFF2-40B4-BE49-F238E27FC236}">
                      <a16:creationId xmlns:a16="http://schemas.microsoft.com/office/drawing/2014/main" id="{66897538-C26E-73AB-DD6E-86F1D24F2891}"/>
                    </a:ext>
                  </a:extLst>
                </p14:cNvPr>
                <p14:cNvContentPartPr/>
                <p14:nvPr/>
              </p14:nvContentPartPr>
              <p14:xfrm>
                <a:off x="8467882" y="1870780"/>
                <a:ext cx="111600" cy="116280"/>
              </p14:xfrm>
            </p:contentPart>
          </mc:Choice>
          <mc:Fallback xmlns="">
            <p:pic>
              <p:nvPicPr>
                <p:cNvPr id="195" name="Ink 194">
                  <a:extLst>
                    <a:ext uri="{FF2B5EF4-FFF2-40B4-BE49-F238E27FC236}">
                      <a16:creationId xmlns:a16="http://schemas.microsoft.com/office/drawing/2014/main" id="{66897538-C26E-73AB-DD6E-86F1D24F2891}"/>
                    </a:ext>
                  </a:extLst>
                </p:cNvPr>
                <p:cNvPicPr/>
                <p:nvPr/>
              </p:nvPicPr>
              <p:blipFill>
                <a:blip r:embed="rId330"/>
                <a:stretch>
                  <a:fillRect/>
                </a:stretch>
              </p:blipFill>
              <p:spPr>
                <a:xfrm>
                  <a:off x="8459242" y="1862140"/>
                  <a:ext cx="12924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1">
              <p14:nvContentPartPr>
                <p14:cNvPr id="196" name="Ink 195">
                  <a:extLst>
                    <a:ext uri="{FF2B5EF4-FFF2-40B4-BE49-F238E27FC236}">
                      <a16:creationId xmlns:a16="http://schemas.microsoft.com/office/drawing/2014/main" id="{C6970EDF-3EEB-A7EC-6FE1-141CD977562E}"/>
                    </a:ext>
                  </a:extLst>
                </p14:cNvPr>
                <p14:cNvContentPartPr/>
                <p14:nvPr/>
              </p14:nvContentPartPr>
              <p14:xfrm>
                <a:off x="8632042" y="1844140"/>
                <a:ext cx="54720" cy="59040"/>
              </p14:xfrm>
            </p:contentPart>
          </mc:Choice>
          <mc:Fallback xmlns="">
            <p:pic>
              <p:nvPicPr>
                <p:cNvPr id="196" name="Ink 195">
                  <a:extLst>
                    <a:ext uri="{FF2B5EF4-FFF2-40B4-BE49-F238E27FC236}">
                      <a16:creationId xmlns:a16="http://schemas.microsoft.com/office/drawing/2014/main" id="{C6970EDF-3EEB-A7EC-6FE1-141CD977562E}"/>
                    </a:ext>
                  </a:extLst>
                </p:cNvPr>
                <p:cNvPicPr/>
                <p:nvPr/>
              </p:nvPicPr>
              <p:blipFill>
                <a:blip r:embed="rId332"/>
                <a:stretch>
                  <a:fillRect/>
                </a:stretch>
              </p:blipFill>
              <p:spPr>
                <a:xfrm>
                  <a:off x="8623042" y="1835500"/>
                  <a:ext cx="72360" cy="7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3">
              <p14:nvContentPartPr>
                <p14:cNvPr id="197" name="Ink 196">
                  <a:extLst>
                    <a:ext uri="{FF2B5EF4-FFF2-40B4-BE49-F238E27FC236}">
                      <a16:creationId xmlns:a16="http://schemas.microsoft.com/office/drawing/2014/main" id="{8EFE35DD-1C05-4DD3-324B-727A4BE8A1F4}"/>
                    </a:ext>
                  </a:extLst>
                </p14:cNvPr>
                <p14:cNvContentPartPr/>
                <p14:nvPr/>
              </p14:nvContentPartPr>
              <p14:xfrm>
                <a:off x="8610082" y="1806700"/>
                <a:ext cx="158400" cy="111240"/>
              </p14:xfrm>
            </p:contentPart>
          </mc:Choice>
          <mc:Fallback xmlns="">
            <p:pic>
              <p:nvPicPr>
                <p:cNvPr id="197" name="Ink 196">
                  <a:extLst>
                    <a:ext uri="{FF2B5EF4-FFF2-40B4-BE49-F238E27FC236}">
                      <a16:creationId xmlns:a16="http://schemas.microsoft.com/office/drawing/2014/main" id="{8EFE35DD-1C05-4DD3-324B-727A4BE8A1F4}"/>
                    </a:ext>
                  </a:extLst>
                </p:cNvPr>
                <p:cNvPicPr/>
                <p:nvPr/>
              </p:nvPicPr>
              <p:blipFill>
                <a:blip r:embed="rId334"/>
                <a:stretch>
                  <a:fillRect/>
                </a:stretch>
              </p:blipFill>
              <p:spPr>
                <a:xfrm>
                  <a:off x="8601082" y="1798060"/>
                  <a:ext cx="176040" cy="12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5">
              <p14:nvContentPartPr>
                <p14:cNvPr id="198" name="Ink 197">
                  <a:extLst>
                    <a:ext uri="{FF2B5EF4-FFF2-40B4-BE49-F238E27FC236}">
                      <a16:creationId xmlns:a16="http://schemas.microsoft.com/office/drawing/2014/main" id="{D94E70C3-851A-BB04-C87A-0D070D72B867}"/>
                    </a:ext>
                  </a:extLst>
                </p14:cNvPr>
                <p14:cNvContentPartPr/>
                <p14:nvPr/>
              </p14:nvContentPartPr>
              <p14:xfrm>
                <a:off x="8836162" y="1725700"/>
                <a:ext cx="85680" cy="146160"/>
              </p14:xfrm>
            </p:contentPart>
          </mc:Choice>
          <mc:Fallback xmlns="">
            <p:pic>
              <p:nvPicPr>
                <p:cNvPr id="198" name="Ink 197">
                  <a:extLst>
                    <a:ext uri="{FF2B5EF4-FFF2-40B4-BE49-F238E27FC236}">
                      <a16:creationId xmlns:a16="http://schemas.microsoft.com/office/drawing/2014/main" id="{D94E70C3-851A-BB04-C87A-0D070D72B867}"/>
                    </a:ext>
                  </a:extLst>
                </p:cNvPr>
                <p:cNvPicPr/>
                <p:nvPr/>
              </p:nvPicPr>
              <p:blipFill>
                <a:blip r:embed="rId336"/>
                <a:stretch>
                  <a:fillRect/>
                </a:stretch>
              </p:blipFill>
              <p:spPr>
                <a:xfrm>
                  <a:off x="8827162" y="1716700"/>
                  <a:ext cx="103320" cy="16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7">
              <p14:nvContentPartPr>
                <p14:cNvPr id="199" name="Ink 198">
                  <a:extLst>
                    <a:ext uri="{FF2B5EF4-FFF2-40B4-BE49-F238E27FC236}">
                      <a16:creationId xmlns:a16="http://schemas.microsoft.com/office/drawing/2014/main" id="{542EDD12-ECC8-541E-D2B5-505971AA9217}"/>
                    </a:ext>
                  </a:extLst>
                </p14:cNvPr>
                <p14:cNvContentPartPr/>
                <p14:nvPr/>
              </p14:nvContentPartPr>
              <p14:xfrm>
                <a:off x="9007882" y="1715620"/>
                <a:ext cx="116640" cy="115200"/>
              </p14:xfrm>
            </p:contentPart>
          </mc:Choice>
          <mc:Fallback xmlns="">
            <p:pic>
              <p:nvPicPr>
                <p:cNvPr id="199" name="Ink 198">
                  <a:extLst>
                    <a:ext uri="{FF2B5EF4-FFF2-40B4-BE49-F238E27FC236}">
                      <a16:creationId xmlns:a16="http://schemas.microsoft.com/office/drawing/2014/main" id="{542EDD12-ECC8-541E-D2B5-505971AA9217}"/>
                    </a:ext>
                  </a:extLst>
                </p:cNvPr>
                <p:cNvPicPr/>
                <p:nvPr/>
              </p:nvPicPr>
              <p:blipFill>
                <a:blip r:embed="rId338"/>
                <a:stretch>
                  <a:fillRect/>
                </a:stretch>
              </p:blipFill>
              <p:spPr>
                <a:xfrm>
                  <a:off x="8999242" y="1706620"/>
                  <a:ext cx="134280" cy="13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9">
              <p14:nvContentPartPr>
                <p14:cNvPr id="200" name="Ink 199">
                  <a:extLst>
                    <a:ext uri="{FF2B5EF4-FFF2-40B4-BE49-F238E27FC236}">
                      <a16:creationId xmlns:a16="http://schemas.microsoft.com/office/drawing/2014/main" id="{599DEB16-A5A5-6238-0C20-EDBBED0B934E}"/>
                    </a:ext>
                  </a:extLst>
                </p14:cNvPr>
                <p14:cNvContentPartPr/>
                <p14:nvPr/>
              </p14:nvContentPartPr>
              <p14:xfrm>
                <a:off x="9306682" y="1635340"/>
                <a:ext cx="260280" cy="109080"/>
              </p14:xfrm>
            </p:contentPart>
          </mc:Choice>
          <mc:Fallback xmlns="">
            <p:pic>
              <p:nvPicPr>
                <p:cNvPr id="200" name="Ink 199">
                  <a:extLst>
                    <a:ext uri="{FF2B5EF4-FFF2-40B4-BE49-F238E27FC236}">
                      <a16:creationId xmlns:a16="http://schemas.microsoft.com/office/drawing/2014/main" id="{599DEB16-A5A5-6238-0C20-EDBBED0B934E}"/>
                    </a:ext>
                  </a:extLst>
                </p:cNvPr>
                <p:cNvPicPr/>
                <p:nvPr/>
              </p:nvPicPr>
              <p:blipFill>
                <a:blip r:embed="rId340"/>
                <a:stretch>
                  <a:fillRect/>
                </a:stretch>
              </p:blipFill>
              <p:spPr>
                <a:xfrm>
                  <a:off x="9297682" y="1626340"/>
                  <a:ext cx="277920" cy="12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1">
              <p14:nvContentPartPr>
                <p14:cNvPr id="201" name="Ink 200">
                  <a:extLst>
                    <a:ext uri="{FF2B5EF4-FFF2-40B4-BE49-F238E27FC236}">
                      <a16:creationId xmlns:a16="http://schemas.microsoft.com/office/drawing/2014/main" id="{71FF965C-3A6C-A782-5A51-3F16049B14E6}"/>
                    </a:ext>
                  </a:extLst>
                </p14:cNvPr>
                <p14:cNvContentPartPr/>
                <p14:nvPr/>
              </p14:nvContentPartPr>
              <p14:xfrm>
                <a:off x="9570202" y="1575940"/>
                <a:ext cx="251640" cy="129240"/>
              </p14:xfrm>
            </p:contentPart>
          </mc:Choice>
          <mc:Fallback xmlns="">
            <p:pic>
              <p:nvPicPr>
                <p:cNvPr id="201" name="Ink 200">
                  <a:extLst>
                    <a:ext uri="{FF2B5EF4-FFF2-40B4-BE49-F238E27FC236}">
                      <a16:creationId xmlns:a16="http://schemas.microsoft.com/office/drawing/2014/main" id="{71FF965C-3A6C-A782-5A51-3F16049B14E6}"/>
                    </a:ext>
                  </a:extLst>
                </p:cNvPr>
                <p:cNvPicPr/>
                <p:nvPr/>
              </p:nvPicPr>
              <p:blipFill>
                <a:blip r:embed="rId342"/>
                <a:stretch>
                  <a:fillRect/>
                </a:stretch>
              </p:blipFill>
              <p:spPr>
                <a:xfrm>
                  <a:off x="9561562" y="1567300"/>
                  <a:ext cx="269280" cy="14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3">
              <p14:nvContentPartPr>
                <p14:cNvPr id="202" name="Ink 201">
                  <a:extLst>
                    <a:ext uri="{FF2B5EF4-FFF2-40B4-BE49-F238E27FC236}">
                      <a16:creationId xmlns:a16="http://schemas.microsoft.com/office/drawing/2014/main" id="{AAE98AD6-91A4-B7DB-FB18-4935F44F9415}"/>
                    </a:ext>
                  </a:extLst>
                </p14:cNvPr>
                <p14:cNvContentPartPr/>
                <p14:nvPr/>
              </p14:nvContentPartPr>
              <p14:xfrm>
                <a:off x="9849202" y="1484860"/>
                <a:ext cx="291960" cy="173160"/>
              </p14:xfrm>
            </p:contentPart>
          </mc:Choice>
          <mc:Fallback xmlns="">
            <p:pic>
              <p:nvPicPr>
                <p:cNvPr id="202" name="Ink 201">
                  <a:extLst>
                    <a:ext uri="{FF2B5EF4-FFF2-40B4-BE49-F238E27FC236}">
                      <a16:creationId xmlns:a16="http://schemas.microsoft.com/office/drawing/2014/main" id="{AAE98AD6-91A4-B7DB-FB18-4935F44F9415}"/>
                    </a:ext>
                  </a:extLst>
                </p:cNvPr>
                <p:cNvPicPr/>
                <p:nvPr/>
              </p:nvPicPr>
              <p:blipFill>
                <a:blip r:embed="rId344"/>
                <a:stretch>
                  <a:fillRect/>
                </a:stretch>
              </p:blipFill>
              <p:spPr>
                <a:xfrm>
                  <a:off x="9840202" y="1475860"/>
                  <a:ext cx="309600" cy="19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5">
              <p14:nvContentPartPr>
                <p14:cNvPr id="203" name="Ink 202">
                  <a:extLst>
                    <a:ext uri="{FF2B5EF4-FFF2-40B4-BE49-F238E27FC236}">
                      <a16:creationId xmlns:a16="http://schemas.microsoft.com/office/drawing/2014/main" id="{8AD03B90-9456-C77D-4446-AC6FC4F8D08C}"/>
                    </a:ext>
                  </a:extLst>
                </p14:cNvPr>
                <p14:cNvContentPartPr/>
                <p14:nvPr/>
              </p14:nvContentPartPr>
              <p14:xfrm>
                <a:off x="10218922" y="1540300"/>
                <a:ext cx="21960" cy="23400"/>
              </p14:xfrm>
            </p:contentPart>
          </mc:Choice>
          <mc:Fallback xmlns="">
            <p:pic>
              <p:nvPicPr>
                <p:cNvPr id="203" name="Ink 202">
                  <a:extLst>
                    <a:ext uri="{FF2B5EF4-FFF2-40B4-BE49-F238E27FC236}">
                      <a16:creationId xmlns:a16="http://schemas.microsoft.com/office/drawing/2014/main" id="{8AD03B90-9456-C77D-4446-AC6FC4F8D08C}"/>
                    </a:ext>
                  </a:extLst>
                </p:cNvPr>
                <p:cNvPicPr/>
                <p:nvPr/>
              </p:nvPicPr>
              <p:blipFill>
                <a:blip r:embed="rId346"/>
                <a:stretch>
                  <a:fillRect/>
                </a:stretch>
              </p:blipFill>
              <p:spPr>
                <a:xfrm>
                  <a:off x="10209922" y="1531300"/>
                  <a:ext cx="39600" cy="4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7">
              <p14:nvContentPartPr>
                <p14:cNvPr id="230" name="Ink 229">
                  <a:extLst>
                    <a:ext uri="{FF2B5EF4-FFF2-40B4-BE49-F238E27FC236}">
                      <a16:creationId xmlns:a16="http://schemas.microsoft.com/office/drawing/2014/main" id="{C4D78296-6672-276C-812D-D9247949F401}"/>
                    </a:ext>
                  </a:extLst>
                </p14:cNvPr>
                <p14:cNvContentPartPr/>
                <p14:nvPr/>
              </p14:nvContentPartPr>
              <p14:xfrm>
                <a:off x="8385082" y="1818580"/>
                <a:ext cx="1527120" cy="470880"/>
              </p14:xfrm>
            </p:contentPart>
          </mc:Choice>
          <mc:Fallback xmlns="">
            <p:pic>
              <p:nvPicPr>
                <p:cNvPr id="230" name="Ink 229">
                  <a:extLst>
                    <a:ext uri="{FF2B5EF4-FFF2-40B4-BE49-F238E27FC236}">
                      <a16:creationId xmlns:a16="http://schemas.microsoft.com/office/drawing/2014/main" id="{C4D78296-6672-276C-812D-D9247949F401}"/>
                    </a:ext>
                  </a:extLst>
                </p:cNvPr>
                <p:cNvPicPr/>
                <p:nvPr/>
              </p:nvPicPr>
              <p:blipFill>
                <a:blip r:embed="rId348"/>
                <a:stretch>
                  <a:fillRect/>
                </a:stretch>
              </p:blipFill>
              <p:spPr>
                <a:xfrm>
                  <a:off x="8376442" y="1809580"/>
                  <a:ext cx="1544760" cy="4885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35" name="Group 234">
            <a:extLst>
              <a:ext uri="{FF2B5EF4-FFF2-40B4-BE49-F238E27FC236}">
                <a16:creationId xmlns:a16="http://schemas.microsoft.com/office/drawing/2014/main" id="{D07843AC-EBF4-3B73-AE28-3AF24AA9142C}"/>
              </a:ext>
            </a:extLst>
          </p:cNvPr>
          <p:cNvGrpSpPr/>
          <p:nvPr/>
        </p:nvGrpSpPr>
        <p:grpSpPr>
          <a:xfrm>
            <a:off x="9711682" y="2414380"/>
            <a:ext cx="412920" cy="192960"/>
            <a:chOff x="9711682" y="2414380"/>
            <a:chExt cx="412920" cy="1929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49">
              <p14:nvContentPartPr>
                <p14:cNvPr id="232" name="Ink 231">
                  <a:extLst>
                    <a:ext uri="{FF2B5EF4-FFF2-40B4-BE49-F238E27FC236}">
                      <a16:creationId xmlns:a16="http://schemas.microsoft.com/office/drawing/2014/main" id="{F66650BD-A35C-BE54-42AA-1AC5253AB51D}"/>
                    </a:ext>
                  </a:extLst>
                </p14:cNvPr>
                <p14:cNvContentPartPr/>
                <p14:nvPr/>
              </p14:nvContentPartPr>
              <p14:xfrm>
                <a:off x="9780442" y="2431300"/>
                <a:ext cx="344160" cy="176040"/>
              </p14:xfrm>
            </p:contentPart>
          </mc:Choice>
          <mc:Fallback xmlns="">
            <p:pic>
              <p:nvPicPr>
                <p:cNvPr id="232" name="Ink 231">
                  <a:extLst>
                    <a:ext uri="{FF2B5EF4-FFF2-40B4-BE49-F238E27FC236}">
                      <a16:creationId xmlns:a16="http://schemas.microsoft.com/office/drawing/2014/main" id="{F66650BD-A35C-BE54-42AA-1AC5253AB51D}"/>
                    </a:ext>
                  </a:extLst>
                </p:cNvPr>
                <p:cNvPicPr/>
                <p:nvPr/>
              </p:nvPicPr>
              <p:blipFill>
                <a:blip r:embed="rId350"/>
                <a:stretch>
                  <a:fillRect/>
                </a:stretch>
              </p:blipFill>
              <p:spPr>
                <a:xfrm>
                  <a:off x="9771442" y="2422660"/>
                  <a:ext cx="361800" cy="19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1">
              <p14:nvContentPartPr>
                <p14:cNvPr id="233" name="Ink 232">
                  <a:extLst>
                    <a:ext uri="{FF2B5EF4-FFF2-40B4-BE49-F238E27FC236}">
                      <a16:creationId xmlns:a16="http://schemas.microsoft.com/office/drawing/2014/main" id="{3DFD3F00-C0BE-BA62-8107-C8EAB7AC92C2}"/>
                    </a:ext>
                  </a:extLst>
                </p14:cNvPr>
                <p14:cNvContentPartPr/>
                <p14:nvPr/>
              </p14:nvContentPartPr>
              <p14:xfrm>
                <a:off x="9711682" y="2414380"/>
                <a:ext cx="182880" cy="122400"/>
              </p14:xfrm>
            </p:contentPart>
          </mc:Choice>
          <mc:Fallback xmlns="">
            <p:pic>
              <p:nvPicPr>
                <p:cNvPr id="233" name="Ink 232">
                  <a:extLst>
                    <a:ext uri="{FF2B5EF4-FFF2-40B4-BE49-F238E27FC236}">
                      <a16:creationId xmlns:a16="http://schemas.microsoft.com/office/drawing/2014/main" id="{3DFD3F00-C0BE-BA62-8107-C8EAB7AC92C2}"/>
                    </a:ext>
                  </a:extLst>
                </p:cNvPr>
                <p:cNvPicPr/>
                <p:nvPr/>
              </p:nvPicPr>
              <p:blipFill>
                <a:blip r:embed="rId352"/>
                <a:stretch>
                  <a:fillRect/>
                </a:stretch>
              </p:blipFill>
              <p:spPr>
                <a:xfrm>
                  <a:off x="9702682" y="2405740"/>
                  <a:ext cx="200520" cy="14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3">
              <p14:nvContentPartPr>
                <p14:cNvPr id="234" name="Ink 233">
                  <a:extLst>
                    <a:ext uri="{FF2B5EF4-FFF2-40B4-BE49-F238E27FC236}">
                      <a16:creationId xmlns:a16="http://schemas.microsoft.com/office/drawing/2014/main" id="{2CDFD697-79E1-A556-3632-3FF43366B317}"/>
                    </a:ext>
                  </a:extLst>
                </p14:cNvPr>
                <p14:cNvContentPartPr/>
                <p14:nvPr/>
              </p14:nvContentPartPr>
              <p14:xfrm>
                <a:off x="9731122" y="2416540"/>
                <a:ext cx="110880" cy="74520"/>
              </p14:xfrm>
            </p:contentPart>
          </mc:Choice>
          <mc:Fallback xmlns="">
            <p:pic>
              <p:nvPicPr>
                <p:cNvPr id="234" name="Ink 233">
                  <a:extLst>
                    <a:ext uri="{FF2B5EF4-FFF2-40B4-BE49-F238E27FC236}">
                      <a16:creationId xmlns:a16="http://schemas.microsoft.com/office/drawing/2014/main" id="{2CDFD697-79E1-A556-3632-3FF43366B317}"/>
                    </a:ext>
                  </a:extLst>
                </p:cNvPr>
                <p:cNvPicPr/>
                <p:nvPr/>
              </p:nvPicPr>
              <p:blipFill>
                <a:blip r:embed="rId354"/>
                <a:stretch>
                  <a:fillRect/>
                </a:stretch>
              </p:blipFill>
              <p:spPr>
                <a:xfrm>
                  <a:off x="9722122" y="2407900"/>
                  <a:ext cx="128520" cy="921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57" name="Group 256">
            <a:extLst>
              <a:ext uri="{FF2B5EF4-FFF2-40B4-BE49-F238E27FC236}">
                <a16:creationId xmlns:a16="http://schemas.microsoft.com/office/drawing/2014/main" id="{B0082AF6-D69C-37B1-93C8-8085404F8391}"/>
              </a:ext>
            </a:extLst>
          </p:cNvPr>
          <p:cNvGrpSpPr/>
          <p:nvPr/>
        </p:nvGrpSpPr>
        <p:grpSpPr>
          <a:xfrm>
            <a:off x="10331602" y="2265340"/>
            <a:ext cx="1472400" cy="726840"/>
            <a:chOff x="10331602" y="2265340"/>
            <a:chExt cx="1472400" cy="7268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55">
              <p14:nvContentPartPr>
                <p14:cNvPr id="236" name="Ink 235">
                  <a:extLst>
                    <a:ext uri="{FF2B5EF4-FFF2-40B4-BE49-F238E27FC236}">
                      <a16:creationId xmlns:a16="http://schemas.microsoft.com/office/drawing/2014/main" id="{0FBEF37E-9124-4C95-1E85-075F93B7D1C5}"/>
                    </a:ext>
                  </a:extLst>
                </p14:cNvPr>
                <p14:cNvContentPartPr/>
                <p14:nvPr/>
              </p14:nvContentPartPr>
              <p14:xfrm>
                <a:off x="10345642" y="2465140"/>
                <a:ext cx="103680" cy="35640"/>
              </p14:xfrm>
            </p:contentPart>
          </mc:Choice>
          <mc:Fallback xmlns="">
            <p:pic>
              <p:nvPicPr>
                <p:cNvPr id="236" name="Ink 235">
                  <a:extLst>
                    <a:ext uri="{FF2B5EF4-FFF2-40B4-BE49-F238E27FC236}">
                      <a16:creationId xmlns:a16="http://schemas.microsoft.com/office/drawing/2014/main" id="{0FBEF37E-9124-4C95-1E85-075F93B7D1C5}"/>
                    </a:ext>
                  </a:extLst>
                </p:cNvPr>
                <p:cNvPicPr/>
                <p:nvPr/>
              </p:nvPicPr>
              <p:blipFill>
                <a:blip r:embed="rId356"/>
                <a:stretch>
                  <a:fillRect/>
                </a:stretch>
              </p:blipFill>
              <p:spPr>
                <a:xfrm>
                  <a:off x="10337002" y="2456500"/>
                  <a:ext cx="121320" cy="5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7">
              <p14:nvContentPartPr>
                <p14:cNvPr id="237" name="Ink 236">
                  <a:extLst>
                    <a:ext uri="{FF2B5EF4-FFF2-40B4-BE49-F238E27FC236}">
                      <a16:creationId xmlns:a16="http://schemas.microsoft.com/office/drawing/2014/main" id="{84965D76-B6CD-1C9A-D126-5F09B61F280C}"/>
                    </a:ext>
                  </a:extLst>
                </p14:cNvPr>
                <p14:cNvContentPartPr/>
                <p14:nvPr/>
              </p14:nvContentPartPr>
              <p14:xfrm>
                <a:off x="10346002" y="2480980"/>
                <a:ext cx="92520" cy="153000"/>
              </p14:xfrm>
            </p:contentPart>
          </mc:Choice>
          <mc:Fallback xmlns="">
            <p:pic>
              <p:nvPicPr>
                <p:cNvPr id="237" name="Ink 236">
                  <a:extLst>
                    <a:ext uri="{FF2B5EF4-FFF2-40B4-BE49-F238E27FC236}">
                      <a16:creationId xmlns:a16="http://schemas.microsoft.com/office/drawing/2014/main" id="{84965D76-B6CD-1C9A-D126-5F09B61F280C}"/>
                    </a:ext>
                  </a:extLst>
                </p:cNvPr>
                <p:cNvPicPr/>
                <p:nvPr/>
              </p:nvPicPr>
              <p:blipFill>
                <a:blip r:embed="rId358"/>
                <a:stretch>
                  <a:fillRect/>
                </a:stretch>
              </p:blipFill>
              <p:spPr>
                <a:xfrm>
                  <a:off x="10337002" y="2472340"/>
                  <a:ext cx="110160" cy="17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9">
              <p14:nvContentPartPr>
                <p14:cNvPr id="238" name="Ink 237">
                  <a:extLst>
                    <a:ext uri="{FF2B5EF4-FFF2-40B4-BE49-F238E27FC236}">
                      <a16:creationId xmlns:a16="http://schemas.microsoft.com/office/drawing/2014/main" id="{7C014846-4BDF-6EB2-17D6-7E3197942661}"/>
                    </a:ext>
                  </a:extLst>
                </p14:cNvPr>
                <p14:cNvContentPartPr/>
                <p14:nvPr/>
              </p14:nvContentPartPr>
              <p14:xfrm>
                <a:off x="10331602" y="2661340"/>
                <a:ext cx="217080" cy="55080"/>
              </p14:xfrm>
            </p:contentPart>
          </mc:Choice>
          <mc:Fallback xmlns="">
            <p:pic>
              <p:nvPicPr>
                <p:cNvPr id="238" name="Ink 237">
                  <a:extLst>
                    <a:ext uri="{FF2B5EF4-FFF2-40B4-BE49-F238E27FC236}">
                      <a16:creationId xmlns:a16="http://schemas.microsoft.com/office/drawing/2014/main" id="{7C014846-4BDF-6EB2-17D6-7E3197942661}"/>
                    </a:ext>
                  </a:extLst>
                </p:cNvPr>
                <p:cNvPicPr/>
                <p:nvPr/>
              </p:nvPicPr>
              <p:blipFill>
                <a:blip r:embed="rId360"/>
                <a:stretch>
                  <a:fillRect/>
                </a:stretch>
              </p:blipFill>
              <p:spPr>
                <a:xfrm>
                  <a:off x="10322602" y="2652700"/>
                  <a:ext cx="234720" cy="7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1">
              <p14:nvContentPartPr>
                <p14:cNvPr id="239" name="Ink 238">
                  <a:extLst>
                    <a:ext uri="{FF2B5EF4-FFF2-40B4-BE49-F238E27FC236}">
                      <a16:creationId xmlns:a16="http://schemas.microsoft.com/office/drawing/2014/main" id="{A765EF24-7011-3C5F-A2B7-CC5F22956194}"/>
                    </a:ext>
                  </a:extLst>
                </p14:cNvPr>
                <p14:cNvContentPartPr/>
                <p14:nvPr/>
              </p14:nvContentPartPr>
              <p14:xfrm>
                <a:off x="10396042" y="2746300"/>
                <a:ext cx="114840" cy="144720"/>
              </p14:xfrm>
            </p:contentPart>
          </mc:Choice>
          <mc:Fallback xmlns="">
            <p:pic>
              <p:nvPicPr>
                <p:cNvPr id="239" name="Ink 238">
                  <a:extLst>
                    <a:ext uri="{FF2B5EF4-FFF2-40B4-BE49-F238E27FC236}">
                      <a16:creationId xmlns:a16="http://schemas.microsoft.com/office/drawing/2014/main" id="{A765EF24-7011-3C5F-A2B7-CC5F22956194}"/>
                    </a:ext>
                  </a:extLst>
                </p:cNvPr>
                <p:cNvPicPr/>
                <p:nvPr/>
              </p:nvPicPr>
              <p:blipFill>
                <a:blip r:embed="rId362"/>
                <a:stretch>
                  <a:fillRect/>
                </a:stretch>
              </p:blipFill>
              <p:spPr>
                <a:xfrm>
                  <a:off x="10387402" y="2737300"/>
                  <a:ext cx="132480" cy="16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3">
              <p14:nvContentPartPr>
                <p14:cNvPr id="241" name="Ink 240">
                  <a:extLst>
                    <a:ext uri="{FF2B5EF4-FFF2-40B4-BE49-F238E27FC236}">
                      <a16:creationId xmlns:a16="http://schemas.microsoft.com/office/drawing/2014/main" id="{64D6257A-5370-FB5B-17E7-D7CD20CD51B9}"/>
                    </a:ext>
                  </a:extLst>
                </p14:cNvPr>
                <p14:cNvContentPartPr/>
                <p14:nvPr/>
              </p14:nvContentPartPr>
              <p14:xfrm>
                <a:off x="10717162" y="2543980"/>
                <a:ext cx="70560" cy="6120"/>
              </p14:xfrm>
            </p:contentPart>
          </mc:Choice>
          <mc:Fallback xmlns="">
            <p:pic>
              <p:nvPicPr>
                <p:cNvPr id="241" name="Ink 240">
                  <a:extLst>
                    <a:ext uri="{FF2B5EF4-FFF2-40B4-BE49-F238E27FC236}">
                      <a16:creationId xmlns:a16="http://schemas.microsoft.com/office/drawing/2014/main" id="{64D6257A-5370-FB5B-17E7-D7CD20CD51B9}"/>
                    </a:ext>
                  </a:extLst>
                </p:cNvPr>
                <p:cNvPicPr/>
                <p:nvPr/>
              </p:nvPicPr>
              <p:blipFill>
                <a:blip r:embed="rId364"/>
                <a:stretch>
                  <a:fillRect/>
                </a:stretch>
              </p:blipFill>
              <p:spPr>
                <a:xfrm>
                  <a:off x="10708522" y="2534980"/>
                  <a:ext cx="88200" cy="2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5">
              <p14:nvContentPartPr>
                <p14:cNvPr id="242" name="Ink 241">
                  <a:extLst>
                    <a:ext uri="{FF2B5EF4-FFF2-40B4-BE49-F238E27FC236}">
                      <a16:creationId xmlns:a16="http://schemas.microsoft.com/office/drawing/2014/main" id="{46787F1C-5D54-8DFB-DC84-61735FE5D12D}"/>
                    </a:ext>
                  </a:extLst>
                </p14:cNvPr>
                <p14:cNvContentPartPr/>
                <p14:nvPr/>
              </p14:nvContentPartPr>
              <p14:xfrm>
                <a:off x="10774762" y="2570980"/>
                <a:ext cx="79560" cy="51120"/>
              </p14:xfrm>
            </p:contentPart>
          </mc:Choice>
          <mc:Fallback xmlns="">
            <p:pic>
              <p:nvPicPr>
                <p:cNvPr id="242" name="Ink 241">
                  <a:extLst>
                    <a:ext uri="{FF2B5EF4-FFF2-40B4-BE49-F238E27FC236}">
                      <a16:creationId xmlns:a16="http://schemas.microsoft.com/office/drawing/2014/main" id="{46787F1C-5D54-8DFB-DC84-61735FE5D12D}"/>
                    </a:ext>
                  </a:extLst>
                </p:cNvPr>
                <p:cNvPicPr/>
                <p:nvPr/>
              </p:nvPicPr>
              <p:blipFill>
                <a:blip r:embed="rId366"/>
                <a:stretch>
                  <a:fillRect/>
                </a:stretch>
              </p:blipFill>
              <p:spPr>
                <a:xfrm>
                  <a:off x="10766122" y="2561980"/>
                  <a:ext cx="97200" cy="6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7">
              <p14:nvContentPartPr>
                <p14:cNvPr id="243" name="Ink 242">
                  <a:extLst>
                    <a:ext uri="{FF2B5EF4-FFF2-40B4-BE49-F238E27FC236}">
                      <a16:creationId xmlns:a16="http://schemas.microsoft.com/office/drawing/2014/main" id="{16FDF49B-A8DC-58F6-2836-3C3A7490F82D}"/>
                    </a:ext>
                  </a:extLst>
                </p14:cNvPr>
                <p14:cNvContentPartPr/>
                <p14:nvPr/>
              </p14:nvContentPartPr>
              <p14:xfrm>
                <a:off x="10946482" y="2373340"/>
                <a:ext cx="160920" cy="190440"/>
              </p14:xfrm>
            </p:contentPart>
          </mc:Choice>
          <mc:Fallback xmlns="">
            <p:pic>
              <p:nvPicPr>
                <p:cNvPr id="243" name="Ink 242">
                  <a:extLst>
                    <a:ext uri="{FF2B5EF4-FFF2-40B4-BE49-F238E27FC236}">
                      <a16:creationId xmlns:a16="http://schemas.microsoft.com/office/drawing/2014/main" id="{16FDF49B-A8DC-58F6-2836-3C3A7490F82D}"/>
                    </a:ext>
                  </a:extLst>
                </p:cNvPr>
                <p:cNvPicPr/>
                <p:nvPr/>
              </p:nvPicPr>
              <p:blipFill>
                <a:blip r:embed="rId368"/>
                <a:stretch>
                  <a:fillRect/>
                </a:stretch>
              </p:blipFill>
              <p:spPr>
                <a:xfrm>
                  <a:off x="10937482" y="2364340"/>
                  <a:ext cx="178560" cy="20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9">
              <p14:nvContentPartPr>
                <p14:cNvPr id="244" name="Ink 243">
                  <a:extLst>
                    <a:ext uri="{FF2B5EF4-FFF2-40B4-BE49-F238E27FC236}">
                      <a16:creationId xmlns:a16="http://schemas.microsoft.com/office/drawing/2014/main" id="{921AFB7E-F92E-5274-9430-764EDC290C00}"/>
                    </a:ext>
                  </a:extLst>
                </p14:cNvPr>
                <p14:cNvContentPartPr/>
                <p14:nvPr/>
              </p14:nvContentPartPr>
              <p14:xfrm>
                <a:off x="11113882" y="2400340"/>
                <a:ext cx="127080" cy="94680"/>
              </p14:xfrm>
            </p:contentPart>
          </mc:Choice>
          <mc:Fallback xmlns="">
            <p:pic>
              <p:nvPicPr>
                <p:cNvPr id="244" name="Ink 243">
                  <a:extLst>
                    <a:ext uri="{FF2B5EF4-FFF2-40B4-BE49-F238E27FC236}">
                      <a16:creationId xmlns:a16="http://schemas.microsoft.com/office/drawing/2014/main" id="{921AFB7E-F92E-5274-9430-764EDC290C00}"/>
                    </a:ext>
                  </a:extLst>
                </p:cNvPr>
                <p:cNvPicPr/>
                <p:nvPr/>
              </p:nvPicPr>
              <p:blipFill>
                <a:blip r:embed="rId370"/>
                <a:stretch>
                  <a:fillRect/>
                </a:stretch>
              </p:blipFill>
              <p:spPr>
                <a:xfrm>
                  <a:off x="11104882" y="2391700"/>
                  <a:ext cx="144720" cy="11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1">
              <p14:nvContentPartPr>
                <p14:cNvPr id="245" name="Ink 244">
                  <a:extLst>
                    <a:ext uri="{FF2B5EF4-FFF2-40B4-BE49-F238E27FC236}">
                      <a16:creationId xmlns:a16="http://schemas.microsoft.com/office/drawing/2014/main" id="{39B678E8-857F-9856-C43D-2F1ADC04B9E8}"/>
                    </a:ext>
                  </a:extLst>
                </p14:cNvPr>
                <p14:cNvContentPartPr/>
                <p14:nvPr/>
              </p14:nvContentPartPr>
              <p14:xfrm>
                <a:off x="11247082" y="2379460"/>
                <a:ext cx="111240" cy="56160"/>
              </p14:xfrm>
            </p:contentPart>
          </mc:Choice>
          <mc:Fallback xmlns="">
            <p:pic>
              <p:nvPicPr>
                <p:cNvPr id="245" name="Ink 244">
                  <a:extLst>
                    <a:ext uri="{FF2B5EF4-FFF2-40B4-BE49-F238E27FC236}">
                      <a16:creationId xmlns:a16="http://schemas.microsoft.com/office/drawing/2014/main" id="{39B678E8-857F-9856-C43D-2F1ADC04B9E8}"/>
                    </a:ext>
                  </a:extLst>
                </p:cNvPr>
                <p:cNvPicPr/>
                <p:nvPr/>
              </p:nvPicPr>
              <p:blipFill>
                <a:blip r:embed="rId372"/>
                <a:stretch>
                  <a:fillRect/>
                </a:stretch>
              </p:blipFill>
              <p:spPr>
                <a:xfrm>
                  <a:off x="11238442" y="2370460"/>
                  <a:ext cx="128880" cy="7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3">
              <p14:nvContentPartPr>
                <p14:cNvPr id="246" name="Ink 245">
                  <a:extLst>
                    <a:ext uri="{FF2B5EF4-FFF2-40B4-BE49-F238E27FC236}">
                      <a16:creationId xmlns:a16="http://schemas.microsoft.com/office/drawing/2014/main" id="{B1ACB272-A7B6-763C-C03B-12B1E2854641}"/>
                    </a:ext>
                  </a:extLst>
                </p14:cNvPr>
                <p14:cNvContentPartPr/>
                <p14:nvPr/>
              </p14:nvContentPartPr>
              <p14:xfrm>
                <a:off x="11348242" y="2265340"/>
                <a:ext cx="119880" cy="207360"/>
              </p14:xfrm>
            </p:contentPart>
          </mc:Choice>
          <mc:Fallback xmlns="">
            <p:pic>
              <p:nvPicPr>
                <p:cNvPr id="246" name="Ink 245">
                  <a:extLst>
                    <a:ext uri="{FF2B5EF4-FFF2-40B4-BE49-F238E27FC236}">
                      <a16:creationId xmlns:a16="http://schemas.microsoft.com/office/drawing/2014/main" id="{B1ACB272-A7B6-763C-C03B-12B1E2854641}"/>
                    </a:ext>
                  </a:extLst>
                </p:cNvPr>
                <p:cNvPicPr/>
                <p:nvPr/>
              </p:nvPicPr>
              <p:blipFill>
                <a:blip r:embed="rId374"/>
                <a:stretch>
                  <a:fillRect/>
                </a:stretch>
              </p:blipFill>
              <p:spPr>
                <a:xfrm>
                  <a:off x="11339242" y="2256700"/>
                  <a:ext cx="137520" cy="22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5">
              <p14:nvContentPartPr>
                <p14:cNvPr id="247" name="Ink 246">
                  <a:extLst>
                    <a:ext uri="{FF2B5EF4-FFF2-40B4-BE49-F238E27FC236}">
                      <a16:creationId xmlns:a16="http://schemas.microsoft.com/office/drawing/2014/main" id="{6DAAD914-3D2E-67DA-FD67-995B0202336C}"/>
                    </a:ext>
                  </a:extLst>
                </p14:cNvPr>
                <p14:cNvContentPartPr/>
                <p14:nvPr/>
              </p14:nvContentPartPr>
              <p14:xfrm>
                <a:off x="10850362" y="2454700"/>
                <a:ext cx="676440" cy="288360"/>
              </p14:xfrm>
            </p:contentPart>
          </mc:Choice>
          <mc:Fallback xmlns="">
            <p:pic>
              <p:nvPicPr>
                <p:cNvPr id="247" name="Ink 246">
                  <a:extLst>
                    <a:ext uri="{FF2B5EF4-FFF2-40B4-BE49-F238E27FC236}">
                      <a16:creationId xmlns:a16="http://schemas.microsoft.com/office/drawing/2014/main" id="{6DAAD914-3D2E-67DA-FD67-995B0202336C}"/>
                    </a:ext>
                  </a:extLst>
                </p:cNvPr>
                <p:cNvPicPr/>
                <p:nvPr/>
              </p:nvPicPr>
              <p:blipFill>
                <a:blip r:embed="rId376"/>
                <a:stretch>
                  <a:fillRect/>
                </a:stretch>
              </p:blipFill>
              <p:spPr>
                <a:xfrm>
                  <a:off x="10841722" y="2445700"/>
                  <a:ext cx="694080" cy="30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7">
              <p14:nvContentPartPr>
                <p14:cNvPr id="248" name="Ink 247">
                  <a:extLst>
                    <a:ext uri="{FF2B5EF4-FFF2-40B4-BE49-F238E27FC236}">
                      <a16:creationId xmlns:a16="http://schemas.microsoft.com/office/drawing/2014/main" id="{43666681-F5EC-C4FA-858E-A6A9E9724737}"/>
                    </a:ext>
                  </a:extLst>
                </p14:cNvPr>
                <p14:cNvContentPartPr/>
                <p14:nvPr/>
              </p14:nvContentPartPr>
              <p14:xfrm>
                <a:off x="10915522" y="2833420"/>
                <a:ext cx="118800" cy="158760"/>
              </p14:xfrm>
            </p:contentPart>
          </mc:Choice>
          <mc:Fallback xmlns="">
            <p:pic>
              <p:nvPicPr>
                <p:cNvPr id="248" name="Ink 247">
                  <a:extLst>
                    <a:ext uri="{FF2B5EF4-FFF2-40B4-BE49-F238E27FC236}">
                      <a16:creationId xmlns:a16="http://schemas.microsoft.com/office/drawing/2014/main" id="{43666681-F5EC-C4FA-858E-A6A9E9724737}"/>
                    </a:ext>
                  </a:extLst>
                </p:cNvPr>
                <p:cNvPicPr/>
                <p:nvPr/>
              </p:nvPicPr>
              <p:blipFill>
                <a:blip r:embed="rId378"/>
                <a:stretch>
                  <a:fillRect/>
                </a:stretch>
              </p:blipFill>
              <p:spPr>
                <a:xfrm>
                  <a:off x="10906882" y="2824420"/>
                  <a:ext cx="136440" cy="17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9">
              <p14:nvContentPartPr>
                <p14:cNvPr id="249" name="Ink 248">
                  <a:extLst>
                    <a:ext uri="{FF2B5EF4-FFF2-40B4-BE49-F238E27FC236}">
                      <a16:creationId xmlns:a16="http://schemas.microsoft.com/office/drawing/2014/main" id="{D61326B5-87DA-E5C6-33BB-ECCC557C4D46}"/>
                    </a:ext>
                  </a:extLst>
                </p14:cNvPr>
                <p14:cNvContentPartPr/>
                <p14:nvPr/>
              </p14:nvContentPartPr>
              <p14:xfrm>
                <a:off x="11025322" y="2861500"/>
                <a:ext cx="101160" cy="67320"/>
              </p14:xfrm>
            </p:contentPart>
          </mc:Choice>
          <mc:Fallback xmlns="">
            <p:pic>
              <p:nvPicPr>
                <p:cNvPr id="249" name="Ink 248">
                  <a:extLst>
                    <a:ext uri="{FF2B5EF4-FFF2-40B4-BE49-F238E27FC236}">
                      <a16:creationId xmlns:a16="http://schemas.microsoft.com/office/drawing/2014/main" id="{D61326B5-87DA-E5C6-33BB-ECCC557C4D46}"/>
                    </a:ext>
                  </a:extLst>
                </p:cNvPr>
                <p:cNvPicPr/>
                <p:nvPr/>
              </p:nvPicPr>
              <p:blipFill>
                <a:blip r:embed="rId380"/>
                <a:stretch>
                  <a:fillRect/>
                </a:stretch>
              </p:blipFill>
              <p:spPr>
                <a:xfrm>
                  <a:off x="11016322" y="2852860"/>
                  <a:ext cx="118800" cy="8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1">
              <p14:nvContentPartPr>
                <p14:cNvPr id="250" name="Ink 249">
                  <a:extLst>
                    <a:ext uri="{FF2B5EF4-FFF2-40B4-BE49-F238E27FC236}">
                      <a16:creationId xmlns:a16="http://schemas.microsoft.com/office/drawing/2014/main" id="{C30EDC15-DA38-FB1C-732E-09A05E5CAC1E}"/>
                    </a:ext>
                  </a:extLst>
                </p14:cNvPr>
                <p14:cNvContentPartPr/>
                <p14:nvPr/>
              </p14:nvContentPartPr>
              <p14:xfrm>
                <a:off x="11119282" y="2752420"/>
                <a:ext cx="165960" cy="175680"/>
              </p14:xfrm>
            </p:contentPart>
          </mc:Choice>
          <mc:Fallback xmlns="">
            <p:pic>
              <p:nvPicPr>
                <p:cNvPr id="250" name="Ink 249">
                  <a:extLst>
                    <a:ext uri="{FF2B5EF4-FFF2-40B4-BE49-F238E27FC236}">
                      <a16:creationId xmlns:a16="http://schemas.microsoft.com/office/drawing/2014/main" id="{C30EDC15-DA38-FB1C-732E-09A05E5CAC1E}"/>
                    </a:ext>
                  </a:extLst>
                </p:cNvPr>
                <p:cNvPicPr/>
                <p:nvPr/>
              </p:nvPicPr>
              <p:blipFill>
                <a:blip r:embed="rId382"/>
                <a:stretch>
                  <a:fillRect/>
                </a:stretch>
              </p:blipFill>
              <p:spPr>
                <a:xfrm>
                  <a:off x="11110282" y="2743780"/>
                  <a:ext cx="183600" cy="19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3">
              <p14:nvContentPartPr>
                <p14:cNvPr id="251" name="Ink 250">
                  <a:extLst>
                    <a:ext uri="{FF2B5EF4-FFF2-40B4-BE49-F238E27FC236}">
                      <a16:creationId xmlns:a16="http://schemas.microsoft.com/office/drawing/2014/main" id="{872D3E84-EEF2-AE9E-002C-DC9632A1F1BC}"/>
                    </a:ext>
                  </a:extLst>
                </p14:cNvPr>
                <p14:cNvContentPartPr/>
                <p14:nvPr/>
              </p14:nvContentPartPr>
              <p14:xfrm>
                <a:off x="11286322" y="2775460"/>
                <a:ext cx="50760" cy="51120"/>
              </p14:xfrm>
            </p:contentPart>
          </mc:Choice>
          <mc:Fallback xmlns="">
            <p:pic>
              <p:nvPicPr>
                <p:cNvPr id="251" name="Ink 250">
                  <a:extLst>
                    <a:ext uri="{FF2B5EF4-FFF2-40B4-BE49-F238E27FC236}">
                      <a16:creationId xmlns:a16="http://schemas.microsoft.com/office/drawing/2014/main" id="{872D3E84-EEF2-AE9E-002C-DC9632A1F1BC}"/>
                    </a:ext>
                  </a:extLst>
                </p:cNvPr>
                <p:cNvPicPr/>
                <p:nvPr/>
              </p:nvPicPr>
              <p:blipFill>
                <a:blip r:embed="rId384"/>
                <a:stretch>
                  <a:fillRect/>
                </a:stretch>
              </p:blipFill>
              <p:spPr>
                <a:xfrm>
                  <a:off x="11277322" y="2766820"/>
                  <a:ext cx="68400" cy="6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5">
              <p14:nvContentPartPr>
                <p14:cNvPr id="252" name="Ink 251">
                  <a:extLst>
                    <a:ext uri="{FF2B5EF4-FFF2-40B4-BE49-F238E27FC236}">
                      <a16:creationId xmlns:a16="http://schemas.microsoft.com/office/drawing/2014/main" id="{75A19725-6967-31A6-194B-1ED3B742D406}"/>
                    </a:ext>
                  </a:extLst>
                </p14:cNvPr>
                <p14:cNvContentPartPr/>
                <p14:nvPr/>
              </p14:nvContentPartPr>
              <p14:xfrm>
                <a:off x="11365162" y="2666740"/>
                <a:ext cx="99360" cy="205200"/>
              </p14:xfrm>
            </p:contentPart>
          </mc:Choice>
          <mc:Fallback xmlns="">
            <p:pic>
              <p:nvPicPr>
                <p:cNvPr id="252" name="Ink 251">
                  <a:extLst>
                    <a:ext uri="{FF2B5EF4-FFF2-40B4-BE49-F238E27FC236}">
                      <a16:creationId xmlns:a16="http://schemas.microsoft.com/office/drawing/2014/main" id="{75A19725-6967-31A6-194B-1ED3B742D406}"/>
                    </a:ext>
                  </a:extLst>
                </p:cNvPr>
                <p:cNvPicPr/>
                <p:nvPr/>
              </p:nvPicPr>
              <p:blipFill>
                <a:blip r:embed="rId386"/>
                <a:stretch>
                  <a:fillRect/>
                </a:stretch>
              </p:blipFill>
              <p:spPr>
                <a:xfrm>
                  <a:off x="11356162" y="2658100"/>
                  <a:ext cx="117000" cy="22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7">
              <p14:nvContentPartPr>
                <p14:cNvPr id="253" name="Ink 252">
                  <a:extLst>
                    <a:ext uri="{FF2B5EF4-FFF2-40B4-BE49-F238E27FC236}">
                      <a16:creationId xmlns:a16="http://schemas.microsoft.com/office/drawing/2014/main" id="{E85ECDA4-9B62-9386-E274-FB0350DCC6BF}"/>
                    </a:ext>
                  </a:extLst>
                </p14:cNvPr>
                <p14:cNvContentPartPr/>
                <p14:nvPr/>
              </p14:nvContentPartPr>
              <p14:xfrm>
                <a:off x="11450482" y="2681860"/>
                <a:ext cx="85320" cy="87120"/>
              </p14:xfrm>
            </p:contentPart>
          </mc:Choice>
          <mc:Fallback xmlns="">
            <p:pic>
              <p:nvPicPr>
                <p:cNvPr id="253" name="Ink 252">
                  <a:extLst>
                    <a:ext uri="{FF2B5EF4-FFF2-40B4-BE49-F238E27FC236}">
                      <a16:creationId xmlns:a16="http://schemas.microsoft.com/office/drawing/2014/main" id="{E85ECDA4-9B62-9386-E274-FB0350DCC6BF}"/>
                    </a:ext>
                  </a:extLst>
                </p:cNvPr>
                <p:cNvPicPr/>
                <p:nvPr/>
              </p:nvPicPr>
              <p:blipFill>
                <a:blip r:embed="rId388"/>
                <a:stretch>
                  <a:fillRect/>
                </a:stretch>
              </p:blipFill>
              <p:spPr>
                <a:xfrm>
                  <a:off x="11441482" y="2672860"/>
                  <a:ext cx="102960" cy="10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9">
              <p14:nvContentPartPr>
                <p14:cNvPr id="254" name="Ink 253">
                  <a:extLst>
                    <a:ext uri="{FF2B5EF4-FFF2-40B4-BE49-F238E27FC236}">
                      <a16:creationId xmlns:a16="http://schemas.microsoft.com/office/drawing/2014/main" id="{E77BDA49-4CEF-F119-9EB3-EEF9B1DFCC15}"/>
                    </a:ext>
                  </a:extLst>
                </p14:cNvPr>
                <p14:cNvContentPartPr/>
                <p14:nvPr/>
              </p14:nvContentPartPr>
              <p14:xfrm>
                <a:off x="11557402" y="2630020"/>
                <a:ext cx="83880" cy="89280"/>
              </p14:xfrm>
            </p:contentPart>
          </mc:Choice>
          <mc:Fallback xmlns="">
            <p:pic>
              <p:nvPicPr>
                <p:cNvPr id="254" name="Ink 253">
                  <a:extLst>
                    <a:ext uri="{FF2B5EF4-FFF2-40B4-BE49-F238E27FC236}">
                      <a16:creationId xmlns:a16="http://schemas.microsoft.com/office/drawing/2014/main" id="{E77BDA49-4CEF-F119-9EB3-EEF9B1DFCC15}"/>
                    </a:ext>
                  </a:extLst>
                </p:cNvPr>
                <p:cNvPicPr/>
                <p:nvPr/>
              </p:nvPicPr>
              <p:blipFill>
                <a:blip r:embed="rId390"/>
                <a:stretch>
                  <a:fillRect/>
                </a:stretch>
              </p:blipFill>
              <p:spPr>
                <a:xfrm>
                  <a:off x="11548762" y="2621380"/>
                  <a:ext cx="101520" cy="10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1">
              <p14:nvContentPartPr>
                <p14:cNvPr id="255" name="Ink 254">
                  <a:extLst>
                    <a:ext uri="{FF2B5EF4-FFF2-40B4-BE49-F238E27FC236}">
                      <a16:creationId xmlns:a16="http://schemas.microsoft.com/office/drawing/2014/main" id="{BAFFC14F-90A3-7B94-BA83-29359CF9A360}"/>
                    </a:ext>
                  </a:extLst>
                </p14:cNvPr>
                <p14:cNvContentPartPr/>
                <p14:nvPr/>
              </p14:nvContentPartPr>
              <p14:xfrm>
                <a:off x="11608882" y="2513740"/>
                <a:ext cx="123120" cy="200160"/>
              </p14:xfrm>
            </p:contentPart>
          </mc:Choice>
          <mc:Fallback xmlns="">
            <p:pic>
              <p:nvPicPr>
                <p:cNvPr id="255" name="Ink 254">
                  <a:extLst>
                    <a:ext uri="{FF2B5EF4-FFF2-40B4-BE49-F238E27FC236}">
                      <a16:creationId xmlns:a16="http://schemas.microsoft.com/office/drawing/2014/main" id="{BAFFC14F-90A3-7B94-BA83-29359CF9A360}"/>
                    </a:ext>
                  </a:extLst>
                </p:cNvPr>
                <p:cNvPicPr/>
                <p:nvPr/>
              </p:nvPicPr>
              <p:blipFill>
                <a:blip r:embed="rId392"/>
                <a:stretch>
                  <a:fillRect/>
                </a:stretch>
              </p:blipFill>
              <p:spPr>
                <a:xfrm>
                  <a:off x="11600242" y="2504740"/>
                  <a:ext cx="140760" cy="21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3">
              <p14:nvContentPartPr>
                <p14:cNvPr id="256" name="Ink 255">
                  <a:extLst>
                    <a:ext uri="{FF2B5EF4-FFF2-40B4-BE49-F238E27FC236}">
                      <a16:creationId xmlns:a16="http://schemas.microsoft.com/office/drawing/2014/main" id="{45F58F96-D014-6B92-648B-C2604E1F1D5F}"/>
                    </a:ext>
                  </a:extLst>
                </p14:cNvPr>
                <p14:cNvContentPartPr/>
                <p14:nvPr/>
              </p14:nvContentPartPr>
              <p14:xfrm>
                <a:off x="11767642" y="2725780"/>
                <a:ext cx="36360" cy="10440"/>
              </p14:xfrm>
            </p:contentPart>
          </mc:Choice>
          <mc:Fallback xmlns="">
            <p:pic>
              <p:nvPicPr>
                <p:cNvPr id="256" name="Ink 255">
                  <a:extLst>
                    <a:ext uri="{FF2B5EF4-FFF2-40B4-BE49-F238E27FC236}">
                      <a16:creationId xmlns:a16="http://schemas.microsoft.com/office/drawing/2014/main" id="{45F58F96-D014-6B92-648B-C2604E1F1D5F}"/>
                    </a:ext>
                  </a:extLst>
                </p:cNvPr>
                <p:cNvPicPr/>
                <p:nvPr/>
              </p:nvPicPr>
              <p:blipFill>
                <a:blip r:embed="rId394"/>
                <a:stretch>
                  <a:fillRect/>
                </a:stretch>
              </p:blipFill>
              <p:spPr>
                <a:xfrm>
                  <a:off x="11759002" y="2717140"/>
                  <a:ext cx="54000" cy="280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95">
            <p14:nvContentPartPr>
              <p14:cNvPr id="258" name="Ink 257">
                <a:extLst>
                  <a:ext uri="{FF2B5EF4-FFF2-40B4-BE49-F238E27FC236}">
                    <a16:creationId xmlns:a16="http://schemas.microsoft.com/office/drawing/2014/main" id="{DEDEAFD6-C21F-0E08-D667-5557766B29E9}"/>
                  </a:ext>
                </a:extLst>
              </p14:cNvPr>
              <p14:cNvContentPartPr/>
              <p14:nvPr/>
            </p14:nvContentPartPr>
            <p14:xfrm>
              <a:off x="9708802" y="5123380"/>
              <a:ext cx="259200" cy="52560"/>
            </p14:xfrm>
          </p:contentPart>
        </mc:Choice>
        <mc:Fallback xmlns="">
          <p:pic>
            <p:nvPicPr>
              <p:cNvPr id="258" name="Ink 257">
                <a:extLst>
                  <a:ext uri="{FF2B5EF4-FFF2-40B4-BE49-F238E27FC236}">
                    <a16:creationId xmlns:a16="http://schemas.microsoft.com/office/drawing/2014/main" id="{DEDEAFD6-C21F-0E08-D667-5557766B29E9}"/>
                  </a:ext>
                </a:extLst>
              </p:cNvPr>
              <p:cNvPicPr/>
              <p:nvPr/>
            </p:nvPicPr>
            <p:blipFill>
              <a:blip r:embed="rId396"/>
              <a:stretch>
                <a:fillRect/>
              </a:stretch>
            </p:blipFill>
            <p:spPr>
              <a:xfrm>
                <a:off x="9699802" y="5114380"/>
                <a:ext cx="276840" cy="70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97">
            <p14:nvContentPartPr>
              <p14:cNvPr id="259" name="Ink 258">
                <a:extLst>
                  <a:ext uri="{FF2B5EF4-FFF2-40B4-BE49-F238E27FC236}">
                    <a16:creationId xmlns:a16="http://schemas.microsoft.com/office/drawing/2014/main" id="{071566F6-80FE-9205-2C7A-05D926E23781}"/>
                  </a:ext>
                </a:extLst>
              </p14:cNvPr>
              <p14:cNvContentPartPr/>
              <p14:nvPr/>
            </p14:nvContentPartPr>
            <p14:xfrm>
              <a:off x="11438602" y="4461340"/>
              <a:ext cx="176760" cy="137880"/>
            </p14:xfrm>
          </p:contentPart>
        </mc:Choice>
        <mc:Fallback xmlns="">
          <p:pic>
            <p:nvPicPr>
              <p:cNvPr id="259" name="Ink 258">
                <a:extLst>
                  <a:ext uri="{FF2B5EF4-FFF2-40B4-BE49-F238E27FC236}">
                    <a16:creationId xmlns:a16="http://schemas.microsoft.com/office/drawing/2014/main" id="{071566F6-80FE-9205-2C7A-05D926E23781}"/>
                  </a:ext>
                </a:extLst>
              </p:cNvPr>
              <p:cNvPicPr/>
              <p:nvPr/>
            </p:nvPicPr>
            <p:blipFill>
              <a:blip r:embed="rId398"/>
              <a:stretch>
                <a:fillRect/>
              </a:stretch>
            </p:blipFill>
            <p:spPr>
              <a:xfrm>
                <a:off x="11429962" y="4452340"/>
                <a:ext cx="194400" cy="15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99">
            <p14:nvContentPartPr>
              <p14:cNvPr id="260" name="Ink 259">
                <a:extLst>
                  <a:ext uri="{FF2B5EF4-FFF2-40B4-BE49-F238E27FC236}">
                    <a16:creationId xmlns:a16="http://schemas.microsoft.com/office/drawing/2014/main" id="{77B10912-9E63-14AA-20E0-D1B13FEF169C}"/>
                  </a:ext>
                </a:extLst>
              </p14:cNvPr>
              <p14:cNvContentPartPr/>
              <p14:nvPr/>
            </p14:nvContentPartPr>
            <p14:xfrm>
              <a:off x="11687722" y="4925740"/>
              <a:ext cx="227520" cy="167040"/>
            </p14:xfrm>
          </p:contentPart>
        </mc:Choice>
        <mc:Fallback xmlns="">
          <p:pic>
            <p:nvPicPr>
              <p:cNvPr id="260" name="Ink 259">
                <a:extLst>
                  <a:ext uri="{FF2B5EF4-FFF2-40B4-BE49-F238E27FC236}">
                    <a16:creationId xmlns:a16="http://schemas.microsoft.com/office/drawing/2014/main" id="{77B10912-9E63-14AA-20E0-D1B13FEF169C}"/>
                  </a:ext>
                </a:extLst>
              </p:cNvPr>
              <p:cNvPicPr/>
              <p:nvPr/>
            </p:nvPicPr>
            <p:blipFill>
              <a:blip r:embed="rId400"/>
              <a:stretch>
                <a:fillRect/>
              </a:stretch>
            </p:blipFill>
            <p:spPr>
              <a:xfrm>
                <a:off x="11678722" y="4916740"/>
                <a:ext cx="245160" cy="184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01">
            <p14:nvContentPartPr>
              <p14:cNvPr id="261" name="Ink 260">
                <a:extLst>
                  <a:ext uri="{FF2B5EF4-FFF2-40B4-BE49-F238E27FC236}">
                    <a16:creationId xmlns:a16="http://schemas.microsoft.com/office/drawing/2014/main" id="{0D8F7D85-BE57-B63B-D325-539BF194989C}"/>
                  </a:ext>
                </a:extLst>
              </p14:cNvPr>
              <p14:cNvContentPartPr/>
              <p14:nvPr/>
            </p14:nvContentPartPr>
            <p14:xfrm>
              <a:off x="9812122" y="5301940"/>
              <a:ext cx="1782360" cy="414000"/>
            </p14:xfrm>
          </p:contentPart>
        </mc:Choice>
        <mc:Fallback xmlns="">
          <p:pic>
            <p:nvPicPr>
              <p:cNvPr id="261" name="Ink 260">
                <a:extLst>
                  <a:ext uri="{FF2B5EF4-FFF2-40B4-BE49-F238E27FC236}">
                    <a16:creationId xmlns:a16="http://schemas.microsoft.com/office/drawing/2014/main" id="{0D8F7D85-BE57-B63B-D325-539BF194989C}"/>
                  </a:ext>
                </a:extLst>
              </p:cNvPr>
              <p:cNvPicPr/>
              <p:nvPr/>
            </p:nvPicPr>
            <p:blipFill>
              <a:blip r:embed="rId402"/>
              <a:stretch>
                <a:fillRect/>
              </a:stretch>
            </p:blipFill>
            <p:spPr>
              <a:xfrm>
                <a:off x="9803482" y="5293300"/>
                <a:ext cx="1800000" cy="431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03">
            <p14:nvContentPartPr>
              <p14:cNvPr id="262" name="Ink 261">
                <a:extLst>
                  <a:ext uri="{FF2B5EF4-FFF2-40B4-BE49-F238E27FC236}">
                    <a16:creationId xmlns:a16="http://schemas.microsoft.com/office/drawing/2014/main" id="{04F5DF62-1E21-381A-6165-358DC9EE2CE3}"/>
                  </a:ext>
                </a:extLst>
              </p14:cNvPr>
              <p14:cNvContentPartPr/>
              <p14:nvPr/>
            </p14:nvContentPartPr>
            <p14:xfrm>
              <a:off x="10001122" y="5611180"/>
              <a:ext cx="142560" cy="46080"/>
            </p14:xfrm>
          </p:contentPart>
        </mc:Choice>
        <mc:Fallback xmlns="">
          <p:pic>
            <p:nvPicPr>
              <p:cNvPr id="262" name="Ink 261">
                <a:extLst>
                  <a:ext uri="{FF2B5EF4-FFF2-40B4-BE49-F238E27FC236}">
                    <a16:creationId xmlns:a16="http://schemas.microsoft.com/office/drawing/2014/main" id="{04F5DF62-1E21-381A-6165-358DC9EE2CE3}"/>
                  </a:ext>
                </a:extLst>
              </p:cNvPr>
              <p:cNvPicPr/>
              <p:nvPr/>
            </p:nvPicPr>
            <p:blipFill>
              <a:blip r:embed="rId404"/>
              <a:stretch>
                <a:fillRect/>
              </a:stretch>
            </p:blipFill>
            <p:spPr>
              <a:xfrm>
                <a:off x="9992122" y="5602180"/>
                <a:ext cx="160200" cy="63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05">
            <p14:nvContentPartPr>
              <p14:cNvPr id="263" name="Ink 262">
                <a:extLst>
                  <a:ext uri="{FF2B5EF4-FFF2-40B4-BE49-F238E27FC236}">
                    <a16:creationId xmlns:a16="http://schemas.microsoft.com/office/drawing/2014/main" id="{48BBE158-4AB8-06A2-3F24-C941C4594407}"/>
                  </a:ext>
                </a:extLst>
              </p14:cNvPr>
              <p14:cNvContentPartPr/>
              <p14:nvPr/>
            </p14:nvContentPartPr>
            <p14:xfrm>
              <a:off x="10717522" y="5624860"/>
              <a:ext cx="124920" cy="22680"/>
            </p14:xfrm>
          </p:contentPart>
        </mc:Choice>
        <mc:Fallback xmlns="">
          <p:pic>
            <p:nvPicPr>
              <p:cNvPr id="263" name="Ink 262">
                <a:extLst>
                  <a:ext uri="{FF2B5EF4-FFF2-40B4-BE49-F238E27FC236}">
                    <a16:creationId xmlns:a16="http://schemas.microsoft.com/office/drawing/2014/main" id="{48BBE158-4AB8-06A2-3F24-C941C4594407}"/>
                  </a:ext>
                </a:extLst>
              </p:cNvPr>
              <p:cNvPicPr/>
              <p:nvPr/>
            </p:nvPicPr>
            <p:blipFill>
              <a:blip r:embed="rId406"/>
              <a:stretch>
                <a:fillRect/>
              </a:stretch>
            </p:blipFill>
            <p:spPr>
              <a:xfrm>
                <a:off x="10708882" y="5615860"/>
                <a:ext cx="142560" cy="40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07">
            <p14:nvContentPartPr>
              <p14:cNvPr id="264" name="Ink 263">
                <a:extLst>
                  <a:ext uri="{FF2B5EF4-FFF2-40B4-BE49-F238E27FC236}">
                    <a16:creationId xmlns:a16="http://schemas.microsoft.com/office/drawing/2014/main" id="{6E4E02F1-7057-6927-F01A-4AC11C9D52A7}"/>
                  </a:ext>
                </a:extLst>
              </p14:cNvPr>
              <p14:cNvContentPartPr/>
              <p14:nvPr/>
            </p14:nvContentPartPr>
            <p14:xfrm>
              <a:off x="11342842" y="5628820"/>
              <a:ext cx="75960" cy="16560"/>
            </p14:xfrm>
          </p:contentPart>
        </mc:Choice>
        <mc:Fallback xmlns="">
          <p:pic>
            <p:nvPicPr>
              <p:cNvPr id="264" name="Ink 263">
                <a:extLst>
                  <a:ext uri="{FF2B5EF4-FFF2-40B4-BE49-F238E27FC236}">
                    <a16:creationId xmlns:a16="http://schemas.microsoft.com/office/drawing/2014/main" id="{6E4E02F1-7057-6927-F01A-4AC11C9D52A7}"/>
                  </a:ext>
                </a:extLst>
              </p:cNvPr>
              <p:cNvPicPr/>
              <p:nvPr/>
            </p:nvPicPr>
            <p:blipFill>
              <a:blip r:embed="rId408"/>
              <a:stretch>
                <a:fillRect/>
              </a:stretch>
            </p:blipFill>
            <p:spPr>
              <a:xfrm>
                <a:off x="11333842" y="5619820"/>
                <a:ext cx="93600" cy="34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09">
            <p14:nvContentPartPr>
              <p14:cNvPr id="265" name="Ink 264">
                <a:extLst>
                  <a:ext uri="{FF2B5EF4-FFF2-40B4-BE49-F238E27FC236}">
                    <a16:creationId xmlns:a16="http://schemas.microsoft.com/office/drawing/2014/main" id="{DC55D617-4637-94BA-4D9E-92A0117300A9}"/>
                  </a:ext>
                </a:extLst>
              </p14:cNvPr>
              <p14:cNvContentPartPr/>
              <p14:nvPr/>
            </p14:nvContentPartPr>
            <p14:xfrm>
              <a:off x="10097242" y="6270700"/>
              <a:ext cx="186480" cy="27000"/>
            </p14:xfrm>
          </p:contentPart>
        </mc:Choice>
        <mc:Fallback xmlns="">
          <p:pic>
            <p:nvPicPr>
              <p:cNvPr id="265" name="Ink 264">
                <a:extLst>
                  <a:ext uri="{FF2B5EF4-FFF2-40B4-BE49-F238E27FC236}">
                    <a16:creationId xmlns:a16="http://schemas.microsoft.com/office/drawing/2014/main" id="{DC55D617-4637-94BA-4D9E-92A0117300A9}"/>
                  </a:ext>
                </a:extLst>
              </p:cNvPr>
              <p:cNvPicPr/>
              <p:nvPr/>
            </p:nvPicPr>
            <p:blipFill>
              <a:blip r:embed="rId410"/>
              <a:stretch>
                <a:fillRect/>
              </a:stretch>
            </p:blipFill>
            <p:spPr>
              <a:xfrm>
                <a:off x="10088602" y="6262060"/>
                <a:ext cx="204120" cy="4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11">
            <p14:nvContentPartPr>
              <p14:cNvPr id="266" name="Ink 265">
                <a:extLst>
                  <a:ext uri="{FF2B5EF4-FFF2-40B4-BE49-F238E27FC236}">
                    <a16:creationId xmlns:a16="http://schemas.microsoft.com/office/drawing/2014/main" id="{3B41126B-3EBA-CFF4-8083-35C94D838E4A}"/>
                  </a:ext>
                </a:extLst>
              </p14:cNvPr>
              <p14:cNvContentPartPr/>
              <p14:nvPr/>
            </p14:nvContentPartPr>
            <p14:xfrm>
              <a:off x="10807522" y="5741860"/>
              <a:ext cx="98280" cy="70200"/>
            </p14:xfrm>
          </p:contentPart>
        </mc:Choice>
        <mc:Fallback xmlns="">
          <p:pic>
            <p:nvPicPr>
              <p:cNvPr id="266" name="Ink 265">
                <a:extLst>
                  <a:ext uri="{FF2B5EF4-FFF2-40B4-BE49-F238E27FC236}">
                    <a16:creationId xmlns:a16="http://schemas.microsoft.com/office/drawing/2014/main" id="{3B41126B-3EBA-CFF4-8083-35C94D838E4A}"/>
                  </a:ext>
                </a:extLst>
              </p:cNvPr>
              <p:cNvPicPr/>
              <p:nvPr/>
            </p:nvPicPr>
            <p:blipFill>
              <a:blip r:embed="rId412"/>
              <a:stretch>
                <a:fillRect/>
              </a:stretch>
            </p:blipFill>
            <p:spPr>
              <a:xfrm>
                <a:off x="10798522" y="5732860"/>
                <a:ext cx="115920" cy="87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13">
            <p14:nvContentPartPr>
              <p14:cNvPr id="267" name="Ink 266">
                <a:extLst>
                  <a:ext uri="{FF2B5EF4-FFF2-40B4-BE49-F238E27FC236}">
                    <a16:creationId xmlns:a16="http://schemas.microsoft.com/office/drawing/2014/main" id="{764CD1AF-0EFE-9AC3-D5B9-59584D195AE7}"/>
                  </a:ext>
                </a:extLst>
              </p14:cNvPr>
              <p14:cNvContentPartPr/>
              <p14:nvPr/>
            </p14:nvContentPartPr>
            <p14:xfrm>
              <a:off x="11192722" y="5701540"/>
              <a:ext cx="136440" cy="82440"/>
            </p14:xfrm>
          </p:contentPart>
        </mc:Choice>
        <mc:Fallback xmlns="">
          <p:pic>
            <p:nvPicPr>
              <p:cNvPr id="267" name="Ink 266">
                <a:extLst>
                  <a:ext uri="{FF2B5EF4-FFF2-40B4-BE49-F238E27FC236}">
                    <a16:creationId xmlns:a16="http://schemas.microsoft.com/office/drawing/2014/main" id="{764CD1AF-0EFE-9AC3-D5B9-59584D195AE7}"/>
                  </a:ext>
                </a:extLst>
              </p:cNvPr>
              <p:cNvPicPr/>
              <p:nvPr/>
            </p:nvPicPr>
            <p:blipFill>
              <a:blip r:embed="rId414"/>
              <a:stretch>
                <a:fillRect/>
              </a:stretch>
            </p:blipFill>
            <p:spPr>
              <a:xfrm>
                <a:off x="11183722" y="5692900"/>
                <a:ext cx="154080" cy="100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15">
            <p14:nvContentPartPr>
              <p14:cNvPr id="268" name="Ink 267">
                <a:extLst>
                  <a:ext uri="{FF2B5EF4-FFF2-40B4-BE49-F238E27FC236}">
                    <a16:creationId xmlns:a16="http://schemas.microsoft.com/office/drawing/2014/main" id="{BD5C9A85-2D5C-4F14-0742-A8F9FF78CD4D}"/>
                  </a:ext>
                </a:extLst>
              </p14:cNvPr>
              <p14:cNvContentPartPr/>
              <p14:nvPr/>
            </p14:nvContentPartPr>
            <p14:xfrm>
              <a:off x="11285962" y="6272500"/>
              <a:ext cx="140400" cy="107280"/>
            </p14:xfrm>
          </p:contentPart>
        </mc:Choice>
        <mc:Fallback xmlns="">
          <p:pic>
            <p:nvPicPr>
              <p:cNvPr id="268" name="Ink 267">
                <a:extLst>
                  <a:ext uri="{FF2B5EF4-FFF2-40B4-BE49-F238E27FC236}">
                    <a16:creationId xmlns:a16="http://schemas.microsoft.com/office/drawing/2014/main" id="{BD5C9A85-2D5C-4F14-0742-A8F9FF78CD4D}"/>
                  </a:ext>
                </a:extLst>
              </p:cNvPr>
              <p:cNvPicPr/>
              <p:nvPr/>
            </p:nvPicPr>
            <p:blipFill>
              <a:blip r:embed="rId416"/>
              <a:stretch>
                <a:fillRect/>
              </a:stretch>
            </p:blipFill>
            <p:spPr>
              <a:xfrm>
                <a:off x="11276962" y="6263500"/>
                <a:ext cx="158040" cy="124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17">
            <p14:nvContentPartPr>
              <p14:cNvPr id="269" name="Ink 268">
                <a:extLst>
                  <a:ext uri="{FF2B5EF4-FFF2-40B4-BE49-F238E27FC236}">
                    <a16:creationId xmlns:a16="http://schemas.microsoft.com/office/drawing/2014/main" id="{8E578AAB-E185-716A-8056-15B198F7CEDD}"/>
                  </a:ext>
                </a:extLst>
              </p14:cNvPr>
              <p14:cNvContentPartPr/>
              <p14:nvPr/>
            </p14:nvContentPartPr>
            <p14:xfrm>
              <a:off x="11170402" y="5754820"/>
              <a:ext cx="27000" cy="43920"/>
            </p14:xfrm>
          </p:contentPart>
        </mc:Choice>
        <mc:Fallback xmlns="">
          <p:pic>
            <p:nvPicPr>
              <p:cNvPr id="269" name="Ink 268">
                <a:extLst>
                  <a:ext uri="{FF2B5EF4-FFF2-40B4-BE49-F238E27FC236}">
                    <a16:creationId xmlns:a16="http://schemas.microsoft.com/office/drawing/2014/main" id="{8E578AAB-E185-716A-8056-15B198F7CEDD}"/>
                  </a:ext>
                </a:extLst>
              </p:cNvPr>
              <p:cNvPicPr/>
              <p:nvPr/>
            </p:nvPicPr>
            <p:blipFill>
              <a:blip r:embed="rId418"/>
              <a:stretch>
                <a:fillRect/>
              </a:stretch>
            </p:blipFill>
            <p:spPr>
              <a:xfrm>
                <a:off x="11161402" y="5745820"/>
                <a:ext cx="44640" cy="61560"/>
              </a:xfrm>
              <a:prstGeom prst="rect">
                <a:avLst/>
              </a:prstGeom>
            </p:spPr>
          </p:pic>
        </mc:Fallback>
      </mc:AlternateContent>
      <p:grpSp>
        <p:nvGrpSpPr>
          <p:cNvPr id="276" name="Group 275">
            <a:extLst>
              <a:ext uri="{FF2B5EF4-FFF2-40B4-BE49-F238E27FC236}">
                <a16:creationId xmlns:a16="http://schemas.microsoft.com/office/drawing/2014/main" id="{B30104E2-D99A-C7D5-68A6-6D96863B3EA6}"/>
              </a:ext>
            </a:extLst>
          </p:cNvPr>
          <p:cNvGrpSpPr/>
          <p:nvPr/>
        </p:nvGrpSpPr>
        <p:grpSpPr>
          <a:xfrm>
            <a:off x="6385282" y="4153540"/>
            <a:ext cx="164520" cy="283680"/>
            <a:chOff x="6385282" y="4153540"/>
            <a:chExt cx="164520" cy="283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19">
              <p14:nvContentPartPr>
                <p14:cNvPr id="270" name="Ink 269">
                  <a:extLst>
                    <a:ext uri="{FF2B5EF4-FFF2-40B4-BE49-F238E27FC236}">
                      <a16:creationId xmlns:a16="http://schemas.microsoft.com/office/drawing/2014/main" id="{C5F6A76E-AE39-2F5F-C9A5-132EFDF99339}"/>
                    </a:ext>
                  </a:extLst>
                </p14:cNvPr>
                <p14:cNvContentPartPr/>
                <p14:nvPr/>
              </p14:nvContentPartPr>
              <p14:xfrm>
                <a:off x="6385282" y="4153540"/>
                <a:ext cx="90360" cy="169200"/>
              </p14:xfrm>
            </p:contentPart>
          </mc:Choice>
          <mc:Fallback xmlns="">
            <p:pic>
              <p:nvPicPr>
                <p:cNvPr id="270" name="Ink 269">
                  <a:extLst>
                    <a:ext uri="{FF2B5EF4-FFF2-40B4-BE49-F238E27FC236}">
                      <a16:creationId xmlns:a16="http://schemas.microsoft.com/office/drawing/2014/main" id="{C5F6A76E-AE39-2F5F-C9A5-132EFDF99339}"/>
                    </a:ext>
                  </a:extLst>
                </p:cNvPr>
                <p:cNvPicPr/>
                <p:nvPr/>
              </p:nvPicPr>
              <p:blipFill>
                <a:blip r:embed="rId420"/>
                <a:stretch>
                  <a:fillRect/>
                </a:stretch>
              </p:blipFill>
              <p:spPr>
                <a:xfrm>
                  <a:off x="6376642" y="4144540"/>
                  <a:ext cx="108000" cy="18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1">
              <p14:nvContentPartPr>
                <p14:cNvPr id="271" name="Ink 270">
                  <a:extLst>
                    <a:ext uri="{FF2B5EF4-FFF2-40B4-BE49-F238E27FC236}">
                      <a16:creationId xmlns:a16="http://schemas.microsoft.com/office/drawing/2014/main" id="{F271F8D7-EE32-7F99-A6F5-29F96205EEC9}"/>
                    </a:ext>
                  </a:extLst>
                </p14:cNvPr>
                <p14:cNvContentPartPr/>
                <p14:nvPr/>
              </p14:nvContentPartPr>
              <p14:xfrm>
                <a:off x="6399682" y="4214380"/>
                <a:ext cx="78840" cy="56880"/>
              </p14:xfrm>
            </p:contentPart>
          </mc:Choice>
          <mc:Fallback xmlns="">
            <p:pic>
              <p:nvPicPr>
                <p:cNvPr id="271" name="Ink 270">
                  <a:extLst>
                    <a:ext uri="{FF2B5EF4-FFF2-40B4-BE49-F238E27FC236}">
                      <a16:creationId xmlns:a16="http://schemas.microsoft.com/office/drawing/2014/main" id="{F271F8D7-EE32-7F99-A6F5-29F96205EEC9}"/>
                    </a:ext>
                  </a:extLst>
                </p:cNvPr>
                <p:cNvPicPr/>
                <p:nvPr/>
              </p:nvPicPr>
              <p:blipFill>
                <a:blip r:embed="rId422"/>
                <a:stretch>
                  <a:fillRect/>
                </a:stretch>
              </p:blipFill>
              <p:spPr>
                <a:xfrm>
                  <a:off x="6391042" y="4205380"/>
                  <a:ext cx="96480" cy="7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3">
              <p14:nvContentPartPr>
                <p14:cNvPr id="273" name="Ink 272">
                  <a:extLst>
                    <a:ext uri="{FF2B5EF4-FFF2-40B4-BE49-F238E27FC236}">
                      <a16:creationId xmlns:a16="http://schemas.microsoft.com/office/drawing/2014/main" id="{03AB4456-1ED3-34E8-0A0D-57A6300EE46D}"/>
                    </a:ext>
                  </a:extLst>
                </p14:cNvPr>
                <p14:cNvContentPartPr/>
                <p14:nvPr/>
              </p14:nvContentPartPr>
              <p14:xfrm>
                <a:off x="6442162" y="4344340"/>
                <a:ext cx="107640" cy="80640"/>
              </p14:xfrm>
            </p:contentPart>
          </mc:Choice>
          <mc:Fallback xmlns="">
            <p:pic>
              <p:nvPicPr>
                <p:cNvPr id="273" name="Ink 272">
                  <a:extLst>
                    <a:ext uri="{FF2B5EF4-FFF2-40B4-BE49-F238E27FC236}">
                      <a16:creationId xmlns:a16="http://schemas.microsoft.com/office/drawing/2014/main" id="{03AB4456-1ED3-34E8-0A0D-57A6300EE46D}"/>
                    </a:ext>
                  </a:extLst>
                </p:cNvPr>
                <p:cNvPicPr/>
                <p:nvPr/>
              </p:nvPicPr>
              <p:blipFill>
                <a:blip r:embed="rId424"/>
                <a:stretch>
                  <a:fillRect/>
                </a:stretch>
              </p:blipFill>
              <p:spPr>
                <a:xfrm>
                  <a:off x="6433162" y="4335340"/>
                  <a:ext cx="125280" cy="9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5">
              <p14:nvContentPartPr>
                <p14:cNvPr id="275" name="Ink 274">
                  <a:extLst>
                    <a:ext uri="{FF2B5EF4-FFF2-40B4-BE49-F238E27FC236}">
                      <a16:creationId xmlns:a16="http://schemas.microsoft.com/office/drawing/2014/main" id="{70CFC053-8FD4-8646-ED0A-D34635FB3F96}"/>
                    </a:ext>
                  </a:extLst>
                </p14:cNvPr>
                <p14:cNvContentPartPr/>
                <p14:nvPr/>
              </p14:nvContentPartPr>
              <p14:xfrm>
                <a:off x="6516322" y="4424980"/>
                <a:ext cx="7200" cy="12240"/>
              </p14:xfrm>
            </p:contentPart>
          </mc:Choice>
          <mc:Fallback xmlns="">
            <p:pic>
              <p:nvPicPr>
                <p:cNvPr id="275" name="Ink 274">
                  <a:extLst>
                    <a:ext uri="{FF2B5EF4-FFF2-40B4-BE49-F238E27FC236}">
                      <a16:creationId xmlns:a16="http://schemas.microsoft.com/office/drawing/2014/main" id="{70CFC053-8FD4-8646-ED0A-D34635FB3F96}"/>
                    </a:ext>
                  </a:extLst>
                </p:cNvPr>
                <p:cNvPicPr/>
                <p:nvPr/>
              </p:nvPicPr>
              <p:blipFill>
                <a:blip r:embed="rId426"/>
                <a:stretch>
                  <a:fillRect/>
                </a:stretch>
              </p:blipFill>
              <p:spPr>
                <a:xfrm>
                  <a:off x="6507322" y="4416340"/>
                  <a:ext cx="24840" cy="298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81" name="Group 280">
            <a:extLst>
              <a:ext uri="{FF2B5EF4-FFF2-40B4-BE49-F238E27FC236}">
                <a16:creationId xmlns:a16="http://schemas.microsoft.com/office/drawing/2014/main" id="{132ACC67-EDB5-B918-6817-80E3A160D7A4}"/>
              </a:ext>
            </a:extLst>
          </p:cNvPr>
          <p:cNvGrpSpPr/>
          <p:nvPr/>
        </p:nvGrpSpPr>
        <p:grpSpPr>
          <a:xfrm>
            <a:off x="7198882" y="3953380"/>
            <a:ext cx="208800" cy="278280"/>
            <a:chOff x="7198882" y="3953380"/>
            <a:chExt cx="208800" cy="278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27">
              <p14:nvContentPartPr>
                <p14:cNvPr id="140" name="Ink 139">
                  <a:extLst>
                    <a:ext uri="{FF2B5EF4-FFF2-40B4-BE49-F238E27FC236}">
                      <a16:creationId xmlns:a16="http://schemas.microsoft.com/office/drawing/2014/main" id="{AC5F9DC2-3DD6-1D3E-5E09-F1075FE47A93}"/>
                    </a:ext>
                  </a:extLst>
                </p14:cNvPr>
                <p14:cNvContentPartPr/>
                <p14:nvPr/>
              </p14:nvContentPartPr>
              <p14:xfrm>
                <a:off x="7202482" y="3953740"/>
                <a:ext cx="22320" cy="125640"/>
              </p14:xfrm>
            </p:contentPart>
          </mc:Choice>
          <mc:Fallback xmlns="">
            <p:pic>
              <p:nvPicPr>
                <p:cNvPr id="140" name="Ink 139">
                  <a:extLst>
                    <a:ext uri="{FF2B5EF4-FFF2-40B4-BE49-F238E27FC236}">
                      <a16:creationId xmlns:a16="http://schemas.microsoft.com/office/drawing/2014/main" id="{AC5F9DC2-3DD6-1D3E-5E09-F1075FE47A93}"/>
                    </a:ext>
                  </a:extLst>
                </p:cNvPr>
                <p:cNvPicPr/>
                <p:nvPr/>
              </p:nvPicPr>
              <p:blipFill>
                <a:blip r:embed="rId428"/>
                <a:stretch>
                  <a:fillRect/>
                </a:stretch>
              </p:blipFill>
              <p:spPr>
                <a:xfrm>
                  <a:off x="7193842" y="3945100"/>
                  <a:ext cx="39960" cy="14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9">
              <p14:nvContentPartPr>
                <p14:cNvPr id="141" name="Ink 140">
                  <a:extLst>
                    <a:ext uri="{FF2B5EF4-FFF2-40B4-BE49-F238E27FC236}">
                      <a16:creationId xmlns:a16="http://schemas.microsoft.com/office/drawing/2014/main" id="{D62678A2-9AE5-257B-AC70-8E48E5A56C70}"/>
                    </a:ext>
                  </a:extLst>
                </p14:cNvPr>
                <p14:cNvContentPartPr/>
                <p14:nvPr/>
              </p14:nvContentPartPr>
              <p14:xfrm>
                <a:off x="7198882" y="3953380"/>
                <a:ext cx="101160" cy="142200"/>
              </p14:xfrm>
            </p:contentPart>
          </mc:Choice>
          <mc:Fallback xmlns="">
            <p:pic>
              <p:nvPicPr>
                <p:cNvPr id="141" name="Ink 140">
                  <a:extLst>
                    <a:ext uri="{FF2B5EF4-FFF2-40B4-BE49-F238E27FC236}">
                      <a16:creationId xmlns:a16="http://schemas.microsoft.com/office/drawing/2014/main" id="{D62678A2-9AE5-257B-AC70-8E48E5A56C70}"/>
                    </a:ext>
                  </a:extLst>
                </p:cNvPr>
                <p:cNvPicPr/>
                <p:nvPr/>
              </p:nvPicPr>
              <p:blipFill>
                <a:blip r:embed="rId430"/>
                <a:stretch>
                  <a:fillRect/>
                </a:stretch>
              </p:blipFill>
              <p:spPr>
                <a:xfrm>
                  <a:off x="7190242" y="3944380"/>
                  <a:ext cx="118800" cy="15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1">
              <p14:nvContentPartPr>
                <p14:cNvPr id="277" name="Ink 276">
                  <a:extLst>
                    <a:ext uri="{FF2B5EF4-FFF2-40B4-BE49-F238E27FC236}">
                      <a16:creationId xmlns:a16="http://schemas.microsoft.com/office/drawing/2014/main" id="{1B6169BC-A41E-02D8-CD42-1881E1DEEABB}"/>
                    </a:ext>
                  </a:extLst>
                </p14:cNvPr>
                <p14:cNvContentPartPr/>
                <p14:nvPr/>
              </p14:nvContentPartPr>
              <p14:xfrm>
                <a:off x="7295002" y="4162180"/>
                <a:ext cx="112680" cy="69480"/>
              </p14:xfrm>
            </p:contentPart>
          </mc:Choice>
          <mc:Fallback xmlns="">
            <p:pic>
              <p:nvPicPr>
                <p:cNvPr id="277" name="Ink 276">
                  <a:extLst>
                    <a:ext uri="{FF2B5EF4-FFF2-40B4-BE49-F238E27FC236}">
                      <a16:creationId xmlns:a16="http://schemas.microsoft.com/office/drawing/2014/main" id="{1B6169BC-A41E-02D8-CD42-1881E1DEEABB}"/>
                    </a:ext>
                  </a:extLst>
                </p:cNvPr>
                <p:cNvPicPr/>
                <p:nvPr/>
              </p:nvPicPr>
              <p:blipFill>
                <a:blip r:embed="rId432"/>
                <a:stretch>
                  <a:fillRect/>
                </a:stretch>
              </p:blipFill>
              <p:spPr>
                <a:xfrm>
                  <a:off x="7286002" y="4153180"/>
                  <a:ext cx="130320" cy="871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433">
            <p14:nvContentPartPr>
              <p14:cNvPr id="278" name="Ink 277">
                <a:extLst>
                  <a:ext uri="{FF2B5EF4-FFF2-40B4-BE49-F238E27FC236}">
                    <a16:creationId xmlns:a16="http://schemas.microsoft.com/office/drawing/2014/main" id="{2C101D7B-0782-FAAD-31A2-813623C2E01D}"/>
                  </a:ext>
                </a:extLst>
              </p14:cNvPr>
              <p14:cNvContentPartPr/>
              <p14:nvPr/>
            </p14:nvContentPartPr>
            <p14:xfrm>
              <a:off x="8597482" y="4016020"/>
              <a:ext cx="38880" cy="33120"/>
            </p14:xfrm>
          </p:contentPart>
        </mc:Choice>
        <mc:Fallback xmlns="">
          <p:pic>
            <p:nvPicPr>
              <p:cNvPr id="278" name="Ink 277">
                <a:extLst>
                  <a:ext uri="{FF2B5EF4-FFF2-40B4-BE49-F238E27FC236}">
                    <a16:creationId xmlns:a16="http://schemas.microsoft.com/office/drawing/2014/main" id="{2C101D7B-0782-FAAD-31A2-813623C2E01D}"/>
                  </a:ext>
                </a:extLst>
              </p:cNvPr>
              <p:cNvPicPr/>
              <p:nvPr/>
            </p:nvPicPr>
            <p:blipFill>
              <a:blip r:embed="rId434"/>
              <a:stretch>
                <a:fillRect/>
              </a:stretch>
            </p:blipFill>
            <p:spPr>
              <a:xfrm>
                <a:off x="8588482" y="4007020"/>
                <a:ext cx="56520" cy="50760"/>
              </a:xfrm>
              <a:prstGeom prst="rect">
                <a:avLst/>
              </a:prstGeom>
            </p:spPr>
          </p:pic>
        </mc:Fallback>
      </mc:AlternateContent>
      <p:grpSp>
        <p:nvGrpSpPr>
          <p:cNvPr id="280" name="Group 279">
            <a:extLst>
              <a:ext uri="{FF2B5EF4-FFF2-40B4-BE49-F238E27FC236}">
                <a16:creationId xmlns:a16="http://schemas.microsoft.com/office/drawing/2014/main" id="{8151F9E1-F3BC-58F3-199A-E295D8078745}"/>
              </a:ext>
            </a:extLst>
          </p:cNvPr>
          <p:cNvGrpSpPr/>
          <p:nvPr/>
        </p:nvGrpSpPr>
        <p:grpSpPr>
          <a:xfrm>
            <a:off x="9708442" y="3964540"/>
            <a:ext cx="254880" cy="226440"/>
            <a:chOff x="9708442" y="3964540"/>
            <a:chExt cx="254880" cy="226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35">
              <p14:nvContentPartPr>
                <p14:cNvPr id="167" name="Ink 166">
                  <a:extLst>
                    <a:ext uri="{FF2B5EF4-FFF2-40B4-BE49-F238E27FC236}">
                      <a16:creationId xmlns:a16="http://schemas.microsoft.com/office/drawing/2014/main" id="{6EDEEF4D-2C53-03F5-172E-628C711116CD}"/>
                    </a:ext>
                  </a:extLst>
                </p14:cNvPr>
                <p14:cNvContentPartPr/>
                <p14:nvPr/>
              </p14:nvContentPartPr>
              <p14:xfrm>
                <a:off x="9737602" y="3982540"/>
                <a:ext cx="30960" cy="117720"/>
              </p14:xfrm>
            </p:contentPart>
          </mc:Choice>
          <mc:Fallback xmlns="">
            <p:pic>
              <p:nvPicPr>
                <p:cNvPr id="167" name="Ink 166">
                  <a:extLst>
                    <a:ext uri="{FF2B5EF4-FFF2-40B4-BE49-F238E27FC236}">
                      <a16:creationId xmlns:a16="http://schemas.microsoft.com/office/drawing/2014/main" id="{6EDEEF4D-2C53-03F5-172E-628C711116CD}"/>
                    </a:ext>
                  </a:extLst>
                </p:cNvPr>
                <p:cNvPicPr/>
                <p:nvPr/>
              </p:nvPicPr>
              <p:blipFill>
                <a:blip r:embed="rId436"/>
                <a:stretch>
                  <a:fillRect/>
                </a:stretch>
              </p:blipFill>
              <p:spPr>
                <a:xfrm>
                  <a:off x="9728602" y="3973540"/>
                  <a:ext cx="48600" cy="13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7">
              <p14:nvContentPartPr>
                <p14:cNvPr id="168" name="Ink 167">
                  <a:extLst>
                    <a:ext uri="{FF2B5EF4-FFF2-40B4-BE49-F238E27FC236}">
                      <a16:creationId xmlns:a16="http://schemas.microsoft.com/office/drawing/2014/main" id="{21929254-7845-42A7-FE12-C24D61491A29}"/>
                    </a:ext>
                  </a:extLst>
                </p14:cNvPr>
                <p14:cNvContentPartPr/>
                <p14:nvPr/>
              </p14:nvContentPartPr>
              <p14:xfrm>
                <a:off x="9708442" y="3964540"/>
                <a:ext cx="141480" cy="125640"/>
              </p14:xfrm>
            </p:contentPart>
          </mc:Choice>
          <mc:Fallback xmlns="">
            <p:pic>
              <p:nvPicPr>
                <p:cNvPr id="168" name="Ink 167">
                  <a:extLst>
                    <a:ext uri="{FF2B5EF4-FFF2-40B4-BE49-F238E27FC236}">
                      <a16:creationId xmlns:a16="http://schemas.microsoft.com/office/drawing/2014/main" id="{21929254-7845-42A7-FE12-C24D61491A29}"/>
                    </a:ext>
                  </a:extLst>
                </p:cNvPr>
                <p:cNvPicPr/>
                <p:nvPr/>
              </p:nvPicPr>
              <p:blipFill>
                <a:blip r:embed="rId438"/>
                <a:stretch>
                  <a:fillRect/>
                </a:stretch>
              </p:blipFill>
              <p:spPr>
                <a:xfrm>
                  <a:off x="9699802" y="3955540"/>
                  <a:ext cx="159120" cy="14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9">
              <p14:nvContentPartPr>
                <p14:cNvPr id="279" name="Ink 278">
                  <a:extLst>
                    <a:ext uri="{FF2B5EF4-FFF2-40B4-BE49-F238E27FC236}">
                      <a16:creationId xmlns:a16="http://schemas.microsoft.com/office/drawing/2014/main" id="{D6077CD1-D197-6A0D-3D9B-5F42976B78CA}"/>
                    </a:ext>
                  </a:extLst>
                </p14:cNvPr>
                <p14:cNvContentPartPr/>
                <p14:nvPr/>
              </p14:nvContentPartPr>
              <p14:xfrm>
                <a:off x="9910762" y="4129060"/>
                <a:ext cx="52560" cy="61920"/>
              </p14:xfrm>
            </p:contentPart>
          </mc:Choice>
          <mc:Fallback xmlns="">
            <p:pic>
              <p:nvPicPr>
                <p:cNvPr id="279" name="Ink 278">
                  <a:extLst>
                    <a:ext uri="{FF2B5EF4-FFF2-40B4-BE49-F238E27FC236}">
                      <a16:creationId xmlns:a16="http://schemas.microsoft.com/office/drawing/2014/main" id="{D6077CD1-D197-6A0D-3D9B-5F42976B78CA}"/>
                    </a:ext>
                  </a:extLst>
                </p:cNvPr>
                <p:cNvPicPr/>
                <p:nvPr/>
              </p:nvPicPr>
              <p:blipFill>
                <a:blip r:embed="rId440"/>
                <a:stretch>
                  <a:fillRect/>
                </a:stretch>
              </p:blipFill>
              <p:spPr>
                <a:xfrm>
                  <a:off x="9901762" y="4120420"/>
                  <a:ext cx="70200" cy="795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441">
            <p14:nvContentPartPr>
              <p14:cNvPr id="282" name="Ink 281">
                <a:extLst>
                  <a:ext uri="{FF2B5EF4-FFF2-40B4-BE49-F238E27FC236}">
                    <a16:creationId xmlns:a16="http://schemas.microsoft.com/office/drawing/2014/main" id="{C374918E-C4A7-8FBF-EA86-AC27FC1BD179}"/>
                  </a:ext>
                </a:extLst>
              </p14:cNvPr>
              <p14:cNvContentPartPr/>
              <p14:nvPr/>
            </p14:nvContentPartPr>
            <p14:xfrm>
              <a:off x="11043322" y="4055980"/>
              <a:ext cx="109440" cy="118080"/>
            </p14:xfrm>
          </p:contentPart>
        </mc:Choice>
        <mc:Fallback xmlns="">
          <p:pic>
            <p:nvPicPr>
              <p:cNvPr id="282" name="Ink 281">
                <a:extLst>
                  <a:ext uri="{FF2B5EF4-FFF2-40B4-BE49-F238E27FC236}">
                    <a16:creationId xmlns:a16="http://schemas.microsoft.com/office/drawing/2014/main" id="{C374918E-C4A7-8FBF-EA86-AC27FC1BD179}"/>
                  </a:ext>
                </a:extLst>
              </p:cNvPr>
              <p:cNvPicPr/>
              <p:nvPr/>
            </p:nvPicPr>
            <p:blipFill>
              <a:blip r:embed="rId442"/>
              <a:stretch>
                <a:fillRect/>
              </a:stretch>
            </p:blipFill>
            <p:spPr>
              <a:xfrm>
                <a:off x="11034322" y="4047340"/>
                <a:ext cx="127080" cy="135720"/>
              </a:xfrm>
              <a:prstGeom prst="rect">
                <a:avLst/>
              </a:prstGeom>
            </p:spPr>
          </p:pic>
        </mc:Fallback>
      </mc:AlternateContent>
      <p:grpSp>
        <p:nvGrpSpPr>
          <p:cNvPr id="286" name="Group 285">
            <a:extLst>
              <a:ext uri="{FF2B5EF4-FFF2-40B4-BE49-F238E27FC236}">
                <a16:creationId xmlns:a16="http://schemas.microsoft.com/office/drawing/2014/main" id="{40DE26CC-230C-AAD5-80A1-DCFA79E5790B}"/>
              </a:ext>
            </a:extLst>
          </p:cNvPr>
          <p:cNvGrpSpPr/>
          <p:nvPr/>
        </p:nvGrpSpPr>
        <p:grpSpPr>
          <a:xfrm>
            <a:off x="8303002" y="3738100"/>
            <a:ext cx="606240" cy="670320"/>
            <a:chOff x="8303002" y="3738100"/>
            <a:chExt cx="606240" cy="670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43">
              <p14:nvContentPartPr>
                <p14:cNvPr id="144" name="Ink 143">
                  <a:extLst>
                    <a:ext uri="{FF2B5EF4-FFF2-40B4-BE49-F238E27FC236}">
                      <a16:creationId xmlns:a16="http://schemas.microsoft.com/office/drawing/2014/main" id="{42AF5D1B-136E-AD7B-FADC-0CD99D1820F8}"/>
                    </a:ext>
                  </a:extLst>
                </p14:cNvPr>
                <p14:cNvContentPartPr/>
                <p14:nvPr/>
              </p14:nvContentPartPr>
              <p14:xfrm>
                <a:off x="8431882" y="3738100"/>
                <a:ext cx="20160" cy="108360"/>
              </p14:xfrm>
            </p:contentPart>
          </mc:Choice>
          <mc:Fallback xmlns="">
            <p:pic>
              <p:nvPicPr>
                <p:cNvPr id="144" name="Ink 143">
                  <a:extLst>
                    <a:ext uri="{FF2B5EF4-FFF2-40B4-BE49-F238E27FC236}">
                      <a16:creationId xmlns:a16="http://schemas.microsoft.com/office/drawing/2014/main" id="{42AF5D1B-136E-AD7B-FADC-0CD99D1820F8}"/>
                    </a:ext>
                  </a:extLst>
                </p:cNvPr>
                <p:cNvPicPr/>
                <p:nvPr/>
              </p:nvPicPr>
              <p:blipFill>
                <a:blip r:embed="rId444"/>
                <a:stretch>
                  <a:fillRect/>
                </a:stretch>
              </p:blipFill>
              <p:spPr>
                <a:xfrm>
                  <a:off x="8423242" y="3729100"/>
                  <a:ext cx="37800" cy="12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5">
              <p14:nvContentPartPr>
                <p14:cNvPr id="145" name="Ink 144">
                  <a:extLst>
                    <a:ext uri="{FF2B5EF4-FFF2-40B4-BE49-F238E27FC236}">
                      <a16:creationId xmlns:a16="http://schemas.microsoft.com/office/drawing/2014/main" id="{65A152A3-8CDE-382F-DAB0-322B0A9A98E6}"/>
                    </a:ext>
                  </a:extLst>
                </p14:cNvPr>
                <p14:cNvContentPartPr/>
                <p14:nvPr/>
              </p14:nvContentPartPr>
              <p14:xfrm>
                <a:off x="8430802" y="3954460"/>
                <a:ext cx="115560" cy="75240"/>
              </p14:xfrm>
            </p:contentPart>
          </mc:Choice>
          <mc:Fallback xmlns="">
            <p:pic>
              <p:nvPicPr>
                <p:cNvPr id="145" name="Ink 144">
                  <a:extLst>
                    <a:ext uri="{FF2B5EF4-FFF2-40B4-BE49-F238E27FC236}">
                      <a16:creationId xmlns:a16="http://schemas.microsoft.com/office/drawing/2014/main" id="{65A152A3-8CDE-382F-DAB0-322B0A9A98E6}"/>
                    </a:ext>
                  </a:extLst>
                </p:cNvPr>
                <p:cNvPicPr/>
                <p:nvPr/>
              </p:nvPicPr>
              <p:blipFill>
                <a:blip r:embed="rId446"/>
                <a:stretch>
                  <a:fillRect/>
                </a:stretch>
              </p:blipFill>
              <p:spPr>
                <a:xfrm>
                  <a:off x="8421802" y="3945460"/>
                  <a:ext cx="133200" cy="9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7">
              <p14:nvContentPartPr>
                <p14:cNvPr id="283" name="Ink 282">
                  <a:extLst>
                    <a:ext uri="{FF2B5EF4-FFF2-40B4-BE49-F238E27FC236}">
                      <a16:creationId xmlns:a16="http://schemas.microsoft.com/office/drawing/2014/main" id="{C841748A-FBFF-4905-57E9-781DC2D27C3F}"/>
                    </a:ext>
                  </a:extLst>
                </p14:cNvPr>
                <p14:cNvContentPartPr/>
                <p14:nvPr/>
              </p14:nvContentPartPr>
              <p14:xfrm>
                <a:off x="8303002" y="3858700"/>
                <a:ext cx="316440" cy="329760"/>
              </p14:xfrm>
            </p:contentPart>
          </mc:Choice>
          <mc:Fallback xmlns="">
            <p:pic>
              <p:nvPicPr>
                <p:cNvPr id="283" name="Ink 282">
                  <a:extLst>
                    <a:ext uri="{FF2B5EF4-FFF2-40B4-BE49-F238E27FC236}">
                      <a16:creationId xmlns:a16="http://schemas.microsoft.com/office/drawing/2014/main" id="{C841748A-FBFF-4905-57E9-781DC2D27C3F}"/>
                    </a:ext>
                  </a:extLst>
                </p:cNvPr>
                <p:cNvPicPr/>
                <p:nvPr/>
              </p:nvPicPr>
              <p:blipFill>
                <a:blip r:embed="rId448"/>
                <a:stretch>
                  <a:fillRect/>
                </a:stretch>
              </p:blipFill>
              <p:spPr>
                <a:xfrm>
                  <a:off x="8294002" y="3850060"/>
                  <a:ext cx="334080" cy="34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9">
              <p14:nvContentPartPr>
                <p14:cNvPr id="285" name="Ink 284">
                  <a:extLst>
                    <a:ext uri="{FF2B5EF4-FFF2-40B4-BE49-F238E27FC236}">
                      <a16:creationId xmlns:a16="http://schemas.microsoft.com/office/drawing/2014/main" id="{87911588-46BF-A25F-15A0-E142D001956A}"/>
                    </a:ext>
                  </a:extLst>
                </p14:cNvPr>
                <p14:cNvContentPartPr/>
                <p14:nvPr/>
              </p14:nvContentPartPr>
              <p14:xfrm>
                <a:off x="8394082" y="4007380"/>
                <a:ext cx="515160" cy="401040"/>
              </p14:xfrm>
            </p:contentPart>
          </mc:Choice>
          <mc:Fallback xmlns="">
            <p:pic>
              <p:nvPicPr>
                <p:cNvPr id="285" name="Ink 284">
                  <a:extLst>
                    <a:ext uri="{FF2B5EF4-FFF2-40B4-BE49-F238E27FC236}">
                      <a16:creationId xmlns:a16="http://schemas.microsoft.com/office/drawing/2014/main" id="{87911588-46BF-A25F-15A0-E142D001956A}"/>
                    </a:ext>
                  </a:extLst>
                </p:cNvPr>
                <p:cNvPicPr/>
                <p:nvPr/>
              </p:nvPicPr>
              <p:blipFill>
                <a:blip r:embed="rId450"/>
                <a:stretch>
                  <a:fillRect/>
                </a:stretch>
              </p:blipFill>
              <p:spPr>
                <a:xfrm>
                  <a:off x="8385082" y="3998380"/>
                  <a:ext cx="532800" cy="4186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96" name="Group 295">
            <a:extLst>
              <a:ext uri="{FF2B5EF4-FFF2-40B4-BE49-F238E27FC236}">
                <a16:creationId xmlns:a16="http://schemas.microsoft.com/office/drawing/2014/main" id="{6462D3B3-F276-032E-CF82-61C8BEBBC43E}"/>
              </a:ext>
            </a:extLst>
          </p:cNvPr>
          <p:cNvGrpSpPr/>
          <p:nvPr/>
        </p:nvGrpSpPr>
        <p:grpSpPr>
          <a:xfrm>
            <a:off x="8638162" y="914260"/>
            <a:ext cx="818280" cy="630720"/>
            <a:chOff x="8638162" y="914260"/>
            <a:chExt cx="818280" cy="630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51">
              <p14:nvContentPartPr>
                <p14:cNvPr id="287" name="Ink 286">
                  <a:extLst>
                    <a:ext uri="{FF2B5EF4-FFF2-40B4-BE49-F238E27FC236}">
                      <a16:creationId xmlns:a16="http://schemas.microsoft.com/office/drawing/2014/main" id="{B31346A1-B6F3-71E4-B4F3-23100EB2DA72}"/>
                    </a:ext>
                  </a:extLst>
                </p14:cNvPr>
                <p14:cNvContentPartPr/>
                <p14:nvPr/>
              </p14:nvContentPartPr>
              <p14:xfrm>
                <a:off x="8690722" y="914260"/>
                <a:ext cx="68760" cy="295200"/>
              </p14:xfrm>
            </p:contentPart>
          </mc:Choice>
          <mc:Fallback xmlns="">
            <p:pic>
              <p:nvPicPr>
                <p:cNvPr id="287" name="Ink 286">
                  <a:extLst>
                    <a:ext uri="{FF2B5EF4-FFF2-40B4-BE49-F238E27FC236}">
                      <a16:creationId xmlns:a16="http://schemas.microsoft.com/office/drawing/2014/main" id="{B31346A1-B6F3-71E4-B4F3-23100EB2DA72}"/>
                    </a:ext>
                  </a:extLst>
                </p:cNvPr>
                <p:cNvPicPr/>
                <p:nvPr/>
              </p:nvPicPr>
              <p:blipFill>
                <a:blip r:embed="rId452"/>
                <a:stretch>
                  <a:fillRect/>
                </a:stretch>
              </p:blipFill>
              <p:spPr>
                <a:xfrm>
                  <a:off x="8682082" y="905620"/>
                  <a:ext cx="86400" cy="31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3">
              <p14:nvContentPartPr>
                <p14:cNvPr id="288" name="Ink 287">
                  <a:extLst>
                    <a:ext uri="{FF2B5EF4-FFF2-40B4-BE49-F238E27FC236}">
                      <a16:creationId xmlns:a16="http://schemas.microsoft.com/office/drawing/2014/main" id="{FD174B47-B525-D7CC-FAB3-F18611A3797D}"/>
                    </a:ext>
                  </a:extLst>
                </p14:cNvPr>
                <p14:cNvContentPartPr/>
                <p14:nvPr/>
              </p14:nvContentPartPr>
              <p14:xfrm>
                <a:off x="8640322" y="1281460"/>
                <a:ext cx="42840" cy="94320"/>
              </p14:xfrm>
            </p:contentPart>
          </mc:Choice>
          <mc:Fallback xmlns="">
            <p:pic>
              <p:nvPicPr>
                <p:cNvPr id="288" name="Ink 287">
                  <a:extLst>
                    <a:ext uri="{FF2B5EF4-FFF2-40B4-BE49-F238E27FC236}">
                      <a16:creationId xmlns:a16="http://schemas.microsoft.com/office/drawing/2014/main" id="{FD174B47-B525-D7CC-FAB3-F18611A3797D}"/>
                    </a:ext>
                  </a:extLst>
                </p:cNvPr>
                <p:cNvPicPr/>
                <p:nvPr/>
              </p:nvPicPr>
              <p:blipFill>
                <a:blip r:embed="rId454"/>
                <a:stretch>
                  <a:fillRect/>
                </a:stretch>
              </p:blipFill>
              <p:spPr>
                <a:xfrm>
                  <a:off x="8631322" y="1272460"/>
                  <a:ext cx="60480" cy="11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5">
              <p14:nvContentPartPr>
                <p14:cNvPr id="289" name="Ink 288">
                  <a:extLst>
                    <a:ext uri="{FF2B5EF4-FFF2-40B4-BE49-F238E27FC236}">
                      <a16:creationId xmlns:a16="http://schemas.microsoft.com/office/drawing/2014/main" id="{6875DAC3-CA26-6E0A-BC8E-174E35D24456}"/>
                    </a:ext>
                  </a:extLst>
                </p14:cNvPr>
                <p14:cNvContentPartPr/>
                <p14:nvPr/>
              </p14:nvContentPartPr>
              <p14:xfrm>
                <a:off x="8638162" y="1374700"/>
                <a:ext cx="118080" cy="43200"/>
              </p14:xfrm>
            </p:contentPart>
          </mc:Choice>
          <mc:Fallback xmlns="">
            <p:pic>
              <p:nvPicPr>
                <p:cNvPr id="289" name="Ink 288">
                  <a:extLst>
                    <a:ext uri="{FF2B5EF4-FFF2-40B4-BE49-F238E27FC236}">
                      <a16:creationId xmlns:a16="http://schemas.microsoft.com/office/drawing/2014/main" id="{6875DAC3-CA26-6E0A-BC8E-174E35D24456}"/>
                    </a:ext>
                  </a:extLst>
                </p:cNvPr>
                <p:cNvPicPr/>
                <p:nvPr/>
              </p:nvPicPr>
              <p:blipFill>
                <a:blip r:embed="rId456"/>
                <a:stretch>
                  <a:fillRect/>
                </a:stretch>
              </p:blipFill>
              <p:spPr>
                <a:xfrm>
                  <a:off x="8629162" y="1365700"/>
                  <a:ext cx="135720" cy="6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7">
              <p14:nvContentPartPr>
                <p14:cNvPr id="290" name="Ink 289">
                  <a:extLst>
                    <a:ext uri="{FF2B5EF4-FFF2-40B4-BE49-F238E27FC236}">
                      <a16:creationId xmlns:a16="http://schemas.microsoft.com/office/drawing/2014/main" id="{2474C4C5-2306-5122-32CD-7ACEF1C245D3}"/>
                    </a:ext>
                  </a:extLst>
                </p14:cNvPr>
                <p14:cNvContentPartPr/>
                <p14:nvPr/>
              </p14:nvContentPartPr>
              <p14:xfrm>
                <a:off x="8726002" y="1421140"/>
                <a:ext cx="120960" cy="123840"/>
              </p14:xfrm>
            </p:contentPart>
          </mc:Choice>
          <mc:Fallback xmlns="">
            <p:pic>
              <p:nvPicPr>
                <p:cNvPr id="290" name="Ink 289">
                  <a:extLst>
                    <a:ext uri="{FF2B5EF4-FFF2-40B4-BE49-F238E27FC236}">
                      <a16:creationId xmlns:a16="http://schemas.microsoft.com/office/drawing/2014/main" id="{2474C4C5-2306-5122-32CD-7ACEF1C245D3}"/>
                    </a:ext>
                  </a:extLst>
                </p:cNvPr>
                <p:cNvPicPr/>
                <p:nvPr/>
              </p:nvPicPr>
              <p:blipFill>
                <a:blip r:embed="rId458"/>
                <a:stretch>
                  <a:fillRect/>
                </a:stretch>
              </p:blipFill>
              <p:spPr>
                <a:xfrm>
                  <a:off x="8717002" y="1412140"/>
                  <a:ext cx="138600" cy="14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9">
              <p14:nvContentPartPr>
                <p14:cNvPr id="292" name="Ink 291">
                  <a:extLst>
                    <a:ext uri="{FF2B5EF4-FFF2-40B4-BE49-F238E27FC236}">
                      <a16:creationId xmlns:a16="http://schemas.microsoft.com/office/drawing/2014/main" id="{927DAD07-90EE-158A-00EB-E71A11369021}"/>
                    </a:ext>
                  </a:extLst>
                </p14:cNvPr>
                <p14:cNvContentPartPr/>
                <p14:nvPr/>
              </p14:nvContentPartPr>
              <p14:xfrm>
                <a:off x="8887282" y="1008220"/>
                <a:ext cx="156240" cy="153720"/>
              </p14:xfrm>
            </p:contentPart>
          </mc:Choice>
          <mc:Fallback xmlns="">
            <p:pic>
              <p:nvPicPr>
                <p:cNvPr id="292" name="Ink 291">
                  <a:extLst>
                    <a:ext uri="{FF2B5EF4-FFF2-40B4-BE49-F238E27FC236}">
                      <a16:creationId xmlns:a16="http://schemas.microsoft.com/office/drawing/2014/main" id="{927DAD07-90EE-158A-00EB-E71A11369021}"/>
                    </a:ext>
                  </a:extLst>
                </p:cNvPr>
                <p:cNvPicPr/>
                <p:nvPr/>
              </p:nvPicPr>
              <p:blipFill>
                <a:blip r:embed="rId460"/>
                <a:stretch>
                  <a:fillRect/>
                </a:stretch>
              </p:blipFill>
              <p:spPr>
                <a:xfrm>
                  <a:off x="8878642" y="999580"/>
                  <a:ext cx="173880" cy="17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1">
              <p14:nvContentPartPr>
                <p14:cNvPr id="293" name="Ink 292">
                  <a:extLst>
                    <a:ext uri="{FF2B5EF4-FFF2-40B4-BE49-F238E27FC236}">
                      <a16:creationId xmlns:a16="http://schemas.microsoft.com/office/drawing/2014/main" id="{857C7ADF-038C-013F-99EE-5CB75767635B}"/>
                    </a:ext>
                  </a:extLst>
                </p14:cNvPr>
                <p14:cNvContentPartPr/>
                <p14:nvPr/>
              </p14:nvContentPartPr>
              <p14:xfrm>
                <a:off x="9103642" y="1156180"/>
                <a:ext cx="75960" cy="101880"/>
              </p14:xfrm>
            </p:contentPart>
          </mc:Choice>
          <mc:Fallback xmlns="">
            <p:pic>
              <p:nvPicPr>
                <p:cNvPr id="293" name="Ink 292">
                  <a:extLst>
                    <a:ext uri="{FF2B5EF4-FFF2-40B4-BE49-F238E27FC236}">
                      <a16:creationId xmlns:a16="http://schemas.microsoft.com/office/drawing/2014/main" id="{857C7ADF-038C-013F-99EE-5CB75767635B}"/>
                    </a:ext>
                  </a:extLst>
                </p:cNvPr>
                <p:cNvPicPr/>
                <p:nvPr/>
              </p:nvPicPr>
              <p:blipFill>
                <a:blip r:embed="rId462"/>
                <a:stretch>
                  <a:fillRect/>
                </a:stretch>
              </p:blipFill>
              <p:spPr>
                <a:xfrm>
                  <a:off x="9095002" y="1147180"/>
                  <a:ext cx="93600" cy="11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3">
              <p14:nvContentPartPr>
                <p14:cNvPr id="294" name="Ink 293">
                  <a:extLst>
                    <a:ext uri="{FF2B5EF4-FFF2-40B4-BE49-F238E27FC236}">
                      <a16:creationId xmlns:a16="http://schemas.microsoft.com/office/drawing/2014/main" id="{83E0E7E6-804E-4E66-8545-0275A6523867}"/>
                    </a:ext>
                  </a:extLst>
                </p14:cNvPr>
                <p14:cNvContentPartPr/>
                <p14:nvPr/>
              </p14:nvContentPartPr>
              <p14:xfrm>
                <a:off x="9243322" y="1191100"/>
                <a:ext cx="17280" cy="112680"/>
              </p14:xfrm>
            </p:contentPart>
          </mc:Choice>
          <mc:Fallback xmlns="">
            <p:pic>
              <p:nvPicPr>
                <p:cNvPr id="294" name="Ink 293">
                  <a:extLst>
                    <a:ext uri="{FF2B5EF4-FFF2-40B4-BE49-F238E27FC236}">
                      <a16:creationId xmlns:a16="http://schemas.microsoft.com/office/drawing/2014/main" id="{83E0E7E6-804E-4E66-8545-0275A6523867}"/>
                    </a:ext>
                  </a:extLst>
                </p:cNvPr>
                <p:cNvPicPr/>
                <p:nvPr/>
              </p:nvPicPr>
              <p:blipFill>
                <a:blip r:embed="rId464"/>
                <a:stretch>
                  <a:fillRect/>
                </a:stretch>
              </p:blipFill>
              <p:spPr>
                <a:xfrm>
                  <a:off x="9234682" y="1182100"/>
                  <a:ext cx="34920" cy="13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5">
              <p14:nvContentPartPr>
                <p14:cNvPr id="295" name="Ink 294">
                  <a:extLst>
                    <a:ext uri="{FF2B5EF4-FFF2-40B4-BE49-F238E27FC236}">
                      <a16:creationId xmlns:a16="http://schemas.microsoft.com/office/drawing/2014/main" id="{E260D26B-0474-4CD4-537C-4DF0447D6559}"/>
                    </a:ext>
                  </a:extLst>
                </p14:cNvPr>
                <p14:cNvContentPartPr/>
                <p14:nvPr/>
              </p14:nvContentPartPr>
              <p14:xfrm>
                <a:off x="9309562" y="1240780"/>
                <a:ext cx="146880" cy="145440"/>
              </p14:xfrm>
            </p:contentPart>
          </mc:Choice>
          <mc:Fallback xmlns="">
            <p:pic>
              <p:nvPicPr>
                <p:cNvPr id="295" name="Ink 294">
                  <a:extLst>
                    <a:ext uri="{FF2B5EF4-FFF2-40B4-BE49-F238E27FC236}">
                      <a16:creationId xmlns:a16="http://schemas.microsoft.com/office/drawing/2014/main" id="{E260D26B-0474-4CD4-537C-4DF0447D6559}"/>
                    </a:ext>
                  </a:extLst>
                </p:cNvPr>
                <p:cNvPicPr/>
                <p:nvPr/>
              </p:nvPicPr>
              <p:blipFill>
                <a:blip r:embed="rId466"/>
                <a:stretch>
                  <a:fillRect/>
                </a:stretch>
              </p:blipFill>
              <p:spPr>
                <a:xfrm>
                  <a:off x="9300562" y="1231780"/>
                  <a:ext cx="164520" cy="1630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10" name="Group 309">
            <a:extLst>
              <a:ext uri="{FF2B5EF4-FFF2-40B4-BE49-F238E27FC236}">
                <a16:creationId xmlns:a16="http://schemas.microsoft.com/office/drawing/2014/main" id="{27F2CC18-AFEA-F8A2-62A3-0CF908B9EF67}"/>
              </a:ext>
            </a:extLst>
          </p:cNvPr>
          <p:cNvGrpSpPr/>
          <p:nvPr/>
        </p:nvGrpSpPr>
        <p:grpSpPr>
          <a:xfrm>
            <a:off x="6375562" y="2748460"/>
            <a:ext cx="2126880" cy="1013040"/>
            <a:chOff x="6375562" y="2748460"/>
            <a:chExt cx="2126880" cy="10130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67">
              <p14:nvContentPartPr>
                <p14:cNvPr id="184" name="Ink 183">
                  <a:extLst>
                    <a:ext uri="{FF2B5EF4-FFF2-40B4-BE49-F238E27FC236}">
                      <a16:creationId xmlns:a16="http://schemas.microsoft.com/office/drawing/2014/main" id="{B17B75EA-5170-7101-26F5-7B5A9115B499}"/>
                    </a:ext>
                  </a:extLst>
                </p14:cNvPr>
                <p14:cNvContentPartPr/>
                <p14:nvPr/>
              </p14:nvContentPartPr>
              <p14:xfrm>
                <a:off x="6426322" y="3568900"/>
                <a:ext cx="246960" cy="189720"/>
              </p14:xfrm>
            </p:contentPart>
          </mc:Choice>
          <mc:Fallback xmlns="">
            <p:pic>
              <p:nvPicPr>
                <p:cNvPr id="184" name="Ink 183">
                  <a:extLst>
                    <a:ext uri="{FF2B5EF4-FFF2-40B4-BE49-F238E27FC236}">
                      <a16:creationId xmlns:a16="http://schemas.microsoft.com/office/drawing/2014/main" id="{B17B75EA-5170-7101-26F5-7B5A9115B499}"/>
                    </a:ext>
                  </a:extLst>
                </p:cNvPr>
                <p:cNvPicPr/>
                <p:nvPr/>
              </p:nvPicPr>
              <p:blipFill>
                <a:blip r:embed="rId468"/>
                <a:stretch>
                  <a:fillRect/>
                </a:stretch>
              </p:blipFill>
              <p:spPr>
                <a:xfrm>
                  <a:off x="6417322" y="3560260"/>
                  <a:ext cx="264600" cy="20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9">
              <p14:nvContentPartPr>
                <p14:cNvPr id="185" name="Ink 184">
                  <a:extLst>
                    <a:ext uri="{FF2B5EF4-FFF2-40B4-BE49-F238E27FC236}">
                      <a16:creationId xmlns:a16="http://schemas.microsoft.com/office/drawing/2014/main" id="{59B87EE6-823B-3AF5-3A1E-F37F8BDCD7CA}"/>
                    </a:ext>
                  </a:extLst>
                </p14:cNvPr>
                <p14:cNvContentPartPr/>
                <p14:nvPr/>
              </p14:nvContentPartPr>
              <p14:xfrm>
                <a:off x="6816922" y="3358660"/>
                <a:ext cx="241560" cy="129240"/>
              </p14:xfrm>
            </p:contentPart>
          </mc:Choice>
          <mc:Fallback xmlns="">
            <p:pic>
              <p:nvPicPr>
                <p:cNvPr id="185" name="Ink 184">
                  <a:extLst>
                    <a:ext uri="{FF2B5EF4-FFF2-40B4-BE49-F238E27FC236}">
                      <a16:creationId xmlns:a16="http://schemas.microsoft.com/office/drawing/2014/main" id="{59B87EE6-823B-3AF5-3A1E-F37F8BDCD7CA}"/>
                    </a:ext>
                  </a:extLst>
                </p:cNvPr>
                <p:cNvPicPr/>
                <p:nvPr/>
              </p:nvPicPr>
              <p:blipFill>
                <a:blip r:embed="rId470"/>
                <a:stretch>
                  <a:fillRect/>
                </a:stretch>
              </p:blipFill>
              <p:spPr>
                <a:xfrm>
                  <a:off x="6807922" y="3350020"/>
                  <a:ext cx="259200" cy="14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1">
              <p14:nvContentPartPr>
                <p14:cNvPr id="186" name="Ink 185">
                  <a:extLst>
                    <a:ext uri="{FF2B5EF4-FFF2-40B4-BE49-F238E27FC236}">
                      <a16:creationId xmlns:a16="http://schemas.microsoft.com/office/drawing/2014/main" id="{F28DEC30-342F-E78C-14F0-586FBF91F681}"/>
                    </a:ext>
                  </a:extLst>
                </p14:cNvPr>
                <p14:cNvContentPartPr/>
                <p14:nvPr/>
              </p14:nvContentPartPr>
              <p14:xfrm>
                <a:off x="7202842" y="3236620"/>
                <a:ext cx="125640" cy="63720"/>
              </p14:xfrm>
            </p:contentPart>
          </mc:Choice>
          <mc:Fallback xmlns="">
            <p:pic>
              <p:nvPicPr>
                <p:cNvPr id="186" name="Ink 185">
                  <a:extLst>
                    <a:ext uri="{FF2B5EF4-FFF2-40B4-BE49-F238E27FC236}">
                      <a16:creationId xmlns:a16="http://schemas.microsoft.com/office/drawing/2014/main" id="{F28DEC30-342F-E78C-14F0-586FBF91F681}"/>
                    </a:ext>
                  </a:extLst>
                </p:cNvPr>
                <p:cNvPicPr/>
                <p:nvPr/>
              </p:nvPicPr>
              <p:blipFill>
                <a:blip r:embed="rId472"/>
                <a:stretch>
                  <a:fillRect/>
                </a:stretch>
              </p:blipFill>
              <p:spPr>
                <a:xfrm>
                  <a:off x="7193842" y="3227980"/>
                  <a:ext cx="143280" cy="8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3">
              <p14:nvContentPartPr>
                <p14:cNvPr id="187" name="Ink 186">
                  <a:extLst>
                    <a:ext uri="{FF2B5EF4-FFF2-40B4-BE49-F238E27FC236}">
                      <a16:creationId xmlns:a16="http://schemas.microsoft.com/office/drawing/2014/main" id="{521B3C0A-4D96-BED8-6403-916F328E9E18}"/>
                    </a:ext>
                  </a:extLst>
                </p14:cNvPr>
                <p14:cNvContentPartPr/>
                <p14:nvPr/>
              </p14:nvContentPartPr>
              <p14:xfrm>
                <a:off x="7657522" y="3023500"/>
                <a:ext cx="149040" cy="69480"/>
              </p14:xfrm>
            </p:contentPart>
          </mc:Choice>
          <mc:Fallback xmlns="">
            <p:pic>
              <p:nvPicPr>
                <p:cNvPr id="187" name="Ink 186">
                  <a:extLst>
                    <a:ext uri="{FF2B5EF4-FFF2-40B4-BE49-F238E27FC236}">
                      <a16:creationId xmlns:a16="http://schemas.microsoft.com/office/drawing/2014/main" id="{521B3C0A-4D96-BED8-6403-916F328E9E18}"/>
                    </a:ext>
                  </a:extLst>
                </p:cNvPr>
                <p:cNvPicPr/>
                <p:nvPr/>
              </p:nvPicPr>
              <p:blipFill>
                <a:blip r:embed="rId474"/>
                <a:stretch>
                  <a:fillRect/>
                </a:stretch>
              </p:blipFill>
              <p:spPr>
                <a:xfrm>
                  <a:off x="7648882" y="3014860"/>
                  <a:ext cx="166680" cy="8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5">
              <p14:nvContentPartPr>
                <p14:cNvPr id="188" name="Ink 187">
                  <a:extLst>
                    <a:ext uri="{FF2B5EF4-FFF2-40B4-BE49-F238E27FC236}">
                      <a16:creationId xmlns:a16="http://schemas.microsoft.com/office/drawing/2014/main" id="{B91F1854-EAB3-313F-0D1B-2EA73CD6233D}"/>
                    </a:ext>
                  </a:extLst>
                </p14:cNvPr>
                <p14:cNvContentPartPr/>
                <p14:nvPr/>
              </p14:nvContentPartPr>
              <p14:xfrm>
                <a:off x="8150002" y="2748460"/>
                <a:ext cx="352440" cy="150120"/>
              </p14:xfrm>
            </p:contentPart>
          </mc:Choice>
          <mc:Fallback xmlns="">
            <p:pic>
              <p:nvPicPr>
                <p:cNvPr id="188" name="Ink 187">
                  <a:extLst>
                    <a:ext uri="{FF2B5EF4-FFF2-40B4-BE49-F238E27FC236}">
                      <a16:creationId xmlns:a16="http://schemas.microsoft.com/office/drawing/2014/main" id="{B91F1854-EAB3-313F-0D1B-2EA73CD6233D}"/>
                    </a:ext>
                  </a:extLst>
                </p:cNvPr>
                <p:cNvPicPr/>
                <p:nvPr/>
              </p:nvPicPr>
              <p:blipFill>
                <a:blip r:embed="rId476"/>
                <a:stretch>
                  <a:fillRect/>
                </a:stretch>
              </p:blipFill>
              <p:spPr>
                <a:xfrm>
                  <a:off x="8141002" y="2739460"/>
                  <a:ext cx="370080" cy="16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7">
              <p14:nvContentPartPr>
                <p14:cNvPr id="297" name="Ink 296">
                  <a:extLst>
                    <a:ext uri="{FF2B5EF4-FFF2-40B4-BE49-F238E27FC236}">
                      <a16:creationId xmlns:a16="http://schemas.microsoft.com/office/drawing/2014/main" id="{B4DF49AD-7D68-C842-6444-7D16E44991E2}"/>
                    </a:ext>
                  </a:extLst>
                </p14:cNvPr>
                <p14:cNvContentPartPr/>
                <p14:nvPr/>
              </p14:nvContentPartPr>
              <p14:xfrm>
                <a:off x="6375562" y="2843860"/>
                <a:ext cx="1906920" cy="54720"/>
              </p14:xfrm>
            </p:contentPart>
          </mc:Choice>
          <mc:Fallback xmlns="">
            <p:pic>
              <p:nvPicPr>
                <p:cNvPr id="297" name="Ink 296">
                  <a:extLst>
                    <a:ext uri="{FF2B5EF4-FFF2-40B4-BE49-F238E27FC236}">
                      <a16:creationId xmlns:a16="http://schemas.microsoft.com/office/drawing/2014/main" id="{B4DF49AD-7D68-C842-6444-7D16E44991E2}"/>
                    </a:ext>
                  </a:extLst>
                </p:cNvPr>
                <p:cNvPicPr/>
                <p:nvPr/>
              </p:nvPicPr>
              <p:blipFill>
                <a:blip r:embed="rId478"/>
                <a:stretch>
                  <a:fillRect/>
                </a:stretch>
              </p:blipFill>
              <p:spPr>
                <a:xfrm>
                  <a:off x="6366922" y="2834860"/>
                  <a:ext cx="1924560" cy="7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9">
              <p14:nvContentPartPr>
                <p14:cNvPr id="298" name="Ink 297">
                  <a:extLst>
                    <a:ext uri="{FF2B5EF4-FFF2-40B4-BE49-F238E27FC236}">
                      <a16:creationId xmlns:a16="http://schemas.microsoft.com/office/drawing/2014/main" id="{3A0484D6-B168-D6B6-3EB2-A88B3EF6E038}"/>
                    </a:ext>
                  </a:extLst>
                </p14:cNvPr>
                <p14:cNvContentPartPr/>
                <p14:nvPr/>
              </p14:nvContentPartPr>
              <p14:xfrm>
                <a:off x="8040562" y="2810740"/>
                <a:ext cx="381240" cy="56160"/>
              </p14:xfrm>
            </p:contentPart>
          </mc:Choice>
          <mc:Fallback xmlns="">
            <p:pic>
              <p:nvPicPr>
                <p:cNvPr id="298" name="Ink 297">
                  <a:extLst>
                    <a:ext uri="{FF2B5EF4-FFF2-40B4-BE49-F238E27FC236}">
                      <a16:creationId xmlns:a16="http://schemas.microsoft.com/office/drawing/2014/main" id="{3A0484D6-B168-D6B6-3EB2-A88B3EF6E038}"/>
                    </a:ext>
                  </a:extLst>
                </p:cNvPr>
                <p:cNvPicPr/>
                <p:nvPr/>
              </p:nvPicPr>
              <p:blipFill>
                <a:blip r:embed="rId480"/>
                <a:stretch>
                  <a:fillRect/>
                </a:stretch>
              </p:blipFill>
              <p:spPr>
                <a:xfrm>
                  <a:off x="8031922" y="2801740"/>
                  <a:ext cx="398880" cy="7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1">
              <p14:nvContentPartPr>
                <p14:cNvPr id="300" name="Ink 299">
                  <a:extLst>
                    <a:ext uri="{FF2B5EF4-FFF2-40B4-BE49-F238E27FC236}">
                      <a16:creationId xmlns:a16="http://schemas.microsoft.com/office/drawing/2014/main" id="{9B5A9F19-633F-A4DD-1367-C6929E9BE7CD}"/>
                    </a:ext>
                  </a:extLst>
                </p14:cNvPr>
                <p14:cNvContentPartPr/>
                <p14:nvPr/>
              </p14:nvContentPartPr>
              <p14:xfrm>
                <a:off x="6423082" y="2816500"/>
                <a:ext cx="156600" cy="133200"/>
              </p14:xfrm>
            </p:contentPart>
          </mc:Choice>
          <mc:Fallback xmlns="">
            <p:pic>
              <p:nvPicPr>
                <p:cNvPr id="300" name="Ink 299">
                  <a:extLst>
                    <a:ext uri="{FF2B5EF4-FFF2-40B4-BE49-F238E27FC236}">
                      <a16:creationId xmlns:a16="http://schemas.microsoft.com/office/drawing/2014/main" id="{9B5A9F19-633F-A4DD-1367-C6929E9BE7CD}"/>
                    </a:ext>
                  </a:extLst>
                </p:cNvPr>
                <p:cNvPicPr/>
                <p:nvPr/>
              </p:nvPicPr>
              <p:blipFill>
                <a:blip r:embed="rId482"/>
                <a:stretch>
                  <a:fillRect/>
                </a:stretch>
              </p:blipFill>
              <p:spPr>
                <a:xfrm>
                  <a:off x="6414082" y="2807860"/>
                  <a:ext cx="174240" cy="15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3">
              <p14:nvContentPartPr>
                <p14:cNvPr id="301" name="Ink 300">
                  <a:extLst>
                    <a:ext uri="{FF2B5EF4-FFF2-40B4-BE49-F238E27FC236}">
                      <a16:creationId xmlns:a16="http://schemas.microsoft.com/office/drawing/2014/main" id="{27DF3572-EB54-B3A1-0F74-05469F5D26EB}"/>
                    </a:ext>
                  </a:extLst>
                </p14:cNvPr>
                <p14:cNvContentPartPr/>
                <p14:nvPr/>
              </p14:nvContentPartPr>
              <p14:xfrm>
                <a:off x="8447722" y="2862580"/>
                <a:ext cx="23760" cy="898920"/>
              </p14:xfrm>
            </p:contentPart>
          </mc:Choice>
          <mc:Fallback xmlns="">
            <p:pic>
              <p:nvPicPr>
                <p:cNvPr id="301" name="Ink 300">
                  <a:extLst>
                    <a:ext uri="{FF2B5EF4-FFF2-40B4-BE49-F238E27FC236}">
                      <a16:creationId xmlns:a16="http://schemas.microsoft.com/office/drawing/2014/main" id="{27DF3572-EB54-B3A1-0F74-05469F5D26EB}"/>
                    </a:ext>
                  </a:extLst>
                </p:cNvPr>
                <p:cNvPicPr/>
                <p:nvPr/>
              </p:nvPicPr>
              <p:blipFill>
                <a:blip r:embed="rId484"/>
                <a:stretch>
                  <a:fillRect/>
                </a:stretch>
              </p:blipFill>
              <p:spPr>
                <a:xfrm>
                  <a:off x="8439082" y="2853580"/>
                  <a:ext cx="41400" cy="91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5">
              <p14:nvContentPartPr>
                <p14:cNvPr id="302" name="Ink 301">
                  <a:extLst>
                    <a:ext uri="{FF2B5EF4-FFF2-40B4-BE49-F238E27FC236}">
                      <a16:creationId xmlns:a16="http://schemas.microsoft.com/office/drawing/2014/main" id="{FA2E60CA-83BE-6CC3-A534-874323AA84B7}"/>
                    </a:ext>
                  </a:extLst>
                </p14:cNvPr>
                <p14:cNvContentPartPr/>
                <p14:nvPr/>
              </p14:nvContentPartPr>
              <p14:xfrm>
                <a:off x="8124082" y="3460900"/>
                <a:ext cx="192600" cy="227880"/>
              </p14:xfrm>
            </p:contentPart>
          </mc:Choice>
          <mc:Fallback xmlns="">
            <p:pic>
              <p:nvPicPr>
                <p:cNvPr id="302" name="Ink 301">
                  <a:extLst>
                    <a:ext uri="{FF2B5EF4-FFF2-40B4-BE49-F238E27FC236}">
                      <a16:creationId xmlns:a16="http://schemas.microsoft.com/office/drawing/2014/main" id="{FA2E60CA-83BE-6CC3-A534-874323AA84B7}"/>
                    </a:ext>
                  </a:extLst>
                </p:cNvPr>
                <p:cNvPicPr/>
                <p:nvPr/>
              </p:nvPicPr>
              <p:blipFill>
                <a:blip r:embed="rId486"/>
                <a:stretch>
                  <a:fillRect/>
                </a:stretch>
              </p:blipFill>
              <p:spPr>
                <a:xfrm>
                  <a:off x="8115442" y="3452260"/>
                  <a:ext cx="210240" cy="24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7">
              <p14:nvContentPartPr>
                <p14:cNvPr id="303" name="Ink 302">
                  <a:extLst>
                    <a:ext uri="{FF2B5EF4-FFF2-40B4-BE49-F238E27FC236}">
                      <a16:creationId xmlns:a16="http://schemas.microsoft.com/office/drawing/2014/main" id="{AF724A19-2FAD-2FA0-A786-E2DA9A62581A}"/>
                    </a:ext>
                  </a:extLst>
                </p14:cNvPr>
                <p14:cNvContentPartPr/>
                <p14:nvPr/>
              </p14:nvContentPartPr>
              <p14:xfrm>
                <a:off x="8263402" y="3648460"/>
                <a:ext cx="64080" cy="66600"/>
              </p14:xfrm>
            </p:contentPart>
          </mc:Choice>
          <mc:Fallback xmlns="">
            <p:pic>
              <p:nvPicPr>
                <p:cNvPr id="303" name="Ink 302">
                  <a:extLst>
                    <a:ext uri="{FF2B5EF4-FFF2-40B4-BE49-F238E27FC236}">
                      <a16:creationId xmlns:a16="http://schemas.microsoft.com/office/drawing/2014/main" id="{AF724A19-2FAD-2FA0-A786-E2DA9A62581A}"/>
                    </a:ext>
                  </a:extLst>
                </p:cNvPr>
                <p:cNvPicPr/>
                <p:nvPr/>
              </p:nvPicPr>
              <p:blipFill>
                <a:blip r:embed="rId488"/>
                <a:stretch>
                  <a:fillRect/>
                </a:stretch>
              </p:blipFill>
              <p:spPr>
                <a:xfrm>
                  <a:off x="8254402" y="3639820"/>
                  <a:ext cx="81720" cy="8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9">
              <p14:nvContentPartPr>
                <p14:cNvPr id="304" name="Ink 303">
                  <a:extLst>
                    <a:ext uri="{FF2B5EF4-FFF2-40B4-BE49-F238E27FC236}">
                      <a16:creationId xmlns:a16="http://schemas.microsoft.com/office/drawing/2014/main" id="{5A7EFDE8-3D6B-A3A8-4527-2CA00D311A1A}"/>
                    </a:ext>
                  </a:extLst>
                </p14:cNvPr>
                <p14:cNvContentPartPr/>
                <p14:nvPr/>
              </p14:nvContentPartPr>
              <p14:xfrm>
                <a:off x="7709362" y="3287380"/>
                <a:ext cx="84960" cy="150120"/>
              </p14:xfrm>
            </p:contentPart>
          </mc:Choice>
          <mc:Fallback xmlns="">
            <p:pic>
              <p:nvPicPr>
                <p:cNvPr id="304" name="Ink 303">
                  <a:extLst>
                    <a:ext uri="{FF2B5EF4-FFF2-40B4-BE49-F238E27FC236}">
                      <a16:creationId xmlns:a16="http://schemas.microsoft.com/office/drawing/2014/main" id="{5A7EFDE8-3D6B-A3A8-4527-2CA00D311A1A}"/>
                    </a:ext>
                  </a:extLst>
                </p:cNvPr>
                <p:cNvPicPr/>
                <p:nvPr/>
              </p:nvPicPr>
              <p:blipFill>
                <a:blip r:embed="rId490"/>
                <a:stretch>
                  <a:fillRect/>
                </a:stretch>
              </p:blipFill>
              <p:spPr>
                <a:xfrm>
                  <a:off x="7700722" y="3278740"/>
                  <a:ext cx="102600" cy="16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1">
              <p14:nvContentPartPr>
                <p14:cNvPr id="305" name="Ink 304">
                  <a:extLst>
                    <a:ext uri="{FF2B5EF4-FFF2-40B4-BE49-F238E27FC236}">
                      <a16:creationId xmlns:a16="http://schemas.microsoft.com/office/drawing/2014/main" id="{3D929941-881E-CC5E-29E9-371732F8B406}"/>
                    </a:ext>
                  </a:extLst>
                </p14:cNvPr>
                <p14:cNvContentPartPr/>
                <p14:nvPr/>
              </p14:nvContentPartPr>
              <p14:xfrm>
                <a:off x="7774882" y="3225820"/>
                <a:ext cx="110880" cy="133920"/>
              </p14:xfrm>
            </p:contentPart>
          </mc:Choice>
          <mc:Fallback xmlns="">
            <p:pic>
              <p:nvPicPr>
                <p:cNvPr id="305" name="Ink 304">
                  <a:extLst>
                    <a:ext uri="{FF2B5EF4-FFF2-40B4-BE49-F238E27FC236}">
                      <a16:creationId xmlns:a16="http://schemas.microsoft.com/office/drawing/2014/main" id="{3D929941-881E-CC5E-29E9-371732F8B406}"/>
                    </a:ext>
                  </a:extLst>
                </p:cNvPr>
                <p:cNvPicPr/>
                <p:nvPr/>
              </p:nvPicPr>
              <p:blipFill>
                <a:blip r:embed="rId492"/>
                <a:stretch>
                  <a:fillRect/>
                </a:stretch>
              </p:blipFill>
              <p:spPr>
                <a:xfrm>
                  <a:off x="7766242" y="3217180"/>
                  <a:ext cx="128520" cy="15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3">
              <p14:nvContentPartPr>
                <p14:cNvPr id="306" name="Ink 305">
                  <a:extLst>
                    <a:ext uri="{FF2B5EF4-FFF2-40B4-BE49-F238E27FC236}">
                      <a16:creationId xmlns:a16="http://schemas.microsoft.com/office/drawing/2014/main" id="{13B33FD8-933C-22EF-B15D-7D5A73AD9747}"/>
                    </a:ext>
                  </a:extLst>
                </p14:cNvPr>
                <p14:cNvContentPartPr/>
                <p14:nvPr/>
              </p14:nvContentPartPr>
              <p14:xfrm>
                <a:off x="7914202" y="3238420"/>
                <a:ext cx="105120" cy="124560"/>
              </p14:xfrm>
            </p:contentPart>
          </mc:Choice>
          <mc:Fallback xmlns="">
            <p:pic>
              <p:nvPicPr>
                <p:cNvPr id="306" name="Ink 305">
                  <a:extLst>
                    <a:ext uri="{FF2B5EF4-FFF2-40B4-BE49-F238E27FC236}">
                      <a16:creationId xmlns:a16="http://schemas.microsoft.com/office/drawing/2014/main" id="{13B33FD8-933C-22EF-B15D-7D5A73AD9747}"/>
                    </a:ext>
                  </a:extLst>
                </p:cNvPr>
                <p:cNvPicPr/>
                <p:nvPr/>
              </p:nvPicPr>
              <p:blipFill>
                <a:blip r:embed="rId494"/>
                <a:stretch>
                  <a:fillRect/>
                </a:stretch>
              </p:blipFill>
              <p:spPr>
                <a:xfrm>
                  <a:off x="7905562" y="3229780"/>
                  <a:ext cx="122760" cy="14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5">
              <p14:nvContentPartPr>
                <p14:cNvPr id="308" name="Ink 307">
                  <a:extLst>
                    <a:ext uri="{FF2B5EF4-FFF2-40B4-BE49-F238E27FC236}">
                      <a16:creationId xmlns:a16="http://schemas.microsoft.com/office/drawing/2014/main" id="{7C4AF9C6-DC7C-82EC-EBD7-FB420D6A9556}"/>
                    </a:ext>
                  </a:extLst>
                </p14:cNvPr>
                <p14:cNvContentPartPr/>
                <p14:nvPr/>
              </p14:nvContentPartPr>
              <p14:xfrm>
                <a:off x="7930762" y="3284860"/>
                <a:ext cx="49680" cy="67680"/>
              </p14:xfrm>
            </p:contentPart>
          </mc:Choice>
          <mc:Fallback xmlns="">
            <p:pic>
              <p:nvPicPr>
                <p:cNvPr id="308" name="Ink 307">
                  <a:extLst>
                    <a:ext uri="{FF2B5EF4-FFF2-40B4-BE49-F238E27FC236}">
                      <a16:creationId xmlns:a16="http://schemas.microsoft.com/office/drawing/2014/main" id="{7C4AF9C6-DC7C-82EC-EBD7-FB420D6A9556}"/>
                    </a:ext>
                  </a:extLst>
                </p:cNvPr>
                <p:cNvPicPr/>
                <p:nvPr/>
              </p:nvPicPr>
              <p:blipFill>
                <a:blip r:embed="rId496"/>
                <a:stretch>
                  <a:fillRect/>
                </a:stretch>
              </p:blipFill>
              <p:spPr>
                <a:xfrm>
                  <a:off x="7922122" y="3276220"/>
                  <a:ext cx="67320" cy="8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7">
              <p14:nvContentPartPr>
                <p14:cNvPr id="309" name="Ink 308">
                  <a:extLst>
                    <a:ext uri="{FF2B5EF4-FFF2-40B4-BE49-F238E27FC236}">
                      <a16:creationId xmlns:a16="http://schemas.microsoft.com/office/drawing/2014/main" id="{089EB147-4D4E-A727-24E4-A9BA36E87D74}"/>
                    </a:ext>
                  </a:extLst>
                </p14:cNvPr>
                <p14:cNvContentPartPr/>
                <p14:nvPr/>
              </p14:nvContentPartPr>
              <p14:xfrm>
                <a:off x="7540162" y="3017020"/>
                <a:ext cx="591120" cy="541800"/>
              </p14:xfrm>
            </p:contentPart>
          </mc:Choice>
          <mc:Fallback xmlns="">
            <p:pic>
              <p:nvPicPr>
                <p:cNvPr id="309" name="Ink 308">
                  <a:extLst>
                    <a:ext uri="{FF2B5EF4-FFF2-40B4-BE49-F238E27FC236}">
                      <a16:creationId xmlns:a16="http://schemas.microsoft.com/office/drawing/2014/main" id="{089EB147-4D4E-A727-24E4-A9BA36E87D74}"/>
                    </a:ext>
                  </a:extLst>
                </p:cNvPr>
                <p:cNvPicPr/>
                <p:nvPr/>
              </p:nvPicPr>
              <p:blipFill>
                <a:blip r:embed="rId498"/>
                <a:stretch>
                  <a:fillRect/>
                </a:stretch>
              </p:blipFill>
              <p:spPr>
                <a:xfrm>
                  <a:off x="7531522" y="3008020"/>
                  <a:ext cx="608760" cy="55944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7651649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D7F66C5-4BB4-42AC-B407-F65ABB8804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1734" y="991618"/>
            <a:ext cx="5671966" cy="18771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4373242-D475-4D36-8872-7BC768FF130C}"/>
              </a:ext>
            </a:extLst>
          </p:cNvPr>
          <p:cNvSpPr txBox="1"/>
          <p:nvPr/>
        </p:nvSpPr>
        <p:spPr>
          <a:xfrm>
            <a:off x="76200" y="838200"/>
            <a:ext cx="3345129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/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dirty="0"/>
              <a:t>Primary - sequence of amino acids, no 3D structural information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dirty="0"/>
              <a:t>Secondary - local structural elements, only mainchain atoms involved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dirty="0"/>
              <a:t>Tertiary - 3D position of </a:t>
            </a:r>
            <a:r>
              <a:rPr lang="en-US" b="1" i="1" dirty="0"/>
              <a:t>all</a:t>
            </a:r>
            <a:r>
              <a:rPr lang="en-US" dirty="0"/>
              <a:t> atoms, functional form of many proteins.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dirty="0"/>
              <a:t>Quaternary - multiple chains – multiple chains often required for function.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5A99595-C971-439E-AC44-293E39425FE2}"/>
              </a:ext>
            </a:extLst>
          </p:cNvPr>
          <p:cNvSpPr txBox="1"/>
          <p:nvPr/>
        </p:nvSpPr>
        <p:spPr>
          <a:xfrm>
            <a:off x="6560838" y="4514850"/>
            <a:ext cx="151535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>
                <a:solidFill>
                  <a:srgbClr val="FF0000"/>
                </a:solidFill>
              </a:rPr>
              <a:t>Biological Function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E64731A-7479-44BE-A2F4-E279FB02878F}"/>
              </a:ext>
            </a:extLst>
          </p:cNvPr>
          <p:cNvSpPr/>
          <p:nvPr/>
        </p:nvSpPr>
        <p:spPr>
          <a:xfrm>
            <a:off x="6496051" y="4572001"/>
            <a:ext cx="1478264" cy="219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4D06CDF-92AD-47A4-96FA-317FFBB3F3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7194" y="3329633"/>
            <a:ext cx="774299" cy="58537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5E28FCF-BD66-4698-B878-7C594777BE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91373" y="3030916"/>
            <a:ext cx="1279585" cy="182165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6C5BCFE-213E-43F8-A598-3A43A2DB0DB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2778" b="75555"/>
          <a:stretch/>
        </p:blipFill>
        <p:spPr>
          <a:xfrm>
            <a:off x="6388641" y="2986412"/>
            <a:ext cx="929475" cy="120285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B064E2F-6E67-4A65-955A-C02E884712B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4445" b="22063"/>
          <a:stretch/>
        </p:blipFill>
        <p:spPr>
          <a:xfrm>
            <a:off x="6546560" y="4285443"/>
            <a:ext cx="1005125" cy="85725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6FB9C10-B885-4E50-AD1C-4672AC238FC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23981" y="3028951"/>
            <a:ext cx="1128127" cy="1505129"/>
          </a:xfrm>
          <a:prstGeom prst="rect">
            <a:avLst/>
          </a:prstGeom>
        </p:spPr>
      </p:pic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EFED047D-BFEE-451E-A9B0-1DB37190614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92156" y="1367693"/>
          <a:ext cx="1298417" cy="10445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DLDrawObject Class" r:id="rId8" imgW="1751860" imgH="1409437" progId="MDLDrawOLE.MDLDrawObject.1">
                  <p:embed/>
                </p:oleObj>
              </mc:Choice>
              <mc:Fallback>
                <p:oleObj name="MDLDrawObject Class" r:id="rId8" imgW="1751860" imgH="1409437" progId="MDLDrawOLE.MDLDrawObject.1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EFED047D-BFEE-451E-A9B0-1DB3719061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592156" y="1367693"/>
                        <a:ext cx="1298417" cy="10445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Picture 18">
            <a:extLst>
              <a:ext uri="{FF2B5EF4-FFF2-40B4-BE49-F238E27FC236}">
                <a16:creationId xmlns:a16="http://schemas.microsoft.com/office/drawing/2014/main" id="{B27AD45B-1A1A-4954-95F1-81A5923CD25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203294" y="3014370"/>
            <a:ext cx="1301837" cy="1824285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AEB7DF0-882E-4118-ABA2-CE6C279A2EA7}"/>
              </a:ext>
            </a:extLst>
          </p:cNvPr>
          <p:cNvSpPr txBox="1"/>
          <p:nvPr/>
        </p:nvSpPr>
        <p:spPr>
          <a:xfrm>
            <a:off x="9203293" y="4915289"/>
            <a:ext cx="137160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(White and black represent two different chains)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4BA0AD5-B3B9-4739-B6B5-E5C4D019F7D4}"/>
              </a:ext>
            </a:extLst>
          </p:cNvPr>
          <p:cNvSpPr/>
          <p:nvPr/>
        </p:nvSpPr>
        <p:spPr>
          <a:xfrm>
            <a:off x="4065322" y="126345"/>
            <a:ext cx="48614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/>
              <a:t>Structural Hierarchy of Proteins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3010ADA-2449-2F8E-4BC4-A1B6B1BB7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9AEB3-D8D3-43F2-8AF5-7781C1417641}" type="datetime1">
              <a:rPr lang="en-US" smtClean="0"/>
              <a:t>8/20/2023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1E478CF-1AF2-44C8-1BC1-5DF388313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 &amp; D - Lec 2 - Fall 2023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9B1792A-9586-CDA2-1B61-B7DEAAB4C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2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8CD2E51C-30CD-9784-6A8F-8589F0B56E3E}"/>
                  </a:ext>
                </a:extLst>
              </p14:cNvPr>
              <p14:cNvContentPartPr/>
              <p14:nvPr/>
            </p14:nvContentPartPr>
            <p14:xfrm>
              <a:off x="641434" y="6010581"/>
              <a:ext cx="295920" cy="19152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8CD2E51C-30CD-9784-6A8F-8589F0B56E3E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32794" y="6001941"/>
                <a:ext cx="313560" cy="209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B6C36A86-2C7D-C007-9C54-14CF08008E41}"/>
                  </a:ext>
                </a:extLst>
              </p14:cNvPr>
              <p14:cNvContentPartPr/>
              <p14:nvPr/>
            </p14:nvContentPartPr>
            <p14:xfrm>
              <a:off x="1165954" y="6102021"/>
              <a:ext cx="207360" cy="18180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B6C36A86-2C7D-C007-9C54-14CF08008E41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156954" y="6093381"/>
                <a:ext cx="225000" cy="199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8AC2370A-AD27-B74D-3481-4B9E3A4E3657}"/>
                  </a:ext>
                </a:extLst>
              </p14:cNvPr>
              <p14:cNvContentPartPr/>
              <p14:nvPr/>
            </p14:nvContentPartPr>
            <p14:xfrm>
              <a:off x="4909594" y="2565021"/>
              <a:ext cx="46080" cy="164160"/>
            </p14:xfrm>
          </p:contentPart>
        </mc:Choice>
        <mc:Fallback xmlns=""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8AC2370A-AD27-B74D-3481-4B9E3A4E3657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900954" y="2556021"/>
                <a:ext cx="63720" cy="181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21" name="Ink 20">
                <a:extLst>
                  <a:ext uri="{FF2B5EF4-FFF2-40B4-BE49-F238E27FC236}">
                    <a16:creationId xmlns:a16="http://schemas.microsoft.com/office/drawing/2014/main" id="{5C6DDCC7-9FB7-B1EB-4B38-35B94B4EF1C0}"/>
                  </a:ext>
                </a:extLst>
              </p14:cNvPr>
              <p14:cNvContentPartPr/>
              <p14:nvPr/>
            </p14:nvContentPartPr>
            <p14:xfrm>
              <a:off x="5007514" y="2448381"/>
              <a:ext cx="14040" cy="12960"/>
            </p14:xfrm>
          </p:contentPart>
        </mc:Choice>
        <mc:Fallback xmlns=""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id="{5C6DDCC7-9FB7-B1EB-4B38-35B94B4EF1C0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4998514" y="2439741"/>
                <a:ext cx="31680" cy="30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22" name="Ink 21">
                <a:extLst>
                  <a:ext uri="{FF2B5EF4-FFF2-40B4-BE49-F238E27FC236}">
                    <a16:creationId xmlns:a16="http://schemas.microsoft.com/office/drawing/2014/main" id="{B2ECF8B6-6990-6653-3B68-D8719F8C5584}"/>
                  </a:ext>
                </a:extLst>
              </p14:cNvPr>
              <p14:cNvContentPartPr/>
              <p14:nvPr/>
            </p14:nvContentPartPr>
            <p14:xfrm>
              <a:off x="6464434" y="2459181"/>
              <a:ext cx="185040" cy="220320"/>
            </p14:xfrm>
          </p:contentPart>
        </mc:Choice>
        <mc:Fallback xmlns="">
          <p:pic>
            <p:nvPicPr>
              <p:cNvPr id="22" name="Ink 21">
                <a:extLst>
                  <a:ext uri="{FF2B5EF4-FFF2-40B4-BE49-F238E27FC236}">
                    <a16:creationId xmlns:a16="http://schemas.microsoft.com/office/drawing/2014/main" id="{B2ECF8B6-6990-6653-3B68-D8719F8C5584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6455794" y="2450181"/>
                <a:ext cx="202680" cy="237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DF4DD81D-3857-0257-B4FA-D12C40102D79}"/>
                  </a:ext>
                </a:extLst>
              </p14:cNvPr>
              <p14:cNvContentPartPr/>
              <p14:nvPr/>
            </p14:nvContentPartPr>
            <p14:xfrm>
              <a:off x="7871314" y="2421381"/>
              <a:ext cx="167040" cy="277200"/>
            </p14:xfrm>
          </p:contentPart>
        </mc:Choice>
        <mc:Fallback xmlns=""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DF4DD81D-3857-0257-B4FA-D12C40102D79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7862674" y="2412381"/>
                <a:ext cx="184680" cy="294840"/>
              </a:xfrm>
              <a:prstGeom prst="rect">
                <a:avLst/>
              </a:prstGeom>
            </p:spPr>
          </p:pic>
        </mc:Fallback>
      </mc:AlternateContent>
      <p:grpSp>
        <p:nvGrpSpPr>
          <p:cNvPr id="26" name="Group 25">
            <a:extLst>
              <a:ext uri="{FF2B5EF4-FFF2-40B4-BE49-F238E27FC236}">
                <a16:creationId xmlns:a16="http://schemas.microsoft.com/office/drawing/2014/main" id="{373124E8-35FE-1026-46CD-4BAFF467B807}"/>
              </a:ext>
            </a:extLst>
          </p:cNvPr>
          <p:cNvGrpSpPr/>
          <p:nvPr/>
        </p:nvGrpSpPr>
        <p:grpSpPr>
          <a:xfrm>
            <a:off x="9192874" y="2464941"/>
            <a:ext cx="175320" cy="205560"/>
            <a:chOff x="9192874" y="2464941"/>
            <a:chExt cx="175320" cy="205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0D135AA0-3B42-BD0A-E8DC-A2AA24632824}"/>
                    </a:ext>
                  </a:extLst>
                </p14:cNvPr>
                <p14:cNvContentPartPr/>
                <p14:nvPr/>
              </p14:nvContentPartPr>
              <p14:xfrm>
                <a:off x="9281434" y="2464941"/>
                <a:ext cx="37080" cy="20556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0D135AA0-3B42-BD0A-E8DC-A2AA24632824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9272434" y="2456301"/>
                  <a:ext cx="54720" cy="22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A30E236C-BD11-D72C-C939-55C1889F38B1}"/>
                    </a:ext>
                  </a:extLst>
                </p14:cNvPr>
                <p14:cNvContentPartPr/>
                <p14:nvPr/>
              </p14:nvContentPartPr>
              <p14:xfrm>
                <a:off x="9192874" y="2464941"/>
                <a:ext cx="175320" cy="18684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A30E236C-BD11-D72C-C939-55C1889F38B1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9184234" y="2456301"/>
                  <a:ext cx="192960" cy="20448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4098082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BED469E6-81D9-4B71-A299-A1F17FA73A60}"/>
              </a:ext>
            </a:extLst>
          </p:cNvPr>
          <p:cNvGraphicFramePr>
            <a:graphicFrameLocks/>
          </p:cNvGraphicFramePr>
          <p:nvPr/>
        </p:nvGraphicFramePr>
        <p:xfrm>
          <a:off x="304800" y="762002"/>
          <a:ext cx="6096000" cy="54673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C4F031C4-07C4-4E78-BFCC-235EAE6E1431}"/>
              </a:ext>
            </a:extLst>
          </p:cNvPr>
          <p:cNvSpPr txBox="1"/>
          <p:nvPr/>
        </p:nvSpPr>
        <p:spPr>
          <a:xfrm>
            <a:off x="6364015" y="1070235"/>
            <a:ext cx="533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</a:rPr>
              <a:t>The binding of two different molecules to the same protein was measured and the data is shown on the right. L1 is cAMP, L2 is similar to cAMP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AFF086-0A17-4DF4-82F1-BD448C31FF53}"/>
              </a:ext>
            </a:extLst>
          </p:cNvPr>
          <p:cNvSpPr txBox="1"/>
          <p:nvPr/>
        </p:nvSpPr>
        <p:spPr>
          <a:xfrm>
            <a:off x="6469117" y="2198213"/>
            <a:ext cx="36407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>
                <a:solidFill>
                  <a:srgbClr val="0070C0"/>
                </a:solidFill>
                <a:latin typeface="Calibri" panose="020F0502020204030204" pitchFamily="34" charset="0"/>
              </a:rPr>
              <a:t>Which ligand has a K</a:t>
            </a:r>
            <a:r>
              <a:rPr lang="en-US" i="1" baseline="-25000" dirty="0">
                <a:solidFill>
                  <a:srgbClr val="0070C0"/>
                </a:solidFill>
                <a:latin typeface="Calibri" panose="020F0502020204030204" pitchFamily="34" charset="0"/>
              </a:rPr>
              <a:t>D</a:t>
            </a:r>
            <a:r>
              <a:rPr lang="en-US" i="1" dirty="0">
                <a:solidFill>
                  <a:srgbClr val="0070C0"/>
                </a:solidFill>
                <a:latin typeface="Calibri" panose="020F0502020204030204" pitchFamily="34" charset="0"/>
              </a:rPr>
              <a:t> of 1? L1 or L2?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D14998-C738-4FA6-B570-2D92203D8110}"/>
              </a:ext>
            </a:extLst>
          </p:cNvPr>
          <p:cNvSpPr txBox="1"/>
          <p:nvPr/>
        </p:nvSpPr>
        <p:spPr>
          <a:xfrm>
            <a:off x="6508816" y="3226999"/>
            <a:ext cx="3757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>
                <a:solidFill>
                  <a:srgbClr val="0070C0"/>
                </a:solidFill>
                <a:latin typeface="Calibri" panose="020F0502020204030204" pitchFamily="34" charset="0"/>
              </a:rPr>
              <a:t>Which ligand has a K</a:t>
            </a:r>
            <a:r>
              <a:rPr lang="en-US" i="1" baseline="-25000" dirty="0">
                <a:solidFill>
                  <a:srgbClr val="0070C0"/>
                </a:solidFill>
                <a:latin typeface="Calibri" panose="020F0502020204030204" pitchFamily="34" charset="0"/>
              </a:rPr>
              <a:t>D</a:t>
            </a:r>
            <a:r>
              <a:rPr lang="en-US" i="1" dirty="0">
                <a:solidFill>
                  <a:srgbClr val="0070C0"/>
                </a:solidFill>
                <a:latin typeface="Calibri" panose="020F0502020204030204" pitchFamily="34" charset="0"/>
              </a:rPr>
              <a:t> of 10? L1 or L2?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E6EA7E-CD98-43E4-82CF-88F143985394}"/>
              </a:ext>
            </a:extLst>
          </p:cNvPr>
          <p:cNvSpPr txBox="1"/>
          <p:nvPr/>
        </p:nvSpPr>
        <p:spPr>
          <a:xfrm>
            <a:off x="6493050" y="4255786"/>
            <a:ext cx="55442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0070C0"/>
                </a:solidFill>
                <a:latin typeface="Calibri" panose="020F0502020204030204" pitchFamily="34" charset="0"/>
              </a:rPr>
              <a:t>Which ligand binds more tightly to the protein (higher affinity)? L1 or L2?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CCE8CE9-AA9F-4E0F-ADDC-7ECEACA9DD1E}"/>
              </a:ext>
            </a:extLst>
          </p:cNvPr>
          <p:cNvSpPr txBox="1"/>
          <p:nvPr/>
        </p:nvSpPr>
        <p:spPr>
          <a:xfrm>
            <a:off x="3504324" y="81505"/>
            <a:ext cx="54083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Calibri" panose="020F0502020204030204" pitchFamily="34" charset="0"/>
              </a:rPr>
              <a:t>Using K</a:t>
            </a:r>
            <a:r>
              <a:rPr lang="en-US" sz="2800" baseline="-25000" dirty="0">
                <a:latin typeface="Calibri" panose="020F0502020204030204" pitchFamily="34" charset="0"/>
              </a:rPr>
              <a:t>D</a:t>
            </a:r>
            <a:r>
              <a:rPr lang="en-US" sz="2800" dirty="0">
                <a:latin typeface="Calibri" panose="020F0502020204030204" pitchFamily="34" charset="0"/>
              </a:rPr>
              <a:t> to Compare Ligand Binding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99A4D95-1A41-0DD3-5C2D-CB0FC3D2BE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13703-AFAA-4BBA-ADF9-93379A578FEF}" type="datetime1">
              <a:rPr lang="en-US" smtClean="0"/>
              <a:t>8/20/2023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496294A-3C00-EB63-3D75-5AB1F6EFF6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 &amp; D - Lec 2 - Fall 2023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6818BD-ADCC-3AC8-BDEC-8340713057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20</a:t>
            </a:fld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8F292DE-6A26-508B-8214-3A3C2A1B8659}"/>
              </a:ext>
            </a:extLst>
          </p:cNvPr>
          <p:cNvGrpSpPr/>
          <p:nvPr/>
        </p:nvGrpSpPr>
        <p:grpSpPr>
          <a:xfrm>
            <a:off x="6639034" y="894621"/>
            <a:ext cx="642240" cy="196920"/>
            <a:chOff x="6639034" y="894621"/>
            <a:chExt cx="642240" cy="196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C10691A3-3FDB-FB86-C7E5-324FCB54345D}"/>
                    </a:ext>
                  </a:extLst>
                </p14:cNvPr>
                <p14:cNvContentPartPr/>
                <p14:nvPr/>
              </p14:nvContentPartPr>
              <p14:xfrm>
                <a:off x="6639034" y="894621"/>
                <a:ext cx="109800" cy="196920"/>
              </p14:xfrm>
            </p:contentPart>
          </mc:Choice>
          <mc:Fallback xmlns=""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C10691A3-3FDB-FB86-C7E5-324FCB54345D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6630394" y="885981"/>
                  <a:ext cx="127440" cy="21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6EE4DE92-1E94-4315-157B-364D68A7FA9B}"/>
                    </a:ext>
                  </a:extLst>
                </p14:cNvPr>
                <p14:cNvContentPartPr/>
                <p14:nvPr/>
              </p14:nvContentPartPr>
              <p14:xfrm>
                <a:off x="6764674" y="938181"/>
                <a:ext cx="128160" cy="9792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6EE4DE92-1E94-4315-157B-364D68A7FA9B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6756034" y="929541"/>
                  <a:ext cx="145800" cy="11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A82AC450-D9D4-9D72-8908-FC2A381591B9}"/>
                    </a:ext>
                  </a:extLst>
                </p14:cNvPr>
                <p14:cNvContentPartPr/>
                <p14:nvPr/>
              </p14:nvContentPartPr>
              <p14:xfrm>
                <a:off x="6911914" y="901101"/>
                <a:ext cx="369360" cy="9648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A82AC450-D9D4-9D72-8908-FC2A381591B9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6902914" y="892101"/>
                  <a:ext cx="387000" cy="1141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4858CCD-2961-5412-4CDD-C2BBB643B15C}"/>
              </a:ext>
            </a:extLst>
          </p:cNvPr>
          <p:cNvGrpSpPr/>
          <p:nvPr/>
        </p:nvGrpSpPr>
        <p:grpSpPr>
          <a:xfrm>
            <a:off x="7486834" y="713181"/>
            <a:ext cx="703440" cy="348840"/>
            <a:chOff x="7486834" y="713181"/>
            <a:chExt cx="703440" cy="3488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98264947-8EF0-B486-B3EA-45751D520341}"/>
                    </a:ext>
                  </a:extLst>
                </p14:cNvPr>
                <p14:cNvContentPartPr/>
                <p14:nvPr/>
              </p14:nvContentPartPr>
              <p14:xfrm>
                <a:off x="7486834" y="837021"/>
                <a:ext cx="76320" cy="225000"/>
              </p14:xfrm>
            </p:contentPart>
          </mc:Choice>
          <mc:Fallback xmlns=""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98264947-8EF0-B486-B3EA-45751D520341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7478194" y="828021"/>
                  <a:ext cx="93960" cy="24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D8FA817D-A33F-5C90-65D2-A366F112239D}"/>
                    </a:ext>
                  </a:extLst>
                </p14:cNvPr>
                <p14:cNvContentPartPr/>
                <p14:nvPr/>
              </p14:nvContentPartPr>
              <p14:xfrm>
                <a:off x="7532194" y="860421"/>
                <a:ext cx="164880" cy="7164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D8FA817D-A33F-5C90-65D2-A366F112239D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7523554" y="851781"/>
                  <a:ext cx="182520" cy="8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190EF6B5-C57B-6BAB-00D1-3BC67FC0CF8F}"/>
                    </a:ext>
                  </a:extLst>
                </p14:cNvPr>
                <p14:cNvContentPartPr/>
                <p14:nvPr/>
              </p14:nvContentPartPr>
              <p14:xfrm>
                <a:off x="7705714" y="860061"/>
                <a:ext cx="68400" cy="6552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190EF6B5-C57B-6BAB-00D1-3BC67FC0CF8F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7697074" y="851061"/>
                  <a:ext cx="86040" cy="8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9E501F71-C0BC-FCAB-6678-2886DED7C7C8}"/>
                    </a:ext>
                  </a:extLst>
                </p14:cNvPr>
                <p14:cNvContentPartPr/>
                <p14:nvPr/>
              </p14:nvContentPartPr>
              <p14:xfrm>
                <a:off x="7758994" y="713181"/>
                <a:ext cx="99360" cy="19368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9E501F71-C0BC-FCAB-6678-2886DED7C7C8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7749994" y="704181"/>
                  <a:ext cx="117000" cy="21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9E617B85-DC44-E788-13F7-7B84C49CDBCA}"/>
                    </a:ext>
                  </a:extLst>
                </p14:cNvPr>
                <p14:cNvContentPartPr/>
                <p14:nvPr/>
              </p14:nvContentPartPr>
              <p14:xfrm>
                <a:off x="7861954" y="810381"/>
                <a:ext cx="171000" cy="7848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9E617B85-DC44-E788-13F7-7B84C49CDBCA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7852954" y="801741"/>
                  <a:ext cx="188640" cy="9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024F2B4B-F151-1DE1-CE1C-4168B73DCC59}"/>
                    </a:ext>
                  </a:extLst>
                </p14:cNvPr>
                <p14:cNvContentPartPr/>
                <p14:nvPr/>
              </p14:nvContentPartPr>
              <p14:xfrm>
                <a:off x="8006314" y="765741"/>
                <a:ext cx="183960" cy="9828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024F2B4B-F151-1DE1-CE1C-4168B73DCC59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7997674" y="756741"/>
                  <a:ext cx="201600" cy="1159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22" name="Ink 21">
                <a:extLst>
                  <a:ext uri="{FF2B5EF4-FFF2-40B4-BE49-F238E27FC236}">
                    <a16:creationId xmlns:a16="http://schemas.microsoft.com/office/drawing/2014/main" id="{84838C17-27D7-48A0-9B2B-CA46B684369B}"/>
                  </a:ext>
                </a:extLst>
              </p14:cNvPr>
              <p14:cNvContentPartPr/>
              <p14:nvPr/>
            </p14:nvContentPartPr>
            <p14:xfrm>
              <a:off x="7826674" y="1399701"/>
              <a:ext cx="2125440" cy="76320"/>
            </p14:xfrm>
          </p:contentPart>
        </mc:Choice>
        <mc:Fallback xmlns="">
          <p:pic>
            <p:nvPicPr>
              <p:cNvPr id="22" name="Ink 21">
                <a:extLst>
                  <a:ext uri="{FF2B5EF4-FFF2-40B4-BE49-F238E27FC236}">
                    <a16:creationId xmlns:a16="http://schemas.microsoft.com/office/drawing/2014/main" id="{84838C17-27D7-48A0-9B2B-CA46B684369B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7818034" y="1391061"/>
                <a:ext cx="2143080" cy="93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5ABD7B31-A7B1-797A-33CE-D2D4A8116AB8}"/>
                  </a:ext>
                </a:extLst>
              </p14:cNvPr>
              <p14:cNvContentPartPr/>
              <p14:nvPr/>
            </p14:nvContentPartPr>
            <p14:xfrm>
              <a:off x="6910834" y="1654221"/>
              <a:ext cx="1181520" cy="326520"/>
            </p14:xfrm>
          </p:contentPart>
        </mc:Choice>
        <mc:Fallback xmlns=""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5ABD7B31-A7B1-797A-33CE-D2D4A8116AB8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6902194" y="1645581"/>
                <a:ext cx="1199160" cy="344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24" name="Ink 23">
                <a:extLst>
                  <a:ext uri="{FF2B5EF4-FFF2-40B4-BE49-F238E27FC236}">
                    <a16:creationId xmlns:a16="http://schemas.microsoft.com/office/drawing/2014/main" id="{90EC2978-0D9D-4D2A-1783-03BB62BC6CA3}"/>
                  </a:ext>
                </a:extLst>
              </p14:cNvPr>
              <p14:cNvContentPartPr/>
              <p14:nvPr/>
            </p14:nvContentPartPr>
            <p14:xfrm>
              <a:off x="8040514" y="1627581"/>
              <a:ext cx="2019600" cy="362160"/>
            </p14:xfrm>
          </p:contentPart>
        </mc:Choice>
        <mc:Fallback xmlns="">
          <p:pic>
            <p:nvPicPr>
              <p:cNvPr id="24" name="Ink 23">
                <a:extLst>
                  <a:ext uri="{FF2B5EF4-FFF2-40B4-BE49-F238E27FC236}">
                    <a16:creationId xmlns:a16="http://schemas.microsoft.com/office/drawing/2014/main" id="{90EC2978-0D9D-4D2A-1783-03BB62BC6CA3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8031874" y="1618581"/>
                <a:ext cx="2037240" cy="379800"/>
              </a:xfrm>
              <a:prstGeom prst="rect">
                <a:avLst/>
              </a:prstGeom>
            </p:spPr>
          </p:pic>
        </mc:Fallback>
      </mc:AlternateContent>
      <p:grpSp>
        <p:nvGrpSpPr>
          <p:cNvPr id="40" name="Group 39">
            <a:extLst>
              <a:ext uri="{FF2B5EF4-FFF2-40B4-BE49-F238E27FC236}">
                <a16:creationId xmlns:a16="http://schemas.microsoft.com/office/drawing/2014/main" id="{1E0980CB-353E-961A-99BA-1250F0DE4F57}"/>
              </a:ext>
            </a:extLst>
          </p:cNvPr>
          <p:cNvGrpSpPr/>
          <p:nvPr/>
        </p:nvGrpSpPr>
        <p:grpSpPr>
          <a:xfrm>
            <a:off x="6600154" y="2165421"/>
            <a:ext cx="3453840" cy="482400"/>
            <a:chOff x="6600154" y="2165421"/>
            <a:chExt cx="3453840" cy="4824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D752E8FF-B9D0-589B-3ABB-50E9EB1CC6A7}"/>
                    </a:ext>
                  </a:extLst>
                </p14:cNvPr>
                <p14:cNvContentPartPr/>
                <p14:nvPr/>
              </p14:nvContentPartPr>
              <p14:xfrm>
                <a:off x="6600154" y="2587701"/>
                <a:ext cx="1950120" cy="3312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D752E8FF-B9D0-589B-3ABB-50E9EB1CC6A7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6591514" y="2578701"/>
                  <a:ext cx="1967760" cy="5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6A245B87-90AC-BCC0-1D63-5B0D96EDA1BC}"/>
                    </a:ext>
                  </a:extLst>
                </p14:cNvPr>
                <p14:cNvContentPartPr/>
                <p14:nvPr/>
              </p14:nvContentPartPr>
              <p14:xfrm>
                <a:off x="8430754" y="2581221"/>
                <a:ext cx="521640" cy="6660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6A245B87-90AC-BCC0-1D63-5B0D96EDA1BC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8422114" y="2572581"/>
                  <a:ext cx="539280" cy="8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E8EB1C08-D883-99ED-DF4D-2F4B8261E284}"/>
                    </a:ext>
                  </a:extLst>
                </p14:cNvPr>
                <p14:cNvContentPartPr/>
                <p14:nvPr/>
              </p14:nvContentPartPr>
              <p14:xfrm>
                <a:off x="9063634" y="2181261"/>
                <a:ext cx="359280" cy="40500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E8EB1C08-D883-99ED-DF4D-2F4B8261E284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9054994" y="2172261"/>
                  <a:ext cx="376920" cy="42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53420430-C574-E134-F4A1-5B566721AFA9}"/>
                    </a:ext>
                  </a:extLst>
                </p14:cNvPr>
                <p14:cNvContentPartPr/>
                <p14:nvPr/>
              </p14:nvContentPartPr>
              <p14:xfrm>
                <a:off x="9556834" y="2165421"/>
                <a:ext cx="497160" cy="42336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53420430-C574-E134-F4A1-5B566721AFA9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9548194" y="2156421"/>
                  <a:ext cx="514800" cy="441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FC1ED29C-25A8-AD44-2512-70162E13A785}"/>
              </a:ext>
            </a:extLst>
          </p:cNvPr>
          <p:cNvGrpSpPr/>
          <p:nvPr/>
        </p:nvGrpSpPr>
        <p:grpSpPr>
          <a:xfrm>
            <a:off x="8749354" y="2872821"/>
            <a:ext cx="286200" cy="229680"/>
            <a:chOff x="8749354" y="2872821"/>
            <a:chExt cx="286200" cy="229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3E91612F-30FC-C96E-8D8E-5B10569D7083}"/>
                    </a:ext>
                  </a:extLst>
                </p14:cNvPr>
                <p14:cNvContentPartPr/>
                <p14:nvPr/>
              </p14:nvContentPartPr>
              <p14:xfrm>
                <a:off x="8749354" y="2872821"/>
                <a:ext cx="153720" cy="22968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3E91612F-30FC-C96E-8D8E-5B10569D7083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8740714" y="2863821"/>
                  <a:ext cx="171360" cy="24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3FA6E1F8-87F8-E64B-BAEF-6EB7796630C6}"/>
                    </a:ext>
                  </a:extLst>
                </p14:cNvPr>
                <p14:cNvContentPartPr/>
                <p14:nvPr/>
              </p14:nvContentPartPr>
              <p14:xfrm>
                <a:off x="9010714" y="2885781"/>
                <a:ext cx="24840" cy="19836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3FA6E1F8-87F8-E64B-BAEF-6EB7796630C6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9001714" y="2877141"/>
                  <a:ext cx="42480" cy="216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9">
            <p14:nvContentPartPr>
              <p14:cNvPr id="44" name="Ink 43">
                <a:extLst>
                  <a:ext uri="{FF2B5EF4-FFF2-40B4-BE49-F238E27FC236}">
                    <a16:creationId xmlns:a16="http://schemas.microsoft.com/office/drawing/2014/main" id="{DE111E58-A8AD-4193-1900-043DF4DB33D3}"/>
                  </a:ext>
                </a:extLst>
              </p14:cNvPr>
              <p14:cNvContentPartPr/>
              <p14:nvPr/>
            </p14:nvContentPartPr>
            <p14:xfrm>
              <a:off x="1572034" y="3355221"/>
              <a:ext cx="110880" cy="141480"/>
            </p14:xfrm>
          </p:contentPart>
        </mc:Choice>
        <mc:Fallback xmlns="">
          <p:pic>
            <p:nvPicPr>
              <p:cNvPr id="44" name="Ink 43">
                <a:extLst>
                  <a:ext uri="{FF2B5EF4-FFF2-40B4-BE49-F238E27FC236}">
                    <a16:creationId xmlns:a16="http://schemas.microsoft.com/office/drawing/2014/main" id="{DE111E58-A8AD-4193-1900-043DF4DB33D3}"/>
                  </a:ext>
                </a:extLst>
              </p:cNvPr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1563034" y="3346221"/>
                <a:ext cx="128520" cy="159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1">
            <p14:nvContentPartPr>
              <p14:cNvPr id="45" name="Ink 44">
                <a:extLst>
                  <a:ext uri="{FF2B5EF4-FFF2-40B4-BE49-F238E27FC236}">
                    <a16:creationId xmlns:a16="http://schemas.microsoft.com/office/drawing/2014/main" id="{61C51761-CAC6-9A72-5E95-23067DD45DF7}"/>
                  </a:ext>
                </a:extLst>
              </p14:cNvPr>
              <p14:cNvContentPartPr/>
              <p14:nvPr/>
            </p14:nvContentPartPr>
            <p14:xfrm>
              <a:off x="8550994" y="3591381"/>
              <a:ext cx="540000" cy="37440"/>
            </p14:xfrm>
          </p:contentPart>
        </mc:Choice>
        <mc:Fallback xmlns="">
          <p:pic>
            <p:nvPicPr>
              <p:cNvPr id="45" name="Ink 44">
                <a:extLst>
                  <a:ext uri="{FF2B5EF4-FFF2-40B4-BE49-F238E27FC236}">
                    <a16:creationId xmlns:a16="http://schemas.microsoft.com/office/drawing/2014/main" id="{61C51761-CAC6-9A72-5E95-23067DD45DF7}"/>
                  </a:ext>
                </a:extLst>
              </p:cNvPr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8542354" y="3582381"/>
                <a:ext cx="557640" cy="55080"/>
              </a:xfrm>
              <a:prstGeom prst="rect">
                <a:avLst/>
              </a:prstGeom>
            </p:spPr>
          </p:pic>
        </mc:Fallback>
      </mc:AlternateContent>
      <p:grpSp>
        <p:nvGrpSpPr>
          <p:cNvPr id="48" name="Group 47">
            <a:extLst>
              <a:ext uri="{FF2B5EF4-FFF2-40B4-BE49-F238E27FC236}">
                <a16:creationId xmlns:a16="http://schemas.microsoft.com/office/drawing/2014/main" id="{C63682A7-E535-E101-8D5C-6CAA3C259199}"/>
              </a:ext>
            </a:extLst>
          </p:cNvPr>
          <p:cNvGrpSpPr/>
          <p:nvPr/>
        </p:nvGrpSpPr>
        <p:grpSpPr>
          <a:xfrm>
            <a:off x="8824234" y="3929421"/>
            <a:ext cx="405720" cy="181080"/>
            <a:chOff x="8824234" y="3929421"/>
            <a:chExt cx="405720" cy="1810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4D86A651-D923-C5B6-6C70-C9F357F5D87A}"/>
                    </a:ext>
                  </a:extLst>
                </p14:cNvPr>
                <p14:cNvContentPartPr/>
                <p14:nvPr/>
              </p14:nvContentPartPr>
              <p14:xfrm>
                <a:off x="8824234" y="3933741"/>
                <a:ext cx="172440" cy="17676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4D86A651-D923-C5B6-6C70-C9F357F5D87A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8815234" y="3924741"/>
                  <a:ext cx="190080" cy="19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6135E509-2749-751D-B462-09440730E950}"/>
                    </a:ext>
                  </a:extLst>
                </p14:cNvPr>
                <p14:cNvContentPartPr/>
                <p14:nvPr/>
              </p14:nvContentPartPr>
              <p14:xfrm>
                <a:off x="9051754" y="3929421"/>
                <a:ext cx="178200" cy="17676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6135E509-2749-751D-B462-09440730E950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9043114" y="3920781"/>
                  <a:ext cx="195840" cy="1944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47">
            <p14:nvContentPartPr>
              <p14:cNvPr id="49" name="Ink 48">
                <a:extLst>
                  <a:ext uri="{FF2B5EF4-FFF2-40B4-BE49-F238E27FC236}">
                    <a16:creationId xmlns:a16="http://schemas.microsoft.com/office/drawing/2014/main" id="{C9D6E12C-679D-F880-C633-7F95E3EE8940}"/>
                  </a:ext>
                </a:extLst>
              </p14:cNvPr>
              <p14:cNvContentPartPr/>
              <p14:nvPr/>
            </p14:nvContentPartPr>
            <p14:xfrm>
              <a:off x="2410474" y="3389781"/>
              <a:ext cx="92520" cy="83880"/>
            </p14:xfrm>
          </p:contentPart>
        </mc:Choice>
        <mc:Fallback xmlns="">
          <p:pic>
            <p:nvPicPr>
              <p:cNvPr id="49" name="Ink 48">
                <a:extLst>
                  <a:ext uri="{FF2B5EF4-FFF2-40B4-BE49-F238E27FC236}">
                    <a16:creationId xmlns:a16="http://schemas.microsoft.com/office/drawing/2014/main" id="{C9D6E12C-679D-F880-C633-7F95E3EE8940}"/>
                  </a:ext>
                </a:extLst>
              </p:cNvPr>
              <p:cNvPicPr/>
              <p:nvPr/>
            </p:nvPicPr>
            <p:blipFill>
              <a:blip r:embed="rId48"/>
              <a:stretch>
                <a:fillRect/>
              </a:stretch>
            </p:blipFill>
            <p:spPr>
              <a:xfrm>
                <a:off x="2401834" y="3381141"/>
                <a:ext cx="110160" cy="101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9">
            <p14:nvContentPartPr>
              <p14:cNvPr id="50" name="Ink 49">
                <a:extLst>
                  <a:ext uri="{FF2B5EF4-FFF2-40B4-BE49-F238E27FC236}">
                    <a16:creationId xmlns:a16="http://schemas.microsoft.com/office/drawing/2014/main" id="{EBA38D22-1550-9E24-A2C8-AACC31C0EBBB}"/>
                  </a:ext>
                </a:extLst>
              </p14:cNvPr>
              <p14:cNvContentPartPr/>
              <p14:nvPr/>
            </p14:nvContentPartPr>
            <p14:xfrm>
              <a:off x="6256714" y="4200141"/>
              <a:ext cx="133560" cy="162000"/>
            </p14:xfrm>
          </p:contentPart>
        </mc:Choice>
        <mc:Fallback xmlns="">
          <p:pic>
            <p:nvPicPr>
              <p:cNvPr id="50" name="Ink 49">
                <a:extLst>
                  <a:ext uri="{FF2B5EF4-FFF2-40B4-BE49-F238E27FC236}">
                    <a16:creationId xmlns:a16="http://schemas.microsoft.com/office/drawing/2014/main" id="{EBA38D22-1550-9E24-A2C8-AACC31C0EBBB}"/>
                  </a:ext>
                </a:extLst>
              </p:cNvPr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6247714" y="4191141"/>
                <a:ext cx="151200" cy="179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1">
            <p14:nvContentPartPr>
              <p14:cNvPr id="51" name="Ink 50">
                <a:extLst>
                  <a:ext uri="{FF2B5EF4-FFF2-40B4-BE49-F238E27FC236}">
                    <a16:creationId xmlns:a16="http://schemas.microsoft.com/office/drawing/2014/main" id="{527AC2C1-2303-EBBC-8BAD-1151B25F7F16}"/>
                  </a:ext>
                </a:extLst>
              </p14:cNvPr>
              <p14:cNvContentPartPr/>
              <p14:nvPr/>
            </p14:nvContentPartPr>
            <p14:xfrm>
              <a:off x="11023474" y="4616301"/>
              <a:ext cx="315360" cy="33120"/>
            </p14:xfrm>
          </p:contentPart>
        </mc:Choice>
        <mc:Fallback xmlns="">
          <p:pic>
            <p:nvPicPr>
              <p:cNvPr id="51" name="Ink 50">
                <a:extLst>
                  <a:ext uri="{FF2B5EF4-FFF2-40B4-BE49-F238E27FC236}">
                    <a16:creationId xmlns:a16="http://schemas.microsoft.com/office/drawing/2014/main" id="{527AC2C1-2303-EBBC-8BAD-1151B25F7F16}"/>
                  </a:ext>
                </a:extLst>
              </p:cNvPr>
              <p:cNvPicPr/>
              <p:nvPr/>
            </p:nvPicPr>
            <p:blipFill>
              <a:blip r:embed="rId52"/>
              <a:stretch>
                <a:fillRect/>
              </a:stretch>
            </p:blipFill>
            <p:spPr>
              <a:xfrm>
                <a:off x="11014834" y="4607301"/>
                <a:ext cx="333000" cy="50760"/>
              </a:xfrm>
              <a:prstGeom prst="rect">
                <a:avLst/>
              </a:prstGeom>
            </p:spPr>
          </p:pic>
        </mc:Fallback>
      </mc:AlternateContent>
      <p:grpSp>
        <p:nvGrpSpPr>
          <p:cNvPr id="111" name="Group 110">
            <a:extLst>
              <a:ext uri="{FF2B5EF4-FFF2-40B4-BE49-F238E27FC236}">
                <a16:creationId xmlns:a16="http://schemas.microsoft.com/office/drawing/2014/main" id="{B470CFDE-437C-753A-3C4E-655902B11CB4}"/>
              </a:ext>
            </a:extLst>
          </p:cNvPr>
          <p:cNvGrpSpPr/>
          <p:nvPr/>
        </p:nvGrpSpPr>
        <p:grpSpPr>
          <a:xfrm>
            <a:off x="6789514" y="4890261"/>
            <a:ext cx="4911840" cy="1804680"/>
            <a:chOff x="6789514" y="4890261"/>
            <a:chExt cx="4911840" cy="1804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FDC22037-9CFA-D213-D780-15C6799B510B}"/>
                    </a:ext>
                  </a:extLst>
                </p14:cNvPr>
                <p14:cNvContentPartPr/>
                <p14:nvPr/>
              </p14:nvContentPartPr>
              <p14:xfrm>
                <a:off x="7477114" y="4890261"/>
                <a:ext cx="200160" cy="3492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FDC22037-9CFA-D213-D780-15C6799B510B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7468474" y="4881261"/>
                  <a:ext cx="217800" cy="5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69D360C1-2E07-A7ED-0C9F-BDCA19DEFB4D}"/>
                    </a:ext>
                  </a:extLst>
                </p14:cNvPr>
                <p14:cNvContentPartPr/>
                <p14:nvPr/>
              </p14:nvContentPartPr>
              <p14:xfrm>
                <a:off x="8039434" y="4892061"/>
                <a:ext cx="196200" cy="5616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69D360C1-2E07-A7ED-0C9F-BDCA19DEFB4D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8030794" y="4883061"/>
                  <a:ext cx="213840" cy="7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D3BF192B-1F22-C35F-B5F5-F01E85ED1DC3}"/>
                    </a:ext>
                  </a:extLst>
                </p14:cNvPr>
                <p14:cNvContentPartPr/>
                <p14:nvPr/>
              </p14:nvContentPartPr>
              <p14:xfrm>
                <a:off x="6789514" y="5322261"/>
                <a:ext cx="280080" cy="27216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D3BF192B-1F22-C35F-B5F5-F01E85ED1DC3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6780514" y="5313261"/>
                  <a:ext cx="297720" cy="28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56" name="Ink 55">
                  <a:extLst>
                    <a:ext uri="{FF2B5EF4-FFF2-40B4-BE49-F238E27FC236}">
                      <a16:creationId xmlns:a16="http://schemas.microsoft.com/office/drawing/2014/main" id="{E1EDEF90-55E7-8C36-AA8F-B8861DBA5A8E}"/>
                    </a:ext>
                  </a:extLst>
                </p14:cNvPr>
                <p14:cNvContentPartPr/>
                <p14:nvPr/>
              </p14:nvContentPartPr>
              <p14:xfrm>
                <a:off x="7009474" y="5346741"/>
                <a:ext cx="35280" cy="18000"/>
              </p14:xfrm>
            </p:contentPart>
          </mc:Choice>
          <mc:Fallback xmlns="">
            <p:pic>
              <p:nvPicPr>
                <p:cNvPr id="56" name="Ink 55">
                  <a:extLst>
                    <a:ext uri="{FF2B5EF4-FFF2-40B4-BE49-F238E27FC236}">
                      <a16:creationId xmlns:a16="http://schemas.microsoft.com/office/drawing/2014/main" id="{E1EDEF90-55E7-8C36-AA8F-B8861DBA5A8E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7000834" y="5338101"/>
                  <a:ext cx="52920" cy="3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848D8D85-16E0-5F8C-AF93-6925F3A3F7F9}"/>
                    </a:ext>
                  </a:extLst>
                </p14:cNvPr>
                <p14:cNvContentPartPr/>
                <p14:nvPr/>
              </p14:nvContentPartPr>
              <p14:xfrm>
                <a:off x="7119274" y="5367261"/>
                <a:ext cx="96840" cy="17496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848D8D85-16E0-5F8C-AF93-6925F3A3F7F9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7110274" y="5358261"/>
                  <a:ext cx="114480" cy="19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FC35F4A1-3AEF-3ACD-23EE-CE4309F1AB57}"/>
                    </a:ext>
                  </a:extLst>
                </p14:cNvPr>
                <p14:cNvContentPartPr/>
                <p14:nvPr/>
              </p14:nvContentPartPr>
              <p14:xfrm>
                <a:off x="7189114" y="5197701"/>
                <a:ext cx="330480" cy="20520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FC35F4A1-3AEF-3ACD-23EE-CE4309F1AB57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7180474" y="5188701"/>
                  <a:ext cx="348120" cy="22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96FD8024-7305-E3B1-D5A7-8C24D9FBF475}"/>
                    </a:ext>
                  </a:extLst>
                </p14:cNvPr>
                <p14:cNvContentPartPr/>
                <p14:nvPr/>
              </p14:nvContentPartPr>
              <p14:xfrm>
                <a:off x="7533994" y="5096901"/>
                <a:ext cx="99360" cy="17280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96FD8024-7305-E3B1-D5A7-8C24D9FBF475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7525354" y="5088261"/>
                  <a:ext cx="117000" cy="19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35A652E5-A8BE-0C1A-8C0D-550DC66D4589}"/>
                    </a:ext>
                  </a:extLst>
                </p14:cNvPr>
                <p14:cNvContentPartPr/>
                <p14:nvPr/>
              </p14:nvContentPartPr>
              <p14:xfrm>
                <a:off x="7591954" y="4975221"/>
                <a:ext cx="107280" cy="35496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35A652E5-A8BE-0C1A-8C0D-550DC66D4589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7583314" y="4966221"/>
                  <a:ext cx="124920" cy="37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62" name="Ink 61">
                  <a:extLst>
                    <a:ext uri="{FF2B5EF4-FFF2-40B4-BE49-F238E27FC236}">
                      <a16:creationId xmlns:a16="http://schemas.microsoft.com/office/drawing/2014/main" id="{C47B843A-06C4-EEBD-6492-EC2CB904602D}"/>
                    </a:ext>
                  </a:extLst>
                </p14:cNvPr>
                <p14:cNvContentPartPr/>
                <p14:nvPr/>
              </p14:nvContentPartPr>
              <p14:xfrm>
                <a:off x="7549114" y="5155221"/>
                <a:ext cx="283680" cy="105840"/>
              </p14:xfrm>
            </p:contentPart>
          </mc:Choice>
          <mc:Fallback xmlns="">
            <p:pic>
              <p:nvPicPr>
                <p:cNvPr id="62" name="Ink 61">
                  <a:extLst>
                    <a:ext uri="{FF2B5EF4-FFF2-40B4-BE49-F238E27FC236}">
                      <a16:creationId xmlns:a16="http://schemas.microsoft.com/office/drawing/2014/main" id="{C47B843A-06C4-EEBD-6492-EC2CB904602D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7540114" y="5146581"/>
                  <a:ext cx="301320" cy="12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63" name="Ink 62">
                  <a:extLst>
                    <a:ext uri="{FF2B5EF4-FFF2-40B4-BE49-F238E27FC236}">
                      <a16:creationId xmlns:a16="http://schemas.microsoft.com/office/drawing/2014/main" id="{7A3EEF23-2396-97DC-F52E-AB2D5C3B49C8}"/>
                    </a:ext>
                  </a:extLst>
                </p14:cNvPr>
                <p14:cNvContentPartPr/>
                <p14:nvPr/>
              </p14:nvContentPartPr>
              <p14:xfrm>
                <a:off x="7865554" y="5141901"/>
                <a:ext cx="101520" cy="102960"/>
              </p14:xfrm>
            </p:contentPart>
          </mc:Choice>
          <mc:Fallback xmlns="">
            <p:pic>
              <p:nvPicPr>
                <p:cNvPr id="63" name="Ink 62">
                  <a:extLst>
                    <a:ext uri="{FF2B5EF4-FFF2-40B4-BE49-F238E27FC236}">
                      <a16:creationId xmlns:a16="http://schemas.microsoft.com/office/drawing/2014/main" id="{7A3EEF23-2396-97DC-F52E-AB2D5C3B49C8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7856914" y="5132901"/>
                  <a:ext cx="119160" cy="12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">
              <p14:nvContentPartPr>
                <p14:cNvPr id="64" name="Ink 63">
                  <a:extLst>
                    <a:ext uri="{FF2B5EF4-FFF2-40B4-BE49-F238E27FC236}">
                      <a16:creationId xmlns:a16="http://schemas.microsoft.com/office/drawing/2014/main" id="{00B72BE8-1E87-3B2D-A037-1B2EE8035445}"/>
                    </a:ext>
                  </a:extLst>
                </p14:cNvPr>
                <p14:cNvContentPartPr/>
                <p14:nvPr/>
              </p14:nvContentPartPr>
              <p14:xfrm>
                <a:off x="8022154" y="4995021"/>
                <a:ext cx="163800" cy="186120"/>
              </p14:xfrm>
            </p:contentPart>
          </mc:Choice>
          <mc:Fallback xmlns="">
            <p:pic>
              <p:nvPicPr>
                <p:cNvPr id="64" name="Ink 63">
                  <a:extLst>
                    <a:ext uri="{FF2B5EF4-FFF2-40B4-BE49-F238E27FC236}">
                      <a16:creationId xmlns:a16="http://schemas.microsoft.com/office/drawing/2014/main" id="{00B72BE8-1E87-3B2D-A037-1B2EE8035445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8013514" y="4986381"/>
                  <a:ext cx="181440" cy="20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">
              <p14:nvContentPartPr>
                <p14:cNvPr id="65" name="Ink 64">
                  <a:extLst>
                    <a:ext uri="{FF2B5EF4-FFF2-40B4-BE49-F238E27FC236}">
                      <a16:creationId xmlns:a16="http://schemas.microsoft.com/office/drawing/2014/main" id="{818D7238-05BA-98B1-BF65-9FB3C4B3E373}"/>
                    </a:ext>
                  </a:extLst>
                </p14:cNvPr>
                <p14:cNvContentPartPr/>
                <p14:nvPr/>
              </p14:nvContentPartPr>
              <p14:xfrm>
                <a:off x="8142034" y="5023461"/>
                <a:ext cx="100800" cy="128880"/>
              </p14:xfrm>
            </p:contentPart>
          </mc:Choice>
          <mc:Fallback xmlns="">
            <p:pic>
              <p:nvPicPr>
                <p:cNvPr id="65" name="Ink 64">
                  <a:extLst>
                    <a:ext uri="{FF2B5EF4-FFF2-40B4-BE49-F238E27FC236}">
                      <a16:creationId xmlns:a16="http://schemas.microsoft.com/office/drawing/2014/main" id="{818D7238-05BA-98B1-BF65-9FB3C4B3E373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8133034" y="5014821"/>
                  <a:ext cx="118440" cy="14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">
              <p14:nvContentPartPr>
                <p14:cNvPr id="66" name="Ink 65">
                  <a:extLst>
                    <a:ext uri="{FF2B5EF4-FFF2-40B4-BE49-F238E27FC236}">
                      <a16:creationId xmlns:a16="http://schemas.microsoft.com/office/drawing/2014/main" id="{88BF2AF6-B853-565A-1373-9D0DB197B922}"/>
                    </a:ext>
                  </a:extLst>
                </p14:cNvPr>
                <p14:cNvContentPartPr/>
                <p14:nvPr/>
              </p14:nvContentPartPr>
              <p14:xfrm>
                <a:off x="8302594" y="5029941"/>
                <a:ext cx="154080" cy="77040"/>
              </p14:xfrm>
            </p:contentPart>
          </mc:Choice>
          <mc:Fallback xmlns="">
            <p:pic>
              <p:nvPicPr>
                <p:cNvPr id="66" name="Ink 65">
                  <a:extLst>
                    <a:ext uri="{FF2B5EF4-FFF2-40B4-BE49-F238E27FC236}">
                      <a16:creationId xmlns:a16="http://schemas.microsoft.com/office/drawing/2014/main" id="{88BF2AF6-B853-565A-1373-9D0DB197B922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8293954" y="5020941"/>
                  <a:ext cx="171720" cy="9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">
              <p14:nvContentPartPr>
                <p14:cNvPr id="67" name="Ink 66">
                  <a:extLst>
                    <a:ext uri="{FF2B5EF4-FFF2-40B4-BE49-F238E27FC236}">
                      <a16:creationId xmlns:a16="http://schemas.microsoft.com/office/drawing/2014/main" id="{2A94955E-DE8E-E436-1B9B-025C6E9650C5}"/>
                    </a:ext>
                  </a:extLst>
                </p14:cNvPr>
                <p14:cNvContentPartPr/>
                <p14:nvPr/>
              </p14:nvContentPartPr>
              <p14:xfrm>
                <a:off x="7081834" y="5670021"/>
                <a:ext cx="177120" cy="212400"/>
              </p14:xfrm>
            </p:contentPart>
          </mc:Choice>
          <mc:Fallback xmlns="">
            <p:pic>
              <p:nvPicPr>
                <p:cNvPr id="67" name="Ink 66">
                  <a:extLst>
                    <a:ext uri="{FF2B5EF4-FFF2-40B4-BE49-F238E27FC236}">
                      <a16:creationId xmlns:a16="http://schemas.microsoft.com/office/drawing/2014/main" id="{2A94955E-DE8E-E436-1B9B-025C6E9650C5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7072834" y="5661381"/>
                  <a:ext cx="194760" cy="23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1">
              <p14:nvContentPartPr>
                <p14:cNvPr id="68" name="Ink 67">
                  <a:extLst>
                    <a:ext uri="{FF2B5EF4-FFF2-40B4-BE49-F238E27FC236}">
                      <a16:creationId xmlns:a16="http://schemas.microsoft.com/office/drawing/2014/main" id="{C0910F1D-E04D-25A6-EEF1-789C5C151A69}"/>
                    </a:ext>
                  </a:extLst>
                </p14:cNvPr>
                <p14:cNvContentPartPr/>
                <p14:nvPr/>
              </p14:nvContentPartPr>
              <p14:xfrm>
                <a:off x="7332034" y="5490741"/>
                <a:ext cx="507960" cy="290160"/>
              </p14:xfrm>
            </p:contentPart>
          </mc:Choice>
          <mc:Fallback xmlns="">
            <p:pic>
              <p:nvPicPr>
                <p:cNvPr id="68" name="Ink 67">
                  <a:extLst>
                    <a:ext uri="{FF2B5EF4-FFF2-40B4-BE49-F238E27FC236}">
                      <a16:creationId xmlns:a16="http://schemas.microsoft.com/office/drawing/2014/main" id="{C0910F1D-E04D-25A6-EEF1-789C5C151A69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7323394" y="5481741"/>
                  <a:ext cx="525600" cy="30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3">
              <p14:nvContentPartPr>
                <p14:cNvPr id="69" name="Ink 68">
                  <a:extLst>
                    <a:ext uri="{FF2B5EF4-FFF2-40B4-BE49-F238E27FC236}">
                      <a16:creationId xmlns:a16="http://schemas.microsoft.com/office/drawing/2014/main" id="{1EA6B949-81E9-E5E3-5735-A16597361C74}"/>
                    </a:ext>
                  </a:extLst>
                </p14:cNvPr>
                <p14:cNvContentPartPr/>
                <p14:nvPr/>
              </p14:nvContentPartPr>
              <p14:xfrm>
                <a:off x="7992994" y="5379501"/>
                <a:ext cx="66600" cy="112320"/>
              </p14:xfrm>
            </p:contentPart>
          </mc:Choice>
          <mc:Fallback xmlns="">
            <p:pic>
              <p:nvPicPr>
                <p:cNvPr id="69" name="Ink 68">
                  <a:extLst>
                    <a:ext uri="{FF2B5EF4-FFF2-40B4-BE49-F238E27FC236}">
                      <a16:creationId xmlns:a16="http://schemas.microsoft.com/office/drawing/2014/main" id="{1EA6B949-81E9-E5E3-5735-A16597361C74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7983994" y="5370501"/>
                  <a:ext cx="84240" cy="12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5">
              <p14:nvContentPartPr>
                <p14:cNvPr id="70" name="Ink 69">
                  <a:extLst>
                    <a:ext uri="{FF2B5EF4-FFF2-40B4-BE49-F238E27FC236}">
                      <a16:creationId xmlns:a16="http://schemas.microsoft.com/office/drawing/2014/main" id="{6F66DF48-F5C9-6A68-E22C-755C9F99B15A}"/>
                    </a:ext>
                  </a:extLst>
                </p14:cNvPr>
                <p14:cNvContentPartPr/>
                <p14:nvPr/>
              </p14:nvContentPartPr>
              <p14:xfrm>
                <a:off x="8078314" y="5578941"/>
                <a:ext cx="12240" cy="23400"/>
              </p14:xfrm>
            </p:contentPart>
          </mc:Choice>
          <mc:Fallback xmlns="">
            <p:pic>
              <p:nvPicPr>
                <p:cNvPr id="70" name="Ink 69">
                  <a:extLst>
                    <a:ext uri="{FF2B5EF4-FFF2-40B4-BE49-F238E27FC236}">
                      <a16:creationId xmlns:a16="http://schemas.microsoft.com/office/drawing/2014/main" id="{6F66DF48-F5C9-6A68-E22C-755C9F99B15A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8069314" y="5570301"/>
                  <a:ext cx="29880" cy="4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7">
              <p14:nvContentPartPr>
                <p14:cNvPr id="74" name="Ink 73">
                  <a:extLst>
                    <a:ext uri="{FF2B5EF4-FFF2-40B4-BE49-F238E27FC236}">
                      <a16:creationId xmlns:a16="http://schemas.microsoft.com/office/drawing/2014/main" id="{C3B16D1A-EAAE-6300-AB1D-C4EE933A610F}"/>
                    </a:ext>
                  </a:extLst>
                </p14:cNvPr>
                <p14:cNvContentPartPr/>
                <p14:nvPr/>
              </p14:nvContentPartPr>
              <p14:xfrm>
                <a:off x="9379714" y="5267181"/>
                <a:ext cx="282240" cy="190440"/>
              </p14:xfrm>
            </p:contentPart>
          </mc:Choice>
          <mc:Fallback xmlns="">
            <p:pic>
              <p:nvPicPr>
                <p:cNvPr id="74" name="Ink 73">
                  <a:extLst>
                    <a:ext uri="{FF2B5EF4-FFF2-40B4-BE49-F238E27FC236}">
                      <a16:creationId xmlns:a16="http://schemas.microsoft.com/office/drawing/2014/main" id="{C3B16D1A-EAAE-6300-AB1D-C4EE933A610F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9370714" y="5258181"/>
                  <a:ext cx="299880" cy="20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9">
              <p14:nvContentPartPr>
                <p14:cNvPr id="76" name="Ink 75">
                  <a:extLst>
                    <a:ext uri="{FF2B5EF4-FFF2-40B4-BE49-F238E27FC236}">
                      <a16:creationId xmlns:a16="http://schemas.microsoft.com/office/drawing/2014/main" id="{5812A33C-F92E-5DEB-57E9-427C601EADAE}"/>
                    </a:ext>
                  </a:extLst>
                </p14:cNvPr>
                <p14:cNvContentPartPr/>
                <p14:nvPr/>
              </p14:nvContentPartPr>
              <p14:xfrm>
                <a:off x="10159474" y="5085381"/>
                <a:ext cx="177480" cy="100440"/>
              </p14:xfrm>
            </p:contentPart>
          </mc:Choice>
          <mc:Fallback xmlns="">
            <p:pic>
              <p:nvPicPr>
                <p:cNvPr id="76" name="Ink 75">
                  <a:extLst>
                    <a:ext uri="{FF2B5EF4-FFF2-40B4-BE49-F238E27FC236}">
                      <a16:creationId xmlns:a16="http://schemas.microsoft.com/office/drawing/2014/main" id="{5812A33C-F92E-5DEB-57E9-427C601EADAE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10150474" y="5076381"/>
                  <a:ext cx="195120" cy="11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1">
              <p14:nvContentPartPr>
                <p14:cNvPr id="77" name="Ink 76">
                  <a:extLst>
                    <a:ext uri="{FF2B5EF4-FFF2-40B4-BE49-F238E27FC236}">
                      <a16:creationId xmlns:a16="http://schemas.microsoft.com/office/drawing/2014/main" id="{60049C6F-884C-A600-41DF-73CB9EF7A3B4}"/>
                    </a:ext>
                  </a:extLst>
                </p14:cNvPr>
                <p14:cNvContentPartPr/>
                <p14:nvPr/>
              </p14:nvContentPartPr>
              <p14:xfrm>
                <a:off x="10379794" y="4969461"/>
                <a:ext cx="183600" cy="136440"/>
              </p14:xfrm>
            </p:contentPart>
          </mc:Choice>
          <mc:Fallback xmlns="">
            <p:pic>
              <p:nvPicPr>
                <p:cNvPr id="77" name="Ink 76">
                  <a:extLst>
                    <a:ext uri="{FF2B5EF4-FFF2-40B4-BE49-F238E27FC236}">
                      <a16:creationId xmlns:a16="http://schemas.microsoft.com/office/drawing/2014/main" id="{60049C6F-884C-A600-41DF-73CB9EF7A3B4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10370794" y="4960461"/>
                  <a:ext cx="201240" cy="15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3">
              <p14:nvContentPartPr>
                <p14:cNvPr id="78" name="Ink 77">
                  <a:extLst>
                    <a:ext uri="{FF2B5EF4-FFF2-40B4-BE49-F238E27FC236}">
                      <a16:creationId xmlns:a16="http://schemas.microsoft.com/office/drawing/2014/main" id="{C3FE754C-9C87-1FC4-9D6F-B97B692D2F7E}"/>
                    </a:ext>
                  </a:extLst>
                </p14:cNvPr>
                <p14:cNvContentPartPr/>
                <p14:nvPr/>
              </p14:nvContentPartPr>
              <p14:xfrm>
                <a:off x="10163074" y="5076741"/>
                <a:ext cx="219600" cy="112680"/>
              </p14:xfrm>
            </p:contentPart>
          </mc:Choice>
          <mc:Fallback xmlns="">
            <p:pic>
              <p:nvPicPr>
                <p:cNvPr id="78" name="Ink 77">
                  <a:extLst>
                    <a:ext uri="{FF2B5EF4-FFF2-40B4-BE49-F238E27FC236}">
                      <a16:creationId xmlns:a16="http://schemas.microsoft.com/office/drawing/2014/main" id="{C3FE754C-9C87-1FC4-9D6F-B97B692D2F7E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10154074" y="5067741"/>
                  <a:ext cx="237240" cy="13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">
              <p14:nvContentPartPr>
                <p14:cNvPr id="79" name="Ink 78">
                  <a:extLst>
                    <a:ext uri="{FF2B5EF4-FFF2-40B4-BE49-F238E27FC236}">
                      <a16:creationId xmlns:a16="http://schemas.microsoft.com/office/drawing/2014/main" id="{87316027-2E08-3585-8BF1-E1BB634CC3DC}"/>
                    </a:ext>
                  </a:extLst>
                </p14:cNvPr>
                <p14:cNvContentPartPr/>
                <p14:nvPr/>
              </p14:nvContentPartPr>
              <p14:xfrm>
                <a:off x="10355674" y="4957221"/>
                <a:ext cx="80280" cy="64440"/>
              </p14:xfrm>
            </p:contentPart>
          </mc:Choice>
          <mc:Fallback xmlns="">
            <p:pic>
              <p:nvPicPr>
                <p:cNvPr id="79" name="Ink 78">
                  <a:extLst>
                    <a:ext uri="{FF2B5EF4-FFF2-40B4-BE49-F238E27FC236}">
                      <a16:creationId xmlns:a16="http://schemas.microsoft.com/office/drawing/2014/main" id="{87316027-2E08-3585-8BF1-E1BB634CC3DC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10346674" y="4948581"/>
                  <a:ext cx="97920" cy="8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">
              <p14:nvContentPartPr>
                <p14:cNvPr id="72" name="Ink 71">
                  <a:extLst>
                    <a:ext uri="{FF2B5EF4-FFF2-40B4-BE49-F238E27FC236}">
                      <a16:creationId xmlns:a16="http://schemas.microsoft.com/office/drawing/2014/main" id="{9FF2E4F5-EB19-7A82-E7A1-7C999FE5791D}"/>
                    </a:ext>
                  </a:extLst>
                </p14:cNvPr>
                <p14:cNvContentPartPr/>
                <p14:nvPr/>
              </p14:nvContentPartPr>
              <p14:xfrm>
                <a:off x="8688154" y="5560941"/>
                <a:ext cx="176760" cy="194040"/>
              </p14:xfrm>
            </p:contentPart>
          </mc:Choice>
          <mc:Fallback xmlns="">
            <p:pic>
              <p:nvPicPr>
                <p:cNvPr id="72" name="Ink 71">
                  <a:extLst>
                    <a:ext uri="{FF2B5EF4-FFF2-40B4-BE49-F238E27FC236}">
                      <a16:creationId xmlns:a16="http://schemas.microsoft.com/office/drawing/2014/main" id="{9FF2E4F5-EB19-7A82-E7A1-7C999FE5791D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8679154" y="5552301"/>
                  <a:ext cx="194400" cy="21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9">
              <p14:nvContentPartPr>
                <p14:cNvPr id="73" name="Ink 72">
                  <a:extLst>
                    <a:ext uri="{FF2B5EF4-FFF2-40B4-BE49-F238E27FC236}">
                      <a16:creationId xmlns:a16="http://schemas.microsoft.com/office/drawing/2014/main" id="{C34EAE75-D5DB-92FE-8B24-91871FEB636A}"/>
                    </a:ext>
                  </a:extLst>
                </p14:cNvPr>
                <p14:cNvContentPartPr/>
                <p14:nvPr/>
              </p14:nvContentPartPr>
              <p14:xfrm>
                <a:off x="8884714" y="5481381"/>
                <a:ext cx="96480" cy="133200"/>
              </p14:xfrm>
            </p:contentPart>
          </mc:Choice>
          <mc:Fallback xmlns="">
            <p:pic>
              <p:nvPicPr>
                <p:cNvPr id="73" name="Ink 72">
                  <a:extLst>
                    <a:ext uri="{FF2B5EF4-FFF2-40B4-BE49-F238E27FC236}">
                      <a16:creationId xmlns:a16="http://schemas.microsoft.com/office/drawing/2014/main" id="{C34EAE75-D5DB-92FE-8B24-91871FEB636A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8875714" y="5472381"/>
                  <a:ext cx="114120" cy="15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">
              <p14:nvContentPartPr>
                <p14:cNvPr id="80" name="Ink 79">
                  <a:extLst>
                    <a:ext uri="{FF2B5EF4-FFF2-40B4-BE49-F238E27FC236}">
                      <a16:creationId xmlns:a16="http://schemas.microsoft.com/office/drawing/2014/main" id="{D735C0AC-2B36-55D1-32AD-C6097919AF2C}"/>
                    </a:ext>
                  </a:extLst>
                </p14:cNvPr>
                <p14:cNvContentPartPr/>
                <p14:nvPr/>
              </p14:nvContentPartPr>
              <p14:xfrm>
                <a:off x="8412034" y="5313621"/>
                <a:ext cx="598680" cy="636120"/>
              </p14:xfrm>
            </p:contentPart>
          </mc:Choice>
          <mc:Fallback xmlns="">
            <p:pic>
              <p:nvPicPr>
                <p:cNvPr id="80" name="Ink 79">
                  <a:extLst>
                    <a:ext uri="{FF2B5EF4-FFF2-40B4-BE49-F238E27FC236}">
                      <a16:creationId xmlns:a16="http://schemas.microsoft.com/office/drawing/2014/main" id="{D735C0AC-2B36-55D1-32AD-C6097919AF2C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8403394" y="5304981"/>
                  <a:ext cx="616320" cy="65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3">
              <p14:nvContentPartPr>
                <p14:cNvPr id="83" name="Ink 82">
                  <a:extLst>
                    <a:ext uri="{FF2B5EF4-FFF2-40B4-BE49-F238E27FC236}">
                      <a16:creationId xmlns:a16="http://schemas.microsoft.com/office/drawing/2014/main" id="{71316204-BB4A-9919-07D8-7D1E913C441F}"/>
                    </a:ext>
                  </a:extLst>
                </p14:cNvPr>
                <p14:cNvContentPartPr/>
                <p14:nvPr/>
              </p14:nvContentPartPr>
              <p14:xfrm>
                <a:off x="9009994" y="6240621"/>
                <a:ext cx="248400" cy="353160"/>
              </p14:xfrm>
            </p:contentPart>
          </mc:Choice>
          <mc:Fallback xmlns="">
            <p:pic>
              <p:nvPicPr>
                <p:cNvPr id="83" name="Ink 82">
                  <a:extLst>
                    <a:ext uri="{FF2B5EF4-FFF2-40B4-BE49-F238E27FC236}">
                      <a16:creationId xmlns:a16="http://schemas.microsoft.com/office/drawing/2014/main" id="{71316204-BB4A-9919-07D8-7D1E913C441F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9001354" y="6231981"/>
                  <a:ext cx="266040" cy="37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5">
              <p14:nvContentPartPr>
                <p14:cNvPr id="84" name="Ink 83">
                  <a:extLst>
                    <a:ext uri="{FF2B5EF4-FFF2-40B4-BE49-F238E27FC236}">
                      <a16:creationId xmlns:a16="http://schemas.microsoft.com/office/drawing/2014/main" id="{62CCA9DF-DF3D-9885-75CC-4045F773DE53}"/>
                    </a:ext>
                  </a:extLst>
                </p14:cNvPr>
                <p14:cNvContentPartPr/>
                <p14:nvPr/>
              </p14:nvContentPartPr>
              <p14:xfrm>
                <a:off x="9310594" y="6179061"/>
                <a:ext cx="126000" cy="155520"/>
              </p14:xfrm>
            </p:contentPart>
          </mc:Choice>
          <mc:Fallback xmlns="">
            <p:pic>
              <p:nvPicPr>
                <p:cNvPr id="84" name="Ink 83">
                  <a:extLst>
                    <a:ext uri="{FF2B5EF4-FFF2-40B4-BE49-F238E27FC236}">
                      <a16:creationId xmlns:a16="http://schemas.microsoft.com/office/drawing/2014/main" id="{62CCA9DF-DF3D-9885-75CC-4045F773DE53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9301954" y="6170061"/>
                  <a:ext cx="143640" cy="17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7">
              <p14:nvContentPartPr>
                <p14:cNvPr id="85" name="Ink 84">
                  <a:extLst>
                    <a:ext uri="{FF2B5EF4-FFF2-40B4-BE49-F238E27FC236}">
                      <a16:creationId xmlns:a16="http://schemas.microsoft.com/office/drawing/2014/main" id="{B9A53B8D-4E44-EFB7-2CCD-7D82450647A7}"/>
                    </a:ext>
                  </a:extLst>
                </p14:cNvPr>
                <p14:cNvContentPartPr/>
                <p14:nvPr/>
              </p14:nvContentPartPr>
              <p14:xfrm>
                <a:off x="9506794" y="6021381"/>
                <a:ext cx="152280" cy="170640"/>
              </p14:xfrm>
            </p:contentPart>
          </mc:Choice>
          <mc:Fallback xmlns="">
            <p:pic>
              <p:nvPicPr>
                <p:cNvPr id="85" name="Ink 84">
                  <a:extLst>
                    <a:ext uri="{FF2B5EF4-FFF2-40B4-BE49-F238E27FC236}">
                      <a16:creationId xmlns:a16="http://schemas.microsoft.com/office/drawing/2014/main" id="{B9A53B8D-4E44-EFB7-2CCD-7D82450647A7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9498154" y="6012741"/>
                  <a:ext cx="169920" cy="18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9">
              <p14:nvContentPartPr>
                <p14:cNvPr id="86" name="Ink 85">
                  <a:extLst>
                    <a:ext uri="{FF2B5EF4-FFF2-40B4-BE49-F238E27FC236}">
                      <a16:creationId xmlns:a16="http://schemas.microsoft.com/office/drawing/2014/main" id="{547A723D-F54B-5A40-E353-36BEF10BE10C}"/>
                    </a:ext>
                  </a:extLst>
                </p14:cNvPr>
                <p14:cNvContentPartPr/>
                <p14:nvPr/>
              </p14:nvContentPartPr>
              <p14:xfrm>
                <a:off x="9800914" y="5782701"/>
                <a:ext cx="73440" cy="158040"/>
              </p14:xfrm>
            </p:contentPart>
          </mc:Choice>
          <mc:Fallback xmlns="">
            <p:pic>
              <p:nvPicPr>
                <p:cNvPr id="86" name="Ink 85">
                  <a:extLst>
                    <a:ext uri="{FF2B5EF4-FFF2-40B4-BE49-F238E27FC236}">
                      <a16:creationId xmlns:a16="http://schemas.microsoft.com/office/drawing/2014/main" id="{547A723D-F54B-5A40-E353-36BEF10BE10C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9791914" y="5773701"/>
                  <a:ext cx="91080" cy="17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1">
              <p14:nvContentPartPr>
                <p14:cNvPr id="87" name="Ink 86">
                  <a:extLst>
                    <a:ext uri="{FF2B5EF4-FFF2-40B4-BE49-F238E27FC236}">
                      <a16:creationId xmlns:a16="http://schemas.microsoft.com/office/drawing/2014/main" id="{F8582BDE-7038-149F-93D2-36F7E6CEF775}"/>
                    </a:ext>
                  </a:extLst>
                </p14:cNvPr>
                <p14:cNvContentPartPr/>
                <p14:nvPr/>
              </p14:nvContentPartPr>
              <p14:xfrm>
                <a:off x="9870034" y="5741301"/>
                <a:ext cx="119160" cy="158760"/>
              </p14:xfrm>
            </p:contentPart>
          </mc:Choice>
          <mc:Fallback xmlns="">
            <p:pic>
              <p:nvPicPr>
                <p:cNvPr id="87" name="Ink 86">
                  <a:extLst>
                    <a:ext uri="{FF2B5EF4-FFF2-40B4-BE49-F238E27FC236}">
                      <a16:creationId xmlns:a16="http://schemas.microsoft.com/office/drawing/2014/main" id="{F8582BDE-7038-149F-93D2-36F7E6CEF775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9861034" y="5732661"/>
                  <a:ext cx="136800" cy="17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3">
              <p14:nvContentPartPr>
                <p14:cNvPr id="88" name="Ink 87">
                  <a:extLst>
                    <a:ext uri="{FF2B5EF4-FFF2-40B4-BE49-F238E27FC236}">
                      <a16:creationId xmlns:a16="http://schemas.microsoft.com/office/drawing/2014/main" id="{1E6C6D1E-AB60-4D5E-FF21-C18721A867B9}"/>
                    </a:ext>
                  </a:extLst>
                </p14:cNvPr>
                <p14:cNvContentPartPr/>
                <p14:nvPr/>
              </p14:nvContentPartPr>
              <p14:xfrm>
                <a:off x="10011514" y="5746701"/>
                <a:ext cx="123480" cy="123120"/>
              </p14:xfrm>
            </p:contentPart>
          </mc:Choice>
          <mc:Fallback xmlns="">
            <p:pic>
              <p:nvPicPr>
                <p:cNvPr id="88" name="Ink 87">
                  <a:extLst>
                    <a:ext uri="{FF2B5EF4-FFF2-40B4-BE49-F238E27FC236}">
                      <a16:creationId xmlns:a16="http://schemas.microsoft.com/office/drawing/2014/main" id="{1E6C6D1E-AB60-4D5E-FF21-C18721A867B9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10002514" y="5738061"/>
                  <a:ext cx="141120" cy="14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5">
              <p14:nvContentPartPr>
                <p14:cNvPr id="89" name="Ink 88">
                  <a:extLst>
                    <a:ext uri="{FF2B5EF4-FFF2-40B4-BE49-F238E27FC236}">
                      <a16:creationId xmlns:a16="http://schemas.microsoft.com/office/drawing/2014/main" id="{75129877-A921-3B44-B412-EF2AC0493722}"/>
                    </a:ext>
                  </a:extLst>
                </p14:cNvPr>
                <p14:cNvContentPartPr/>
                <p14:nvPr/>
              </p14:nvContentPartPr>
              <p14:xfrm>
                <a:off x="9651514" y="6339621"/>
                <a:ext cx="198720" cy="117720"/>
              </p14:xfrm>
            </p:contentPart>
          </mc:Choice>
          <mc:Fallback xmlns="">
            <p:pic>
              <p:nvPicPr>
                <p:cNvPr id="89" name="Ink 88">
                  <a:extLst>
                    <a:ext uri="{FF2B5EF4-FFF2-40B4-BE49-F238E27FC236}">
                      <a16:creationId xmlns:a16="http://schemas.microsoft.com/office/drawing/2014/main" id="{75129877-A921-3B44-B412-EF2AC0493722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9642514" y="6330981"/>
                  <a:ext cx="216360" cy="13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7">
              <p14:nvContentPartPr>
                <p14:cNvPr id="90" name="Ink 89">
                  <a:extLst>
                    <a:ext uri="{FF2B5EF4-FFF2-40B4-BE49-F238E27FC236}">
                      <a16:creationId xmlns:a16="http://schemas.microsoft.com/office/drawing/2014/main" id="{4E91C4EC-90B6-4EAE-E5F7-30468C3B9417}"/>
                    </a:ext>
                  </a:extLst>
                </p14:cNvPr>
                <p14:cNvContentPartPr/>
                <p14:nvPr/>
              </p14:nvContentPartPr>
              <p14:xfrm>
                <a:off x="9740074" y="6364461"/>
                <a:ext cx="144000" cy="155160"/>
              </p14:xfrm>
            </p:contentPart>
          </mc:Choice>
          <mc:Fallback xmlns="">
            <p:pic>
              <p:nvPicPr>
                <p:cNvPr id="90" name="Ink 89">
                  <a:extLst>
                    <a:ext uri="{FF2B5EF4-FFF2-40B4-BE49-F238E27FC236}">
                      <a16:creationId xmlns:a16="http://schemas.microsoft.com/office/drawing/2014/main" id="{4E91C4EC-90B6-4EAE-E5F7-30468C3B9417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9731434" y="6355821"/>
                  <a:ext cx="161640" cy="17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9">
              <p14:nvContentPartPr>
                <p14:cNvPr id="91" name="Ink 90">
                  <a:extLst>
                    <a:ext uri="{FF2B5EF4-FFF2-40B4-BE49-F238E27FC236}">
                      <a16:creationId xmlns:a16="http://schemas.microsoft.com/office/drawing/2014/main" id="{C31845A3-B91D-9D0C-00DD-EB5D7EC134D3}"/>
                    </a:ext>
                  </a:extLst>
                </p14:cNvPr>
                <p14:cNvContentPartPr/>
                <p14:nvPr/>
              </p14:nvContentPartPr>
              <p14:xfrm>
                <a:off x="9813874" y="6270501"/>
                <a:ext cx="150480" cy="150480"/>
              </p14:xfrm>
            </p:contentPart>
          </mc:Choice>
          <mc:Fallback xmlns="">
            <p:pic>
              <p:nvPicPr>
                <p:cNvPr id="91" name="Ink 90">
                  <a:extLst>
                    <a:ext uri="{FF2B5EF4-FFF2-40B4-BE49-F238E27FC236}">
                      <a16:creationId xmlns:a16="http://schemas.microsoft.com/office/drawing/2014/main" id="{C31845A3-B91D-9D0C-00DD-EB5D7EC134D3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9804874" y="6261501"/>
                  <a:ext cx="168120" cy="16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1">
              <p14:nvContentPartPr>
                <p14:cNvPr id="92" name="Ink 91">
                  <a:extLst>
                    <a:ext uri="{FF2B5EF4-FFF2-40B4-BE49-F238E27FC236}">
                      <a16:creationId xmlns:a16="http://schemas.microsoft.com/office/drawing/2014/main" id="{57708F7A-8F1C-072B-210E-587BC510B43F}"/>
                    </a:ext>
                  </a:extLst>
                </p14:cNvPr>
                <p14:cNvContentPartPr/>
                <p14:nvPr/>
              </p14:nvContentPartPr>
              <p14:xfrm>
                <a:off x="10138234" y="5969181"/>
                <a:ext cx="252360" cy="240840"/>
              </p14:xfrm>
            </p:contentPart>
          </mc:Choice>
          <mc:Fallback xmlns="">
            <p:pic>
              <p:nvPicPr>
                <p:cNvPr id="92" name="Ink 91">
                  <a:extLst>
                    <a:ext uri="{FF2B5EF4-FFF2-40B4-BE49-F238E27FC236}">
                      <a16:creationId xmlns:a16="http://schemas.microsoft.com/office/drawing/2014/main" id="{57708F7A-8F1C-072B-210E-587BC510B43F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10129234" y="5960181"/>
                  <a:ext cx="270000" cy="25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3">
              <p14:nvContentPartPr>
                <p14:cNvPr id="93" name="Ink 92">
                  <a:extLst>
                    <a:ext uri="{FF2B5EF4-FFF2-40B4-BE49-F238E27FC236}">
                      <a16:creationId xmlns:a16="http://schemas.microsoft.com/office/drawing/2014/main" id="{521B5428-7B56-9AF1-B051-8775DF059C0D}"/>
                    </a:ext>
                  </a:extLst>
                </p14:cNvPr>
                <p14:cNvContentPartPr/>
                <p14:nvPr/>
              </p14:nvContentPartPr>
              <p14:xfrm>
                <a:off x="10335874" y="5926701"/>
                <a:ext cx="45000" cy="21240"/>
              </p14:xfrm>
            </p:contentPart>
          </mc:Choice>
          <mc:Fallback xmlns="">
            <p:pic>
              <p:nvPicPr>
                <p:cNvPr id="93" name="Ink 92">
                  <a:extLst>
                    <a:ext uri="{FF2B5EF4-FFF2-40B4-BE49-F238E27FC236}">
                      <a16:creationId xmlns:a16="http://schemas.microsoft.com/office/drawing/2014/main" id="{521B5428-7B56-9AF1-B051-8775DF059C0D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10326874" y="5917701"/>
                  <a:ext cx="62640" cy="3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5">
              <p14:nvContentPartPr>
                <p14:cNvPr id="94" name="Ink 93">
                  <a:extLst>
                    <a:ext uri="{FF2B5EF4-FFF2-40B4-BE49-F238E27FC236}">
                      <a16:creationId xmlns:a16="http://schemas.microsoft.com/office/drawing/2014/main" id="{7BAB8064-2C43-148A-2496-683E17837AE9}"/>
                    </a:ext>
                  </a:extLst>
                </p14:cNvPr>
                <p14:cNvContentPartPr/>
                <p14:nvPr/>
              </p14:nvContentPartPr>
              <p14:xfrm>
                <a:off x="10433074" y="5943981"/>
                <a:ext cx="71640" cy="174600"/>
              </p14:xfrm>
            </p:contentPart>
          </mc:Choice>
          <mc:Fallback xmlns="">
            <p:pic>
              <p:nvPicPr>
                <p:cNvPr id="94" name="Ink 93">
                  <a:extLst>
                    <a:ext uri="{FF2B5EF4-FFF2-40B4-BE49-F238E27FC236}">
                      <a16:creationId xmlns:a16="http://schemas.microsoft.com/office/drawing/2014/main" id="{7BAB8064-2C43-148A-2496-683E17837AE9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10424074" y="5935341"/>
                  <a:ext cx="89280" cy="19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7">
              <p14:nvContentPartPr>
                <p14:cNvPr id="95" name="Ink 94">
                  <a:extLst>
                    <a:ext uri="{FF2B5EF4-FFF2-40B4-BE49-F238E27FC236}">
                      <a16:creationId xmlns:a16="http://schemas.microsoft.com/office/drawing/2014/main" id="{3498ABFE-CF92-B049-4BCB-E593A73630D0}"/>
                    </a:ext>
                  </a:extLst>
                </p14:cNvPr>
                <p14:cNvContentPartPr/>
                <p14:nvPr/>
              </p14:nvContentPartPr>
              <p14:xfrm>
                <a:off x="10479874" y="5732661"/>
                <a:ext cx="303840" cy="228600"/>
              </p14:xfrm>
            </p:contentPart>
          </mc:Choice>
          <mc:Fallback xmlns="">
            <p:pic>
              <p:nvPicPr>
                <p:cNvPr id="95" name="Ink 94">
                  <a:extLst>
                    <a:ext uri="{FF2B5EF4-FFF2-40B4-BE49-F238E27FC236}">
                      <a16:creationId xmlns:a16="http://schemas.microsoft.com/office/drawing/2014/main" id="{3498ABFE-CF92-B049-4BCB-E593A73630D0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10471234" y="5724021"/>
                  <a:ext cx="321480" cy="246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9">
              <p14:nvContentPartPr>
                <p14:cNvPr id="97" name="Ink 96">
                  <a:extLst>
                    <a:ext uri="{FF2B5EF4-FFF2-40B4-BE49-F238E27FC236}">
                      <a16:creationId xmlns:a16="http://schemas.microsoft.com/office/drawing/2014/main" id="{160005DB-F41A-7494-AFFA-E96778790C4C}"/>
                    </a:ext>
                  </a:extLst>
                </p14:cNvPr>
                <p14:cNvContentPartPr/>
                <p14:nvPr/>
              </p14:nvContentPartPr>
              <p14:xfrm>
                <a:off x="10967674" y="5541501"/>
                <a:ext cx="135360" cy="108000"/>
              </p14:xfrm>
            </p:contentPart>
          </mc:Choice>
          <mc:Fallback xmlns="">
            <p:pic>
              <p:nvPicPr>
                <p:cNvPr id="97" name="Ink 96">
                  <a:extLst>
                    <a:ext uri="{FF2B5EF4-FFF2-40B4-BE49-F238E27FC236}">
                      <a16:creationId xmlns:a16="http://schemas.microsoft.com/office/drawing/2014/main" id="{160005DB-F41A-7494-AFFA-E96778790C4C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10958674" y="5532861"/>
                  <a:ext cx="153000" cy="12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1">
              <p14:nvContentPartPr>
                <p14:cNvPr id="98" name="Ink 97">
                  <a:extLst>
                    <a:ext uri="{FF2B5EF4-FFF2-40B4-BE49-F238E27FC236}">
                      <a16:creationId xmlns:a16="http://schemas.microsoft.com/office/drawing/2014/main" id="{E6DE2966-3AD8-DD79-7A7E-3E4843FBC920}"/>
                    </a:ext>
                  </a:extLst>
                </p14:cNvPr>
                <p14:cNvContentPartPr/>
                <p14:nvPr/>
              </p14:nvContentPartPr>
              <p14:xfrm>
                <a:off x="11114914" y="5254581"/>
                <a:ext cx="89640" cy="293760"/>
              </p14:xfrm>
            </p:contentPart>
          </mc:Choice>
          <mc:Fallback xmlns="">
            <p:pic>
              <p:nvPicPr>
                <p:cNvPr id="98" name="Ink 97">
                  <a:extLst>
                    <a:ext uri="{FF2B5EF4-FFF2-40B4-BE49-F238E27FC236}">
                      <a16:creationId xmlns:a16="http://schemas.microsoft.com/office/drawing/2014/main" id="{E6DE2966-3AD8-DD79-7A7E-3E4843FBC920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11106274" y="5245941"/>
                  <a:ext cx="107280" cy="31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3">
              <p14:nvContentPartPr>
                <p14:cNvPr id="99" name="Ink 98">
                  <a:extLst>
                    <a:ext uri="{FF2B5EF4-FFF2-40B4-BE49-F238E27FC236}">
                      <a16:creationId xmlns:a16="http://schemas.microsoft.com/office/drawing/2014/main" id="{40204690-9B60-227C-2243-D3A8F153E4E6}"/>
                    </a:ext>
                  </a:extLst>
                </p14:cNvPr>
                <p14:cNvContentPartPr/>
                <p14:nvPr/>
              </p14:nvContentPartPr>
              <p14:xfrm>
                <a:off x="11095834" y="5171061"/>
                <a:ext cx="198000" cy="317520"/>
              </p14:xfrm>
            </p:contentPart>
          </mc:Choice>
          <mc:Fallback xmlns="">
            <p:pic>
              <p:nvPicPr>
                <p:cNvPr id="99" name="Ink 98">
                  <a:extLst>
                    <a:ext uri="{FF2B5EF4-FFF2-40B4-BE49-F238E27FC236}">
                      <a16:creationId xmlns:a16="http://schemas.microsoft.com/office/drawing/2014/main" id="{40204690-9B60-227C-2243-D3A8F153E4E6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11087194" y="5162421"/>
                  <a:ext cx="215640" cy="33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5">
              <p14:nvContentPartPr>
                <p14:cNvPr id="100" name="Ink 99">
                  <a:extLst>
                    <a:ext uri="{FF2B5EF4-FFF2-40B4-BE49-F238E27FC236}">
                      <a16:creationId xmlns:a16="http://schemas.microsoft.com/office/drawing/2014/main" id="{A60BC4C6-1186-2325-119E-CAB91088DE99}"/>
                    </a:ext>
                  </a:extLst>
                </p14:cNvPr>
                <p14:cNvContentPartPr/>
                <p14:nvPr/>
              </p14:nvContentPartPr>
              <p14:xfrm>
                <a:off x="11246314" y="5253501"/>
                <a:ext cx="127800" cy="159840"/>
              </p14:xfrm>
            </p:contentPart>
          </mc:Choice>
          <mc:Fallback xmlns="">
            <p:pic>
              <p:nvPicPr>
                <p:cNvPr id="100" name="Ink 99">
                  <a:extLst>
                    <a:ext uri="{FF2B5EF4-FFF2-40B4-BE49-F238E27FC236}">
                      <a16:creationId xmlns:a16="http://schemas.microsoft.com/office/drawing/2014/main" id="{A60BC4C6-1186-2325-119E-CAB91088DE99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11237674" y="5244861"/>
                  <a:ext cx="145440" cy="17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7">
              <p14:nvContentPartPr>
                <p14:cNvPr id="101" name="Ink 100">
                  <a:extLst>
                    <a:ext uri="{FF2B5EF4-FFF2-40B4-BE49-F238E27FC236}">
                      <a16:creationId xmlns:a16="http://schemas.microsoft.com/office/drawing/2014/main" id="{2D57B384-7806-5857-F20B-F5EF6D6A0ED2}"/>
                    </a:ext>
                  </a:extLst>
                </p14:cNvPr>
                <p14:cNvContentPartPr/>
                <p14:nvPr/>
              </p14:nvContentPartPr>
              <p14:xfrm>
                <a:off x="11392114" y="5276181"/>
                <a:ext cx="137520" cy="93240"/>
              </p14:xfrm>
            </p:contentPart>
          </mc:Choice>
          <mc:Fallback xmlns="">
            <p:pic>
              <p:nvPicPr>
                <p:cNvPr id="101" name="Ink 100">
                  <a:extLst>
                    <a:ext uri="{FF2B5EF4-FFF2-40B4-BE49-F238E27FC236}">
                      <a16:creationId xmlns:a16="http://schemas.microsoft.com/office/drawing/2014/main" id="{2D57B384-7806-5857-F20B-F5EF6D6A0ED2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11383114" y="5267541"/>
                  <a:ext cx="155160" cy="11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9">
              <p14:nvContentPartPr>
                <p14:cNvPr id="102" name="Ink 101">
                  <a:extLst>
                    <a:ext uri="{FF2B5EF4-FFF2-40B4-BE49-F238E27FC236}">
                      <a16:creationId xmlns:a16="http://schemas.microsoft.com/office/drawing/2014/main" id="{6F5613F8-1FBD-3693-ACF0-940EA4D3F965}"/>
                    </a:ext>
                  </a:extLst>
                </p14:cNvPr>
                <p14:cNvContentPartPr/>
                <p14:nvPr/>
              </p14:nvContentPartPr>
              <p14:xfrm>
                <a:off x="11522074" y="5038941"/>
                <a:ext cx="22320" cy="182160"/>
              </p14:xfrm>
            </p:contentPart>
          </mc:Choice>
          <mc:Fallback xmlns="">
            <p:pic>
              <p:nvPicPr>
                <p:cNvPr id="102" name="Ink 101">
                  <a:extLst>
                    <a:ext uri="{FF2B5EF4-FFF2-40B4-BE49-F238E27FC236}">
                      <a16:creationId xmlns:a16="http://schemas.microsoft.com/office/drawing/2014/main" id="{6F5613F8-1FBD-3693-ACF0-940EA4D3F965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11513074" y="5029941"/>
                  <a:ext cx="39960" cy="19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1">
              <p14:nvContentPartPr>
                <p14:cNvPr id="103" name="Ink 102">
                  <a:extLst>
                    <a:ext uri="{FF2B5EF4-FFF2-40B4-BE49-F238E27FC236}">
                      <a16:creationId xmlns:a16="http://schemas.microsoft.com/office/drawing/2014/main" id="{F08D3943-D38F-3CE5-93F2-C4B6ECDC7951}"/>
                    </a:ext>
                  </a:extLst>
                </p14:cNvPr>
                <p14:cNvContentPartPr/>
                <p14:nvPr/>
              </p14:nvContentPartPr>
              <p14:xfrm>
                <a:off x="11496154" y="5170341"/>
                <a:ext cx="205200" cy="74160"/>
              </p14:xfrm>
            </p:contentPart>
          </mc:Choice>
          <mc:Fallback xmlns="">
            <p:pic>
              <p:nvPicPr>
                <p:cNvPr id="103" name="Ink 102">
                  <a:extLst>
                    <a:ext uri="{FF2B5EF4-FFF2-40B4-BE49-F238E27FC236}">
                      <a16:creationId xmlns:a16="http://schemas.microsoft.com/office/drawing/2014/main" id="{F08D3943-D38F-3CE5-93F2-C4B6ECDC7951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11487154" y="5161341"/>
                  <a:ext cx="222840" cy="9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3">
              <p14:nvContentPartPr>
                <p14:cNvPr id="104" name="Ink 103">
                  <a:extLst>
                    <a:ext uri="{FF2B5EF4-FFF2-40B4-BE49-F238E27FC236}">
                      <a16:creationId xmlns:a16="http://schemas.microsoft.com/office/drawing/2014/main" id="{9E588A6D-4F93-9BCC-E71E-9C8EFC2322FC}"/>
                    </a:ext>
                  </a:extLst>
                </p14:cNvPr>
                <p14:cNvContentPartPr/>
                <p14:nvPr/>
              </p14:nvContentPartPr>
              <p14:xfrm>
                <a:off x="10122394" y="6411981"/>
                <a:ext cx="386280" cy="282960"/>
              </p14:xfrm>
            </p:contentPart>
          </mc:Choice>
          <mc:Fallback xmlns="">
            <p:pic>
              <p:nvPicPr>
                <p:cNvPr id="104" name="Ink 103">
                  <a:extLst>
                    <a:ext uri="{FF2B5EF4-FFF2-40B4-BE49-F238E27FC236}">
                      <a16:creationId xmlns:a16="http://schemas.microsoft.com/office/drawing/2014/main" id="{9E588A6D-4F93-9BCC-E71E-9C8EFC2322FC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10113394" y="6403341"/>
                  <a:ext cx="403920" cy="30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5">
              <p14:nvContentPartPr>
                <p14:cNvPr id="105" name="Ink 104">
                  <a:extLst>
                    <a:ext uri="{FF2B5EF4-FFF2-40B4-BE49-F238E27FC236}">
                      <a16:creationId xmlns:a16="http://schemas.microsoft.com/office/drawing/2014/main" id="{7986E878-48D3-E76D-7D0F-B5AD7F3268E8}"/>
                    </a:ext>
                  </a:extLst>
                </p14:cNvPr>
                <p14:cNvContentPartPr/>
                <p14:nvPr/>
              </p14:nvContentPartPr>
              <p14:xfrm>
                <a:off x="10495354" y="6318381"/>
                <a:ext cx="120600" cy="93240"/>
              </p14:xfrm>
            </p:contentPart>
          </mc:Choice>
          <mc:Fallback xmlns="">
            <p:pic>
              <p:nvPicPr>
                <p:cNvPr id="105" name="Ink 104">
                  <a:extLst>
                    <a:ext uri="{FF2B5EF4-FFF2-40B4-BE49-F238E27FC236}">
                      <a16:creationId xmlns:a16="http://schemas.microsoft.com/office/drawing/2014/main" id="{7986E878-48D3-E76D-7D0F-B5AD7F3268E8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10486354" y="6309381"/>
                  <a:ext cx="138240" cy="11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7">
              <p14:nvContentPartPr>
                <p14:cNvPr id="106" name="Ink 105">
                  <a:extLst>
                    <a:ext uri="{FF2B5EF4-FFF2-40B4-BE49-F238E27FC236}">
                      <a16:creationId xmlns:a16="http://schemas.microsoft.com/office/drawing/2014/main" id="{46305B7A-29CD-1342-6357-3CF9883724A1}"/>
                    </a:ext>
                  </a:extLst>
                </p14:cNvPr>
                <p14:cNvContentPartPr/>
                <p14:nvPr/>
              </p14:nvContentPartPr>
              <p14:xfrm>
                <a:off x="10704874" y="6263661"/>
                <a:ext cx="81720" cy="84240"/>
              </p14:xfrm>
            </p:contentPart>
          </mc:Choice>
          <mc:Fallback xmlns="">
            <p:pic>
              <p:nvPicPr>
                <p:cNvPr id="106" name="Ink 105">
                  <a:extLst>
                    <a:ext uri="{FF2B5EF4-FFF2-40B4-BE49-F238E27FC236}">
                      <a16:creationId xmlns:a16="http://schemas.microsoft.com/office/drawing/2014/main" id="{46305B7A-29CD-1342-6357-3CF9883724A1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10696234" y="6254661"/>
                  <a:ext cx="99360" cy="10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9">
              <p14:nvContentPartPr>
                <p14:cNvPr id="107" name="Ink 106">
                  <a:extLst>
                    <a:ext uri="{FF2B5EF4-FFF2-40B4-BE49-F238E27FC236}">
                      <a16:creationId xmlns:a16="http://schemas.microsoft.com/office/drawing/2014/main" id="{F69E94AC-6FE0-BC02-C75C-71BB7991EA0F}"/>
                    </a:ext>
                  </a:extLst>
                </p14:cNvPr>
                <p14:cNvContentPartPr/>
                <p14:nvPr/>
              </p14:nvContentPartPr>
              <p14:xfrm>
                <a:off x="10850314" y="5928501"/>
                <a:ext cx="135360" cy="243720"/>
              </p14:xfrm>
            </p:contentPart>
          </mc:Choice>
          <mc:Fallback xmlns="">
            <p:pic>
              <p:nvPicPr>
                <p:cNvPr id="107" name="Ink 106">
                  <a:extLst>
                    <a:ext uri="{FF2B5EF4-FFF2-40B4-BE49-F238E27FC236}">
                      <a16:creationId xmlns:a16="http://schemas.microsoft.com/office/drawing/2014/main" id="{F69E94AC-6FE0-BC02-C75C-71BB7991EA0F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10841674" y="5919501"/>
                  <a:ext cx="153000" cy="26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1">
              <p14:nvContentPartPr>
                <p14:cNvPr id="108" name="Ink 107">
                  <a:extLst>
                    <a:ext uri="{FF2B5EF4-FFF2-40B4-BE49-F238E27FC236}">
                      <a16:creationId xmlns:a16="http://schemas.microsoft.com/office/drawing/2014/main" id="{8006E131-3E16-3E84-E451-F828F797C01C}"/>
                    </a:ext>
                  </a:extLst>
                </p14:cNvPr>
                <p14:cNvContentPartPr/>
                <p14:nvPr/>
              </p14:nvContentPartPr>
              <p14:xfrm>
                <a:off x="11013754" y="5990421"/>
                <a:ext cx="57240" cy="100800"/>
              </p14:xfrm>
            </p:contentPart>
          </mc:Choice>
          <mc:Fallback xmlns="">
            <p:pic>
              <p:nvPicPr>
                <p:cNvPr id="108" name="Ink 107">
                  <a:extLst>
                    <a:ext uri="{FF2B5EF4-FFF2-40B4-BE49-F238E27FC236}">
                      <a16:creationId xmlns:a16="http://schemas.microsoft.com/office/drawing/2014/main" id="{8006E131-3E16-3E84-E451-F828F797C01C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11005114" y="5981781"/>
                  <a:ext cx="74880" cy="11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3">
              <p14:nvContentPartPr>
                <p14:cNvPr id="109" name="Ink 108">
                  <a:extLst>
                    <a:ext uri="{FF2B5EF4-FFF2-40B4-BE49-F238E27FC236}">
                      <a16:creationId xmlns:a16="http://schemas.microsoft.com/office/drawing/2014/main" id="{538A4DD3-A8B7-49B0-DF8B-A7471B312810}"/>
                    </a:ext>
                  </a:extLst>
                </p14:cNvPr>
                <p14:cNvContentPartPr/>
                <p14:nvPr/>
              </p14:nvContentPartPr>
              <p14:xfrm>
                <a:off x="11102314" y="5706741"/>
                <a:ext cx="333720" cy="318960"/>
              </p14:xfrm>
            </p:contentPart>
          </mc:Choice>
          <mc:Fallback xmlns="">
            <p:pic>
              <p:nvPicPr>
                <p:cNvPr id="109" name="Ink 108">
                  <a:extLst>
                    <a:ext uri="{FF2B5EF4-FFF2-40B4-BE49-F238E27FC236}">
                      <a16:creationId xmlns:a16="http://schemas.microsoft.com/office/drawing/2014/main" id="{538A4DD3-A8B7-49B0-DF8B-A7471B312810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11093314" y="5697741"/>
                  <a:ext cx="351360" cy="33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5">
              <p14:nvContentPartPr>
                <p14:cNvPr id="110" name="Ink 109">
                  <a:extLst>
                    <a:ext uri="{FF2B5EF4-FFF2-40B4-BE49-F238E27FC236}">
                      <a16:creationId xmlns:a16="http://schemas.microsoft.com/office/drawing/2014/main" id="{37F89661-7697-7ADB-07CE-9866F076218E}"/>
                    </a:ext>
                  </a:extLst>
                </p14:cNvPr>
                <p14:cNvContentPartPr/>
                <p14:nvPr/>
              </p14:nvContentPartPr>
              <p14:xfrm>
                <a:off x="11546194" y="5807541"/>
                <a:ext cx="43920" cy="23040"/>
              </p14:xfrm>
            </p:contentPart>
          </mc:Choice>
          <mc:Fallback xmlns="">
            <p:pic>
              <p:nvPicPr>
                <p:cNvPr id="110" name="Ink 109">
                  <a:extLst>
                    <a:ext uri="{FF2B5EF4-FFF2-40B4-BE49-F238E27FC236}">
                      <a16:creationId xmlns:a16="http://schemas.microsoft.com/office/drawing/2014/main" id="{37F89661-7697-7ADB-07CE-9866F076218E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11537554" y="5798541"/>
                  <a:ext cx="61560" cy="406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6789F599-0F7C-25BE-4786-ACE35DC72A51}"/>
              </a:ext>
            </a:extLst>
          </p:cNvPr>
          <p:cNvGrpSpPr/>
          <p:nvPr/>
        </p:nvGrpSpPr>
        <p:grpSpPr>
          <a:xfrm>
            <a:off x="1807114" y="572421"/>
            <a:ext cx="525600" cy="1180440"/>
            <a:chOff x="1807114" y="572421"/>
            <a:chExt cx="525600" cy="1180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57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3ACE409D-AEE8-F5B4-A04E-D96D25DD3CED}"/>
                    </a:ext>
                  </a:extLst>
                </p14:cNvPr>
                <p14:cNvContentPartPr/>
                <p14:nvPr/>
              </p14:nvContentPartPr>
              <p14:xfrm>
                <a:off x="2116354" y="1224021"/>
                <a:ext cx="92880" cy="52884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3ACE409D-AEE8-F5B4-A04E-D96D25DD3CED}"/>
                    </a:ext>
                  </a:extLst>
                </p:cNvPr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2107714" y="1215021"/>
                  <a:ext cx="110520" cy="54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9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01A50C1C-E1CA-78AA-C824-27F906F3DBE2}"/>
                    </a:ext>
                  </a:extLst>
                </p14:cNvPr>
                <p14:cNvContentPartPr/>
                <p14:nvPr/>
              </p14:nvContentPartPr>
              <p14:xfrm>
                <a:off x="1943554" y="822981"/>
                <a:ext cx="178200" cy="17136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01A50C1C-E1CA-78AA-C824-27F906F3DBE2}"/>
                    </a:ext>
                  </a:extLst>
                </p:cNvPr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1934554" y="813981"/>
                  <a:ext cx="195840" cy="18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1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D5930D91-D0A5-6B41-F083-250FA0CFD623}"/>
                    </a:ext>
                  </a:extLst>
                </p14:cNvPr>
                <p14:cNvContentPartPr/>
                <p14:nvPr/>
              </p14:nvContentPartPr>
              <p14:xfrm>
                <a:off x="2117074" y="702741"/>
                <a:ext cx="90360" cy="18000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D5930D91-D0A5-6B41-F083-250FA0CFD623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2108074" y="694101"/>
                  <a:ext cx="108000" cy="19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3">
              <p14:nvContentPartPr>
                <p14:cNvPr id="112" name="Ink 111">
                  <a:extLst>
                    <a:ext uri="{FF2B5EF4-FFF2-40B4-BE49-F238E27FC236}">
                      <a16:creationId xmlns:a16="http://schemas.microsoft.com/office/drawing/2014/main" id="{AE085295-EE99-7A31-17D9-72242C454ABC}"/>
                    </a:ext>
                  </a:extLst>
                </p14:cNvPr>
                <p14:cNvContentPartPr/>
                <p14:nvPr/>
              </p14:nvContentPartPr>
              <p14:xfrm>
                <a:off x="1807114" y="572421"/>
                <a:ext cx="525600" cy="570240"/>
              </p14:xfrm>
            </p:contentPart>
          </mc:Choice>
          <mc:Fallback xmlns="">
            <p:pic>
              <p:nvPicPr>
                <p:cNvPr id="112" name="Ink 111">
                  <a:extLst>
                    <a:ext uri="{FF2B5EF4-FFF2-40B4-BE49-F238E27FC236}">
                      <a16:creationId xmlns:a16="http://schemas.microsoft.com/office/drawing/2014/main" id="{AE085295-EE99-7A31-17D9-72242C454ABC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1798114" y="563781"/>
                  <a:ext cx="543240" cy="5878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4EA9E042-21F0-46E4-0B8C-147C4B1985D2}"/>
              </a:ext>
            </a:extLst>
          </p:cNvPr>
          <p:cNvGrpSpPr/>
          <p:nvPr/>
        </p:nvGrpSpPr>
        <p:grpSpPr>
          <a:xfrm>
            <a:off x="4590274" y="2410221"/>
            <a:ext cx="613800" cy="635040"/>
            <a:chOff x="4590274" y="2410221"/>
            <a:chExt cx="613800" cy="6350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65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14E9036D-5848-778F-763F-C86DD60CC442}"/>
                    </a:ext>
                  </a:extLst>
                </p14:cNvPr>
                <p14:cNvContentPartPr/>
                <p14:nvPr/>
              </p14:nvContentPartPr>
              <p14:xfrm>
                <a:off x="4609354" y="2410221"/>
                <a:ext cx="72720" cy="26172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14E9036D-5848-778F-763F-C86DD60CC442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4600354" y="2401221"/>
                  <a:ext cx="90360" cy="27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7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F983FB5F-29D1-2B1B-2E06-B1A5285AB11B}"/>
                    </a:ext>
                  </a:extLst>
                </p14:cNvPr>
                <p14:cNvContentPartPr/>
                <p14:nvPr/>
              </p14:nvContentPartPr>
              <p14:xfrm>
                <a:off x="4763434" y="2757621"/>
                <a:ext cx="2160" cy="108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F983FB5F-29D1-2B1B-2E06-B1A5285AB11B}"/>
                    </a:ext>
                  </a:extLst>
                </p:cNvPr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4754434" y="2748621"/>
                  <a:ext cx="19800" cy="1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9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D8F46EEB-CBBA-C596-642C-DD9D545B20B4}"/>
                    </a:ext>
                  </a:extLst>
                </p14:cNvPr>
                <p14:cNvContentPartPr/>
                <p14:nvPr/>
              </p14:nvContentPartPr>
              <p14:xfrm>
                <a:off x="4747234" y="2748981"/>
                <a:ext cx="144360" cy="11196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D8F46EEB-CBBA-C596-642C-DD9D545B20B4}"/>
                    </a:ext>
                  </a:extLst>
                </p:cNvPr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4738234" y="2740341"/>
                  <a:ext cx="162000" cy="12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1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50EA321F-7137-473D-09A2-A9FA0609DCF3}"/>
                    </a:ext>
                  </a:extLst>
                </p14:cNvPr>
                <p14:cNvContentPartPr/>
                <p14:nvPr/>
              </p14:nvContentPartPr>
              <p14:xfrm>
                <a:off x="4904554" y="2655741"/>
                <a:ext cx="166680" cy="14796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50EA321F-7137-473D-09A2-A9FA0609DCF3}"/>
                    </a:ext>
                  </a:extLst>
                </p:cNvPr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4895914" y="2647101"/>
                  <a:ext cx="184320" cy="16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3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201967BE-57A6-F986-CD16-2D313C044850}"/>
                    </a:ext>
                  </a:extLst>
                </p14:cNvPr>
                <p14:cNvContentPartPr/>
                <p14:nvPr/>
              </p14:nvContentPartPr>
              <p14:xfrm>
                <a:off x="5098954" y="2734941"/>
                <a:ext cx="23040" cy="360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201967BE-57A6-F986-CD16-2D313C044850}"/>
                    </a:ext>
                  </a:extLst>
                </p:cNvPr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5090314" y="2726301"/>
                  <a:ext cx="40680" cy="2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5">
              <p14:nvContentPartPr>
                <p14:cNvPr id="114" name="Ink 113">
                  <a:extLst>
                    <a:ext uri="{FF2B5EF4-FFF2-40B4-BE49-F238E27FC236}">
                      <a16:creationId xmlns:a16="http://schemas.microsoft.com/office/drawing/2014/main" id="{4C4C7E9F-62DE-7FDE-04D7-C0FC322AC208}"/>
                    </a:ext>
                  </a:extLst>
                </p14:cNvPr>
                <p14:cNvContentPartPr/>
                <p14:nvPr/>
              </p14:nvContentPartPr>
              <p14:xfrm>
                <a:off x="4590274" y="2450181"/>
                <a:ext cx="613800" cy="595080"/>
              </p14:xfrm>
            </p:contentPart>
          </mc:Choice>
          <mc:Fallback xmlns="">
            <p:pic>
              <p:nvPicPr>
                <p:cNvPr id="114" name="Ink 113">
                  <a:extLst>
                    <a:ext uri="{FF2B5EF4-FFF2-40B4-BE49-F238E27FC236}">
                      <a16:creationId xmlns:a16="http://schemas.microsoft.com/office/drawing/2014/main" id="{4C4C7E9F-62DE-7FDE-04D7-C0FC322AC208}"/>
                    </a:ext>
                  </a:extLst>
                </p:cNvPr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4581634" y="2441181"/>
                  <a:ext cx="631440" cy="61272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3199458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84E6EA7E-CD98-43E4-82CF-88F143985394}"/>
              </a:ext>
            </a:extLst>
          </p:cNvPr>
          <p:cNvSpPr txBox="1"/>
          <p:nvPr/>
        </p:nvSpPr>
        <p:spPr>
          <a:xfrm>
            <a:off x="6705600" y="157350"/>
            <a:ext cx="4662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>
                <a:solidFill>
                  <a:srgbClr val="0070C0"/>
                </a:solidFill>
                <a:latin typeface="Calibri" panose="020F0502020204030204" pitchFamily="34" charset="0"/>
              </a:rPr>
              <a:t>Why</a:t>
            </a:r>
            <a:r>
              <a:rPr lang="en-US" i="1" dirty="0">
                <a:solidFill>
                  <a:srgbClr val="0070C0"/>
                </a:solidFill>
                <a:latin typeface="Calibri" panose="020F0502020204030204" pitchFamily="34" charset="0"/>
              </a:rPr>
              <a:t> does L1 bind more tightly (higher affinity)?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FA45331-2AEE-4DAD-A4D5-385ABF104D6B}"/>
              </a:ext>
            </a:extLst>
          </p:cNvPr>
          <p:cNvGrpSpPr/>
          <p:nvPr/>
        </p:nvGrpSpPr>
        <p:grpSpPr>
          <a:xfrm>
            <a:off x="152401" y="850015"/>
            <a:ext cx="8348995" cy="5157971"/>
            <a:chOff x="0" y="-13137"/>
            <a:chExt cx="10330851" cy="6382352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2B0A68B7-B53A-4B8C-B16E-C9DCA6725A2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291" y="306959"/>
              <a:ext cx="6363109" cy="2481212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64104C89-675D-4DD5-AD54-DC8A0FCE16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00" y="2635415"/>
              <a:ext cx="10254651" cy="3733800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8725B7B-7E2F-4FD0-9CC6-3B7C99FCAED2}"/>
                </a:ext>
              </a:extLst>
            </p:cNvPr>
            <p:cNvSpPr txBox="1"/>
            <p:nvPr/>
          </p:nvSpPr>
          <p:spPr>
            <a:xfrm>
              <a:off x="0" y="1"/>
              <a:ext cx="2735669" cy="4950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latin typeface="Comic Sans MS" panose="030F0702030302020204" pitchFamily="66" charset="0"/>
                </a:rPr>
                <a:t>Ligand 1 (cAMP)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DD139C6-8B6E-491F-9B2B-83C3473ABB90}"/>
                </a:ext>
              </a:extLst>
            </p:cNvPr>
            <p:cNvSpPr txBox="1"/>
            <p:nvPr/>
          </p:nvSpPr>
          <p:spPr>
            <a:xfrm>
              <a:off x="3394371" y="-13137"/>
              <a:ext cx="1521755" cy="4950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latin typeface="Comic Sans MS" panose="030F0702030302020204" pitchFamily="66" charset="0"/>
                </a:rPr>
                <a:t>Ligand 2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450A3FDC-512D-4174-BFF5-A73497F8C594}"/>
              </a:ext>
            </a:extLst>
          </p:cNvPr>
          <p:cNvSpPr txBox="1"/>
          <p:nvPr/>
        </p:nvSpPr>
        <p:spPr>
          <a:xfrm>
            <a:off x="7120556" y="561791"/>
            <a:ext cx="4857461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891" indent="-342891">
              <a:buAutoNum type="arabicPeriod"/>
            </a:pPr>
            <a:r>
              <a:rPr lang="en-US" dirty="0">
                <a:latin typeface="Calibri" panose="020F0502020204030204" pitchFamily="34" charset="0"/>
              </a:rPr>
              <a:t>What are the chemical differences between L1 and L2 (Upper diagram)</a:t>
            </a:r>
          </a:p>
          <a:p>
            <a:pPr marL="342891" indent="-342891">
              <a:buAutoNum type="arabicPeriod"/>
            </a:pPr>
            <a:endParaRPr lang="en-US" dirty="0">
              <a:latin typeface="Calibri" panose="020F0502020204030204" pitchFamily="34" charset="0"/>
            </a:endParaRPr>
          </a:p>
          <a:p>
            <a:pPr marL="342891" indent="-342891">
              <a:buAutoNum type="arabicPeriod"/>
            </a:pPr>
            <a:endParaRPr lang="en-US" dirty="0">
              <a:latin typeface="Calibri" panose="020F0502020204030204" pitchFamily="34" charset="0"/>
            </a:endParaRPr>
          </a:p>
          <a:p>
            <a:pPr marL="342891" indent="-342891">
              <a:buAutoNum type="arabicPeriod"/>
            </a:pPr>
            <a:endParaRPr lang="en-US" dirty="0">
              <a:latin typeface="Calibri" panose="020F0502020204030204" pitchFamily="34" charset="0"/>
            </a:endParaRPr>
          </a:p>
          <a:p>
            <a:pPr marL="342891" indent="-342891">
              <a:buAutoNum type="arabicPeriod"/>
            </a:pPr>
            <a:endParaRPr lang="en-US" dirty="0">
              <a:latin typeface="Calibri" panose="020F0502020204030204" pitchFamily="34" charset="0"/>
            </a:endParaRPr>
          </a:p>
          <a:p>
            <a:pPr marL="342891" indent="-342891">
              <a:buAutoNum type="arabicPeriod"/>
            </a:pPr>
            <a:endParaRPr lang="en-US" dirty="0">
              <a:latin typeface="Calibri" panose="020F0502020204030204" pitchFamily="34" charset="0"/>
            </a:endParaRPr>
          </a:p>
          <a:p>
            <a:pPr marL="231769" indent="-231769"/>
            <a:r>
              <a:rPr lang="en-US" dirty="0">
                <a:latin typeface="Calibri" panose="020F0502020204030204" pitchFamily="34" charset="0"/>
              </a:rPr>
              <a:t>2. How do these differences affect the interactions with the protein (lower diagram)?</a:t>
            </a:r>
          </a:p>
          <a:p>
            <a:pPr marL="231769" indent="-231769"/>
            <a:endParaRPr lang="en-US" dirty="0">
              <a:latin typeface="Calibri" panose="020F0502020204030204" pitchFamily="34" charset="0"/>
            </a:endParaRPr>
          </a:p>
          <a:p>
            <a:pPr marL="231769" indent="-231769"/>
            <a:endParaRPr lang="en-US" dirty="0">
              <a:latin typeface="Calibri" panose="020F0502020204030204" pitchFamily="34" charset="0"/>
            </a:endParaRPr>
          </a:p>
          <a:p>
            <a:pPr marL="231769" indent="-231769"/>
            <a:endParaRPr lang="en-US" dirty="0">
              <a:latin typeface="Calibri" panose="020F0502020204030204" pitchFamily="34" charset="0"/>
            </a:endParaRPr>
          </a:p>
          <a:p>
            <a:pPr marL="231769" indent="-231769"/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7077FFB-418E-4378-8A39-EFD5CDDA6E11}"/>
              </a:ext>
            </a:extLst>
          </p:cNvPr>
          <p:cNvSpPr/>
          <p:nvPr/>
        </p:nvSpPr>
        <p:spPr>
          <a:xfrm>
            <a:off x="8915400" y="4343400"/>
            <a:ext cx="24335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1769" indent="-231769"/>
            <a:r>
              <a:rPr lang="en-US" dirty="0">
                <a:latin typeface="Calibri" panose="020F0502020204030204" pitchFamily="34" charset="0"/>
              </a:rPr>
              <a:t>3. How do the differences affect K</a:t>
            </a:r>
            <a:r>
              <a:rPr lang="en-US" baseline="-25000" dirty="0">
                <a:latin typeface="Calibri" panose="020F0502020204030204" pitchFamily="34" charset="0"/>
              </a:rPr>
              <a:t>D</a:t>
            </a:r>
            <a:r>
              <a:rPr lang="en-US" dirty="0">
                <a:latin typeface="Calibri" panose="020F0502020204030204" pitchFamily="34" charset="0"/>
              </a:rPr>
              <a:t>?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732827-E4CF-D59E-6FA3-8ADB8520C2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93B72-083D-4909-B392-3838E813AF6D}" type="datetime1">
              <a:rPr lang="en-US" smtClean="0"/>
              <a:t>8/20/2023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5E4F828-EA9C-2E34-3C4B-5BCAA5C72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 &amp; D - Lec 2 - Fall 2023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7A4F52-24A3-44F9-E994-07AA9C8D54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21</a:t>
            </a:fld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2C888A0-E911-8C6C-E83E-916076554113}"/>
              </a:ext>
            </a:extLst>
          </p:cNvPr>
          <p:cNvGrpSpPr/>
          <p:nvPr/>
        </p:nvGrpSpPr>
        <p:grpSpPr>
          <a:xfrm>
            <a:off x="143914" y="672141"/>
            <a:ext cx="4100040" cy="677520"/>
            <a:chOff x="143914" y="672141"/>
            <a:chExt cx="4100040" cy="677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7" name="Ink 6">
                  <a:extLst>
                    <a:ext uri="{FF2B5EF4-FFF2-40B4-BE49-F238E27FC236}">
                      <a16:creationId xmlns:a16="http://schemas.microsoft.com/office/drawing/2014/main" id="{4072C5C8-0782-6AEB-A7EA-37E0A89DA20E}"/>
                    </a:ext>
                  </a:extLst>
                </p14:cNvPr>
                <p14:cNvContentPartPr/>
                <p14:nvPr/>
              </p14:nvContentPartPr>
              <p14:xfrm>
                <a:off x="143914" y="672141"/>
                <a:ext cx="2255400" cy="677520"/>
              </p14:xfrm>
            </p:contentPart>
          </mc:Choice>
          <mc:Fallback xmlns="">
            <p:pic>
              <p:nvPicPr>
                <p:cNvPr id="7" name="Ink 6">
                  <a:extLst>
                    <a:ext uri="{FF2B5EF4-FFF2-40B4-BE49-F238E27FC236}">
                      <a16:creationId xmlns:a16="http://schemas.microsoft.com/office/drawing/2014/main" id="{4072C5C8-0782-6AEB-A7EA-37E0A89DA20E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34914" y="663501"/>
                  <a:ext cx="2273040" cy="69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8" name="Ink 7">
                  <a:extLst>
                    <a:ext uri="{FF2B5EF4-FFF2-40B4-BE49-F238E27FC236}">
                      <a16:creationId xmlns:a16="http://schemas.microsoft.com/office/drawing/2014/main" id="{DA6D9D11-17ED-8C90-BCCF-D9AF709F6292}"/>
                    </a:ext>
                  </a:extLst>
                </p14:cNvPr>
                <p14:cNvContentPartPr/>
                <p14:nvPr/>
              </p14:nvContentPartPr>
              <p14:xfrm>
                <a:off x="2842114" y="693021"/>
                <a:ext cx="1401840" cy="650520"/>
              </p14:xfrm>
            </p:contentPart>
          </mc:Choice>
          <mc:Fallback xmlns="">
            <p:pic>
              <p:nvPicPr>
                <p:cNvPr id="8" name="Ink 7">
                  <a:extLst>
                    <a:ext uri="{FF2B5EF4-FFF2-40B4-BE49-F238E27FC236}">
                      <a16:creationId xmlns:a16="http://schemas.microsoft.com/office/drawing/2014/main" id="{DA6D9D11-17ED-8C90-BCCF-D9AF709F6292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2833474" y="684021"/>
                  <a:ext cx="1419480" cy="6681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28E6AA3-5B11-F2B0-915B-0A64748F561B}"/>
              </a:ext>
            </a:extLst>
          </p:cNvPr>
          <p:cNvGrpSpPr/>
          <p:nvPr/>
        </p:nvGrpSpPr>
        <p:grpSpPr>
          <a:xfrm>
            <a:off x="102874" y="5312901"/>
            <a:ext cx="1011600" cy="963000"/>
            <a:chOff x="102874" y="5312901"/>
            <a:chExt cx="1011600" cy="963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D209A9F0-346A-BF16-C058-12168EECEE6E}"/>
                    </a:ext>
                  </a:extLst>
                </p14:cNvPr>
                <p14:cNvContentPartPr/>
                <p14:nvPr/>
              </p14:nvContentPartPr>
              <p14:xfrm>
                <a:off x="271714" y="5843541"/>
                <a:ext cx="216720" cy="29016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D209A9F0-346A-BF16-C058-12168EECEE6E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263074" y="5834901"/>
                  <a:ext cx="234360" cy="30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02CF9FF0-459F-DCDD-E2C9-1C4D8CFC9B19}"/>
                    </a:ext>
                  </a:extLst>
                </p14:cNvPr>
                <p14:cNvContentPartPr/>
                <p14:nvPr/>
              </p14:nvContentPartPr>
              <p14:xfrm>
                <a:off x="526594" y="5816541"/>
                <a:ext cx="55800" cy="4572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02CF9FF0-459F-DCDD-E2C9-1C4D8CFC9B19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517954" y="5807541"/>
                  <a:ext cx="73440" cy="6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54C88D4F-0770-07FF-AF3F-00EF92E0A4F1}"/>
                    </a:ext>
                  </a:extLst>
                </p14:cNvPr>
                <p14:cNvContentPartPr/>
                <p14:nvPr/>
              </p14:nvContentPartPr>
              <p14:xfrm>
                <a:off x="624514" y="5654901"/>
                <a:ext cx="163440" cy="142560"/>
              </p14:xfrm>
            </p:contentPart>
          </mc:Choice>
          <mc:Fallback xmlns=""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54C88D4F-0770-07FF-AF3F-00EF92E0A4F1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615874" y="5645901"/>
                  <a:ext cx="181080" cy="16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D44FD88D-05B8-500B-1C99-9146324CBD79}"/>
                    </a:ext>
                  </a:extLst>
                </p14:cNvPr>
                <p14:cNvContentPartPr/>
                <p14:nvPr/>
              </p14:nvContentPartPr>
              <p14:xfrm>
                <a:off x="785074" y="5536821"/>
                <a:ext cx="100080" cy="12924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D44FD88D-05B8-500B-1C99-9146324CBD79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776434" y="5527821"/>
                  <a:ext cx="117720" cy="14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995FA7CA-E283-8C12-0DAA-82D0F74CDBBE}"/>
                    </a:ext>
                  </a:extLst>
                </p14:cNvPr>
                <p14:cNvContentPartPr/>
                <p14:nvPr/>
              </p14:nvContentPartPr>
              <p14:xfrm>
                <a:off x="408514" y="6164301"/>
                <a:ext cx="84960" cy="5760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995FA7CA-E283-8C12-0DAA-82D0F74CDBBE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399874" y="6155301"/>
                  <a:ext cx="102600" cy="7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54528F13-CEB6-E6DD-7E8E-0CBED98494E5}"/>
                    </a:ext>
                  </a:extLst>
                </p14:cNvPr>
                <p14:cNvContentPartPr/>
                <p14:nvPr/>
              </p14:nvContentPartPr>
              <p14:xfrm>
                <a:off x="102874" y="5312901"/>
                <a:ext cx="1011600" cy="96300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54528F13-CEB6-E6DD-7E8E-0CBED98494E5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93874" y="5304261"/>
                  <a:ext cx="1029240" cy="98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CA8BA8BD-0F23-D995-BA6F-3C2A4C6BE386}"/>
                    </a:ext>
                  </a:extLst>
                </p14:cNvPr>
                <p14:cNvContentPartPr/>
                <p14:nvPr/>
              </p14:nvContentPartPr>
              <p14:xfrm>
                <a:off x="462154" y="6077541"/>
                <a:ext cx="4320" cy="900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CA8BA8BD-0F23-D995-BA6F-3C2A4C6BE386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453514" y="6068541"/>
                  <a:ext cx="21960" cy="266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2D06ACF6-F2CF-3961-42A0-06C8561327CC}"/>
              </a:ext>
            </a:extLst>
          </p:cNvPr>
          <p:cNvGrpSpPr/>
          <p:nvPr/>
        </p:nvGrpSpPr>
        <p:grpSpPr>
          <a:xfrm>
            <a:off x="4418194" y="5135421"/>
            <a:ext cx="1601640" cy="1256400"/>
            <a:chOff x="4418194" y="5135421"/>
            <a:chExt cx="1601640" cy="12564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A705E090-9AE3-D4AF-EFF3-4E50BF3203C9}"/>
                    </a:ext>
                  </a:extLst>
                </p14:cNvPr>
                <p14:cNvContentPartPr/>
                <p14:nvPr/>
              </p14:nvContentPartPr>
              <p14:xfrm>
                <a:off x="4497394" y="5742021"/>
                <a:ext cx="206280" cy="28404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A705E090-9AE3-D4AF-EFF3-4E50BF3203C9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4488754" y="5733381"/>
                  <a:ext cx="223920" cy="30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8DA7BF44-8D2C-A943-C9AD-C52764036C2D}"/>
                    </a:ext>
                  </a:extLst>
                </p14:cNvPr>
                <p14:cNvContentPartPr/>
                <p14:nvPr/>
              </p14:nvContentPartPr>
              <p14:xfrm>
                <a:off x="4721674" y="5703501"/>
                <a:ext cx="149040" cy="8172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8DA7BF44-8D2C-A943-C9AD-C52764036C2D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4712674" y="5694501"/>
                  <a:ext cx="166680" cy="9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16DCF620-A361-81FE-C042-D88006B5A443}"/>
                    </a:ext>
                  </a:extLst>
                </p14:cNvPr>
                <p14:cNvContentPartPr/>
                <p14:nvPr/>
              </p14:nvContentPartPr>
              <p14:xfrm>
                <a:off x="4945954" y="5552301"/>
                <a:ext cx="187920" cy="18000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16DCF620-A361-81FE-C042-D88006B5A443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4936954" y="5543301"/>
                  <a:ext cx="205560" cy="19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493661A9-64D1-C9CF-8F58-AFCAC2E571C8}"/>
                    </a:ext>
                  </a:extLst>
                </p14:cNvPr>
                <p14:cNvContentPartPr/>
                <p14:nvPr/>
              </p14:nvContentPartPr>
              <p14:xfrm>
                <a:off x="5120914" y="5436381"/>
                <a:ext cx="235440" cy="15120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493661A9-64D1-C9CF-8F58-AFCAC2E571C8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5111914" y="5427741"/>
                  <a:ext cx="253080" cy="16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E1A1A018-1262-DAAA-1E3B-4F9ED1BB602B}"/>
                    </a:ext>
                  </a:extLst>
                </p14:cNvPr>
                <p14:cNvContentPartPr/>
                <p14:nvPr/>
              </p14:nvContentPartPr>
              <p14:xfrm>
                <a:off x="4418194" y="5135421"/>
                <a:ext cx="1079280" cy="103932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E1A1A018-1262-DAAA-1E3B-4F9ED1BB602B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4409554" y="5126421"/>
                  <a:ext cx="1096920" cy="105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04E7245C-3BEF-900F-09EB-B80828A5B26D}"/>
                    </a:ext>
                  </a:extLst>
                </p14:cNvPr>
                <p14:cNvContentPartPr/>
                <p14:nvPr/>
              </p14:nvContentPartPr>
              <p14:xfrm>
                <a:off x="4884394" y="6195981"/>
                <a:ext cx="126720" cy="19584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04E7245C-3BEF-900F-09EB-B80828A5B26D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4875754" y="6187341"/>
                  <a:ext cx="144360" cy="21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451DAFE4-DED0-EBF1-32BC-0E44B9B210F8}"/>
                    </a:ext>
                  </a:extLst>
                </p14:cNvPr>
                <p14:cNvContentPartPr/>
                <p14:nvPr/>
              </p14:nvContentPartPr>
              <p14:xfrm>
                <a:off x="5058274" y="6155301"/>
                <a:ext cx="120240" cy="11952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451DAFE4-DED0-EBF1-32BC-0E44B9B210F8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5049274" y="6146301"/>
                  <a:ext cx="137880" cy="13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300A6F3A-CC1E-5521-5217-87151D088B36}"/>
                    </a:ext>
                  </a:extLst>
                </p14:cNvPr>
                <p14:cNvContentPartPr/>
                <p14:nvPr/>
              </p14:nvContentPartPr>
              <p14:xfrm>
                <a:off x="5201914" y="5870901"/>
                <a:ext cx="312120" cy="31032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300A6F3A-CC1E-5521-5217-87151D088B36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5192914" y="5862261"/>
                  <a:ext cx="329760" cy="32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6CECB49F-0A17-F3D7-EC2C-193CC12F82F0}"/>
                    </a:ext>
                  </a:extLst>
                </p14:cNvPr>
                <p14:cNvContentPartPr/>
                <p14:nvPr/>
              </p14:nvContentPartPr>
              <p14:xfrm>
                <a:off x="5451034" y="6101661"/>
                <a:ext cx="104760" cy="25272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6CECB49F-0A17-F3D7-EC2C-193CC12F82F0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5442034" y="6092661"/>
                  <a:ext cx="122400" cy="27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E3601934-0D9F-17DA-2872-60EF3B0E813A}"/>
                    </a:ext>
                  </a:extLst>
                </p14:cNvPr>
                <p14:cNvContentPartPr/>
                <p14:nvPr/>
              </p14:nvContentPartPr>
              <p14:xfrm>
                <a:off x="5602954" y="6041901"/>
                <a:ext cx="74520" cy="10116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E3601934-0D9F-17DA-2872-60EF3B0E813A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5594314" y="6033261"/>
                  <a:ext cx="92160" cy="11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2B79C9C7-8CEC-9666-288E-798047174D3C}"/>
                    </a:ext>
                  </a:extLst>
                </p14:cNvPr>
                <p14:cNvContentPartPr/>
                <p14:nvPr/>
              </p14:nvContentPartPr>
              <p14:xfrm>
                <a:off x="5710594" y="5951181"/>
                <a:ext cx="86040" cy="14148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2B79C9C7-8CEC-9666-288E-798047174D3C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5701594" y="5942181"/>
                  <a:ext cx="103680" cy="15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79B551CD-6E02-3074-746A-5BFF206AE5F6}"/>
                    </a:ext>
                  </a:extLst>
                </p14:cNvPr>
                <p14:cNvContentPartPr/>
                <p14:nvPr/>
              </p14:nvContentPartPr>
              <p14:xfrm>
                <a:off x="5751634" y="5854341"/>
                <a:ext cx="80280" cy="16092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79B551CD-6E02-3074-746A-5BFF206AE5F6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5742634" y="5845341"/>
                  <a:ext cx="97920" cy="17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E2DC374B-8B14-E382-2761-CC5E2E2438D3}"/>
                    </a:ext>
                  </a:extLst>
                </p14:cNvPr>
                <p14:cNvContentPartPr/>
                <p14:nvPr/>
              </p14:nvContentPartPr>
              <p14:xfrm>
                <a:off x="5820034" y="5774421"/>
                <a:ext cx="199800" cy="24156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E2DC374B-8B14-E382-2761-CC5E2E2438D3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5811034" y="5765421"/>
                  <a:ext cx="217440" cy="2592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48">
            <p14:nvContentPartPr>
              <p14:cNvPr id="41" name="Ink 40">
                <a:extLst>
                  <a:ext uri="{FF2B5EF4-FFF2-40B4-BE49-F238E27FC236}">
                    <a16:creationId xmlns:a16="http://schemas.microsoft.com/office/drawing/2014/main" id="{EB477828-3B5F-3C18-BFAA-A9F06F9E5B47}"/>
                  </a:ext>
                </a:extLst>
              </p14:cNvPr>
              <p14:cNvContentPartPr/>
              <p14:nvPr/>
            </p14:nvContentPartPr>
            <p14:xfrm>
              <a:off x="6998674" y="510501"/>
              <a:ext cx="561600" cy="506520"/>
            </p14:xfrm>
          </p:contentPart>
        </mc:Choice>
        <mc:Fallback xmlns="">
          <p:pic>
            <p:nvPicPr>
              <p:cNvPr id="41" name="Ink 40">
                <a:extLst>
                  <a:ext uri="{FF2B5EF4-FFF2-40B4-BE49-F238E27FC236}">
                    <a16:creationId xmlns:a16="http://schemas.microsoft.com/office/drawing/2014/main" id="{EB477828-3B5F-3C18-BFAA-A9F06F9E5B47}"/>
                  </a:ext>
                </a:extLst>
              </p:cNvPr>
              <p:cNvPicPr/>
              <p:nvPr/>
            </p:nvPicPr>
            <p:blipFill>
              <a:blip r:embed="rId49"/>
              <a:stretch>
                <a:fillRect/>
              </a:stretch>
            </p:blipFill>
            <p:spPr>
              <a:xfrm>
                <a:off x="6990034" y="501861"/>
                <a:ext cx="579240" cy="524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0">
            <p14:nvContentPartPr>
              <p14:cNvPr id="42" name="Ink 41">
                <a:extLst>
                  <a:ext uri="{FF2B5EF4-FFF2-40B4-BE49-F238E27FC236}">
                    <a16:creationId xmlns:a16="http://schemas.microsoft.com/office/drawing/2014/main" id="{19F12405-9E58-D908-E174-E3CE45E09548}"/>
                  </a:ext>
                </a:extLst>
              </p14:cNvPr>
              <p14:cNvContentPartPr/>
              <p14:nvPr/>
            </p14:nvContentPartPr>
            <p14:xfrm>
              <a:off x="1555474" y="2236341"/>
              <a:ext cx="239040" cy="365760"/>
            </p14:xfrm>
          </p:contentPart>
        </mc:Choice>
        <mc:Fallback xmlns="">
          <p:pic>
            <p:nvPicPr>
              <p:cNvPr id="42" name="Ink 41">
                <a:extLst>
                  <a:ext uri="{FF2B5EF4-FFF2-40B4-BE49-F238E27FC236}">
                    <a16:creationId xmlns:a16="http://schemas.microsoft.com/office/drawing/2014/main" id="{19F12405-9E58-D908-E174-E3CE45E09548}"/>
                  </a:ext>
                </a:extLst>
              </p:cNvPr>
              <p:cNvPicPr/>
              <p:nvPr/>
            </p:nvPicPr>
            <p:blipFill>
              <a:blip r:embed="rId51"/>
              <a:stretch>
                <a:fillRect/>
              </a:stretch>
            </p:blipFill>
            <p:spPr>
              <a:xfrm>
                <a:off x="1501834" y="2128701"/>
                <a:ext cx="346680" cy="581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2">
            <p14:nvContentPartPr>
              <p14:cNvPr id="43" name="Ink 42">
                <a:extLst>
                  <a:ext uri="{FF2B5EF4-FFF2-40B4-BE49-F238E27FC236}">
                    <a16:creationId xmlns:a16="http://schemas.microsoft.com/office/drawing/2014/main" id="{1FF9EF89-AB5C-0D7F-DB4B-03E3BC487C2F}"/>
                  </a:ext>
                </a:extLst>
              </p14:cNvPr>
              <p14:cNvContentPartPr/>
              <p14:nvPr/>
            </p14:nvContentPartPr>
            <p14:xfrm>
              <a:off x="3058834" y="2354061"/>
              <a:ext cx="263160" cy="603360"/>
            </p14:xfrm>
          </p:contentPart>
        </mc:Choice>
        <mc:Fallback xmlns="">
          <p:pic>
            <p:nvPicPr>
              <p:cNvPr id="43" name="Ink 42">
                <a:extLst>
                  <a:ext uri="{FF2B5EF4-FFF2-40B4-BE49-F238E27FC236}">
                    <a16:creationId xmlns:a16="http://schemas.microsoft.com/office/drawing/2014/main" id="{1FF9EF89-AB5C-0D7F-DB4B-03E3BC487C2F}"/>
                  </a:ext>
                </a:extLst>
              </p:cNvPr>
              <p:cNvPicPr/>
              <p:nvPr/>
            </p:nvPicPr>
            <p:blipFill>
              <a:blip r:embed="rId53"/>
              <a:stretch>
                <a:fillRect/>
              </a:stretch>
            </p:blipFill>
            <p:spPr>
              <a:xfrm>
                <a:off x="3004834" y="2246421"/>
                <a:ext cx="370800" cy="81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4">
            <p14:nvContentPartPr>
              <p14:cNvPr id="44" name="Ink 43">
                <a:extLst>
                  <a:ext uri="{FF2B5EF4-FFF2-40B4-BE49-F238E27FC236}">
                    <a16:creationId xmlns:a16="http://schemas.microsoft.com/office/drawing/2014/main" id="{4F1E7871-05DD-892A-13F3-E6C8DB2950EE}"/>
                  </a:ext>
                </a:extLst>
              </p14:cNvPr>
              <p14:cNvContentPartPr/>
              <p14:nvPr/>
            </p14:nvContentPartPr>
            <p14:xfrm>
              <a:off x="4572274" y="2098821"/>
              <a:ext cx="16920" cy="57960"/>
            </p14:xfrm>
          </p:contentPart>
        </mc:Choice>
        <mc:Fallback xmlns="">
          <p:pic>
            <p:nvPicPr>
              <p:cNvPr id="44" name="Ink 43">
                <a:extLst>
                  <a:ext uri="{FF2B5EF4-FFF2-40B4-BE49-F238E27FC236}">
                    <a16:creationId xmlns:a16="http://schemas.microsoft.com/office/drawing/2014/main" id="{4F1E7871-05DD-892A-13F3-E6C8DB2950EE}"/>
                  </a:ext>
                </a:extLst>
              </p:cNvPr>
              <p:cNvPicPr/>
              <p:nvPr/>
            </p:nvPicPr>
            <p:blipFill>
              <a:blip r:embed="rId55"/>
              <a:stretch>
                <a:fillRect/>
              </a:stretch>
            </p:blipFill>
            <p:spPr>
              <a:xfrm>
                <a:off x="4518634" y="1990821"/>
                <a:ext cx="124560" cy="273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6">
            <p14:nvContentPartPr>
              <p14:cNvPr id="45" name="Ink 44">
                <a:extLst>
                  <a:ext uri="{FF2B5EF4-FFF2-40B4-BE49-F238E27FC236}">
                    <a16:creationId xmlns:a16="http://schemas.microsoft.com/office/drawing/2014/main" id="{1A18E4FC-8188-F179-7CCC-D8616C417AF9}"/>
                  </a:ext>
                </a:extLst>
              </p14:cNvPr>
              <p14:cNvContentPartPr/>
              <p14:nvPr/>
            </p14:nvContentPartPr>
            <p14:xfrm>
              <a:off x="5687914" y="2664741"/>
              <a:ext cx="62640" cy="7200"/>
            </p14:xfrm>
          </p:contentPart>
        </mc:Choice>
        <mc:Fallback xmlns="">
          <p:pic>
            <p:nvPicPr>
              <p:cNvPr id="45" name="Ink 44">
                <a:extLst>
                  <a:ext uri="{FF2B5EF4-FFF2-40B4-BE49-F238E27FC236}">
                    <a16:creationId xmlns:a16="http://schemas.microsoft.com/office/drawing/2014/main" id="{1A18E4FC-8188-F179-7CCC-D8616C417AF9}"/>
                  </a:ext>
                </a:extLst>
              </p:cNvPr>
              <p:cNvPicPr/>
              <p:nvPr/>
            </p:nvPicPr>
            <p:blipFill>
              <a:blip r:embed="rId57"/>
              <a:stretch>
                <a:fillRect/>
              </a:stretch>
            </p:blipFill>
            <p:spPr>
              <a:xfrm>
                <a:off x="5633914" y="2557101"/>
                <a:ext cx="170280" cy="222840"/>
              </a:xfrm>
              <a:prstGeom prst="rect">
                <a:avLst/>
              </a:prstGeom>
            </p:spPr>
          </p:pic>
        </mc:Fallback>
      </mc:AlternateContent>
      <p:grpSp>
        <p:nvGrpSpPr>
          <p:cNvPr id="64" name="Group 63">
            <a:extLst>
              <a:ext uri="{FF2B5EF4-FFF2-40B4-BE49-F238E27FC236}">
                <a16:creationId xmlns:a16="http://schemas.microsoft.com/office/drawing/2014/main" id="{40096FF2-BBF9-FC49-B62B-7529DAF78CE9}"/>
              </a:ext>
            </a:extLst>
          </p:cNvPr>
          <p:cNvGrpSpPr/>
          <p:nvPr/>
        </p:nvGrpSpPr>
        <p:grpSpPr>
          <a:xfrm>
            <a:off x="7535074" y="1545861"/>
            <a:ext cx="934920" cy="217080"/>
            <a:chOff x="7535074" y="1545861"/>
            <a:chExt cx="934920" cy="2170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34CCE9E2-6696-7524-7143-CE42817C7458}"/>
                    </a:ext>
                  </a:extLst>
                </p14:cNvPr>
                <p14:cNvContentPartPr/>
                <p14:nvPr/>
              </p14:nvContentPartPr>
              <p14:xfrm>
                <a:off x="7535074" y="1622901"/>
                <a:ext cx="361080" cy="14004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34CCE9E2-6696-7524-7143-CE42817C7458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7526434" y="1613901"/>
                  <a:ext cx="378720" cy="15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F8CBEAB9-8406-623B-FC7F-E3799AC3F038}"/>
                    </a:ext>
                  </a:extLst>
                </p14:cNvPr>
                <p14:cNvContentPartPr/>
                <p14:nvPr/>
              </p14:nvContentPartPr>
              <p14:xfrm>
                <a:off x="7828474" y="1584381"/>
                <a:ext cx="47880" cy="1800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F8CBEAB9-8406-623B-FC7F-E3799AC3F038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7819834" y="1575741"/>
                  <a:ext cx="65520" cy="3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78BB6F00-0260-F5E7-7688-1B9BCC16B49D}"/>
                    </a:ext>
                  </a:extLst>
                </p14:cNvPr>
                <p14:cNvContentPartPr/>
                <p14:nvPr/>
              </p14:nvContentPartPr>
              <p14:xfrm>
                <a:off x="7932514" y="1563141"/>
                <a:ext cx="198720" cy="11340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78BB6F00-0260-F5E7-7688-1B9BCC16B49D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7923514" y="1554501"/>
                  <a:ext cx="216360" cy="13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620E6E5E-3BF5-17C9-2704-161D6A86B0F6}"/>
                    </a:ext>
                  </a:extLst>
                </p14:cNvPr>
                <p14:cNvContentPartPr/>
                <p14:nvPr/>
              </p14:nvContentPartPr>
              <p14:xfrm>
                <a:off x="8179474" y="1545861"/>
                <a:ext cx="21240" cy="9252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620E6E5E-3BF5-17C9-2704-161D6A86B0F6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8170474" y="1537221"/>
                  <a:ext cx="38880" cy="11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50" name="Ink 49">
                  <a:extLst>
                    <a:ext uri="{FF2B5EF4-FFF2-40B4-BE49-F238E27FC236}">
                      <a16:creationId xmlns:a16="http://schemas.microsoft.com/office/drawing/2014/main" id="{92BCE510-80CE-FC2D-F638-676F6297BC1F}"/>
                    </a:ext>
                  </a:extLst>
                </p14:cNvPr>
                <p14:cNvContentPartPr/>
                <p14:nvPr/>
              </p14:nvContentPartPr>
              <p14:xfrm>
                <a:off x="8231314" y="1578621"/>
                <a:ext cx="115560" cy="60840"/>
              </p14:xfrm>
            </p:contentPart>
          </mc:Choice>
          <mc:Fallback xmlns="">
            <p:pic>
              <p:nvPicPr>
                <p:cNvPr id="50" name="Ink 49">
                  <a:extLst>
                    <a:ext uri="{FF2B5EF4-FFF2-40B4-BE49-F238E27FC236}">
                      <a16:creationId xmlns:a16="http://schemas.microsoft.com/office/drawing/2014/main" id="{92BCE510-80CE-FC2D-F638-676F6297BC1F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8222674" y="1569981"/>
                  <a:ext cx="133200" cy="7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5A1A2D50-9F8E-1C56-3F57-D20105AA63AD}"/>
                    </a:ext>
                  </a:extLst>
                </p14:cNvPr>
                <p14:cNvContentPartPr/>
                <p14:nvPr/>
              </p14:nvContentPartPr>
              <p14:xfrm>
                <a:off x="8375674" y="1579701"/>
                <a:ext cx="94320" cy="11412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5A1A2D50-9F8E-1C56-3F57-D20105AA63AD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8366674" y="1571061"/>
                  <a:ext cx="111960" cy="1317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B3D625E7-480C-88F7-6C83-AB9B5C102DD5}"/>
              </a:ext>
            </a:extLst>
          </p:cNvPr>
          <p:cNvGrpSpPr/>
          <p:nvPr/>
        </p:nvGrpSpPr>
        <p:grpSpPr>
          <a:xfrm>
            <a:off x="8300434" y="2050941"/>
            <a:ext cx="542160" cy="166680"/>
            <a:chOff x="8300434" y="2050941"/>
            <a:chExt cx="542160" cy="166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9FB50483-D6C6-9389-9183-C03420C403C1}"/>
                    </a:ext>
                  </a:extLst>
                </p14:cNvPr>
                <p14:cNvContentPartPr/>
                <p14:nvPr/>
              </p14:nvContentPartPr>
              <p14:xfrm>
                <a:off x="8300434" y="2121861"/>
                <a:ext cx="299160" cy="9576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9FB50483-D6C6-9389-9183-C03420C403C1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8291434" y="2112861"/>
                  <a:ext cx="316800" cy="11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DC0D0516-370D-A859-F4E6-8C5734DE8B38}"/>
                    </a:ext>
                  </a:extLst>
                </p14:cNvPr>
                <p14:cNvContentPartPr/>
                <p14:nvPr/>
              </p14:nvContentPartPr>
              <p14:xfrm>
                <a:off x="8658634" y="2066781"/>
                <a:ext cx="58680" cy="13464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DC0D0516-370D-A859-F4E6-8C5734DE8B38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8649634" y="2058141"/>
                  <a:ext cx="76320" cy="15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7EA30D96-BB46-2AA9-AE59-659747F677D0}"/>
                    </a:ext>
                  </a:extLst>
                </p14:cNvPr>
                <p14:cNvContentPartPr/>
                <p14:nvPr/>
              </p14:nvContentPartPr>
              <p14:xfrm>
                <a:off x="8723074" y="2050941"/>
                <a:ext cx="119520" cy="13680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7EA30D96-BB46-2AA9-AE59-659747F677D0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8714074" y="2041941"/>
                  <a:ext cx="137160" cy="1544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A71B435A-3C56-C88F-5596-34E26BDAD605}"/>
              </a:ext>
            </a:extLst>
          </p:cNvPr>
          <p:cNvGrpSpPr/>
          <p:nvPr/>
        </p:nvGrpSpPr>
        <p:grpSpPr>
          <a:xfrm>
            <a:off x="9564034" y="1418781"/>
            <a:ext cx="1040400" cy="769680"/>
            <a:chOff x="9564034" y="1418781"/>
            <a:chExt cx="1040400" cy="769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87A2BA81-2803-AC9B-3178-F7BF11C939C2}"/>
                    </a:ext>
                  </a:extLst>
                </p14:cNvPr>
                <p14:cNvContentPartPr/>
                <p14:nvPr/>
              </p14:nvContentPartPr>
              <p14:xfrm>
                <a:off x="9564034" y="1942221"/>
                <a:ext cx="136440" cy="5616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87A2BA81-2803-AC9B-3178-F7BF11C939C2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9555034" y="1933221"/>
                  <a:ext cx="154080" cy="7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56" name="Ink 55">
                  <a:extLst>
                    <a:ext uri="{FF2B5EF4-FFF2-40B4-BE49-F238E27FC236}">
                      <a16:creationId xmlns:a16="http://schemas.microsoft.com/office/drawing/2014/main" id="{F3B2C592-8115-703B-1869-6E8D787492D3}"/>
                    </a:ext>
                  </a:extLst>
                </p14:cNvPr>
                <p14:cNvContentPartPr/>
                <p14:nvPr/>
              </p14:nvContentPartPr>
              <p14:xfrm>
                <a:off x="9779674" y="1813701"/>
                <a:ext cx="174600" cy="199440"/>
              </p14:xfrm>
            </p:contentPart>
          </mc:Choice>
          <mc:Fallback xmlns="">
            <p:pic>
              <p:nvPicPr>
                <p:cNvPr id="56" name="Ink 55">
                  <a:extLst>
                    <a:ext uri="{FF2B5EF4-FFF2-40B4-BE49-F238E27FC236}">
                      <a16:creationId xmlns:a16="http://schemas.microsoft.com/office/drawing/2014/main" id="{F3B2C592-8115-703B-1869-6E8D787492D3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9770674" y="1804701"/>
                  <a:ext cx="192240" cy="21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DB1331E6-FA98-C842-26B7-422174230061}"/>
                    </a:ext>
                  </a:extLst>
                </p14:cNvPr>
                <p14:cNvContentPartPr/>
                <p14:nvPr/>
              </p14:nvContentPartPr>
              <p14:xfrm>
                <a:off x="10010794" y="1438941"/>
                <a:ext cx="192960" cy="34596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DB1331E6-FA98-C842-26B7-422174230061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10002154" y="1430301"/>
                  <a:ext cx="210600" cy="36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1521A254-FB4B-3C67-0EE9-F36698FCC835}"/>
                    </a:ext>
                  </a:extLst>
                </p14:cNvPr>
                <p14:cNvContentPartPr/>
                <p14:nvPr/>
              </p14:nvContentPartPr>
              <p14:xfrm>
                <a:off x="10203754" y="1418781"/>
                <a:ext cx="113760" cy="24732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1521A254-FB4B-3C67-0EE9-F36698FCC835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10194754" y="1410141"/>
                  <a:ext cx="131400" cy="26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DF748C73-8553-65A5-FA60-537EB1003EFE}"/>
                    </a:ext>
                  </a:extLst>
                </p14:cNvPr>
                <p14:cNvContentPartPr/>
                <p14:nvPr/>
              </p14:nvContentPartPr>
              <p14:xfrm>
                <a:off x="10056514" y="2061381"/>
                <a:ext cx="176040" cy="2412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DF748C73-8553-65A5-FA60-537EB1003EFE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10047874" y="2052741"/>
                  <a:ext cx="193680" cy="4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60" name="Ink 59">
                  <a:extLst>
                    <a:ext uri="{FF2B5EF4-FFF2-40B4-BE49-F238E27FC236}">
                      <a16:creationId xmlns:a16="http://schemas.microsoft.com/office/drawing/2014/main" id="{8038C0DE-2E82-E5AB-B1A3-601899738370}"/>
                    </a:ext>
                  </a:extLst>
                </p14:cNvPr>
                <p14:cNvContentPartPr/>
                <p14:nvPr/>
              </p14:nvContentPartPr>
              <p14:xfrm>
                <a:off x="10362514" y="2031501"/>
                <a:ext cx="37800" cy="156960"/>
              </p14:xfrm>
            </p:contentPart>
          </mc:Choice>
          <mc:Fallback xmlns="">
            <p:pic>
              <p:nvPicPr>
                <p:cNvPr id="60" name="Ink 59">
                  <a:extLst>
                    <a:ext uri="{FF2B5EF4-FFF2-40B4-BE49-F238E27FC236}">
                      <a16:creationId xmlns:a16="http://schemas.microsoft.com/office/drawing/2014/main" id="{8038C0DE-2E82-E5AB-B1A3-601899738370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10353514" y="2022501"/>
                  <a:ext cx="55440" cy="17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8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A045E9C4-D18D-73C7-42C0-44F0413F0157}"/>
                    </a:ext>
                  </a:extLst>
                </p14:cNvPr>
                <p14:cNvContentPartPr/>
                <p14:nvPr/>
              </p14:nvContentPartPr>
              <p14:xfrm>
                <a:off x="10394554" y="1971741"/>
                <a:ext cx="209880" cy="19728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A045E9C4-D18D-73C7-42C0-44F0413F0157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10385914" y="1962741"/>
                  <a:ext cx="227520" cy="2149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90">
            <p14:nvContentPartPr>
              <p14:cNvPr id="65" name="Ink 64">
                <a:extLst>
                  <a:ext uri="{FF2B5EF4-FFF2-40B4-BE49-F238E27FC236}">
                    <a16:creationId xmlns:a16="http://schemas.microsoft.com/office/drawing/2014/main" id="{A1C6A71A-0440-9199-6A64-99AFEC35F312}"/>
                  </a:ext>
                </a:extLst>
              </p14:cNvPr>
              <p14:cNvContentPartPr/>
              <p14:nvPr/>
            </p14:nvContentPartPr>
            <p14:xfrm>
              <a:off x="4562554" y="5499021"/>
              <a:ext cx="716400" cy="402120"/>
            </p14:xfrm>
          </p:contentPart>
        </mc:Choice>
        <mc:Fallback xmlns="">
          <p:pic>
            <p:nvPicPr>
              <p:cNvPr id="65" name="Ink 64">
                <a:extLst>
                  <a:ext uri="{FF2B5EF4-FFF2-40B4-BE49-F238E27FC236}">
                    <a16:creationId xmlns:a16="http://schemas.microsoft.com/office/drawing/2014/main" id="{A1C6A71A-0440-9199-6A64-99AFEC35F312}"/>
                  </a:ext>
                </a:extLst>
              </p:cNvPr>
              <p:cNvPicPr/>
              <p:nvPr/>
            </p:nvPicPr>
            <p:blipFill>
              <a:blip r:embed="rId91"/>
              <a:stretch>
                <a:fillRect/>
              </a:stretch>
            </p:blipFill>
            <p:spPr>
              <a:xfrm>
                <a:off x="4508914" y="5391021"/>
                <a:ext cx="824040" cy="617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2">
            <p14:nvContentPartPr>
              <p14:cNvPr id="66" name="Ink 65">
                <a:extLst>
                  <a:ext uri="{FF2B5EF4-FFF2-40B4-BE49-F238E27FC236}">
                    <a16:creationId xmlns:a16="http://schemas.microsoft.com/office/drawing/2014/main" id="{388BF088-D214-3880-14BE-4FD2E82B0011}"/>
                  </a:ext>
                </a:extLst>
              </p14:cNvPr>
              <p14:cNvContentPartPr/>
              <p14:nvPr/>
            </p14:nvContentPartPr>
            <p14:xfrm>
              <a:off x="6179314" y="4536381"/>
              <a:ext cx="154800" cy="170640"/>
            </p14:xfrm>
          </p:contentPart>
        </mc:Choice>
        <mc:Fallback xmlns="">
          <p:pic>
            <p:nvPicPr>
              <p:cNvPr id="66" name="Ink 65">
                <a:extLst>
                  <a:ext uri="{FF2B5EF4-FFF2-40B4-BE49-F238E27FC236}">
                    <a16:creationId xmlns:a16="http://schemas.microsoft.com/office/drawing/2014/main" id="{388BF088-D214-3880-14BE-4FD2E82B0011}"/>
                  </a:ext>
                </a:extLst>
              </p:cNvPr>
              <p:cNvPicPr/>
              <p:nvPr/>
            </p:nvPicPr>
            <p:blipFill>
              <a:blip r:embed="rId93"/>
              <a:stretch>
                <a:fillRect/>
              </a:stretch>
            </p:blipFill>
            <p:spPr>
              <a:xfrm>
                <a:off x="6125314" y="4428741"/>
                <a:ext cx="262440" cy="386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4">
            <p14:nvContentPartPr>
              <p14:cNvPr id="67" name="Ink 66">
                <a:extLst>
                  <a:ext uri="{FF2B5EF4-FFF2-40B4-BE49-F238E27FC236}">
                    <a16:creationId xmlns:a16="http://schemas.microsoft.com/office/drawing/2014/main" id="{529F6784-3C00-5CFE-7561-D1AA66C37EE6}"/>
                  </a:ext>
                </a:extLst>
              </p14:cNvPr>
              <p14:cNvContentPartPr/>
              <p14:nvPr/>
            </p14:nvContentPartPr>
            <p14:xfrm>
              <a:off x="7046194" y="4751661"/>
              <a:ext cx="206280" cy="9000"/>
            </p14:xfrm>
          </p:contentPart>
        </mc:Choice>
        <mc:Fallback xmlns="">
          <p:pic>
            <p:nvPicPr>
              <p:cNvPr id="67" name="Ink 66">
                <a:extLst>
                  <a:ext uri="{FF2B5EF4-FFF2-40B4-BE49-F238E27FC236}">
                    <a16:creationId xmlns:a16="http://schemas.microsoft.com/office/drawing/2014/main" id="{529F6784-3C00-5CFE-7561-D1AA66C37EE6}"/>
                  </a:ext>
                </a:extLst>
              </p:cNvPr>
              <p:cNvPicPr/>
              <p:nvPr/>
            </p:nvPicPr>
            <p:blipFill>
              <a:blip r:embed="rId95"/>
              <a:stretch>
                <a:fillRect/>
              </a:stretch>
            </p:blipFill>
            <p:spPr>
              <a:xfrm>
                <a:off x="6992554" y="4644021"/>
                <a:ext cx="313920" cy="22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6">
            <p14:nvContentPartPr>
              <p14:cNvPr id="68" name="Ink 67">
                <a:extLst>
                  <a:ext uri="{FF2B5EF4-FFF2-40B4-BE49-F238E27FC236}">
                    <a16:creationId xmlns:a16="http://schemas.microsoft.com/office/drawing/2014/main" id="{C6E62AAD-6B62-FAD8-5C91-C795CC3F086F}"/>
                  </a:ext>
                </a:extLst>
              </p14:cNvPr>
              <p14:cNvContentPartPr/>
              <p14:nvPr/>
            </p14:nvContentPartPr>
            <p14:xfrm>
              <a:off x="7144114" y="4165581"/>
              <a:ext cx="243000" cy="437400"/>
            </p14:xfrm>
          </p:contentPart>
        </mc:Choice>
        <mc:Fallback xmlns="">
          <p:pic>
            <p:nvPicPr>
              <p:cNvPr id="68" name="Ink 67">
                <a:extLst>
                  <a:ext uri="{FF2B5EF4-FFF2-40B4-BE49-F238E27FC236}">
                    <a16:creationId xmlns:a16="http://schemas.microsoft.com/office/drawing/2014/main" id="{C6E62AAD-6B62-FAD8-5C91-C795CC3F086F}"/>
                  </a:ext>
                </a:extLst>
              </p:cNvPr>
              <p:cNvPicPr/>
              <p:nvPr/>
            </p:nvPicPr>
            <p:blipFill>
              <a:blip r:embed="rId97"/>
              <a:stretch>
                <a:fillRect/>
              </a:stretch>
            </p:blipFill>
            <p:spPr>
              <a:xfrm>
                <a:off x="7135114" y="4156581"/>
                <a:ext cx="260640" cy="455040"/>
              </a:xfrm>
              <a:prstGeom prst="rect">
                <a:avLst/>
              </a:prstGeom>
            </p:spPr>
          </p:pic>
        </mc:Fallback>
      </mc:AlternateContent>
      <p:grpSp>
        <p:nvGrpSpPr>
          <p:cNvPr id="82" name="Group 81">
            <a:extLst>
              <a:ext uri="{FF2B5EF4-FFF2-40B4-BE49-F238E27FC236}">
                <a16:creationId xmlns:a16="http://schemas.microsoft.com/office/drawing/2014/main" id="{1C003BA2-206E-243B-FAF6-22D168038369}"/>
              </a:ext>
            </a:extLst>
          </p:cNvPr>
          <p:cNvGrpSpPr/>
          <p:nvPr/>
        </p:nvGrpSpPr>
        <p:grpSpPr>
          <a:xfrm>
            <a:off x="7444354" y="3384381"/>
            <a:ext cx="998640" cy="651600"/>
            <a:chOff x="7444354" y="3384381"/>
            <a:chExt cx="998640" cy="651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8">
              <p14:nvContentPartPr>
                <p14:cNvPr id="69" name="Ink 68">
                  <a:extLst>
                    <a:ext uri="{FF2B5EF4-FFF2-40B4-BE49-F238E27FC236}">
                      <a16:creationId xmlns:a16="http://schemas.microsoft.com/office/drawing/2014/main" id="{4D2B8252-1E49-CA9D-5849-3BBBE2F5C313}"/>
                    </a:ext>
                  </a:extLst>
                </p14:cNvPr>
                <p14:cNvContentPartPr/>
                <p14:nvPr/>
              </p14:nvContentPartPr>
              <p14:xfrm>
                <a:off x="7444354" y="3719901"/>
                <a:ext cx="270000" cy="268920"/>
              </p14:xfrm>
            </p:contentPart>
          </mc:Choice>
          <mc:Fallback xmlns="">
            <p:pic>
              <p:nvPicPr>
                <p:cNvPr id="69" name="Ink 68">
                  <a:extLst>
                    <a:ext uri="{FF2B5EF4-FFF2-40B4-BE49-F238E27FC236}">
                      <a16:creationId xmlns:a16="http://schemas.microsoft.com/office/drawing/2014/main" id="{4D2B8252-1E49-CA9D-5849-3BBBE2F5C313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7435354" y="3711261"/>
                  <a:ext cx="287640" cy="28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0">
              <p14:nvContentPartPr>
                <p14:cNvPr id="70" name="Ink 69">
                  <a:extLst>
                    <a:ext uri="{FF2B5EF4-FFF2-40B4-BE49-F238E27FC236}">
                      <a16:creationId xmlns:a16="http://schemas.microsoft.com/office/drawing/2014/main" id="{5F603D06-EC7A-148D-209F-25B3427FED4E}"/>
                    </a:ext>
                  </a:extLst>
                </p14:cNvPr>
                <p14:cNvContentPartPr/>
                <p14:nvPr/>
              </p14:nvContentPartPr>
              <p14:xfrm>
                <a:off x="7606354" y="3662301"/>
                <a:ext cx="51840" cy="19080"/>
              </p14:xfrm>
            </p:contentPart>
          </mc:Choice>
          <mc:Fallback xmlns="">
            <p:pic>
              <p:nvPicPr>
                <p:cNvPr id="70" name="Ink 69">
                  <a:extLst>
                    <a:ext uri="{FF2B5EF4-FFF2-40B4-BE49-F238E27FC236}">
                      <a16:creationId xmlns:a16="http://schemas.microsoft.com/office/drawing/2014/main" id="{5F603D06-EC7A-148D-209F-25B3427FED4E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7597714" y="3653301"/>
                  <a:ext cx="69480" cy="3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2">
              <p14:nvContentPartPr>
                <p14:cNvPr id="71" name="Ink 70">
                  <a:extLst>
                    <a:ext uri="{FF2B5EF4-FFF2-40B4-BE49-F238E27FC236}">
                      <a16:creationId xmlns:a16="http://schemas.microsoft.com/office/drawing/2014/main" id="{09CDA5D7-28C8-0A38-4739-B26604F7AFE1}"/>
                    </a:ext>
                  </a:extLst>
                </p14:cNvPr>
                <p14:cNvContentPartPr/>
                <p14:nvPr/>
              </p14:nvContentPartPr>
              <p14:xfrm>
                <a:off x="7698514" y="3605061"/>
                <a:ext cx="89640" cy="97200"/>
              </p14:xfrm>
            </p:contentPart>
          </mc:Choice>
          <mc:Fallback xmlns="">
            <p:pic>
              <p:nvPicPr>
                <p:cNvPr id="71" name="Ink 70">
                  <a:extLst>
                    <a:ext uri="{FF2B5EF4-FFF2-40B4-BE49-F238E27FC236}">
                      <a16:creationId xmlns:a16="http://schemas.microsoft.com/office/drawing/2014/main" id="{09CDA5D7-28C8-0A38-4739-B26604F7AFE1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7689874" y="3596421"/>
                  <a:ext cx="107280" cy="11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4">
              <p14:nvContentPartPr>
                <p14:cNvPr id="72" name="Ink 71">
                  <a:extLst>
                    <a:ext uri="{FF2B5EF4-FFF2-40B4-BE49-F238E27FC236}">
                      <a16:creationId xmlns:a16="http://schemas.microsoft.com/office/drawing/2014/main" id="{92E65354-BA4C-73F6-CDAE-6442BAA16AF8}"/>
                    </a:ext>
                  </a:extLst>
                </p14:cNvPr>
                <p14:cNvContentPartPr/>
                <p14:nvPr/>
              </p14:nvContentPartPr>
              <p14:xfrm>
                <a:off x="7810474" y="3504621"/>
                <a:ext cx="142200" cy="150120"/>
              </p14:xfrm>
            </p:contentPart>
          </mc:Choice>
          <mc:Fallback xmlns="">
            <p:pic>
              <p:nvPicPr>
                <p:cNvPr id="72" name="Ink 71">
                  <a:extLst>
                    <a:ext uri="{FF2B5EF4-FFF2-40B4-BE49-F238E27FC236}">
                      <a16:creationId xmlns:a16="http://schemas.microsoft.com/office/drawing/2014/main" id="{92E65354-BA4C-73F6-CDAE-6442BAA16AF8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7801474" y="3495981"/>
                  <a:ext cx="159840" cy="16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6">
              <p14:nvContentPartPr>
                <p14:cNvPr id="73" name="Ink 72">
                  <a:extLst>
                    <a:ext uri="{FF2B5EF4-FFF2-40B4-BE49-F238E27FC236}">
                      <a16:creationId xmlns:a16="http://schemas.microsoft.com/office/drawing/2014/main" id="{7E5CA3A6-E8B5-0EC8-7824-0A33ED61451C}"/>
                    </a:ext>
                  </a:extLst>
                </p14:cNvPr>
                <p14:cNvContentPartPr/>
                <p14:nvPr/>
              </p14:nvContentPartPr>
              <p14:xfrm>
                <a:off x="7951234" y="3445941"/>
                <a:ext cx="91080" cy="97560"/>
              </p14:xfrm>
            </p:contentPart>
          </mc:Choice>
          <mc:Fallback xmlns="">
            <p:pic>
              <p:nvPicPr>
                <p:cNvPr id="73" name="Ink 72">
                  <a:extLst>
                    <a:ext uri="{FF2B5EF4-FFF2-40B4-BE49-F238E27FC236}">
                      <a16:creationId xmlns:a16="http://schemas.microsoft.com/office/drawing/2014/main" id="{7E5CA3A6-E8B5-0EC8-7824-0A33ED61451C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7942234" y="3436941"/>
                  <a:ext cx="108720" cy="11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8">
              <p14:nvContentPartPr>
                <p14:cNvPr id="74" name="Ink 73">
                  <a:extLst>
                    <a:ext uri="{FF2B5EF4-FFF2-40B4-BE49-F238E27FC236}">
                      <a16:creationId xmlns:a16="http://schemas.microsoft.com/office/drawing/2014/main" id="{4E3E216A-DAA1-DE3F-2AB8-C7A4928EDD04}"/>
                    </a:ext>
                  </a:extLst>
                </p14:cNvPr>
                <p14:cNvContentPartPr/>
                <p14:nvPr/>
              </p14:nvContentPartPr>
              <p14:xfrm>
                <a:off x="8084794" y="3384381"/>
                <a:ext cx="95400" cy="134640"/>
              </p14:xfrm>
            </p:contentPart>
          </mc:Choice>
          <mc:Fallback xmlns="">
            <p:pic>
              <p:nvPicPr>
                <p:cNvPr id="74" name="Ink 73">
                  <a:extLst>
                    <a:ext uri="{FF2B5EF4-FFF2-40B4-BE49-F238E27FC236}">
                      <a16:creationId xmlns:a16="http://schemas.microsoft.com/office/drawing/2014/main" id="{4E3E216A-DAA1-DE3F-2AB8-C7A4928EDD04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8075794" y="3375381"/>
                  <a:ext cx="113040" cy="15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0">
              <p14:nvContentPartPr>
                <p14:cNvPr id="75" name="Ink 74">
                  <a:extLst>
                    <a:ext uri="{FF2B5EF4-FFF2-40B4-BE49-F238E27FC236}">
                      <a16:creationId xmlns:a16="http://schemas.microsoft.com/office/drawing/2014/main" id="{77E86A9C-36BD-B9B4-2022-8DA0E8435735}"/>
                    </a:ext>
                  </a:extLst>
                </p14:cNvPr>
                <p14:cNvContentPartPr/>
                <p14:nvPr/>
              </p14:nvContentPartPr>
              <p14:xfrm>
                <a:off x="7650994" y="3847701"/>
                <a:ext cx="182160" cy="188280"/>
              </p14:xfrm>
            </p:contentPart>
          </mc:Choice>
          <mc:Fallback xmlns="">
            <p:pic>
              <p:nvPicPr>
                <p:cNvPr id="75" name="Ink 74">
                  <a:extLst>
                    <a:ext uri="{FF2B5EF4-FFF2-40B4-BE49-F238E27FC236}">
                      <a16:creationId xmlns:a16="http://schemas.microsoft.com/office/drawing/2014/main" id="{77E86A9C-36BD-B9B4-2022-8DA0E8435735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7642354" y="3838701"/>
                  <a:ext cx="199800" cy="20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2">
              <p14:nvContentPartPr>
                <p14:cNvPr id="76" name="Ink 75">
                  <a:extLst>
                    <a:ext uri="{FF2B5EF4-FFF2-40B4-BE49-F238E27FC236}">
                      <a16:creationId xmlns:a16="http://schemas.microsoft.com/office/drawing/2014/main" id="{2C8F0278-F058-B480-FA54-67F568697BA2}"/>
                    </a:ext>
                  </a:extLst>
                </p14:cNvPr>
                <p14:cNvContentPartPr/>
                <p14:nvPr/>
              </p14:nvContentPartPr>
              <p14:xfrm>
                <a:off x="7882114" y="3760581"/>
                <a:ext cx="65880" cy="86760"/>
              </p14:xfrm>
            </p:contentPart>
          </mc:Choice>
          <mc:Fallback xmlns="">
            <p:pic>
              <p:nvPicPr>
                <p:cNvPr id="76" name="Ink 75">
                  <a:extLst>
                    <a:ext uri="{FF2B5EF4-FFF2-40B4-BE49-F238E27FC236}">
                      <a16:creationId xmlns:a16="http://schemas.microsoft.com/office/drawing/2014/main" id="{2C8F0278-F058-B480-FA54-67F568697BA2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7873474" y="3751941"/>
                  <a:ext cx="83520" cy="10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4">
              <p14:nvContentPartPr>
                <p14:cNvPr id="77" name="Ink 76">
                  <a:extLst>
                    <a:ext uri="{FF2B5EF4-FFF2-40B4-BE49-F238E27FC236}">
                      <a16:creationId xmlns:a16="http://schemas.microsoft.com/office/drawing/2014/main" id="{3C7FD5E8-2627-4AFB-EF81-92D6292CFFF6}"/>
                    </a:ext>
                  </a:extLst>
                </p14:cNvPr>
                <p14:cNvContentPartPr/>
                <p14:nvPr/>
              </p14:nvContentPartPr>
              <p14:xfrm>
                <a:off x="7945474" y="3679941"/>
                <a:ext cx="98640" cy="147600"/>
              </p14:xfrm>
            </p:contentPart>
          </mc:Choice>
          <mc:Fallback xmlns="">
            <p:pic>
              <p:nvPicPr>
                <p:cNvPr id="77" name="Ink 76">
                  <a:extLst>
                    <a:ext uri="{FF2B5EF4-FFF2-40B4-BE49-F238E27FC236}">
                      <a16:creationId xmlns:a16="http://schemas.microsoft.com/office/drawing/2014/main" id="{3C7FD5E8-2627-4AFB-EF81-92D6292CFFF6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7936474" y="3670941"/>
                  <a:ext cx="116280" cy="16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6">
              <p14:nvContentPartPr>
                <p14:cNvPr id="78" name="Ink 77">
                  <a:extLst>
                    <a:ext uri="{FF2B5EF4-FFF2-40B4-BE49-F238E27FC236}">
                      <a16:creationId xmlns:a16="http://schemas.microsoft.com/office/drawing/2014/main" id="{C3F98439-2729-F7CA-2722-35C01FDFFAAF}"/>
                    </a:ext>
                  </a:extLst>
                </p14:cNvPr>
                <p14:cNvContentPartPr/>
                <p14:nvPr/>
              </p14:nvContentPartPr>
              <p14:xfrm>
                <a:off x="8060674" y="3696861"/>
                <a:ext cx="46440" cy="74520"/>
              </p14:xfrm>
            </p:contentPart>
          </mc:Choice>
          <mc:Fallback xmlns="">
            <p:pic>
              <p:nvPicPr>
                <p:cNvPr id="78" name="Ink 77">
                  <a:extLst>
                    <a:ext uri="{FF2B5EF4-FFF2-40B4-BE49-F238E27FC236}">
                      <a16:creationId xmlns:a16="http://schemas.microsoft.com/office/drawing/2014/main" id="{C3F98439-2729-F7CA-2722-35C01FDFFAAF}"/>
                    </a:ext>
                  </a:extLst>
                </p:cNvPr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8052034" y="3687861"/>
                  <a:ext cx="64080" cy="9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8">
              <p14:nvContentPartPr>
                <p14:cNvPr id="79" name="Ink 78">
                  <a:extLst>
                    <a:ext uri="{FF2B5EF4-FFF2-40B4-BE49-F238E27FC236}">
                      <a16:creationId xmlns:a16="http://schemas.microsoft.com/office/drawing/2014/main" id="{D247860A-AC01-3FF2-9472-5444EF4DBA77}"/>
                    </a:ext>
                  </a:extLst>
                </p14:cNvPr>
                <p14:cNvContentPartPr/>
                <p14:nvPr/>
              </p14:nvContentPartPr>
              <p14:xfrm>
                <a:off x="8097394" y="3629541"/>
                <a:ext cx="120960" cy="116640"/>
              </p14:xfrm>
            </p:contentPart>
          </mc:Choice>
          <mc:Fallback xmlns="">
            <p:pic>
              <p:nvPicPr>
                <p:cNvPr id="79" name="Ink 78">
                  <a:extLst>
                    <a:ext uri="{FF2B5EF4-FFF2-40B4-BE49-F238E27FC236}">
                      <a16:creationId xmlns:a16="http://schemas.microsoft.com/office/drawing/2014/main" id="{D247860A-AC01-3FF2-9472-5444EF4DBA77}"/>
                    </a:ext>
                  </a:extLst>
                </p:cNvPr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8088754" y="3620901"/>
                  <a:ext cx="138600" cy="13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0">
              <p14:nvContentPartPr>
                <p14:cNvPr id="80" name="Ink 79">
                  <a:extLst>
                    <a:ext uri="{FF2B5EF4-FFF2-40B4-BE49-F238E27FC236}">
                      <a16:creationId xmlns:a16="http://schemas.microsoft.com/office/drawing/2014/main" id="{40C69021-81F8-13B5-823D-B74B9E2C53B1}"/>
                    </a:ext>
                  </a:extLst>
                </p14:cNvPr>
                <p14:cNvContentPartPr/>
                <p14:nvPr/>
              </p14:nvContentPartPr>
              <p14:xfrm>
                <a:off x="8241394" y="3600741"/>
                <a:ext cx="81000" cy="90000"/>
              </p14:xfrm>
            </p:contentPart>
          </mc:Choice>
          <mc:Fallback xmlns="">
            <p:pic>
              <p:nvPicPr>
                <p:cNvPr id="80" name="Ink 79">
                  <a:extLst>
                    <a:ext uri="{FF2B5EF4-FFF2-40B4-BE49-F238E27FC236}">
                      <a16:creationId xmlns:a16="http://schemas.microsoft.com/office/drawing/2014/main" id="{40C69021-81F8-13B5-823D-B74B9E2C53B1}"/>
                    </a:ext>
                  </a:extLst>
                </p:cNvPr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8232754" y="3591741"/>
                  <a:ext cx="98640" cy="10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2">
              <p14:nvContentPartPr>
                <p14:cNvPr id="81" name="Ink 80">
                  <a:extLst>
                    <a:ext uri="{FF2B5EF4-FFF2-40B4-BE49-F238E27FC236}">
                      <a16:creationId xmlns:a16="http://schemas.microsoft.com/office/drawing/2014/main" id="{38671AC1-9D2C-8633-AE01-17FF0E46156F}"/>
                    </a:ext>
                  </a:extLst>
                </p14:cNvPr>
                <p14:cNvContentPartPr/>
                <p14:nvPr/>
              </p14:nvContentPartPr>
              <p14:xfrm>
                <a:off x="8357314" y="3524421"/>
                <a:ext cx="85680" cy="140040"/>
              </p14:xfrm>
            </p:contentPart>
          </mc:Choice>
          <mc:Fallback xmlns="">
            <p:pic>
              <p:nvPicPr>
                <p:cNvPr id="81" name="Ink 80">
                  <a:extLst>
                    <a:ext uri="{FF2B5EF4-FFF2-40B4-BE49-F238E27FC236}">
                      <a16:creationId xmlns:a16="http://schemas.microsoft.com/office/drawing/2014/main" id="{38671AC1-9D2C-8633-AE01-17FF0E46156F}"/>
                    </a:ext>
                  </a:extLst>
                </p:cNvPr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8348674" y="3515421"/>
                  <a:ext cx="103320" cy="1576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24">
            <p14:nvContentPartPr>
              <p14:cNvPr id="83" name="Ink 82">
                <a:extLst>
                  <a:ext uri="{FF2B5EF4-FFF2-40B4-BE49-F238E27FC236}">
                    <a16:creationId xmlns:a16="http://schemas.microsoft.com/office/drawing/2014/main" id="{33D1670C-65E9-7325-D590-5E69E62E1341}"/>
                  </a:ext>
                </a:extLst>
              </p14:cNvPr>
              <p14:cNvContentPartPr/>
              <p14:nvPr/>
            </p14:nvContentPartPr>
            <p14:xfrm>
              <a:off x="9344794" y="3546021"/>
              <a:ext cx="8280" cy="14400"/>
            </p14:xfrm>
          </p:contentPart>
        </mc:Choice>
        <mc:Fallback xmlns="">
          <p:pic>
            <p:nvPicPr>
              <p:cNvPr id="83" name="Ink 82">
                <a:extLst>
                  <a:ext uri="{FF2B5EF4-FFF2-40B4-BE49-F238E27FC236}">
                    <a16:creationId xmlns:a16="http://schemas.microsoft.com/office/drawing/2014/main" id="{33D1670C-65E9-7325-D590-5E69E62E1341}"/>
                  </a:ext>
                </a:extLst>
              </p:cNvPr>
              <p:cNvPicPr/>
              <p:nvPr/>
            </p:nvPicPr>
            <p:blipFill>
              <a:blip r:embed="rId125"/>
              <a:stretch>
                <a:fillRect/>
              </a:stretch>
            </p:blipFill>
            <p:spPr>
              <a:xfrm>
                <a:off x="9335794" y="3537021"/>
                <a:ext cx="25920" cy="32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6">
            <p14:nvContentPartPr>
              <p14:cNvPr id="84" name="Ink 83">
                <a:extLst>
                  <a:ext uri="{FF2B5EF4-FFF2-40B4-BE49-F238E27FC236}">
                    <a16:creationId xmlns:a16="http://schemas.microsoft.com/office/drawing/2014/main" id="{9491360A-7729-E8B9-3737-13BE053599CF}"/>
                  </a:ext>
                </a:extLst>
              </p14:cNvPr>
              <p14:cNvContentPartPr/>
              <p14:nvPr/>
            </p14:nvContentPartPr>
            <p14:xfrm>
              <a:off x="8652874" y="3465021"/>
              <a:ext cx="22320" cy="23400"/>
            </p14:xfrm>
          </p:contentPart>
        </mc:Choice>
        <mc:Fallback xmlns="">
          <p:pic>
            <p:nvPicPr>
              <p:cNvPr id="84" name="Ink 83">
                <a:extLst>
                  <a:ext uri="{FF2B5EF4-FFF2-40B4-BE49-F238E27FC236}">
                    <a16:creationId xmlns:a16="http://schemas.microsoft.com/office/drawing/2014/main" id="{9491360A-7729-E8B9-3737-13BE053599CF}"/>
                  </a:ext>
                </a:extLst>
              </p:cNvPr>
              <p:cNvPicPr/>
              <p:nvPr/>
            </p:nvPicPr>
            <p:blipFill>
              <a:blip r:embed="rId127"/>
              <a:stretch>
                <a:fillRect/>
              </a:stretch>
            </p:blipFill>
            <p:spPr>
              <a:xfrm>
                <a:off x="8644234" y="3456381"/>
                <a:ext cx="39960" cy="41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8">
            <p14:nvContentPartPr>
              <p14:cNvPr id="118" name="Ink 117">
                <a:extLst>
                  <a:ext uri="{FF2B5EF4-FFF2-40B4-BE49-F238E27FC236}">
                    <a16:creationId xmlns:a16="http://schemas.microsoft.com/office/drawing/2014/main" id="{0267DECF-6883-90F7-E01C-6B871C23BB77}"/>
                  </a:ext>
                </a:extLst>
              </p14:cNvPr>
              <p14:cNvContentPartPr/>
              <p14:nvPr/>
            </p14:nvContentPartPr>
            <p14:xfrm>
              <a:off x="8702194" y="4838061"/>
              <a:ext cx="3187440" cy="1733040"/>
            </p14:xfrm>
          </p:contentPart>
        </mc:Choice>
        <mc:Fallback xmlns="">
          <p:pic>
            <p:nvPicPr>
              <p:cNvPr id="118" name="Ink 117">
                <a:extLst>
                  <a:ext uri="{FF2B5EF4-FFF2-40B4-BE49-F238E27FC236}">
                    <a16:creationId xmlns:a16="http://schemas.microsoft.com/office/drawing/2014/main" id="{0267DECF-6883-90F7-E01C-6B871C23BB77}"/>
                  </a:ext>
                </a:extLst>
              </p:cNvPr>
              <p:cNvPicPr/>
              <p:nvPr/>
            </p:nvPicPr>
            <p:blipFill>
              <a:blip r:embed="rId129"/>
              <a:stretch>
                <a:fillRect/>
              </a:stretch>
            </p:blipFill>
            <p:spPr>
              <a:xfrm>
                <a:off x="8693554" y="4829421"/>
                <a:ext cx="3205080" cy="1750680"/>
              </a:xfrm>
              <a:prstGeom prst="rect">
                <a:avLst/>
              </a:prstGeom>
            </p:spPr>
          </p:pic>
        </mc:Fallback>
      </mc:AlternateContent>
      <p:grpSp>
        <p:nvGrpSpPr>
          <p:cNvPr id="129" name="Group 128">
            <a:extLst>
              <a:ext uri="{FF2B5EF4-FFF2-40B4-BE49-F238E27FC236}">
                <a16:creationId xmlns:a16="http://schemas.microsoft.com/office/drawing/2014/main" id="{CAC8310B-3685-6E27-7B66-D118A342604A}"/>
              </a:ext>
            </a:extLst>
          </p:cNvPr>
          <p:cNvGrpSpPr/>
          <p:nvPr/>
        </p:nvGrpSpPr>
        <p:grpSpPr>
          <a:xfrm>
            <a:off x="9210154" y="5077821"/>
            <a:ext cx="2359440" cy="1683360"/>
            <a:chOff x="9210154" y="5077821"/>
            <a:chExt cx="2359440" cy="1683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0">
              <p14:nvContentPartPr>
                <p14:cNvPr id="85" name="Ink 84">
                  <a:extLst>
                    <a:ext uri="{FF2B5EF4-FFF2-40B4-BE49-F238E27FC236}">
                      <a16:creationId xmlns:a16="http://schemas.microsoft.com/office/drawing/2014/main" id="{09A75507-3E48-C0A2-0E80-27A64CC86347}"/>
                    </a:ext>
                  </a:extLst>
                </p14:cNvPr>
                <p14:cNvContentPartPr/>
                <p14:nvPr/>
              </p14:nvContentPartPr>
              <p14:xfrm>
                <a:off x="9219514" y="5241981"/>
                <a:ext cx="250200" cy="366480"/>
              </p14:xfrm>
            </p:contentPart>
          </mc:Choice>
          <mc:Fallback xmlns="">
            <p:pic>
              <p:nvPicPr>
                <p:cNvPr id="85" name="Ink 84">
                  <a:extLst>
                    <a:ext uri="{FF2B5EF4-FFF2-40B4-BE49-F238E27FC236}">
                      <a16:creationId xmlns:a16="http://schemas.microsoft.com/office/drawing/2014/main" id="{09A75507-3E48-C0A2-0E80-27A64CC86347}"/>
                    </a:ext>
                  </a:extLst>
                </p:cNvPr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9210874" y="5232981"/>
                  <a:ext cx="267840" cy="38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2">
              <p14:nvContentPartPr>
                <p14:cNvPr id="86" name="Ink 85">
                  <a:extLst>
                    <a:ext uri="{FF2B5EF4-FFF2-40B4-BE49-F238E27FC236}">
                      <a16:creationId xmlns:a16="http://schemas.microsoft.com/office/drawing/2014/main" id="{F4E0B573-2021-3D46-5D4C-A3CB1D2BF6EF}"/>
                    </a:ext>
                  </a:extLst>
                </p14:cNvPr>
                <p14:cNvContentPartPr/>
                <p14:nvPr/>
              </p14:nvContentPartPr>
              <p14:xfrm>
                <a:off x="9499594" y="5312901"/>
                <a:ext cx="88920" cy="127440"/>
              </p14:xfrm>
            </p:contentPart>
          </mc:Choice>
          <mc:Fallback xmlns="">
            <p:pic>
              <p:nvPicPr>
                <p:cNvPr id="86" name="Ink 85">
                  <a:extLst>
                    <a:ext uri="{FF2B5EF4-FFF2-40B4-BE49-F238E27FC236}">
                      <a16:creationId xmlns:a16="http://schemas.microsoft.com/office/drawing/2014/main" id="{F4E0B573-2021-3D46-5D4C-A3CB1D2BF6EF}"/>
                    </a:ext>
                  </a:extLst>
                </p:cNvPr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9490594" y="5304261"/>
                  <a:ext cx="106560" cy="14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4">
              <p14:nvContentPartPr>
                <p14:cNvPr id="87" name="Ink 86">
                  <a:extLst>
                    <a:ext uri="{FF2B5EF4-FFF2-40B4-BE49-F238E27FC236}">
                      <a16:creationId xmlns:a16="http://schemas.microsoft.com/office/drawing/2014/main" id="{F211875F-C0C2-8E25-D92F-C8A8ABE48024}"/>
                    </a:ext>
                  </a:extLst>
                </p14:cNvPr>
                <p14:cNvContentPartPr/>
                <p14:nvPr/>
              </p14:nvContentPartPr>
              <p14:xfrm>
                <a:off x="9637114" y="5313981"/>
                <a:ext cx="54000" cy="110520"/>
              </p14:xfrm>
            </p:contentPart>
          </mc:Choice>
          <mc:Fallback xmlns="">
            <p:pic>
              <p:nvPicPr>
                <p:cNvPr id="87" name="Ink 86">
                  <a:extLst>
                    <a:ext uri="{FF2B5EF4-FFF2-40B4-BE49-F238E27FC236}">
                      <a16:creationId xmlns:a16="http://schemas.microsoft.com/office/drawing/2014/main" id="{F211875F-C0C2-8E25-D92F-C8A8ABE48024}"/>
                    </a:ext>
                  </a:extLst>
                </p:cNvPr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9628474" y="5305341"/>
                  <a:ext cx="71640" cy="12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6">
              <p14:nvContentPartPr>
                <p14:cNvPr id="88" name="Ink 87">
                  <a:extLst>
                    <a:ext uri="{FF2B5EF4-FFF2-40B4-BE49-F238E27FC236}">
                      <a16:creationId xmlns:a16="http://schemas.microsoft.com/office/drawing/2014/main" id="{B6C69188-D0A9-D7EA-3F9F-83C362B46D72}"/>
                    </a:ext>
                  </a:extLst>
                </p14:cNvPr>
                <p14:cNvContentPartPr/>
                <p14:nvPr/>
              </p14:nvContentPartPr>
              <p14:xfrm>
                <a:off x="9902074" y="5244501"/>
                <a:ext cx="23400" cy="160200"/>
              </p14:xfrm>
            </p:contentPart>
          </mc:Choice>
          <mc:Fallback xmlns="">
            <p:pic>
              <p:nvPicPr>
                <p:cNvPr id="88" name="Ink 87">
                  <a:extLst>
                    <a:ext uri="{FF2B5EF4-FFF2-40B4-BE49-F238E27FC236}">
                      <a16:creationId xmlns:a16="http://schemas.microsoft.com/office/drawing/2014/main" id="{B6C69188-D0A9-D7EA-3F9F-83C362B46D72}"/>
                    </a:ext>
                  </a:extLst>
                </p:cNvPr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9893434" y="5235861"/>
                  <a:ext cx="41040" cy="17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8">
              <p14:nvContentPartPr>
                <p14:cNvPr id="89" name="Ink 88">
                  <a:extLst>
                    <a:ext uri="{FF2B5EF4-FFF2-40B4-BE49-F238E27FC236}">
                      <a16:creationId xmlns:a16="http://schemas.microsoft.com/office/drawing/2014/main" id="{543E03DE-1A1C-9452-B680-87A65ABA8B34}"/>
                    </a:ext>
                  </a:extLst>
                </p14:cNvPr>
                <p14:cNvContentPartPr/>
                <p14:nvPr/>
              </p14:nvContentPartPr>
              <p14:xfrm>
                <a:off x="9913234" y="5211741"/>
                <a:ext cx="299880" cy="171000"/>
              </p14:xfrm>
            </p:contentPart>
          </mc:Choice>
          <mc:Fallback xmlns="">
            <p:pic>
              <p:nvPicPr>
                <p:cNvPr id="89" name="Ink 88">
                  <a:extLst>
                    <a:ext uri="{FF2B5EF4-FFF2-40B4-BE49-F238E27FC236}">
                      <a16:creationId xmlns:a16="http://schemas.microsoft.com/office/drawing/2014/main" id="{543E03DE-1A1C-9452-B680-87A65ABA8B34}"/>
                    </a:ext>
                  </a:extLst>
                </p:cNvPr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9904234" y="5202741"/>
                  <a:ext cx="317520" cy="18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0">
              <p14:nvContentPartPr>
                <p14:cNvPr id="90" name="Ink 89">
                  <a:extLst>
                    <a:ext uri="{FF2B5EF4-FFF2-40B4-BE49-F238E27FC236}">
                      <a16:creationId xmlns:a16="http://schemas.microsoft.com/office/drawing/2014/main" id="{19575FD2-AE01-3611-FA64-E3ED897758B9}"/>
                    </a:ext>
                  </a:extLst>
                </p14:cNvPr>
                <p14:cNvContentPartPr/>
                <p14:nvPr/>
              </p14:nvContentPartPr>
              <p14:xfrm>
                <a:off x="10242994" y="5128221"/>
                <a:ext cx="115560" cy="201240"/>
              </p14:xfrm>
            </p:contentPart>
          </mc:Choice>
          <mc:Fallback xmlns="">
            <p:pic>
              <p:nvPicPr>
                <p:cNvPr id="90" name="Ink 89">
                  <a:extLst>
                    <a:ext uri="{FF2B5EF4-FFF2-40B4-BE49-F238E27FC236}">
                      <a16:creationId xmlns:a16="http://schemas.microsoft.com/office/drawing/2014/main" id="{19575FD2-AE01-3611-FA64-E3ED897758B9}"/>
                    </a:ext>
                  </a:extLst>
                </p:cNvPr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10234354" y="5119221"/>
                  <a:ext cx="133200" cy="21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2">
              <p14:nvContentPartPr>
                <p14:cNvPr id="91" name="Ink 90">
                  <a:extLst>
                    <a:ext uri="{FF2B5EF4-FFF2-40B4-BE49-F238E27FC236}">
                      <a16:creationId xmlns:a16="http://schemas.microsoft.com/office/drawing/2014/main" id="{1E6CB1DC-BEE9-6B16-0D1C-58B416ECF03B}"/>
                    </a:ext>
                  </a:extLst>
                </p14:cNvPr>
                <p14:cNvContentPartPr/>
                <p14:nvPr/>
              </p14:nvContentPartPr>
              <p14:xfrm>
                <a:off x="10389874" y="5077821"/>
                <a:ext cx="447120" cy="189720"/>
              </p14:xfrm>
            </p:contentPart>
          </mc:Choice>
          <mc:Fallback xmlns="">
            <p:pic>
              <p:nvPicPr>
                <p:cNvPr id="91" name="Ink 90">
                  <a:extLst>
                    <a:ext uri="{FF2B5EF4-FFF2-40B4-BE49-F238E27FC236}">
                      <a16:creationId xmlns:a16="http://schemas.microsoft.com/office/drawing/2014/main" id="{1E6CB1DC-BEE9-6B16-0D1C-58B416ECF03B}"/>
                    </a:ext>
                  </a:extLst>
                </p:cNvPr>
                <p:cNvPicPr/>
                <p:nvPr/>
              </p:nvPicPr>
              <p:blipFill>
                <a:blip r:embed="rId143"/>
                <a:stretch>
                  <a:fillRect/>
                </a:stretch>
              </p:blipFill>
              <p:spPr>
                <a:xfrm>
                  <a:off x="10381234" y="5069181"/>
                  <a:ext cx="464760" cy="20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4">
              <p14:nvContentPartPr>
                <p14:cNvPr id="94" name="Ink 93">
                  <a:extLst>
                    <a:ext uri="{FF2B5EF4-FFF2-40B4-BE49-F238E27FC236}">
                      <a16:creationId xmlns:a16="http://schemas.microsoft.com/office/drawing/2014/main" id="{B826A305-33AC-42A9-ABBE-A749EFA0F6FB}"/>
                    </a:ext>
                  </a:extLst>
                </p14:cNvPr>
                <p14:cNvContentPartPr/>
                <p14:nvPr/>
              </p14:nvContentPartPr>
              <p14:xfrm>
                <a:off x="9264514" y="5953341"/>
                <a:ext cx="28080" cy="138240"/>
              </p14:xfrm>
            </p:contentPart>
          </mc:Choice>
          <mc:Fallback xmlns="">
            <p:pic>
              <p:nvPicPr>
                <p:cNvPr id="94" name="Ink 93">
                  <a:extLst>
                    <a:ext uri="{FF2B5EF4-FFF2-40B4-BE49-F238E27FC236}">
                      <a16:creationId xmlns:a16="http://schemas.microsoft.com/office/drawing/2014/main" id="{B826A305-33AC-42A9-ABBE-A749EFA0F6FB}"/>
                    </a:ext>
                  </a:extLst>
                </p:cNvPr>
                <p:cNvPicPr/>
                <p:nvPr/>
              </p:nvPicPr>
              <p:blipFill>
                <a:blip r:embed="rId145"/>
                <a:stretch>
                  <a:fillRect/>
                </a:stretch>
              </p:blipFill>
              <p:spPr>
                <a:xfrm>
                  <a:off x="9255514" y="5944341"/>
                  <a:ext cx="45720" cy="15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6">
              <p14:nvContentPartPr>
                <p14:cNvPr id="95" name="Ink 94">
                  <a:extLst>
                    <a:ext uri="{FF2B5EF4-FFF2-40B4-BE49-F238E27FC236}">
                      <a16:creationId xmlns:a16="http://schemas.microsoft.com/office/drawing/2014/main" id="{7B3ACE06-8E99-7DE2-2224-E3C55B40BA2F}"/>
                    </a:ext>
                  </a:extLst>
                </p14:cNvPr>
                <p14:cNvContentPartPr/>
                <p14:nvPr/>
              </p14:nvContentPartPr>
              <p14:xfrm>
                <a:off x="9210154" y="5924901"/>
                <a:ext cx="32040" cy="19080"/>
              </p14:xfrm>
            </p:contentPart>
          </mc:Choice>
          <mc:Fallback xmlns="">
            <p:pic>
              <p:nvPicPr>
                <p:cNvPr id="95" name="Ink 94">
                  <a:extLst>
                    <a:ext uri="{FF2B5EF4-FFF2-40B4-BE49-F238E27FC236}">
                      <a16:creationId xmlns:a16="http://schemas.microsoft.com/office/drawing/2014/main" id="{7B3ACE06-8E99-7DE2-2224-E3C55B40BA2F}"/>
                    </a:ext>
                  </a:extLst>
                </p:cNvPr>
                <p:cNvPicPr/>
                <p:nvPr/>
              </p:nvPicPr>
              <p:blipFill>
                <a:blip r:embed="rId147"/>
                <a:stretch>
                  <a:fillRect/>
                </a:stretch>
              </p:blipFill>
              <p:spPr>
                <a:xfrm>
                  <a:off x="9201514" y="5916261"/>
                  <a:ext cx="49680" cy="3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8">
              <p14:nvContentPartPr>
                <p14:cNvPr id="96" name="Ink 95">
                  <a:extLst>
                    <a:ext uri="{FF2B5EF4-FFF2-40B4-BE49-F238E27FC236}">
                      <a16:creationId xmlns:a16="http://schemas.microsoft.com/office/drawing/2014/main" id="{C912FADC-7356-AA3F-F608-CED013F318DE}"/>
                    </a:ext>
                  </a:extLst>
                </p14:cNvPr>
                <p14:cNvContentPartPr/>
                <p14:nvPr/>
              </p14:nvContentPartPr>
              <p14:xfrm>
                <a:off x="9329314" y="5931021"/>
                <a:ext cx="122040" cy="95760"/>
              </p14:xfrm>
            </p:contentPart>
          </mc:Choice>
          <mc:Fallback xmlns="">
            <p:pic>
              <p:nvPicPr>
                <p:cNvPr id="96" name="Ink 95">
                  <a:extLst>
                    <a:ext uri="{FF2B5EF4-FFF2-40B4-BE49-F238E27FC236}">
                      <a16:creationId xmlns:a16="http://schemas.microsoft.com/office/drawing/2014/main" id="{C912FADC-7356-AA3F-F608-CED013F318DE}"/>
                    </a:ext>
                  </a:extLst>
                </p:cNvPr>
                <p:cNvPicPr/>
                <p:nvPr/>
              </p:nvPicPr>
              <p:blipFill>
                <a:blip r:embed="rId149"/>
                <a:stretch>
                  <a:fillRect/>
                </a:stretch>
              </p:blipFill>
              <p:spPr>
                <a:xfrm>
                  <a:off x="9320674" y="5922381"/>
                  <a:ext cx="139680" cy="11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0">
              <p14:nvContentPartPr>
                <p14:cNvPr id="97" name="Ink 96">
                  <a:extLst>
                    <a:ext uri="{FF2B5EF4-FFF2-40B4-BE49-F238E27FC236}">
                      <a16:creationId xmlns:a16="http://schemas.microsoft.com/office/drawing/2014/main" id="{82DD6A0A-07CA-F80A-EE85-F911078E6EDD}"/>
                    </a:ext>
                  </a:extLst>
                </p14:cNvPr>
                <p14:cNvContentPartPr/>
                <p14:nvPr/>
              </p14:nvContentPartPr>
              <p14:xfrm>
                <a:off x="9547474" y="5772981"/>
                <a:ext cx="311040" cy="185760"/>
              </p14:xfrm>
            </p:contentPart>
          </mc:Choice>
          <mc:Fallback xmlns="">
            <p:pic>
              <p:nvPicPr>
                <p:cNvPr id="97" name="Ink 96">
                  <a:extLst>
                    <a:ext uri="{FF2B5EF4-FFF2-40B4-BE49-F238E27FC236}">
                      <a16:creationId xmlns:a16="http://schemas.microsoft.com/office/drawing/2014/main" id="{82DD6A0A-07CA-F80A-EE85-F911078E6EDD}"/>
                    </a:ext>
                  </a:extLst>
                </p:cNvPr>
                <p:cNvPicPr/>
                <p:nvPr/>
              </p:nvPicPr>
              <p:blipFill>
                <a:blip r:embed="rId151"/>
                <a:stretch>
                  <a:fillRect/>
                </a:stretch>
              </p:blipFill>
              <p:spPr>
                <a:xfrm>
                  <a:off x="9538834" y="5763981"/>
                  <a:ext cx="328680" cy="20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2">
              <p14:nvContentPartPr>
                <p14:cNvPr id="99" name="Ink 98">
                  <a:extLst>
                    <a:ext uri="{FF2B5EF4-FFF2-40B4-BE49-F238E27FC236}">
                      <a16:creationId xmlns:a16="http://schemas.microsoft.com/office/drawing/2014/main" id="{3FBFF8D1-3463-37B3-27C8-B85E515EBC75}"/>
                    </a:ext>
                  </a:extLst>
                </p14:cNvPr>
                <p14:cNvContentPartPr/>
                <p14:nvPr/>
              </p14:nvContentPartPr>
              <p14:xfrm>
                <a:off x="9876154" y="5577861"/>
                <a:ext cx="405720" cy="245520"/>
              </p14:xfrm>
            </p:contentPart>
          </mc:Choice>
          <mc:Fallback xmlns="">
            <p:pic>
              <p:nvPicPr>
                <p:cNvPr id="99" name="Ink 98">
                  <a:extLst>
                    <a:ext uri="{FF2B5EF4-FFF2-40B4-BE49-F238E27FC236}">
                      <a16:creationId xmlns:a16="http://schemas.microsoft.com/office/drawing/2014/main" id="{3FBFF8D1-3463-37B3-27C8-B85E515EBC75}"/>
                    </a:ext>
                  </a:extLst>
                </p:cNvPr>
                <p:cNvPicPr/>
                <p:nvPr/>
              </p:nvPicPr>
              <p:blipFill>
                <a:blip r:embed="rId153"/>
                <a:stretch>
                  <a:fillRect/>
                </a:stretch>
              </p:blipFill>
              <p:spPr>
                <a:xfrm>
                  <a:off x="9867514" y="5569221"/>
                  <a:ext cx="423360" cy="26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4">
              <p14:nvContentPartPr>
                <p14:cNvPr id="100" name="Ink 99">
                  <a:extLst>
                    <a:ext uri="{FF2B5EF4-FFF2-40B4-BE49-F238E27FC236}">
                      <a16:creationId xmlns:a16="http://schemas.microsoft.com/office/drawing/2014/main" id="{2EEF6271-C64A-58B5-87CD-DE7FDA361936}"/>
                    </a:ext>
                  </a:extLst>
                </p14:cNvPr>
                <p14:cNvContentPartPr/>
                <p14:nvPr/>
              </p14:nvContentPartPr>
              <p14:xfrm>
                <a:off x="10476994" y="5422701"/>
                <a:ext cx="20880" cy="191880"/>
              </p14:xfrm>
            </p:contentPart>
          </mc:Choice>
          <mc:Fallback xmlns="">
            <p:pic>
              <p:nvPicPr>
                <p:cNvPr id="100" name="Ink 99">
                  <a:extLst>
                    <a:ext uri="{FF2B5EF4-FFF2-40B4-BE49-F238E27FC236}">
                      <a16:creationId xmlns:a16="http://schemas.microsoft.com/office/drawing/2014/main" id="{2EEF6271-C64A-58B5-87CD-DE7FDA361936}"/>
                    </a:ext>
                  </a:extLst>
                </p:cNvPr>
                <p:cNvPicPr/>
                <p:nvPr/>
              </p:nvPicPr>
              <p:blipFill>
                <a:blip r:embed="rId155"/>
                <a:stretch>
                  <a:fillRect/>
                </a:stretch>
              </p:blipFill>
              <p:spPr>
                <a:xfrm>
                  <a:off x="10468354" y="5413701"/>
                  <a:ext cx="38520" cy="20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6">
              <p14:nvContentPartPr>
                <p14:cNvPr id="101" name="Ink 100">
                  <a:extLst>
                    <a:ext uri="{FF2B5EF4-FFF2-40B4-BE49-F238E27FC236}">
                      <a16:creationId xmlns:a16="http://schemas.microsoft.com/office/drawing/2014/main" id="{F32EE7D4-1D8F-4DE9-1B31-6754DD4473A0}"/>
                    </a:ext>
                  </a:extLst>
                </p14:cNvPr>
                <p14:cNvContentPartPr/>
                <p14:nvPr/>
              </p14:nvContentPartPr>
              <p14:xfrm>
                <a:off x="10513714" y="5443581"/>
                <a:ext cx="139680" cy="171360"/>
              </p14:xfrm>
            </p:contentPart>
          </mc:Choice>
          <mc:Fallback xmlns="">
            <p:pic>
              <p:nvPicPr>
                <p:cNvPr id="101" name="Ink 100">
                  <a:extLst>
                    <a:ext uri="{FF2B5EF4-FFF2-40B4-BE49-F238E27FC236}">
                      <a16:creationId xmlns:a16="http://schemas.microsoft.com/office/drawing/2014/main" id="{F32EE7D4-1D8F-4DE9-1B31-6754DD4473A0}"/>
                    </a:ext>
                  </a:extLst>
                </p:cNvPr>
                <p:cNvPicPr/>
                <p:nvPr/>
              </p:nvPicPr>
              <p:blipFill>
                <a:blip r:embed="rId157"/>
                <a:stretch>
                  <a:fillRect/>
                </a:stretch>
              </p:blipFill>
              <p:spPr>
                <a:xfrm>
                  <a:off x="10504714" y="5434581"/>
                  <a:ext cx="157320" cy="18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8">
              <p14:nvContentPartPr>
                <p14:cNvPr id="102" name="Ink 101">
                  <a:extLst>
                    <a:ext uri="{FF2B5EF4-FFF2-40B4-BE49-F238E27FC236}">
                      <a16:creationId xmlns:a16="http://schemas.microsoft.com/office/drawing/2014/main" id="{6DC15BD3-E010-224A-48BE-F37C87605478}"/>
                    </a:ext>
                  </a:extLst>
                </p14:cNvPr>
                <p14:cNvContentPartPr/>
                <p14:nvPr/>
              </p14:nvContentPartPr>
              <p14:xfrm>
                <a:off x="10673914" y="5468421"/>
                <a:ext cx="119880" cy="146880"/>
              </p14:xfrm>
            </p:contentPart>
          </mc:Choice>
          <mc:Fallback xmlns="">
            <p:pic>
              <p:nvPicPr>
                <p:cNvPr id="102" name="Ink 101">
                  <a:extLst>
                    <a:ext uri="{FF2B5EF4-FFF2-40B4-BE49-F238E27FC236}">
                      <a16:creationId xmlns:a16="http://schemas.microsoft.com/office/drawing/2014/main" id="{6DC15BD3-E010-224A-48BE-F37C87605478}"/>
                    </a:ext>
                  </a:extLst>
                </p:cNvPr>
                <p:cNvPicPr/>
                <p:nvPr/>
              </p:nvPicPr>
              <p:blipFill>
                <a:blip r:embed="rId159"/>
                <a:stretch>
                  <a:fillRect/>
                </a:stretch>
              </p:blipFill>
              <p:spPr>
                <a:xfrm>
                  <a:off x="10664914" y="5459421"/>
                  <a:ext cx="137520" cy="16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0">
              <p14:nvContentPartPr>
                <p14:cNvPr id="103" name="Ink 102">
                  <a:extLst>
                    <a:ext uri="{FF2B5EF4-FFF2-40B4-BE49-F238E27FC236}">
                      <a16:creationId xmlns:a16="http://schemas.microsoft.com/office/drawing/2014/main" id="{59456EB0-B0D0-BA12-13DB-C7164EDE292F}"/>
                    </a:ext>
                  </a:extLst>
                </p14:cNvPr>
                <p14:cNvContentPartPr/>
                <p14:nvPr/>
              </p14:nvContentPartPr>
              <p14:xfrm>
                <a:off x="9453154" y="6261141"/>
                <a:ext cx="103680" cy="194040"/>
              </p14:xfrm>
            </p:contentPart>
          </mc:Choice>
          <mc:Fallback xmlns="">
            <p:pic>
              <p:nvPicPr>
                <p:cNvPr id="103" name="Ink 102">
                  <a:extLst>
                    <a:ext uri="{FF2B5EF4-FFF2-40B4-BE49-F238E27FC236}">
                      <a16:creationId xmlns:a16="http://schemas.microsoft.com/office/drawing/2014/main" id="{59456EB0-B0D0-BA12-13DB-C7164EDE292F}"/>
                    </a:ext>
                  </a:extLst>
                </p:cNvPr>
                <p:cNvPicPr/>
                <p:nvPr/>
              </p:nvPicPr>
              <p:blipFill>
                <a:blip r:embed="rId161"/>
                <a:stretch>
                  <a:fillRect/>
                </a:stretch>
              </p:blipFill>
              <p:spPr>
                <a:xfrm>
                  <a:off x="9444514" y="6252501"/>
                  <a:ext cx="121320" cy="21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2">
              <p14:nvContentPartPr>
                <p14:cNvPr id="104" name="Ink 103">
                  <a:extLst>
                    <a:ext uri="{FF2B5EF4-FFF2-40B4-BE49-F238E27FC236}">
                      <a16:creationId xmlns:a16="http://schemas.microsoft.com/office/drawing/2014/main" id="{ED85F917-1AD8-0F20-627A-D4D3A14D401E}"/>
                    </a:ext>
                  </a:extLst>
                </p14:cNvPr>
                <p14:cNvContentPartPr/>
                <p14:nvPr/>
              </p14:nvContentPartPr>
              <p14:xfrm>
                <a:off x="9643594" y="6135861"/>
                <a:ext cx="233640" cy="274680"/>
              </p14:xfrm>
            </p:contentPart>
          </mc:Choice>
          <mc:Fallback xmlns="">
            <p:pic>
              <p:nvPicPr>
                <p:cNvPr id="104" name="Ink 103">
                  <a:extLst>
                    <a:ext uri="{FF2B5EF4-FFF2-40B4-BE49-F238E27FC236}">
                      <a16:creationId xmlns:a16="http://schemas.microsoft.com/office/drawing/2014/main" id="{ED85F917-1AD8-0F20-627A-D4D3A14D401E}"/>
                    </a:ext>
                  </a:extLst>
                </p:cNvPr>
                <p:cNvPicPr/>
                <p:nvPr/>
              </p:nvPicPr>
              <p:blipFill>
                <a:blip r:embed="rId163"/>
                <a:stretch>
                  <a:fillRect/>
                </a:stretch>
              </p:blipFill>
              <p:spPr>
                <a:xfrm>
                  <a:off x="9634954" y="6126861"/>
                  <a:ext cx="251280" cy="29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4">
              <p14:nvContentPartPr>
                <p14:cNvPr id="105" name="Ink 104">
                  <a:extLst>
                    <a:ext uri="{FF2B5EF4-FFF2-40B4-BE49-F238E27FC236}">
                      <a16:creationId xmlns:a16="http://schemas.microsoft.com/office/drawing/2014/main" id="{7A7B24EC-DC8A-C8E0-856A-59E75E5A0566}"/>
                    </a:ext>
                  </a:extLst>
                </p14:cNvPr>
                <p14:cNvContentPartPr/>
                <p14:nvPr/>
              </p14:nvContentPartPr>
              <p14:xfrm>
                <a:off x="9947794" y="6132621"/>
                <a:ext cx="162000" cy="157680"/>
              </p14:xfrm>
            </p:contentPart>
          </mc:Choice>
          <mc:Fallback xmlns="">
            <p:pic>
              <p:nvPicPr>
                <p:cNvPr id="105" name="Ink 104">
                  <a:extLst>
                    <a:ext uri="{FF2B5EF4-FFF2-40B4-BE49-F238E27FC236}">
                      <a16:creationId xmlns:a16="http://schemas.microsoft.com/office/drawing/2014/main" id="{7A7B24EC-DC8A-C8E0-856A-59E75E5A0566}"/>
                    </a:ext>
                  </a:extLst>
                </p:cNvPr>
                <p:cNvPicPr/>
                <p:nvPr/>
              </p:nvPicPr>
              <p:blipFill>
                <a:blip r:embed="rId165"/>
                <a:stretch>
                  <a:fillRect/>
                </a:stretch>
              </p:blipFill>
              <p:spPr>
                <a:xfrm>
                  <a:off x="9938794" y="6123981"/>
                  <a:ext cx="179640" cy="17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6">
              <p14:nvContentPartPr>
                <p14:cNvPr id="106" name="Ink 105">
                  <a:extLst>
                    <a:ext uri="{FF2B5EF4-FFF2-40B4-BE49-F238E27FC236}">
                      <a16:creationId xmlns:a16="http://schemas.microsoft.com/office/drawing/2014/main" id="{E9C32EA7-BC04-98BE-5C98-6ED5DDE1FF67}"/>
                    </a:ext>
                  </a:extLst>
                </p14:cNvPr>
                <p14:cNvContentPartPr/>
                <p14:nvPr/>
              </p14:nvContentPartPr>
              <p14:xfrm>
                <a:off x="10135354" y="6028221"/>
                <a:ext cx="193680" cy="148680"/>
              </p14:xfrm>
            </p:contentPart>
          </mc:Choice>
          <mc:Fallback xmlns="">
            <p:pic>
              <p:nvPicPr>
                <p:cNvPr id="106" name="Ink 105">
                  <a:extLst>
                    <a:ext uri="{FF2B5EF4-FFF2-40B4-BE49-F238E27FC236}">
                      <a16:creationId xmlns:a16="http://schemas.microsoft.com/office/drawing/2014/main" id="{E9C32EA7-BC04-98BE-5C98-6ED5DDE1FF67}"/>
                    </a:ext>
                  </a:extLst>
                </p:cNvPr>
                <p:cNvPicPr/>
                <p:nvPr/>
              </p:nvPicPr>
              <p:blipFill>
                <a:blip r:embed="rId167"/>
                <a:stretch>
                  <a:fillRect/>
                </a:stretch>
              </p:blipFill>
              <p:spPr>
                <a:xfrm>
                  <a:off x="10126354" y="6019581"/>
                  <a:ext cx="211320" cy="16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8">
              <p14:nvContentPartPr>
                <p14:cNvPr id="107" name="Ink 106">
                  <a:extLst>
                    <a:ext uri="{FF2B5EF4-FFF2-40B4-BE49-F238E27FC236}">
                      <a16:creationId xmlns:a16="http://schemas.microsoft.com/office/drawing/2014/main" id="{6D5923B2-5002-7FB0-49ED-C820E63F6FAE}"/>
                    </a:ext>
                  </a:extLst>
                </p14:cNvPr>
                <p14:cNvContentPartPr/>
                <p14:nvPr/>
              </p14:nvContentPartPr>
              <p14:xfrm>
                <a:off x="10596514" y="5928861"/>
                <a:ext cx="130320" cy="67680"/>
              </p14:xfrm>
            </p:contentPart>
          </mc:Choice>
          <mc:Fallback xmlns="">
            <p:pic>
              <p:nvPicPr>
                <p:cNvPr id="107" name="Ink 106">
                  <a:extLst>
                    <a:ext uri="{FF2B5EF4-FFF2-40B4-BE49-F238E27FC236}">
                      <a16:creationId xmlns:a16="http://schemas.microsoft.com/office/drawing/2014/main" id="{6D5923B2-5002-7FB0-49ED-C820E63F6FAE}"/>
                    </a:ext>
                  </a:extLst>
                </p:cNvPr>
                <p:cNvPicPr/>
                <p:nvPr/>
              </p:nvPicPr>
              <p:blipFill>
                <a:blip r:embed="rId169"/>
                <a:stretch>
                  <a:fillRect/>
                </a:stretch>
              </p:blipFill>
              <p:spPr>
                <a:xfrm>
                  <a:off x="10587514" y="5920221"/>
                  <a:ext cx="147960" cy="8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0">
              <p14:nvContentPartPr>
                <p14:cNvPr id="108" name="Ink 107">
                  <a:extLst>
                    <a:ext uri="{FF2B5EF4-FFF2-40B4-BE49-F238E27FC236}">
                      <a16:creationId xmlns:a16="http://schemas.microsoft.com/office/drawing/2014/main" id="{F820C11A-3B4F-7F4D-7EC8-7FB5D3EAAFD6}"/>
                    </a:ext>
                  </a:extLst>
                </p14:cNvPr>
                <p14:cNvContentPartPr/>
                <p14:nvPr/>
              </p14:nvContentPartPr>
              <p14:xfrm>
                <a:off x="10720714" y="5747061"/>
                <a:ext cx="128520" cy="221400"/>
              </p14:xfrm>
            </p:contentPart>
          </mc:Choice>
          <mc:Fallback xmlns="">
            <p:pic>
              <p:nvPicPr>
                <p:cNvPr id="108" name="Ink 107">
                  <a:extLst>
                    <a:ext uri="{FF2B5EF4-FFF2-40B4-BE49-F238E27FC236}">
                      <a16:creationId xmlns:a16="http://schemas.microsoft.com/office/drawing/2014/main" id="{F820C11A-3B4F-7F4D-7EC8-7FB5D3EAAFD6}"/>
                    </a:ext>
                  </a:extLst>
                </p:cNvPr>
                <p:cNvPicPr/>
                <p:nvPr/>
              </p:nvPicPr>
              <p:blipFill>
                <a:blip r:embed="rId171"/>
                <a:stretch>
                  <a:fillRect/>
                </a:stretch>
              </p:blipFill>
              <p:spPr>
                <a:xfrm>
                  <a:off x="10711714" y="5738061"/>
                  <a:ext cx="146160" cy="23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2">
              <p14:nvContentPartPr>
                <p14:cNvPr id="109" name="Ink 108">
                  <a:extLst>
                    <a:ext uri="{FF2B5EF4-FFF2-40B4-BE49-F238E27FC236}">
                      <a16:creationId xmlns:a16="http://schemas.microsoft.com/office/drawing/2014/main" id="{8332860A-E744-07B4-6E65-C2457DCCF6CA}"/>
                    </a:ext>
                  </a:extLst>
                </p14:cNvPr>
                <p14:cNvContentPartPr/>
                <p14:nvPr/>
              </p14:nvContentPartPr>
              <p14:xfrm>
                <a:off x="10893154" y="5667861"/>
                <a:ext cx="31320" cy="254520"/>
              </p14:xfrm>
            </p:contentPart>
          </mc:Choice>
          <mc:Fallback xmlns="">
            <p:pic>
              <p:nvPicPr>
                <p:cNvPr id="109" name="Ink 108">
                  <a:extLst>
                    <a:ext uri="{FF2B5EF4-FFF2-40B4-BE49-F238E27FC236}">
                      <a16:creationId xmlns:a16="http://schemas.microsoft.com/office/drawing/2014/main" id="{8332860A-E744-07B4-6E65-C2457DCCF6CA}"/>
                    </a:ext>
                  </a:extLst>
                </p:cNvPr>
                <p:cNvPicPr/>
                <p:nvPr/>
              </p:nvPicPr>
              <p:blipFill>
                <a:blip r:embed="rId173"/>
                <a:stretch>
                  <a:fillRect/>
                </a:stretch>
              </p:blipFill>
              <p:spPr>
                <a:xfrm>
                  <a:off x="10884514" y="5659221"/>
                  <a:ext cx="48960" cy="27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4">
              <p14:nvContentPartPr>
                <p14:cNvPr id="110" name="Ink 109">
                  <a:extLst>
                    <a:ext uri="{FF2B5EF4-FFF2-40B4-BE49-F238E27FC236}">
                      <a16:creationId xmlns:a16="http://schemas.microsoft.com/office/drawing/2014/main" id="{FCE7F903-9EA5-9CC7-5D01-24C81CB40B50}"/>
                    </a:ext>
                  </a:extLst>
                </p14:cNvPr>
                <p14:cNvContentPartPr/>
                <p14:nvPr/>
              </p14:nvContentPartPr>
              <p14:xfrm>
                <a:off x="10911154" y="5751021"/>
                <a:ext cx="91440" cy="108360"/>
              </p14:xfrm>
            </p:contentPart>
          </mc:Choice>
          <mc:Fallback xmlns="">
            <p:pic>
              <p:nvPicPr>
                <p:cNvPr id="110" name="Ink 109">
                  <a:extLst>
                    <a:ext uri="{FF2B5EF4-FFF2-40B4-BE49-F238E27FC236}">
                      <a16:creationId xmlns:a16="http://schemas.microsoft.com/office/drawing/2014/main" id="{FCE7F903-9EA5-9CC7-5D01-24C81CB40B50}"/>
                    </a:ext>
                  </a:extLst>
                </p:cNvPr>
                <p:cNvPicPr/>
                <p:nvPr/>
              </p:nvPicPr>
              <p:blipFill>
                <a:blip r:embed="rId175"/>
                <a:stretch>
                  <a:fillRect/>
                </a:stretch>
              </p:blipFill>
              <p:spPr>
                <a:xfrm>
                  <a:off x="10902154" y="5742021"/>
                  <a:ext cx="109080" cy="12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6">
              <p14:nvContentPartPr>
                <p14:cNvPr id="111" name="Ink 110">
                  <a:extLst>
                    <a:ext uri="{FF2B5EF4-FFF2-40B4-BE49-F238E27FC236}">
                      <a16:creationId xmlns:a16="http://schemas.microsoft.com/office/drawing/2014/main" id="{A2BF4D3C-E92B-8F98-69A6-598CF82BD2A3}"/>
                    </a:ext>
                  </a:extLst>
                </p14:cNvPr>
                <p14:cNvContentPartPr/>
                <p14:nvPr/>
              </p14:nvContentPartPr>
              <p14:xfrm>
                <a:off x="11005474" y="5628261"/>
                <a:ext cx="146880" cy="209880"/>
              </p14:xfrm>
            </p:contentPart>
          </mc:Choice>
          <mc:Fallback xmlns="">
            <p:pic>
              <p:nvPicPr>
                <p:cNvPr id="111" name="Ink 110">
                  <a:extLst>
                    <a:ext uri="{FF2B5EF4-FFF2-40B4-BE49-F238E27FC236}">
                      <a16:creationId xmlns:a16="http://schemas.microsoft.com/office/drawing/2014/main" id="{A2BF4D3C-E92B-8F98-69A6-598CF82BD2A3}"/>
                    </a:ext>
                  </a:extLst>
                </p:cNvPr>
                <p:cNvPicPr/>
                <p:nvPr/>
              </p:nvPicPr>
              <p:blipFill>
                <a:blip r:embed="rId177"/>
                <a:stretch>
                  <a:fillRect/>
                </a:stretch>
              </p:blipFill>
              <p:spPr>
                <a:xfrm>
                  <a:off x="10996834" y="5619261"/>
                  <a:ext cx="164520" cy="22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8">
              <p14:nvContentPartPr>
                <p14:cNvPr id="112" name="Ink 111">
                  <a:extLst>
                    <a:ext uri="{FF2B5EF4-FFF2-40B4-BE49-F238E27FC236}">
                      <a16:creationId xmlns:a16="http://schemas.microsoft.com/office/drawing/2014/main" id="{DFF30E54-36F8-9D36-C41D-564DA69D0054}"/>
                    </a:ext>
                  </a:extLst>
                </p14:cNvPr>
                <p14:cNvContentPartPr/>
                <p14:nvPr/>
              </p14:nvContentPartPr>
              <p14:xfrm>
                <a:off x="11181874" y="5519181"/>
                <a:ext cx="19440" cy="216720"/>
              </p14:xfrm>
            </p:contentPart>
          </mc:Choice>
          <mc:Fallback xmlns="">
            <p:pic>
              <p:nvPicPr>
                <p:cNvPr id="112" name="Ink 111">
                  <a:extLst>
                    <a:ext uri="{FF2B5EF4-FFF2-40B4-BE49-F238E27FC236}">
                      <a16:creationId xmlns:a16="http://schemas.microsoft.com/office/drawing/2014/main" id="{DFF30E54-36F8-9D36-C41D-564DA69D0054}"/>
                    </a:ext>
                  </a:extLst>
                </p:cNvPr>
                <p:cNvPicPr/>
                <p:nvPr/>
              </p:nvPicPr>
              <p:blipFill>
                <a:blip r:embed="rId179"/>
                <a:stretch>
                  <a:fillRect/>
                </a:stretch>
              </p:blipFill>
              <p:spPr>
                <a:xfrm>
                  <a:off x="11172874" y="5510541"/>
                  <a:ext cx="37080" cy="23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0">
              <p14:nvContentPartPr>
                <p14:cNvPr id="113" name="Ink 112">
                  <a:extLst>
                    <a:ext uri="{FF2B5EF4-FFF2-40B4-BE49-F238E27FC236}">
                      <a16:creationId xmlns:a16="http://schemas.microsoft.com/office/drawing/2014/main" id="{F6E31773-6608-53B2-394E-FB66C39D317D}"/>
                    </a:ext>
                  </a:extLst>
                </p14:cNvPr>
                <p14:cNvContentPartPr/>
                <p14:nvPr/>
              </p14:nvContentPartPr>
              <p14:xfrm>
                <a:off x="11169994" y="5669661"/>
                <a:ext cx="60120" cy="19080"/>
              </p14:xfrm>
            </p:contentPart>
          </mc:Choice>
          <mc:Fallback xmlns="">
            <p:pic>
              <p:nvPicPr>
                <p:cNvPr id="113" name="Ink 112">
                  <a:extLst>
                    <a:ext uri="{FF2B5EF4-FFF2-40B4-BE49-F238E27FC236}">
                      <a16:creationId xmlns:a16="http://schemas.microsoft.com/office/drawing/2014/main" id="{F6E31773-6608-53B2-394E-FB66C39D317D}"/>
                    </a:ext>
                  </a:extLst>
                </p:cNvPr>
                <p:cNvPicPr/>
                <p:nvPr/>
              </p:nvPicPr>
              <p:blipFill>
                <a:blip r:embed="rId181"/>
                <a:stretch>
                  <a:fillRect/>
                </a:stretch>
              </p:blipFill>
              <p:spPr>
                <a:xfrm>
                  <a:off x="11160994" y="5660661"/>
                  <a:ext cx="77760" cy="3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2">
              <p14:nvContentPartPr>
                <p14:cNvPr id="114" name="Ink 113">
                  <a:extLst>
                    <a:ext uri="{FF2B5EF4-FFF2-40B4-BE49-F238E27FC236}">
                      <a16:creationId xmlns:a16="http://schemas.microsoft.com/office/drawing/2014/main" id="{A52A18BC-53E0-2DD8-B909-FA6B0D88DDB9}"/>
                    </a:ext>
                  </a:extLst>
                </p14:cNvPr>
                <p14:cNvContentPartPr/>
                <p14:nvPr/>
              </p14:nvContentPartPr>
              <p14:xfrm>
                <a:off x="11232274" y="5660301"/>
                <a:ext cx="43920" cy="12240"/>
              </p14:xfrm>
            </p:contentPart>
          </mc:Choice>
          <mc:Fallback xmlns="">
            <p:pic>
              <p:nvPicPr>
                <p:cNvPr id="114" name="Ink 113">
                  <a:extLst>
                    <a:ext uri="{FF2B5EF4-FFF2-40B4-BE49-F238E27FC236}">
                      <a16:creationId xmlns:a16="http://schemas.microsoft.com/office/drawing/2014/main" id="{A52A18BC-53E0-2DD8-B909-FA6B0D88DDB9}"/>
                    </a:ext>
                  </a:extLst>
                </p:cNvPr>
                <p:cNvPicPr/>
                <p:nvPr/>
              </p:nvPicPr>
              <p:blipFill>
                <a:blip r:embed="rId183"/>
                <a:stretch>
                  <a:fillRect/>
                </a:stretch>
              </p:blipFill>
              <p:spPr>
                <a:xfrm>
                  <a:off x="11223274" y="5651661"/>
                  <a:ext cx="61560" cy="2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4">
              <p14:nvContentPartPr>
                <p14:cNvPr id="115" name="Ink 114">
                  <a:extLst>
                    <a:ext uri="{FF2B5EF4-FFF2-40B4-BE49-F238E27FC236}">
                      <a16:creationId xmlns:a16="http://schemas.microsoft.com/office/drawing/2014/main" id="{3E3247BB-BD35-4953-1E02-C7C7266560F6}"/>
                    </a:ext>
                  </a:extLst>
                </p14:cNvPr>
                <p14:cNvContentPartPr/>
                <p14:nvPr/>
              </p14:nvContentPartPr>
              <p14:xfrm>
                <a:off x="11230114" y="5623221"/>
                <a:ext cx="141480" cy="202680"/>
              </p14:xfrm>
            </p:contentPart>
          </mc:Choice>
          <mc:Fallback xmlns="">
            <p:pic>
              <p:nvPicPr>
                <p:cNvPr id="115" name="Ink 114">
                  <a:extLst>
                    <a:ext uri="{FF2B5EF4-FFF2-40B4-BE49-F238E27FC236}">
                      <a16:creationId xmlns:a16="http://schemas.microsoft.com/office/drawing/2014/main" id="{3E3247BB-BD35-4953-1E02-C7C7266560F6}"/>
                    </a:ext>
                  </a:extLst>
                </p:cNvPr>
                <p:cNvPicPr/>
                <p:nvPr/>
              </p:nvPicPr>
              <p:blipFill>
                <a:blip r:embed="rId185"/>
                <a:stretch>
                  <a:fillRect/>
                </a:stretch>
              </p:blipFill>
              <p:spPr>
                <a:xfrm>
                  <a:off x="11221114" y="5614221"/>
                  <a:ext cx="159120" cy="22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6">
              <p14:nvContentPartPr>
                <p14:cNvPr id="116" name="Ink 115">
                  <a:extLst>
                    <a:ext uri="{FF2B5EF4-FFF2-40B4-BE49-F238E27FC236}">
                      <a16:creationId xmlns:a16="http://schemas.microsoft.com/office/drawing/2014/main" id="{FB375EBB-AB6A-9BB6-EFC7-1AECBFED0C31}"/>
                    </a:ext>
                  </a:extLst>
                </p14:cNvPr>
                <p14:cNvContentPartPr/>
                <p14:nvPr/>
              </p14:nvContentPartPr>
              <p14:xfrm>
                <a:off x="11362594" y="5339181"/>
                <a:ext cx="207000" cy="412560"/>
              </p14:xfrm>
            </p:contentPart>
          </mc:Choice>
          <mc:Fallback xmlns="">
            <p:pic>
              <p:nvPicPr>
                <p:cNvPr id="116" name="Ink 115">
                  <a:extLst>
                    <a:ext uri="{FF2B5EF4-FFF2-40B4-BE49-F238E27FC236}">
                      <a16:creationId xmlns:a16="http://schemas.microsoft.com/office/drawing/2014/main" id="{FB375EBB-AB6A-9BB6-EFC7-1AECBFED0C31}"/>
                    </a:ext>
                  </a:extLst>
                </p:cNvPr>
                <p:cNvPicPr/>
                <p:nvPr/>
              </p:nvPicPr>
              <p:blipFill>
                <a:blip r:embed="rId187"/>
                <a:stretch>
                  <a:fillRect/>
                </a:stretch>
              </p:blipFill>
              <p:spPr>
                <a:xfrm>
                  <a:off x="11353954" y="5330541"/>
                  <a:ext cx="224640" cy="43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8">
              <p14:nvContentPartPr>
                <p14:cNvPr id="120" name="Ink 119">
                  <a:extLst>
                    <a:ext uri="{FF2B5EF4-FFF2-40B4-BE49-F238E27FC236}">
                      <a16:creationId xmlns:a16="http://schemas.microsoft.com/office/drawing/2014/main" id="{313189E8-428B-BCDB-EE8E-3687E54E85D4}"/>
                    </a:ext>
                  </a:extLst>
                </p14:cNvPr>
                <p14:cNvContentPartPr/>
                <p14:nvPr/>
              </p14:nvContentPartPr>
              <p14:xfrm>
                <a:off x="10190794" y="6602061"/>
                <a:ext cx="64080" cy="159120"/>
              </p14:xfrm>
            </p:contentPart>
          </mc:Choice>
          <mc:Fallback xmlns="">
            <p:pic>
              <p:nvPicPr>
                <p:cNvPr id="120" name="Ink 119">
                  <a:extLst>
                    <a:ext uri="{FF2B5EF4-FFF2-40B4-BE49-F238E27FC236}">
                      <a16:creationId xmlns:a16="http://schemas.microsoft.com/office/drawing/2014/main" id="{313189E8-428B-BCDB-EE8E-3687E54E85D4}"/>
                    </a:ext>
                  </a:extLst>
                </p:cNvPr>
                <p:cNvPicPr/>
                <p:nvPr/>
              </p:nvPicPr>
              <p:blipFill>
                <a:blip r:embed="rId189"/>
                <a:stretch>
                  <a:fillRect/>
                </a:stretch>
              </p:blipFill>
              <p:spPr>
                <a:xfrm>
                  <a:off x="10182154" y="6593061"/>
                  <a:ext cx="81720" cy="17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0">
              <p14:nvContentPartPr>
                <p14:cNvPr id="121" name="Ink 120">
                  <a:extLst>
                    <a:ext uri="{FF2B5EF4-FFF2-40B4-BE49-F238E27FC236}">
                      <a16:creationId xmlns:a16="http://schemas.microsoft.com/office/drawing/2014/main" id="{4420B855-BF66-B96F-B37E-5908C04BF02E}"/>
                    </a:ext>
                  </a:extLst>
                </p14:cNvPr>
                <p14:cNvContentPartPr/>
                <p14:nvPr/>
              </p14:nvContentPartPr>
              <p14:xfrm>
                <a:off x="10253434" y="6539061"/>
                <a:ext cx="122400" cy="166680"/>
              </p14:xfrm>
            </p:contentPart>
          </mc:Choice>
          <mc:Fallback xmlns="">
            <p:pic>
              <p:nvPicPr>
                <p:cNvPr id="121" name="Ink 120">
                  <a:extLst>
                    <a:ext uri="{FF2B5EF4-FFF2-40B4-BE49-F238E27FC236}">
                      <a16:creationId xmlns:a16="http://schemas.microsoft.com/office/drawing/2014/main" id="{4420B855-BF66-B96F-B37E-5908C04BF02E}"/>
                    </a:ext>
                  </a:extLst>
                </p:cNvPr>
                <p:cNvPicPr/>
                <p:nvPr/>
              </p:nvPicPr>
              <p:blipFill>
                <a:blip r:embed="rId191"/>
                <a:stretch>
                  <a:fillRect/>
                </a:stretch>
              </p:blipFill>
              <p:spPr>
                <a:xfrm>
                  <a:off x="10244434" y="6530421"/>
                  <a:ext cx="140040" cy="18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2">
              <p14:nvContentPartPr>
                <p14:cNvPr id="122" name="Ink 121">
                  <a:extLst>
                    <a:ext uri="{FF2B5EF4-FFF2-40B4-BE49-F238E27FC236}">
                      <a16:creationId xmlns:a16="http://schemas.microsoft.com/office/drawing/2014/main" id="{BBB733DF-E97F-209D-C817-0403EF72B017}"/>
                    </a:ext>
                  </a:extLst>
                </p14:cNvPr>
                <p14:cNvContentPartPr/>
                <p14:nvPr/>
              </p14:nvContentPartPr>
              <p14:xfrm>
                <a:off x="10406434" y="6640221"/>
                <a:ext cx="65520" cy="49680"/>
              </p14:xfrm>
            </p:contentPart>
          </mc:Choice>
          <mc:Fallback xmlns="">
            <p:pic>
              <p:nvPicPr>
                <p:cNvPr id="122" name="Ink 121">
                  <a:extLst>
                    <a:ext uri="{FF2B5EF4-FFF2-40B4-BE49-F238E27FC236}">
                      <a16:creationId xmlns:a16="http://schemas.microsoft.com/office/drawing/2014/main" id="{BBB733DF-E97F-209D-C817-0403EF72B017}"/>
                    </a:ext>
                  </a:extLst>
                </p:cNvPr>
                <p:cNvPicPr/>
                <p:nvPr/>
              </p:nvPicPr>
              <p:blipFill>
                <a:blip r:embed="rId193"/>
                <a:stretch>
                  <a:fillRect/>
                </a:stretch>
              </p:blipFill>
              <p:spPr>
                <a:xfrm>
                  <a:off x="10397794" y="6631581"/>
                  <a:ext cx="83160" cy="6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4">
              <p14:nvContentPartPr>
                <p14:cNvPr id="123" name="Ink 122">
                  <a:extLst>
                    <a:ext uri="{FF2B5EF4-FFF2-40B4-BE49-F238E27FC236}">
                      <a16:creationId xmlns:a16="http://schemas.microsoft.com/office/drawing/2014/main" id="{0C82286D-907B-F12C-924E-325C99BD4928}"/>
                    </a:ext>
                  </a:extLst>
                </p14:cNvPr>
                <p14:cNvContentPartPr/>
                <p14:nvPr/>
              </p14:nvContentPartPr>
              <p14:xfrm>
                <a:off x="10407154" y="6620781"/>
                <a:ext cx="106560" cy="92880"/>
              </p14:xfrm>
            </p:contentPart>
          </mc:Choice>
          <mc:Fallback xmlns="">
            <p:pic>
              <p:nvPicPr>
                <p:cNvPr id="123" name="Ink 122">
                  <a:extLst>
                    <a:ext uri="{FF2B5EF4-FFF2-40B4-BE49-F238E27FC236}">
                      <a16:creationId xmlns:a16="http://schemas.microsoft.com/office/drawing/2014/main" id="{0C82286D-907B-F12C-924E-325C99BD4928}"/>
                    </a:ext>
                  </a:extLst>
                </p:cNvPr>
                <p:cNvPicPr/>
                <p:nvPr/>
              </p:nvPicPr>
              <p:blipFill>
                <a:blip r:embed="rId195"/>
                <a:stretch>
                  <a:fillRect/>
                </a:stretch>
              </p:blipFill>
              <p:spPr>
                <a:xfrm>
                  <a:off x="10398154" y="6611781"/>
                  <a:ext cx="124200" cy="11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6">
              <p14:nvContentPartPr>
                <p14:cNvPr id="124" name="Ink 123">
                  <a:extLst>
                    <a:ext uri="{FF2B5EF4-FFF2-40B4-BE49-F238E27FC236}">
                      <a16:creationId xmlns:a16="http://schemas.microsoft.com/office/drawing/2014/main" id="{F9741026-0A49-D920-0137-39E8D519DC03}"/>
                    </a:ext>
                  </a:extLst>
                </p14:cNvPr>
                <p14:cNvContentPartPr/>
                <p14:nvPr/>
              </p14:nvContentPartPr>
              <p14:xfrm>
                <a:off x="10630354" y="6452301"/>
                <a:ext cx="77760" cy="150840"/>
              </p14:xfrm>
            </p:contentPart>
          </mc:Choice>
          <mc:Fallback xmlns="">
            <p:pic>
              <p:nvPicPr>
                <p:cNvPr id="124" name="Ink 123">
                  <a:extLst>
                    <a:ext uri="{FF2B5EF4-FFF2-40B4-BE49-F238E27FC236}">
                      <a16:creationId xmlns:a16="http://schemas.microsoft.com/office/drawing/2014/main" id="{F9741026-0A49-D920-0137-39E8D519DC03}"/>
                    </a:ext>
                  </a:extLst>
                </p:cNvPr>
                <p:cNvPicPr/>
                <p:nvPr/>
              </p:nvPicPr>
              <p:blipFill>
                <a:blip r:embed="rId197"/>
                <a:stretch>
                  <a:fillRect/>
                </a:stretch>
              </p:blipFill>
              <p:spPr>
                <a:xfrm>
                  <a:off x="10621354" y="6443301"/>
                  <a:ext cx="95400" cy="16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8">
              <p14:nvContentPartPr>
                <p14:cNvPr id="125" name="Ink 124">
                  <a:extLst>
                    <a:ext uri="{FF2B5EF4-FFF2-40B4-BE49-F238E27FC236}">
                      <a16:creationId xmlns:a16="http://schemas.microsoft.com/office/drawing/2014/main" id="{1E27DB33-905E-CFC5-F10E-39CD067D1AE8}"/>
                    </a:ext>
                  </a:extLst>
                </p14:cNvPr>
                <p14:cNvContentPartPr/>
                <p14:nvPr/>
              </p14:nvContentPartPr>
              <p14:xfrm>
                <a:off x="10824394" y="6342141"/>
                <a:ext cx="212400" cy="129240"/>
              </p14:xfrm>
            </p:contentPart>
          </mc:Choice>
          <mc:Fallback xmlns="">
            <p:pic>
              <p:nvPicPr>
                <p:cNvPr id="125" name="Ink 124">
                  <a:extLst>
                    <a:ext uri="{FF2B5EF4-FFF2-40B4-BE49-F238E27FC236}">
                      <a16:creationId xmlns:a16="http://schemas.microsoft.com/office/drawing/2014/main" id="{1E27DB33-905E-CFC5-F10E-39CD067D1AE8}"/>
                    </a:ext>
                  </a:extLst>
                </p:cNvPr>
                <p:cNvPicPr/>
                <p:nvPr/>
              </p:nvPicPr>
              <p:blipFill>
                <a:blip r:embed="rId199"/>
                <a:stretch>
                  <a:fillRect/>
                </a:stretch>
              </p:blipFill>
              <p:spPr>
                <a:xfrm>
                  <a:off x="10815394" y="6333141"/>
                  <a:ext cx="230040" cy="14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0">
              <p14:nvContentPartPr>
                <p14:cNvPr id="126" name="Ink 125">
                  <a:extLst>
                    <a:ext uri="{FF2B5EF4-FFF2-40B4-BE49-F238E27FC236}">
                      <a16:creationId xmlns:a16="http://schemas.microsoft.com/office/drawing/2014/main" id="{0EB83758-A45A-4B83-97EF-AAA6BE063A60}"/>
                    </a:ext>
                  </a:extLst>
                </p14:cNvPr>
                <p14:cNvContentPartPr/>
                <p14:nvPr/>
              </p14:nvContentPartPr>
              <p14:xfrm>
                <a:off x="10976314" y="6309021"/>
                <a:ext cx="137880" cy="114480"/>
              </p14:xfrm>
            </p:contentPart>
          </mc:Choice>
          <mc:Fallback xmlns="">
            <p:pic>
              <p:nvPicPr>
                <p:cNvPr id="126" name="Ink 125">
                  <a:extLst>
                    <a:ext uri="{FF2B5EF4-FFF2-40B4-BE49-F238E27FC236}">
                      <a16:creationId xmlns:a16="http://schemas.microsoft.com/office/drawing/2014/main" id="{0EB83758-A45A-4B83-97EF-AAA6BE063A60}"/>
                    </a:ext>
                  </a:extLst>
                </p:cNvPr>
                <p:cNvPicPr/>
                <p:nvPr/>
              </p:nvPicPr>
              <p:blipFill>
                <a:blip r:embed="rId201"/>
                <a:stretch>
                  <a:fillRect/>
                </a:stretch>
              </p:blipFill>
              <p:spPr>
                <a:xfrm>
                  <a:off x="10967314" y="6300381"/>
                  <a:ext cx="155520" cy="13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2">
              <p14:nvContentPartPr>
                <p14:cNvPr id="127" name="Ink 126">
                  <a:extLst>
                    <a:ext uri="{FF2B5EF4-FFF2-40B4-BE49-F238E27FC236}">
                      <a16:creationId xmlns:a16="http://schemas.microsoft.com/office/drawing/2014/main" id="{E00F710A-41E9-9C5B-8181-3562DA97264A}"/>
                    </a:ext>
                  </a:extLst>
                </p14:cNvPr>
                <p14:cNvContentPartPr/>
                <p14:nvPr/>
              </p14:nvContentPartPr>
              <p14:xfrm>
                <a:off x="11287354" y="6172941"/>
                <a:ext cx="77040" cy="144720"/>
              </p14:xfrm>
            </p:contentPart>
          </mc:Choice>
          <mc:Fallback xmlns="">
            <p:pic>
              <p:nvPicPr>
                <p:cNvPr id="127" name="Ink 126">
                  <a:extLst>
                    <a:ext uri="{FF2B5EF4-FFF2-40B4-BE49-F238E27FC236}">
                      <a16:creationId xmlns:a16="http://schemas.microsoft.com/office/drawing/2014/main" id="{E00F710A-41E9-9C5B-8181-3562DA97264A}"/>
                    </a:ext>
                  </a:extLst>
                </p:cNvPr>
                <p:cNvPicPr/>
                <p:nvPr/>
              </p:nvPicPr>
              <p:blipFill>
                <a:blip r:embed="rId203"/>
                <a:stretch>
                  <a:fillRect/>
                </a:stretch>
              </p:blipFill>
              <p:spPr>
                <a:xfrm>
                  <a:off x="11278354" y="6164301"/>
                  <a:ext cx="94680" cy="16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4">
              <p14:nvContentPartPr>
                <p14:cNvPr id="128" name="Ink 127">
                  <a:extLst>
                    <a:ext uri="{FF2B5EF4-FFF2-40B4-BE49-F238E27FC236}">
                      <a16:creationId xmlns:a16="http://schemas.microsoft.com/office/drawing/2014/main" id="{AE54550D-CC77-408F-0C64-59A11DCC6806}"/>
                    </a:ext>
                  </a:extLst>
                </p14:cNvPr>
                <p14:cNvContentPartPr/>
                <p14:nvPr/>
              </p14:nvContentPartPr>
              <p14:xfrm>
                <a:off x="11375194" y="6149541"/>
                <a:ext cx="138240" cy="120960"/>
              </p14:xfrm>
            </p:contentPart>
          </mc:Choice>
          <mc:Fallback xmlns="">
            <p:pic>
              <p:nvPicPr>
                <p:cNvPr id="128" name="Ink 127">
                  <a:extLst>
                    <a:ext uri="{FF2B5EF4-FFF2-40B4-BE49-F238E27FC236}">
                      <a16:creationId xmlns:a16="http://schemas.microsoft.com/office/drawing/2014/main" id="{AE54550D-CC77-408F-0C64-59A11DCC6806}"/>
                    </a:ext>
                  </a:extLst>
                </p:cNvPr>
                <p:cNvPicPr/>
                <p:nvPr/>
              </p:nvPicPr>
              <p:blipFill>
                <a:blip r:embed="rId205"/>
                <a:stretch>
                  <a:fillRect/>
                </a:stretch>
              </p:blipFill>
              <p:spPr>
                <a:xfrm>
                  <a:off x="11366194" y="6140541"/>
                  <a:ext cx="155880" cy="1386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35" name="Group 134">
            <a:extLst>
              <a:ext uri="{FF2B5EF4-FFF2-40B4-BE49-F238E27FC236}">
                <a16:creationId xmlns:a16="http://schemas.microsoft.com/office/drawing/2014/main" id="{C253BF4C-6B4F-7CEE-1965-CF68A5896CA6}"/>
              </a:ext>
            </a:extLst>
          </p:cNvPr>
          <p:cNvGrpSpPr/>
          <p:nvPr/>
        </p:nvGrpSpPr>
        <p:grpSpPr>
          <a:xfrm>
            <a:off x="10809994" y="6658941"/>
            <a:ext cx="184680" cy="127440"/>
            <a:chOff x="10809994" y="6658941"/>
            <a:chExt cx="184680" cy="127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06">
              <p14:nvContentPartPr>
                <p14:cNvPr id="130" name="Ink 129">
                  <a:extLst>
                    <a:ext uri="{FF2B5EF4-FFF2-40B4-BE49-F238E27FC236}">
                      <a16:creationId xmlns:a16="http://schemas.microsoft.com/office/drawing/2014/main" id="{D7F23FE0-8AC5-E55C-056C-4A69CD9EF452}"/>
                    </a:ext>
                  </a:extLst>
                </p14:cNvPr>
                <p14:cNvContentPartPr/>
                <p14:nvPr/>
              </p14:nvContentPartPr>
              <p14:xfrm>
                <a:off x="10809994" y="6712581"/>
                <a:ext cx="101520" cy="73800"/>
              </p14:xfrm>
            </p:contentPart>
          </mc:Choice>
          <mc:Fallback xmlns="">
            <p:pic>
              <p:nvPicPr>
                <p:cNvPr id="130" name="Ink 129">
                  <a:extLst>
                    <a:ext uri="{FF2B5EF4-FFF2-40B4-BE49-F238E27FC236}">
                      <a16:creationId xmlns:a16="http://schemas.microsoft.com/office/drawing/2014/main" id="{D7F23FE0-8AC5-E55C-056C-4A69CD9EF452}"/>
                    </a:ext>
                  </a:extLst>
                </p:cNvPr>
                <p:cNvPicPr/>
                <p:nvPr/>
              </p:nvPicPr>
              <p:blipFill>
                <a:blip r:embed="rId207"/>
                <a:stretch>
                  <a:fillRect/>
                </a:stretch>
              </p:blipFill>
              <p:spPr>
                <a:xfrm>
                  <a:off x="10800994" y="6703941"/>
                  <a:ext cx="119160" cy="9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8">
              <p14:nvContentPartPr>
                <p14:cNvPr id="131" name="Ink 130">
                  <a:extLst>
                    <a:ext uri="{FF2B5EF4-FFF2-40B4-BE49-F238E27FC236}">
                      <a16:creationId xmlns:a16="http://schemas.microsoft.com/office/drawing/2014/main" id="{73E92D7C-164F-4492-5542-3344C748FD12}"/>
                    </a:ext>
                  </a:extLst>
                </p14:cNvPr>
                <p14:cNvContentPartPr/>
                <p14:nvPr/>
              </p14:nvContentPartPr>
              <p14:xfrm>
                <a:off x="10920154" y="6658941"/>
                <a:ext cx="74520" cy="75960"/>
              </p14:xfrm>
            </p:contentPart>
          </mc:Choice>
          <mc:Fallback xmlns="">
            <p:pic>
              <p:nvPicPr>
                <p:cNvPr id="131" name="Ink 130">
                  <a:extLst>
                    <a:ext uri="{FF2B5EF4-FFF2-40B4-BE49-F238E27FC236}">
                      <a16:creationId xmlns:a16="http://schemas.microsoft.com/office/drawing/2014/main" id="{73E92D7C-164F-4492-5542-3344C748FD12}"/>
                    </a:ext>
                  </a:extLst>
                </p:cNvPr>
                <p:cNvPicPr/>
                <p:nvPr/>
              </p:nvPicPr>
              <p:blipFill>
                <a:blip r:embed="rId209"/>
                <a:stretch>
                  <a:fillRect/>
                </a:stretch>
              </p:blipFill>
              <p:spPr>
                <a:xfrm>
                  <a:off x="10911514" y="6650301"/>
                  <a:ext cx="92160" cy="936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9FD3BA51-5B1E-838E-4B3E-35D08302CD6C}"/>
              </a:ext>
            </a:extLst>
          </p:cNvPr>
          <p:cNvGrpSpPr/>
          <p:nvPr/>
        </p:nvGrpSpPr>
        <p:grpSpPr>
          <a:xfrm>
            <a:off x="11608834" y="6276981"/>
            <a:ext cx="286560" cy="173880"/>
            <a:chOff x="11608834" y="6276981"/>
            <a:chExt cx="286560" cy="173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10">
              <p14:nvContentPartPr>
                <p14:cNvPr id="132" name="Ink 131">
                  <a:extLst>
                    <a:ext uri="{FF2B5EF4-FFF2-40B4-BE49-F238E27FC236}">
                      <a16:creationId xmlns:a16="http://schemas.microsoft.com/office/drawing/2014/main" id="{98227745-DC22-3BB0-B3F7-99FBDF56E32C}"/>
                    </a:ext>
                  </a:extLst>
                </p14:cNvPr>
                <p14:cNvContentPartPr/>
                <p14:nvPr/>
              </p14:nvContentPartPr>
              <p14:xfrm>
                <a:off x="11608834" y="6364461"/>
                <a:ext cx="117000" cy="86400"/>
              </p14:xfrm>
            </p:contentPart>
          </mc:Choice>
          <mc:Fallback xmlns="">
            <p:pic>
              <p:nvPicPr>
                <p:cNvPr id="132" name="Ink 131">
                  <a:extLst>
                    <a:ext uri="{FF2B5EF4-FFF2-40B4-BE49-F238E27FC236}">
                      <a16:creationId xmlns:a16="http://schemas.microsoft.com/office/drawing/2014/main" id="{98227745-DC22-3BB0-B3F7-99FBDF56E32C}"/>
                    </a:ext>
                  </a:extLst>
                </p:cNvPr>
                <p:cNvPicPr/>
                <p:nvPr/>
              </p:nvPicPr>
              <p:blipFill>
                <a:blip r:embed="rId211"/>
                <a:stretch>
                  <a:fillRect/>
                </a:stretch>
              </p:blipFill>
              <p:spPr>
                <a:xfrm>
                  <a:off x="11599834" y="6355821"/>
                  <a:ext cx="134640" cy="10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2">
              <p14:nvContentPartPr>
                <p14:cNvPr id="133" name="Ink 132">
                  <a:extLst>
                    <a:ext uri="{FF2B5EF4-FFF2-40B4-BE49-F238E27FC236}">
                      <a16:creationId xmlns:a16="http://schemas.microsoft.com/office/drawing/2014/main" id="{E2AE7AC4-8ACB-00B1-F1ED-2762B9E16E2A}"/>
                    </a:ext>
                  </a:extLst>
                </p14:cNvPr>
                <p14:cNvContentPartPr/>
                <p14:nvPr/>
              </p14:nvContentPartPr>
              <p14:xfrm>
                <a:off x="11753194" y="6276981"/>
                <a:ext cx="142200" cy="82800"/>
              </p14:xfrm>
            </p:contentPart>
          </mc:Choice>
          <mc:Fallback xmlns="">
            <p:pic>
              <p:nvPicPr>
                <p:cNvPr id="133" name="Ink 132">
                  <a:extLst>
                    <a:ext uri="{FF2B5EF4-FFF2-40B4-BE49-F238E27FC236}">
                      <a16:creationId xmlns:a16="http://schemas.microsoft.com/office/drawing/2014/main" id="{E2AE7AC4-8ACB-00B1-F1ED-2762B9E16E2A}"/>
                    </a:ext>
                  </a:extLst>
                </p:cNvPr>
                <p:cNvPicPr/>
                <p:nvPr/>
              </p:nvPicPr>
              <p:blipFill>
                <a:blip r:embed="rId213"/>
                <a:stretch>
                  <a:fillRect/>
                </a:stretch>
              </p:blipFill>
              <p:spPr>
                <a:xfrm>
                  <a:off x="11744194" y="6268341"/>
                  <a:ext cx="159840" cy="10044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9910352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8A6C62-02B2-4D48-BD5D-BE0FC54A0BA4}"/>
              </a:ext>
            </a:extLst>
          </p:cNvPr>
          <p:cNvSpPr txBox="1"/>
          <p:nvPr/>
        </p:nvSpPr>
        <p:spPr>
          <a:xfrm>
            <a:off x="0" y="31302"/>
            <a:ext cx="18264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Calibri" panose="020F0502020204030204" pitchFamily="34" charset="0"/>
              </a:rPr>
              <a:t>Key Points: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172122D-30BC-4127-A1FA-50D41AA3597F}"/>
              </a:ext>
            </a:extLst>
          </p:cNvPr>
          <p:cNvSpPr txBox="1"/>
          <p:nvPr/>
        </p:nvSpPr>
        <p:spPr>
          <a:xfrm>
            <a:off x="762000" y="609600"/>
            <a:ext cx="50292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2708" indent="-112708"/>
            <a:r>
              <a:rPr lang="en-US" b="1" dirty="0">
                <a:latin typeface="Calibri" panose="020F0502020204030204" pitchFamily="34" charset="0"/>
              </a:rPr>
              <a:t>Binding:</a:t>
            </a:r>
          </a:p>
          <a:p>
            <a:pPr marL="569884" lvl="1" indent="-112708"/>
            <a:r>
              <a:rPr lang="en-US" dirty="0">
                <a:latin typeface="Calibri" panose="020F0502020204030204" pitchFamily="34" charset="0"/>
              </a:rPr>
              <a:t>Folded proteins have </a:t>
            </a:r>
            <a:r>
              <a:rPr lang="en-US" b="1" i="1" dirty="0">
                <a:solidFill>
                  <a:srgbClr val="C00000"/>
                </a:solidFill>
                <a:latin typeface="Calibri" panose="020F0502020204030204" pitchFamily="34" charset="0"/>
              </a:rPr>
              <a:t>binding sites </a:t>
            </a:r>
            <a:r>
              <a:rPr lang="en-US" dirty="0">
                <a:latin typeface="Calibri" panose="020F0502020204030204" pitchFamily="34" charset="0"/>
              </a:rPr>
              <a:t>that recognize other molecules (</a:t>
            </a:r>
            <a:r>
              <a:rPr lang="en-US" b="1" i="1" dirty="0">
                <a:solidFill>
                  <a:srgbClr val="C00000"/>
                </a:solidFill>
                <a:latin typeface="Calibri" panose="020F0502020204030204" pitchFamily="34" charset="0"/>
              </a:rPr>
              <a:t>ligands</a:t>
            </a:r>
            <a:r>
              <a:rPr lang="en-US" dirty="0">
                <a:latin typeface="Calibri" panose="020F0502020204030204" pitchFamily="34" charset="0"/>
              </a:rPr>
              <a:t>) using </a:t>
            </a:r>
            <a:r>
              <a:rPr lang="en-US" b="1" i="1" dirty="0">
                <a:latin typeface="Calibri" panose="020F0502020204030204" pitchFamily="34" charset="0"/>
              </a:rPr>
              <a:t>any and all </a:t>
            </a:r>
            <a:r>
              <a:rPr lang="en-US" dirty="0">
                <a:latin typeface="Calibri" panose="020F0502020204030204" pitchFamily="34" charset="0"/>
              </a:rPr>
              <a:t>of the following:</a:t>
            </a:r>
          </a:p>
          <a:p>
            <a:pPr marL="742913" lvl="1" indent="-285737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H-bonds,</a:t>
            </a:r>
          </a:p>
          <a:p>
            <a:pPr marL="742913" lvl="1" indent="-285737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van der Waals,</a:t>
            </a:r>
          </a:p>
          <a:p>
            <a:pPr marL="742913" lvl="1" indent="-285737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Electrostatic, </a:t>
            </a:r>
          </a:p>
          <a:p>
            <a:pPr marL="742913" lvl="1" indent="-285737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Non-polar interactions (hydrophobic)</a:t>
            </a:r>
          </a:p>
          <a:p>
            <a:pPr lvl="1"/>
            <a:endParaRPr lang="en-US" dirty="0">
              <a:latin typeface="Calibri" panose="020F0502020204030204" pitchFamily="34" charset="0"/>
            </a:endParaRPr>
          </a:p>
          <a:p>
            <a:pPr lvl="1"/>
            <a:r>
              <a:rPr lang="en-US" dirty="0">
                <a:latin typeface="Calibri" panose="020F0502020204030204" pitchFamily="34" charset="0"/>
              </a:rPr>
              <a:t>Binding is </a:t>
            </a:r>
            <a:r>
              <a:rPr lang="en-US" b="1" dirty="0">
                <a:latin typeface="Calibri" panose="020F0502020204030204" pitchFamily="34" charset="0"/>
              </a:rPr>
              <a:t>reversible</a:t>
            </a:r>
            <a:r>
              <a:rPr lang="en-US" dirty="0">
                <a:latin typeface="Calibri" panose="020F0502020204030204" pitchFamily="34" charset="0"/>
              </a:rPr>
              <a:t> </a:t>
            </a:r>
          </a:p>
          <a:p>
            <a:pPr lvl="1"/>
            <a:endParaRPr lang="en-US" dirty="0">
              <a:latin typeface="Calibri" panose="020F0502020204030204" pitchFamily="34" charset="0"/>
            </a:endParaRPr>
          </a:p>
          <a:p>
            <a:pPr lvl="1"/>
            <a:r>
              <a:rPr lang="en-US" dirty="0">
                <a:latin typeface="Calibri" panose="020F0502020204030204" pitchFamily="34" charset="0"/>
              </a:rPr>
              <a:t>Binding is </a:t>
            </a:r>
            <a:r>
              <a:rPr lang="en-US" b="1" dirty="0">
                <a:latin typeface="Calibri" panose="020F0502020204030204" pitchFamily="34" charset="0"/>
              </a:rPr>
              <a:t>saturable</a:t>
            </a:r>
          </a:p>
          <a:p>
            <a:pPr lvl="1"/>
            <a:endParaRPr lang="en-US" dirty="0">
              <a:latin typeface="Calibri" panose="020F0502020204030204" pitchFamily="34" charset="0"/>
            </a:endParaRPr>
          </a:p>
          <a:p>
            <a:pPr lvl="1"/>
            <a:r>
              <a:rPr lang="en-US" dirty="0">
                <a:latin typeface="Calibri" panose="020F0502020204030204" pitchFamily="34" charset="0"/>
              </a:rPr>
              <a:t>Binding ½ point (Y=0.5) occurs at K</a:t>
            </a:r>
            <a:r>
              <a:rPr lang="en-US" baseline="-25000" dirty="0">
                <a:latin typeface="Calibri" panose="020F0502020204030204" pitchFamily="34" charset="0"/>
              </a:rPr>
              <a:t>D</a:t>
            </a:r>
          </a:p>
          <a:p>
            <a:pPr lvl="1"/>
            <a:r>
              <a:rPr lang="en-US" i="1" dirty="0">
                <a:solidFill>
                  <a:srgbClr val="C00000"/>
                </a:solidFill>
                <a:latin typeface="Calibri" panose="020F0502020204030204" pitchFamily="34" charset="0"/>
              </a:rPr>
              <a:t>The higher the affinity (strength of interaction), the lower the K</a:t>
            </a:r>
            <a:r>
              <a:rPr lang="en-US" i="1" baseline="-25000" dirty="0">
                <a:solidFill>
                  <a:srgbClr val="C00000"/>
                </a:solidFill>
                <a:latin typeface="Calibri" panose="020F0502020204030204" pitchFamily="34" charset="0"/>
              </a:rPr>
              <a:t>D</a:t>
            </a:r>
            <a:endParaRPr lang="en-US" i="1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endParaRPr lang="en-US" b="1" dirty="0">
              <a:latin typeface="Calibri" panose="020F0502020204030204" pitchFamily="34" charset="0"/>
            </a:endParaRPr>
          </a:p>
          <a:p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7" name="Content Placeholder 3">
            <a:extLst>
              <a:ext uri="{FF2B5EF4-FFF2-40B4-BE49-F238E27FC236}">
                <a16:creationId xmlns:a16="http://schemas.microsoft.com/office/drawing/2014/main" id="{6EFFD6A4-DBDA-625B-F606-50C0C15AD20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88"/>
          <a:stretch/>
        </p:blipFill>
        <p:spPr>
          <a:xfrm>
            <a:off x="6248400" y="76975"/>
            <a:ext cx="3985753" cy="2214628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A2539D-1B7A-ADA7-6367-FF600E787A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6BA84-0B39-4B90-8F97-AD506C4ED4E4}" type="datetime1">
              <a:rPr lang="en-US" smtClean="0"/>
              <a:t>8/20/2023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96B4F0-297C-98CC-391F-D5163441E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 &amp; D - Lec 2 - Fall 2023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B918E7-59CB-E8DD-D41B-A398099031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22</a:t>
            </a:fld>
            <a:endParaRPr lang="en-US"/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69AC54A4-F0AC-008B-38C2-B2F7B6D0E2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4617881"/>
              </p:ext>
            </p:extLst>
          </p:nvPr>
        </p:nvGraphicFramePr>
        <p:xfrm>
          <a:off x="8483600" y="2046645"/>
          <a:ext cx="3057376" cy="4528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DLDrawObject Class" r:id="rId3" imgW="2914243" imgH="4286250" progId="MDLDrawOLE.MDLDrawObject.1">
                  <p:embed/>
                </p:oleObj>
              </mc:Choice>
              <mc:Fallback>
                <p:oleObj name="MDLDrawObject Class" r:id="rId3" imgW="2914243" imgH="4286250" progId="MDLDrawOLE.MDLDrawObject.1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145E4AF8-3671-40BD-B2F6-28130036715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83600" y="2046645"/>
                        <a:ext cx="3057376" cy="452807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81B1F24A-CF3D-0EB1-61B5-D642764E4CFF}"/>
                  </a:ext>
                </a:extLst>
              </p14:cNvPr>
              <p14:cNvContentPartPr/>
              <p14:nvPr/>
            </p14:nvContentPartPr>
            <p14:xfrm>
              <a:off x="3376402" y="1236981"/>
              <a:ext cx="1104840" cy="3060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81B1F24A-CF3D-0EB1-61B5-D642764E4CFF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367762" y="1228341"/>
                <a:ext cx="1122480" cy="48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421F07D6-2EE1-91F2-DBCF-89D886A3EE77}"/>
                  </a:ext>
                </a:extLst>
              </p14:cNvPr>
              <p14:cNvContentPartPr/>
              <p14:nvPr/>
            </p14:nvContentPartPr>
            <p14:xfrm>
              <a:off x="4115122" y="1522101"/>
              <a:ext cx="491400" cy="3312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421F07D6-2EE1-91F2-DBCF-89D886A3EE77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106482" y="1513461"/>
                <a:ext cx="509040" cy="50760"/>
              </a:xfrm>
              <a:prstGeom prst="rect">
                <a:avLst/>
              </a:prstGeom>
            </p:spPr>
          </p:pic>
        </mc:Fallback>
      </mc:AlternateContent>
      <p:grpSp>
        <p:nvGrpSpPr>
          <p:cNvPr id="21" name="Group 20">
            <a:extLst>
              <a:ext uri="{FF2B5EF4-FFF2-40B4-BE49-F238E27FC236}">
                <a16:creationId xmlns:a16="http://schemas.microsoft.com/office/drawing/2014/main" id="{4DE53EF7-CE47-DD77-8CB8-EB099E91FB10}"/>
              </a:ext>
            </a:extLst>
          </p:cNvPr>
          <p:cNvGrpSpPr/>
          <p:nvPr/>
        </p:nvGrpSpPr>
        <p:grpSpPr>
          <a:xfrm>
            <a:off x="2617522" y="1751061"/>
            <a:ext cx="2072160" cy="716040"/>
            <a:chOff x="2617522" y="1751061"/>
            <a:chExt cx="2072160" cy="7160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0F0087CB-48EF-1654-863F-7B301FA71A51}"/>
                    </a:ext>
                  </a:extLst>
                </p14:cNvPr>
                <p14:cNvContentPartPr/>
                <p14:nvPr/>
              </p14:nvContentPartPr>
              <p14:xfrm>
                <a:off x="2617522" y="1751061"/>
                <a:ext cx="201960" cy="165600"/>
              </p14:xfrm>
            </p:contentPart>
          </mc:Choice>
          <mc:Fallback xmlns=""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0F0087CB-48EF-1654-863F-7B301FA71A51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2608882" y="1742421"/>
                  <a:ext cx="219600" cy="18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461844BA-4BDA-CAFE-5805-22EB65D21711}"/>
                    </a:ext>
                  </a:extLst>
                </p14:cNvPr>
                <p14:cNvContentPartPr/>
                <p14:nvPr/>
              </p14:nvContentPartPr>
              <p14:xfrm>
                <a:off x="3126202" y="2027541"/>
                <a:ext cx="198000" cy="16524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461844BA-4BDA-CAFE-5805-22EB65D21711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3117202" y="2018541"/>
                  <a:ext cx="215640" cy="18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CFC783A7-FECB-192C-F401-FC58976B3401}"/>
                    </a:ext>
                  </a:extLst>
                </p14:cNvPr>
                <p14:cNvContentPartPr/>
                <p14:nvPr/>
              </p14:nvContentPartPr>
              <p14:xfrm>
                <a:off x="3047002" y="2270541"/>
                <a:ext cx="249480" cy="17208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CFC783A7-FECB-192C-F401-FC58976B3401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3038002" y="2261541"/>
                  <a:ext cx="267120" cy="18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BB46FF68-CBBA-674B-DFD0-EFF849E466C3}"/>
                    </a:ext>
                  </a:extLst>
                </p14:cNvPr>
                <p14:cNvContentPartPr/>
                <p14:nvPr/>
              </p14:nvContentPartPr>
              <p14:xfrm>
                <a:off x="3531202" y="1863741"/>
                <a:ext cx="334800" cy="60336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BB46FF68-CBBA-674B-DFD0-EFF849E466C3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3522202" y="1854741"/>
                  <a:ext cx="352440" cy="62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03EA62AF-7C71-DC32-91DD-0C06E9C16EAF}"/>
                    </a:ext>
                  </a:extLst>
                </p14:cNvPr>
                <p14:cNvContentPartPr/>
                <p14:nvPr/>
              </p14:nvContentPartPr>
              <p14:xfrm>
                <a:off x="4146442" y="2072541"/>
                <a:ext cx="141480" cy="9108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03EA62AF-7C71-DC32-91DD-0C06E9C16EAF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4137442" y="2063901"/>
                  <a:ext cx="159120" cy="10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4DD31C8E-8137-6D4B-6187-310E0B6E78E3}"/>
                    </a:ext>
                  </a:extLst>
                </p14:cNvPr>
                <p14:cNvContentPartPr/>
                <p14:nvPr/>
              </p14:nvContentPartPr>
              <p14:xfrm>
                <a:off x="4298362" y="1914501"/>
                <a:ext cx="137880" cy="18864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4DD31C8E-8137-6D4B-6187-310E0B6E78E3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4289362" y="1905861"/>
                  <a:ext cx="155520" cy="20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E0311823-8F60-B185-CC3B-92C96BA7AF83}"/>
                    </a:ext>
                  </a:extLst>
                </p14:cNvPr>
                <p14:cNvContentPartPr/>
                <p14:nvPr/>
              </p14:nvContentPartPr>
              <p14:xfrm>
                <a:off x="4309522" y="1984701"/>
                <a:ext cx="82800" cy="7380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E0311823-8F60-B185-CC3B-92C96BA7AF83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4300522" y="1975701"/>
                  <a:ext cx="100440" cy="9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1E8024A7-522D-CDA1-1365-9FB729D99F36}"/>
                    </a:ext>
                  </a:extLst>
                </p14:cNvPr>
                <p14:cNvContentPartPr/>
                <p14:nvPr/>
              </p14:nvContentPartPr>
              <p14:xfrm>
                <a:off x="4419682" y="1881381"/>
                <a:ext cx="161280" cy="12276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1E8024A7-522D-CDA1-1365-9FB729D99F36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4410682" y="1872741"/>
                  <a:ext cx="178920" cy="14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0C37275F-1BDC-EFFA-7484-E1A4D810A723}"/>
                    </a:ext>
                  </a:extLst>
                </p14:cNvPr>
                <p14:cNvContentPartPr/>
                <p14:nvPr/>
              </p14:nvContentPartPr>
              <p14:xfrm>
                <a:off x="4585642" y="1773741"/>
                <a:ext cx="104040" cy="17496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0C37275F-1BDC-EFFA-7484-E1A4D810A723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4576642" y="1764741"/>
                  <a:ext cx="121680" cy="1926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22" name="Ink 21">
                <a:extLst>
                  <a:ext uri="{FF2B5EF4-FFF2-40B4-BE49-F238E27FC236}">
                    <a16:creationId xmlns:a16="http://schemas.microsoft.com/office/drawing/2014/main" id="{C8355FD3-1679-EE4E-0E4C-99EE236BC474}"/>
                  </a:ext>
                </a:extLst>
              </p14:cNvPr>
              <p14:cNvContentPartPr/>
              <p14:nvPr/>
            </p14:nvContentPartPr>
            <p14:xfrm>
              <a:off x="5177842" y="2574381"/>
              <a:ext cx="266760" cy="208800"/>
            </p14:xfrm>
          </p:contentPart>
        </mc:Choice>
        <mc:Fallback xmlns="">
          <p:pic>
            <p:nvPicPr>
              <p:cNvPr id="22" name="Ink 21">
                <a:extLst>
                  <a:ext uri="{FF2B5EF4-FFF2-40B4-BE49-F238E27FC236}">
                    <a16:creationId xmlns:a16="http://schemas.microsoft.com/office/drawing/2014/main" id="{C8355FD3-1679-EE4E-0E4C-99EE236BC474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5168842" y="2565741"/>
                <a:ext cx="284400" cy="226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6E4EBA6C-2E94-D447-9540-082D0D61B631}"/>
                  </a:ext>
                </a:extLst>
              </p14:cNvPr>
              <p14:cNvContentPartPr/>
              <p14:nvPr/>
            </p14:nvContentPartPr>
            <p14:xfrm>
              <a:off x="4013962" y="2889021"/>
              <a:ext cx="796320" cy="83160"/>
            </p14:xfrm>
          </p:contentPart>
        </mc:Choice>
        <mc:Fallback xmlns=""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6E4EBA6C-2E94-D447-9540-082D0D61B631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4004962" y="2880021"/>
                <a:ext cx="813960" cy="100800"/>
              </a:xfrm>
              <a:prstGeom prst="rect">
                <a:avLst/>
              </a:prstGeom>
            </p:spPr>
          </p:pic>
        </mc:Fallback>
      </mc:AlternateContent>
      <p:grpSp>
        <p:nvGrpSpPr>
          <p:cNvPr id="38" name="Group 37">
            <a:extLst>
              <a:ext uri="{FF2B5EF4-FFF2-40B4-BE49-F238E27FC236}">
                <a16:creationId xmlns:a16="http://schemas.microsoft.com/office/drawing/2014/main" id="{BD11E991-1864-D876-38BB-F0E8447983AB}"/>
              </a:ext>
            </a:extLst>
          </p:cNvPr>
          <p:cNvGrpSpPr/>
          <p:nvPr/>
        </p:nvGrpSpPr>
        <p:grpSpPr>
          <a:xfrm>
            <a:off x="7601002" y="2913501"/>
            <a:ext cx="1530720" cy="1515960"/>
            <a:chOff x="7601002" y="2913501"/>
            <a:chExt cx="1530720" cy="15159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A9784192-60DA-1B9B-8A81-17CFB665B3E7}"/>
                    </a:ext>
                  </a:extLst>
                </p14:cNvPr>
                <p14:cNvContentPartPr/>
                <p14:nvPr/>
              </p14:nvContentPartPr>
              <p14:xfrm>
                <a:off x="8400922" y="2913501"/>
                <a:ext cx="730800" cy="63936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A9784192-60DA-1B9B-8A81-17CFB665B3E7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8392282" y="2904861"/>
                  <a:ext cx="748440" cy="65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FD43D980-C42D-10D7-4EA3-CC5DB8B5CD6B}"/>
                    </a:ext>
                  </a:extLst>
                </p14:cNvPr>
                <p14:cNvContentPartPr/>
                <p14:nvPr/>
              </p14:nvContentPartPr>
              <p14:xfrm>
                <a:off x="7601002" y="3815301"/>
                <a:ext cx="160920" cy="13968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FD43D980-C42D-10D7-4EA3-CC5DB8B5CD6B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7592362" y="3806301"/>
                  <a:ext cx="178560" cy="15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45C953EA-E1F3-B1A9-E01F-8E043F437E8D}"/>
                    </a:ext>
                  </a:extLst>
                </p14:cNvPr>
                <p14:cNvContentPartPr/>
                <p14:nvPr/>
              </p14:nvContentPartPr>
              <p14:xfrm>
                <a:off x="7831042" y="3746901"/>
                <a:ext cx="35280" cy="7272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45C953EA-E1F3-B1A9-E01F-8E043F437E8D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7822402" y="3738261"/>
                  <a:ext cx="52920" cy="9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A1CCE171-7B09-F9DE-C5A9-37B4452EA991}"/>
                    </a:ext>
                  </a:extLst>
                </p14:cNvPr>
                <p14:cNvContentPartPr/>
                <p14:nvPr/>
              </p14:nvContentPartPr>
              <p14:xfrm>
                <a:off x="7800082" y="3684981"/>
                <a:ext cx="7200" cy="504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A1CCE171-7B09-F9DE-C5A9-37B4452EA991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7791442" y="3675981"/>
                  <a:ext cx="24840" cy="2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B642D8A8-4B7D-E3AA-6761-916B43C90419}"/>
                    </a:ext>
                  </a:extLst>
                </p14:cNvPr>
                <p14:cNvContentPartPr/>
                <p14:nvPr/>
              </p14:nvContentPartPr>
              <p14:xfrm>
                <a:off x="7882882" y="3673461"/>
                <a:ext cx="113400" cy="21384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B642D8A8-4B7D-E3AA-6761-916B43C90419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7873882" y="3664821"/>
                  <a:ext cx="131040" cy="23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9191B8B0-94E1-4F6F-B2D1-EA2F57ED9852}"/>
                    </a:ext>
                  </a:extLst>
                </p14:cNvPr>
                <p14:cNvContentPartPr/>
                <p14:nvPr/>
              </p14:nvContentPartPr>
              <p14:xfrm>
                <a:off x="7982242" y="3331101"/>
                <a:ext cx="257040" cy="36396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9191B8B0-94E1-4F6F-B2D1-EA2F57ED9852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7973602" y="3322101"/>
                  <a:ext cx="274680" cy="38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20F53EFD-6BDD-36B5-C8A3-10400F2B04DC}"/>
                    </a:ext>
                  </a:extLst>
                </p14:cNvPr>
                <p14:cNvContentPartPr/>
                <p14:nvPr/>
              </p14:nvContentPartPr>
              <p14:xfrm>
                <a:off x="7621522" y="4211661"/>
                <a:ext cx="163080" cy="21780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20F53EFD-6BDD-36B5-C8A3-10400F2B04DC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7612522" y="4202661"/>
                  <a:ext cx="180720" cy="23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EEC0F112-46B2-EFA0-2B3E-5DB25765E3B2}"/>
                    </a:ext>
                  </a:extLst>
                </p14:cNvPr>
                <p14:cNvContentPartPr/>
                <p14:nvPr/>
              </p14:nvContentPartPr>
              <p14:xfrm>
                <a:off x="7791082" y="4018701"/>
                <a:ext cx="363240" cy="30528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EEC0F112-46B2-EFA0-2B3E-5DB25765E3B2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7782082" y="4010061"/>
                  <a:ext cx="380880" cy="32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1F69D3B7-5C9C-8B04-1185-0FC86449B220}"/>
                    </a:ext>
                  </a:extLst>
                </p14:cNvPr>
                <p14:cNvContentPartPr/>
                <p14:nvPr/>
              </p14:nvContentPartPr>
              <p14:xfrm>
                <a:off x="8246482" y="3903501"/>
                <a:ext cx="44280" cy="3096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1F69D3B7-5C9C-8B04-1185-0FC86449B220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8237842" y="3894861"/>
                  <a:ext cx="61920" cy="4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E138C3CC-DF1F-2BB1-E39D-4F179714C9D4}"/>
                    </a:ext>
                  </a:extLst>
                </p14:cNvPr>
                <p14:cNvContentPartPr/>
                <p14:nvPr/>
              </p14:nvContentPartPr>
              <p14:xfrm>
                <a:off x="8332522" y="3777501"/>
                <a:ext cx="100440" cy="19224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E138C3CC-DF1F-2BB1-E39D-4F179714C9D4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8323882" y="3768501"/>
                  <a:ext cx="118080" cy="20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F3BC9D48-C063-19BE-1B24-FA48D0A029E4}"/>
                    </a:ext>
                  </a:extLst>
                </p14:cNvPr>
                <p14:cNvContentPartPr/>
                <p14:nvPr/>
              </p14:nvContentPartPr>
              <p14:xfrm>
                <a:off x="8451682" y="3706941"/>
                <a:ext cx="69840" cy="9252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F3BC9D48-C063-19BE-1B24-FA48D0A029E4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8442682" y="3697941"/>
                  <a:ext cx="87480" cy="11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EE36567A-483B-89BC-B091-1DE176CAD66D}"/>
                    </a:ext>
                  </a:extLst>
                </p14:cNvPr>
                <p14:cNvContentPartPr/>
                <p14:nvPr/>
              </p14:nvContentPartPr>
              <p14:xfrm>
                <a:off x="8494522" y="3567981"/>
                <a:ext cx="82800" cy="15516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EE36567A-483B-89BC-B091-1DE176CAD66D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8485882" y="3558981"/>
                  <a:ext cx="100440" cy="17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FD6BA2CE-BB46-0B42-6EEA-93EA8AB41C20}"/>
                    </a:ext>
                  </a:extLst>
                </p14:cNvPr>
                <p14:cNvContentPartPr/>
                <p14:nvPr/>
              </p14:nvContentPartPr>
              <p14:xfrm>
                <a:off x="8618722" y="3486981"/>
                <a:ext cx="135360" cy="18720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FD6BA2CE-BB46-0B42-6EEA-93EA8AB41C20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8610082" y="3478341"/>
                  <a:ext cx="153000" cy="20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B37AAF04-66B9-7336-D1B9-BBB4BFA14D01}"/>
                    </a:ext>
                  </a:extLst>
                </p14:cNvPr>
                <p14:cNvContentPartPr/>
                <p14:nvPr/>
              </p14:nvContentPartPr>
              <p14:xfrm>
                <a:off x="8792602" y="3406341"/>
                <a:ext cx="79920" cy="18504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B37AAF04-66B9-7336-D1B9-BBB4BFA14D01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8783602" y="3397341"/>
                  <a:ext cx="97560" cy="2026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39647B7B-101A-5079-27BE-4F6A2B658C38}"/>
              </a:ext>
            </a:extLst>
          </p:cNvPr>
          <p:cNvGrpSpPr/>
          <p:nvPr/>
        </p:nvGrpSpPr>
        <p:grpSpPr>
          <a:xfrm>
            <a:off x="10504402" y="6278061"/>
            <a:ext cx="413640" cy="186120"/>
            <a:chOff x="10504402" y="6278061"/>
            <a:chExt cx="413640" cy="186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91EEF1EC-4AB5-FE35-8464-2233861ABCCF}"/>
                    </a:ext>
                  </a:extLst>
                </p14:cNvPr>
                <p14:cNvContentPartPr/>
                <p14:nvPr/>
              </p14:nvContentPartPr>
              <p14:xfrm>
                <a:off x="10504402" y="6278061"/>
                <a:ext cx="289440" cy="18612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91EEF1EC-4AB5-FE35-8464-2233861ABCCF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10495402" y="6269421"/>
                  <a:ext cx="307080" cy="20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62" name="Ink 61">
                  <a:extLst>
                    <a:ext uri="{FF2B5EF4-FFF2-40B4-BE49-F238E27FC236}">
                      <a16:creationId xmlns:a16="http://schemas.microsoft.com/office/drawing/2014/main" id="{8F98E5DE-6BB3-3439-D457-616166B7B2A3}"/>
                    </a:ext>
                  </a:extLst>
                </p14:cNvPr>
                <p14:cNvContentPartPr/>
                <p14:nvPr/>
              </p14:nvContentPartPr>
              <p14:xfrm>
                <a:off x="10712842" y="6296781"/>
                <a:ext cx="205200" cy="123840"/>
              </p14:xfrm>
            </p:contentPart>
          </mc:Choice>
          <mc:Fallback xmlns="">
            <p:pic>
              <p:nvPicPr>
                <p:cNvPr id="62" name="Ink 61">
                  <a:extLst>
                    <a:ext uri="{FF2B5EF4-FFF2-40B4-BE49-F238E27FC236}">
                      <a16:creationId xmlns:a16="http://schemas.microsoft.com/office/drawing/2014/main" id="{8F98E5DE-6BB3-3439-D457-616166B7B2A3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10704202" y="6288141"/>
                  <a:ext cx="222840" cy="1414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ACC9183-0DA0-32BE-3D68-D29DF791C8C1}"/>
              </a:ext>
            </a:extLst>
          </p:cNvPr>
          <p:cNvGrpSpPr/>
          <p:nvPr/>
        </p:nvGrpSpPr>
        <p:grpSpPr>
          <a:xfrm>
            <a:off x="10737682" y="5693061"/>
            <a:ext cx="686160" cy="413640"/>
            <a:chOff x="10737682" y="5693061"/>
            <a:chExt cx="686160" cy="413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63" name="Ink 62">
                  <a:extLst>
                    <a:ext uri="{FF2B5EF4-FFF2-40B4-BE49-F238E27FC236}">
                      <a16:creationId xmlns:a16="http://schemas.microsoft.com/office/drawing/2014/main" id="{E8A48D5E-F994-32F4-F399-B0377CACA1B4}"/>
                    </a:ext>
                  </a:extLst>
                </p14:cNvPr>
                <p14:cNvContentPartPr/>
                <p14:nvPr/>
              </p14:nvContentPartPr>
              <p14:xfrm>
                <a:off x="10737682" y="5888901"/>
                <a:ext cx="419400" cy="217800"/>
              </p14:xfrm>
            </p:contentPart>
          </mc:Choice>
          <mc:Fallback xmlns="">
            <p:pic>
              <p:nvPicPr>
                <p:cNvPr id="63" name="Ink 62">
                  <a:extLst>
                    <a:ext uri="{FF2B5EF4-FFF2-40B4-BE49-F238E27FC236}">
                      <a16:creationId xmlns:a16="http://schemas.microsoft.com/office/drawing/2014/main" id="{E8A48D5E-F994-32F4-F399-B0377CACA1B4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10728682" y="5879901"/>
                  <a:ext cx="437040" cy="23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64" name="Ink 63">
                  <a:extLst>
                    <a:ext uri="{FF2B5EF4-FFF2-40B4-BE49-F238E27FC236}">
                      <a16:creationId xmlns:a16="http://schemas.microsoft.com/office/drawing/2014/main" id="{52D4950D-1889-646D-FAAD-BD0F1D598F57}"/>
                    </a:ext>
                  </a:extLst>
                </p14:cNvPr>
                <p14:cNvContentPartPr/>
                <p14:nvPr/>
              </p14:nvContentPartPr>
              <p14:xfrm>
                <a:off x="11266522" y="5693061"/>
                <a:ext cx="157320" cy="152280"/>
              </p14:xfrm>
            </p:contentPart>
          </mc:Choice>
          <mc:Fallback xmlns="">
            <p:pic>
              <p:nvPicPr>
                <p:cNvPr id="64" name="Ink 63">
                  <a:extLst>
                    <a:ext uri="{FF2B5EF4-FFF2-40B4-BE49-F238E27FC236}">
                      <a16:creationId xmlns:a16="http://schemas.microsoft.com/office/drawing/2014/main" id="{52D4950D-1889-646D-FAAD-BD0F1D598F57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11257522" y="5684421"/>
                  <a:ext cx="174960" cy="1699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EE0C624C-9C3F-973C-54E3-58EFC1812D39}"/>
              </a:ext>
            </a:extLst>
          </p:cNvPr>
          <p:cNvGrpSpPr/>
          <p:nvPr/>
        </p:nvGrpSpPr>
        <p:grpSpPr>
          <a:xfrm>
            <a:off x="9365002" y="1269381"/>
            <a:ext cx="1649160" cy="1239840"/>
            <a:chOff x="9365002" y="1269381"/>
            <a:chExt cx="1649160" cy="12398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67" name="Ink 66">
                  <a:extLst>
                    <a:ext uri="{FF2B5EF4-FFF2-40B4-BE49-F238E27FC236}">
                      <a16:creationId xmlns:a16="http://schemas.microsoft.com/office/drawing/2014/main" id="{99C5E59B-D9CE-AC60-6867-3F9F473C412F}"/>
                    </a:ext>
                  </a:extLst>
                </p14:cNvPr>
                <p14:cNvContentPartPr/>
                <p14:nvPr/>
              </p14:nvContentPartPr>
              <p14:xfrm>
                <a:off x="9365002" y="2207901"/>
                <a:ext cx="279000" cy="285840"/>
              </p14:xfrm>
            </p:contentPart>
          </mc:Choice>
          <mc:Fallback xmlns="">
            <p:pic>
              <p:nvPicPr>
                <p:cNvPr id="67" name="Ink 66">
                  <a:extLst>
                    <a:ext uri="{FF2B5EF4-FFF2-40B4-BE49-F238E27FC236}">
                      <a16:creationId xmlns:a16="http://schemas.microsoft.com/office/drawing/2014/main" id="{99C5E59B-D9CE-AC60-6867-3F9F473C412F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9356002" y="2199261"/>
                  <a:ext cx="296640" cy="30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68" name="Ink 67">
                  <a:extLst>
                    <a:ext uri="{FF2B5EF4-FFF2-40B4-BE49-F238E27FC236}">
                      <a16:creationId xmlns:a16="http://schemas.microsoft.com/office/drawing/2014/main" id="{5A9EE08D-DA41-E643-8830-4BC9531E2944}"/>
                    </a:ext>
                  </a:extLst>
                </p14:cNvPr>
                <p14:cNvContentPartPr/>
                <p14:nvPr/>
              </p14:nvContentPartPr>
              <p14:xfrm>
                <a:off x="9380122" y="2421381"/>
                <a:ext cx="103680" cy="87840"/>
              </p14:xfrm>
            </p:contentPart>
          </mc:Choice>
          <mc:Fallback xmlns="">
            <p:pic>
              <p:nvPicPr>
                <p:cNvPr id="68" name="Ink 67">
                  <a:extLst>
                    <a:ext uri="{FF2B5EF4-FFF2-40B4-BE49-F238E27FC236}">
                      <a16:creationId xmlns:a16="http://schemas.microsoft.com/office/drawing/2014/main" id="{5A9EE08D-DA41-E643-8830-4BC9531E2944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9371482" y="2412381"/>
                  <a:ext cx="121320" cy="10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70" name="Ink 69">
                  <a:extLst>
                    <a:ext uri="{FF2B5EF4-FFF2-40B4-BE49-F238E27FC236}">
                      <a16:creationId xmlns:a16="http://schemas.microsoft.com/office/drawing/2014/main" id="{CC23A634-DC99-8B0D-D869-89FE71841B68}"/>
                    </a:ext>
                  </a:extLst>
                </p14:cNvPr>
                <p14:cNvContentPartPr/>
                <p14:nvPr/>
              </p14:nvContentPartPr>
              <p14:xfrm>
                <a:off x="9730042" y="2054541"/>
                <a:ext cx="92160" cy="98280"/>
              </p14:xfrm>
            </p:contentPart>
          </mc:Choice>
          <mc:Fallback xmlns="">
            <p:pic>
              <p:nvPicPr>
                <p:cNvPr id="70" name="Ink 69">
                  <a:extLst>
                    <a:ext uri="{FF2B5EF4-FFF2-40B4-BE49-F238E27FC236}">
                      <a16:creationId xmlns:a16="http://schemas.microsoft.com/office/drawing/2014/main" id="{CC23A634-DC99-8B0D-D869-89FE71841B68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9721042" y="2045541"/>
                  <a:ext cx="109800" cy="11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">
              <p14:nvContentPartPr>
                <p14:cNvPr id="71" name="Ink 70">
                  <a:extLst>
                    <a:ext uri="{FF2B5EF4-FFF2-40B4-BE49-F238E27FC236}">
                      <a16:creationId xmlns:a16="http://schemas.microsoft.com/office/drawing/2014/main" id="{930C64C7-B065-B771-3CD0-C69E9530939B}"/>
                    </a:ext>
                  </a:extLst>
                </p14:cNvPr>
                <p14:cNvContentPartPr/>
                <p14:nvPr/>
              </p14:nvContentPartPr>
              <p14:xfrm>
                <a:off x="9838402" y="1968141"/>
                <a:ext cx="75600" cy="69480"/>
              </p14:xfrm>
            </p:contentPart>
          </mc:Choice>
          <mc:Fallback xmlns="">
            <p:pic>
              <p:nvPicPr>
                <p:cNvPr id="71" name="Ink 70">
                  <a:extLst>
                    <a:ext uri="{FF2B5EF4-FFF2-40B4-BE49-F238E27FC236}">
                      <a16:creationId xmlns:a16="http://schemas.microsoft.com/office/drawing/2014/main" id="{930C64C7-B065-B771-3CD0-C69E9530939B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9829762" y="1959501"/>
                  <a:ext cx="93240" cy="8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">
              <p14:nvContentPartPr>
                <p14:cNvPr id="72" name="Ink 71">
                  <a:extLst>
                    <a:ext uri="{FF2B5EF4-FFF2-40B4-BE49-F238E27FC236}">
                      <a16:creationId xmlns:a16="http://schemas.microsoft.com/office/drawing/2014/main" id="{9446F004-A46F-9A4E-9137-F13160BD5197}"/>
                    </a:ext>
                  </a:extLst>
                </p14:cNvPr>
                <p14:cNvContentPartPr/>
                <p14:nvPr/>
              </p14:nvContentPartPr>
              <p14:xfrm>
                <a:off x="9946762" y="1776621"/>
                <a:ext cx="119160" cy="157680"/>
              </p14:xfrm>
            </p:contentPart>
          </mc:Choice>
          <mc:Fallback xmlns="">
            <p:pic>
              <p:nvPicPr>
                <p:cNvPr id="72" name="Ink 71">
                  <a:extLst>
                    <a:ext uri="{FF2B5EF4-FFF2-40B4-BE49-F238E27FC236}">
                      <a16:creationId xmlns:a16="http://schemas.microsoft.com/office/drawing/2014/main" id="{9446F004-A46F-9A4E-9137-F13160BD5197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9937762" y="1767981"/>
                  <a:ext cx="136800" cy="17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">
              <p14:nvContentPartPr>
                <p14:cNvPr id="73" name="Ink 72">
                  <a:extLst>
                    <a:ext uri="{FF2B5EF4-FFF2-40B4-BE49-F238E27FC236}">
                      <a16:creationId xmlns:a16="http://schemas.microsoft.com/office/drawing/2014/main" id="{F68F4190-E68A-380F-DDD7-93CCA4CCDA68}"/>
                    </a:ext>
                  </a:extLst>
                </p14:cNvPr>
                <p14:cNvContentPartPr/>
                <p14:nvPr/>
              </p14:nvContentPartPr>
              <p14:xfrm>
                <a:off x="10051882" y="1799301"/>
                <a:ext cx="102240" cy="68040"/>
              </p14:xfrm>
            </p:contentPart>
          </mc:Choice>
          <mc:Fallback xmlns="">
            <p:pic>
              <p:nvPicPr>
                <p:cNvPr id="73" name="Ink 72">
                  <a:extLst>
                    <a:ext uri="{FF2B5EF4-FFF2-40B4-BE49-F238E27FC236}">
                      <a16:creationId xmlns:a16="http://schemas.microsoft.com/office/drawing/2014/main" id="{F68F4190-E68A-380F-DDD7-93CCA4CCDA68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10043242" y="1790301"/>
                  <a:ext cx="119880" cy="8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">
              <p14:nvContentPartPr>
                <p14:cNvPr id="74" name="Ink 73">
                  <a:extLst>
                    <a:ext uri="{FF2B5EF4-FFF2-40B4-BE49-F238E27FC236}">
                      <a16:creationId xmlns:a16="http://schemas.microsoft.com/office/drawing/2014/main" id="{CF35F94E-71C0-FF28-235D-E06DE9344D99}"/>
                    </a:ext>
                  </a:extLst>
                </p14:cNvPr>
                <p14:cNvContentPartPr/>
                <p14:nvPr/>
              </p14:nvContentPartPr>
              <p14:xfrm>
                <a:off x="10154122" y="1723701"/>
                <a:ext cx="52560" cy="115920"/>
              </p14:xfrm>
            </p:contentPart>
          </mc:Choice>
          <mc:Fallback xmlns="">
            <p:pic>
              <p:nvPicPr>
                <p:cNvPr id="74" name="Ink 73">
                  <a:extLst>
                    <a:ext uri="{FF2B5EF4-FFF2-40B4-BE49-F238E27FC236}">
                      <a16:creationId xmlns:a16="http://schemas.microsoft.com/office/drawing/2014/main" id="{CF35F94E-71C0-FF28-235D-E06DE9344D99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10145122" y="1715061"/>
                  <a:ext cx="70200" cy="13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1">
              <p14:nvContentPartPr>
                <p14:cNvPr id="75" name="Ink 74">
                  <a:extLst>
                    <a:ext uri="{FF2B5EF4-FFF2-40B4-BE49-F238E27FC236}">
                      <a16:creationId xmlns:a16="http://schemas.microsoft.com/office/drawing/2014/main" id="{08B301AC-FE8D-57E0-B33C-4FF45334FE53}"/>
                    </a:ext>
                  </a:extLst>
                </p14:cNvPr>
                <p14:cNvContentPartPr/>
                <p14:nvPr/>
              </p14:nvContentPartPr>
              <p14:xfrm>
                <a:off x="10229362" y="1500501"/>
                <a:ext cx="206640" cy="255960"/>
              </p14:xfrm>
            </p:contentPart>
          </mc:Choice>
          <mc:Fallback xmlns="">
            <p:pic>
              <p:nvPicPr>
                <p:cNvPr id="75" name="Ink 74">
                  <a:extLst>
                    <a:ext uri="{FF2B5EF4-FFF2-40B4-BE49-F238E27FC236}">
                      <a16:creationId xmlns:a16="http://schemas.microsoft.com/office/drawing/2014/main" id="{08B301AC-FE8D-57E0-B33C-4FF45334FE53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10220722" y="1491861"/>
                  <a:ext cx="224280" cy="27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3">
              <p14:nvContentPartPr>
                <p14:cNvPr id="76" name="Ink 75">
                  <a:extLst>
                    <a:ext uri="{FF2B5EF4-FFF2-40B4-BE49-F238E27FC236}">
                      <a16:creationId xmlns:a16="http://schemas.microsoft.com/office/drawing/2014/main" id="{C422C71B-BADA-3BE7-A824-4A45BF95CAE2}"/>
                    </a:ext>
                  </a:extLst>
                </p14:cNvPr>
                <p14:cNvContentPartPr/>
                <p14:nvPr/>
              </p14:nvContentPartPr>
              <p14:xfrm>
                <a:off x="10492162" y="1435341"/>
                <a:ext cx="81000" cy="137160"/>
              </p14:xfrm>
            </p:contentPart>
          </mc:Choice>
          <mc:Fallback xmlns="">
            <p:pic>
              <p:nvPicPr>
                <p:cNvPr id="76" name="Ink 75">
                  <a:extLst>
                    <a:ext uri="{FF2B5EF4-FFF2-40B4-BE49-F238E27FC236}">
                      <a16:creationId xmlns:a16="http://schemas.microsoft.com/office/drawing/2014/main" id="{C422C71B-BADA-3BE7-A824-4A45BF95CAE2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10483522" y="1426341"/>
                  <a:ext cx="98640" cy="15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5">
              <p14:nvContentPartPr>
                <p14:cNvPr id="77" name="Ink 76">
                  <a:extLst>
                    <a:ext uri="{FF2B5EF4-FFF2-40B4-BE49-F238E27FC236}">
                      <a16:creationId xmlns:a16="http://schemas.microsoft.com/office/drawing/2014/main" id="{CD9CED39-8AA6-5FD1-D9B1-80A8FDFBEE26}"/>
                    </a:ext>
                  </a:extLst>
                </p14:cNvPr>
                <p14:cNvContentPartPr/>
                <p14:nvPr/>
              </p14:nvContentPartPr>
              <p14:xfrm>
                <a:off x="10542562" y="1396101"/>
                <a:ext cx="146880" cy="153720"/>
              </p14:xfrm>
            </p:contentPart>
          </mc:Choice>
          <mc:Fallback xmlns="">
            <p:pic>
              <p:nvPicPr>
                <p:cNvPr id="77" name="Ink 76">
                  <a:extLst>
                    <a:ext uri="{FF2B5EF4-FFF2-40B4-BE49-F238E27FC236}">
                      <a16:creationId xmlns:a16="http://schemas.microsoft.com/office/drawing/2014/main" id="{CD9CED39-8AA6-5FD1-D9B1-80A8FDFBEE26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10533562" y="1387101"/>
                  <a:ext cx="164520" cy="17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7">
              <p14:nvContentPartPr>
                <p14:cNvPr id="78" name="Ink 77">
                  <a:extLst>
                    <a:ext uri="{FF2B5EF4-FFF2-40B4-BE49-F238E27FC236}">
                      <a16:creationId xmlns:a16="http://schemas.microsoft.com/office/drawing/2014/main" id="{DC529E8E-E635-FD05-811F-99048F80D0C4}"/>
                    </a:ext>
                  </a:extLst>
                </p14:cNvPr>
                <p14:cNvContentPartPr/>
                <p14:nvPr/>
              </p14:nvContentPartPr>
              <p14:xfrm>
                <a:off x="10721122" y="1421301"/>
                <a:ext cx="167040" cy="87840"/>
              </p14:xfrm>
            </p:contentPart>
          </mc:Choice>
          <mc:Fallback xmlns="">
            <p:pic>
              <p:nvPicPr>
                <p:cNvPr id="78" name="Ink 77">
                  <a:extLst>
                    <a:ext uri="{FF2B5EF4-FFF2-40B4-BE49-F238E27FC236}">
                      <a16:creationId xmlns:a16="http://schemas.microsoft.com/office/drawing/2014/main" id="{DC529E8E-E635-FD05-811F-99048F80D0C4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10712482" y="1412301"/>
                  <a:ext cx="184680" cy="10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9">
              <p14:nvContentPartPr>
                <p14:cNvPr id="79" name="Ink 78">
                  <a:extLst>
                    <a:ext uri="{FF2B5EF4-FFF2-40B4-BE49-F238E27FC236}">
                      <a16:creationId xmlns:a16="http://schemas.microsoft.com/office/drawing/2014/main" id="{08AE7205-9AC4-8FE0-251F-9CE872E3E017}"/>
                    </a:ext>
                  </a:extLst>
                </p14:cNvPr>
                <p14:cNvContentPartPr/>
                <p14:nvPr/>
              </p14:nvContentPartPr>
              <p14:xfrm>
                <a:off x="10877722" y="1269381"/>
                <a:ext cx="136440" cy="131760"/>
              </p14:xfrm>
            </p:contentPart>
          </mc:Choice>
          <mc:Fallback xmlns="">
            <p:pic>
              <p:nvPicPr>
                <p:cNvPr id="79" name="Ink 78">
                  <a:extLst>
                    <a:ext uri="{FF2B5EF4-FFF2-40B4-BE49-F238E27FC236}">
                      <a16:creationId xmlns:a16="http://schemas.microsoft.com/office/drawing/2014/main" id="{08AE7205-9AC4-8FE0-251F-9CE872E3E017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10868722" y="1260381"/>
                  <a:ext cx="154080" cy="1494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C5A8BADA-F04B-88AC-643C-EAF44FDBAB9A}"/>
              </a:ext>
            </a:extLst>
          </p:cNvPr>
          <p:cNvGrpSpPr/>
          <p:nvPr/>
        </p:nvGrpSpPr>
        <p:grpSpPr>
          <a:xfrm>
            <a:off x="9513682" y="3290421"/>
            <a:ext cx="2373840" cy="627840"/>
            <a:chOff x="9513682" y="3290421"/>
            <a:chExt cx="2373840" cy="6278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1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FEE184B9-DBC0-3FEA-E347-72ACF20A3643}"/>
                    </a:ext>
                  </a:extLst>
                </p14:cNvPr>
                <p14:cNvContentPartPr/>
                <p14:nvPr/>
              </p14:nvContentPartPr>
              <p14:xfrm>
                <a:off x="9513682" y="3746181"/>
                <a:ext cx="190080" cy="17208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FEE184B9-DBC0-3FEA-E347-72ACF20A3643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9505042" y="3737541"/>
                  <a:ext cx="207720" cy="18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3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53030D91-E366-E92A-6FAF-E523760D3388}"/>
                    </a:ext>
                  </a:extLst>
                </p14:cNvPr>
                <p14:cNvContentPartPr/>
                <p14:nvPr/>
              </p14:nvContentPartPr>
              <p14:xfrm>
                <a:off x="9731482" y="3854901"/>
                <a:ext cx="46800" cy="900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53030D91-E366-E92A-6FAF-E523760D3388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9722842" y="3846261"/>
                  <a:ext cx="64440" cy="2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8267366F-C1B0-3EF1-FEC7-AD66495EFF2F}"/>
                    </a:ext>
                  </a:extLst>
                </p14:cNvPr>
                <p14:cNvContentPartPr/>
                <p14:nvPr/>
              </p14:nvContentPartPr>
              <p14:xfrm>
                <a:off x="9634282" y="3517221"/>
                <a:ext cx="775440" cy="29736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8267366F-C1B0-3EF1-FEC7-AD66495EFF2F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9625642" y="3508581"/>
                  <a:ext cx="793080" cy="31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5B3C150F-FA83-E78F-E483-29FE82D2129B}"/>
                    </a:ext>
                  </a:extLst>
                </p14:cNvPr>
                <p14:cNvContentPartPr/>
                <p14:nvPr/>
              </p14:nvContentPartPr>
              <p14:xfrm>
                <a:off x="9661282" y="3508581"/>
                <a:ext cx="75240" cy="14616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5B3C150F-FA83-E78F-E483-29FE82D2129B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9652282" y="3499941"/>
                  <a:ext cx="92880" cy="16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9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8B7B270C-9F36-FFAE-7897-6182E27D9E40}"/>
                    </a:ext>
                  </a:extLst>
                </p14:cNvPr>
                <p14:cNvContentPartPr/>
                <p14:nvPr/>
              </p14:nvContentPartPr>
              <p14:xfrm>
                <a:off x="9741202" y="3602901"/>
                <a:ext cx="72720" cy="13212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8B7B270C-9F36-FFAE-7897-6182E27D9E40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9732202" y="3594261"/>
                  <a:ext cx="90360" cy="14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92785BEA-7260-41A6-A095-981E64112DE4}"/>
                    </a:ext>
                  </a:extLst>
                </p14:cNvPr>
                <p14:cNvContentPartPr/>
                <p14:nvPr/>
              </p14:nvContentPartPr>
              <p14:xfrm>
                <a:off x="9837322" y="3677421"/>
                <a:ext cx="42120" cy="10836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92785BEA-7260-41A6-A095-981E64112DE4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9828322" y="3668781"/>
                  <a:ext cx="59760" cy="12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3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14308D67-DC63-B278-454E-C72D444A453B}"/>
                    </a:ext>
                  </a:extLst>
                </p14:cNvPr>
                <p14:cNvContentPartPr/>
                <p14:nvPr/>
              </p14:nvContentPartPr>
              <p14:xfrm>
                <a:off x="9937762" y="3632421"/>
                <a:ext cx="211680" cy="17604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14308D67-DC63-B278-454E-C72D444A453B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9929122" y="3623421"/>
                  <a:ext cx="229320" cy="19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5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190A0310-0807-5814-50AC-B61D601CCC6A}"/>
                    </a:ext>
                  </a:extLst>
                </p14:cNvPr>
                <p14:cNvContentPartPr/>
                <p14:nvPr/>
              </p14:nvContentPartPr>
              <p14:xfrm>
                <a:off x="10204522" y="3645741"/>
                <a:ext cx="108360" cy="12060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190A0310-0807-5814-50AC-B61D601CCC6A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10195882" y="3637101"/>
                  <a:ext cx="126000" cy="13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7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DC8CBA3A-10E8-E8E1-DC31-CBB3513DE3C4}"/>
                    </a:ext>
                  </a:extLst>
                </p14:cNvPr>
                <p14:cNvContentPartPr/>
                <p14:nvPr/>
              </p14:nvContentPartPr>
              <p14:xfrm>
                <a:off x="10305322" y="3578061"/>
                <a:ext cx="87840" cy="13428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DC8CBA3A-10E8-E8E1-DC31-CBB3513DE3C4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10296322" y="3569421"/>
                  <a:ext cx="105480" cy="15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9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6F2BA58D-7041-C263-B28A-D8F3881CBD8F}"/>
                    </a:ext>
                  </a:extLst>
                </p14:cNvPr>
                <p14:cNvContentPartPr/>
                <p14:nvPr/>
              </p14:nvContentPartPr>
              <p14:xfrm>
                <a:off x="10306762" y="3529461"/>
                <a:ext cx="48960" cy="11232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6F2BA58D-7041-C263-B28A-D8F3881CBD8F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10298122" y="3520821"/>
                  <a:ext cx="66600" cy="12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1">
              <p14:nvContentPartPr>
                <p14:cNvPr id="50" name="Ink 49">
                  <a:extLst>
                    <a:ext uri="{FF2B5EF4-FFF2-40B4-BE49-F238E27FC236}">
                      <a16:creationId xmlns:a16="http://schemas.microsoft.com/office/drawing/2014/main" id="{960F202A-618A-1EE3-2004-1FA179147238}"/>
                    </a:ext>
                  </a:extLst>
                </p14:cNvPr>
                <p14:cNvContentPartPr/>
                <p14:nvPr/>
              </p14:nvContentPartPr>
              <p14:xfrm>
                <a:off x="10279762" y="3679221"/>
                <a:ext cx="553680" cy="191880"/>
              </p14:xfrm>
            </p:contentPart>
          </mc:Choice>
          <mc:Fallback xmlns="">
            <p:pic>
              <p:nvPicPr>
                <p:cNvPr id="50" name="Ink 49">
                  <a:extLst>
                    <a:ext uri="{FF2B5EF4-FFF2-40B4-BE49-F238E27FC236}">
                      <a16:creationId xmlns:a16="http://schemas.microsoft.com/office/drawing/2014/main" id="{960F202A-618A-1EE3-2004-1FA179147238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10271122" y="3670581"/>
                  <a:ext cx="571320" cy="20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3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AEBE2C14-0242-33CF-3923-99ADBDA6F95B}"/>
                    </a:ext>
                  </a:extLst>
                </p14:cNvPr>
                <p14:cNvContentPartPr/>
                <p14:nvPr/>
              </p14:nvContentPartPr>
              <p14:xfrm>
                <a:off x="10891762" y="3723501"/>
                <a:ext cx="113040" cy="12060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AEBE2C14-0242-33CF-3923-99ADBDA6F95B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10883122" y="3714861"/>
                  <a:ext cx="130680" cy="13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5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34B1D927-828A-BEC5-5CDA-53831005380C}"/>
                    </a:ext>
                  </a:extLst>
                </p14:cNvPr>
                <p14:cNvContentPartPr/>
                <p14:nvPr/>
              </p14:nvContentPartPr>
              <p14:xfrm>
                <a:off x="10969522" y="3633861"/>
                <a:ext cx="75600" cy="9360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34B1D927-828A-BEC5-5CDA-53831005380C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10960882" y="3625221"/>
                  <a:ext cx="93240" cy="11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7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145A2DF0-2DF3-F622-BA9B-311DB09DD560}"/>
                    </a:ext>
                  </a:extLst>
                </p14:cNvPr>
                <p14:cNvContentPartPr/>
                <p14:nvPr/>
              </p14:nvContentPartPr>
              <p14:xfrm>
                <a:off x="11069602" y="3619821"/>
                <a:ext cx="171360" cy="9684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145A2DF0-2DF3-F622-BA9B-311DB09DD560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11060602" y="3610821"/>
                  <a:ext cx="189000" cy="11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9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500E142E-5D63-AAFE-9744-97483D6FCD26}"/>
                    </a:ext>
                  </a:extLst>
                </p14:cNvPr>
                <p14:cNvContentPartPr/>
                <p14:nvPr/>
              </p14:nvContentPartPr>
              <p14:xfrm>
                <a:off x="11268682" y="3560421"/>
                <a:ext cx="84600" cy="6264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500E142E-5D63-AAFE-9744-97483D6FCD26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11260042" y="3551781"/>
                  <a:ext cx="102240" cy="8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1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055A280C-CBB6-EE8B-F441-4D42974BE2E4}"/>
                    </a:ext>
                  </a:extLst>
                </p14:cNvPr>
                <p14:cNvContentPartPr/>
                <p14:nvPr/>
              </p14:nvContentPartPr>
              <p14:xfrm>
                <a:off x="11379922" y="3495981"/>
                <a:ext cx="72000" cy="17208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055A280C-CBB6-EE8B-F441-4D42974BE2E4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11371282" y="3487341"/>
                  <a:ext cx="89640" cy="18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3">
              <p14:nvContentPartPr>
                <p14:cNvPr id="56" name="Ink 55">
                  <a:extLst>
                    <a:ext uri="{FF2B5EF4-FFF2-40B4-BE49-F238E27FC236}">
                      <a16:creationId xmlns:a16="http://schemas.microsoft.com/office/drawing/2014/main" id="{A32015BF-792E-1700-6DF8-9CCDDB3871CF}"/>
                    </a:ext>
                  </a:extLst>
                </p14:cNvPr>
                <p14:cNvContentPartPr/>
                <p14:nvPr/>
              </p14:nvContentPartPr>
              <p14:xfrm>
                <a:off x="11469202" y="3477981"/>
                <a:ext cx="72720" cy="58680"/>
              </p14:xfrm>
            </p:contentPart>
          </mc:Choice>
          <mc:Fallback xmlns="">
            <p:pic>
              <p:nvPicPr>
                <p:cNvPr id="56" name="Ink 55">
                  <a:extLst>
                    <a:ext uri="{FF2B5EF4-FFF2-40B4-BE49-F238E27FC236}">
                      <a16:creationId xmlns:a16="http://schemas.microsoft.com/office/drawing/2014/main" id="{A32015BF-792E-1700-6DF8-9CCDDB3871CF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11460562" y="3469341"/>
                  <a:ext cx="90360" cy="7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5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5BCA4E83-237B-ED8B-AADD-3EF01E460896}"/>
                    </a:ext>
                  </a:extLst>
                </p14:cNvPr>
                <p14:cNvContentPartPr/>
                <p14:nvPr/>
              </p14:nvContentPartPr>
              <p14:xfrm>
                <a:off x="11570362" y="3306261"/>
                <a:ext cx="37800" cy="16992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5BCA4E83-237B-ED8B-AADD-3EF01E460896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11561722" y="3297261"/>
                  <a:ext cx="55440" cy="18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7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3D1FDEC7-06B9-5ED6-D3E1-BED6A4E23033}"/>
                    </a:ext>
                  </a:extLst>
                </p14:cNvPr>
                <p14:cNvContentPartPr/>
                <p14:nvPr/>
              </p14:nvContentPartPr>
              <p14:xfrm>
                <a:off x="11655682" y="3381141"/>
                <a:ext cx="60120" cy="5940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3D1FDEC7-06B9-5ED6-D3E1-BED6A4E23033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11646682" y="3372501"/>
                  <a:ext cx="77760" cy="7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9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97C75B7F-7493-24C9-1834-24D975BB3360}"/>
                    </a:ext>
                  </a:extLst>
                </p14:cNvPr>
                <p14:cNvContentPartPr/>
                <p14:nvPr/>
              </p14:nvContentPartPr>
              <p14:xfrm>
                <a:off x="11731642" y="3290421"/>
                <a:ext cx="155880" cy="9756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97C75B7F-7493-24C9-1834-24D975BB3360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11722642" y="3281781"/>
                  <a:ext cx="173520" cy="11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1">
              <p14:nvContentPartPr>
                <p14:cNvPr id="81" name="Ink 80">
                  <a:extLst>
                    <a:ext uri="{FF2B5EF4-FFF2-40B4-BE49-F238E27FC236}">
                      <a16:creationId xmlns:a16="http://schemas.microsoft.com/office/drawing/2014/main" id="{BE75A54F-DD8B-F7E9-7578-ED31921731FF}"/>
                    </a:ext>
                  </a:extLst>
                </p14:cNvPr>
                <p14:cNvContentPartPr/>
                <p14:nvPr/>
              </p14:nvContentPartPr>
              <p14:xfrm>
                <a:off x="10012642" y="3659421"/>
                <a:ext cx="9000" cy="9360"/>
              </p14:xfrm>
            </p:contentPart>
          </mc:Choice>
          <mc:Fallback xmlns="">
            <p:pic>
              <p:nvPicPr>
                <p:cNvPr id="81" name="Ink 80">
                  <a:extLst>
                    <a:ext uri="{FF2B5EF4-FFF2-40B4-BE49-F238E27FC236}">
                      <a16:creationId xmlns:a16="http://schemas.microsoft.com/office/drawing/2014/main" id="{BE75A54F-DD8B-F7E9-7578-ED31921731FF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10003642" y="3650781"/>
                  <a:ext cx="26640" cy="2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3">
              <p14:nvContentPartPr>
                <p14:cNvPr id="83" name="Ink 82">
                  <a:extLst>
                    <a:ext uri="{FF2B5EF4-FFF2-40B4-BE49-F238E27FC236}">
                      <a16:creationId xmlns:a16="http://schemas.microsoft.com/office/drawing/2014/main" id="{9CEF6E6A-96D1-F9F3-5BF0-633773E2008B}"/>
                    </a:ext>
                  </a:extLst>
                </p14:cNvPr>
                <p14:cNvContentPartPr/>
                <p14:nvPr/>
              </p14:nvContentPartPr>
              <p14:xfrm>
                <a:off x="11091922" y="3646101"/>
                <a:ext cx="443160" cy="236160"/>
              </p14:xfrm>
            </p:contentPart>
          </mc:Choice>
          <mc:Fallback xmlns="">
            <p:pic>
              <p:nvPicPr>
                <p:cNvPr id="83" name="Ink 82">
                  <a:extLst>
                    <a:ext uri="{FF2B5EF4-FFF2-40B4-BE49-F238E27FC236}">
                      <a16:creationId xmlns:a16="http://schemas.microsoft.com/office/drawing/2014/main" id="{9CEF6E6A-96D1-F9F3-5BF0-633773E2008B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11083282" y="3637101"/>
                  <a:ext cx="460800" cy="25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5">
              <p14:nvContentPartPr>
                <p14:cNvPr id="84" name="Ink 83">
                  <a:extLst>
                    <a:ext uri="{FF2B5EF4-FFF2-40B4-BE49-F238E27FC236}">
                      <a16:creationId xmlns:a16="http://schemas.microsoft.com/office/drawing/2014/main" id="{03B66BE3-CF1D-ED03-8D25-2F5DD9FB45A5}"/>
                    </a:ext>
                  </a:extLst>
                </p14:cNvPr>
                <p14:cNvContentPartPr/>
                <p14:nvPr/>
              </p14:nvContentPartPr>
              <p14:xfrm>
                <a:off x="11341042" y="3770301"/>
                <a:ext cx="171000" cy="114120"/>
              </p14:xfrm>
            </p:contentPart>
          </mc:Choice>
          <mc:Fallback xmlns="">
            <p:pic>
              <p:nvPicPr>
                <p:cNvPr id="84" name="Ink 83">
                  <a:extLst>
                    <a:ext uri="{FF2B5EF4-FFF2-40B4-BE49-F238E27FC236}">
                      <a16:creationId xmlns:a16="http://schemas.microsoft.com/office/drawing/2014/main" id="{03B66BE3-CF1D-ED03-8D25-2F5DD9FB45A5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11332402" y="3761301"/>
                  <a:ext cx="188640" cy="1317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37">
            <p14:nvContentPartPr>
              <p14:cNvPr id="86" name="Ink 85">
                <a:extLst>
                  <a:ext uri="{FF2B5EF4-FFF2-40B4-BE49-F238E27FC236}">
                    <a16:creationId xmlns:a16="http://schemas.microsoft.com/office/drawing/2014/main" id="{A2F7216B-C6DE-8404-B7EF-9A6143A2813A}"/>
                  </a:ext>
                </a:extLst>
              </p14:cNvPr>
              <p14:cNvContentPartPr/>
              <p14:nvPr/>
            </p14:nvContentPartPr>
            <p14:xfrm>
              <a:off x="10024522" y="3391581"/>
              <a:ext cx="10440" cy="6480"/>
            </p14:xfrm>
          </p:contentPart>
        </mc:Choice>
        <mc:Fallback xmlns="">
          <p:pic>
            <p:nvPicPr>
              <p:cNvPr id="86" name="Ink 85">
                <a:extLst>
                  <a:ext uri="{FF2B5EF4-FFF2-40B4-BE49-F238E27FC236}">
                    <a16:creationId xmlns:a16="http://schemas.microsoft.com/office/drawing/2014/main" id="{A2F7216B-C6DE-8404-B7EF-9A6143A2813A}"/>
                  </a:ext>
                </a:extLst>
              </p:cNvPr>
              <p:cNvPicPr/>
              <p:nvPr/>
            </p:nvPicPr>
            <p:blipFill>
              <a:blip r:embed="rId138"/>
              <a:stretch>
                <a:fillRect/>
              </a:stretch>
            </p:blipFill>
            <p:spPr>
              <a:xfrm>
                <a:off x="10015522" y="3382941"/>
                <a:ext cx="28080" cy="24120"/>
              </a:xfrm>
              <a:prstGeom prst="rect">
                <a:avLst/>
              </a:prstGeom>
            </p:spPr>
          </p:pic>
        </mc:Fallback>
      </mc:AlternateContent>
      <p:grpSp>
        <p:nvGrpSpPr>
          <p:cNvPr id="122" name="Group 121">
            <a:extLst>
              <a:ext uri="{FF2B5EF4-FFF2-40B4-BE49-F238E27FC236}">
                <a16:creationId xmlns:a16="http://schemas.microsoft.com/office/drawing/2014/main" id="{03CCC624-D1A5-1FDF-4A44-34C14CF5D755}"/>
              </a:ext>
            </a:extLst>
          </p:cNvPr>
          <p:cNvGrpSpPr/>
          <p:nvPr/>
        </p:nvGrpSpPr>
        <p:grpSpPr>
          <a:xfrm>
            <a:off x="7495882" y="4953981"/>
            <a:ext cx="2987280" cy="1743120"/>
            <a:chOff x="7495882" y="4953981"/>
            <a:chExt cx="2987280" cy="1743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9">
              <p14:nvContentPartPr>
                <p14:cNvPr id="87" name="Ink 86">
                  <a:extLst>
                    <a:ext uri="{FF2B5EF4-FFF2-40B4-BE49-F238E27FC236}">
                      <a16:creationId xmlns:a16="http://schemas.microsoft.com/office/drawing/2014/main" id="{1CFB8FF4-CFCA-A5EE-E405-38552CB71D26}"/>
                    </a:ext>
                  </a:extLst>
                </p14:cNvPr>
                <p14:cNvContentPartPr/>
                <p14:nvPr/>
              </p14:nvContentPartPr>
              <p14:xfrm>
                <a:off x="9627442" y="6181581"/>
                <a:ext cx="855720" cy="269280"/>
              </p14:xfrm>
            </p:contentPart>
          </mc:Choice>
          <mc:Fallback xmlns="">
            <p:pic>
              <p:nvPicPr>
                <p:cNvPr id="87" name="Ink 86">
                  <a:extLst>
                    <a:ext uri="{FF2B5EF4-FFF2-40B4-BE49-F238E27FC236}">
                      <a16:creationId xmlns:a16="http://schemas.microsoft.com/office/drawing/2014/main" id="{1CFB8FF4-CFCA-A5EE-E405-38552CB71D26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9618442" y="6172581"/>
                  <a:ext cx="873360" cy="28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1">
              <p14:nvContentPartPr>
                <p14:cNvPr id="88" name="Ink 87">
                  <a:extLst>
                    <a:ext uri="{FF2B5EF4-FFF2-40B4-BE49-F238E27FC236}">
                      <a16:creationId xmlns:a16="http://schemas.microsoft.com/office/drawing/2014/main" id="{298EE11C-A0B8-0AA6-2659-F2C83624C725}"/>
                    </a:ext>
                  </a:extLst>
                </p14:cNvPr>
                <p14:cNvContentPartPr/>
                <p14:nvPr/>
              </p14:nvContentPartPr>
              <p14:xfrm>
                <a:off x="8772082" y="6310461"/>
                <a:ext cx="331920" cy="206640"/>
              </p14:xfrm>
            </p:contentPart>
          </mc:Choice>
          <mc:Fallback xmlns="">
            <p:pic>
              <p:nvPicPr>
                <p:cNvPr id="88" name="Ink 87">
                  <a:extLst>
                    <a:ext uri="{FF2B5EF4-FFF2-40B4-BE49-F238E27FC236}">
                      <a16:creationId xmlns:a16="http://schemas.microsoft.com/office/drawing/2014/main" id="{298EE11C-A0B8-0AA6-2659-F2C83624C725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8763082" y="6301461"/>
                  <a:ext cx="349560" cy="22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3">
              <p14:nvContentPartPr>
                <p14:cNvPr id="89" name="Ink 88">
                  <a:extLst>
                    <a:ext uri="{FF2B5EF4-FFF2-40B4-BE49-F238E27FC236}">
                      <a16:creationId xmlns:a16="http://schemas.microsoft.com/office/drawing/2014/main" id="{79C8CB2A-A260-DF24-A94D-1E68CBC289DB}"/>
                    </a:ext>
                  </a:extLst>
                </p14:cNvPr>
                <p14:cNvContentPartPr/>
                <p14:nvPr/>
              </p14:nvContentPartPr>
              <p14:xfrm>
                <a:off x="9220282" y="6113541"/>
                <a:ext cx="132120" cy="123480"/>
              </p14:xfrm>
            </p:contentPart>
          </mc:Choice>
          <mc:Fallback xmlns="">
            <p:pic>
              <p:nvPicPr>
                <p:cNvPr id="89" name="Ink 88">
                  <a:extLst>
                    <a:ext uri="{FF2B5EF4-FFF2-40B4-BE49-F238E27FC236}">
                      <a16:creationId xmlns:a16="http://schemas.microsoft.com/office/drawing/2014/main" id="{79C8CB2A-A260-DF24-A94D-1E68CBC289DB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9211642" y="6104901"/>
                  <a:ext cx="149760" cy="14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5">
              <p14:nvContentPartPr>
                <p14:cNvPr id="90" name="Ink 89">
                  <a:extLst>
                    <a:ext uri="{FF2B5EF4-FFF2-40B4-BE49-F238E27FC236}">
                      <a16:creationId xmlns:a16="http://schemas.microsoft.com/office/drawing/2014/main" id="{0D7DE238-4092-7BA4-1A6B-44D6E99DCF3F}"/>
                    </a:ext>
                  </a:extLst>
                </p14:cNvPr>
                <p14:cNvContentPartPr/>
                <p14:nvPr/>
              </p14:nvContentPartPr>
              <p14:xfrm>
                <a:off x="9407122" y="6035781"/>
                <a:ext cx="82800" cy="75960"/>
              </p14:xfrm>
            </p:contentPart>
          </mc:Choice>
          <mc:Fallback xmlns="">
            <p:pic>
              <p:nvPicPr>
                <p:cNvPr id="90" name="Ink 89">
                  <a:extLst>
                    <a:ext uri="{FF2B5EF4-FFF2-40B4-BE49-F238E27FC236}">
                      <a16:creationId xmlns:a16="http://schemas.microsoft.com/office/drawing/2014/main" id="{0D7DE238-4092-7BA4-1A6B-44D6E99DCF3F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9398482" y="6026781"/>
                  <a:ext cx="100440" cy="9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7">
              <p14:nvContentPartPr>
                <p14:cNvPr id="91" name="Ink 90">
                  <a:extLst>
                    <a:ext uri="{FF2B5EF4-FFF2-40B4-BE49-F238E27FC236}">
                      <a16:creationId xmlns:a16="http://schemas.microsoft.com/office/drawing/2014/main" id="{1AB460EB-8ED5-5E34-5384-BCAC1EF2E4EB}"/>
                    </a:ext>
                  </a:extLst>
                </p14:cNvPr>
                <p14:cNvContentPartPr/>
                <p14:nvPr/>
              </p14:nvContentPartPr>
              <p14:xfrm>
                <a:off x="9448522" y="5906181"/>
                <a:ext cx="89640" cy="126360"/>
              </p14:xfrm>
            </p:contentPart>
          </mc:Choice>
          <mc:Fallback xmlns="">
            <p:pic>
              <p:nvPicPr>
                <p:cNvPr id="91" name="Ink 90">
                  <a:extLst>
                    <a:ext uri="{FF2B5EF4-FFF2-40B4-BE49-F238E27FC236}">
                      <a16:creationId xmlns:a16="http://schemas.microsoft.com/office/drawing/2014/main" id="{1AB460EB-8ED5-5E34-5384-BCAC1EF2E4EB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9439522" y="5897541"/>
                  <a:ext cx="107280" cy="14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9">
              <p14:nvContentPartPr>
                <p14:cNvPr id="92" name="Ink 91">
                  <a:extLst>
                    <a:ext uri="{FF2B5EF4-FFF2-40B4-BE49-F238E27FC236}">
                      <a16:creationId xmlns:a16="http://schemas.microsoft.com/office/drawing/2014/main" id="{2769896B-C697-61DA-2F32-3DE6CF174816}"/>
                    </a:ext>
                  </a:extLst>
                </p14:cNvPr>
                <p14:cNvContentPartPr/>
                <p14:nvPr/>
              </p14:nvContentPartPr>
              <p14:xfrm>
                <a:off x="9436642" y="5947581"/>
                <a:ext cx="92880" cy="71640"/>
              </p14:xfrm>
            </p:contentPart>
          </mc:Choice>
          <mc:Fallback xmlns="">
            <p:pic>
              <p:nvPicPr>
                <p:cNvPr id="92" name="Ink 91">
                  <a:extLst>
                    <a:ext uri="{FF2B5EF4-FFF2-40B4-BE49-F238E27FC236}">
                      <a16:creationId xmlns:a16="http://schemas.microsoft.com/office/drawing/2014/main" id="{2769896B-C697-61DA-2F32-3DE6CF174816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9428002" y="5938581"/>
                  <a:ext cx="110520" cy="8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1">
              <p14:nvContentPartPr>
                <p14:cNvPr id="93" name="Ink 92">
                  <a:extLst>
                    <a:ext uri="{FF2B5EF4-FFF2-40B4-BE49-F238E27FC236}">
                      <a16:creationId xmlns:a16="http://schemas.microsoft.com/office/drawing/2014/main" id="{7A100482-87F9-4E6D-A0B9-16BC823CF069}"/>
                    </a:ext>
                  </a:extLst>
                </p14:cNvPr>
                <p14:cNvContentPartPr/>
                <p14:nvPr/>
              </p14:nvContentPartPr>
              <p14:xfrm>
                <a:off x="9556882" y="5813661"/>
                <a:ext cx="210240" cy="170280"/>
              </p14:xfrm>
            </p:contentPart>
          </mc:Choice>
          <mc:Fallback xmlns="">
            <p:pic>
              <p:nvPicPr>
                <p:cNvPr id="93" name="Ink 92">
                  <a:extLst>
                    <a:ext uri="{FF2B5EF4-FFF2-40B4-BE49-F238E27FC236}">
                      <a16:creationId xmlns:a16="http://schemas.microsoft.com/office/drawing/2014/main" id="{7A100482-87F9-4E6D-A0B9-16BC823CF069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9547882" y="5804661"/>
                  <a:ext cx="227880" cy="18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3">
              <p14:nvContentPartPr>
                <p14:cNvPr id="95" name="Ink 94">
                  <a:extLst>
                    <a:ext uri="{FF2B5EF4-FFF2-40B4-BE49-F238E27FC236}">
                      <a16:creationId xmlns:a16="http://schemas.microsoft.com/office/drawing/2014/main" id="{CA642E8D-64B0-42EC-F350-0B57F37FB625}"/>
                    </a:ext>
                  </a:extLst>
                </p14:cNvPr>
                <p14:cNvContentPartPr/>
                <p14:nvPr/>
              </p14:nvContentPartPr>
              <p14:xfrm>
                <a:off x="8985922" y="5054061"/>
                <a:ext cx="1203840" cy="219600"/>
              </p14:xfrm>
            </p:contentPart>
          </mc:Choice>
          <mc:Fallback xmlns="">
            <p:pic>
              <p:nvPicPr>
                <p:cNvPr id="95" name="Ink 94">
                  <a:extLst>
                    <a:ext uri="{FF2B5EF4-FFF2-40B4-BE49-F238E27FC236}">
                      <a16:creationId xmlns:a16="http://schemas.microsoft.com/office/drawing/2014/main" id="{CA642E8D-64B0-42EC-F350-0B57F37FB625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8976922" y="5045421"/>
                  <a:ext cx="1221480" cy="23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5">
              <p14:nvContentPartPr>
                <p14:cNvPr id="96" name="Ink 95">
                  <a:extLst>
                    <a:ext uri="{FF2B5EF4-FFF2-40B4-BE49-F238E27FC236}">
                      <a16:creationId xmlns:a16="http://schemas.microsoft.com/office/drawing/2014/main" id="{0EB6A596-F58E-169D-CC9F-615F7013A8F0}"/>
                    </a:ext>
                  </a:extLst>
                </p14:cNvPr>
                <p14:cNvContentPartPr/>
                <p14:nvPr/>
              </p14:nvContentPartPr>
              <p14:xfrm>
                <a:off x="10022722" y="5050101"/>
                <a:ext cx="208800" cy="137520"/>
              </p14:xfrm>
            </p:contentPart>
          </mc:Choice>
          <mc:Fallback xmlns="">
            <p:pic>
              <p:nvPicPr>
                <p:cNvPr id="96" name="Ink 95">
                  <a:extLst>
                    <a:ext uri="{FF2B5EF4-FFF2-40B4-BE49-F238E27FC236}">
                      <a16:creationId xmlns:a16="http://schemas.microsoft.com/office/drawing/2014/main" id="{0EB6A596-F58E-169D-CC9F-615F7013A8F0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10013722" y="5041461"/>
                  <a:ext cx="226440" cy="15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7">
              <p14:nvContentPartPr>
                <p14:cNvPr id="98" name="Ink 97">
                  <a:extLst>
                    <a:ext uri="{FF2B5EF4-FFF2-40B4-BE49-F238E27FC236}">
                      <a16:creationId xmlns:a16="http://schemas.microsoft.com/office/drawing/2014/main" id="{5C18D0CF-D027-170C-D39C-E87081C2055A}"/>
                    </a:ext>
                  </a:extLst>
                </p14:cNvPr>
                <p14:cNvContentPartPr/>
                <p14:nvPr/>
              </p14:nvContentPartPr>
              <p14:xfrm>
                <a:off x="7495882" y="5495781"/>
                <a:ext cx="143280" cy="169200"/>
              </p14:xfrm>
            </p:contentPart>
          </mc:Choice>
          <mc:Fallback xmlns="">
            <p:pic>
              <p:nvPicPr>
                <p:cNvPr id="98" name="Ink 97">
                  <a:extLst>
                    <a:ext uri="{FF2B5EF4-FFF2-40B4-BE49-F238E27FC236}">
                      <a16:creationId xmlns:a16="http://schemas.microsoft.com/office/drawing/2014/main" id="{5C18D0CF-D027-170C-D39C-E87081C2055A}"/>
                    </a:ext>
                  </a:extLst>
                </p:cNvPr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7487242" y="5486781"/>
                  <a:ext cx="160920" cy="18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9">
              <p14:nvContentPartPr>
                <p14:cNvPr id="99" name="Ink 98">
                  <a:extLst>
                    <a:ext uri="{FF2B5EF4-FFF2-40B4-BE49-F238E27FC236}">
                      <a16:creationId xmlns:a16="http://schemas.microsoft.com/office/drawing/2014/main" id="{A74BC9A2-9AA7-4CC4-E6C1-DF50E0F2817A}"/>
                    </a:ext>
                  </a:extLst>
                </p14:cNvPr>
                <p14:cNvContentPartPr/>
                <p14:nvPr/>
              </p14:nvContentPartPr>
              <p14:xfrm>
                <a:off x="7671202" y="4953981"/>
                <a:ext cx="699480" cy="590400"/>
              </p14:xfrm>
            </p:contentPart>
          </mc:Choice>
          <mc:Fallback xmlns="">
            <p:pic>
              <p:nvPicPr>
                <p:cNvPr id="99" name="Ink 98">
                  <a:extLst>
                    <a:ext uri="{FF2B5EF4-FFF2-40B4-BE49-F238E27FC236}">
                      <a16:creationId xmlns:a16="http://schemas.microsoft.com/office/drawing/2014/main" id="{A74BC9A2-9AA7-4CC4-E6C1-DF50E0F2817A}"/>
                    </a:ext>
                  </a:extLst>
                </p:cNvPr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7662562" y="4944981"/>
                  <a:ext cx="717120" cy="60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1">
              <p14:nvContentPartPr>
                <p14:cNvPr id="100" name="Ink 99">
                  <a:extLst>
                    <a:ext uri="{FF2B5EF4-FFF2-40B4-BE49-F238E27FC236}">
                      <a16:creationId xmlns:a16="http://schemas.microsoft.com/office/drawing/2014/main" id="{5EFF97D2-7045-EE30-613E-9F00E257AA93}"/>
                    </a:ext>
                  </a:extLst>
                </p14:cNvPr>
                <p14:cNvContentPartPr/>
                <p14:nvPr/>
              </p14:nvContentPartPr>
              <p14:xfrm>
                <a:off x="7759762" y="5643741"/>
                <a:ext cx="195120" cy="191520"/>
              </p14:xfrm>
            </p:contentPart>
          </mc:Choice>
          <mc:Fallback xmlns="">
            <p:pic>
              <p:nvPicPr>
                <p:cNvPr id="100" name="Ink 99">
                  <a:extLst>
                    <a:ext uri="{FF2B5EF4-FFF2-40B4-BE49-F238E27FC236}">
                      <a16:creationId xmlns:a16="http://schemas.microsoft.com/office/drawing/2014/main" id="{5EFF97D2-7045-EE30-613E-9F00E257AA93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7750762" y="5634741"/>
                  <a:ext cx="212760" cy="20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3">
              <p14:nvContentPartPr>
                <p14:cNvPr id="101" name="Ink 100">
                  <a:extLst>
                    <a:ext uri="{FF2B5EF4-FFF2-40B4-BE49-F238E27FC236}">
                      <a16:creationId xmlns:a16="http://schemas.microsoft.com/office/drawing/2014/main" id="{5CEB8CCB-C783-A1D1-19B3-886C286D5D6E}"/>
                    </a:ext>
                  </a:extLst>
                </p14:cNvPr>
                <p14:cNvContentPartPr/>
                <p14:nvPr/>
              </p14:nvContentPartPr>
              <p14:xfrm>
                <a:off x="8028322" y="5404341"/>
                <a:ext cx="177480" cy="255960"/>
              </p14:xfrm>
            </p:contentPart>
          </mc:Choice>
          <mc:Fallback xmlns="">
            <p:pic>
              <p:nvPicPr>
                <p:cNvPr id="101" name="Ink 100">
                  <a:extLst>
                    <a:ext uri="{FF2B5EF4-FFF2-40B4-BE49-F238E27FC236}">
                      <a16:creationId xmlns:a16="http://schemas.microsoft.com/office/drawing/2014/main" id="{5CEB8CCB-C783-A1D1-19B3-886C286D5D6E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8019682" y="5395341"/>
                  <a:ext cx="195120" cy="27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5">
              <p14:nvContentPartPr>
                <p14:cNvPr id="102" name="Ink 101">
                  <a:extLst>
                    <a:ext uri="{FF2B5EF4-FFF2-40B4-BE49-F238E27FC236}">
                      <a16:creationId xmlns:a16="http://schemas.microsoft.com/office/drawing/2014/main" id="{E5ABD2C8-287D-CAF8-1F27-08BCB52FEDB2}"/>
                    </a:ext>
                  </a:extLst>
                </p14:cNvPr>
                <p14:cNvContentPartPr/>
                <p14:nvPr/>
              </p14:nvContentPartPr>
              <p14:xfrm>
                <a:off x="8102482" y="5469501"/>
                <a:ext cx="108360" cy="72720"/>
              </p14:xfrm>
            </p:contentPart>
          </mc:Choice>
          <mc:Fallback xmlns="">
            <p:pic>
              <p:nvPicPr>
                <p:cNvPr id="102" name="Ink 101">
                  <a:extLst>
                    <a:ext uri="{FF2B5EF4-FFF2-40B4-BE49-F238E27FC236}">
                      <a16:creationId xmlns:a16="http://schemas.microsoft.com/office/drawing/2014/main" id="{E5ABD2C8-287D-CAF8-1F27-08BCB52FEDB2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8093482" y="5460501"/>
                  <a:ext cx="126000" cy="9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7">
              <p14:nvContentPartPr>
                <p14:cNvPr id="103" name="Ink 102">
                  <a:extLst>
                    <a:ext uri="{FF2B5EF4-FFF2-40B4-BE49-F238E27FC236}">
                      <a16:creationId xmlns:a16="http://schemas.microsoft.com/office/drawing/2014/main" id="{2511A68C-2ED8-34F7-AB87-416DA5F3A74E}"/>
                    </a:ext>
                  </a:extLst>
                </p14:cNvPr>
                <p14:cNvContentPartPr/>
                <p14:nvPr/>
              </p14:nvContentPartPr>
              <p14:xfrm>
                <a:off x="8241442" y="5370501"/>
                <a:ext cx="170280" cy="132120"/>
              </p14:xfrm>
            </p:contentPart>
          </mc:Choice>
          <mc:Fallback xmlns="">
            <p:pic>
              <p:nvPicPr>
                <p:cNvPr id="103" name="Ink 102">
                  <a:extLst>
                    <a:ext uri="{FF2B5EF4-FFF2-40B4-BE49-F238E27FC236}">
                      <a16:creationId xmlns:a16="http://schemas.microsoft.com/office/drawing/2014/main" id="{2511A68C-2ED8-34F7-AB87-416DA5F3A74E}"/>
                    </a:ext>
                  </a:extLst>
                </p:cNvPr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8232802" y="5361861"/>
                  <a:ext cx="187920" cy="14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9">
              <p14:nvContentPartPr>
                <p14:cNvPr id="104" name="Ink 103">
                  <a:extLst>
                    <a:ext uri="{FF2B5EF4-FFF2-40B4-BE49-F238E27FC236}">
                      <a16:creationId xmlns:a16="http://schemas.microsoft.com/office/drawing/2014/main" id="{67655BC9-A66B-379B-05F4-97ACE465496A}"/>
                    </a:ext>
                  </a:extLst>
                </p14:cNvPr>
                <p14:cNvContentPartPr/>
                <p14:nvPr/>
              </p14:nvContentPartPr>
              <p14:xfrm>
                <a:off x="7813762" y="6013821"/>
                <a:ext cx="253800" cy="269640"/>
              </p14:xfrm>
            </p:contentPart>
          </mc:Choice>
          <mc:Fallback xmlns="">
            <p:pic>
              <p:nvPicPr>
                <p:cNvPr id="104" name="Ink 103">
                  <a:extLst>
                    <a:ext uri="{FF2B5EF4-FFF2-40B4-BE49-F238E27FC236}">
                      <a16:creationId xmlns:a16="http://schemas.microsoft.com/office/drawing/2014/main" id="{67655BC9-A66B-379B-05F4-97ACE465496A}"/>
                    </a:ext>
                  </a:extLst>
                </p:cNvPr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7805122" y="6004821"/>
                  <a:ext cx="271440" cy="28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1">
              <p14:nvContentPartPr>
                <p14:cNvPr id="105" name="Ink 104">
                  <a:extLst>
                    <a:ext uri="{FF2B5EF4-FFF2-40B4-BE49-F238E27FC236}">
                      <a16:creationId xmlns:a16="http://schemas.microsoft.com/office/drawing/2014/main" id="{37E1AF53-63EA-BAB9-0F1E-8B80696E4D2C}"/>
                    </a:ext>
                  </a:extLst>
                </p14:cNvPr>
                <p14:cNvContentPartPr/>
                <p14:nvPr/>
              </p14:nvContentPartPr>
              <p14:xfrm>
                <a:off x="7967482" y="6005181"/>
                <a:ext cx="59760" cy="15480"/>
              </p14:xfrm>
            </p:contentPart>
          </mc:Choice>
          <mc:Fallback xmlns="">
            <p:pic>
              <p:nvPicPr>
                <p:cNvPr id="105" name="Ink 104">
                  <a:extLst>
                    <a:ext uri="{FF2B5EF4-FFF2-40B4-BE49-F238E27FC236}">
                      <a16:creationId xmlns:a16="http://schemas.microsoft.com/office/drawing/2014/main" id="{37E1AF53-63EA-BAB9-0F1E-8B80696E4D2C}"/>
                    </a:ext>
                  </a:extLst>
                </p:cNvPr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7958482" y="5996181"/>
                  <a:ext cx="77400" cy="3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3">
              <p14:nvContentPartPr>
                <p14:cNvPr id="106" name="Ink 105">
                  <a:extLst>
                    <a:ext uri="{FF2B5EF4-FFF2-40B4-BE49-F238E27FC236}">
                      <a16:creationId xmlns:a16="http://schemas.microsoft.com/office/drawing/2014/main" id="{4178BD71-03D7-375F-4CA8-A7CC80E37E7A}"/>
                    </a:ext>
                  </a:extLst>
                </p14:cNvPr>
                <p14:cNvContentPartPr/>
                <p14:nvPr/>
              </p14:nvContentPartPr>
              <p14:xfrm>
                <a:off x="8075122" y="5978541"/>
                <a:ext cx="99360" cy="113040"/>
              </p14:xfrm>
            </p:contentPart>
          </mc:Choice>
          <mc:Fallback xmlns="">
            <p:pic>
              <p:nvPicPr>
                <p:cNvPr id="106" name="Ink 105">
                  <a:extLst>
                    <a:ext uri="{FF2B5EF4-FFF2-40B4-BE49-F238E27FC236}">
                      <a16:creationId xmlns:a16="http://schemas.microsoft.com/office/drawing/2014/main" id="{4178BD71-03D7-375F-4CA8-A7CC80E37E7A}"/>
                    </a:ext>
                  </a:extLst>
                </p:cNvPr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8066482" y="5969541"/>
                  <a:ext cx="117000" cy="13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5">
              <p14:nvContentPartPr>
                <p14:cNvPr id="107" name="Ink 106">
                  <a:extLst>
                    <a:ext uri="{FF2B5EF4-FFF2-40B4-BE49-F238E27FC236}">
                      <a16:creationId xmlns:a16="http://schemas.microsoft.com/office/drawing/2014/main" id="{A2F37CB1-B03D-4704-8395-A396F01343F9}"/>
                    </a:ext>
                  </a:extLst>
                </p14:cNvPr>
                <p14:cNvContentPartPr/>
                <p14:nvPr/>
              </p14:nvContentPartPr>
              <p14:xfrm>
                <a:off x="8237842" y="5808981"/>
                <a:ext cx="171360" cy="176760"/>
              </p14:xfrm>
            </p:contentPart>
          </mc:Choice>
          <mc:Fallback xmlns="">
            <p:pic>
              <p:nvPicPr>
                <p:cNvPr id="107" name="Ink 106">
                  <a:extLst>
                    <a:ext uri="{FF2B5EF4-FFF2-40B4-BE49-F238E27FC236}">
                      <a16:creationId xmlns:a16="http://schemas.microsoft.com/office/drawing/2014/main" id="{A2F37CB1-B03D-4704-8395-A396F01343F9}"/>
                    </a:ext>
                  </a:extLst>
                </p:cNvPr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8228842" y="5800341"/>
                  <a:ext cx="189000" cy="19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7">
              <p14:nvContentPartPr>
                <p14:cNvPr id="108" name="Ink 107">
                  <a:extLst>
                    <a:ext uri="{FF2B5EF4-FFF2-40B4-BE49-F238E27FC236}">
                      <a16:creationId xmlns:a16="http://schemas.microsoft.com/office/drawing/2014/main" id="{B4B2064F-B9A7-EE56-BB95-3DFB5F04BB31}"/>
                    </a:ext>
                  </a:extLst>
                </p14:cNvPr>
                <p14:cNvContentPartPr/>
                <p14:nvPr/>
              </p14:nvContentPartPr>
              <p14:xfrm>
                <a:off x="8445562" y="5439621"/>
                <a:ext cx="364320" cy="426960"/>
              </p14:xfrm>
            </p:contentPart>
          </mc:Choice>
          <mc:Fallback xmlns="">
            <p:pic>
              <p:nvPicPr>
                <p:cNvPr id="108" name="Ink 107">
                  <a:extLst>
                    <a:ext uri="{FF2B5EF4-FFF2-40B4-BE49-F238E27FC236}">
                      <a16:creationId xmlns:a16="http://schemas.microsoft.com/office/drawing/2014/main" id="{B4B2064F-B9A7-EE56-BB95-3DFB5F04BB31}"/>
                    </a:ext>
                  </a:extLst>
                </p:cNvPr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8436562" y="5430981"/>
                  <a:ext cx="381960" cy="44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9">
              <p14:nvContentPartPr>
                <p14:cNvPr id="109" name="Ink 108">
                  <a:extLst>
                    <a:ext uri="{FF2B5EF4-FFF2-40B4-BE49-F238E27FC236}">
                      <a16:creationId xmlns:a16="http://schemas.microsoft.com/office/drawing/2014/main" id="{6A2D640B-2E52-994B-04F1-C7CB8CFD80C4}"/>
                    </a:ext>
                  </a:extLst>
                </p14:cNvPr>
                <p14:cNvContentPartPr/>
                <p14:nvPr/>
              </p14:nvContentPartPr>
              <p14:xfrm>
                <a:off x="7670482" y="6539781"/>
                <a:ext cx="284760" cy="157320"/>
              </p14:xfrm>
            </p:contentPart>
          </mc:Choice>
          <mc:Fallback xmlns="">
            <p:pic>
              <p:nvPicPr>
                <p:cNvPr id="109" name="Ink 108">
                  <a:extLst>
                    <a:ext uri="{FF2B5EF4-FFF2-40B4-BE49-F238E27FC236}">
                      <a16:creationId xmlns:a16="http://schemas.microsoft.com/office/drawing/2014/main" id="{6A2D640B-2E52-994B-04F1-C7CB8CFD80C4}"/>
                    </a:ext>
                  </a:extLst>
                </p:cNvPr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7661842" y="6531141"/>
                  <a:ext cx="302400" cy="17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1">
              <p14:nvContentPartPr>
                <p14:cNvPr id="110" name="Ink 109">
                  <a:extLst>
                    <a:ext uri="{FF2B5EF4-FFF2-40B4-BE49-F238E27FC236}">
                      <a16:creationId xmlns:a16="http://schemas.microsoft.com/office/drawing/2014/main" id="{F416ABC8-A8E8-1BB3-0158-215FE5E7C1A6}"/>
                    </a:ext>
                  </a:extLst>
                </p14:cNvPr>
                <p14:cNvContentPartPr/>
                <p14:nvPr/>
              </p14:nvContentPartPr>
              <p14:xfrm>
                <a:off x="7849402" y="6486501"/>
                <a:ext cx="49680" cy="8280"/>
              </p14:xfrm>
            </p:contentPart>
          </mc:Choice>
          <mc:Fallback xmlns="">
            <p:pic>
              <p:nvPicPr>
                <p:cNvPr id="110" name="Ink 109">
                  <a:extLst>
                    <a:ext uri="{FF2B5EF4-FFF2-40B4-BE49-F238E27FC236}">
                      <a16:creationId xmlns:a16="http://schemas.microsoft.com/office/drawing/2014/main" id="{F416ABC8-A8E8-1BB3-0158-215FE5E7C1A6}"/>
                    </a:ext>
                  </a:extLst>
                </p:cNvPr>
                <p:cNvPicPr/>
                <p:nvPr/>
              </p:nvPicPr>
              <p:blipFill>
                <a:blip r:embed="rId182"/>
                <a:stretch>
                  <a:fillRect/>
                </a:stretch>
              </p:blipFill>
              <p:spPr>
                <a:xfrm>
                  <a:off x="7840402" y="6477861"/>
                  <a:ext cx="67320" cy="2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3">
              <p14:nvContentPartPr>
                <p14:cNvPr id="111" name="Ink 110">
                  <a:extLst>
                    <a:ext uri="{FF2B5EF4-FFF2-40B4-BE49-F238E27FC236}">
                      <a16:creationId xmlns:a16="http://schemas.microsoft.com/office/drawing/2014/main" id="{1F1BFCFC-6A37-50DB-8684-451B958FA53E}"/>
                    </a:ext>
                  </a:extLst>
                </p14:cNvPr>
                <p14:cNvContentPartPr/>
                <p14:nvPr/>
              </p14:nvContentPartPr>
              <p14:xfrm>
                <a:off x="7977562" y="6379941"/>
                <a:ext cx="165240" cy="256680"/>
              </p14:xfrm>
            </p:contentPart>
          </mc:Choice>
          <mc:Fallback xmlns="">
            <p:pic>
              <p:nvPicPr>
                <p:cNvPr id="111" name="Ink 110">
                  <a:extLst>
                    <a:ext uri="{FF2B5EF4-FFF2-40B4-BE49-F238E27FC236}">
                      <a16:creationId xmlns:a16="http://schemas.microsoft.com/office/drawing/2014/main" id="{1F1BFCFC-6A37-50DB-8684-451B958FA53E}"/>
                    </a:ext>
                  </a:extLst>
                </p:cNvPr>
                <p:cNvPicPr/>
                <p:nvPr/>
              </p:nvPicPr>
              <p:blipFill>
                <a:blip r:embed="rId184"/>
                <a:stretch>
                  <a:fillRect/>
                </a:stretch>
              </p:blipFill>
              <p:spPr>
                <a:xfrm>
                  <a:off x="7968922" y="6370941"/>
                  <a:ext cx="182880" cy="27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5">
              <p14:nvContentPartPr>
                <p14:cNvPr id="112" name="Ink 111">
                  <a:extLst>
                    <a:ext uri="{FF2B5EF4-FFF2-40B4-BE49-F238E27FC236}">
                      <a16:creationId xmlns:a16="http://schemas.microsoft.com/office/drawing/2014/main" id="{EA07956E-EC4F-9432-04A3-D5A0C6AAA0D2}"/>
                    </a:ext>
                  </a:extLst>
                </p14:cNvPr>
                <p14:cNvContentPartPr/>
                <p14:nvPr/>
              </p14:nvContentPartPr>
              <p14:xfrm>
                <a:off x="8279962" y="5985381"/>
                <a:ext cx="427320" cy="348120"/>
              </p14:xfrm>
            </p:contentPart>
          </mc:Choice>
          <mc:Fallback xmlns="">
            <p:pic>
              <p:nvPicPr>
                <p:cNvPr id="112" name="Ink 111">
                  <a:extLst>
                    <a:ext uri="{FF2B5EF4-FFF2-40B4-BE49-F238E27FC236}">
                      <a16:creationId xmlns:a16="http://schemas.microsoft.com/office/drawing/2014/main" id="{EA07956E-EC4F-9432-04A3-D5A0C6AAA0D2}"/>
                    </a:ext>
                  </a:extLst>
                </p:cNvPr>
                <p:cNvPicPr/>
                <p:nvPr/>
              </p:nvPicPr>
              <p:blipFill>
                <a:blip r:embed="rId186"/>
                <a:stretch>
                  <a:fillRect/>
                </a:stretch>
              </p:blipFill>
              <p:spPr>
                <a:xfrm>
                  <a:off x="8270962" y="5976741"/>
                  <a:ext cx="444960" cy="36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7">
              <p14:nvContentPartPr>
                <p14:cNvPr id="113" name="Ink 112">
                  <a:extLst>
                    <a:ext uri="{FF2B5EF4-FFF2-40B4-BE49-F238E27FC236}">
                      <a16:creationId xmlns:a16="http://schemas.microsoft.com/office/drawing/2014/main" id="{6F07EA3A-4101-9254-AB27-D98A77524867}"/>
                    </a:ext>
                  </a:extLst>
                </p14:cNvPr>
                <p14:cNvContentPartPr/>
                <p14:nvPr/>
              </p14:nvContentPartPr>
              <p14:xfrm>
                <a:off x="8734282" y="5929221"/>
                <a:ext cx="92160" cy="122760"/>
              </p14:xfrm>
            </p:contentPart>
          </mc:Choice>
          <mc:Fallback xmlns="">
            <p:pic>
              <p:nvPicPr>
                <p:cNvPr id="113" name="Ink 112">
                  <a:extLst>
                    <a:ext uri="{FF2B5EF4-FFF2-40B4-BE49-F238E27FC236}">
                      <a16:creationId xmlns:a16="http://schemas.microsoft.com/office/drawing/2014/main" id="{6F07EA3A-4101-9254-AB27-D98A77524867}"/>
                    </a:ext>
                  </a:extLst>
                </p:cNvPr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8725282" y="5920221"/>
                  <a:ext cx="109800" cy="14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9">
              <p14:nvContentPartPr>
                <p14:cNvPr id="114" name="Ink 113">
                  <a:extLst>
                    <a:ext uri="{FF2B5EF4-FFF2-40B4-BE49-F238E27FC236}">
                      <a16:creationId xmlns:a16="http://schemas.microsoft.com/office/drawing/2014/main" id="{3FDC7E10-9A5A-9313-6941-5AC772D5944C}"/>
                    </a:ext>
                  </a:extLst>
                </p14:cNvPr>
                <p14:cNvContentPartPr/>
                <p14:nvPr/>
              </p14:nvContentPartPr>
              <p14:xfrm>
                <a:off x="8801602" y="5861181"/>
                <a:ext cx="135000" cy="87480"/>
              </p14:xfrm>
            </p:contentPart>
          </mc:Choice>
          <mc:Fallback xmlns="">
            <p:pic>
              <p:nvPicPr>
                <p:cNvPr id="114" name="Ink 113">
                  <a:extLst>
                    <a:ext uri="{FF2B5EF4-FFF2-40B4-BE49-F238E27FC236}">
                      <a16:creationId xmlns:a16="http://schemas.microsoft.com/office/drawing/2014/main" id="{3FDC7E10-9A5A-9313-6941-5AC772D5944C}"/>
                    </a:ext>
                  </a:extLst>
                </p:cNvPr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8792602" y="5852181"/>
                  <a:ext cx="152640" cy="10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1">
              <p14:nvContentPartPr>
                <p14:cNvPr id="115" name="Ink 114">
                  <a:extLst>
                    <a:ext uri="{FF2B5EF4-FFF2-40B4-BE49-F238E27FC236}">
                      <a16:creationId xmlns:a16="http://schemas.microsoft.com/office/drawing/2014/main" id="{707F4CF6-D0D2-573F-B354-6C7FA248F1B1}"/>
                    </a:ext>
                  </a:extLst>
                </p14:cNvPr>
                <p14:cNvContentPartPr/>
                <p14:nvPr/>
              </p14:nvContentPartPr>
              <p14:xfrm>
                <a:off x="9019402" y="5641221"/>
                <a:ext cx="151920" cy="97560"/>
              </p14:xfrm>
            </p:contentPart>
          </mc:Choice>
          <mc:Fallback xmlns="">
            <p:pic>
              <p:nvPicPr>
                <p:cNvPr id="115" name="Ink 114">
                  <a:extLst>
                    <a:ext uri="{FF2B5EF4-FFF2-40B4-BE49-F238E27FC236}">
                      <a16:creationId xmlns:a16="http://schemas.microsoft.com/office/drawing/2014/main" id="{707F4CF6-D0D2-573F-B354-6C7FA248F1B1}"/>
                    </a:ext>
                  </a:extLst>
                </p:cNvPr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9010402" y="5632581"/>
                  <a:ext cx="169560" cy="11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3">
              <p14:nvContentPartPr>
                <p14:cNvPr id="116" name="Ink 115">
                  <a:extLst>
                    <a:ext uri="{FF2B5EF4-FFF2-40B4-BE49-F238E27FC236}">
                      <a16:creationId xmlns:a16="http://schemas.microsoft.com/office/drawing/2014/main" id="{B2227CBD-9643-3569-78DE-03C73515A419}"/>
                    </a:ext>
                  </a:extLst>
                </p14:cNvPr>
                <p14:cNvContentPartPr/>
                <p14:nvPr/>
              </p14:nvContentPartPr>
              <p14:xfrm>
                <a:off x="9238282" y="5364381"/>
                <a:ext cx="63720" cy="236160"/>
              </p14:xfrm>
            </p:contentPart>
          </mc:Choice>
          <mc:Fallback xmlns="">
            <p:pic>
              <p:nvPicPr>
                <p:cNvPr id="116" name="Ink 115">
                  <a:extLst>
                    <a:ext uri="{FF2B5EF4-FFF2-40B4-BE49-F238E27FC236}">
                      <a16:creationId xmlns:a16="http://schemas.microsoft.com/office/drawing/2014/main" id="{B2227CBD-9643-3569-78DE-03C73515A419}"/>
                    </a:ext>
                  </a:extLst>
                </p:cNvPr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9229282" y="5355381"/>
                  <a:ext cx="81360" cy="25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5">
              <p14:nvContentPartPr>
                <p14:cNvPr id="117" name="Ink 116">
                  <a:extLst>
                    <a:ext uri="{FF2B5EF4-FFF2-40B4-BE49-F238E27FC236}">
                      <a16:creationId xmlns:a16="http://schemas.microsoft.com/office/drawing/2014/main" id="{24BD3E49-41CB-1B69-B9C8-CDB93197AD10}"/>
                    </a:ext>
                  </a:extLst>
                </p14:cNvPr>
                <p14:cNvContentPartPr/>
                <p14:nvPr/>
              </p14:nvContentPartPr>
              <p14:xfrm>
                <a:off x="9164842" y="5509101"/>
                <a:ext cx="150120" cy="85680"/>
              </p14:xfrm>
            </p:contentPart>
          </mc:Choice>
          <mc:Fallback xmlns="">
            <p:pic>
              <p:nvPicPr>
                <p:cNvPr id="117" name="Ink 116">
                  <a:extLst>
                    <a:ext uri="{FF2B5EF4-FFF2-40B4-BE49-F238E27FC236}">
                      <a16:creationId xmlns:a16="http://schemas.microsoft.com/office/drawing/2014/main" id="{24BD3E49-41CB-1B69-B9C8-CDB93197AD10}"/>
                    </a:ext>
                  </a:extLst>
                </p:cNvPr>
                <p:cNvPicPr/>
                <p:nvPr/>
              </p:nvPicPr>
              <p:blipFill>
                <a:blip r:embed="rId196"/>
                <a:stretch>
                  <a:fillRect/>
                </a:stretch>
              </p:blipFill>
              <p:spPr>
                <a:xfrm>
                  <a:off x="9155842" y="5500101"/>
                  <a:ext cx="167760" cy="10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7">
              <p14:nvContentPartPr>
                <p14:cNvPr id="118" name="Ink 117">
                  <a:extLst>
                    <a:ext uri="{FF2B5EF4-FFF2-40B4-BE49-F238E27FC236}">
                      <a16:creationId xmlns:a16="http://schemas.microsoft.com/office/drawing/2014/main" id="{B7D86BA4-19DF-A2B5-7702-85AA0C988AF4}"/>
                    </a:ext>
                  </a:extLst>
                </p14:cNvPr>
                <p14:cNvContentPartPr/>
                <p14:nvPr/>
              </p14:nvContentPartPr>
              <p14:xfrm>
                <a:off x="9327202" y="5485701"/>
                <a:ext cx="60120" cy="87120"/>
              </p14:xfrm>
            </p:contentPart>
          </mc:Choice>
          <mc:Fallback xmlns="">
            <p:pic>
              <p:nvPicPr>
                <p:cNvPr id="118" name="Ink 117">
                  <a:extLst>
                    <a:ext uri="{FF2B5EF4-FFF2-40B4-BE49-F238E27FC236}">
                      <a16:creationId xmlns:a16="http://schemas.microsoft.com/office/drawing/2014/main" id="{B7D86BA4-19DF-A2B5-7702-85AA0C988AF4}"/>
                    </a:ext>
                  </a:extLst>
                </p:cNvPr>
                <p:cNvPicPr/>
                <p:nvPr/>
              </p:nvPicPr>
              <p:blipFill>
                <a:blip r:embed="rId198"/>
                <a:stretch>
                  <a:fillRect/>
                </a:stretch>
              </p:blipFill>
              <p:spPr>
                <a:xfrm>
                  <a:off x="9318202" y="5476701"/>
                  <a:ext cx="77760" cy="10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9">
              <p14:nvContentPartPr>
                <p14:cNvPr id="119" name="Ink 118">
                  <a:extLst>
                    <a:ext uri="{FF2B5EF4-FFF2-40B4-BE49-F238E27FC236}">
                      <a16:creationId xmlns:a16="http://schemas.microsoft.com/office/drawing/2014/main" id="{BE6F88E2-6015-8CBC-C94F-5039DF687F31}"/>
                    </a:ext>
                  </a:extLst>
                </p14:cNvPr>
                <p14:cNvContentPartPr/>
                <p14:nvPr/>
              </p14:nvContentPartPr>
              <p14:xfrm>
                <a:off x="9386962" y="5392461"/>
                <a:ext cx="93240" cy="116640"/>
              </p14:xfrm>
            </p:contentPart>
          </mc:Choice>
          <mc:Fallback xmlns="">
            <p:pic>
              <p:nvPicPr>
                <p:cNvPr id="119" name="Ink 118">
                  <a:extLst>
                    <a:ext uri="{FF2B5EF4-FFF2-40B4-BE49-F238E27FC236}">
                      <a16:creationId xmlns:a16="http://schemas.microsoft.com/office/drawing/2014/main" id="{BE6F88E2-6015-8CBC-C94F-5039DF687F31}"/>
                    </a:ext>
                  </a:extLst>
                </p:cNvPr>
                <p:cNvPicPr/>
                <p:nvPr/>
              </p:nvPicPr>
              <p:blipFill>
                <a:blip r:embed="rId200"/>
                <a:stretch>
                  <a:fillRect/>
                </a:stretch>
              </p:blipFill>
              <p:spPr>
                <a:xfrm>
                  <a:off x="9377962" y="5383821"/>
                  <a:ext cx="110880" cy="13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1">
              <p14:nvContentPartPr>
                <p14:cNvPr id="120" name="Ink 119">
                  <a:extLst>
                    <a:ext uri="{FF2B5EF4-FFF2-40B4-BE49-F238E27FC236}">
                      <a16:creationId xmlns:a16="http://schemas.microsoft.com/office/drawing/2014/main" id="{666D15C9-A397-9383-3820-E04F7772270B}"/>
                    </a:ext>
                  </a:extLst>
                </p14:cNvPr>
                <p14:cNvContentPartPr/>
                <p14:nvPr/>
              </p14:nvContentPartPr>
              <p14:xfrm>
                <a:off x="9344122" y="5508021"/>
                <a:ext cx="68400" cy="39600"/>
              </p14:xfrm>
            </p:contentPart>
          </mc:Choice>
          <mc:Fallback xmlns="">
            <p:pic>
              <p:nvPicPr>
                <p:cNvPr id="120" name="Ink 119">
                  <a:extLst>
                    <a:ext uri="{FF2B5EF4-FFF2-40B4-BE49-F238E27FC236}">
                      <a16:creationId xmlns:a16="http://schemas.microsoft.com/office/drawing/2014/main" id="{666D15C9-A397-9383-3820-E04F7772270B}"/>
                    </a:ext>
                  </a:extLst>
                </p:cNvPr>
                <p:cNvPicPr/>
                <p:nvPr/>
              </p:nvPicPr>
              <p:blipFill>
                <a:blip r:embed="rId202"/>
                <a:stretch>
                  <a:fillRect/>
                </a:stretch>
              </p:blipFill>
              <p:spPr>
                <a:xfrm>
                  <a:off x="9335122" y="5499381"/>
                  <a:ext cx="86040" cy="572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03">
            <p14:nvContentPartPr>
              <p14:cNvPr id="123" name="Ink 122">
                <a:extLst>
                  <a:ext uri="{FF2B5EF4-FFF2-40B4-BE49-F238E27FC236}">
                    <a16:creationId xmlns:a16="http://schemas.microsoft.com/office/drawing/2014/main" id="{E375B5F9-F96E-E283-68BC-EBEC8E9190B3}"/>
                  </a:ext>
                </a:extLst>
              </p14:cNvPr>
              <p14:cNvContentPartPr/>
              <p14:nvPr/>
            </p14:nvContentPartPr>
            <p14:xfrm>
              <a:off x="2361922" y="3411021"/>
              <a:ext cx="655200" cy="70920"/>
            </p14:xfrm>
          </p:contentPart>
        </mc:Choice>
        <mc:Fallback xmlns="">
          <p:pic>
            <p:nvPicPr>
              <p:cNvPr id="123" name="Ink 122">
                <a:extLst>
                  <a:ext uri="{FF2B5EF4-FFF2-40B4-BE49-F238E27FC236}">
                    <a16:creationId xmlns:a16="http://schemas.microsoft.com/office/drawing/2014/main" id="{E375B5F9-F96E-E283-68BC-EBEC8E9190B3}"/>
                  </a:ext>
                </a:extLst>
              </p:cNvPr>
              <p:cNvPicPr/>
              <p:nvPr/>
            </p:nvPicPr>
            <p:blipFill>
              <a:blip r:embed="rId204"/>
              <a:stretch>
                <a:fillRect/>
              </a:stretch>
            </p:blipFill>
            <p:spPr>
              <a:xfrm>
                <a:off x="2353282" y="3402021"/>
                <a:ext cx="672840" cy="88560"/>
              </a:xfrm>
              <a:prstGeom prst="rect">
                <a:avLst/>
              </a:prstGeom>
            </p:spPr>
          </p:pic>
        </mc:Fallback>
      </mc:AlternateContent>
      <p:grpSp>
        <p:nvGrpSpPr>
          <p:cNvPr id="134" name="Group 133">
            <a:extLst>
              <a:ext uri="{FF2B5EF4-FFF2-40B4-BE49-F238E27FC236}">
                <a16:creationId xmlns:a16="http://schemas.microsoft.com/office/drawing/2014/main" id="{2CDFF5DF-53E2-7D8F-73E4-FF971B8E46FA}"/>
              </a:ext>
            </a:extLst>
          </p:cNvPr>
          <p:cNvGrpSpPr/>
          <p:nvPr/>
        </p:nvGrpSpPr>
        <p:grpSpPr>
          <a:xfrm>
            <a:off x="3618682" y="3208701"/>
            <a:ext cx="2715840" cy="467640"/>
            <a:chOff x="3618682" y="3208701"/>
            <a:chExt cx="2715840" cy="467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05">
              <p14:nvContentPartPr>
                <p14:cNvPr id="124" name="Ink 123">
                  <a:extLst>
                    <a:ext uri="{FF2B5EF4-FFF2-40B4-BE49-F238E27FC236}">
                      <a16:creationId xmlns:a16="http://schemas.microsoft.com/office/drawing/2014/main" id="{325D3430-B078-189B-D019-401E71EA9AE7}"/>
                    </a:ext>
                  </a:extLst>
                </p14:cNvPr>
                <p14:cNvContentPartPr/>
                <p14:nvPr/>
              </p14:nvContentPartPr>
              <p14:xfrm>
                <a:off x="3808042" y="3279621"/>
                <a:ext cx="295920" cy="246960"/>
              </p14:xfrm>
            </p:contentPart>
          </mc:Choice>
          <mc:Fallback xmlns="">
            <p:pic>
              <p:nvPicPr>
                <p:cNvPr id="124" name="Ink 123">
                  <a:extLst>
                    <a:ext uri="{FF2B5EF4-FFF2-40B4-BE49-F238E27FC236}">
                      <a16:creationId xmlns:a16="http://schemas.microsoft.com/office/drawing/2014/main" id="{325D3430-B078-189B-D019-401E71EA9AE7}"/>
                    </a:ext>
                  </a:extLst>
                </p:cNvPr>
                <p:cNvPicPr/>
                <p:nvPr/>
              </p:nvPicPr>
              <p:blipFill>
                <a:blip r:embed="rId206"/>
                <a:stretch>
                  <a:fillRect/>
                </a:stretch>
              </p:blipFill>
              <p:spPr>
                <a:xfrm>
                  <a:off x="3799402" y="3270621"/>
                  <a:ext cx="313560" cy="26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7">
              <p14:nvContentPartPr>
                <p14:cNvPr id="125" name="Ink 124">
                  <a:extLst>
                    <a:ext uri="{FF2B5EF4-FFF2-40B4-BE49-F238E27FC236}">
                      <a16:creationId xmlns:a16="http://schemas.microsoft.com/office/drawing/2014/main" id="{AA532437-021C-6A3F-DC84-8A031FC5C215}"/>
                    </a:ext>
                  </a:extLst>
                </p14:cNvPr>
                <p14:cNvContentPartPr/>
                <p14:nvPr/>
              </p14:nvContentPartPr>
              <p14:xfrm>
                <a:off x="4127002" y="3329301"/>
                <a:ext cx="157320" cy="99720"/>
              </p14:xfrm>
            </p:contentPart>
          </mc:Choice>
          <mc:Fallback xmlns="">
            <p:pic>
              <p:nvPicPr>
                <p:cNvPr id="125" name="Ink 124">
                  <a:extLst>
                    <a:ext uri="{FF2B5EF4-FFF2-40B4-BE49-F238E27FC236}">
                      <a16:creationId xmlns:a16="http://schemas.microsoft.com/office/drawing/2014/main" id="{AA532437-021C-6A3F-DC84-8A031FC5C215}"/>
                    </a:ext>
                  </a:extLst>
                </p:cNvPr>
                <p:cNvPicPr/>
                <p:nvPr/>
              </p:nvPicPr>
              <p:blipFill>
                <a:blip r:embed="rId208"/>
                <a:stretch>
                  <a:fillRect/>
                </a:stretch>
              </p:blipFill>
              <p:spPr>
                <a:xfrm>
                  <a:off x="4118002" y="3320661"/>
                  <a:ext cx="174960" cy="11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9">
              <p14:nvContentPartPr>
                <p14:cNvPr id="126" name="Ink 125">
                  <a:extLst>
                    <a:ext uri="{FF2B5EF4-FFF2-40B4-BE49-F238E27FC236}">
                      <a16:creationId xmlns:a16="http://schemas.microsoft.com/office/drawing/2014/main" id="{A316888B-4297-FD67-CC33-024F02202AC4}"/>
                    </a:ext>
                  </a:extLst>
                </p14:cNvPr>
                <p14:cNvContentPartPr/>
                <p14:nvPr/>
              </p14:nvContentPartPr>
              <p14:xfrm>
                <a:off x="3618682" y="3216621"/>
                <a:ext cx="331560" cy="459720"/>
              </p14:xfrm>
            </p:contentPart>
          </mc:Choice>
          <mc:Fallback xmlns="">
            <p:pic>
              <p:nvPicPr>
                <p:cNvPr id="126" name="Ink 125">
                  <a:extLst>
                    <a:ext uri="{FF2B5EF4-FFF2-40B4-BE49-F238E27FC236}">
                      <a16:creationId xmlns:a16="http://schemas.microsoft.com/office/drawing/2014/main" id="{A316888B-4297-FD67-CC33-024F02202AC4}"/>
                    </a:ext>
                  </a:extLst>
                </p:cNvPr>
                <p:cNvPicPr/>
                <p:nvPr/>
              </p:nvPicPr>
              <p:blipFill>
                <a:blip r:embed="rId210"/>
                <a:stretch>
                  <a:fillRect/>
                </a:stretch>
              </p:blipFill>
              <p:spPr>
                <a:xfrm>
                  <a:off x="3610042" y="3207981"/>
                  <a:ext cx="349200" cy="47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1">
              <p14:nvContentPartPr>
                <p14:cNvPr id="127" name="Ink 126">
                  <a:extLst>
                    <a:ext uri="{FF2B5EF4-FFF2-40B4-BE49-F238E27FC236}">
                      <a16:creationId xmlns:a16="http://schemas.microsoft.com/office/drawing/2014/main" id="{9A8A87CB-3709-6FB5-73CE-80CFF29F1213}"/>
                    </a:ext>
                  </a:extLst>
                </p14:cNvPr>
                <p14:cNvContentPartPr/>
                <p14:nvPr/>
              </p14:nvContentPartPr>
              <p14:xfrm>
                <a:off x="4427962" y="3208701"/>
                <a:ext cx="100800" cy="322560"/>
              </p14:xfrm>
            </p:contentPart>
          </mc:Choice>
          <mc:Fallback xmlns="">
            <p:pic>
              <p:nvPicPr>
                <p:cNvPr id="127" name="Ink 126">
                  <a:extLst>
                    <a:ext uri="{FF2B5EF4-FFF2-40B4-BE49-F238E27FC236}">
                      <a16:creationId xmlns:a16="http://schemas.microsoft.com/office/drawing/2014/main" id="{9A8A87CB-3709-6FB5-73CE-80CFF29F1213}"/>
                    </a:ext>
                  </a:extLst>
                </p:cNvPr>
                <p:cNvPicPr/>
                <p:nvPr/>
              </p:nvPicPr>
              <p:blipFill>
                <a:blip r:embed="rId212"/>
                <a:stretch>
                  <a:fillRect/>
                </a:stretch>
              </p:blipFill>
              <p:spPr>
                <a:xfrm>
                  <a:off x="4419322" y="3199701"/>
                  <a:ext cx="118440" cy="34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3">
              <p14:nvContentPartPr>
                <p14:cNvPr id="128" name="Ink 127">
                  <a:extLst>
                    <a:ext uri="{FF2B5EF4-FFF2-40B4-BE49-F238E27FC236}">
                      <a16:creationId xmlns:a16="http://schemas.microsoft.com/office/drawing/2014/main" id="{B0220074-51E9-29C3-008D-B4F746D19E4C}"/>
                    </a:ext>
                  </a:extLst>
                </p14:cNvPr>
                <p14:cNvContentPartPr/>
                <p14:nvPr/>
              </p14:nvContentPartPr>
              <p14:xfrm>
                <a:off x="4834402" y="3216261"/>
                <a:ext cx="454680" cy="162720"/>
              </p14:xfrm>
            </p:contentPart>
          </mc:Choice>
          <mc:Fallback xmlns="">
            <p:pic>
              <p:nvPicPr>
                <p:cNvPr id="128" name="Ink 127">
                  <a:extLst>
                    <a:ext uri="{FF2B5EF4-FFF2-40B4-BE49-F238E27FC236}">
                      <a16:creationId xmlns:a16="http://schemas.microsoft.com/office/drawing/2014/main" id="{B0220074-51E9-29C3-008D-B4F746D19E4C}"/>
                    </a:ext>
                  </a:extLst>
                </p:cNvPr>
                <p:cNvPicPr/>
                <p:nvPr/>
              </p:nvPicPr>
              <p:blipFill>
                <a:blip r:embed="rId214"/>
                <a:stretch>
                  <a:fillRect/>
                </a:stretch>
              </p:blipFill>
              <p:spPr>
                <a:xfrm>
                  <a:off x="4825762" y="3207621"/>
                  <a:ext cx="472320" cy="18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5">
              <p14:nvContentPartPr>
                <p14:cNvPr id="129" name="Ink 128">
                  <a:extLst>
                    <a:ext uri="{FF2B5EF4-FFF2-40B4-BE49-F238E27FC236}">
                      <a16:creationId xmlns:a16="http://schemas.microsoft.com/office/drawing/2014/main" id="{A1588704-17D4-2C25-44DF-4419CA519CE3}"/>
                    </a:ext>
                  </a:extLst>
                </p14:cNvPr>
                <p14:cNvContentPartPr/>
                <p14:nvPr/>
              </p14:nvContentPartPr>
              <p14:xfrm>
                <a:off x="4771402" y="3481221"/>
                <a:ext cx="424800" cy="133920"/>
              </p14:xfrm>
            </p:contentPart>
          </mc:Choice>
          <mc:Fallback xmlns="">
            <p:pic>
              <p:nvPicPr>
                <p:cNvPr id="129" name="Ink 128">
                  <a:extLst>
                    <a:ext uri="{FF2B5EF4-FFF2-40B4-BE49-F238E27FC236}">
                      <a16:creationId xmlns:a16="http://schemas.microsoft.com/office/drawing/2014/main" id="{A1588704-17D4-2C25-44DF-4419CA519CE3}"/>
                    </a:ext>
                  </a:extLst>
                </p:cNvPr>
                <p:cNvPicPr/>
                <p:nvPr/>
              </p:nvPicPr>
              <p:blipFill>
                <a:blip r:embed="rId216"/>
                <a:stretch>
                  <a:fillRect/>
                </a:stretch>
              </p:blipFill>
              <p:spPr>
                <a:xfrm>
                  <a:off x="4762402" y="3472221"/>
                  <a:ext cx="442440" cy="15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7">
              <p14:nvContentPartPr>
                <p14:cNvPr id="130" name="Ink 129">
                  <a:extLst>
                    <a:ext uri="{FF2B5EF4-FFF2-40B4-BE49-F238E27FC236}">
                      <a16:creationId xmlns:a16="http://schemas.microsoft.com/office/drawing/2014/main" id="{3E1BF19E-D008-FC3D-8E3B-C0E7C5C11067}"/>
                    </a:ext>
                  </a:extLst>
                </p14:cNvPr>
                <p14:cNvContentPartPr/>
                <p14:nvPr/>
              </p14:nvContentPartPr>
              <p14:xfrm>
                <a:off x="5402842" y="3306621"/>
                <a:ext cx="272880" cy="198720"/>
              </p14:xfrm>
            </p:contentPart>
          </mc:Choice>
          <mc:Fallback xmlns="">
            <p:pic>
              <p:nvPicPr>
                <p:cNvPr id="130" name="Ink 129">
                  <a:extLst>
                    <a:ext uri="{FF2B5EF4-FFF2-40B4-BE49-F238E27FC236}">
                      <a16:creationId xmlns:a16="http://schemas.microsoft.com/office/drawing/2014/main" id="{3E1BF19E-D008-FC3D-8E3B-C0E7C5C11067}"/>
                    </a:ext>
                  </a:extLst>
                </p:cNvPr>
                <p:cNvPicPr/>
                <p:nvPr/>
              </p:nvPicPr>
              <p:blipFill>
                <a:blip r:embed="rId218"/>
                <a:stretch>
                  <a:fillRect/>
                </a:stretch>
              </p:blipFill>
              <p:spPr>
                <a:xfrm>
                  <a:off x="5393842" y="3297981"/>
                  <a:ext cx="290520" cy="21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9">
              <p14:nvContentPartPr>
                <p14:cNvPr id="131" name="Ink 130">
                  <a:extLst>
                    <a:ext uri="{FF2B5EF4-FFF2-40B4-BE49-F238E27FC236}">
                      <a16:creationId xmlns:a16="http://schemas.microsoft.com/office/drawing/2014/main" id="{485F7EFE-2478-FFE7-FADB-9D33974E93E5}"/>
                    </a:ext>
                  </a:extLst>
                </p14:cNvPr>
                <p14:cNvContentPartPr/>
                <p14:nvPr/>
              </p14:nvContentPartPr>
              <p14:xfrm>
                <a:off x="5843122" y="3398421"/>
                <a:ext cx="172080" cy="15480"/>
              </p14:xfrm>
            </p:contentPart>
          </mc:Choice>
          <mc:Fallback xmlns="">
            <p:pic>
              <p:nvPicPr>
                <p:cNvPr id="131" name="Ink 130">
                  <a:extLst>
                    <a:ext uri="{FF2B5EF4-FFF2-40B4-BE49-F238E27FC236}">
                      <a16:creationId xmlns:a16="http://schemas.microsoft.com/office/drawing/2014/main" id="{485F7EFE-2478-FFE7-FADB-9D33974E93E5}"/>
                    </a:ext>
                  </a:extLst>
                </p:cNvPr>
                <p:cNvPicPr/>
                <p:nvPr/>
              </p:nvPicPr>
              <p:blipFill>
                <a:blip r:embed="rId220"/>
                <a:stretch>
                  <a:fillRect/>
                </a:stretch>
              </p:blipFill>
              <p:spPr>
                <a:xfrm>
                  <a:off x="5834482" y="3389421"/>
                  <a:ext cx="189720" cy="3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1">
              <p14:nvContentPartPr>
                <p14:cNvPr id="132" name="Ink 131">
                  <a:extLst>
                    <a:ext uri="{FF2B5EF4-FFF2-40B4-BE49-F238E27FC236}">
                      <a16:creationId xmlns:a16="http://schemas.microsoft.com/office/drawing/2014/main" id="{50EDCD78-F848-9A6D-B583-C24755353FA3}"/>
                    </a:ext>
                  </a:extLst>
                </p14:cNvPr>
                <p14:cNvContentPartPr/>
                <p14:nvPr/>
              </p14:nvContentPartPr>
              <p14:xfrm>
                <a:off x="6138682" y="3279621"/>
                <a:ext cx="195840" cy="215280"/>
              </p14:xfrm>
            </p:contentPart>
          </mc:Choice>
          <mc:Fallback xmlns="">
            <p:pic>
              <p:nvPicPr>
                <p:cNvPr id="132" name="Ink 131">
                  <a:extLst>
                    <a:ext uri="{FF2B5EF4-FFF2-40B4-BE49-F238E27FC236}">
                      <a16:creationId xmlns:a16="http://schemas.microsoft.com/office/drawing/2014/main" id="{50EDCD78-F848-9A6D-B583-C24755353FA3}"/>
                    </a:ext>
                  </a:extLst>
                </p:cNvPr>
                <p:cNvPicPr/>
                <p:nvPr/>
              </p:nvPicPr>
              <p:blipFill>
                <a:blip r:embed="rId222"/>
                <a:stretch>
                  <a:fillRect/>
                </a:stretch>
              </p:blipFill>
              <p:spPr>
                <a:xfrm>
                  <a:off x="6129682" y="3270981"/>
                  <a:ext cx="213480" cy="23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3">
              <p14:nvContentPartPr>
                <p14:cNvPr id="133" name="Ink 132">
                  <a:extLst>
                    <a:ext uri="{FF2B5EF4-FFF2-40B4-BE49-F238E27FC236}">
                      <a16:creationId xmlns:a16="http://schemas.microsoft.com/office/drawing/2014/main" id="{C7EBE1A9-195C-8A43-84B3-102782633436}"/>
                    </a:ext>
                  </a:extLst>
                </p14:cNvPr>
                <p14:cNvContentPartPr/>
                <p14:nvPr/>
              </p14:nvContentPartPr>
              <p14:xfrm>
                <a:off x="5897842" y="3348741"/>
                <a:ext cx="37080" cy="145440"/>
              </p14:xfrm>
            </p:contentPart>
          </mc:Choice>
          <mc:Fallback xmlns="">
            <p:pic>
              <p:nvPicPr>
                <p:cNvPr id="133" name="Ink 132">
                  <a:extLst>
                    <a:ext uri="{FF2B5EF4-FFF2-40B4-BE49-F238E27FC236}">
                      <a16:creationId xmlns:a16="http://schemas.microsoft.com/office/drawing/2014/main" id="{C7EBE1A9-195C-8A43-84B3-102782633436}"/>
                    </a:ext>
                  </a:extLst>
                </p:cNvPr>
                <p:cNvPicPr/>
                <p:nvPr/>
              </p:nvPicPr>
              <p:blipFill>
                <a:blip r:embed="rId224"/>
                <a:stretch>
                  <a:fillRect/>
                </a:stretch>
              </p:blipFill>
              <p:spPr>
                <a:xfrm>
                  <a:off x="5889202" y="3339741"/>
                  <a:ext cx="54720" cy="1630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25">
            <p14:nvContentPartPr>
              <p14:cNvPr id="135" name="Ink 134">
                <a:extLst>
                  <a:ext uri="{FF2B5EF4-FFF2-40B4-BE49-F238E27FC236}">
                    <a16:creationId xmlns:a16="http://schemas.microsoft.com/office/drawing/2014/main" id="{41BA8714-A071-23FB-3A50-6A8B43AEBA9D}"/>
                  </a:ext>
                </a:extLst>
              </p14:cNvPr>
              <p14:cNvContentPartPr/>
              <p14:nvPr/>
            </p14:nvContentPartPr>
            <p14:xfrm>
              <a:off x="2435362" y="3966861"/>
              <a:ext cx="465840" cy="49680"/>
            </p14:xfrm>
          </p:contentPart>
        </mc:Choice>
        <mc:Fallback xmlns="">
          <p:pic>
            <p:nvPicPr>
              <p:cNvPr id="135" name="Ink 134">
                <a:extLst>
                  <a:ext uri="{FF2B5EF4-FFF2-40B4-BE49-F238E27FC236}">
                    <a16:creationId xmlns:a16="http://schemas.microsoft.com/office/drawing/2014/main" id="{41BA8714-A071-23FB-3A50-6A8B43AEBA9D}"/>
                  </a:ext>
                </a:extLst>
              </p:cNvPr>
              <p:cNvPicPr/>
              <p:nvPr/>
            </p:nvPicPr>
            <p:blipFill>
              <a:blip r:embed="rId226"/>
              <a:stretch>
                <a:fillRect/>
              </a:stretch>
            </p:blipFill>
            <p:spPr>
              <a:xfrm>
                <a:off x="2426722" y="3958221"/>
                <a:ext cx="483480" cy="67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7">
            <p14:nvContentPartPr>
              <p14:cNvPr id="136" name="Ink 135">
                <a:extLst>
                  <a:ext uri="{FF2B5EF4-FFF2-40B4-BE49-F238E27FC236}">
                    <a16:creationId xmlns:a16="http://schemas.microsoft.com/office/drawing/2014/main" id="{49C1A697-7163-5146-07FF-6FC45507AD44}"/>
                  </a:ext>
                </a:extLst>
              </p14:cNvPr>
              <p14:cNvContentPartPr/>
              <p14:nvPr/>
            </p14:nvContentPartPr>
            <p14:xfrm>
              <a:off x="4237162" y="4191501"/>
              <a:ext cx="548280" cy="370800"/>
            </p14:xfrm>
          </p:contentPart>
        </mc:Choice>
        <mc:Fallback xmlns="">
          <p:pic>
            <p:nvPicPr>
              <p:cNvPr id="136" name="Ink 135">
                <a:extLst>
                  <a:ext uri="{FF2B5EF4-FFF2-40B4-BE49-F238E27FC236}">
                    <a16:creationId xmlns:a16="http://schemas.microsoft.com/office/drawing/2014/main" id="{49C1A697-7163-5146-07FF-6FC45507AD44}"/>
                  </a:ext>
                </a:extLst>
              </p:cNvPr>
              <p:cNvPicPr/>
              <p:nvPr/>
            </p:nvPicPr>
            <p:blipFill>
              <a:blip r:embed="rId228"/>
              <a:stretch>
                <a:fillRect/>
              </a:stretch>
            </p:blipFill>
            <p:spPr>
              <a:xfrm>
                <a:off x="4228162" y="4182501"/>
                <a:ext cx="565920" cy="388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9">
            <p14:nvContentPartPr>
              <p14:cNvPr id="137" name="Ink 136">
                <a:extLst>
                  <a:ext uri="{FF2B5EF4-FFF2-40B4-BE49-F238E27FC236}">
                    <a16:creationId xmlns:a16="http://schemas.microsoft.com/office/drawing/2014/main" id="{6BAAABC0-7547-F0B1-152F-90147D5723B5}"/>
                  </a:ext>
                </a:extLst>
              </p14:cNvPr>
              <p14:cNvContentPartPr/>
              <p14:nvPr/>
            </p14:nvContentPartPr>
            <p14:xfrm>
              <a:off x="1173562" y="4419741"/>
              <a:ext cx="4892040" cy="743400"/>
            </p14:xfrm>
          </p:contentPart>
        </mc:Choice>
        <mc:Fallback xmlns="">
          <p:pic>
            <p:nvPicPr>
              <p:cNvPr id="137" name="Ink 136">
                <a:extLst>
                  <a:ext uri="{FF2B5EF4-FFF2-40B4-BE49-F238E27FC236}">
                    <a16:creationId xmlns:a16="http://schemas.microsoft.com/office/drawing/2014/main" id="{6BAAABC0-7547-F0B1-152F-90147D5723B5}"/>
                  </a:ext>
                </a:extLst>
              </p:cNvPr>
              <p:cNvPicPr/>
              <p:nvPr/>
            </p:nvPicPr>
            <p:blipFill>
              <a:blip r:embed="rId230"/>
              <a:stretch>
                <a:fillRect/>
              </a:stretch>
            </p:blipFill>
            <p:spPr>
              <a:xfrm>
                <a:off x="1164562" y="4411101"/>
                <a:ext cx="4909680" cy="761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118072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685800"/>
            <a:ext cx="4972050" cy="4525963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  <a:spcBef>
                <a:spcPts val="1200"/>
              </a:spcBef>
            </a:pPr>
            <a:r>
              <a:rPr lang="en-US" sz="1800" b="1" dirty="0"/>
              <a:t>Enzymes</a:t>
            </a:r>
            <a:r>
              <a:rPr lang="en-US" sz="1800" dirty="0"/>
              <a:t> are protein or RNA catalysts. They increase the rate of the reaction.</a:t>
            </a:r>
          </a:p>
          <a:p>
            <a:pPr>
              <a:lnSpc>
                <a:spcPct val="90000"/>
              </a:lnSpc>
              <a:spcBef>
                <a:spcPts val="1200"/>
              </a:spcBef>
            </a:pPr>
            <a:r>
              <a:rPr lang="en-US" sz="1800" dirty="0"/>
              <a:t>They bind “substrates” and convert them to “products”.  Usually, the substrate undergoes a chemical reaction and is changed in its structure.</a:t>
            </a:r>
          </a:p>
          <a:p>
            <a:pPr>
              <a:lnSpc>
                <a:spcPct val="90000"/>
              </a:lnSpc>
              <a:spcBef>
                <a:spcPts val="1200"/>
              </a:spcBef>
            </a:pPr>
            <a:r>
              <a:rPr lang="en-US" sz="1800" dirty="0"/>
              <a:t>Most biological chemical reactions occur at meaningful rates only in the presence of an enzyme.</a:t>
            </a:r>
          </a:p>
          <a:p>
            <a:pPr>
              <a:lnSpc>
                <a:spcPct val="90000"/>
              </a:lnSpc>
              <a:spcBef>
                <a:spcPts val="1200"/>
              </a:spcBef>
            </a:pPr>
            <a:r>
              <a:rPr lang="en-US" sz="1800" dirty="0"/>
              <a:t>Substrates bind specifically to the enzyme’s </a:t>
            </a:r>
            <a:r>
              <a:rPr lang="en-US" sz="1800" b="1" dirty="0">
                <a:solidFill>
                  <a:srgbClr val="C00000"/>
                </a:solidFill>
              </a:rPr>
              <a:t>active</a:t>
            </a:r>
            <a:r>
              <a:rPr lang="en-US" sz="1800" dirty="0">
                <a:solidFill>
                  <a:srgbClr val="C00000"/>
                </a:solidFill>
              </a:rPr>
              <a:t> </a:t>
            </a:r>
            <a:r>
              <a:rPr lang="en-US" sz="1800" b="1" dirty="0">
                <a:solidFill>
                  <a:srgbClr val="C00000"/>
                </a:solidFill>
              </a:rPr>
              <a:t>site</a:t>
            </a:r>
            <a:r>
              <a:rPr lang="en-US" sz="1800" b="1" dirty="0"/>
              <a:t>, </a:t>
            </a:r>
            <a:r>
              <a:rPr lang="en-US" sz="1800" dirty="0"/>
              <a:t>interacting with amino acid side chains (or RNA bases).  Usually a single enzyme binds one substrate.</a:t>
            </a:r>
          </a:p>
          <a:p>
            <a:pPr>
              <a:lnSpc>
                <a:spcPct val="90000"/>
              </a:lnSpc>
              <a:spcBef>
                <a:spcPts val="1200"/>
              </a:spcBef>
            </a:pPr>
            <a:r>
              <a:rPr lang="en-US" sz="1800" dirty="0"/>
              <a:t>The chemical change caused by the enzyme is catalyzed by additional functional groups in the active site.</a:t>
            </a:r>
          </a:p>
          <a:p>
            <a:pPr>
              <a:lnSpc>
                <a:spcPct val="90000"/>
              </a:lnSpc>
              <a:spcBef>
                <a:spcPts val="1200"/>
              </a:spcBef>
            </a:pPr>
            <a:r>
              <a:rPr lang="en-US" sz="1800" dirty="0"/>
              <a:t>Many enzymes undergo a conformational change when the substrates are bound to the active site; this change is called an </a:t>
            </a:r>
            <a:r>
              <a:rPr lang="en-US" sz="1800" b="1" dirty="0">
                <a:solidFill>
                  <a:srgbClr val="C00000"/>
                </a:solidFill>
              </a:rPr>
              <a:t>induced fit</a:t>
            </a:r>
            <a:r>
              <a:rPr lang="en-US" sz="1800" dirty="0"/>
              <a:t>.</a:t>
            </a:r>
          </a:p>
          <a:p>
            <a:pPr marL="0" indent="0">
              <a:lnSpc>
                <a:spcPct val="90000"/>
              </a:lnSpc>
              <a:buNone/>
            </a:pPr>
            <a:endParaRPr lang="en-US" sz="1800" dirty="0"/>
          </a:p>
          <a:p>
            <a:pPr>
              <a:lnSpc>
                <a:spcPct val="90000"/>
              </a:lnSpc>
            </a:pPr>
            <a:endParaRPr lang="en-US" sz="1800" dirty="0"/>
          </a:p>
          <a:p>
            <a:pPr marL="919117" lvl="1" indent="-461939">
              <a:buFont typeface="Times New Roman" pitchFamily="18" charset="0"/>
              <a:buAutoNum type="arabicPeriod"/>
            </a:pPr>
            <a:endParaRPr lang="en-US" sz="18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9991976-7AB0-4692-B274-2C83A68DD5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67"/>
          <a:stretch/>
        </p:blipFill>
        <p:spPr>
          <a:xfrm>
            <a:off x="5105400" y="2619674"/>
            <a:ext cx="6714112" cy="2002236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AF85A20D-CA72-4737-A1B6-65CAC71A7B7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638800" y="4572001"/>
          <a:ext cx="4867285" cy="1539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DLDrawObject Class" r:id="rId4" imgW="4981565" imgH="1581014" progId="MDLDrawOLE.MDLDrawObject.1">
                  <p:embed/>
                </p:oleObj>
              </mc:Choice>
              <mc:Fallback>
                <p:oleObj name="MDLDrawObject Class" r:id="rId4" imgW="4981565" imgH="1581014" progId="MDLDrawOLE.MDLDrawObject.1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AF85A20D-CA72-4737-A1B6-65CAC71A7B7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4572001"/>
                        <a:ext cx="4867285" cy="1539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7791871E-755C-4069-8DAA-540FA543E749}"/>
              </a:ext>
            </a:extLst>
          </p:cNvPr>
          <p:cNvSpPr txBox="1"/>
          <p:nvPr/>
        </p:nvSpPr>
        <p:spPr>
          <a:xfrm>
            <a:off x="6001514" y="6001731"/>
            <a:ext cx="1144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</a:rPr>
              <a:t>substrates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4845660-4FD5-4133-B79E-DD659DAED7E3}"/>
              </a:ext>
            </a:extLst>
          </p:cNvPr>
          <p:cNvSpPr txBox="1"/>
          <p:nvPr/>
        </p:nvSpPr>
        <p:spPr>
          <a:xfrm>
            <a:off x="8845619" y="6049347"/>
            <a:ext cx="10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</a:rPr>
              <a:t>products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04F70D9-80A3-4939-84B0-5D65C277FAD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72"/>
          <a:stretch/>
        </p:blipFill>
        <p:spPr>
          <a:xfrm>
            <a:off x="6019800" y="286875"/>
            <a:ext cx="4059192" cy="165051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7EFEBE9-3FC6-43B6-8D68-F8C1089D3454}"/>
              </a:ext>
            </a:extLst>
          </p:cNvPr>
          <p:cNvSpPr txBox="1"/>
          <p:nvPr/>
        </p:nvSpPr>
        <p:spPr>
          <a:xfrm>
            <a:off x="5700504" y="1827151"/>
            <a:ext cx="50853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latin typeface="Calibri" panose="020F0502020204030204" pitchFamily="34" charset="0"/>
              </a:rPr>
              <a:t>E + S      (ES)    (EP)     E + P </a:t>
            </a: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3971F811-C0DE-4FC9-AFFE-C0136C95B5A8}"/>
              </a:ext>
            </a:extLst>
          </p:cNvPr>
          <p:cNvSpPr/>
          <p:nvPr/>
        </p:nvSpPr>
        <p:spPr>
          <a:xfrm>
            <a:off x="6841321" y="2150315"/>
            <a:ext cx="304800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AD3BFE1E-372E-42D2-A405-266BC072D4F3}"/>
              </a:ext>
            </a:extLst>
          </p:cNvPr>
          <p:cNvSpPr/>
          <p:nvPr/>
        </p:nvSpPr>
        <p:spPr>
          <a:xfrm>
            <a:off x="8020496" y="2136049"/>
            <a:ext cx="304800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A5625BBA-40CF-4341-94F6-9BD0592A6FD6}"/>
              </a:ext>
            </a:extLst>
          </p:cNvPr>
          <p:cNvSpPr/>
          <p:nvPr/>
        </p:nvSpPr>
        <p:spPr>
          <a:xfrm>
            <a:off x="9199671" y="2144383"/>
            <a:ext cx="304800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2C3C1CB-8096-4C8D-936C-146E1B694FD7}"/>
              </a:ext>
            </a:extLst>
          </p:cNvPr>
          <p:cNvSpPr/>
          <p:nvPr/>
        </p:nvSpPr>
        <p:spPr>
          <a:xfrm>
            <a:off x="5638800" y="1937391"/>
            <a:ext cx="5147071" cy="53609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CAE98C3-8379-3C0C-9EB6-9EFB396F6A58}"/>
              </a:ext>
            </a:extLst>
          </p:cNvPr>
          <p:cNvSpPr txBox="1"/>
          <p:nvPr/>
        </p:nvSpPr>
        <p:spPr>
          <a:xfrm>
            <a:off x="1963379" y="131847"/>
            <a:ext cx="268482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/>
              <a:t>Enzymes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B85DB46-911C-2A68-7E01-083F3F853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87DE2-1168-477C-9A10-3B4748039729}" type="datetime1">
              <a:rPr lang="en-US" smtClean="0"/>
              <a:t>8/20/2023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1CDB27A-8E5B-C1BA-DD16-A8418BF488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 &amp; D - Lec 2 - Fall 2023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F034F1B2-8C70-C526-1729-43AAA89144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23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28E1365F-4C69-F849-5524-7381251B4B30}"/>
                  </a:ext>
                </a:extLst>
              </p14:cNvPr>
              <p14:cNvContentPartPr/>
              <p14:nvPr/>
            </p14:nvContentPartPr>
            <p14:xfrm>
              <a:off x="2121426" y="579261"/>
              <a:ext cx="1171080" cy="5868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28E1365F-4C69-F849-5524-7381251B4B30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112426" y="570621"/>
                <a:ext cx="1188720" cy="76320"/>
              </a:xfrm>
              <a:prstGeom prst="rect">
                <a:avLst/>
              </a:prstGeom>
            </p:spPr>
          </p:pic>
        </mc:Fallback>
      </mc:AlternateContent>
      <p:grpSp>
        <p:nvGrpSpPr>
          <p:cNvPr id="24" name="Group 23">
            <a:extLst>
              <a:ext uri="{FF2B5EF4-FFF2-40B4-BE49-F238E27FC236}">
                <a16:creationId xmlns:a16="http://schemas.microsoft.com/office/drawing/2014/main" id="{3EAAB91D-2602-711C-4EFF-C286B30FC003}"/>
              </a:ext>
            </a:extLst>
          </p:cNvPr>
          <p:cNvGrpSpPr/>
          <p:nvPr/>
        </p:nvGrpSpPr>
        <p:grpSpPr>
          <a:xfrm>
            <a:off x="5971986" y="436701"/>
            <a:ext cx="1032840" cy="1410120"/>
            <a:chOff x="5971986" y="436701"/>
            <a:chExt cx="1032840" cy="1410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F940B93F-BF0D-A625-D8F8-30391A43D95D}"/>
                    </a:ext>
                  </a:extLst>
                </p14:cNvPr>
                <p14:cNvContentPartPr/>
                <p14:nvPr/>
              </p14:nvContentPartPr>
              <p14:xfrm>
                <a:off x="6273666" y="436701"/>
                <a:ext cx="513000" cy="346680"/>
              </p14:xfrm>
            </p:contentPart>
          </mc:Choice>
          <mc:Fallback xmlns=""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F940B93F-BF0D-A625-D8F8-30391A43D95D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6264666" y="427701"/>
                  <a:ext cx="530640" cy="36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BB7FCAEA-7A52-8534-B2F7-69CC17CD6984}"/>
                    </a:ext>
                  </a:extLst>
                </p14:cNvPr>
                <p14:cNvContentPartPr/>
                <p14:nvPr/>
              </p14:nvContentPartPr>
              <p14:xfrm>
                <a:off x="6917346" y="702021"/>
                <a:ext cx="13320" cy="10476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BB7FCAEA-7A52-8534-B2F7-69CC17CD6984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6908706" y="693381"/>
                  <a:ext cx="30960" cy="12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E5BB133D-EC50-9D4A-30A4-7E79659E0811}"/>
                    </a:ext>
                  </a:extLst>
                </p14:cNvPr>
                <p14:cNvContentPartPr/>
                <p14:nvPr/>
              </p14:nvContentPartPr>
              <p14:xfrm>
                <a:off x="6913746" y="651621"/>
                <a:ext cx="57600" cy="6768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E5BB133D-EC50-9D4A-30A4-7E79659E0811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6904746" y="642621"/>
                  <a:ext cx="75240" cy="8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5A9E23C3-9874-1867-FF29-4020E44DB0F2}"/>
                    </a:ext>
                  </a:extLst>
                </p14:cNvPr>
                <p14:cNvContentPartPr/>
                <p14:nvPr/>
              </p14:nvContentPartPr>
              <p14:xfrm>
                <a:off x="6916986" y="734421"/>
                <a:ext cx="87840" cy="11844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5A9E23C3-9874-1867-FF29-4020E44DB0F2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6907986" y="725781"/>
                  <a:ext cx="105480" cy="13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9A47274E-A305-2CF3-29D2-E7095C96ED8A}"/>
                    </a:ext>
                  </a:extLst>
                </p14:cNvPr>
                <p14:cNvContentPartPr/>
                <p14:nvPr/>
              </p14:nvContentPartPr>
              <p14:xfrm>
                <a:off x="5971986" y="1173621"/>
                <a:ext cx="958320" cy="67320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9A47274E-A305-2CF3-29D2-E7095C96ED8A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5963346" y="1164621"/>
                  <a:ext cx="975960" cy="69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FC5ABBCF-E078-1B5D-B736-20CC8C494A79}"/>
                    </a:ext>
                  </a:extLst>
                </p14:cNvPr>
                <p14:cNvContentPartPr/>
                <p14:nvPr/>
              </p14:nvContentPartPr>
              <p14:xfrm>
                <a:off x="6010506" y="876621"/>
                <a:ext cx="630720" cy="36216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FC5ABBCF-E078-1B5D-B736-20CC8C494A79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6001866" y="867981"/>
                  <a:ext cx="648360" cy="379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5F13667C-85BF-796C-E169-FF137093A014}"/>
              </a:ext>
            </a:extLst>
          </p:cNvPr>
          <p:cNvGrpSpPr/>
          <p:nvPr/>
        </p:nvGrpSpPr>
        <p:grpSpPr>
          <a:xfrm>
            <a:off x="6235506" y="2038701"/>
            <a:ext cx="1684800" cy="272160"/>
            <a:chOff x="6235506" y="2038701"/>
            <a:chExt cx="1684800" cy="272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9D57917C-FB05-304B-7F0C-461D1F0C53A0}"/>
                    </a:ext>
                  </a:extLst>
                </p14:cNvPr>
                <p14:cNvContentPartPr/>
                <p14:nvPr/>
              </p14:nvContentPartPr>
              <p14:xfrm>
                <a:off x="6259626" y="2122581"/>
                <a:ext cx="18720" cy="16632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9D57917C-FB05-304B-7F0C-461D1F0C53A0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6250626" y="2113581"/>
                  <a:ext cx="36360" cy="18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9599F305-5AD8-3F53-9391-EA2E43585E05}"/>
                    </a:ext>
                  </a:extLst>
                </p14:cNvPr>
                <p14:cNvContentPartPr/>
                <p14:nvPr/>
              </p14:nvContentPartPr>
              <p14:xfrm>
                <a:off x="6235506" y="2109261"/>
                <a:ext cx="127440" cy="3384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9599F305-5AD8-3F53-9391-EA2E43585E05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6226506" y="2100621"/>
                  <a:ext cx="145080" cy="5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BD8BCC59-470D-8E9F-AADA-D9D3837A4169}"/>
                    </a:ext>
                  </a:extLst>
                </p14:cNvPr>
                <p14:cNvContentPartPr/>
                <p14:nvPr/>
              </p14:nvContentPartPr>
              <p14:xfrm>
                <a:off x="6273306" y="2164341"/>
                <a:ext cx="108720" cy="14040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BD8BCC59-470D-8E9F-AADA-D9D3837A4169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6264306" y="2155341"/>
                  <a:ext cx="126360" cy="15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3A20C4EE-B0D7-D718-6BB1-C2E7C2A52CBD}"/>
                    </a:ext>
                  </a:extLst>
                </p14:cNvPr>
                <p14:cNvContentPartPr/>
                <p14:nvPr/>
              </p14:nvContentPartPr>
              <p14:xfrm>
                <a:off x="6468066" y="2176221"/>
                <a:ext cx="112680" cy="3492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3A20C4EE-B0D7-D718-6BB1-C2E7C2A52CBD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6459426" y="2167221"/>
                  <a:ext cx="130320" cy="5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32CE210F-3FF9-C827-8E11-7AE15593F6CB}"/>
                    </a:ext>
                  </a:extLst>
                </p14:cNvPr>
                <p14:cNvContentPartPr/>
                <p14:nvPr/>
              </p14:nvContentPartPr>
              <p14:xfrm>
                <a:off x="6544026" y="2153901"/>
                <a:ext cx="45720" cy="7776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32CE210F-3FF9-C827-8E11-7AE15593F6CB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6535026" y="2145261"/>
                  <a:ext cx="63360" cy="9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597326F9-CDEA-5DA4-311B-DD92F9DF9895}"/>
                    </a:ext>
                  </a:extLst>
                </p14:cNvPr>
                <p14:cNvContentPartPr/>
                <p14:nvPr/>
              </p14:nvContentPartPr>
              <p14:xfrm>
                <a:off x="6702426" y="2040501"/>
                <a:ext cx="115920" cy="19584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597326F9-CDEA-5DA4-311B-DD92F9DF9895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6693426" y="2031501"/>
                  <a:ext cx="133560" cy="21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CAC9117D-C106-0608-2158-C634D85E48C6}"/>
                    </a:ext>
                  </a:extLst>
                </p14:cNvPr>
                <p14:cNvContentPartPr/>
                <p14:nvPr/>
              </p14:nvContentPartPr>
              <p14:xfrm>
                <a:off x="7014546" y="2063541"/>
                <a:ext cx="232920" cy="7416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CAC9117D-C106-0608-2158-C634D85E48C6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7005906" y="2054541"/>
                  <a:ext cx="250560" cy="9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B0EA192A-02F2-AD02-70C4-434E5C32B890}"/>
                    </a:ext>
                  </a:extLst>
                </p14:cNvPr>
                <p14:cNvContentPartPr/>
                <p14:nvPr/>
              </p14:nvContentPartPr>
              <p14:xfrm>
                <a:off x="7001226" y="2224101"/>
                <a:ext cx="214200" cy="7164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B0EA192A-02F2-AD02-70C4-434E5C32B890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6992586" y="2215461"/>
                  <a:ext cx="231840" cy="8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422E2667-A042-083B-AB8D-926F956A6A27}"/>
                    </a:ext>
                  </a:extLst>
                </p14:cNvPr>
                <p14:cNvContentPartPr/>
                <p14:nvPr/>
              </p14:nvContentPartPr>
              <p14:xfrm>
                <a:off x="7395066" y="2055621"/>
                <a:ext cx="117720" cy="25524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422E2667-A042-083B-AB8D-926F956A6A27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7386426" y="2046981"/>
                  <a:ext cx="135360" cy="27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CED7066E-C958-EF4E-B1CC-06FB145266F3}"/>
                    </a:ext>
                  </a:extLst>
                </p14:cNvPr>
                <p14:cNvContentPartPr/>
                <p14:nvPr/>
              </p14:nvContentPartPr>
              <p14:xfrm>
                <a:off x="7514226" y="2125821"/>
                <a:ext cx="41760" cy="13248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CED7066E-C958-EF4E-B1CC-06FB145266F3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7505226" y="2116821"/>
                  <a:ext cx="59400" cy="15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1107893B-33D3-6DDD-0FD9-430F2E087987}"/>
                    </a:ext>
                  </a:extLst>
                </p14:cNvPr>
                <p14:cNvContentPartPr/>
                <p14:nvPr/>
              </p14:nvContentPartPr>
              <p14:xfrm>
                <a:off x="7482546" y="2088381"/>
                <a:ext cx="155880" cy="9936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1107893B-33D3-6DDD-0FD9-430F2E087987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7473906" y="2079741"/>
                  <a:ext cx="173520" cy="11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6B75962D-C427-99B6-B1E7-298AB512BD03}"/>
                    </a:ext>
                  </a:extLst>
                </p14:cNvPr>
                <p14:cNvContentPartPr/>
                <p14:nvPr/>
              </p14:nvContentPartPr>
              <p14:xfrm>
                <a:off x="7555626" y="2187381"/>
                <a:ext cx="140400" cy="7308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6B75962D-C427-99B6-B1E7-298AB512BD03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7546626" y="2178741"/>
                  <a:ext cx="158040" cy="9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D39C0C53-3B42-2C52-DA7A-34E76C0B1AB5}"/>
                    </a:ext>
                  </a:extLst>
                </p14:cNvPr>
                <p14:cNvContentPartPr/>
                <p14:nvPr/>
              </p14:nvContentPartPr>
              <p14:xfrm>
                <a:off x="7684146" y="2066781"/>
                <a:ext cx="105480" cy="15372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D39C0C53-3B42-2C52-DA7A-34E76C0B1AB5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7675146" y="2058141"/>
                  <a:ext cx="123120" cy="17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AE47509F-4947-0888-9583-16D08E03AAE1}"/>
                    </a:ext>
                  </a:extLst>
                </p14:cNvPr>
                <p14:cNvContentPartPr/>
                <p14:nvPr/>
              </p14:nvContentPartPr>
              <p14:xfrm>
                <a:off x="7818066" y="2038701"/>
                <a:ext cx="102240" cy="25308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AE47509F-4947-0888-9583-16D08E03AAE1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7809426" y="2030061"/>
                  <a:ext cx="119880" cy="2707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49">
            <p14:nvContentPartPr>
              <p14:cNvPr id="40" name="Ink 39">
                <a:extLst>
                  <a:ext uri="{FF2B5EF4-FFF2-40B4-BE49-F238E27FC236}">
                    <a16:creationId xmlns:a16="http://schemas.microsoft.com/office/drawing/2014/main" id="{1F026843-3ADD-48FC-57F2-0C89F78175D1}"/>
                  </a:ext>
                </a:extLst>
              </p14:cNvPr>
              <p14:cNvContentPartPr/>
              <p14:nvPr/>
            </p14:nvContentPartPr>
            <p14:xfrm>
              <a:off x="7783506" y="1024221"/>
              <a:ext cx="638640" cy="375120"/>
            </p14:xfrm>
          </p:contentPart>
        </mc:Choice>
        <mc:Fallback xmlns="">
          <p:pic>
            <p:nvPicPr>
              <p:cNvPr id="40" name="Ink 39">
                <a:extLst>
                  <a:ext uri="{FF2B5EF4-FFF2-40B4-BE49-F238E27FC236}">
                    <a16:creationId xmlns:a16="http://schemas.microsoft.com/office/drawing/2014/main" id="{1F026843-3ADD-48FC-57F2-0C89F78175D1}"/>
                  </a:ext>
                </a:extLst>
              </p:cNvPr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7774506" y="1015221"/>
                <a:ext cx="656280" cy="392760"/>
              </a:xfrm>
              <a:prstGeom prst="rect">
                <a:avLst/>
              </a:prstGeom>
            </p:spPr>
          </p:pic>
        </mc:Fallback>
      </mc:AlternateContent>
      <p:grpSp>
        <p:nvGrpSpPr>
          <p:cNvPr id="48" name="Group 47">
            <a:extLst>
              <a:ext uri="{FF2B5EF4-FFF2-40B4-BE49-F238E27FC236}">
                <a16:creationId xmlns:a16="http://schemas.microsoft.com/office/drawing/2014/main" id="{0E082C52-F58B-FEE4-32C3-025C84826517}"/>
              </a:ext>
            </a:extLst>
          </p:cNvPr>
          <p:cNvGrpSpPr/>
          <p:nvPr/>
        </p:nvGrpSpPr>
        <p:grpSpPr>
          <a:xfrm>
            <a:off x="7872426" y="560181"/>
            <a:ext cx="700920" cy="370800"/>
            <a:chOff x="7872426" y="560181"/>
            <a:chExt cx="700920" cy="370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8476044D-DB76-4AD5-6403-DD37B9E7A010}"/>
                    </a:ext>
                  </a:extLst>
                </p14:cNvPr>
                <p14:cNvContentPartPr/>
                <p14:nvPr/>
              </p14:nvContentPartPr>
              <p14:xfrm>
                <a:off x="7925346" y="675381"/>
                <a:ext cx="85320" cy="25560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8476044D-DB76-4AD5-6403-DD37B9E7A010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7916706" y="666381"/>
                  <a:ext cx="102960" cy="27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E185AD3B-FAA0-79A3-1FA4-53119026979F}"/>
                    </a:ext>
                  </a:extLst>
                </p14:cNvPr>
                <p14:cNvContentPartPr/>
                <p14:nvPr/>
              </p14:nvContentPartPr>
              <p14:xfrm>
                <a:off x="7872426" y="813261"/>
                <a:ext cx="156960" cy="9144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E185AD3B-FAA0-79A3-1FA4-53119026979F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7863786" y="804261"/>
                  <a:ext cx="174600" cy="10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6FADB60F-3BE3-CBBE-FA2D-69A8F58F54A1}"/>
                    </a:ext>
                  </a:extLst>
                </p14:cNvPr>
                <p14:cNvContentPartPr/>
                <p14:nvPr/>
              </p14:nvContentPartPr>
              <p14:xfrm>
                <a:off x="8062866" y="791301"/>
                <a:ext cx="131400" cy="8028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6FADB60F-3BE3-CBBE-FA2D-69A8F58F54A1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8054226" y="782301"/>
                  <a:ext cx="149040" cy="9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B9447628-CF36-CBBA-6214-73F729E8E831}"/>
                    </a:ext>
                  </a:extLst>
                </p14:cNvPr>
                <p14:cNvContentPartPr/>
                <p14:nvPr/>
              </p14:nvContentPartPr>
              <p14:xfrm>
                <a:off x="8203626" y="720381"/>
                <a:ext cx="52920" cy="13248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B9447628-CF36-CBBA-6214-73F729E8E831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8194626" y="711741"/>
                  <a:ext cx="70560" cy="15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BB27EAB0-9889-B108-E29A-BC2BFEF6A35C}"/>
                    </a:ext>
                  </a:extLst>
                </p14:cNvPr>
                <p14:cNvContentPartPr/>
                <p14:nvPr/>
              </p14:nvContentPartPr>
              <p14:xfrm>
                <a:off x="8268786" y="573861"/>
                <a:ext cx="46080" cy="15156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BB27EAB0-9889-B108-E29A-BC2BFEF6A35C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8260146" y="564861"/>
                  <a:ext cx="63720" cy="16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11EA8D95-2036-4160-5A47-CA421951E127}"/>
                    </a:ext>
                  </a:extLst>
                </p14:cNvPr>
                <p14:cNvContentPartPr/>
                <p14:nvPr/>
              </p14:nvContentPartPr>
              <p14:xfrm>
                <a:off x="8221266" y="619941"/>
                <a:ext cx="99360" cy="7380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11EA8D95-2036-4160-5A47-CA421951E127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8212266" y="610941"/>
                  <a:ext cx="117000" cy="9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0FDA14C0-ADE8-9128-D637-375E9808261A}"/>
                    </a:ext>
                  </a:extLst>
                </p14:cNvPr>
                <p14:cNvContentPartPr/>
                <p14:nvPr/>
              </p14:nvContentPartPr>
              <p14:xfrm>
                <a:off x="8346546" y="560181"/>
                <a:ext cx="226800" cy="13356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0FDA14C0-ADE8-9128-D637-375E9808261A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8337906" y="551541"/>
                  <a:ext cx="244440" cy="1512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65">
            <p14:nvContentPartPr>
              <p14:cNvPr id="59" name="Ink 58">
                <a:extLst>
                  <a:ext uri="{FF2B5EF4-FFF2-40B4-BE49-F238E27FC236}">
                    <a16:creationId xmlns:a16="http://schemas.microsoft.com/office/drawing/2014/main" id="{39674651-3E55-8F07-4B07-A71184EC256F}"/>
                  </a:ext>
                </a:extLst>
              </p14:cNvPr>
              <p14:cNvContentPartPr/>
              <p14:nvPr/>
            </p14:nvContentPartPr>
            <p14:xfrm>
              <a:off x="8034066" y="2134821"/>
              <a:ext cx="303840" cy="122040"/>
            </p14:xfrm>
          </p:contentPart>
        </mc:Choice>
        <mc:Fallback xmlns="">
          <p:pic>
            <p:nvPicPr>
              <p:cNvPr id="59" name="Ink 58">
                <a:extLst>
                  <a:ext uri="{FF2B5EF4-FFF2-40B4-BE49-F238E27FC236}">
                    <a16:creationId xmlns:a16="http://schemas.microsoft.com/office/drawing/2014/main" id="{39674651-3E55-8F07-4B07-A71184EC256F}"/>
                  </a:ext>
                </a:extLst>
              </p:cNvPr>
              <p:cNvPicPr/>
              <p:nvPr/>
            </p:nvPicPr>
            <p:blipFill>
              <a:blip r:embed="rId66"/>
              <a:stretch>
                <a:fillRect/>
              </a:stretch>
            </p:blipFill>
            <p:spPr>
              <a:xfrm>
                <a:off x="8025426" y="2125821"/>
                <a:ext cx="321480" cy="139680"/>
              </a:xfrm>
              <a:prstGeom prst="rect">
                <a:avLst/>
              </a:prstGeom>
            </p:spPr>
          </p:pic>
        </mc:Fallback>
      </mc:AlternateContent>
      <p:grpSp>
        <p:nvGrpSpPr>
          <p:cNvPr id="38920" name="Group 38919">
            <a:extLst>
              <a:ext uri="{FF2B5EF4-FFF2-40B4-BE49-F238E27FC236}">
                <a16:creationId xmlns:a16="http://schemas.microsoft.com/office/drawing/2014/main" id="{5DB4496D-350C-53DA-EF49-1EC72C562B28}"/>
              </a:ext>
            </a:extLst>
          </p:cNvPr>
          <p:cNvGrpSpPr/>
          <p:nvPr/>
        </p:nvGrpSpPr>
        <p:grpSpPr>
          <a:xfrm>
            <a:off x="7942626" y="89301"/>
            <a:ext cx="782280" cy="274680"/>
            <a:chOff x="7942626" y="89301"/>
            <a:chExt cx="782280" cy="274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38916" name="Ink 38915">
                  <a:extLst>
                    <a:ext uri="{FF2B5EF4-FFF2-40B4-BE49-F238E27FC236}">
                      <a16:creationId xmlns:a16="http://schemas.microsoft.com/office/drawing/2014/main" id="{2F303D45-ECAF-6B64-FAD0-7CB5EE391CB2}"/>
                    </a:ext>
                  </a:extLst>
                </p14:cNvPr>
                <p14:cNvContentPartPr/>
                <p14:nvPr/>
              </p14:nvContentPartPr>
              <p14:xfrm>
                <a:off x="7942626" y="137901"/>
                <a:ext cx="175320" cy="138600"/>
              </p14:xfrm>
            </p:contentPart>
          </mc:Choice>
          <mc:Fallback xmlns="">
            <p:pic>
              <p:nvPicPr>
                <p:cNvPr id="38916" name="Ink 38915">
                  <a:extLst>
                    <a:ext uri="{FF2B5EF4-FFF2-40B4-BE49-F238E27FC236}">
                      <a16:creationId xmlns:a16="http://schemas.microsoft.com/office/drawing/2014/main" id="{2F303D45-ECAF-6B64-FAD0-7CB5EE391CB2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7933986" y="128901"/>
                  <a:ext cx="192960" cy="156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38917" name="Ink 38916">
                  <a:extLst>
                    <a:ext uri="{FF2B5EF4-FFF2-40B4-BE49-F238E27FC236}">
                      <a16:creationId xmlns:a16="http://schemas.microsoft.com/office/drawing/2014/main" id="{E015D950-523B-B675-0D46-716DC6A192CD}"/>
                    </a:ext>
                  </a:extLst>
                </p14:cNvPr>
                <p14:cNvContentPartPr/>
                <p14:nvPr/>
              </p14:nvContentPartPr>
              <p14:xfrm>
                <a:off x="8098506" y="203421"/>
                <a:ext cx="136800" cy="160560"/>
              </p14:xfrm>
            </p:contentPart>
          </mc:Choice>
          <mc:Fallback xmlns="">
            <p:pic>
              <p:nvPicPr>
                <p:cNvPr id="38917" name="Ink 38916">
                  <a:extLst>
                    <a:ext uri="{FF2B5EF4-FFF2-40B4-BE49-F238E27FC236}">
                      <a16:creationId xmlns:a16="http://schemas.microsoft.com/office/drawing/2014/main" id="{E015D950-523B-B675-0D46-716DC6A192CD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8089866" y="194421"/>
                  <a:ext cx="154440" cy="17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38918" name="Ink 38917">
                  <a:extLst>
                    <a:ext uri="{FF2B5EF4-FFF2-40B4-BE49-F238E27FC236}">
                      <a16:creationId xmlns:a16="http://schemas.microsoft.com/office/drawing/2014/main" id="{6B87D143-842C-5AEF-DCBA-11D24F2F0EB1}"/>
                    </a:ext>
                  </a:extLst>
                </p14:cNvPr>
                <p14:cNvContentPartPr/>
                <p14:nvPr/>
              </p14:nvContentPartPr>
              <p14:xfrm>
                <a:off x="8275266" y="89301"/>
                <a:ext cx="357120" cy="209520"/>
              </p14:xfrm>
            </p:contentPart>
          </mc:Choice>
          <mc:Fallback xmlns="">
            <p:pic>
              <p:nvPicPr>
                <p:cNvPr id="38918" name="Ink 38917">
                  <a:extLst>
                    <a:ext uri="{FF2B5EF4-FFF2-40B4-BE49-F238E27FC236}">
                      <a16:creationId xmlns:a16="http://schemas.microsoft.com/office/drawing/2014/main" id="{6B87D143-842C-5AEF-DCBA-11D24F2F0EB1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8266266" y="80661"/>
                  <a:ext cx="374760" cy="22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">
              <p14:nvContentPartPr>
                <p14:cNvPr id="38919" name="Ink 38918">
                  <a:extLst>
                    <a:ext uri="{FF2B5EF4-FFF2-40B4-BE49-F238E27FC236}">
                      <a16:creationId xmlns:a16="http://schemas.microsoft.com/office/drawing/2014/main" id="{0AE4F357-1B18-AF6D-0C89-F2F52C3A309E}"/>
                    </a:ext>
                  </a:extLst>
                </p14:cNvPr>
                <p14:cNvContentPartPr/>
                <p14:nvPr/>
              </p14:nvContentPartPr>
              <p14:xfrm>
                <a:off x="8702586" y="216381"/>
                <a:ext cx="22320" cy="18360"/>
              </p14:xfrm>
            </p:contentPart>
          </mc:Choice>
          <mc:Fallback xmlns="">
            <p:pic>
              <p:nvPicPr>
                <p:cNvPr id="38919" name="Ink 38918">
                  <a:extLst>
                    <a:ext uri="{FF2B5EF4-FFF2-40B4-BE49-F238E27FC236}">
                      <a16:creationId xmlns:a16="http://schemas.microsoft.com/office/drawing/2014/main" id="{0AE4F357-1B18-AF6D-0C89-F2F52C3A309E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8693946" y="207381"/>
                  <a:ext cx="39960" cy="36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8925" name="Group 38924">
            <a:extLst>
              <a:ext uri="{FF2B5EF4-FFF2-40B4-BE49-F238E27FC236}">
                <a16:creationId xmlns:a16="http://schemas.microsoft.com/office/drawing/2014/main" id="{B908A5D9-25EB-1613-F7AA-408B2BF19160}"/>
              </a:ext>
            </a:extLst>
          </p:cNvPr>
          <p:cNvGrpSpPr/>
          <p:nvPr/>
        </p:nvGrpSpPr>
        <p:grpSpPr>
          <a:xfrm>
            <a:off x="5563746" y="5689101"/>
            <a:ext cx="2613600" cy="645480"/>
            <a:chOff x="5563746" y="5689101"/>
            <a:chExt cx="2613600" cy="6454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5">
              <p14:nvContentPartPr>
                <p14:cNvPr id="38921" name="Ink 38920">
                  <a:extLst>
                    <a:ext uri="{FF2B5EF4-FFF2-40B4-BE49-F238E27FC236}">
                      <a16:creationId xmlns:a16="http://schemas.microsoft.com/office/drawing/2014/main" id="{46BECF57-76DA-36E3-A72C-0F74AEF8B64C}"/>
                    </a:ext>
                  </a:extLst>
                </p14:cNvPr>
                <p14:cNvContentPartPr/>
                <p14:nvPr/>
              </p14:nvContentPartPr>
              <p14:xfrm>
                <a:off x="6097986" y="5966301"/>
                <a:ext cx="1007280" cy="368280"/>
              </p14:xfrm>
            </p:contentPart>
          </mc:Choice>
          <mc:Fallback xmlns="">
            <p:pic>
              <p:nvPicPr>
                <p:cNvPr id="38921" name="Ink 38920">
                  <a:extLst>
                    <a:ext uri="{FF2B5EF4-FFF2-40B4-BE49-F238E27FC236}">
                      <a16:creationId xmlns:a16="http://schemas.microsoft.com/office/drawing/2014/main" id="{46BECF57-76DA-36E3-A72C-0F74AEF8B64C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6089346" y="5957661"/>
                  <a:ext cx="1024920" cy="38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">
              <p14:nvContentPartPr>
                <p14:cNvPr id="38922" name="Ink 38921">
                  <a:extLst>
                    <a:ext uri="{FF2B5EF4-FFF2-40B4-BE49-F238E27FC236}">
                      <a16:creationId xmlns:a16="http://schemas.microsoft.com/office/drawing/2014/main" id="{6FEED1DE-F8C8-0235-1657-75E725848AA2}"/>
                    </a:ext>
                  </a:extLst>
                </p14:cNvPr>
                <p14:cNvContentPartPr/>
                <p14:nvPr/>
              </p14:nvContentPartPr>
              <p14:xfrm>
                <a:off x="5563746" y="5689101"/>
                <a:ext cx="657000" cy="304560"/>
              </p14:xfrm>
            </p:contentPart>
          </mc:Choice>
          <mc:Fallback xmlns="">
            <p:pic>
              <p:nvPicPr>
                <p:cNvPr id="38922" name="Ink 38921">
                  <a:extLst>
                    <a:ext uri="{FF2B5EF4-FFF2-40B4-BE49-F238E27FC236}">
                      <a16:creationId xmlns:a16="http://schemas.microsoft.com/office/drawing/2014/main" id="{6FEED1DE-F8C8-0235-1657-75E725848AA2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5554746" y="5680101"/>
                  <a:ext cx="674640" cy="32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">
              <p14:nvContentPartPr>
                <p14:cNvPr id="38924" name="Ink 38923">
                  <a:extLst>
                    <a:ext uri="{FF2B5EF4-FFF2-40B4-BE49-F238E27FC236}">
                      <a16:creationId xmlns:a16="http://schemas.microsoft.com/office/drawing/2014/main" id="{D8913476-D2D7-15A2-8222-56FEB23EF06C}"/>
                    </a:ext>
                  </a:extLst>
                </p14:cNvPr>
                <p14:cNvContentPartPr/>
                <p14:nvPr/>
              </p14:nvContentPartPr>
              <p14:xfrm>
                <a:off x="6770826" y="5715021"/>
                <a:ext cx="1406520" cy="429840"/>
              </p14:xfrm>
            </p:contentPart>
          </mc:Choice>
          <mc:Fallback xmlns="">
            <p:pic>
              <p:nvPicPr>
                <p:cNvPr id="38924" name="Ink 38923">
                  <a:extLst>
                    <a:ext uri="{FF2B5EF4-FFF2-40B4-BE49-F238E27FC236}">
                      <a16:creationId xmlns:a16="http://schemas.microsoft.com/office/drawing/2014/main" id="{D8913476-D2D7-15A2-8222-56FEB23EF06C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6761826" y="5706381"/>
                  <a:ext cx="1424160" cy="4474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8936" name="Group 38935">
            <a:extLst>
              <a:ext uri="{FF2B5EF4-FFF2-40B4-BE49-F238E27FC236}">
                <a16:creationId xmlns:a16="http://schemas.microsoft.com/office/drawing/2014/main" id="{D8AD87F5-1867-97FB-D054-7D07670AC1FE}"/>
              </a:ext>
            </a:extLst>
          </p:cNvPr>
          <p:cNvGrpSpPr/>
          <p:nvPr/>
        </p:nvGrpSpPr>
        <p:grpSpPr>
          <a:xfrm>
            <a:off x="7461666" y="6252861"/>
            <a:ext cx="862200" cy="468000"/>
            <a:chOff x="7461666" y="6252861"/>
            <a:chExt cx="862200" cy="468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1">
              <p14:nvContentPartPr>
                <p14:cNvPr id="38926" name="Ink 38925">
                  <a:extLst>
                    <a:ext uri="{FF2B5EF4-FFF2-40B4-BE49-F238E27FC236}">
                      <a16:creationId xmlns:a16="http://schemas.microsoft.com/office/drawing/2014/main" id="{64EBA8F9-5D9B-3E4B-C8F4-D2AF15F4BC9A}"/>
                    </a:ext>
                  </a:extLst>
                </p14:cNvPr>
                <p14:cNvContentPartPr/>
                <p14:nvPr/>
              </p14:nvContentPartPr>
              <p14:xfrm>
                <a:off x="7494066" y="6514941"/>
                <a:ext cx="84960" cy="145800"/>
              </p14:xfrm>
            </p:contentPart>
          </mc:Choice>
          <mc:Fallback xmlns="">
            <p:pic>
              <p:nvPicPr>
                <p:cNvPr id="38926" name="Ink 38925">
                  <a:extLst>
                    <a:ext uri="{FF2B5EF4-FFF2-40B4-BE49-F238E27FC236}">
                      <a16:creationId xmlns:a16="http://schemas.microsoft.com/office/drawing/2014/main" id="{64EBA8F9-5D9B-3E4B-C8F4-D2AF15F4BC9A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7485426" y="6506301"/>
                  <a:ext cx="102600" cy="16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3">
              <p14:nvContentPartPr>
                <p14:cNvPr id="38927" name="Ink 38926">
                  <a:extLst>
                    <a:ext uri="{FF2B5EF4-FFF2-40B4-BE49-F238E27FC236}">
                      <a16:creationId xmlns:a16="http://schemas.microsoft.com/office/drawing/2014/main" id="{A12C5340-BE21-D408-DBCC-6757DE00F4F5}"/>
                    </a:ext>
                  </a:extLst>
                </p14:cNvPr>
                <p14:cNvContentPartPr/>
                <p14:nvPr/>
              </p14:nvContentPartPr>
              <p14:xfrm>
                <a:off x="7461666" y="6458421"/>
                <a:ext cx="88920" cy="96120"/>
              </p14:xfrm>
            </p:contentPart>
          </mc:Choice>
          <mc:Fallback xmlns="">
            <p:pic>
              <p:nvPicPr>
                <p:cNvPr id="38927" name="Ink 38926">
                  <a:extLst>
                    <a:ext uri="{FF2B5EF4-FFF2-40B4-BE49-F238E27FC236}">
                      <a16:creationId xmlns:a16="http://schemas.microsoft.com/office/drawing/2014/main" id="{A12C5340-BE21-D408-DBCC-6757DE00F4F5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7452666" y="6449421"/>
                  <a:ext cx="106560" cy="11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5">
              <p14:nvContentPartPr>
                <p14:cNvPr id="38928" name="Ink 38927">
                  <a:extLst>
                    <a:ext uri="{FF2B5EF4-FFF2-40B4-BE49-F238E27FC236}">
                      <a16:creationId xmlns:a16="http://schemas.microsoft.com/office/drawing/2014/main" id="{FCBFD811-213A-389D-43B3-BD68FF39F0FD}"/>
                    </a:ext>
                  </a:extLst>
                </p14:cNvPr>
                <p14:cNvContentPartPr/>
                <p14:nvPr/>
              </p14:nvContentPartPr>
              <p14:xfrm>
                <a:off x="7512426" y="6330621"/>
                <a:ext cx="291600" cy="139680"/>
              </p14:xfrm>
            </p:contentPart>
          </mc:Choice>
          <mc:Fallback xmlns="">
            <p:pic>
              <p:nvPicPr>
                <p:cNvPr id="38928" name="Ink 38927">
                  <a:extLst>
                    <a:ext uri="{FF2B5EF4-FFF2-40B4-BE49-F238E27FC236}">
                      <a16:creationId xmlns:a16="http://schemas.microsoft.com/office/drawing/2014/main" id="{FCBFD811-213A-389D-43B3-BD68FF39F0FD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7503426" y="6321621"/>
                  <a:ext cx="309240" cy="15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7">
              <p14:nvContentPartPr>
                <p14:cNvPr id="38929" name="Ink 38928">
                  <a:extLst>
                    <a:ext uri="{FF2B5EF4-FFF2-40B4-BE49-F238E27FC236}">
                      <a16:creationId xmlns:a16="http://schemas.microsoft.com/office/drawing/2014/main" id="{51AFC4E6-A6AF-C552-1B12-0838A11487FD}"/>
                    </a:ext>
                  </a:extLst>
                </p14:cNvPr>
                <p14:cNvContentPartPr/>
                <p14:nvPr/>
              </p14:nvContentPartPr>
              <p14:xfrm>
                <a:off x="7836786" y="6252861"/>
                <a:ext cx="67680" cy="135720"/>
              </p14:xfrm>
            </p:contentPart>
          </mc:Choice>
          <mc:Fallback xmlns="">
            <p:pic>
              <p:nvPicPr>
                <p:cNvPr id="38929" name="Ink 38928">
                  <a:extLst>
                    <a:ext uri="{FF2B5EF4-FFF2-40B4-BE49-F238E27FC236}">
                      <a16:creationId xmlns:a16="http://schemas.microsoft.com/office/drawing/2014/main" id="{51AFC4E6-A6AF-C552-1B12-0838A11487FD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7828146" y="6244221"/>
                  <a:ext cx="85320" cy="15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9">
              <p14:nvContentPartPr>
                <p14:cNvPr id="38930" name="Ink 38929">
                  <a:extLst>
                    <a:ext uri="{FF2B5EF4-FFF2-40B4-BE49-F238E27FC236}">
                      <a16:creationId xmlns:a16="http://schemas.microsoft.com/office/drawing/2014/main" id="{68FA4E71-0FEE-04B4-6B86-8FBD93E639F2}"/>
                    </a:ext>
                  </a:extLst>
                </p14:cNvPr>
                <p14:cNvContentPartPr/>
                <p14:nvPr/>
              </p14:nvContentPartPr>
              <p14:xfrm>
                <a:off x="7798626" y="6636981"/>
                <a:ext cx="97560" cy="83880"/>
              </p14:xfrm>
            </p:contentPart>
          </mc:Choice>
          <mc:Fallback xmlns="">
            <p:pic>
              <p:nvPicPr>
                <p:cNvPr id="38930" name="Ink 38929">
                  <a:extLst>
                    <a:ext uri="{FF2B5EF4-FFF2-40B4-BE49-F238E27FC236}">
                      <a16:creationId xmlns:a16="http://schemas.microsoft.com/office/drawing/2014/main" id="{68FA4E71-0FEE-04B4-6B86-8FBD93E639F2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7789626" y="6628341"/>
                  <a:ext cx="115200" cy="10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1">
              <p14:nvContentPartPr>
                <p14:cNvPr id="38931" name="Ink 38930">
                  <a:extLst>
                    <a:ext uri="{FF2B5EF4-FFF2-40B4-BE49-F238E27FC236}">
                      <a16:creationId xmlns:a16="http://schemas.microsoft.com/office/drawing/2014/main" id="{FD8325C5-ABDF-6E61-4F31-A54C1AEDBEF5}"/>
                    </a:ext>
                  </a:extLst>
                </p14:cNvPr>
                <p14:cNvContentPartPr/>
                <p14:nvPr/>
              </p14:nvContentPartPr>
              <p14:xfrm>
                <a:off x="7808706" y="6474621"/>
                <a:ext cx="126360" cy="172800"/>
              </p14:xfrm>
            </p:contentPart>
          </mc:Choice>
          <mc:Fallback xmlns="">
            <p:pic>
              <p:nvPicPr>
                <p:cNvPr id="38931" name="Ink 38930">
                  <a:extLst>
                    <a:ext uri="{FF2B5EF4-FFF2-40B4-BE49-F238E27FC236}">
                      <a16:creationId xmlns:a16="http://schemas.microsoft.com/office/drawing/2014/main" id="{FD8325C5-ABDF-6E61-4F31-A54C1AEDBEF5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7799706" y="6465981"/>
                  <a:ext cx="144000" cy="19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3">
              <p14:nvContentPartPr>
                <p14:cNvPr id="38932" name="Ink 38931">
                  <a:extLst>
                    <a:ext uri="{FF2B5EF4-FFF2-40B4-BE49-F238E27FC236}">
                      <a16:creationId xmlns:a16="http://schemas.microsoft.com/office/drawing/2014/main" id="{69BC6CA4-EDEC-7795-AEF2-41BBF14D4056}"/>
                    </a:ext>
                  </a:extLst>
                </p14:cNvPr>
                <p14:cNvContentPartPr/>
                <p14:nvPr/>
              </p14:nvContentPartPr>
              <p14:xfrm>
                <a:off x="7939746" y="6546981"/>
                <a:ext cx="73440" cy="79920"/>
              </p14:xfrm>
            </p:contentPart>
          </mc:Choice>
          <mc:Fallback xmlns="">
            <p:pic>
              <p:nvPicPr>
                <p:cNvPr id="38932" name="Ink 38931">
                  <a:extLst>
                    <a:ext uri="{FF2B5EF4-FFF2-40B4-BE49-F238E27FC236}">
                      <a16:creationId xmlns:a16="http://schemas.microsoft.com/office/drawing/2014/main" id="{69BC6CA4-EDEC-7795-AEF2-41BBF14D4056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7930746" y="6538341"/>
                  <a:ext cx="91080" cy="9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">
              <p14:nvContentPartPr>
                <p14:cNvPr id="38933" name="Ink 38932">
                  <a:extLst>
                    <a:ext uri="{FF2B5EF4-FFF2-40B4-BE49-F238E27FC236}">
                      <a16:creationId xmlns:a16="http://schemas.microsoft.com/office/drawing/2014/main" id="{BB7D07B1-C824-BA63-7A22-429D20074F7E}"/>
                    </a:ext>
                  </a:extLst>
                </p14:cNvPr>
                <p14:cNvContentPartPr/>
                <p14:nvPr/>
              </p14:nvContentPartPr>
              <p14:xfrm>
                <a:off x="8026146" y="6465621"/>
                <a:ext cx="107280" cy="92160"/>
              </p14:xfrm>
            </p:contentPart>
          </mc:Choice>
          <mc:Fallback xmlns="">
            <p:pic>
              <p:nvPicPr>
                <p:cNvPr id="38933" name="Ink 38932">
                  <a:extLst>
                    <a:ext uri="{FF2B5EF4-FFF2-40B4-BE49-F238E27FC236}">
                      <a16:creationId xmlns:a16="http://schemas.microsoft.com/office/drawing/2014/main" id="{BB7D07B1-C824-BA63-7A22-429D20074F7E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8017506" y="6456621"/>
                  <a:ext cx="124920" cy="10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">
              <p14:nvContentPartPr>
                <p14:cNvPr id="38934" name="Ink 38933">
                  <a:extLst>
                    <a:ext uri="{FF2B5EF4-FFF2-40B4-BE49-F238E27FC236}">
                      <a16:creationId xmlns:a16="http://schemas.microsoft.com/office/drawing/2014/main" id="{68C74E61-2649-D6A4-724E-152BCCDE896C}"/>
                    </a:ext>
                  </a:extLst>
                </p14:cNvPr>
                <p14:cNvContentPartPr/>
                <p14:nvPr/>
              </p14:nvContentPartPr>
              <p14:xfrm>
                <a:off x="8151426" y="6408741"/>
                <a:ext cx="54720" cy="73440"/>
              </p14:xfrm>
            </p:contentPart>
          </mc:Choice>
          <mc:Fallback xmlns="">
            <p:pic>
              <p:nvPicPr>
                <p:cNvPr id="38934" name="Ink 38933">
                  <a:extLst>
                    <a:ext uri="{FF2B5EF4-FFF2-40B4-BE49-F238E27FC236}">
                      <a16:creationId xmlns:a16="http://schemas.microsoft.com/office/drawing/2014/main" id="{68C74E61-2649-D6A4-724E-152BCCDE896C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8142786" y="6400101"/>
                  <a:ext cx="72360" cy="9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9">
              <p14:nvContentPartPr>
                <p14:cNvPr id="38935" name="Ink 38934">
                  <a:extLst>
                    <a:ext uri="{FF2B5EF4-FFF2-40B4-BE49-F238E27FC236}">
                      <a16:creationId xmlns:a16="http://schemas.microsoft.com/office/drawing/2014/main" id="{F707869C-EF5B-9DCF-82D0-A108BA60C59D}"/>
                    </a:ext>
                  </a:extLst>
                </p14:cNvPr>
                <p14:cNvContentPartPr/>
                <p14:nvPr/>
              </p14:nvContentPartPr>
              <p14:xfrm>
                <a:off x="8226306" y="6312621"/>
                <a:ext cx="97560" cy="99360"/>
              </p14:xfrm>
            </p:contentPart>
          </mc:Choice>
          <mc:Fallback xmlns="">
            <p:pic>
              <p:nvPicPr>
                <p:cNvPr id="38935" name="Ink 38934">
                  <a:extLst>
                    <a:ext uri="{FF2B5EF4-FFF2-40B4-BE49-F238E27FC236}">
                      <a16:creationId xmlns:a16="http://schemas.microsoft.com/office/drawing/2014/main" id="{F707869C-EF5B-9DCF-82D0-A108BA60C59D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8217306" y="6303621"/>
                  <a:ext cx="115200" cy="117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8941" name="Group 38940">
            <a:extLst>
              <a:ext uri="{FF2B5EF4-FFF2-40B4-BE49-F238E27FC236}">
                <a16:creationId xmlns:a16="http://schemas.microsoft.com/office/drawing/2014/main" id="{A0649124-2A03-3B10-C720-3D36CDC03A81}"/>
              </a:ext>
            </a:extLst>
          </p:cNvPr>
          <p:cNvGrpSpPr/>
          <p:nvPr/>
        </p:nvGrpSpPr>
        <p:grpSpPr>
          <a:xfrm>
            <a:off x="7037946" y="3610461"/>
            <a:ext cx="256320" cy="365400"/>
            <a:chOff x="7037946" y="3610461"/>
            <a:chExt cx="256320" cy="3654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1">
              <p14:nvContentPartPr>
                <p14:cNvPr id="38937" name="Ink 38936">
                  <a:extLst>
                    <a:ext uri="{FF2B5EF4-FFF2-40B4-BE49-F238E27FC236}">
                      <a16:creationId xmlns:a16="http://schemas.microsoft.com/office/drawing/2014/main" id="{BD6A8DED-C034-2F69-02B2-C2DF56C0EAB2}"/>
                    </a:ext>
                  </a:extLst>
                </p14:cNvPr>
                <p14:cNvContentPartPr/>
                <p14:nvPr/>
              </p14:nvContentPartPr>
              <p14:xfrm>
                <a:off x="7037946" y="3718101"/>
                <a:ext cx="78480" cy="220320"/>
              </p14:xfrm>
            </p:contentPart>
          </mc:Choice>
          <mc:Fallback xmlns="">
            <p:pic>
              <p:nvPicPr>
                <p:cNvPr id="38937" name="Ink 38936">
                  <a:extLst>
                    <a:ext uri="{FF2B5EF4-FFF2-40B4-BE49-F238E27FC236}">
                      <a16:creationId xmlns:a16="http://schemas.microsoft.com/office/drawing/2014/main" id="{BD6A8DED-C034-2F69-02B2-C2DF56C0EAB2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7028946" y="3709101"/>
                  <a:ext cx="96120" cy="23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3">
              <p14:nvContentPartPr>
                <p14:cNvPr id="38938" name="Ink 38937">
                  <a:extLst>
                    <a:ext uri="{FF2B5EF4-FFF2-40B4-BE49-F238E27FC236}">
                      <a16:creationId xmlns:a16="http://schemas.microsoft.com/office/drawing/2014/main" id="{21E32EF9-AC34-3C81-961F-5CC57548E8F2}"/>
                    </a:ext>
                  </a:extLst>
                </p14:cNvPr>
                <p14:cNvContentPartPr/>
                <p14:nvPr/>
              </p14:nvContentPartPr>
              <p14:xfrm>
                <a:off x="7054506" y="3610461"/>
                <a:ext cx="149040" cy="155160"/>
              </p14:xfrm>
            </p:contentPart>
          </mc:Choice>
          <mc:Fallback xmlns="">
            <p:pic>
              <p:nvPicPr>
                <p:cNvPr id="38938" name="Ink 38937">
                  <a:extLst>
                    <a:ext uri="{FF2B5EF4-FFF2-40B4-BE49-F238E27FC236}">
                      <a16:creationId xmlns:a16="http://schemas.microsoft.com/office/drawing/2014/main" id="{21E32EF9-AC34-3C81-961F-5CC57548E8F2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7045866" y="3601821"/>
                  <a:ext cx="166680" cy="17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5">
              <p14:nvContentPartPr>
                <p14:cNvPr id="38939" name="Ink 38938">
                  <a:extLst>
                    <a:ext uri="{FF2B5EF4-FFF2-40B4-BE49-F238E27FC236}">
                      <a16:creationId xmlns:a16="http://schemas.microsoft.com/office/drawing/2014/main" id="{DE8A93D3-7984-CFAB-1070-A1B2615D61E6}"/>
                    </a:ext>
                  </a:extLst>
                </p14:cNvPr>
                <p14:cNvContentPartPr/>
                <p14:nvPr/>
              </p14:nvContentPartPr>
              <p14:xfrm>
                <a:off x="7112826" y="3706581"/>
                <a:ext cx="123480" cy="154440"/>
              </p14:xfrm>
            </p:contentPart>
          </mc:Choice>
          <mc:Fallback xmlns="">
            <p:pic>
              <p:nvPicPr>
                <p:cNvPr id="38939" name="Ink 38938">
                  <a:extLst>
                    <a:ext uri="{FF2B5EF4-FFF2-40B4-BE49-F238E27FC236}">
                      <a16:creationId xmlns:a16="http://schemas.microsoft.com/office/drawing/2014/main" id="{DE8A93D3-7984-CFAB-1070-A1B2615D61E6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7104186" y="3697941"/>
                  <a:ext cx="141120" cy="17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7">
              <p14:nvContentPartPr>
                <p14:cNvPr id="38940" name="Ink 38939">
                  <a:extLst>
                    <a:ext uri="{FF2B5EF4-FFF2-40B4-BE49-F238E27FC236}">
                      <a16:creationId xmlns:a16="http://schemas.microsoft.com/office/drawing/2014/main" id="{D1A1945A-D7FF-E1DA-9BA4-56E18E2EDCB3}"/>
                    </a:ext>
                  </a:extLst>
                </p14:cNvPr>
                <p14:cNvContentPartPr/>
                <p14:nvPr/>
              </p14:nvContentPartPr>
              <p14:xfrm>
                <a:off x="7139106" y="3844821"/>
                <a:ext cx="155160" cy="131040"/>
              </p14:xfrm>
            </p:contentPart>
          </mc:Choice>
          <mc:Fallback xmlns="">
            <p:pic>
              <p:nvPicPr>
                <p:cNvPr id="38940" name="Ink 38939">
                  <a:extLst>
                    <a:ext uri="{FF2B5EF4-FFF2-40B4-BE49-F238E27FC236}">
                      <a16:creationId xmlns:a16="http://schemas.microsoft.com/office/drawing/2014/main" id="{D1A1945A-D7FF-E1DA-9BA4-56E18E2EDCB3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7130106" y="3835821"/>
                  <a:ext cx="172800" cy="1486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8953" name="Group 38952">
            <a:extLst>
              <a:ext uri="{FF2B5EF4-FFF2-40B4-BE49-F238E27FC236}">
                <a16:creationId xmlns:a16="http://schemas.microsoft.com/office/drawing/2014/main" id="{D5848741-2920-3A59-47A6-7829CEB5D6AB}"/>
              </a:ext>
            </a:extLst>
          </p:cNvPr>
          <p:cNvGrpSpPr/>
          <p:nvPr/>
        </p:nvGrpSpPr>
        <p:grpSpPr>
          <a:xfrm>
            <a:off x="4850226" y="3629541"/>
            <a:ext cx="1903680" cy="1390680"/>
            <a:chOff x="4850226" y="3629541"/>
            <a:chExt cx="1903680" cy="1390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9">
              <p14:nvContentPartPr>
                <p14:cNvPr id="38942" name="Ink 38941">
                  <a:extLst>
                    <a:ext uri="{FF2B5EF4-FFF2-40B4-BE49-F238E27FC236}">
                      <a16:creationId xmlns:a16="http://schemas.microsoft.com/office/drawing/2014/main" id="{2645B1B1-753B-97EF-37BF-DAA4F120BE8E}"/>
                    </a:ext>
                  </a:extLst>
                </p14:cNvPr>
                <p14:cNvContentPartPr/>
                <p14:nvPr/>
              </p14:nvContentPartPr>
              <p14:xfrm>
                <a:off x="5609466" y="3655461"/>
                <a:ext cx="1138320" cy="759600"/>
              </p14:xfrm>
            </p:contentPart>
          </mc:Choice>
          <mc:Fallback xmlns="">
            <p:pic>
              <p:nvPicPr>
                <p:cNvPr id="38942" name="Ink 38941">
                  <a:extLst>
                    <a:ext uri="{FF2B5EF4-FFF2-40B4-BE49-F238E27FC236}">
                      <a16:creationId xmlns:a16="http://schemas.microsoft.com/office/drawing/2014/main" id="{2645B1B1-753B-97EF-37BF-DAA4F120BE8E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5600466" y="3646821"/>
                  <a:ext cx="1155960" cy="77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1">
              <p14:nvContentPartPr>
                <p14:cNvPr id="38943" name="Ink 38942">
                  <a:extLst>
                    <a:ext uri="{FF2B5EF4-FFF2-40B4-BE49-F238E27FC236}">
                      <a16:creationId xmlns:a16="http://schemas.microsoft.com/office/drawing/2014/main" id="{C82D7A4E-4880-8EF4-9517-55DD40C4D1C3}"/>
                    </a:ext>
                  </a:extLst>
                </p14:cNvPr>
                <p14:cNvContentPartPr/>
                <p14:nvPr/>
              </p14:nvContentPartPr>
              <p14:xfrm>
                <a:off x="6708186" y="3629541"/>
                <a:ext cx="45720" cy="136440"/>
              </p14:xfrm>
            </p:contentPart>
          </mc:Choice>
          <mc:Fallback xmlns="">
            <p:pic>
              <p:nvPicPr>
                <p:cNvPr id="38943" name="Ink 38942">
                  <a:extLst>
                    <a:ext uri="{FF2B5EF4-FFF2-40B4-BE49-F238E27FC236}">
                      <a16:creationId xmlns:a16="http://schemas.microsoft.com/office/drawing/2014/main" id="{C82D7A4E-4880-8EF4-9517-55DD40C4D1C3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6699546" y="3620541"/>
                  <a:ext cx="63360" cy="15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3">
              <p14:nvContentPartPr>
                <p14:cNvPr id="38944" name="Ink 38943">
                  <a:extLst>
                    <a:ext uri="{FF2B5EF4-FFF2-40B4-BE49-F238E27FC236}">
                      <a16:creationId xmlns:a16="http://schemas.microsoft.com/office/drawing/2014/main" id="{B26C75F7-29A8-2B2C-588E-461FB842D763}"/>
                    </a:ext>
                  </a:extLst>
                </p14:cNvPr>
                <p14:cNvContentPartPr/>
                <p14:nvPr/>
              </p14:nvContentPartPr>
              <p14:xfrm>
                <a:off x="4850226" y="4479861"/>
                <a:ext cx="195840" cy="212400"/>
              </p14:xfrm>
            </p:contentPart>
          </mc:Choice>
          <mc:Fallback xmlns="">
            <p:pic>
              <p:nvPicPr>
                <p:cNvPr id="38944" name="Ink 38943">
                  <a:extLst>
                    <a:ext uri="{FF2B5EF4-FFF2-40B4-BE49-F238E27FC236}">
                      <a16:creationId xmlns:a16="http://schemas.microsoft.com/office/drawing/2014/main" id="{B26C75F7-29A8-2B2C-588E-461FB842D763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4841586" y="4470861"/>
                  <a:ext cx="213480" cy="23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5">
              <p14:nvContentPartPr>
                <p14:cNvPr id="38945" name="Ink 38944">
                  <a:extLst>
                    <a:ext uri="{FF2B5EF4-FFF2-40B4-BE49-F238E27FC236}">
                      <a16:creationId xmlns:a16="http://schemas.microsoft.com/office/drawing/2014/main" id="{75E2F7F6-3878-AACD-114D-6D1FC8DB0DE7}"/>
                    </a:ext>
                  </a:extLst>
                </p14:cNvPr>
                <p14:cNvContentPartPr/>
                <p14:nvPr/>
              </p14:nvContentPartPr>
              <p14:xfrm>
                <a:off x="4893066" y="4558701"/>
                <a:ext cx="142920" cy="71640"/>
              </p14:xfrm>
            </p:contentPart>
          </mc:Choice>
          <mc:Fallback xmlns="">
            <p:pic>
              <p:nvPicPr>
                <p:cNvPr id="38945" name="Ink 38944">
                  <a:extLst>
                    <a:ext uri="{FF2B5EF4-FFF2-40B4-BE49-F238E27FC236}">
                      <a16:creationId xmlns:a16="http://schemas.microsoft.com/office/drawing/2014/main" id="{75E2F7F6-3878-AACD-114D-6D1FC8DB0DE7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4884426" y="4549701"/>
                  <a:ext cx="160560" cy="8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7">
              <p14:nvContentPartPr>
                <p14:cNvPr id="38946" name="Ink 38945">
                  <a:extLst>
                    <a:ext uri="{FF2B5EF4-FFF2-40B4-BE49-F238E27FC236}">
                      <a16:creationId xmlns:a16="http://schemas.microsoft.com/office/drawing/2014/main" id="{B5109494-CA3C-61E0-30B0-C02A1DCB59F4}"/>
                    </a:ext>
                  </a:extLst>
                </p14:cNvPr>
                <p14:cNvContentPartPr/>
                <p14:nvPr/>
              </p14:nvContentPartPr>
              <p14:xfrm>
                <a:off x="5088186" y="4302021"/>
                <a:ext cx="154800" cy="271800"/>
              </p14:xfrm>
            </p:contentPart>
          </mc:Choice>
          <mc:Fallback xmlns="">
            <p:pic>
              <p:nvPicPr>
                <p:cNvPr id="38946" name="Ink 38945">
                  <a:extLst>
                    <a:ext uri="{FF2B5EF4-FFF2-40B4-BE49-F238E27FC236}">
                      <a16:creationId xmlns:a16="http://schemas.microsoft.com/office/drawing/2014/main" id="{B5109494-CA3C-61E0-30B0-C02A1DCB59F4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5079546" y="4293381"/>
                  <a:ext cx="172440" cy="28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9">
              <p14:nvContentPartPr>
                <p14:cNvPr id="38947" name="Ink 38946">
                  <a:extLst>
                    <a:ext uri="{FF2B5EF4-FFF2-40B4-BE49-F238E27FC236}">
                      <a16:creationId xmlns:a16="http://schemas.microsoft.com/office/drawing/2014/main" id="{BB80BE80-5E4D-472E-031D-E9BCC48D1610}"/>
                    </a:ext>
                  </a:extLst>
                </p14:cNvPr>
                <p14:cNvContentPartPr/>
                <p14:nvPr/>
              </p14:nvContentPartPr>
              <p14:xfrm>
                <a:off x="5166306" y="4325061"/>
                <a:ext cx="151200" cy="125640"/>
              </p14:xfrm>
            </p:contentPart>
          </mc:Choice>
          <mc:Fallback xmlns="">
            <p:pic>
              <p:nvPicPr>
                <p:cNvPr id="38947" name="Ink 38946">
                  <a:extLst>
                    <a:ext uri="{FF2B5EF4-FFF2-40B4-BE49-F238E27FC236}">
                      <a16:creationId xmlns:a16="http://schemas.microsoft.com/office/drawing/2014/main" id="{BB80BE80-5E4D-472E-031D-E9BCC48D1610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5157306" y="4316421"/>
                  <a:ext cx="168840" cy="14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1">
              <p14:nvContentPartPr>
                <p14:cNvPr id="38948" name="Ink 38947">
                  <a:extLst>
                    <a:ext uri="{FF2B5EF4-FFF2-40B4-BE49-F238E27FC236}">
                      <a16:creationId xmlns:a16="http://schemas.microsoft.com/office/drawing/2014/main" id="{A480ACFF-ED28-5865-37A5-68202EDDCC7D}"/>
                    </a:ext>
                  </a:extLst>
                </p14:cNvPr>
                <p14:cNvContentPartPr/>
                <p14:nvPr/>
              </p14:nvContentPartPr>
              <p14:xfrm>
                <a:off x="5301306" y="4210941"/>
                <a:ext cx="191520" cy="176760"/>
              </p14:xfrm>
            </p:contentPart>
          </mc:Choice>
          <mc:Fallback xmlns="">
            <p:pic>
              <p:nvPicPr>
                <p:cNvPr id="38948" name="Ink 38947">
                  <a:extLst>
                    <a:ext uri="{FF2B5EF4-FFF2-40B4-BE49-F238E27FC236}">
                      <a16:creationId xmlns:a16="http://schemas.microsoft.com/office/drawing/2014/main" id="{A480ACFF-ED28-5865-37A5-68202EDDCC7D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5292306" y="4202301"/>
                  <a:ext cx="209160" cy="19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3">
              <p14:nvContentPartPr>
                <p14:cNvPr id="38949" name="Ink 38948">
                  <a:extLst>
                    <a:ext uri="{FF2B5EF4-FFF2-40B4-BE49-F238E27FC236}">
                      <a16:creationId xmlns:a16="http://schemas.microsoft.com/office/drawing/2014/main" id="{42709785-B232-0FC8-0F51-21CD0AC504A5}"/>
                    </a:ext>
                  </a:extLst>
                </p14:cNvPr>
                <p14:cNvContentPartPr/>
                <p14:nvPr/>
              </p14:nvContentPartPr>
              <p14:xfrm>
                <a:off x="4933386" y="4878741"/>
                <a:ext cx="106560" cy="141480"/>
              </p14:xfrm>
            </p:contentPart>
          </mc:Choice>
          <mc:Fallback xmlns="">
            <p:pic>
              <p:nvPicPr>
                <p:cNvPr id="38949" name="Ink 38948">
                  <a:extLst>
                    <a:ext uri="{FF2B5EF4-FFF2-40B4-BE49-F238E27FC236}">
                      <a16:creationId xmlns:a16="http://schemas.microsoft.com/office/drawing/2014/main" id="{42709785-B232-0FC8-0F51-21CD0AC504A5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4924746" y="4869741"/>
                  <a:ext cx="124200" cy="15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5">
              <p14:nvContentPartPr>
                <p14:cNvPr id="38950" name="Ink 38949">
                  <a:extLst>
                    <a:ext uri="{FF2B5EF4-FFF2-40B4-BE49-F238E27FC236}">
                      <a16:creationId xmlns:a16="http://schemas.microsoft.com/office/drawing/2014/main" id="{A7BA8D64-5D79-BDAE-A7B9-6A9DAFF4F448}"/>
                    </a:ext>
                  </a:extLst>
                </p14:cNvPr>
                <p14:cNvContentPartPr/>
                <p14:nvPr/>
              </p14:nvContentPartPr>
              <p14:xfrm>
                <a:off x="5015826" y="4863621"/>
                <a:ext cx="100440" cy="91800"/>
              </p14:xfrm>
            </p:contentPart>
          </mc:Choice>
          <mc:Fallback xmlns="">
            <p:pic>
              <p:nvPicPr>
                <p:cNvPr id="38950" name="Ink 38949">
                  <a:extLst>
                    <a:ext uri="{FF2B5EF4-FFF2-40B4-BE49-F238E27FC236}">
                      <a16:creationId xmlns:a16="http://schemas.microsoft.com/office/drawing/2014/main" id="{A7BA8D64-5D79-BDAE-A7B9-6A9DAFF4F448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5007186" y="4854981"/>
                  <a:ext cx="118080" cy="10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7">
              <p14:nvContentPartPr>
                <p14:cNvPr id="38951" name="Ink 38950">
                  <a:extLst>
                    <a:ext uri="{FF2B5EF4-FFF2-40B4-BE49-F238E27FC236}">
                      <a16:creationId xmlns:a16="http://schemas.microsoft.com/office/drawing/2014/main" id="{8FBC94B1-6340-A67F-B903-070EB24BA4B3}"/>
                    </a:ext>
                  </a:extLst>
                </p14:cNvPr>
                <p14:cNvContentPartPr/>
                <p14:nvPr/>
              </p14:nvContentPartPr>
              <p14:xfrm>
                <a:off x="5070186" y="4754541"/>
                <a:ext cx="111240" cy="178560"/>
              </p14:xfrm>
            </p:contentPart>
          </mc:Choice>
          <mc:Fallback xmlns="">
            <p:pic>
              <p:nvPicPr>
                <p:cNvPr id="38951" name="Ink 38950">
                  <a:extLst>
                    <a:ext uri="{FF2B5EF4-FFF2-40B4-BE49-F238E27FC236}">
                      <a16:creationId xmlns:a16="http://schemas.microsoft.com/office/drawing/2014/main" id="{8FBC94B1-6340-A67F-B903-070EB24BA4B3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5061186" y="4745901"/>
                  <a:ext cx="128880" cy="19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9">
              <p14:nvContentPartPr>
                <p14:cNvPr id="38952" name="Ink 38951">
                  <a:extLst>
                    <a:ext uri="{FF2B5EF4-FFF2-40B4-BE49-F238E27FC236}">
                      <a16:creationId xmlns:a16="http://schemas.microsoft.com/office/drawing/2014/main" id="{B4CAD8D5-B747-8BE6-35C7-5D7DCF369F59}"/>
                    </a:ext>
                  </a:extLst>
                </p14:cNvPr>
                <p14:cNvContentPartPr/>
                <p14:nvPr/>
              </p14:nvContentPartPr>
              <p14:xfrm>
                <a:off x="5096106" y="4728621"/>
                <a:ext cx="271440" cy="138600"/>
              </p14:xfrm>
            </p:contentPart>
          </mc:Choice>
          <mc:Fallback xmlns="">
            <p:pic>
              <p:nvPicPr>
                <p:cNvPr id="38952" name="Ink 38951">
                  <a:extLst>
                    <a:ext uri="{FF2B5EF4-FFF2-40B4-BE49-F238E27FC236}">
                      <a16:creationId xmlns:a16="http://schemas.microsoft.com/office/drawing/2014/main" id="{B4CAD8D5-B747-8BE6-35C7-5D7DCF369F59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5087106" y="4719981"/>
                  <a:ext cx="289080" cy="1562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31">
            <p14:nvContentPartPr>
              <p14:cNvPr id="38963" name="Ink 38962">
                <a:extLst>
                  <a:ext uri="{FF2B5EF4-FFF2-40B4-BE49-F238E27FC236}">
                    <a16:creationId xmlns:a16="http://schemas.microsoft.com/office/drawing/2014/main" id="{6F86569A-B7A3-AC3B-54B5-4EB2AB5E7378}"/>
                  </a:ext>
                </a:extLst>
              </p14:cNvPr>
              <p14:cNvContentPartPr/>
              <p14:nvPr/>
            </p14:nvContentPartPr>
            <p14:xfrm>
              <a:off x="6164586" y="5637981"/>
              <a:ext cx="153360" cy="140040"/>
            </p14:xfrm>
          </p:contentPart>
        </mc:Choice>
        <mc:Fallback xmlns="">
          <p:pic>
            <p:nvPicPr>
              <p:cNvPr id="38963" name="Ink 38962">
                <a:extLst>
                  <a:ext uri="{FF2B5EF4-FFF2-40B4-BE49-F238E27FC236}">
                    <a16:creationId xmlns:a16="http://schemas.microsoft.com/office/drawing/2014/main" id="{6F86569A-B7A3-AC3B-54B5-4EB2AB5E7378}"/>
                  </a:ext>
                </a:extLst>
              </p:cNvPr>
              <p:cNvPicPr/>
              <p:nvPr/>
            </p:nvPicPr>
            <p:blipFill>
              <a:blip r:embed="rId132"/>
              <a:stretch>
                <a:fillRect/>
              </a:stretch>
            </p:blipFill>
            <p:spPr>
              <a:xfrm>
                <a:off x="6155946" y="5628981"/>
                <a:ext cx="171000" cy="157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3">
            <p14:nvContentPartPr>
              <p14:cNvPr id="38964" name="Ink 38963">
                <a:extLst>
                  <a:ext uri="{FF2B5EF4-FFF2-40B4-BE49-F238E27FC236}">
                    <a16:creationId xmlns:a16="http://schemas.microsoft.com/office/drawing/2014/main" id="{0941769E-506B-B659-11DD-AFA13BB54284}"/>
                  </a:ext>
                </a:extLst>
              </p14:cNvPr>
              <p14:cNvContentPartPr/>
              <p14:nvPr/>
            </p14:nvContentPartPr>
            <p14:xfrm>
              <a:off x="7404066" y="5768301"/>
              <a:ext cx="112320" cy="60840"/>
            </p14:xfrm>
          </p:contentPart>
        </mc:Choice>
        <mc:Fallback xmlns="">
          <p:pic>
            <p:nvPicPr>
              <p:cNvPr id="38964" name="Ink 38963">
                <a:extLst>
                  <a:ext uri="{FF2B5EF4-FFF2-40B4-BE49-F238E27FC236}">
                    <a16:creationId xmlns:a16="http://schemas.microsoft.com/office/drawing/2014/main" id="{0941769E-506B-B659-11DD-AFA13BB54284}"/>
                  </a:ext>
                </a:extLst>
              </p:cNvPr>
              <p:cNvPicPr/>
              <p:nvPr/>
            </p:nvPicPr>
            <p:blipFill>
              <a:blip r:embed="rId134"/>
              <a:stretch>
                <a:fillRect/>
              </a:stretch>
            </p:blipFill>
            <p:spPr>
              <a:xfrm>
                <a:off x="7395066" y="5759661"/>
                <a:ext cx="129960" cy="78480"/>
              </a:xfrm>
              <a:prstGeom prst="rect">
                <a:avLst/>
              </a:prstGeom>
            </p:spPr>
          </p:pic>
        </mc:Fallback>
      </mc:AlternateContent>
      <p:grpSp>
        <p:nvGrpSpPr>
          <p:cNvPr id="38968" name="Group 38967">
            <a:extLst>
              <a:ext uri="{FF2B5EF4-FFF2-40B4-BE49-F238E27FC236}">
                <a16:creationId xmlns:a16="http://schemas.microsoft.com/office/drawing/2014/main" id="{11D3ABDF-39B2-328E-8772-A9BFAF5FB558}"/>
              </a:ext>
            </a:extLst>
          </p:cNvPr>
          <p:cNvGrpSpPr/>
          <p:nvPr/>
        </p:nvGrpSpPr>
        <p:grpSpPr>
          <a:xfrm>
            <a:off x="6127866" y="4838781"/>
            <a:ext cx="604440" cy="723960"/>
            <a:chOff x="6127866" y="4838781"/>
            <a:chExt cx="604440" cy="7239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5">
              <p14:nvContentPartPr>
                <p14:cNvPr id="38965" name="Ink 38964">
                  <a:extLst>
                    <a:ext uri="{FF2B5EF4-FFF2-40B4-BE49-F238E27FC236}">
                      <a16:creationId xmlns:a16="http://schemas.microsoft.com/office/drawing/2014/main" id="{E3B0A799-4532-4F12-5D1F-FC50570E8411}"/>
                    </a:ext>
                  </a:extLst>
                </p14:cNvPr>
                <p14:cNvContentPartPr/>
                <p14:nvPr/>
              </p14:nvContentPartPr>
              <p14:xfrm>
                <a:off x="6276906" y="4979181"/>
                <a:ext cx="455400" cy="583560"/>
              </p14:xfrm>
            </p:contentPart>
          </mc:Choice>
          <mc:Fallback xmlns="">
            <p:pic>
              <p:nvPicPr>
                <p:cNvPr id="38965" name="Ink 38964">
                  <a:extLst>
                    <a:ext uri="{FF2B5EF4-FFF2-40B4-BE49-F238E27FC236}">
                      <a16:creationId xmlns:a16="http://schemas.microsoft.com/office/drawing/2014/main" id="{E3B0A799-4532-4F12-5D1F-FC50570E8411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6267906" y="4970181"/>
                  <a:ext cx="473040" cy="60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7">
              <p14:nvContentPartPr>
                <p14:cNvPr id="38966" name="Ink 38965">
                  <a:extLst>
                    <a:ext uri="{FF2B5EF4-FFF2-40B4-BE49-F238E27FC236}">
                      <a16:creationId xmlns:a16="http://schemas.microsoft.com/office/drawing/2014/main" id="{A858F525-0928-71B2-3DB7-F4B0323559A8}"/>
                    </a:ext>
                  </a:extLst>
                </p14:cNvPr>
                <p14:cNvContentPartPr/>
                <p14:nvPr/>
              </p14:nvContentPartPr>
              <p14:xfrm>
                <a:off x="6154506" y="4838781"/>
                <a:ext cx="295200" cy="299880"/>
              </p14:xfrm>
            </p:contentPart>
          </mc:Choice>
          <mc:Fallback xmlns="">
            <p:pic>
              <p:nvPicPr>
                <p:cNvPr id="38966" name="Ink 38965">
                  <a:extLst>
                    <a:ext uri="{FF2B5EF4-FFF2-40B4-BE49-F238E27FC236}">
                      <a16:creationId xmlns:a16="http://schemas.microsoft.com/office/drawing/2014/main" id="{A858F525-0928-71B2-3DB7-F4B0323559A8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6145506" y="4830141"/>
                  <a:ext cx="312840" cy="31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9">
              <p14:nvContentPartPr>
                <p14:cNvPr id="38967" name="Ink 38966">
                  <a:extLst>
                    <a:ext uri="{FF2B5EF4-FFF2-40B4-BE49-F238E27FC236}">
                      <a16:creationId xmlns:a16="http://schemas.microsoft.com/office/drawing/2014/main" id="{CF07BE17-A2B8-297B-FAC8-7E5B3C87EEB3}"/>
                    </a:ext>
                  </a:extLst>
                </p14:cNvPr>
                <p14:cNvContentPartPr/>
                <p14:nvPr/>
              </p14:nvContentPartPr>
              <p14:xfrm>
                <a:off x="6127866" y="4902501"/>
                <a:ext cx="92880" cy="104400"/>
              </p14:xfrm>
            </p:contentPart>
          </mc:Choice>
          <mc:Fallback xmlns="">
            <p:pic>
              <p:nvPicPr>
                <p:cNvPr id="38967" name="Ink 38966">
                  <a:extLst>
                    <a:ext uri="{FF2B5EF4-FFF2-40B4-BE49-F238E27FC236}">
                      <a16:creationId xmlns:a16="http://schemas.microsoft.com/office/drawing/2014/main" id="{CF07BE17-A2B8-297B-FAC8-7E5B3C87EEB3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6119226" y="4893861"/>
                  <a:ext cx="110520" cy="1220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41">
            <p14:nvContentPartPr>
              <p14:cNvPr id="38969" name="Ink 38968">
                <a:extLst>
                  <a:ext uri="{FF2B5EF4-FFF2-40B4-BE49-F238E27FC236}">
                    <a16:creationId xmlns:a16="http://schemas.microsoft.com/office/drawing/2014/main" id="{1BAEDBCD-A464-6091-F139-9ED880EBAF8A}"/>
                  </a:ext>
                </a:extLst>
              </p14:cNvPr>
              <p14:cNvContentPartPr/>
              <p14:nvPr/>
            </p14:nvContentPartPr>
            <p14:xfrm>
              <a:off x="8331426" y="5733741"/>
              <a:ext cx="859680" cy="312480"/>
            </p14:xfrm>
          </p:contentPart>
        </mc:Choice>
        <mc:Fallback xmlns="">
          <p:pic>
            <p:nvPicPr>
              <p:cNvPr id="38969" name="Ink 38968">
                <a:extLst>
                  <a:ext uri="{FF2B5EF4-FFF2-40B4-BE49-F238E27FC236}">
                    <a16:creationId xmlns:a16="http://schemas.microsoft.com/office/drawing/2014/main" id="{1BAEDBCD-A464-6091-F139-9ED880EBAF8A}"/>
                  </a:ext>
                </a:extLst>
              </p:cNvPr>
              <p:cNvPicPr/>
              <p:nvPr/>
            </p:nvPicPr>
            <p:blipFill>
              <a:blip r:embed="rId142"/>
              <a:stretch>
                <a:fillRect/>
              </a:stretch>
            </p:blipFill>
            <p:spPr>
              <a:xfrm>
                <a:off x="8322786" y="5725101"/>
                <a:ext cx="877320" cy="330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3">
            <p14:nvContentPartPr>
              <p14:cNvPr id="38970" name="Ink 38969">
                <a:extLst>
                  <a:ext uri="{FF2B5EF4-FFF2-40B4-BE49-F238E27FC236}">
                    <a16:creationId xmlns:a16="http://schemas.microsoft.com/office/drawing/2014/main" id="{12B88879-367A-46A4-266A-6B11C5B6F18C}"/>
                  </a:ext>
                </a:extLst>
              </p14:cNvPr>
              <p14:cNvContentPartPr/>
              <p14:nvPr/>
            </p14:nvContentPartPr>
            <p14:xfrm>
              <a:off x="8221266" y="4741941"/>
              <a:ext cx="491040" cy="527760"/>
            </p14:xfrm>
          </p:contentPart>
        </mc:Choice>
        <mc:Fallback xmlns="">
          <p:pic>
            <p:nvPicPr>
              <p:cNvPr id="38970" name="Ink 38969">
                <a:extLst>
                  <a:ext uri="{FF2B5EF4-FFF2-40B4-BE49-F238E27FC236}">
                    <a16:creationId xmlns:a16="http://schemas.microsoft.com/office/drawing/2014/main" id="{12B88879-367A-46A4-266A-6B11C5B6F18C}"/>
                  </a:ext>
                </a:extLst>
              </p:cNvPr>
              <p:cNvPicPr/>
              <p:nvPr/>
            </p:nvPicPr>
            <p:blipFill>
              <a:blip r:embed="rId144"/>
              <a:stretch>
                <a:fillRect/>
              </a:stretch>
            </p:blipFill>
            <p:spPr>
              <a:xfrm>
                <a:off x="8212266" y="4732941"/>
                <a:ext cx="508680" cy="545400"/>
              </a:xfrm>
              <a:prstGeom prst="rect">
                <a:avLst/>
              </a:prstGeom>
            </p:spPr>
          </p:pic>
        </mc:Fallback>
      </mc:AlternateContent>
      <p:grpSp>
        <p:nvGrpSpPr>
          <p:cNvPr id="38988" name="Group 38987">
            <a:extLst>
              <a:ext uri="{FF2B5EF4-FFF2-40B4-BE49-F238E27FC236}">
                <a16:creationId xmlns:a16="http://schemas.microsoft.com/office/drawing/2014/main" id="{3E715923-0E25-F284-085B-AD21BB79C0A7}"/>
              </a:ext>
            </a:extLst>
          </p:cNvPr>
          <p:cNvGrpSpPr/>
          <p:nvPr/>
        </p:nvGrpSpPr>
        <p:grpSpPr>
          <a:xfrm>
            <a:off x="10293426" y="5280501"/>
            <a:ext cx="1814400" cy="999360"/>
            <a:chOff x="10293426" y="5280501"/>
            <a:chExt cx="1814400" cy="999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45">
              <p14:nvContentPartPr>
                <p14:cNvPr id="38971" name="Ink 38970">
                  <a:extLst>
                    <a:ext uri="{FF2B5EF4-FFF2-40B4-BE49-F238E27FC236}">
                      <a16:creationId xmlns:a16="http://schemas.microsoft.com/office/drawing/2014/main" id="{6F016631-4B12-B73D-20EB-5FC55FDBC92D}"/>
                    </a:ext>
                  </a:extLst>
                </p14:cNvPr>
                <p14:cNvContentPartPr/>
                <p14:nvPr/>
              </p14:nvContentPartPr>
              <p14:xfrm>
                <a:off x="10293426" y="5434581"/>
                <a:ext cx="128880" cy="244800"/>
              </p14:xfrm>
            </p:contentPart>
          </mc:Choice>
          <mc:Fallback xmlns="">
            <p:pic>
              <p:nvPicPr>
                <p:cNvPr id="38971" name="Ink 38970">
                  <a:extLst>
                    <a:ext uri="{FF2B5EF4-FFF2-40B4-BE49-F238E27FC236}">
                      <a16:creationId xmlns:a16="http://schemas.microsoft.com/office/drawing/2014/main" id="{6F016631-4B12-B73D-20EB-5FC55FDBC92D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10284426" y="5425581"/>
                  <a:ext cx="146520" cy="26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7">
              <p14:nvContentPartPr>
                <p14:cNvPr id="38972" name="Ink 38971">
                  <a:extLst>
                    <a:ext uri="{FF2B5EF4-FFF2-40B4-BE49-F238E27FC236}">
                      <a16:creationId xmlns:a16="http://schemas.microsoft.com/office/drawing/2014/main" id="{7D082A3A-127A-30D2-CEAA-9A2AEEB7E0CF}"/>
                    </a:ext>
                  </a:extLst>
                </p14:cNvPr>
                <p14:cNvContentPartPr/>
                <p14:nvPr/>
              </p14:nvContentPartPr>
              <p14:xfrm>
                <a:off x="10310346" y="5512341"/>
                <a:ext cx="122400" cy="100800"/>
              </p14:xfrm>
            </p:contentPart>
          </mc:Choice>
          <mc:Fallback xmlns="">
            <p:pic>
              <p:nvPicPr>
                <p:cNvPr id="38972" name="Ink 38971">
                  <a:extLst>
                    <a:ext uri="{FF2B5EF4-FFF2-40B4-BE49-F238E27FC236}">
                      <a16:creationId xmlns:a16="http://schemas.microsoft.com/office/drawing/2014/main" id="{7D082A3A-127A-30D2-CEAA-9A2AEEB7E0CF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10301346" y="5503701"/>
                  <a:ext cx="140040" cy="11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9">
              <p14:nvContentPartPr>
                <p14:cNvPr id="38973" name="Ink 38972">
                  <a:extLst>
                    <a:ext uri="{FF2B5EF4-FFF2-40B4-BE49-F238E27FC236}">
                      <a16:creationId xmlns:a16="http://schemas.microsoft.com/office/drawing/2014/main" id="{B8A373AD-693B-5C86-CB23-771304A08FC5}"/>
                    </a:ext>
                  </a:extLst>
                </p14:cNvPr>
                <p14:cNvContentPartPr/>
                <p14:nvPr/>
              </p14:nvContentPartPr>
              <p14:xfrm>
                <a:off x="10444626" y="5405421"/>
                <a:ext cx="156600" cy="133200"/>
              </p14:xfrm>
            </p:contentPart>
          </mc:Choice>
          <mc:Fallback xmlns="">
            <p:pic>
              <p:nvPicPr>
                <p:cNvPr id="38973" name="Ink 38972">
                  <a:extLst>
                    <a:ext uri="{FF2B5EF4-FFF2-40B4-BE49-F238E27FC236}">
                      <a16:creationId xmlns:a16="http://schemas.microsoft.com/office/drawing/2014/main" id="{B8A373AD-693B-5C86-CB23-771304A08FC5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10435986" y="5396421"/>
                  <a:ext cx="174240" cy="15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1">
              <p14:nvContentPartPr>
                <p14:cNvPr id="38974" name="Ink 38973">
                  <a:extLst>
                    <a:ext uri="{FF2B5EF4-FFF2-40B4-BE49-F238E27FC236}">
                      <a16:creationId xmlns:a16="http://schemas.microsoft.com/office/drawing/2014/main" id="{464F1A67-C475-9BDF-5F47-8E908645847F}"/>
                    </a:ext>
                  </a:extLst>
                </p14:cNvPr>
                <p14:cNvContentPartPr/>
                <p14:nvPr/>
              </p14:nvContentPartPr>
              <p14:xfrm>
                <a:off x="10624986" y="5280501"/>
                <a:ext cx="126000" cy="169200"/>
              </p14:xfrm>
            </p:contentPart>
          </mc:Choice>
          <mc:Fallback xmlns="">
            <p:pic>
              <p:nvPicPr>
                <p:cNvPr id="38974" name="Ink 38973">
                  <a:extLst>
                    <a:ext uri="{FF2B5EF4-FFF2-40B4-BE49-F238E27FC236}">
                      <a16:creationId xmlns:a16="http://schemas.microsoft.com/office/drawing/2014/main" id="{464F1A67-C475-9BDF-5F47-8E908645847F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10616346" y="5271501"/>
                  <a:ext cx="143640" cy="18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3">
              <p14:nvContentPartPr>
                <p14:cNvPr id="38976" name="Ink 38975">
                  <a:extLst>
                    <a:ext uri="{FF2B5EF4-FFF2-40B4-BE49-F238E27FC236}">
                      <a16:creationId xmlns:a16="http://schemas.microsoft.com/office/drawing/2014/main" id="{83720186-7DAD-CF21-B321-3EC63E6E6FAE}"/>
                    </a:ext>
                  </a:extLst>
                </p14:cNvPr>
                <p14:cNvContentPartPr/>
                <p14:nvPr/>
              </p14:nvContentPartPr>
              <p14:xfrm>
                <a:off x="10447506" y="5577861"/>
                <a:ext cx="365400" cy="214560"/>
              </p14:xfrm>
            </p:contentPart>
          </mc:Choice>
          <mc:Fallback xmlns="">
            <p:pic>
              <p:nvPicPr>
                <p:cNvPr id="38976" name="Ink 38975">
                  <a:extLst>
                    <a:ext uri="{FF2B5EF4-FFF2-40B4-BE49-F238E27FC236}">
                      <a16:creationId xmlns:a16="http://schemas.microsoft.com/office/drawing/2014/main" id="{83720186-7DAD-CF21-B321-3EC63E6E6FAE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10438866" y="5569221"/>
                  <a:ext cx="383040" cy="23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5">
              <p14:nvContentPartPr>
                <p14:cNvPr id="38977" name="Ink 38976">
                  <a:extLst>
                    <a:ext uri="{FF2B5EF4-FFF2-40B4-BE49-F238E27FC236}">
                      <a16:creationId xmlns:a16="http://schemas.microsoft.com/office/drawing/2014/main" id="{51443BFA-A649-A4F1-7C64-734680C55567}"/>
                    </a:ext>
                  </a:extLst>
                </p14:cNvPr>
                <p14:cNvContentPartPr/>
                <p14:nvPr/>
              </p14:nvContentPartPr>
              <p14:xfrm>
                <a:off x="10687986" y="5800701"/>
                <a:ext cx="228960" cy="245160"/>
              </p14:xfrm>
            </p:contentPart>
          </mc:Choice>
          <mc:Fallback xmlns="">
            <p:pic>
              <p:nvPicPr>
                <p:cNvPr id="38977" name="Ink 38976">
                  <a:extLst>
                    <a:ext uri="{FF2B5EF4-FFF2-40B4-BE49-F238E27FC236}">
                      <a16:creationId xmlns:a16="http://schemas.microsoft.com/office/drawing/2014/main" id="{51443BFA-A649-A4F1-7C64-734680C55567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10678986" y="5791701"/>
                  <a:ext cx="246600" cy="26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7">
              <p14:nvContentPartPr>
                <p14:cNvPr id="38978" name="Ink 38977">
                  <a:extLst>
                    <a:ext uri="{FF2B5EF4-FFF2-40B4-BE49-F238E27FC236}">
                      <a16:creationId xmlns:a16="http://schemas.microsoft.com/office/drawing/2014/main" id="{A150443F-FA6E-E7DB-2248-E65C908C0D35}"/>
                    </a:ext>
                  </a:extLst>
                </p14:cNvPr>
                <p14:cNvContentPartPr/>
                <p14:nvPr/>
              </p14:nvContentPartPr>
              <p14:xfrm>
                <a:off x="10938906" y="5761101"/>
                <a:ext cx="69480" cy="126720"/>
              </p14:xfrm>
            </p:contentPart>
          </mc:Choice>
          <mc:Fallback xmlns="">
            <p:pic>
              <p:nvPicPr>
                <p:cNvPr id="38978" name="Ink 38977">
                  <a:extLst>
                    <a:ext uri="{FF2B5EF4-FFF2-40B4-BE49-F238E27FC236}">
                      <a16:creationId xmlns:a16="http://schemas.microsoft.com/office/drawing/2014/main" id="{A150443F-FA6E-E7DB-2248-E65C908C0D35}"/>
                    </a:ext>
                  </a:extLst>
                </p:cNvPr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10930266" y="5752101"/>
                  <a:ext cx="87120" cy="14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9">
              <p14:nvContentPartPr>
                <p14:cNvPr id="38979" name="Ink 38978">
                  <a:extLst>
                    <a:ext uri="{FF2B5EF4-FFF2-40B4-BE49-F238E27FC236}">
                      <a16:creationId xmlns:a16="http://schemas.microsoft.com/office/drawing/2014/main" id="{26EBF34A-2CD8-EC6B-CA97-76C8B739FAF0}"/>
                    </a:ext>
                  </a:extLst>
                </p14:cNvPr>
                <p14:cNvContentPartPr/>
                <p14:nvPr/>
              </p14:nvContentPartPr>
              <p14:xfrm>
                <a:off x="11035386" y="5640501"/>
                <a:ext cx="63360" cy="174600"/>
              </p14:xfrm>
            </p:contentPart>
          </mc:Choice>
          <mc:Fallback xmlns="">
            <p:pic>
              <p:nvPicPr>
                <p:cNvPr id="38979" name="Ink 38978">
                  <a:extLst>
                    <a:ext uri="{FF2B5EF4-FFF2-40B4-BE49-F238E27FC236}">
                      <a16:creationId xmlns:a16="http://schemas.microsoft.com/office/drawing/2014/main" id="{26EBF34A-2CD8-EC6B-CA97-76C8B739FAF0}"/>
                    </a:ext>
                  </a:extLst>
                </p:cNvPr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11026386" y="5631501"/>
                  <a:ext cx="81000" cy="19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1">
              <p14:nvContentPartPr>
                <p14:cNvPr id="38980" name="Ink 38979">
                  <a:extLst>
                    <a:ext uri="{FF2B5EF4-FFF2-40B4-BE49-F238E27FC236}">
                      <a16:creationId xmlns:a16="http://schemas.microsoft.com/office/drawing/2014/main" id="{0F76B41C-63F7-83ED-FD04-99A5383EC830}"/>
                    </a:ext>
                  </a:extLst>
                </p14:cNvPr>
                <p14:cNvContentPartPr/>
                <p14:nvPr/>
              </p14:nvContentPartPr>
              <p14:xfrm>
                <a:off x="11000826" y="5664261"/>
                <a:ext cx="153000" cy="64800"/>
              </p14:xfrm>
            </p:contentPart>
          </mc:Choice>
          <mc:Fallback xmlns="">
            <p:pic>
              <p:nvPicPr>
                <p:cNvPr id="38980" name="Ink 38979">
                  <a:extLst>
                    <a:ext uri="{FF2B5EF4-FFF2-40B4-BE49-F238E27FC236}">
                      <a16:creationId xmlns:a16="http://schemas.microsoft.com/office/drawing/2014/main" id="{0F76B41C-63F7-83ED-FD04-99A5383EC830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10992186" y="5655621"/>
                  <a:ext cx="170640" cy="8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3">
              <p14:nvContentPartPr>
                <p14:cNvPr id="38981" name="Ink 38980">
                  <a:extLst>
                    <a:ext uri="{FF2B5EF4-FFF2-40B4-BE49-F238E27FC236}">
                      <a16:creationId xmlns:a16="http://schemas.microsoft.com/office/drawing/2014/main" id="{E8B38F9B-1424-67C4-50FF-9C74BE5271C0}"/>
                    </a:ext>
                  </a:extLst>
                </p14:cNvPr>
                <p14:cNvContentPartPr/>
                <p14:nvPr/>
              </p14:nvContentPartPr>
              <p14:xfrm>
                <a:off x="10924146" y="6052341"/>
                <a:ext cx="113400" cy="227520"/>
              </p14:xfrm>
            </p:contentPart>
          </mc:Choice>
          <mc:Fallback xmlns="">
            <p:pic>
              <p:nvPicPr>
                <p:cNvPr id="38981" name="Ink 38980">
                  <a:extLst>
                    <a:ext uri="{FF2B5EF4-FFF2-40B4-BE49-F238E27FC236}">
                      <a16:creationId xmlns:a16="http://schemas.microsoft.com/office/drawing/2014/main" id="{E8B38F9B-1424-67C4-50FF-9C74BE5271C0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10915146" y="6043341"/>
                  <a:ext cx="131040" cy="24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5">
              <p14:nvContentPartPr>
                <p14:cNvPr id="38982" name="Ink 38981">
                  <a:extLst>
                    <a:ext uri="{FF2B5EF4-FFF2-40B4-BE49-F238E27FC236}">
                      <a16:creationId xmlns:a16="http://schemas.microsoft.com/office/drawing/2014/main" id="{6E4EF19D-23F7-891C-F4E8-F25499588759}"/>
                    </a:ext>
                  </a:extLst>
                </p14:cNvPr>
                <p14:cNvContentPartPr/>
                <p14:nvPr/>
              </p14:nvContentPartPr>
              <p14:xfrm>
                <a:off x="11052306" y="5912661"/>
                <a:ext cx="225000" cy="152640"/>
              </p14:xfrm>
            </p:contentPart>
          </mc:Choice>
          <mc:Fallback xmlns="">
            <p:pic>
              <p:nvPicPr>
                <p:cNvPr id="38982" name="Ink 38981">
                  <a:extLst>
                    <a:ext uri="{FF2B5EF4-FFF2-40B4-BE49-F238E27FC236}">
                      <a16:creationId xmlns:a16="http://schemas.microsoft.com/office/drawing/2014/main" id="{6E4EF19D-23F7-891C-F4E8-F25499588759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11043666" y="5904021"/>
                  <a:ext cx="242640" cy="17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7">
              <p14:nvContentPartPr>
                <p14:cNvPr id="38983" name="Ink 38982">
                  <a:extLst>
                    <a:ext uri="{FF2B5EF4-FFF2-40B4-BE49-F238E27FC236}">
                      <a16:creationId xmlns:a16="http://schemas.microsoft.com/office/drawing/2014/main" id="{5C676997-40E0-1A90-9945-40930F8BE42C}"/>
                    </a:ext>
                  </a:extLst>
                </p14:cNvPr>
                <p14:cNvContentPartPr/>
                <p14:nvPr/>
              </p14:nvContentPartPr>
              <p14:xfrm>
                <a:off x="11314026" y="5831661"/>
                <a:ext cx="67680" cy="132120"/>
              </p14:xfrm>
            </p:contentPart>
          </mc:Choice>
          <mc:Fallback xmlns="">
            <p:pic>
              <p:nvPicPr>
                <p:cNvPr id="38983" name="Ink 38982">
                  <a:extLst>
                    <a:ext uri="{FF2B5EF4-FFF2-40B4-BE49-F238E27FC236}">
                      <a16:creationId xmlns:a16="http://schemas.microsoft.com/office/drawing/2014/main" id="{5C676997-40E0-1A90-9945-40930F8BE42C}"/>
                    </a:ext>
                  </a:extLst>
                </p:cNvPr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11305026" y="5823021"/>
                  <a:ext cx="85320" cy="14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9">
              <p14:nvContentPartPr>
                <p14:cNvPr id="38984" name="Ink 38983">
                  <a:extLst>
                    <a:ext uri="{FF2B5EF4-FFF2-40B4-BE49-F238E27FC236}">
                      <a16:creationId xmlns:a16="http://schemas.microsoft.com/office/drawing/2014/main" id="{3A8F19D7-B5D8-66C7-B190-3A2E6B969700}"/>
                    </a:ext>
                  </a:extLst>
                </p14:cNvPr>
                <p14:cNvContentPartPr/>
                <p14:nvPr/>
              </p14:nvContentPartPr>
              <p14:xfrm>
                <a:off x="11355786" y="5739861"/>
                <a:ext cx="105120" cy="196920"/>
              </p14:xfrm>
            </p:contentPart>
          </mc:Choice>
          <mc:Fallback xmlns="">
            <p:pic>
              <p:nvPicPr>
                <p:cNvPr id="38984" name="Ink 38983">
                  <a:extLst>
                    <a:ext uri="{FF2B5EF4-FFF2-40B4-BE49-F238E27FC236}">
                      <a16:creationId xmlns:a16="http://schemas.microsoft.com/office/drawing/2014/main" id="{3A8F19D7-B5D8-66C7-B190-3A2E6B969700}"/>
                    </a:ext>
                  </a:extLst>
                </p:cNvPr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11347146" y="5731221"/>
                  <a:ext cx="122760" cy="21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1">
              <p14:nvContentPartPr>
                <p14:cNvPr id="38985" name="Ink 38984">
                  <a:extLst>
                    <a:ext uri="{FF2B5EF4-FFF2-40B4-BE49-F238E27FC236}">
                      <a16:creationId xmlns:a16="http://schemas.microsoft.com/office/drawing/2014/main" id="{1035F450-EE67-8466-B499-DF6142370E77}"/>
                    </a:ext>
                  </a:extLst>
                </p14:cNvPr>
                <p14:cNvContentPartPr/>
                <p14:nvPr/>
              </p14:nvContentPartPr>
              <p14:xfrm>
                <a:off x="11474946" y="5465181"/>
                <a:ext cx="260280" cy="317880"/>
              </p14:xfrm>
            </p:contentPart>
          </mc:Choice>
          <mc:Fallback xmlns="">
            <p:pic>
              <p:nvPicPr>
                <p:cNvPr id="38985" name="Ink 38984">
                  <a:extLst>
                    <a:ext uri="{FF2B5EF4-FFF2-40B4-BE49-F238E27FC236}">
                      <a16:creationId xmlns:a16="http://schemas.microsoft.com/office/drawing/2014/main" id="{1035F450-EE67-8466-B499-DF6142370E77}"/>
                    </a:ext>
                  </a:extLst>
                </p:cNvPr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11466306" y="5456541"/>
                  <a:ext cx="277920" cy="33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3">
              <p14:nvContentPartPr>
                <p14:cNvPr id="38986" name="Ink 38985">
                  <a:extLst>
                    <a:ext uri="{FF2B5EF4-FFF2-40B4-BE49-F238E27FC236}">
                      <a16:creationId xmlns:a16="http://schemas.microsoft.com/office/drawing/2014/main" id="{8D2CEFC0-0945-470A-69A3-66D1AE1919AE}"/>
                    </a:ext>
                  </a:extLst>
                </p14:cNvPr>
                <p14:cNvContentPartPr/>
                <p14:nvPr/>
              </p14:nvContentPartPr>
              <p14:xfrm>
                <a:off x="11713986" y="5504421"/>
                <a:ext cx="222480" cy="100080"/>
              </p14:xfrm>
            </p:contentPart>
          </mc:Choice>
          <mc:Fallback xmlns="">
            <p:pic>
              <p:nvPicPr>
                <p:cNvPr id="38986" name="Ink 38985">
                  <a:extLst>
                    <a:ext uri="{FF2B5EF4-FFF2-40B4-BE49-F238E27FC236}">
                      <a16:creationId xmlns:a16="http://schemas.microsoft.com/office/drawing/2014/main" id="{8D2CEFC0-0945-470A-69A3-66D1AE1919AE}"/>
                    </a:ext>
                  </a:extLst>
                </p:cNvPr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11705346" y="5495421"/>
                  <a:ext cx="240120" cy="11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5">
              <p14:nvContentPartPr>
                <p14:cNvPr id="38987" name="Ink 38986">
                  <a:extLst>
                    <a:ext uri="{FF2B5EF4-FFF2-40B4-BE49-F238E27FC236}">
                      <a16:creationId xmlns:a16="http://schemas.microsoft.com/office/drawing/2014/main" id="{0BF5B723-9EAF-9481-A08C-D3153646EB3E}"/>
                    </a:ext>
                  </a:extLst>
                </p14:cNvPr>
                <p14:cNvContentPartPr/>
                <p14:nvPr/>
              </p14:nvContentPartPr>
              <p14:xfrm>
                <a:off x="12022146" y="5495421"/>
                <a:ext cx="85680" cy="10440"/>
              </p14:xfrm>
            </p:contentPart>
          </mc:Choice>
          <mc:Fallback xmlns="">
            <p:pic>
              <p:nvPicPr>
                <p:cNvPr id="38987" name="Ink 38986">
                  <a:extLst>
                    <a:ext uri="{FF2B5EF4-FFF2-40B4-BE49-F238E27FC236}">
                      <a16:creationId xmlns:a16="http://schemas.microsoft.com/office/drawing/2014/main" id="{0BF5B723-9EAF-9481-A08C-D3153646EB3E}"/>
                    </a:ext>
                  </a:extLst>
                </p:cNvPr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12013146" y="5486781"/>
                  <a:ext cx="103320" cy="280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77">
            <p14:nvContentPartPr>
              <p14:cNvPr id="38989" name="Ink 38988">
                <a:extLst>
                  <a:ext uri="{FF2B5EF4-FFF2-40B4-BE49-F238E27FC236}">
                    <a16:creationId xmlns:a16="http://schemas.microsoft.com/office/drawing/2014/main" id="{A3C5A133-3244-BBD7-83D8-0EE41759C772}"/>
                  </a:ext>
                </a:extLst>
              </p14:cNvPr>
              <p14:cNvContentPartPr/>
              <p14:nvPr/>
            </p14:nvContentPartPr>
            <p14:xfrm>
              <a:off x="3608586" y="5799981"/>
              <a:ext cx="1261800" cy="477360"/>
            </p14:xfrm>
          </p:contentPart>
        </mc:Choice>
        <mc:Fallback xmlns="">
          <p:pic>
            <p:nvPicPr>
              <p:cNvPr id="38989" name="Ink 38988">
                <a:extLst>
                  <a:ext uri="{FF2B5EF4-FFF2-40B4-BE49-F238E27FC236}">
                    <a16:creationId xmlns:a16="http://schemas.microsoft.com/office/drawing/2014/main" id="{A3C5A133-3244-BBD7-83D8-0EE41759C772}"/>
                  </a:ext>
                </a:extLst>
              </p:cNvPr>
              <p:cNvPicPr/>
              <p:nvPr/>
            </p:nvPicPr>
            <p:blipFill>
              <a:blip r:embed="rId178"/>
              <a:stretch>
                <a:fillRect/>
              </a:stretch>
            </p:blipFill>
            <p:spPr>
              <a:xfrm>
                <a:off x="3599946" y="5791341"/>
                <a:ext cx="1279440" cy="495000"/>
              </a:xfrm>
              <a:prstGeom prst="rect">
                <a:avLst/>
              </a:prstGeom>
            </p:spPr>
          </p:pic>
        </mc:Fallback>
      </mc:AlternateContent>
      <p:grpSp>
        <p:nvGrpSpPr>
          <p:cNvPr id="38991" name="Group 38990">
            <a:extLst>
              <a:ext uri="{FF2B5EF4-FFF2-40B4-BE49-F238E27FC236}">
                <a16:creationId xmlns:a16="http://schemas.microsoft.com/office/drawing/2014/main" id="{63411D23-97FB-7E82-27DC-BAD197B92206}"/>
              </a:ext>
            </a:extLst>
          </p:cNvPr>
          <p:cNvGrpSpPr/>
          <p:nvPr/>
        </p:nvGrpSpPr>
        <p:grpSpPr>
          <a:xfrm>
            <a:off x="5080266" y="2523621"/>
            <a:ext cx="1057320" cy="593640"/>
            <a:chOff x="5080266" y="2523621"/>
            <a:chExt cx="1057320" cy="593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79">
              <p14:nvContentPartPr>
                <p14:cNvPr id="38954" name="Ink 38953">
                  <a:extLst>
                    <a:ext uri="{FF2B5EF4-FFF2-40B4-BE49-F238E27FC236}">
                      <a16:creationId xmlns:a16="http://schemas.microsoft.com/office/drawing/2014/main" id="{C4F7AE17-999F-23EC-3DE3-BC68459757B9}"/>
                    </a:ext>
                  </a:extLst>
                </p14:cNvPr>
                <p14:cNvContentPartPr/>
                <p14:nvPr/>
              </p14:nvContentPartPr>
              <p14:xfrm>
                <a:off x="5769306" y="2773821"/>
                <a:ext cx="249480" cy="217080"/>
              </p14:xfrm>
            </p:contentPart>
          </mc:Choice>
          <mc:Fallback xmlns="">
            <p:pic>
              <p:nvPicPr>
                <p:cNvPr id="38954" name="Ink 38953">
                  <a:extLst>
                    <a:ext uri="{FF2B5EF4-FFF2-40B4-BE49-F238E27FC236}">
                      <a16:creationId xmlns:a16="http://schemas.microsoft.com/office/drawing/2014/main" id="{C4F7AE17-999F-23EC-3DE3-BC68459757B9}"/>
                    </a:ext>
                  </a:extLst>
                </p:cNvPr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5760306" y="2765181"/>
                  <a:ext cx="267120" cy="23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1">
              <p14:nvContentPartPr>
                <p14:cNvPr id="38955" name="Ink 38954">
                  <a:extLst>
                    <a:ext uri="{FF2B5EF4-FFF2-40B4-BE49-F238E27FC236}">
                      <a16:creationId xmlns:a16="http://schemas.microsoft.com/office/drawing/2014/main" id="{5AADAFE7-E64B-F1A1-398C-CCE6ABE07BAE}"/>
                    </a:ext>
                  </a:extLst>
                </p14:cNvPr>
                <p14:cNvContentPartPr/>
                <p14:nvPr/>
              </p14:nvContentPartPr>
              <p14:xfrm>
                <a:off x="5970906" y="2923221"/>
                <a:ext cx="132480" cy="93240"/>
              </p14:xfrm>
            </p:contentPart>
          </mc:Choice>
          <mc:Fallback xmlns="">
            <p:pic>
              <p:nvPicPr>
                <p:cNvPr id="38955" name="Ink 38954">
                  <a:extLst>
                    <a:ext uri="{FF2B5EF4-FFF2-40B4-BE49-F238E27FC236}">
                      <a16:creationId xmlns:a16="http://schemas.microsoft.com/office/drawing/2014/main" id="{5AADAFE7-E64B-F1A1-398C-CCE6ABE07BAE}"/>
                    </a:ext>
                  </a:extLst>
                </p:cNvPr>
                <p:cNvPicPr/>
                <p:nvPr/>
              </p:nvPicPr>
              <p:blipFill>
                <a:blip r:embed="rId182"/>
                <a:stretch>
                  <a:fillRect/>
                </a:stretch>
              </p:blipFill>
              <p:spPr>
                <a:xfrm>
                  <a:off x="5962266" y="2914221"/>
                  <a:ext cx="150120" cy="11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3">
              <p14:nvContentPartPr>
                <p14:cNvPr id="38957" name="Ink 38956">
                  <a:extLst>
                    <a:ext uri="{FF2B5EF4-FFF2-40B4-BE49-F238E27FC236}">
                      <a16:creationId xmlns:a16="http://schemas.microsoft.com/office/drawing/2014/main" id="{16F4C0EF-90F8-6511-E327-9BDC1F282C4B}"/>
                    </a:ext>
                  </a:extLst>
                </p14:cNvPr>
                <p14:cNvContentPartPr/>
                <p14:nvPr/>
              </p14:nvContentPartPr>
              <p14:xfrm>
                <a:off x="5080266" y="2754741"/>
                <a:ext cx="200880" cy="264600"/>
              </p14:xfrm>
            </p:contentPart>
          </mc:Choice>
          <mc:Fallback xmlns="">
            <p:pic>
              <p:nvPicPr>
                <p:cNvPr id="38957" name="Ink 38956">
                  <a:extLst>
                    <a:ext uri="{FF2B5EF4-FFF2-40B4-BE49-F238E27FC236}">
                      <a16:creationId xmlns:a16="http://schemas.microsoft.com/office/drawing/2014/main" id="{16F4C0EF-90F8-6511-E327-9BDC1F282C4B}"/>
                    </a:ext>
                  </a:extLst>
                </p:cNvPr>
                <p:cNvPicPr/>
                <p:nvPr/>
              </p:nvPicPr>
              <p:blipFill>
                <a:blip r:embed="rId184"/>
                <a:stretch>
                  <a:fillRect/>
                </a:stretch>
              </p:blipFill>
              <p:spPr>
                <a:xfrm>
                  <a:off x="5071266" y="2745741"/>
                  <a:ext cx="218520" cy="28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5">
              <p14:nvContentPartPr>
                <p14:cNvPr id="38958" name="Ink 38957">
                  <a:extLst>
                    <a:ext uri="{FF2B5EF4-FFF2-40B4-BE49-F238E27FC236}">
                      <a16:creationId xmlns:a16="http://schemas.microsoft.com/office/drawing/2014/main" id="{A9DB13A4-EA67-BB3F-8551-DD0C6C63FEE1}"/>
                    </a:ext>
                  </a:extLst>
                </p14:cNvPr>
                <p14:cNvContentPartPr/>
                <p14:nvPr/>
              </p14:nvContentPartPr>
              <p14:xfrm>
                <a:off x="5181066" y="2643501"/>
                <a:ext cx="312480" cy="161280"/>
              </p14:xfrm>
            </p:contentPart>
          </mc:Choice>
          <mc:Fallback xmlns="">
            <p:pic>
              <p:nvPicPr>
                <p:cNvPr id="38958" name="Ink 38957">
                  <a:extLst>
                    <a:ext uri="{FF2B5EF4-FFF2-40B4-BE49-F238E27FC236}">
                      <a16:creationId xmlns:a16="http://schemas.microsoft.com/office/drawing/2014/main" id="{A9DB13A4-EA67-BB3F-8551-DD0C6C63FEE1}"/>
                    </a:ext>
                  </a:extLst>
                </p:cNvPr>
                <p:cNvPicPr/>
                <p:nvPr/>
              </p:nvPicPr>
              <p:blipFill>
                <a:blip r:embed="rId186"/>
                <a:stretch>
                  <a:fillRect/>
                </a:stretch>
              </p:blipFill>
              <p:spPr>
                <a:xfrm>
                  <a:off x="5172426" y="2634501"/>
                  <a:ext cx="330120" cy="17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7">
              <p14:nvContentPartPr>
                <p14:cNvPr id="38959" name="Ink 38958">
                  <a:extLst>
                    <a:ext uri="{FF2B5EF4-FFF2-40B4-BE49-F238E27FC236}">
                      <a16:creationId xmlns:a16="http://schemas.microsoft.com/office/drawing/2014/main" id="{FDFD6CEC-C5E0-FFAB-FA28-B83282AA8901}"/>
                    </a:ext>
                  </a:extLst>
                </p14:cNvPr>
                <p14:cNvContentPartPr/>
                <p14:nvPr/>
              </p14:nvContentPartPr>
              <p14:xfrm>
                <a:off x="5509746" y="2582661"/>
                <a:ext cx="169200" cy="106200"/>
              </p14:xfrm>
            </p:contentPart>
          </mc:Choice>
          <mc:Fallback xmlns="">
            <p:pic>
              <p:nvPicPr>
                <p:cNvPr id="38959" name="Ink 38958">
                  <a:extLst>
                    <a:ext uri="{FF2B5EF4-FFF2-40B4-BE49-F238E27FC236}">
                      <a16:creationId xmlns:a16="http://schemas.microsoft.com/office/drawing/2014/main" id="{FDFD6CEC-C5E0-FFAB-FA28-B83282AA8901}"/>
                    </a:ext>
                  </a:extLst>
                </p:cNvPr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5501106" y="2573661"/>
                  <a:ext cx="186840" cy="12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9">
              <p14:nvContentPartPr>
                <p14:cNvPr id="38960" name="Ink 38959">
                  <a:extLst>
                    <a:ext uri="{FF2B5EF4-FFF2-40B4-BE49-F238E27FC236}">
                      <a16:creationId xmlns:a16="http://schemas.microsoft.com/office/drawing/2014/main" id="{A641496E-60C3-8E47-48BC-B54C9AFC0615}"/>
                    </a:ext>
                  </a:extLst>
                </p14:cNvPr>
                <p14:cNvContentPartPr/>
                <p14:nvPr/>
              </p14:nvContentPartPr>
              <p14:xfrm>
                <a:off x="5706666" y="2523621"/>
                <a:ext cx="104040" cy="137160"/>
              </p14:xfrm>
            </p:contentPart>
          </mc:Choice>
          <mc:Fallback xmlns="">
            <p:pic>
              <p:nvPicPr>
                <p:cNvPr id="38960" name="Ink 38959">
                  <a:extLst>
                    <a:ext uri="{FF2B5EF4-FFF2-40B4-BE49-F238E27FC236}">
                      <a16:creationId xmlns:a16="http://schemas.microsoft.com/office/drawing/2014/main" id="{A641496E-60C3-8E47-48BC-B54C9AFC0615}"/>
                    </a:ext>
                  </a:extLst>
                </p:cNvPr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5698026" y="2514621"/>
                  <a:ext cx="121680" cy="15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1">
              <p14:nvContentPartPr>
                <p14:cNvPr id="38961" name="Ink 38960">
                  <a:extLst>
                    <a:ext uri="{FF2B5EF4-FFF2-40B4-BE49-F238E27FC236}">
                      <a16:creationId xmlns:a16="http://schemas.microsoft.com/office/drawing/2014/main" id="{6D1F3D8C-C6E8-EBB6-481D-613B9537AA06}"/>
                    </a:ext>
                  </a:extLst>
                </p14:cNvPr>
                <p14:cNvContentPartPr/>
                <p14:nvPr/>
              </p14:nvContentPartPr>
              <p14:xfrm>
                <a:off x="5915106" y="2896581"/>
                <a:ext cx="222480" cy="113400"/>
              </p14:xfrm>
            </p:contentPart>
          </mc:Choice>
          <mc:Fallback xmlns="">
            <p:pic>
              <p:nvPicPr>
                <p:cNvPr id="38961" name="Ink 38960">
                  <a:extLst>
                    <a:ext uri="{FF2B5EF4-FFF2-40B4-BE49-F238E27FC236}">
                      <a16:creationId xmlns:a16="http://schemas.microsoft.com/office/drawing/2014/main" id="{6D1F3D8C-C6E8-EBB6-481D-613B9537AA06}"/>
                    </a:ext>
                  </a:extLst>
                </p:cNvPr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5906106" y="2887941"/>
                  <a:ext cx="240120" cy="13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3">
              <p14:nvContentPartPr>
                <p14:cNvPr id="38990" name="Ink 38989">
                  <a:extLst>
                    <a:ext uri="{FF2B5EF4-FFF2-40B4-BE49-F238E27FC236}">
                      <a16:creationId xmlns:a16="http://schemas.microsoft.com/office/drawing/2014/main" id="{EEB94612-2C00-F51A-60D4-5BE6BACEDC36}"/>
                    </a:ext>
                  </a:extLst>
                </p14:cNvPr>
                <p14:cNvContentPartPr/>
                <p14:nvPr/>
              </p14:nvContentPartPr>
              <p14:xfrm>
                <a:off x="5350986" y="2755461"/>
                <a:ext cx="496080" cy="361800"/>
              </p14:xfrm>
            </p:contentPart>
          </mc:Choice>
          <mc:Fallback xmlns="">
            <p:pic>
              <p:nvPicPr>
                <p:cNvPr id="38990" name="Ink 38989">
                  <a:extLst>
                    <a:ext uri="{FF2B5EF4-FFF2-40B4-BE49-F238E27FC236}">
                      <a16:creationId xmlns:a16="http://schemas.microsoft.com/office/drawing/2014/main" id="{EEB94612-2C00-F51A-60D4-5BE6BACEDC36}"/>
                    </a:ext>
                  </a:extLst>
                </p:cNvPr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5341986" y="2746821"/>
                  <a:ext cx="513720" cy="3794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9024" name="Group 39023">
            <a:extLst>
              <a:ext uri="{FF2B5EF4-FFF2-40B4-BE49-F238E27FC236}">
                <a16:creationId xmlns:a16="http://schemas.microsoft.com/office/drawing/2014/main" id="{BE1227E0-5F40-3ACB-8BB0-E868E5401B3F}"/>
              </a:ext>
            </a:extLst>
          </p:cNvPr>
          <p:cNvGrpSpPr/>
          <p:nvPr/>
        </p:nvGrpSpPr>
        <p:grpSpPr>
          <a:xfrm>
            <a:off x="8549226" y="1997661"/>
            <a:ext cx="3516120" cy="1616400"/>
            <a:chOff x="8549226" y="1997661"/>
            <a:chExt cx="3516120" cy="16164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95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F4FEC2C8-2786-101A-B220-A276554DAB18}"/>
                    </a:ext>
                  </a:extLst>
                </p14:cNvPr>
                <p14:cNvContentPartPr/>
                <p14:nvPr/>
              </p14:nvContentPartPr>
              <p14:xfrm>
                <a:off x="8549226" y="2031141"/>
                <a:ext cx="143280" cy="24696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F4FEC2C8-2786-101A-B220-A276554DAB18}"/>
                    </a:ext>
                  </a:extLst>
                </p:cNvPr>
                <p:cNvPicPr/>
                <p:nvPr/>
              </p:nvPicPr>
              <p:blipFill>
                <a:blip r:embed="rId196"/>
                <a:stretch>
                  <a:fillRect/>
                </a:stretch>
              </p:blipFill>
              <p:spPr>
                <a:xfrm>
                  <a:off x="8540586" y="2022501"/>
                  <a:ext cx="160920" cy="26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7">
              <p14:nvContentPartPr>
                <p14:cNvPr id="50" name="Ink 49">
                  <a:extLst>
                    <a:ext uri="{FF2B5EF4-FFF2-40B4-BE49-F238E27FC236}">
                      <a16:creationId xmlns:a16="http://schemas.microsoft.com/office/drawing/2014/main" id="{9D64283C-CF15-20E5-CEA9-36DEB67ECBB3}"/>
                    </a:ext>
                  </a:extLst>
                </p14:cNvPr>
                <p14:cNvContentPartPr/>
                <p14:nvPr/>
              </p14:nvContentPartPr>
              <p14:xfrm>
                <a:off x="8696106" y="2111061"/>
                <a:ext cx="23040" cy="123120"/>
              </p14:xfrm>
            </p:contentPart>
          </mc:Choice>
          <mc:Fallback xmlns="">
            <p:pic>
              <p:nvPicPr>
                <p:cNvPr id="50" name="Ink 49">
                  <a:extLst>
                    <a:ext uri="{FF2B5EF4-FFF2-40B4-BE49-F238E27FC236}">
                      <a16:creationId xmlns:a16="http://schemas.microsoft.com/office/drawing/2014/main" id="{9D64283C-CF15-20E5-CEA9-36DEB67ECBB3}"/>
                    </a:ext>
                  </a:extLst>
                </p:cNvPr>
                <p:cNvPicPr/>
                <p:nvPr/>
              </p:nvPicPr>
              <p:blipFill>
                <a:blip r:embed="rId198"/>
                <a:stretch>
                  <a:fillRect/>
                </a:stretch>
              </p:blipFill>
              <p:spPr>
                <a:xfrm>
                  <a:off x="8687466" y="2102421"/>
                  <a:ext cx="40680" cy="14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9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BBBA20DC-9E6B-D044-67EB-BBE1C5717007}"/>
                    </a:ext>
                  </a:extLst>
                </p14:cNvPr>
                <p14:cNvContentPartPr/>
                <p14:nvPr/>
              </p14:nvContentPartPr>
              <p14:xfrm>
                <a:off x="8681706" y="2067141"/>
                <a:ext cx="105480" cy="8856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BBBA20DC-9E6B-D044-67EB-BBE1C5717007}"/>
                    </a:ext>
                  </a:extLst>
                </p:cNvPr>
                <p:cNvPicPr/>
                <p:nvPr/>
              </p:nvPicPr>
              <p:blipFill>
                <a:blip r:embed="rId200"/>
                <a:stretch>
                  <a:fillRect/>
                </a:stretch>
              </p:blipFill>
              <p:spPr>
                <a:xfrm>
                  <a:off x="8672706" y="2058501"/>
                  <a:ext cx="123120" cy="10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1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E3B13D69-CDA6-62F9-87B4-5C5642335E3F}"/>
                    </a:ext>
                  </a:extLst>
                </p14:cNvPr>
                <p14:cNvContentPartPr/>
                <p14:nvPr/>
              </p14:nvContentPartPr>
              <p14:xfrm>
                <a:off x="8716266" y="2202501"/>
                <a:ext cx="103320" cy="6480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E3B13D69-CDA6-62F9-87B4-5C5642335E3F}"/>
                    </a:ext>
                  </a:extLst>
                </p:cNvPr>
                <p:cNvPicPr/>
                <p:nvPr/>
              </p:nvPicPr>
              <p:blipFill>
                <a:blip r:embed="rId202"/>
                <a:stretch>
                  <a:fillRect/>
                </a:stretch>
              </p:blipFill>
              <p:spPr>
                <a:xfrm>
                  <a:off x="8707266" y="2193861"/>
                  <a:ext cx="120960" cy="8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3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69242B46-7C2C-5A92-80A4-74D7895FFBB4}"/>
                    </a:ext>
                  </a:extLst>
                </p14:cNvPr>
                <p14:cNvContentPartPr/>
                <p14:nvPr/>
              </p14:nvContentPartPr>
              <p14:xfrm>
                <a:off x="8889066" y="2091621"/>
                <a:ext cx="17280" cy="13140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69242B46-7C2C-5A92-80A4-74D7895FFBB4}"/>
                    </a:ext>
                  </a:extLst>
                </p:cNvPr>
                <p:cNvPicPr/>
                <p:nvPr/>
              </p:nvPicPr>
              <p:blipFill>
                <a:blip r:embed="rId204"/>
                <a:stretch>
                  <a:fillRect/>
                </a:stretch>
              </p:blipFill>
              <p:spPr>
                <a:xfrm>
                  <a:off x="8880066" y="2082621"/>
                  <a:ext cx="34920" cy="14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5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A96DD8EC-E9B6-AE3B-5985-BA49B5A72A6E}"/>
                    </a:ext>
                  </a:extLst>
                </p14:cNvPr>
                <p14:cNvContentPartPr/>
                <p14:nvPr/>
              </p14:nvContentPartPr>
              <p14:xfrm>
                <a:off x="8842626" y="2077581"/>
                <a:ext cx="103680" cy="9072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A96DD8EC-E9B6-AE3B-5985-BA49B5A72A6E}"/>
                    </a:ext>
                  </a:extLst>
                </p:cNvPr>
                <p:cNvPicPr/>
                <p:nvPr/>
              </p:nvPicPr>
              <p:blipFill>
                <a:blip r:embed="rId206"/>
                <a:stretch>
                  <a:fillRect/>
                </a:stretch>
              </p:blipFill>
              <p:spPr>
                <a:xfrm>
                  <a:off x="8833626" y="2068581"/>
                  <a:ext cx="121320" cy="10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7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A531AF08-58F5-2A04-F862-DC923B0A5875}"/>
                    </a:ext>
                  </a:extLst>
                </p14:cNvPr>
                <p14:cNvContentPartPr/>
                <p14:nvPr/>
              </p14:nvContentPartPr>
              <p14:xfrm>
                <a:off x="8935866" y="1997661"/>
                <a:ext cx="121680" cy="25200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A531AF08-58F5-2A04-F862-DC923B0A5875}"/>
                    </a:ext>
                  </a:extLst>
                </p:cNvPr>
                <p:cNvPicPr/>
                <p:nvPr/>
              </p:nvPicPr>
              <p:blipFill>
                <a:blip r:embed="rId208"/>
                <a:stretch>
                  <a:fillRect/>
                </a:stretch>
              </p:blipFill>
              <p:spPr>
                <a:xfrm>
                  <a:off x="8927226" y="1989021"/>
                  <a:ext cx="139320" cy="26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9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61AF697C-879A-6486-0371-20C259B9E421}"/>
                    </a:ext>
                  </a:extLst>
                </p14:cNvPr>
                <p14:cNvContentPartPr/>
                <p14:nvPr/>
              </p14:nvContentPartPr>
              <p14:xfrm>
                <a:off x="9287226" y="2095941"/>
                <a:ext cx="330480" cy="9360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61AF697C-879A-6486-0371-20C259B9E421}"/>
                    </a:ext>
                  </a:extLst>
                </p:cNvPr>
                <p:cNvPicPr/>
                <p:nvPr/>
              </p:nvPicPr>
              <p:blipFill>
                <a:blip r:embed="rId210"/>
                <a:stretch>
                  <a:fillRect/>
                </a:stretch>
              </p:blipFill>
              <p:spPr>
                <a:xfrm>
                  <a:off x="9278226" y="2086941"/>
                  <a:ext cx="348120" cy="11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1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36DFB115-2E86-412E-8034-D6BC82C8AF43}"/>
                    </a:ext>
                  </a:extLst>
                </p14:cNvPr>
                <p14:cNvContentPartPr/>
                <p14:nvPr/>
              </p14:nvContentPartPr>
              <p14:xfrm>
                <a:off x="9271026" y="2293221"/>
                <a:ext cx="249480" cy="9108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36DFB115-2E86-412E-8034-D6BC82C8AF43}"/>
                    </a:ext>
                  </a:extLst>
                </p:cNvPr>
                <p:cNvPicPr/>
                <p:nvPr/>
              </p:nvPicPr>
              <p:blipFill>
                <a:blip r:embed="rId212"/>
                <a:stretch>
                  <a:fillRect/>
                </a:stretch>
              </p:blipFill>
              <p:spPr>
                <a:xfrm>
                  <a:off x="9262026" y="2284221"/>
                  <a:ext cx="267120" cy="10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3">
              <p14:nvContentPartPr>
                <p14:cNvPr id="60" name="Ink 59">
                  <a:extLst>
                    <a:ext uri="{FF2B5EF4-FFF2-40B4-BE49-F238E27FC236}">
                      <a16:creationId xmlns:a16="http://schemas.microsoft.com/office/drawing/2014/main" id="{A1E30689-3529-3E89-DF15-3ADBBE609E35}"/>
                    </a:ext>
                  </a:extLst>
                </p14:cNvPr>
                <p14:cNvContentPartPr/>
                <p14:nvPr/>
              </p14:nvContentPartPr>
              <p14:xfrm>
                <a:off x="9842346" y="2113221"/>
                <a:ext cx="36000" cy="195120"/>
              </p14:xfrm>
            </p:contentPart>
          </mc:Choice>
          <mc:Fallback xmlns="">
            <p:pic>
              <p:nvPicPr>
                <p:cNvPr id="60" name="Ink 59">
                  <a:extLst>
                    <a:ext uri="{FF2B5EF4-FFF2-40B4-BE49-F238E27FC236}">
                      <a16:creationId xmlns:a16="http://schemas.microsoft.com/office/drawing/2014/main" id="{A1E30689-3529-3E89-DF15-3ADBBE609E35}"/>
                    </a:ext>
                  </a:extLst>
                </p:cNvPr>
                <p:cNvPicPr/>
                <p:nvPr/>
              </p:nvPicPr>
              <p:blipFill>
                <a:blip r:embed="rId214"/>
                <a:stretch>
                  <a:fillRect/>
                </a:stretch>
              </p:blipFill>
              <p:spPr>
                <a:xfrm>
                  <a:off x="9833706" y="2104581"/>
                  <a:ext cx="53640" cy="21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5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CB6572CC-0D01-3D56-F7C1-635F40D585E3}"/>
                    </a:ext>
                  </a:extLst>
                </p14:cNvPr>
                <p14:cNvContentPartPr/>
                <p14:nvPr/>
              </p14:nvContentPartPr>
              <p14:xfrm>
                <a:off x="9827586" y="2088381"/>
                <a:ext cx="160200" cy="5544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CB6572CC-0D01-3D56-F7C1-635F40D585E3}"/>
                    </a:ext>
                  </a:extLst>
                </p:cNvPr>
                <p:cNvPicPr/>
                <p:nvPr/>
              </p:nvPicPr>
              <p:blipFill>
                <a:blip r:embed="rId216"/>
                <a:stretch>
                  <a:fillRect/>
                </a:stretch>
              </p:blipFill>
              <p:spPr>
                <a:xfrm>
                  <a:off x="9818946" y="2079381"/>
                  <a:ext cx="177840" cy="7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7">
              <p14:nvContentPartPr>
                <p14:cNvPr id="62" name="Ink 61">
                  <a:extLst>
                    <a:ext uri="{FF2B5EF4-FFF2-40B4-BE49-F238E27FC236}">
                      <a16:creationId xmlns:a16="http://schemas.microsoft.com/office/drawing/2014/main" id="{746DCE24-4472-BF85-3702-79E48DDEBC5E}"/>
                    </a:ext>
                  </a:extLst>
                </p14:cNvPr>
                <p14:cNvContentPartPr/>
                <p14:nvPr/>
              </p14:nvContentPartPr>
              <p14:xfrm>
                <a:off x="9863226" y="2186301"/>
                <a:ext cx="185760" cy="176760"/>
              </p14:xfrm>
            </p:contentPart>
          </mc:Choice>
          <mc:Fallback xmlns="">
            <p:pic>
              <p:nvPicPr>
                <p:cNvPr id="62" name="Ink 61">
                  <a:extLst>
                    <a:ext uri="{FF2B5EF4-FFF2-40B4-BE49-F238E27FC236}">
                      <a16:creationId xmlns:a16="http://schemas.microsoft.com/office/drawing/2014/main" id="{746DCE24-4472-BF85-3702-79E48DDEBC5E}"/>
                    </a:ext>
                  </a:extLst>
                </p:cNvPr>
                <p:cNvPicPr/>
                <p:nvPr/>
              </p:nvPicPr>
              <p:blipFill>
                <a:blip r:embed="rId218"/>
                <a:stretch>
                  <a:fillRect/>
                </a:stretch>
              </p:blipFill>
              <p:spPr>
                <a:xfrm>
                  <a:off x="9854586" y="2177301"/>
                  <a:ext cx="203400" cy="19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9">
              <p14:nvContentPartPr>
                <p14:cNvPr id="63" name="Ink 62">
                  <a:extLst>
                    <a:ext uri="{FF2B5EF4-FFF2-40B4-BE49-F238E27FC236}">
                      <a16:creationId xmlns:a16="http://schemas.microsoft.com/office/drawing/2014/main" id="{7D3996A5-624C-90C6-B692-93500FDB1E5D}"/>
                    </a:ext>
                  </a:extLst>
                </p14:cNvPr>
                <p14:cNvContentPartPr/>
                <p14:nvPr/>
              </p14:nvContentPartPr>
              <p14:xfrm>
                <a:off x="10191546" y="2169381"/>
                <a:ext cx="160920" cy="52920"/>
              </p14:xfrm>
            </p:contentPart>
          </mc:Choice>
          <mc:Fallback xmlns="">
            <p:pic>
              <p:nvPicPr>
                <p:cNvPr id="63" name="Ink 62">
                  <a:extLst>
                    <a:ext uri="{FF2B5EF4-FFF2-40B4-BE49-F238E27FC236}">
                      <a16:creationId xmlns:a16="http://schemas.microsoft.com/office/drawing/2014/main" id="{7D3996A5-624C-90C6-B692-93500FDB1E5D}"/>
                    </a:ext>
                  </a:extLst>
                </p:cNvPr>
                <p:cNvPicPr/>
                <p:nvPr/>
              </p:nvPicPr>
              <p:blipFill>
                <a:blip r:embed="rId220"/>
                <a:stretch>
                  <a:fillRect/>
                </a:stretch>
              </p:blipFill>
              <p:spPr>
                <a:xfrm>
                  <a:off x="10182906" y="2160381"/>
                  <a:ext cx="178560" cy="7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1">
              <p14:nvContentPartPr>
                <p14:cNvPr id="38912" name="Ink 38911">
                  <a:extLst>
                    <a:ext uri="{FF2B5EF4-FFF2-40B4-BE49-F238E27FC236}">
                      <a16:creationId xmlns:a16="http://schemas.microsoft.com/office/drawing/2014/main" id="{D03377F4-8424-7C56-B74C-634EDB3AD3EA}"/>
                    </a:ext>
                  </a:extLst>
                </p14:cNvPr>
                <p14:cNvContentPartPr/>
                <p14:nvPr/>
              </p14:nvContentPartPr>
              <p14:xfrm>
                <a:off x="10267866" y="2145981"/>
                <a:ext cx="78840" cy="107640"/>
              </p14:xfrm>
            </p:contentPart>
          </mc:Choice>
          <mc:Fallback xmlns="">
            <p:pic>
              <p:nvPicPr>
                <p:cNvPr id="38912" name="Ink 38911">
                  <a:extLst>
                    <a:ext uri="{FF2B5EF4-FFF2-40B4-BE49-F238E27FC236}">
                      <a16:creationId xmlns:a16="http://schemas.microsoft.com/office/drawing/2014/main" id="{D03377F4-8424-7C56-B74C-634EDB3AD3EA}"/>
                    </a:ext>
                  </a:extLst>
                </p:cNvPr>
                <p:cNvPicPr/>
                <p:nvPr/>
              </p:nvPicPr>
              <p:blipFill>
                <a:blip r:embed="rId222"/>
                <a:stretch>
                  <a:fillRect/>
                </a:stretch>
              </p:blipFill>
              <p:spPr>
                <a:xfrm>
                  <a:off x="10259226" y="2137341"/>
                  <a:ext cx="96480" cy="12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3">
              <p14:nvContentPartPr>
                <p14:cNvPr id="38913" name="Ink 38912">
                  <a:extLst>
                    <a:ext uri="{FF2B5EF4-FFF2-40B4-BE49-F238E27FC236}">
                      <a16:creationId xmlns:a16="http://schemas.microsoft.com/office/drawing/2014/main" id="{C20D8D5F-A3CC-4FDC-544F-019DD4A894FB}"/>
                    </a:ext>
                  </a:extLst>
                </p14:cNvPr>
                <p14:cNvContentPartPr/>
                <p14:nvPr/>
              </p14:nvContentPartPr>
              <p14:xfrm>
                <a:off x="10438866" y="2099541"/>
                <a:ext cx="148320" cy="187200"/>
              </p14:xfrm>
            </p:contentPart>
          </mc:Choice>
          <mc:Fallback xmlns="">
            <p:pic>
              <p:nvPicPr>
                <p:cNvPr id="38913" name="Ink 38912">
                  <a:extLst>
                    <a:ext uri="{FF2B5EF4-FFF2-40B4-BE49-F238E27FC236}">
                      <a16:creationId xmlns:a16="http://schemas.microsoft.com/office/drawing/2014/main" id="{C20D8D5F-A3CC-4FDC-544F-019DD4A894FB}"/>
                    </a:ext>
                  </a:extLst>
                </p:cNvPr>
                <p:cNvPicPr/>
                <p:nvPr/>
              </p:nvPicPr>
              <p:blipFill>
                <a:blip r:embed="rId224"/>
                <a:stretch>
                  <a:fillRect/>
                </a:stretch>
              </p:blipFill>
              <p:spPr>
                <a:xfrm>
                  <a:off x="10430226" y="2090901"/>
                  <a:ext cx="165960" cy="20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5">
              <p14:nvContentPartPr>
                <p14:cNvPr id="38992" name="Ink 38991">
                  <a:extLst>
                    <a:ext uri="{FF2B5EF4-FFF2-40B4-BE49-F238E27FC236}">
                      <a16:creationId xmlns:a16="http://schemas.microsoft.com/office/drawing/2014/main" id="{A42DE345-2DEE-7485-D8A4-FAE71610089B}"/>
                    </a:ext>
                  </a:extLst>
                </p14:cNvPr>
                <p14:cNvContentPartPr/>
                <p14:nvPr/>
              </p14:nvContentPartPr>
              <p14:xfrm>
                <a:off x="9936306" y="3014301"/>
                <a:ext cx="266760" cy="149400"/>
              </p14:xfrm>
            </p:contentPart>
          </mc:Choice>
          <mc:Fallback xmlns="">
            <p:pic>
              <p:nvPicPr>
                <p:cNvPr id="38992" name="Ink 38991">
                  <a:extLst>
                    <a:ext uri="{FF2B5EF4-FFF2-40B4-BE49-F238E27FC236}">
                      <a16:creationId xmlns:a16="http://schemas.microsoft.com/office/drawing/2014/main" id="{A42DE345-2DEE-7485-D8A4-FAE71610089B}"/>
                    </a:ext>
                  </a:extLst>
                </p:cNvPr>
                <p:cNvPicPr/>
                <p:nvPr/>
              </p:nvPicPr>
              <p:blipFill>
                <a:blip r:embed="rId226"/>
                <a:stretch>
                  <a:fillRect/>
                </a:stretch>
              </p:blipFill>
              <p:spPr>
                <a:xfrm>
                  <a:off x="9927306" y="3005301"/>
                  <a:ext cx="284400" cy="16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7">
              <p14:nvContentPartPr>
                <p14:cNvPr id="38993" name="Ink 38992">
                  <a:extLst>
                    <a:ext uri="{FF2B5EF4-FFF2-40B4-BE49-F238E27FC236}">
                      <a16:creationId xmlns:a16="http://schemas.microsoft.com/office/drawing/2014/main" id="{AD81A1E3-0688-434C-06FB-9415BF78FCAF}"/>
                    </a:ext>
                  </a:extLst>
                </p14:cNvPr>
                <p14:cNvContentPartPr/>
                <p14:nvPr/>
              </p14:nvContentPartPr>
              <p14:xfrm>
                <a:off x="9895986" y="3097101"/>
                <a:ext cx="128160" cy="118440"/>
              </p14:xfrm>
            </p:contentPart>
          </mc:Choice>
          <mc:Fallback xmlns="">
            <p:pic>
              <p:nvPicPr>
                <p:cNvPr id="38993" name="Ink 38992">
                  <a:extLst>
                    <a:ext uri="{FF2B5EF4-FFF2-40B4-BE49-F238E27FC236}">
                      <a16:creationId xmlns:a16="http://schemas.microsoft.com/office/drawing/2014/main" id="{AD81A1E3-0688-434C-06FB-9415BF78FCAF}"/>
                    </a:ext>
                  </a:extLst>
                </p:cNvPr>
                <p:cNvPicPr/>
                <p:nvPr/>
              </p:nvPicPr>
              <p:blipFill>
                <a:blip r:embed="rId228"/>
                <a:stretch>
                  <a:fillRect/>
                </a:stretch>
              </p:blipFill>
              <p:spPr>
                <a:xfrm>
                  <a:off x="9887346" y="3088101"/>
                  <a:ext cx="145800" cy="13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9">
              <p14:nvContentPartPr>
                <p14:cNvPr id="38994" name="Ink 38993">
                  <a:extLst>
                    <a:ext uri="{FF2B5EF4-FFF2-40B4-BE49-F238E27FC236}">
                      <a16:creationId xmlns:a16="http://schemas.microsoft.com/office/drawing/2014/main" id="{6C4E8EB4-7F1A-4D0F-1D4F-DA8FCCD70072}"/>
                    </a:ext>
                  </a:extLst>
                </p14:cNvPr>
                <p14:cNvContentPartPr/>
                <p14:nvPr/>
              </p14:nvContentPartPr>
              <p14:xfrm>
                <a:off x="10328346" y="2712261"/>
                <a:ext cx="267120" cy="277200"/>
              </p14:xfrm>
            </p:contentPart>
          </mc:Choice>
          <mc:Fallback xmlns="">
            <p:pic>
              <p:nvPicPr>
                <p:cNvPr id="38994" name="Ink 38993">
                  <a:extLst>
                    <a:ext uri="{FF2B5EF4-FFF2-40B4-BE49-F238E27FC236}">
                      <a16:creationId xmlns:a16="http://schemas.microsoft.com/office/drawing/2014/main" id="{6C4E8EB4-7F1A-4D0F-1D4F-DA8FCCD70072}"/>
                    </a:ext>
                  </a:extLst>
                </p:cNvPr>
                <p:cNvPicPr/>
                <p:nvPr/>
              </p:nvPicPr>
              <p:blipFill>
                <a:blip r:embed="rId230"/>
                <a:stretch>
                  <a:fillRect/>
                </a:stretch>
              </p:blipFill>
              <p:spPr>
                <a:xfrm>
                  <a:off x="10319706" y="2703261"/>
                  <a:ext cx="284760" cy="29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1">
              <p14:nvContentPartPr>
                <p14:cNvPr id="38995" name="Ink 38994">
                  <a:extLst>
                    <a:ext uri="{FF2B5EF4-FFF2-40B4-BE49-F238E27FC236}">
                      <a16:creationId xmlns:a16="http://schemas.microsoft.com/office/drawing/2014/main" id="{2E200C8E-F514-3B85-4A7E-8BE4441E14AB}"/>
                    </a:ext>
                  </a:extLst>
                </p14:cNvPr>
                <p14:cNvContentPartPr/>
                <p14:nvPr/>
              </p14:nvContentPartPr>
              <p14:xfrm>
                <a:off x="10635786" y="2545581"/>
                <a:ext cx="431640" cy="276120"/>
              </p14:xfrm>
            </p:contentPart>
          </mc:Choice>
          <mc:Fallback xmlns="">
            <p:pic>
              <p:nvPicPr>
                <p:cNvPr id="38995" name="Ink 38994">
                  <a:extLst>
                    <a:ext uri="{FF2B5EF4-FFF2-40B4-BE49-F238E27FC236}">
                      <a16:creationId xmlns:a16="http://schemas.microsoft.com/office/drawing/2014/main" id="{2E200C8E-F514-3B85-4A7E-8BE4441E14AB}"/>
                    </a:ext>
                  </a:extLst>
                </p:cNvPr>
                <p:cNvPicPr/>
                <p:nvPr/>
              </p:nvPicPr>
              <p:blipFill>
                <a:blip r:embed="rId232"/>
                <a:stretch>
                  <a:fillRect/>
                </a:stretch>
              </p:blipFill>
              <p:spPr>
                <a:xfrm>
                  <a:off x="10627146" y="2536581"/>
                  <a:ext cx="449280" cy="29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3">
              <p14:nvContentPartPr>
                <p14:cNvPr id="38996" name="Ink 38995">
                  <a:extLst>
                    <a:ext uri="{FF2B5EF4-FFF2-40B4-BE49-F238E27FC236}">
                      <a16:creationId xmlns:a16="http://schemas.microsoft.com/office/drawing/2014/main" id="{85ACD260-148C-768E-A85E-23AA6C4C4D89}"/>
                    </a:ext>
                  </a:extLst>
                </p14:cNvPr>
                <p14:cNvContentPartPr/>
                <p14:nvPr/>
              </p14:nvContentPartPr>
              <p14:xfrm>
                <a:off x="11237706" y="2450181"/>
                <a:ext cx="35280" cy="87840"/>
              </p14:xfrm>
            </p:contentPart>
          </mc:Choice>
          <mc:Fallback xmlns="">
            <p:pic>
              <p:nvPicPr>
                <p:cNvPr id="38996" name="Ink 38995">
                  <a:extLst>
                    <a:ext uri="{FF2B5EF4-FFF2-40B4-BE49-F238E27FC236}">
                      <a16:creationId xmlns:a16="http://schemas.microsoft.com/office/drawing/2014/main" id="{85ACD260-148C-768E-A85E-23AA6C4C4D89}"/>
                    </a:ext>
                  </a:extLst>
                </p:cNvPr>
                <p:cNvPicPr/>
                <p:nvPr/>
              </p:nvPicPr>
              <p:blipFill>
                <a:blip r:embed="rId234"/>
                <a:stretch>
                  <a:fillRect/>
                </a:stretch>
              </p:blipFill>
              <p:spPr>
                <a:xfrm>
                  <a:off x="11228706" y="2441181"/>
                  <a:ext cx="52920" cy="10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5">
              <p14:nvContentPartPr>
                <p14:cNvPr id="38997" name="Ink 38996">
                  <a:extLst>
                    <a:ext uri="{FF2B5EF4-FFF2-40B4-BE49-F238E27FC236}">
                      <a16:creationId xmlns:a16="http://schemas.microsoft.com/office/drawing/2014/main" id="{4C17F892-1952-CDF5-C434-F8C22842A4A3}"/>
                    </a:ext>
                  </a:extLst>
                </p14:cNvPr>
                <p14:cNvContentPartPr/>
                <p14:nvPr/>
              </p14:nvContentPartPr>
              <p14:xfrm>
                <a:off x="11215746" y="2426421"/>
                <a:ext cx="3600" cy="3240"/>
              </p14:xfrm>
            </p:contentPart>
          </mc:Choice>
          <mc:Fallback xmlns="">
            <p:pic>
              <p:nvPicPr>
                <p:cNvPr id="38997" name="Ink 38996">
                  <a:extLst>
                    <a:ext uri="{FF2B5EF4-FFF2-40B4-BE49-F238E27FC236}">
                      <a16:creationId xmlns:a16="http://schemas.microsoft.com/office/drawing/2014/main" id="{4C17F892-1952-CDF5-C434-F8C22842A4A3}"/>
                    </a:ext>
                  </a:extLst>
                </p:cNvPr>
                <p:cNvPicPr/>
                <p:nvPr/>
              </p:nvPicPr>
              <p:blipFill>
                <a:blip r:embed="rId236"/>
                <a:stretch>
                  <a:fillRect/>
                </a:stretch>
              </p:blipFill>
              <p:spPr>
                <a:xfrm>
                  <a:off x="11206746" y="2417781"/>
                  <a:ext cx="21240" cy="2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7">
              <p14:nvContentPartPr>
                <p14:cNvPr id="38998" name="Ink 38997">
                  <a:extLst>
                    <a:ext uri="{FF2B5EF4-FFF2-40B4-BE49-F238E27FC236}">
                      <a16:creationId xmlns:a16="http://schemas.microsoft.com/office/drawing/2014/main" id="{D2D124F5-F77A-891E-6FC3-C4F16751079D}"/>
                    </a:ext>
                  </a:extLst>
                </p14:cNvPr>
                <p14:cNvContentPartPr/>
                <p14:nvPr/>
              </p14:nvContentPartPr>
              <p14:xfrm>
                <a:off x="11316906" y="2418501"/>
                <a:ext cx="108360" cy="82800"/>
              </p14:xfrm>
            </p:contentPart>
          </mc:Choice>
          <mc:Fallback xmlns="">
            <p:pic>
              <p:nvPicPr>
                <p:cNvPr id="38998" name="Ink 38997">
                  <a:extLst>
                    <a:ext uri="{FF2B5EF4-FFF2-40B4-BE49-F238E27FC236}">
                      <a16:creationId xmlns:a16="http://schemas.microsoft.com/office/drawing/2014/main" id="{D2D124F5-F77A-891E-6FC3-C4F16751079D}"/>
                    </a:ext>
                  </a:extLst>
                </p:cNvPr>
                <p:cNvPicPr/>
                <p:nvPr/>
              </p:nvPicPr>
              <p:blipFill>
                <a:blip r:embed="rId238"/>
                <a:stretch>
                  <a:fillRect/>
                </a:stretch>
              </p:blipFill>
              <p:spPr>
                <a:xfrm>
                  <a:off x="11307906" y="2409861"/>
                  <a:ext cx="126000" cy="10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9">
              <p14:nvContentPartPr>
                <p14:cNvPr id="38999" name="Ink 38998">
                  <a:extLst>
                    <a:ext uri="{FF2B5EF4-FFF2-40B4-BE49-F238E27FC236}">
                      <a16:creationId xmlns:a16="http://schemas.microsoft.com/office/drawing/2014/main" id="{6CD76E9C-73E8-685A-F0F8-855BD9B7766D}"/>
                    </a:ext>
                  </a:extLst>
                </p14:cNvPr>
                <p14:cNvContentPartPr/>
                <p14:nvPr/>
              </p14:nvContentPartPr>
              <p14:xfrm>
                <a:off x="10601226" y="3078021"/>
                <a:ext cx="82080" cy="172440"/>
              </p14:xfrm>
            </p:contentPart>
          </mc:Choice>
          <mc:Fallback xmlns="">
            <p:pic>
              <p:nvPicPr>
                <p:cNvPr id="38999" name="Ink 38998">
                  <a:extLst>
                    <a:ext uri="{FF2B5EF4-FFF2-40B4-BE49-F238E27FC236}">
                      <a16:creationId xmlns:a16="http://schemas.microsoft.com/office/drawing/2014/main" id="{6CD76E9C-73E8-685A-F0F8-855BD9B7766D}"/>
                    </a:ext>
                  </a:extLst>
                </p:cNvPr>
                <p:cNvPicPr/>
                <p:nvPr/>
              </p:nvPicPr>
              <p:blipFill>
                <a:blip r:embed="rId240"/>
                <a:stretch>
                  <a:fillRect/>
                </a:stretch>
              </p:blipFill>
              <p:spPr>
                <a:xfrm>
                  <a:off x="10592586" y="3069021"/>
                  <a:ext cx="99720" cy="19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1">
              <p14:nvContentPartPr>
                <p14:cNvPr id="39000" name="Ink 38999">
                  <a:extLst>
                    <a:ext uri="{FF2B5EF4-FFF2-40B4-BE49-F238E27FC236}">
                      <a16:creationId xmlns:a16="http://schemas.microsoft.com/office/drawing/2014/main" id="{FC1FE460-54F6-8A1E-5AA8-9E86FD2C29C7}"/>
                    </a:ext>
                  </a:extLst>
                </p14:cNvPr>
                <p14:cNvContentPartPr/>
                <p14:nvPr/>
              </p14:nvContentPartPr>
              <p14:xfrm>
                <a:off x="10698066" y="2934381"/>
                <a:ext cx="82440" cy="198720"/>
              </p14:xfrm>
            </p:contentPart>
          </mc:Choice>
          <mc:Fallback xmlns="">
            <p:pic>
              <p:nvPicPr>
                <p:cNvPr id="39000" name="Ink 38999">
                  <a:extLst>
                    <a:ext uri="{FF2B5EF4-FFF2-40B4-BE49-F238E27FC236}">
                      <a16:creationId xmlns:a16="http://schemas.microsoft.com/office/drawing/2014/main" id="{FC1FE460-54F6-8A1E-5AA8-9E86FD2C29C7}"/>
                    </a:ext>
                  </a:extLst>
                </p:cNvPr>
                <p:cNvPicPr/>
                <p:nvPr/>
              </p:nvPicPr>
              <p:blipFill>
                <a:blip r:embed="rId242"/>
                <a:stretch>
                  <a:fillRect/>
                </a:stretch>
              </p:blipFill>
              <p:spPr>
                <a:xfrm>
                  <a:off x="10689426" y="2925741"/>
                  <a:ext cx="100080" cy="21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3">
              <p14:nvContentPartPr>
                <p14:cNvPr id="39001" name="Ink 39000">
                  <a:extLst>
                    <a:ext uri="{FF2B5EF4-FFF2-40B4-BE49-F238E27FC236}">
                      <a16:creationId xmlns:a16="http://schemas.microsoft.com/office/drawing/2014/main" id="{BB93BC59-DD73-F50A-87F5-C38E939D4981}"/>
                    </a:ext>
                  </a:extLst>
                </p14:cNvPr>
                <p14:cNvContentPartPr/>
                <p14:nvPr/>
              </p14:nvContentPartPr>
              <p14:xfrm>
                <a:off x="10682586" y="2988741"/>
                <a:ext cx="203760" cy="106200"/>
              </p14:xfrm>
            </p:contentPart>
          </mc:Choice>
          <mc:Fallback xmlns="">
            <p:pic>
              <p:nvPicPr>
                <p:cNvPr id="39001" name="Ink 39000">
                  <a:extLst>
                    <a:ext uri="{FF2B5EF4-FFF2-40B4-BE49-F238E27FC236}">
                      <a16:creationId xmlns:a16="http://schemas.microsoft.com/office/drawing/2014/main" id="{BB93BC59-DD73-F50A-87F5-C38E939D4981}"/>
                    </a:ext>
                  </a:extLst>
                </p:cNvPr>
                <p:cNvPicPr/>
                <p:nvPr/>
              </p:nvPicPr>
              <p:blipFill>
                <a:blip r:embed="rId244"/>
                <a:stretch>
                  <a:fillRect/>
                </a:stretch>
              </p:blipFill>
              <p:spPr>
                <a:xfrm>
                  <a:off x="10673946" y="2979741"/>
                  <a:ext cx="221400" cy="12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5">
              <p14:nvContentPartPr>
                <p14:cNvPr id="39002" name="Ink 39001">
                  <a:extLst>
                    <a:ext uri="{FF2B5EF4-FFF2-40B4-BE49-F238E27FC236}">
                      <a16:creationId xmlns:a16="http://schemas.microsoft.com/office/drawing/2014/main" id="{69526F26-9DC3-3281-3AA2-91DF1A4D1B40}"/>
                    </a:ext>
                  </a:extLst>
                </p14:cNvPr>
                <p14:cNvContentPartPr/>
                <p14:nvPr/>
              </p14:nvContentPartPr>
              <p14:xfrm>
                <a:off x="10915146" y="2958861"/>
                <a:ext cx="147600" cy="58320"/>
              </p14:xfrm>
            </p:contentPart>
          </mc:Choice>
          <mc:Fallback xmlns="">
            <p:pic>
              <p:nvPicPr>
                <p:cNvPr id="39002" name="Ink 39001">
                  <a:extLst>
                    <a:ext uri="{FF2B5EF4-FFF2-40B4-BE49-F238E27FC236}">
                      <a16:creationId xmlns:a16="http://schemas.microsoft.com/office/drawing/2014/main" id="{69526F26-9DC3-3281-3AA2-91DF1A4D1B40}"/>
                    </a:ext>
                  </a:extLst>
                </p:cNvPr>
                <p:cNvPicPr/>
                <p:nvPr/>
              </p:nvPicPr>
              <p:blipFill>
                <a:blip r:embed="rId246"/>
                <a:stretch>
                  <a:fillRect/>
                </a:stretch>
              </p:blipFill>
              <p:spPr>
                <a:xfrm>
                  <a:off x="10906506" y="2950221"/>
                  <a:ext cx="165240" cy="7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7">
              <p14:nvContentPartPr>
                <p14:cNvPr id="39003" name="Ink 39002">
                  <a:extLst>
                    <a:ext uri="{FF2B5EF4-FFF2-40B4-BE49-F238E27FC236}">
                      <a16:creationId xmlns:a16="http://schemas.microsoft.com/office/drawing/2014/main" id="{DC865C21-D0E2-2F26-A431-745AA8BC8886}"/>
                    </a:ext>
                  </a:extLst>
                </p14:cNvPr>
                <p14:cNvContentPartPr/>
                <p14:nvPr/>
              </p14:nvContentPartPr>
              <p14:xfrm>
                <a:off x="11103066" y="2689941"/>
                <a:ext cx="113760" cy="233640"/>
              </p14:xfrm>
            </p:contentPart>
          </mc:Choice>
          <mc:Fallback xmlns="">
            <p:pic>
              <p:nvPicPr>
                <p:cNvPr id="39003" name="Ink 39002">
                  <a:extLst>
                    <a:ext uri="{FF2B5EF4-FFF2-40B4-BE49-F238E27FC236}">
                      <a16:creationId xmlns:a16="http://schemas.microsoft.com/office/drawing/2014/main" id="{DC865C21-D0E2-2F26-A431-745AA8BC8886}"/>
                    </a:ext>
                  </a:extLst>
                </p:cNvPr>
                <p:cNvPicPr/>
                <p:nvPr/>
              </p:nvPicPr>
              <p:blipFill>
                <a:blip r:embed="rId248"/>
                <a:stretch>
                  <a:fillRect/>
                </a:stretch>
              </p:blipFill>
              <p:spPr>
                <a:xfrm>
                  <a:off x="11094426" y="2680941"/>
                  <a:ext cx="131400" cy="25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9">
              <p14:nvContentPartPr>
                <p14:cNvPr id="39004" name="Ink 39003">
                  <a:extLst>
                    <a:ext uri="{FF2B5EF4-FFF2-40B4-BE49-F238E27FC236}">
                      <a16:creationId xmlns:a16="http://schemas.microsoft.com/office/drawing/2014/main" id="{255B2753-0129-3208-F918-6ACA47EFB141}"/>
                    </a:ext>
                  </a:extLst>
                </p14:cNvPr>
                <p14:cNvContentPartPr/>
                <p14:nvPr/>
              </p14:nvContentPartPr>
              <p14:xfrm>
                <a:off x="11123586" y="2799381"/>
                <a:ext cx="83520" cy="46800"/>
              </p14:xfrm>
            </p:contentPart>
          </mc:Choice>
          <mc:Fallback xmlns="">
            <p:pic>
              <p:nvPicPr>
                <p:cNvPr id="39004" name="Ink 39003">
                  <a:extLst>
                    <a:ext uri="{FF2B5EF4-FFF2-40B4-BE49-F238E27FC236}">
                      <a16:creationId xmlns:a16="http://schemas.microsoft.com/office/drawing/2014/main" id="{255B2753-0129-3208-F918-6ACA47EFB141}"/>
                    </a:ext>
                  </a:extLst>
                </p:cNvPr>
                <p:cNvPicPr/>
                <p:nvPr/>
              </p:nvPicPr>
              <p:blipFill>
                <a:blip r:embed="rId250"/>
                <a:stretch>
                  <a:fillRect/>
                </a:stretch>
              </p:blipFill>
              <p:spPr>
                <a:xfrm>
                  <a:off x="11114586" y="2790741"/>
                  <a:ext cx="101160" cy="6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1">
              <p14:nvContentPartPr>
                <p14:cNvPr id="39005" name="Ink 39004">
                  <a:extLst>
                    <a:ext uri="{FF2B5EF4-FFF2-40B4-BE49-F238E27FC236}">
                      <a16:creationId xmlns:a16="http://schemas.microsoft.com/office/drawing/2014/main" id="{2F00BEA4-6E5F-973A-025C-83318E702179}"/>
                    </a:ext>
                  </a:extLst>
                </p14:cNvPr>
                <p14:cNvContentPartPr/>
                <p14:nvPr/>
              </p14:nvContentPartPr>
              <p14:xfrm>
                <a:off x="11226546" y="2710101"/>
                <a:ext cx="201600" cy="137160"/>
              </p14:xfrm>
            </p:contentPart>
          </mc:Choice>
          <mc:Fallback xmlns="">
            <p:pic>
              <p:nvPicPr>
                <p:cNvPr id="39005" name="Ink 39004">
                  <a:extLst>
                    <a:ext uri="{FF2B5EF4-FFF2-40B4-BE49-F238E27FC236}">
                      <a16:creationId xmlns:a16="http://schemas.microsoft.com/office/drawing/2014/main" id="{2F00BEA4-6E5F-973A-025C-83318E702179}"/>
                    </a:ext>
                  </a:extLst>
                </p:cNvPr>
                <p:cNvPicPr/>
                <p:nvPr/>
              </p:nvPicPr>
              <p:blipFill>
                <a:blip r:embed="rId252"/>
                <a:stretch>
                  <a:fillRect/>
                </a:stretch>
              </p:blipFill>
              <p:spPr>
                <a:xfrm>
                  <a:off x="11217546" y="2701461"/>
                  <a:ext cx="219240" cy="15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3">
              <p14:nvContentPartPr>
                <p14:cNvPr id="39006" name="Ink 39005">
                  <a:extLst>
                    <a:ext uri="{FF2B5EF4-FFF2-40B4-BE49-F238E27FC236}">
                      <a16:creationId xmlns:a16="http://schemas.microsoft.com/office/drawing/2014/main" id="{3E412E1D-1C25-D7D2-8831-8799DB7AF627}"/>
                    </a:ext>
                  </a:extLst>
                </p14:cNvPr>
                <p14:cNvContentPartPr/>
                <p14:nvPr/>
              </p14:nvContentPartPr>
              <p14:xfrm>
                <a:off x="10710666" y="3187101"/>
                <a:ext cx="425880" cy="276840"/>
              </p14:xfrm>
            </p:contentPart>
          </mc:Choice>
          <mc:Fallback xmlns="">
            <p:pic>
              <p:nvPicPr>
                <p:cNvPr id="39006" name="Ink 39005">
                  <a:extLst>
                    <a:ext uri="{FF2B5EF4-FFF2-40B4-BE49-F238E27FC236}">
                      <a16:creationId xmlns:a16="http://schemas.microsoft.com/office/drawing/2014/main" id="{3E412E1D-1C25-D7D2-8831-8799DB7AF627}"/>
                    </a:ext>
                  </a:extLst>
                </p:cNvPr>
                <p:cNvPicPr/>
                <p:nvPr/>
              </p:nvPicPr>
              <p:blipFill>
                <a:blip r:embed="rId254"/>
                <a:stretch>
                  <a:fillRect/>
                </a:stretch>
              </p:blipFill>
              <p:spPr>
                <a:xfrm>
                  <a:off x="10701666" y="3178461"/>
                  <a:ext cx="443520" cy="29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5">
              <p14:nvContentPartPr>
                <p14:cNvPr id="39007" name="Ink 39006">
                  <a:extLst>
                    <a:ext uri="{FF2B5EF4-FFF2-40B4-BE49-F238E27FC236}">
                      <a16:creationId xmlns:a16="http://schemas.microsoft.com/office/drawing/2014/main" id="{EBFB1E61-0BCF-AF04-1962-C1598B7D10D1}"/>
                    </a:ext>
                  </a:extLst>
                </p14:cNvPr>
                <p14:cNvContentPartPr/>
                <p14:nvPr/>
              </p14:nvContentPartPr>
              <p14:xfrm>
                <a:off x="11340666" y="2936181"/>
                <a:ext cx="113760" cy="228600"/>
              </p14:xfrm>
            </p:contentPart>
          </mc:Choice>
          <mc:Fallback xmlns="">
            <p:pic>
              <p:nvPicPr>
                <p:cNvPr id="39007" name="Ink 39006">
                  <a:extLst>
                    <a:ext uri="{FF2B5EF4-FFF2-40B4-BE49-F238E27FC236}">
                      <a16:creationId xmlns:a16="http://schemas.microsoft.com/office/drawing/2014/main" id="{EBFB1E61-0BCF-AF04-1962-C1598B7D10D1}"/>
                    </a:ext>
                  </a:extLst>
                </p:cNvPr>
                <p:cNvPicPr/>
                <p:nvPr/>
              </p:nvPicPr>
              <p:blipFill>
                <a:blip r:embed="rId256"/>
                <a:stretch>
                  <a:fillRect/>
                </a:stretch>
              </p:blipFill>
              <p:spPr>
                <a:xfrm>
                  <a:off x="11332026" y="2927541"/>
                  <a:ext cx="131400" cy="246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7">
              <p14:nvContentPartPr>
                <p14:cNvPr id="39008" name="Ink 39007">
                  <a:extLst>
                    <a:ext uri="{FF2B5EF4-FFF2-40B4-BE49-F238E27FC236}">
                      <a16:creationId xmlns:a16="http://schemas.microsoft.com/office/drawing/2014/main" id="{906BDBA4-A348-9224-5E65-786A20FF3D99}"/>
                    </a:ext>
                  </a:extLst>
                </p14:cNvPr>
                <p14:cNvContentPartPr/>
                <p14:nvPr/>
              </p14:nvContentPartPr>
              <p14:xfrm>
                <a:off x="11466666" y="2957061"/>
                <a:ext cx="35280" cy="121320"/>
              </p14:xfrm>
            </p:contentPart>
          </mc:Choice>
          <mc:Fallback xmlns="">
            <p:pic>
              <p:nvPicPr>
                <p:cNvPr id="39008" name="Ink 39007">
                  <a:extLst>
                    <a:ext uri="{FF2B5EF4-FFF2-40B4-BE49-F238E27FC236}">
                      <a16:creationId xmlns:a16="http://schemas.microsoft.com/office/drawing/2014/main" id="{906BDBA4-A348-9224-5E65-786A20FF3D99}"/>
                    </a:ext>
                  </a:extLst>
                </p:cNvPr>
                <p:cNvPicPr/>
                <p:nvPr/>
              </p:nvPicPr>
              <p:blipFill>
                <a:blip r:embed="rId258"/>
                <a:stretch>
                  <a:fillRect/>
                </a:stretch>
              </p:blipFill>
              <p:spPr>
                <a:xfrm>
                  <a:off x="11457666" y="2948061"/>
                  <a:ext cx="52920" cy="13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9">
              <p14:nvContentPartPr>
                <p14:cNvPr id="39009" name="Ink 39008">
                  <a:extLst>
                    <a:ext uri="{FF2B5EF4-FFF2-40B4-BE49-F238E27FC236}">
                      <a16:creationId xmlns:a16="http://schemas.microsoft.com/office/drawing/2014/main" id="{868D5344-3BDE-4390-90E5-26A28E531DCE}"/>
                    </a:ext>
                  </a:extLst>
                </p14:cNvPr>
                <p14:cNvContentPartPr/>
                <p14:nvPr/>
              </p14:nvContentPartPr>
              <p14:xfrm>
                <a:off x="11527146" y="2934381"/>
                <a:ext cx="100800" cy="108000"/>
              </p14:xfrm>
            </p:contentPart>
          </mc:Choice>
          <mc:Fallback xmlns="">
            <p:pic>
              <p:nvPicPr>
                <p:cNvPr id="39009" name="Ink 39008">
                  <a:extLst>
                    <a:ext uri="{FF2B5EF4-FFF2-40B4-BE49-F238E27FC236}">
                      <a16:creationId xmlns:a16="http://schemas.microsoft.com/office/drawing/2014/main" id="{868D5344-3BDE-4390-90E5-26A28E531DCE}"/>
                    </a:ext>
                  </a:extLst>
                </p:cNvPr>
                <p:cNvPicPr/>
                <p:nvPr/>
              </p:nvPicPr>
              <p:blipFill>
                <a:blip r:embed="rId260"/>
                <a:stretch>
                  <a:fillRect/>
                </a:stretch>
              </p:blipFill>
              <p:spPr>
                <a:xfrm>
                  <a:off x="11518146" y="2925741"/>
                  <a:ext cx="118440" cy="12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1">
              <p14:nvContentPartPr>
                <p14:cNvPr id="39010" name="Ink 39009">
                  <a:extLst>
                    <a:ext uri="{FF2B5EF4-FFF2-40B4-BE49-F238E27FC236}">
                      <a16:creationId xmlns:a16="http://schemas.microsoft.com/office/drawing/2014/main" id="{62A746AE-6D82-EFC8-6169-173C5A2F12B4}"/>
                    </a:ext>
                  </a:extLst>
                </p14:cNvPr>
                <p14:cNvContentPartPr/>
                <p14:nvPr/>
              </p14:nvContentPartPr>
              <p14:xfrm>
                <a:off x="11656026" y="2783541"/>
                <a:ext cx="122760" cy="181080"/>
              </p14:xfrm>
            </p:contentPart>
          </mc:Choice>
          <mc:Fallback xmlns="">
            <p:pic>
              <p:nvPicPr>
                <p:cNvPr id="39010" name="Ink 39009">
                  <a:extLst>
                    <a:ext uri="{FF2B5EF4-FFF2-40B4-BE49-F238E27FC236}">
                      <a16:creationId xmlns:a16="http://schemas.microsoft.com/office/drawing/2014/main" id="{62A746AE-6D82-EFC8-6169-173C5A2F12B4}"/>
                    </a:ext>
                  </a:extLst>
                </p:cNvPr>
                <p:cNvPicPr/>
                <p:nvPr/>
              </p:nvPicPr>
              <p:blipFill>
                <a:blip r:embed="rId262"/>
                <a:stretch>
                  <a:fillRect/>
                </a:stretch>
              </p:blipFill>
              <p:spPr>
                <a:xfrm>
                  <a:off x="11647026" y="2774541"/>
                  <a:ext cx="140400" cy="19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3">
              <p14:nvContentPartPr>
                <p14:cNvPr id="39011" name="Ink 39010">
                  <a:extLst>
                    <a:ext uri="{FF2B5EF4-FFF2-40B4-BE49-F238E27FC236}">
                      <a16:creationId xmlns:a16="http://schemas.microsoft.com/office/drawing/2014/main" id="{9898C422-62BD-62EF-E375-3D218E60FA23}"/>
                    </a:ext>
                  </a:extLst>
                </p14:cNvPr>
                <p14:cNvContentPartPr/>
                <p14:nvPr/>
              </p14:nvContentPartPr>
              <p14:xfrm>
                <a:off x="11741346" y="2794341"/>
                <a:ext cx="30960" cy="24120"/>
              </p14:xfrm>
            </p:contentPart>
          </mc:Choice>
          <mc:Fallback xmlns="">
            <p:pic>
              <p:nvPicPr>
                <p:cNvPr id="39011" name="Ink 39010">
                  <a:extLst>
                    <a:ext uri="{FF2B5EF4-FFF2-40B4-BE49-F238E27FC236}">
                      <a16:creationId xmlns:a16="http://schemas.microsoft.com/office/drawing/2014/main" id="{9898C422-62BD-62EF-E375-3D218E60FA23}"/>
                    </a:ext>
                  </a:extLst>
                </p:cNvPr>
                <p:cNvPicPr/>
                <p:nvPr/>
              </p:nvPicPr>
              <p:blipFill>
                <a:blip r:embed="rId264"/>
                <a:stretch>
                  <a:fillRect/>
                </a:stretch>
              </p:blipFill>
              <p:spPr>
                <a:xfrm>
                  <a:off x="11732346" y="2785341"/>
                  <a:ext cx="48600" cy="4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5">
              <p14:nvContentPartPr>
                <p14:cNvPr id="39012" name="Ink 39011">
                  <a:extLst>
                    <a:ext uri="{FF2B5EF4-FFF2-40B4-BE49-F238E27FC236}">
                      <a16:creationId xmlns:a16="http://schemas.microsoft.com/office/drawing/2014/main" id="{34EB6F5E-6518-38AD-F3B8-023305DA8ECB}"/>
                    </a:ext>
                  </a:extLst>
                </p14:cNvPr>
                <p14:cNvContentPartPr/>
                <p14:nvPr/>
              </p14:nvContentPartPr>
              <p14:xfrm>
                <a:off x="11803266" y="2781021"/>
                <a:ext cx="114480" cy="92520"/>
              </p14:xfrm>
            </p:contentPart>
          </mc:Choice>
          <mc:Fallback xmlns="">
            <p:pic>
              <p:nvPicPr>
                <p:cNvPr id="39012" name="Ink 39011">
                  <a:extLst>
                    <a:ext uri="{FF2B5EF4-FFF2-40B4-BE49-F238E27FC236}">
                      <a16:creationId xmlns:a16="http://schemas.microsoft.com/office/drawing/2014/main" id="{34EB6F5E-6518-38AD-F3B8-023305DA8ECB}"/>
                    </a:ext>
                  </a:extLst>
                </p:cNvPr>
                <p:cNvPicPr/>
                <p:nvPr/>
              </p:nvPicPr>
              <p:blipFill>
                <a:blip r:embed="rId266"/>
                <a:stretch>
                  <a:fillRect/>
                </a:stretch>
              </p:blipFill>
              <p:spPr>
                <a:xfrm>
                  <a:off x="11794626" y="2772381"/>
                  <a:ext cx="132120" cy="11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7">
              <p14:nvContentPartPr>
                <p14:cNvPr id="39013" name="Ink 39012">
                  <a:extLst>
                    <a:ext uri="{FF2B5EF4-FFF2-40B4-BE49-F238E27FC236}">
                      <a16:creationId xmlns:a16="http://schemas.microsoft.com/office/drawing/2014/main" id="{607AE309-5ADF-1FF7-D7B2-CED58C7B942B}"/>
                    </a:ext>
                  </a:extLst>
                </p14:cNvPr>
                <p14:cNvContentPartPr/>
                <p14:nvPr/>
              </p14:nvContentPartPr>
              <p14:xfrm>
                <a:off x="11946186" y="2714061"/>
                <a:ext cx="36720" cy="172080"/>
              </p14:xfrm>
            </p:contentPart>
          </mc:Choice>
          <mc:Fallback xmlns="">
            <p:pic>
              <p:nvPicPr>
                <p:cNvPr id="39013" name="Ink 39012">
                  <a:extLst>
                    <a:ext uri="{FF2B5EF4-FFF2-40B4-BE49-F238E27FC236}">
                      <a16:creationId xmlns:a16="http://schemas.microsoft.com/office/drawing/2014/main" id="{607AE309-5ADF-1FF7-D7B2-CED58C7B942B}"/>
                    </a:ext>
                  </a:extLst>
                </p:cNvPr>
                <p:cNvPicPr/>
                <p:nvPr/>
              </p:nvPicPr>
              <p:blipFill>
                <a:blip r:embed="rId268"/>
                <a:stretch>
                  <a:fillRect/>
                </a:stretch>
              </p:blipFill>
              <p:spPr>
                <a:xfrm>
                  <a:off x="11937546" y="2705421"/>
                  <a:ext cx="54360" cy="18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9">
              <p14:nvContentPartPr>
                <p14:cNvPr id="39014" name="Ink 39013">
                  <a:extLst>
                    <a:ext uri="{FF2B5EF4-FFF2-40B4-BE49-F238E27FC236}">
                      <a16:creationId xmlns:a16="http://schemas.microsoft.com/office/drawing/2014/main" id="{A1FC8DE5-E3B2-3B25-2969-C1E5C76BB6E4}"/>
                    </a:ext>
                  </a:extLst>
                </p14:cNvPr>
                <p14:cNvContentPartPr/>
                <p14:nvPr/>
              </p14:nvContentPartPr>
              <p14:xfrm>
                <a:off x="11121066" y="3382941"/>
                <a:ext cx="218160" cy="231120"/>
              </p14:xfrm>
            </p:contentPart>
          </mc:Choice>
          <mc:Fallback xmlns="">
            <p:pic>
              <p:nvPicPr>
                <p:cNvPr id="39014" name="Ink 39013">
                  <a:extLst>
                    <a:ext uri="{FF2B5EF4-FFF2-40B4-BE49-F238E27FC236}">
                      <a16:creationId xmlns:a16="http://schemas.microsoft.com/office/drawing/2014/main" id="{A1FC8DE5-E3B2-3B25-2969-C1E5C76BB6E4}"/>
                    </a:ext>
                  </a:extLst>
                </p:cNvPr>
                <p:cNvPicPr/>
                <p:nvPr/>
              </p:nvPicPr>
              <p:blipFill>
                <a:blip r:embed="rId270"/>
                <a:stretch>
                  <a:fillRect/>
                </a:stretch>
              </p:blipFill>
              <p:spPr>
                <a:xfrm>
                  <a:off x="11112426" y="3373941"/>
                  <a:ext cx="235800" cy="24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1">
              <p14:nvContentPartPr>
                <p14:cNvPr id="39015" name="Ink 39014">
                  <a:extLst>
                    <a:ext uri="{FF2B5EF4-FFF2-40B4-BE49-F238E27FC236}">
                      <a16:creationId xmlns:a16="http://schemas.microsoft.com/office/drawing/2014/main" id="{5540A8D9-ED43-BCFF-76EC-9E439046D3C0}"/>
                    </a:ext>
                  </a:extLst>
                </p14:cNvPr>
                <p14:cNvContentPartPr/>
                <p14:nvPr/>
              </p14:nvContentPartPr>
              <p14:xfrm>
                <a:off x="11510946" y="3164421"/>
                <a:ext cx="284760" cy="432360"/>
              </p14:xfrm>
            </p:contentPart>
          </mc:Choice>
          <mc:Fallback xmlns="">
            <p:pic>
              <p:nvPicPr>
                <p:cNvPr id="39015" name="Ink 39014">
                  <a:extLst>
                    <a:ext uri="{FF2B5EF4-FFF2-40B4-BE49-F238E27FC236}">
                      <a16:creationId xmlns:a16="http://schemas.microsoft.com/office/drawing/2014/main" id="{5540A8D9-ED43-BCFF-76EC-9E439046D3C0}"/>
                    </a:ext>
                  </a:extLst>
                </p:cNvPr>
                <p:cNvPicPr/>
                <p:nvPr/>
              </p:nvPicPr>
              <p:blipFill>
                <a:blip r:embed="rId272"/>
                <a:stretch>
                  <a:fillRect/>
                </a:stretch>
              </p:blipFill>
              <p:spPr>
                <a:xfrm>
                  <a:off x="11502306" y="3155781"/>
                  <a:ext cx="302400" cy="45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3">
              <p14:nvContentPartPr>
                <p14:cNvPr id="39016" name="Ink 39015">
                  <a:extLst>
                    <a:ext uri="{FF2B5EF4-FFF2-40B4-BE49-F238E27FC236}">
                      <a16:creationId xmlns:a16="http://schemas.microsoft.com/office/drawing/2014/main" id="{BB0CC9DC-3A65-FD8F-052E-2F11DBA0EDD6}"/>
                    </a:ext>
                  </a:extLst>
                </p14:cNvPr>
                <p14:cNvContentPartPr/>
                <p14:nvPr/>
              </p14:nvContentPartPr>
              <p14:xfrm>
                <a:off x="11823426" y="3061821"/>
                <a:ext cx="241920" cy="158400"/>
              </p14:xfrm>
            </p:contentPart>
          </mc:Choice>
          <mc:Fallback xmlns="">
            <p:pic>
              <p:nvPicPr>
                <p:cNvPr id="39016" name="Ink 39015">
                  <a:extLst>
                    <a:ext uri="{FF2B5EF4-FFF2-40B4-BE49-F238E27FC236}">
                      <a16:creationId xmlns:a16="http://schemas.microsoft.com/office/drawing/2014/main" id="{BB0CC9DC-3A65-FD8F-052E-2F11DBA0EDD6}"/>
                    </a:ext>
                  </a:extLst>
                </p:cNvPr>
                <p:cNvPicPr/>
                <p:nvPr/>
              </p:nvPicPr>
              <p:blipFill>
                <a:blip r:embed="rId274"/>
                <a:stretch>
                  <a:fillRect/>
                </a:stretch>
              </p:blipFill>
              <p:spPr>
                <a:xfrm>
                  <a:off x="11814786" y="3052821"/>
                  <a:ext cx="259560" cy="17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5">
              <p14:nvContentPartPr>
                <p14:cNvPr id="39018" name="Ink 39017">
                  <a:extLst>
                    <a:ext uri="{FF2B5EF4-FFF2-40B4-BE49-F238E27FC236}">
                      <a16:creationId xmlns:a16="http://schemas.microsoft.com/office/drawing/2014/main" id="{CB3372BB-3B32-A3A9-C441-39460CAB0CCB}"/>
                    </a:ext>
                  </a:extLst>
                </p14:cNvPr>
                <p14:cNvContentPartPr/>
                <p14:nvPr/>
              </p14:nvContentPartPr>
              <p14:xfrm>
                <a:off x="9120546" y="2918181"/>
                <a:ext cx="723240" cy="507960"/>
              </p14:xfrm>
            </p:contentPart>
          </mc:Choice>
          <mc:Fallback xmlns="">
            <p:pic>
              <p:nvPicPr>
                <p:cNvPr id="39018" name="Ink 39017">
                  <a:extLst>
                    <a:ext uri="{FF2B5EF4-FFF2-40B4-BE49-F238E27FC236}">
                      <a16:creationId xmlns:a16="http://schemas.microsoft.com/office/drawing/2014/main" id="{CB3372BB-3B32-A3A9-C441-39460CAB0CCB}"/>
                    </a:ext>
                  </a:extLst>
                </p:cNvPr>
                <p:cNvPicPr/>
                <p:nvPr/>
              </p:nvPicPr>
              <p:blipFill>
                <a:blip r:embed="rId276"/>
                <a:stretch>
                  <a:fillRect/>
                </a:stretch>
              </p:blipFill>
              <p:spPr>
                <a:xfrm>
                  <a:off x="9111906" y="2909181"/>
                  <a:ext cx="740880" cy="52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7">
              <p14:nvContentPartPr>
                <p14:cNvPr id="39019" name="Ink 39018">
                  <a:extLst>
                    <a:ext uri="{FF2B5EF4-FFF2-40B4-BE49-F238E27FC236}">
                      <a16:creationId xmlns:a16="http://schemas.microsoft.com/office/drawing/2014/main" id="{EDA15418-6D4B-EB66-A7CE-510A877A3ECD}"/>
                    </a:ext>
                  </a:extLst>
                </p14:cNvPr>
                <p14:cNvContentPartPr/>
                <p14:nvPr/>
              </p14:nvContentPartPr>
              <p14:xfrm>
                <a:off x="9120906" y="3356661"/>
                <a:ext cx="119520" cy="82440"/>
              </p14:xfrm>
            </p:contentPart>
          </mc:Choice>
          <mc:Fallback xmlns="">
            <p:pic>
              <p:nvPicPr>
                <p:cNvPr id="39019" name="Ink 39018">
                  <a:extLst>
                    <a:ext uri="{FF2B5EF4-FFF2-40B4-BE49-F238E27FC236}">
                      <a16:creationId xmlns:a16="http://schemas.microsoft.com/office/drawing/2014/main" id="{EDA15418-6D4B-EB66-A7CE-510A877A3ECD}"/>
                    </a:ext>
                  </a:extLst>
                </p:cNvPr>
                <p:cNvPicPr/>
                <p:nvPr/>
              </p:nvPicPr>
              <p:blipFill>
                <a:blip r:embed="rId278"/>
                <a:stretch>
                  <a:fillRect/>
                </a:stretch>
              </p:blipFill>
              <p:spPr>
                <a:xfrm>
                  <a:off x="9112266" y="3347661"/>
                  <a:ext cx="137160" cy="10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9">
              <p14:nvContentPartPr>
                <p14:cNvPr id="39020" name="Ink 39019">
                  <a:extLst>
                    <a:ext uri="{FF2B5EF4-FFF2-40B4-BE49-F238E27FC236}">
                      <a16:creationId xmlns:a16="http://schemas.microsoft.com/office/drawing/2014/main" id="{B7836481-4F7E-DDE1-9E82-EAA7693D5E51}"/>
                    </a:ext>
                  </a:extLst>
                </p14:cNvPr>
                <p14:cNvContentPartPr/>
                <p14:nvPr/>
              </p14:nvContentPartPr>
              <p14:xfrm>
                <a:off x="9891306" y="2733501"/>
                <a:ext cx="119520" cy="163080"/>
              </p14:xfrm>
            </p:contentPart>
          </mc:Choice>
          <mc:Fallback xmlns="">
            <p:pic>
              <p:nvPicPr>
                <p:cNvPr id="39020" name="Ink 39019">
                  <a:extLst>
                    <a:ext uri="{FF2B5EF4-FFF2-40B4-BE49-F238E27FC236}">
                      <a16:creationId xmlns:a16="http://schemas.microsoft.com/office/drawing/2014/main" id="{B7836481-4F7E-DDE1-9E82-EAA7693D5E51}"/>
                    </a:ext>
                  </a:extLst>
                </p:cNvPr>
                <p:cNvPicPr/>
                <p:nvPr/>
              </p:nvPicPr>
              <p:blipFill>
                <a:blip r:embed="rId280"/>
                <a:stretch>
                  <a:fillRect/>
                </a:stretch>
              </p:blipFill>
              <p:spPr>
                <a:xfrm>
                  <a:off x="9882666" y="2724861"/>
                  <a:ext cx="137160" cy="18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1">
              <p14:nvContentPartPr>
                <p14:cNvPr id="39021" name="Ink 39020">
                  <a:extLst>
                    <a:ext uri="{FF2B5EF4-FFF2-40B4-BE49-F238E27FC236}">
                      <a16:creationId xmlns:a16="http://schemas.microsoft.com/office/drawing/2014/main" id="{803F3E6F-9F43-DE6C-46F6-F65CA6442131}"/>
                    </a:ext>
                  </a:extLst>
                </p14:cNvPr>
                <p14:cNvContentPartPr/>
                <p14:nvPr/>
              </p14:nvContentPartPr>
              <p14:xfrm>
                <a:off x="9906786" y="2765541"/>
                <a:ext cx="75600" cy="77040"/>
              </p14:xfrm>
            </p:contentPart>
          </mc:Choice>
          <mc:Fallback xmlns="">
            <p:pic>
              <p:nvPicPr>
                <p:cNvPr id="39021" name="Ink 39020">
                  <a:extLst>
                    <a:ext uri="{FF2B5EF4-FFF2-40B4-BE49-F238E27FC236}">
                      <a16:creationId xmlns:a16="http://schemas.microsoft.com/office/drawing/2014/main" id="{803F3E6F-9F43-DE6C-46F6-F65CA6442131}"/>
                    </a:ext>
                  </a:extLst>
                </p:cNvPr>
                <p:cNvPicPr/>
                <p:nvPr/>
              </p:nvPicPr>
              <p:blipFill>
                <a:blip r:embed="rId282"/>
                <a:stretch>
                  <a:fillRect/>
                </a:stretch>
              </p:blipFill>
              <p:spPr>
                <a:xfrm>
                  <a:off x="9898146" y="2756541"/>
                  <a:ext cx="93240" cy="9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3">
              <p14:nvContentPartPr>
                <p14:cNvPr id="39022" name="Ink 39021">
                  <a:extLst>
                    <a:ext uri="{FF2B5EF4-FFF2-40B4-BE49-F238E27FC236}">
                      <a16:creationId xmlns:a16="http://schemas.microsoft.com/office/drawing/2014/main" id="{7CA5AA7C-E650-A3B8-34EA-FE807BC0932F}"/>
                    </a:ext>
                  </a:extLst>
                </p14:cNvPr>
                <p14:cNvContentPartPr/>
                <p14:nvPr/>
              </p14:nvContentPartPr>
              <p14:xfrm>
                <a:off x="9934506" y="2648541"/>
                <a:ext cx="124200" cy="132120"/>
              </p14:xfrm>
            </p:contentPart>
          </mc:Choice>
          <mc:Fallback xmlns="">
            <p:pic>
              <p:nvPicPr>
                <p:cNvPr id="39022" name="Ink 39021">
                  <a:extLst>
                    <a:ext uri="{FF2B5EF4-FFF2-40B4-BE49-F238E27FC236}">
                      <a16:creationId xmlns:a16="http://schemas.microsoft.com/office/drawing/2014/main" id="{7CA5AA7C-E650-A3B8-34EA-FE807BC0932F}"/>
                    </a:ext>
                  </a:extLst>
                </p:cNvPr>
                <p:cNvPicPr/>
                <p:nvPr/>
              </p:nvPicPr>
              <p:blipFill>
                <a:blip r:embed="rId284"/>
                <a:stretch>
                  <a:fillRect/>
                </a:stretch>
              </p:blipFill>
              <p:spPr>
                <a:xfrm>
                  <a:off x="9925866" y="2639541"/>
                  <a:ext cx="141840" cy="14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5">
              <p14:nvContentPartPr>
                <p14:cNvPr id="39023" name="Ink 39022">
                  <a:extLst>
                    <a:ext uri="{FF2B5EF4-FFF2-40B4-BE49-F238E27FC236}">
                      <a16:creationId xmlns:a16="http://schemas.microsoft.com/office/drawing/2014/main" id="{690E5373-E8D9-3ED4-4272-6703E35F6FD1}"/>
                    </a:ext>
                  </a:extLst>
                </p14:cNvPr>
                <p14:cNvContentPartPr/>
                <p14:nvPr/>
              </p14:nvContentPartPr>
              <p14:xfrm>
                <a:off x="10088226" y="2568261"/>
                <a:ext cx="80640" cy="126000"/>
              </p14:xfrm>
            </p:contentPart>
          </mc:Choice>
          <mc:Fallback xmlns="">
            <p:pic>
              <p:nvPicPr>
                <p:cNvPr id="39023" name="Ink 39022">
                  <a:extLst>
                    <a:ext uri="{FF2B5EF4-FFF2-40B4-BE49-F238E27FC236}">
                      <a16:creationId xmlns:a16="http://schemas.microsoft.com/office/drawing/2014/main" id="{690E5373-E8D9-3ED4-4272-6703E35F6FD1}"/>
                    </a:ext>
                  </a:extLst>
                </p:cNvPr>
                <p:cNvPicPr/>
                <p:nvPr/>
              </p:nvPicPr>
              <p:blipFill>
                <a:blip r:embed="rId286"/>
                <a:stretch>
                  <a:fillRect/>
                </a:stretch>
              </p:blipFill>
              <p:spPr>
                <a:xfrm>
                  <a:off x="10079586" y="2559261"/>
                  <a:ext cx="98280" cy="1436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87">
            <p14:nvContentPartPr>
              <p14:cNvPr id="39025" name="Ink 39024">
                <a:extLst>
                  <a:ext uri="{FF2B5EF4-FFF2-40B4-BE49-F238E27FC236}">
                    <a16:creationId xmlns:a16="http://schemas.microsoft.com/office/drawing/2014/main" id="{85E4B49B-2E08-85B8-C166-EF7C14236C9B}"/>
                  </a:ext>
                </a:extLst>
              </p14:cNvPr>
              <p14:cNvContentPartPr/>
              <p14:nvPr/>
            </p14:nvContentPartPr>
            <p14:xfrm>
              <a:off x="5070186" y="3652941"/>
              <a:ext cx="902880" cy="361800"/>
            </p14:xfrm>
          </p:contentPart>
        </mc:Choice>
        <mc:Fallback xmlns="">
          <p:pic>
            <p:nvPicPr>
              <p:cNvPr id="39025" name="Ink 39024">
                <a:extLst>
                  <a:ext uri="{FF2B5EF4-FFF2-40B4-BE49-F238E27FC236}">
                    <a16:creationId xmlns:a16="http://schemas.microsoft.com/office/drawing/2014/main" id="{85E4B49B-2E08-85B8-C166-EF7C14236C9B}"/>
                  </a:ext>
                </a:extLst>
              </p:cNvPr>
              <p:cNvPicPr/>
              <p:nvPr/>
            </p:nvPicPr>
            <p:blipFill>
              <a:blip r:embed="rId288"/>
              <a:stretch>
                <a:fillRect/>
              </a:stretch>
            </p:blipFill>
            <p:spPr>
              <a:xfrm>
                <a:off x="5061186" y="3643941"/>
                <a:ext cx="920520" cy="379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9">
            <p14:nvContentPartPr>
              <p14:cNvPr id="39026" name="Ink 39025">
                <a:extLst>
                  <a:ext uri="{FF2B5EF4-FFF2-40B4-BE49-F238E27FC236}">
                    <a16:creationId xmlns:a16="http://schemas.microsoft.com/office/drawing/2014/main" id="{097C186E-76BF-E13C-B0D1-224DF1A5D615}"/>
                  </a:ext>
                </a:extLst>
              </p14:cNvPr>
              <p14:cNvContentPartPr/>
              <p14:nvPr/>
            </p14:nvContentPartPr>
            <p14:xfrm>
              <a:off x="5067306" y="3625581"/>
              <a:ext cx="443520" cy="339840"/>
            </p14:xfrm>
          </p:contentPart>
        </mc:Choice>
        <mc:Fallback xmlns="">
          <p:pic>
            <p:nvPicPr>
              <p:cNvPr id="39026" name="Ink 39025">
                <a:extLst>
                  <a:ext uri="{FF2B5EF4-FFF2-40B4-BE49-F238E27FC236}">
                    <a16:creationId xmlns:a16="http://schemas.microsoft.com/office/drawing/2014/main" id="{097C186E-76BF-E13C-B0D1-224DF1A5D615}"/>
                  </a:ext>
                </a:extLst>
              </p:cNvPr>
              <p:cNvPicPr/>
              <p:nvPr/>
            </p:nvPicPr>
            <p:blipFill>
              <a:blip r:embed="rId290"/>
              <a:stretch>
                <a:fillRect/>
              </a:stretch>
            </p:blipFill>
            <p:spPr>
              <a:xfrm>
                <a:off x="5058666" y="3616941"/>
                <a:ext cx="461160" cy="357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49126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130" name="Picture 2" descr="Table 4-0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92"/>
          <a:stretch/>
        </p:blipFill>
        <p:spPr bwMode="auto">
          <a:xfrm>
            <a:off x="1418050" y="457200"/>
            <a:ext cx="9355899" cy="4659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4810161-7329-4B99-A659-14E1FFEAB118}"/>
              </a:ext>
            </a:extLst>
          </p:cNvPr>
          <p:cNvSpPr txBox="1"/>
          <p:nvPr/>
        </p:nvSpPr>
        <p:spPr>
          <a:xfrm>
            <a:off x="1219200" y="5334000"/>
            <a:ext cx="84153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37" indent="-285737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Most enzyme names end in “-</a:t>
            </a:r>
            <a:r>
              <a:rPr lang="en-US" dirty="0" err="1">
                <a:latin typeface="Calibri" panose="020F0502020204030204" pitchFamily="34" charset="0"/>
              </a:rPr>
              <a:t>ase</a:t>
            </a:r>
            <a:r>
              <a:rPr lang="en-US" dirty="0">
                <a:latin typeface="Calibri" panose="020F0502020204030204" pitchFamily="34" charset="0"/>
              </a:rPr>
              <a:t>”</a:t>
            </a:r>
          </a:p>
          <a:p>
            <a:pPr marL="285737" indent="-285737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Usually named by their substrates and the reactions they </a:t>
            </a:r>
            <a:r>
              <a:rPr lang="en-US" dirty="0" err="1">
                <a:latin typeface="Calibri" panose="020F0502020204030204" pitchFamily="34" charset="0"/>
              </a:rPr>
              <a:t>catalyse</a:t>
            </a:r>
            <a:r>
              <a:rPr lang="en-US" dirty="0">
                <a:latin typeface="Calibri" panose="020F0502020204030204" pitchFamily="34" charset="0"/>
              </a:rPr>
              <a:t>, i.e. glucose kinase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B8D5E2-97E4-4BC2-8C96-C695A6E2D37A}"/>
              </a:ext>
            </a:extLst>
          </p:cNvPr>
          <p:cNvSpPr txBox="1"/>
          <p:nvPr/>
        </p:nvSpPr>
        <p:spPr>
          <a:xfrm>
            <a:off x="4196081" y="10181"/>
            <a:ext cx="43302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Calibri" panose="020F0502020204030204" pitchFamily="34" charset="0"/>
              </a:rPr>
              <a:t>Enzyme – Chemical Diversity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5CF31FE4-73B2-FFC5-351E-587630B0D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6A9FB-3F0B-42D8-B520-179A534D8B51}" type="datetime1">
              <a:rPr lang="en-US" smtClean="0"/>
              <a:t>8/20/2023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77371F0F-B18F-8657-0BEA-4AFE93AA8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 &amp; D - Lec 2 - Fall 2023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AEF5EFD4-7111-0418-20A8-FE1DCD144C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24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9FCD8C53-BA20-B2A4-58BE-C7AD17C79B35}"/>
                  </a:ext>
                </a:extLst>
              </p14:cNvPr>
              <p14:cNvContentPartPr/>
              <p14:nvPr/>
            </p14:nvContentPartPr>
            <p14:xfrm>
              <a:off x="1169914" y="1136541"/>
              <a:ext cx="443880" cy="369468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9FCD8C53-BA20-B2A4-58BE-C7AD17C79B35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61274" y="1127541"/>
                <a:ext cx="461520" cy="3712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28B60C46-2F48-CEF2-1930-2A933052A904}"/>
                  </a:ext>
                </a:extLst>
              </p14:cNvPr>
              <p14:cNvContentPartPr/>
              <p14:nvPr/>
            </p14:nvContentPartPr>
            <p14:xfrm>
              <a:off x="1592914" y="1075701"/>
              <a:ext cx="929520" cy="34740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28B60C46-2F48-CEF2-1930-2A933052A904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583914" y="1067061"/>
                <a:ext cx="947160" cy="365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12802E75-19EB-9995-22EB-F187E4B2F922}"/>
                  </a:ext>
                </a:extLst>
              </p14:cNvPr>
              <p14:cNvContentPartPr/>
              <p14:nvPr/>
            </p14:nvContentPartPr>
            <p14:xfrm>
              <a:off x="1522354" y="1391421"/>
              <a:ext cx="796680" cy="34416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12802E75-19EB-9995-22EB-F187E4B2F922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513714" y="1382421"/>
                <a:ext cx="814320" cy="361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9BD3440D-7BE9-40C6-B1C8-802CBE3DE9B2}"/>
                  </a:ext>
                </a:extLst>
              </p14:cNvPr>
              <p14:cNvContentPartPr/>
              <p14:nvPr/>
            </p14:nvContentPartPr>
            <p14:xfrm>
              <a:off x="1545394" y="1647381"/>
              <a:ext cx="909720" cy="35136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9BD3440D-7BE9-40C6-B1C8-802CBE3DE9B2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536394" y="1638741"/>
                <a:ext cx="927360" cy="36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6" name="Ink 15">
                <a:extLst>
                  <a:ext uri="{FF2B5EF4-FFF2-40B4-BE49-F238E27FC236}">
                    <a16:creationId xmlns:a16="http://schemas.microsoft.com/office/drawing/2014/main" id="{34474B14-0B9D-7C53-DF75-AC83E9062509}"/>
                  </a:ext>
                </a:extLst>
              </p14:cNvPr>
              <p14:cNvContentPartPr/>
              <p14:nvPr/>
            </p14:nvContentPartPr>
            <p14:xfrm>
              <a:off x="2331634" y="5621781"/>
              <a:ext cx="2518920" cy="142200"/>
            </p14:xfrm>
          </p:contentPart>
        </mc:Choice>
        <mc:Fallback xmlns="">
          <p:pic>
            <p:nvPicPr>
              <p:cNvPr id="16" name="Ink 15">
                <a:extLst>
                  <a:ext uri="{FF2B5EF4-FFF2-40B4-BE49-F238E27FC236}">
                    <a16:creationId xmlns:a16="http://schemas.microsoft.com/office/drawing/2014/main" id="{34474B14-0B9D-7C53-DF75-AC83E9062509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2322994" y="5612781"/>
                <a:ext cx="2536560" cy="159840"/>
              </a:xfrm>
              <a:prstGeom prst="rect">
                <a:avLst/>
              </a:prstGeom>
            </p:spPr>
          </p:pic>
        </mc:Fallback>
      </mc:AlternateContent>
      <p:grpSp>
        <p:nvGrpSpPr>
          <p:cNvPr id="18" name="Group 17">
            <a:extLst>
              <a:ext uri="{FF2B5EF4-FFF2-40B4-BE49-F238E27FC236}">
                <a16:creationId xmlns:a16="http://schemas.microsoft.com/office/drawing/2014/main" id="{700AB4ED-66CD-177C-3A33-71004E8B29A5}"/>
              </a:ext>
            </a:extLst>
          </p:cNvPr>
          <p:cNvGrpSpPr/>
          <p:nvPr/>
        </p:nvGrpSpPr>
        <p:grpSpPr>
          <a:xfrm>
            <a:off x="1421554" y="2018541"/>
            <a:ext cx="1076040" cy="1350360"/>
            <a:chOff x="1421554" y="2018541"/>
            <a:chExt cx="1076040" cy="1350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C3537D51-F357-D245-C12A-C087F7A4196F}"/>
                    </a:ext>
                  </a:extLst>
                </p14:cNvPr>
                <p14:cNvContentPartPr/>
                <p14:nvPr/>
              </p14:nvContentPartPr>
              <p14:xfrm>
                <a:off x="1813234" y="3057141"/>
                <a:ext cx="288720" cy="222840"/>
              </p14:xfrm>
            </p:contentPart>
          </mc:Choice>
          <mc:Fallback xmlns=""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C3537D51-F357-D245-C12A-C087F7A4196F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1804234" y="3048501"/>
                  <a:ext cx="306360" cy="24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823EBFE1-CCA7-6D46-2F21-7582B80598B6}"/>
                    </a:ext>
                  </a:extLst>
                </p14:cNvPr>
                <p14:cNvContentPartPr/>
                <p14:nvPr/>
              </p14:nvContentPartPr>
              <p14:xfrm>
                <a:off x="2208154" y="2799381"/>
                <a:ext cx="289440" cy="18468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823EBFE1-CCA7-6D46-2F21-7582B80598B6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2199514" y="2790741"/>
                  <a:ext cx="307080" cy="20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BB3DCAE9-F493-42FA-1231-1550D24BAB23}"/>
                    </a:ext>
                  </a:extLst>
                </p14:cNvPr>
                <p14:cNvContentPartPr/>
                <p14:nvPr/>
              </p14:nvContentPartPr>
              <p14:xfrm>
                <a:off x="2090794" y="2494101"/>
                <a:ext cx="277560" cy="20304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BB3DCAE9-F493-42FA-1231-1550D24BAB23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2082154" y="2485101"/>
                  <a:ext cx="295200" cy="22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26EE5AF7-1E0A-0F0D-E010-976F0A0F1D59}"/>
                    </a:ext>
                  </a:extLst>
                </p14:cNvPr>
                <p14:cNvContentPartPr/>
                <p14:nvPr/>
              </p14:nvContentPartPr>
              <p14:xfrm>
                <a:off x="1971634" y="2018541"/>
                <a:ext cx="338040" cy="300240"/>
              </p14:xfrm>
            </p:contentPart>
          </mc:Choice>
          <mc:Fallback xmlns=""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26EE5AF7-1E0A-0F0D-E010-976F0A0F1D59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1962634" y="2009541"/>
                  <a:ext cx="355680" cy="31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DE93E778-4E1F-FAA9-1AA0-36C876FFF760}"/>
                    </a:ext>
                  </a:extLst>
                </p14:cNvPr>
                <p14:cNvContentPartPr/>
                <p14:nvPr/>
              </p14:nvContentPartPr>
              <p14:xfrm>
                <a:off x="1421554" y="2933661"/>
                <a:ext cx="726480" cy="43524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DE93E778-4E1F-FAA9-1AA0-36C876FFF760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1412914" y="2925021"/>
                  <a:ext cx="744120" cy="4528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031BDD1E-1AB0-7793-BBC7-E47DD6B22CCB}"/>
              </a:ext>
            </a:extLst>
          </p:cNvPr>
          <p:cNvGrpSpPr/>
          <p:nvPr/>
        </p:nvGrpSpPr>
        <p:grpSpPr>
          <a:xfrm>
            <a:off x="8024674" y="4996461"/>
            <a:ext cx="3844800" cy="1712880"/>
            <a:chOff x="8024674" y="4996461"/>
            <a:chExt cx="3844800" cy="1712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36045564-91BE-E100-1DF9-C5E97F237E52}"/>
                    </a:ext>
                  </a:extLst>
                </p14:cNvPr>
                <p14:cNvContentPartPr/>
                <p14:nvPr/>
              </p14:nvContentPartPr>
              <p14:xfrm>
                <a:off x="8024674" y="5411181"/>
                <a:ext cx="1544040" cy="59652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36045564-91BE-E100-1DF9-C5E97F237E52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8015674" y="5402181"/>
                  <a:ext cx="1561680" cy="61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C3603102-6B56-A806-50C6-E295D4CB3FFA}"/>
                    </a:ext>
                  </a:extLst>
                </p14:cNvPr>
                <p14:cNvContentPartPr/>
                <p14:nvPr/>
              </p14:nvContentPartPr>
              <p14:xfrm>
                <a:off x="8824954" y="6475341"/>
                <a:ext cx="141840" cy="23400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C3603102-6B56-A806-50C6-E295D4CB3FFA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8816314" y="6466701"/>
                  <a:ext cx="159480" cy="25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6CAFFC6C-6E7E-3232-5022-9C72FC28DB3D}"/>
                    </a:ext>
                  </a:extLst>
                </p14:cNvPr>
                <p14:cNvContentPartPr/>
                <p14:nvPr/>
              </p14:nvContentPartPr>
              <p14:xfrm>
                <a:off x="8926834" y="6311181"/>
                <a:ext cx="259920" cy="20520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6CAFFC6C-6E7E-3232-5022-9C72FC28DB3D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8918194" y="6302181"/>
                  <a:ext cx="277560" cy="22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F1D25B1C-E28E-C3EA-3863-4A0862B4DE5F}"/>
                    </a:ext>
                  </a:extLst>
                </p14:cNvPr>
                <p14:cNvContentPartPr/>
                <p14:nvPr/>
              </p14:nvContentPartPr>
              <p14:xfrm>
                <a:off x="9234994" y="6266181"/>
                <a:ext cx="138600" cy="11700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F1D25B1C-E28E-C3EA-3863-4A0862B4DE5F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9226354" y="6257181"/>
                  <a:ext cx="156240" cy="13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F6B386C1-980D-3DB4-3A1E-4A8D6BED53F3}"/>
                    </a:ext>
                  </a:extLst>
                </p14:cNvPr>
                <p14:cNvContentPartPr/>
                <p14:nvPr/>
              </p14:nvContentPartPr>
              <p14:xfrm>
                <a:off x="9398074" y="6192741"/>
                <a:ext cx="142920" cy="12492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F6B386C1-980D-3DB4-3A1E-4A8D6BED53F3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9389434" y="6184101"/>
                  <a:ext cx="160560" cy="14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75AC63A1-49B9-359A-45C0-FDC31D2E67BE}"/>
                    </a:ext>
                  </a:extLst>
                </p14:cNvPr>
                <p14:cNvContentPartPr/>
                <p14:nvPr/>
              </p14:nvContentPartPr>
              <p14:xfrm>
                <a:off x="9637474" y="6140901"/>
                <a:ext cx="93960" cy="6264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75AC63A1-49B9-359A-45C0-FDC31D2E67BE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9628474" y="6131901"/>
                  <a:ext cx="111600" cy="8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8953BF5C-B0C6-537E-E022-5EFC2D569B9B}"/>
                    </a:ext>
                  </a:extLst>
                </p14:cNvPr>
                <p14:cNvContentPartPr/>
                <p14:nvPr/>
              </p14:nvContentPartPr>
              <p14:xfrm>
                <a:off x="9662314" y="6115341"/>
                <a:ext cx="99720" cy="7200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8953BF5C-B0C6-537E-E022-5EFC2D569B9B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9653314" y="6106701"/>
                  <a:ext cx="117360" cy="8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07A26722-B9D4-4C75-D5B9-0414FD3593D3}"/>
                    </a:ext>
                  </a:extLst>
                </p14:cNvPr>
                <p14:cNvContentPartPr/>
                <p14:nvPr/>
              </p14:nvContentPartPr>
              <p14:xfrm>
                <a:off x="9817474" y="5999061"/>
                <a:ext cx="113400" cy="15228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07A26722-B9D4-4C75-D5B9-0414FD3593D3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9808834" y="5990061"/>
                  <a:ext cx="131040" cy="16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8F88B070-672B-0629-7E11-DC474C4B4613}"/>
                    </a:ext>
                  </a:extLst>
                </p14:cNvPr>
                <p14:cNvContentPartPr/>
                <p14:nvPr/>
              </p14:nvContentPartPr>
              <p14:xfrm>
                <a:off x="9883354" y="5939661"/>
                <a:ext cx="123480" cy="9540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8F88B070-672B-0629-7E11-DC474C4B4613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9874354" y="5930661"/>
                  <a:ext cx="141120" cy="11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448CEC37-E9F3-8441-A058-23718F54BBE5}"/>
                    </a:ext>
                  </a:extLst>
                </p14:cNvPr>
                <p14:cNvContentPartPr/>
                <p14:nvPr/>
              </p14:nvContentPartPr>
              <p14:xfrm>
                <a:off x="10022674" y="5853621"/>
                <a:ext cx="99000" cy="12816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448CEC37-E9F3-8441-A058-23718F54BBE5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10013674" y="5844981"/>
                  <a:ext cx="116640" cy="14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92AB6FDB-9CE7-A646-8EF0-F168A92616A8}"/>
                    </a:ext>
                  </a:extLst>
                </p14:cNvPr>
                <p14:cNvContentPartPr/>
                <p14:nvPr/>
              </p14:nvContentPartPr>
              <p14:xfrm>
                <a:off x="10281874" y="5496861"/>
                <a:ext cx="467640" cy="31860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92AB6FDB-9CE7-A646-8EF0-F168A92616A8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10272874" y="5488221"/>
                  <a:ext cx="485280" cy="336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1A9BD366-2100-4DC0-0A57-4726BC98802E}"/>
                    </a:ext>
                  </a:extLst>
                </p14:cNvPr>
                <p14:cNvContentPartPr/>
                <p14:nvPr/>
              </p14:nvContentPartPr>
              <p14:xfrm>
                <a:off x="10663474" y="5469861"/>
                <a:ext cx="140400" cy="11844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1A9BD366-2100-4DC0-0A57-4726BC98802E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10654834" y="5461221"/>
                  <a:ext cx="158040" cy="13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108693B8-8831-4135-5ED3-A7CB8F763882}"/>
                    </a:ext>
                  </a:extLst>
                </p14:cNvPr>
                <p14:cNvContentPartPr/>
                <p14:nvPr/>
              </p14:nvContentPartPr>
              <p14:xfrm>
                <a:off x="10092874" y="5502621"/>
                <a:ext cx="70200" cy="12240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108693B8-8831-4135-5ED3-A7CB8F763882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10083874" y="5493981"/>
                  <a:ext cx="87840" cy="14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48FAB494-A88E-A806-3843-065B6C66DCF3}"/>
                    </a:ext>
                  </a:extLst>
                </p14:cNvPr>
                <p14:cNvContentPartPr/>
                <p14:nvPr/>
              </p14:nvContentPartPr>
              <p14:xfrm>
                <a:off x="10081714" y="5441061"/>
                <a:ext cx="142200" cy="13608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48FAB494-A88E-A806-3843-065B6C66DCF3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10072714" y="5432421"/>
                  <a:ext cx="159840" cy="15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12D11415-9A3D-F2E4-549A-44F15E995943}"/>
                    </a:ext>
                  </a:extLst>
                </p14:cNvPr>
                <p14:cNvContentPartPr/>
                <p14:nvPr/>
              </p14:nvContentPartPr>
              <p14:xfrm>
                <a:off x="10140394" y="5546181"/>
                <a:ext cx="151920" cy="11268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12D11415-9A3D-F2E4-549A-44F15E995943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10131394" y="5537541"/>
                  <a:ext cx="169560" cy="13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15862FBF-133A-708B-A928-BA448A112124}"/>
                    </a:ext>
                  </a:extLst>
                </p14:cNvPr>
                <p14:cNvContentPartPr/>
                <p14:nvPr/>
              </p14:nvContentPartPr>
              <p14:xfrm>
                <a:off x="10910434" y="5411901"/>
                <a:ext cx="131400" cy="15840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15862FBF-133A-708B-A928-BA448A112124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10901794" y="5403261"/>
                  <a:ext cx="149040" cy="17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6945C0AE-43C9-95C6-50CB-A6672F5D5AD3}"/>
                    </a:ext>
                  </a:extLst>
                </p14:cNvPr>
                <p14:cNvContentPartPr/>
                <p14:nvPr/>
              </p14:nvContentPartPr>
              <p14:xfrm>
                <a:off x="11006194" y="5202021"/>
                <a:ext cx="227520" cy="16092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6945C0AE-43C9-95C6-50CB-A6672F5D5AD3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10997194" y="5193381"/>
                  <a:ext cx="245160" cy="17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68D7C9BC-E85A-3312-4F8B-D75BF0FCE019}"/>
                    </a:ext>
                  </a:extLst>
                </p14:cNvPr>
                <p14:cNvContentPartPr/>
                <p14:nvPr/>
              </p14:nvContentPartPr>
              <p14:xfrm>
                <a:off x="11238754" y="5134341"/>
                <a:ext cx="165960" cy="11592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68D7C9BC-E85A-3312-4F8B-D75BF0FCE019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11230114" y="5125701"/>
                  <a:ext cx="183600" cy="13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7AC8A818-17A6-584E-4FCB-814BDF700207}"/>
                    </a:ext>
                  </a:extLst>
                </p14:cNvPr>
                <p14:cNvContentPartPr/>
                <p14:nvPr/>
              </p14:nvContentPartPr>
              <p14:xfrm>
                <a:off x="11425954" y="4996461"/>
                <a:ext cx="107640" cy="17748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7AC8A818-17A6-584E-4FCB-814BDF700207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11417314" y="4987821"/>
                  <a:ext cx="125280" cy="19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80904104-01D9-C035-9A3C-19391EC5DA4A}"/>
                    </a:ext>
                  </a:extLst>
                </p14:cNvPr>
                <p14:cNvContentPartPr/>
                <p14:nvPr/>
              </p14:nvContentPartPr>
              <p14:xfrm>
                <a:off x="11109874" y="5512701"/>
                <a:ext cx="83520" cy="21276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80904104-01D9-C035-9A3C-19391EC5DA4A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11100874" y="5503701"/>
                  <a:ext cx="101160" cy="23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9CCB66DF-C88C-0D1F-8A91-28031F32179D}"/>
                    </a:ext>
                  </a:extLst>
                </p14:cNvPr>
                <p14:cNvContentPartPr/>
                <p14:nvPr/>
              </p14:nvContentPartPr>
              <p14:xfrm>
                <a:off x="11183674" y="5398941"/>
                <a:ext cx="148320" cy="11592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9CCB66DF-C88C-0D1F-8A91-28031F32179D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11174674" y="5389941"/>
                  <a:ext cx="165960" cy="13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1180C5A4-B4C1-A1D6-18C2-9731032B9871}"/>
                    </a:ext>
                  </a:extLst>
                </p14:cNvPr>
                <p14:cNvContentPartPr/>
                <p14:nvPr/>
              </p14:nvContentPartPr>
              <p14:xfrm>
                <a:off x="11315074" y="5393541"/>
                <a:ext cx="117000" cy="6696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1180C5A4-B4C1-A1D6-18C2-9731032B9871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11306434" y="5384901"/>
                  <a:ext cx="134640" cy="8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6DBE8972-5DE5-77DF-2B93-2474ADFADBA7}"/>
                    </a:ext>
                  </a:extLst>
                </p14:cNvPr>
                <p14:cNvContentPartPr/>
                <p14:nvPr/>
              </p14:nvContentPartPr>
              <p14:xfrm>
                <a:off x="11454754" y="5323701"/>
                <a:ext cx="47880" cy="12780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6DBE8972-5DE5-77DF-2B93-2474ADFADBA7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11446114" y="5314701"/>
                  <a:ext cx="65520" cy="14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8A063A6D-67F7-5FEE-34F2-E4B06C1129CB}"/>
                    </a:ext>
                  </a:extLst>
                </p14:cNvPr>
                <p14:cNvContentPartPr/>
                <p14:nvPr/>
              </p14:nvContentPartPr>
              <p14:xfrm>
                <a:off x="11534314" y="5288781"/>
                <a:ext cx="64440" cy="16596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8A063A6D-67F7-5FEE-34F2-E4B06C1129CB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11525674" y="5279781"/>
                  <a:ext cx="82080" cy="18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0D33D5C7-BA14-8AA5-E936-9DE46F9AE3D6}"/>
                    </a:ext>
                  </a:extLst>
                </p14:cNvPr>
                <p14:cNvContentPartPr/>
                <p14:nvPr/>
              </p14:nvContentPartPr>
              <p14:xfrm>
                <a:off x="11579674" y="5078181"/>
                <a:ext cx="193320" cy="21960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0D33D5C7-BA14-8AA5-E936-9DE46F9AE3D6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11570674" y="5069541"/>
                  <a:ext cx="210960" cy="23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840EB4A3-79FA-29B2-CD35-F3CAD216855B}"/>
                    </a:ext>
                  </a:extLst>
                </p14:cNvPr>
                <p14:cNvContentPartPr/>
                <p14:nvPr/>
              </p14:nvContentPartPr>
              <p14:xfrm>
                <a:off x="11722954" y="5083581"/>
                <a:ext cx="146520" cy="8604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840EB4A3-79FA-29B2-CD35-F3CAD216855B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11714314" y="5074941"/>
                  <a:ext cx="164160" cy="10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FD8ABD5C-AB3C-C138-A047-4820E26E945B}"/>
                    </a:ext>
                  </a:extLst>
                </p14:cNvPr>
                <p14:cNvContentPartPr/>
                <p14:nvPr/>
              </p14:nvContentPartPr>
              <p14:xfrm>
                <a:off x="11148034" y="5987181"/>
                <a:ext cx="129600" cy="10764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FD8ABD5C-AB3C-C138-A047-4820E26E945B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11139034" y="5978181"/>
                  <a:ext cx="147240" cy="12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E06D365F-80DE-F4D6-2D69-8F807873E24E}"/>
                    </a:ext>
                  </a:extLst>
                </p14:cNvPr>
                <p14:cNvContentPartPr/>
                <p14:nvPr/>
              </p14:nvContentPartPr>
              <p14:xfrm>
                <a:off x="11180074" y="5982141"/>
                <a:ext cx="71640" cy="9432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E06D365F-80DE-F4D6-2D69-8F807873E24E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11171434" y="5973141"/>
                  <a:ext cx="89280" cy="11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AB5B0CDF-611F-E47B-72CE-8EA56CF8F1BC}"/>
                    </a:ext>
                  </a:extLst>
                </p14:cNvPr>
                <p14:cNvContentPartPr/>
                <p14:nvPr/>
              </p14:nvContentPartPr>
              <p14:xfrm>
                <a:off x="11385274" y="5834181"/>
                <a:ext cx="110160" cy="15768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AB5B0CDF-611F-E47B-72CE-8EA56CF8F1BC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11376274" y="5825541"/>
                  <a:ext cx="127800" cy="17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B729F5CA-75F6-7EE1-862D-87A8B1C9D533}"/>
                    </a:ext>
                  </a:extLst>
                </p14:cNvPr>
                <p14:cNvContentPartPr/>
                <p14:nvPr/>
              </p14:nvContentPartPr>
              <p14:xfrm>
                <a:off x="11485714" y="5802141"/>
                <a:ext cx="133200" cy="10656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B729F5CA-75F6-7EE1-862D-87A8B1C9D533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11477074" y="5793501"/>
                  <a:ext cx="150840" cy="12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5FBC5996-8900-20FE-19FE-5718868AD88B}"/>
                    </a:ext>
                  </a:extLst>
                </p14:cNvPr>
                <p14:cNvContentPartPr/>
                <p14:nvPr/>
              </p14:nvContentPartPr>
              <p14:xfrm>
                <a:off x="11657794" y="5670741"/>
                <a:ext cx="92160" cy="17604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5FBC5996-8900-20FE-19FE-5718868AD88B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11648794" y="5662101"/>
                  <a:ext cx="109800" cy="19368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9406140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99EADE9-3DBB-45DB-838B-119AFCBC760B}"/>
              </a:ext>
            </a:extLst>
          </p:cNvPr>
          <p:cNvSpPr txBox="1"/>
          <p:nvPr/>
        </p:nvSpPr>
        <p:spPr>
          <a:xfrm>
            <a:off x="381000" y="110182"/>
            <a:ext cx="1093620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/>
              <a:t>Example of Active Site Functional Groups:</a:t>
            </a:r>
          </a:p>
          <a:p>
            <a:pPr algn="ctr"/>
            <a:r>
              <a:rPr lang="en-US" sz="2800" dirty="0"/>
              <a:t>Catalytic triad (Asp, His, Ser) in Protease Trypsin cleaves after Lys Residues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2F61ECA-6A48-490E-85A2-FEEB51E370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459" y="1644824"/>
            <a:ext cx="3124200" cy="15865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8C4A4DD-4DD3-4A3E-A2F6-F0E70F2BE6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44961" y="1641339"/>
            <a:ext cx="3959982" cy="261798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72300BE-BDE6-4D7D-AF9B-604BEBABBE6E}"/>
              </a:ext>
            </a:extLst>
          </p:cNvPr>
          <p:cNvSpPr/>
          <p:nvPr/>
        </p:nvSpPr>
        <p:spPr>
          <a:xfrm>
            <a:off x="3781450" y="4331526"/>
            <a:ext cx="353257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/>
              <a:t>https://shirleychemproject.weebly.com/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1851B729-4C4E-4B01-A326-497710C30FE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69141" y="4107450"/>
          <a:ext cx="3532333" cy="24749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DLDrawObject Class" r:id="rId6" imgW="7286002" imgH="5104874" progId="MDLDrawOLE.MDLDrawObject.1">
                  <p:embed/>
                </p:oleObj>
              </mc:Choice>
              <mc:Fallback>
                <p:oleObj name="MDLDrawObject Class" r:id="rId6" imgW="7286002" imgH="5104874" progId="MDLDrawOLE.MDLDrawObject.1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1851B729-4C4E-4B01-A326-497710C30F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69141" y="4107450"/>
                        <a:ext cx="3532333" cy="24749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35C0B108-4FFC-479D-8923-208B06543691}"/>
              </a:ext>
            </a:extLst>
          </p:cNvPr>
          <p:cNvSpPr txBox="1"/>
          <p:nvPr/>
        </p:nvSpPr>
        <p:spPr>
          <a:xfrm>
            <a:off x="647519" y="1247009"/>
            <a:ext cx="14825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Catalytic triad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D1DC944-5171-EC7C-6DEE-7467DE2FC2D0}"/>
              </a:ext>
            </a:extLst>
          </p:cNvPr>
          <p:cNvSpPr txBox="1"/>
          <p:nvPr/>
        </p:nvSpPr>
        <p:spPr>
          <a:xfrm>
            <a:off x="236119" y="4457116"/>
            <a:ext cx="1211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Substrate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B8D2B6E-AAB6-5D9A-EFD2-55F16A5BD189}"/>
              </a:ext>
            </a:extLst>
          </p:cNvPr>
          <p:cNvSpPr txBox="1"/>
          <p:nvPr/>
        </p:nvSpPr>
        <p:spPr>
          <a:xfrm>
            <a:off x="2949550" y="5673743"/>
            <a:ext cx="10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Products</a:t>
            </a:r>
          </a:p>
        </p:txBody>
      </p:sp>
      <p:pic>
        <p:nvPicPr>
          <p:cNvPr id="14" name="trypsin">
            <a:hlinkClick r:id="" action="ppaction://media"/>
            <a:extLst>
              <a:ext uri="{FF2B5EF4-FFF2-40B4-BE49-F238E27FC236}">
                <a16:creationId xmlns:a16="http://schemas.microsoft.com/office/drawing/2014/main" id="{1DD9966C-48A5-D437-348A-5DA043D3529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009331" y="1399199"/>
            <a:ext cx="3698240" cy="39624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A8D0881-CA74-BCEC-00C5-AF3401B72679}"/>
              </a:ext>
            </a:extLst>
          </p:cNvPr>
          <p:cNvSpPr txBox="1"/>
          <p:nvPr/>
        </p:nvSpPr>
        <p:spPr>
          <a:xfrm>
            <a:off x="7924800" y="5361599"/>
            <a:ext cx="25635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Disulfide bonds in trypsin</a:t>
            </a:r>
          </a:p>
        </p:txBody>
      </p:sp>
      <p:pic>
        <p:nvPicPr>
          <p:cNvPr id="17" name="Picture 2" descr="Figure 4-30a">
            <a:extLst>
              <a:ext uri="{FF2B5EF4-FFF2-40B4-BE49-F238E27FC236}">
                <a16:creationId xmlns:a16="http://schemas.microsoft.com/office/drawing/2014/main" id="{B87B8100-F875-CFA7-E896-D8C9CF7A10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961" y="3314437"/>
            <a:ext cx="3468363" cy="1003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234A089-CFAF-2EE8-37B5-D33B47DF22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C1248-D77B-4AE8-88CC-111ACDDF1E1D}" type="datetime1">
              <a:rPr lang="en-US" smtClean="0"/>
              <a:t>8/20/2023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0C777D-D518-445D-1799-681E783C5E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 &amp; D - Lec 2 - Fall 2023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871777-7302-DE24-0060-19E1F5379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25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7937DB0B-34A3-8C74-F28F-24E26C1EA5FE}"/>
                  </a:ext>
                </a:extLst>
              </p14:cNvPr>
              <p14:cNvContentPartPr/>
              <p14:nvPr/>
            </p14:nvContentPartPr>
            <p14:xfrm>
              <a:off x="5224594" y="922341"/>
              <a:ext cx="2188440" cy="12060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7937DB0B-34A3-8C74-F28F-24E26C1EA5FE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5215954" y="913701"/>
                <a:ext cx="2206080" cy="138240"/>
              </a:xfrm>
              <a:prstGeom prst="rect">
                <a:avLst/>
              </a:prstGeom>
            </p:spPr>
          </p:pic>
        </mc:Fallback>
      </mc:AlternateContent>
      <p:grpSp>
        <p:nvGrpSpPr>
          <p:cNvPr id="28" name="Group 27">
            <a:extLst>
              <a:ext uri="{FF2B5EF4-FFF2-40B4-BE49-F238E27FC236}">
                <a16:creationId xmlns:a16="http://schemas.microsoft.com/office/drawing/2014/main" id="{08CE1128-C454-159E-7775-C49AEEDF4BFF}"/>
              </a:ext>
            </a:extLst>
          </p:cNvPr>
          <p:cNvGrpSpPr/>
          <p:nvPr/>
        </p:nvGrpSpPr>
        <p:grpSpPr>
          <a:xfrm>
            <a:off x="5902834" y="2397621"/>
            <a:ext cx="1679400" cy="3121200"/>
            <a:chOff x="5902834" y="2397621"/>
            <a:chExt cx="1679400" cy="31212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08160764-981E-3B61-69D0-92D409E8E2AD}"/>
                    </a:ext>
                  </a:extLst>
                </p14:cNvPr>
                <p14:cNvContentPartPr/>
                <p14:nvPr/>
              </p14:nvContentPartPr>
              <p14:xfrm>
                <a:off x="5902834" y="2397621"/>
                <a:ext cx="1174320" cy="109728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08160764-981E-3B61-69D0-92D409E8E2AD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5893834" y="2388621"/>
                  <a:ext cx="1191960" cy="111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608679AD-69F7-BAAB-5104-B774E0E12CCA}"/>
                    </a:ext>
                  </a:extLst>
                </p14:cNvPr>
                <p14:cNvContentPartPr/>
                <p14:nvPr/>
              </p14:nvContentPartPr>
              <p14:xfrm>
                <a:off x="6527074" y="3206901"/>
                <a:ext cx="124920" cy="173232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608679AD-69F7-BAAB-5104-B774E0E12CCA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6518434" y="3197901"/>
                  <a:ext cx="142560" cy="174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9757D404-5259-CDE5-5A8E-78473FCF6F81}"/>
                    </a:ext>
                  </a:extLst>
                </p14:cNvPr>
                <p14:cNvContentPartPr/>
                <p14:nvPr/>
              </p14:nvContentPartPr>
              <p14:xfrm>
                <a:off x="6358234" y="5161701"/>
                <a:ext cx="204120" cy="31428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9757D404-5259-CDE5-5A8E-78473FCF6F81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6349594" y="5153061"/>
                  <a:ext cx="221760" cy="33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A8261CF9-C4CD-EF2F-1A43-51E2BB530088}"/>
                    </a:ext>
                  </a:extLst>
                </p14:cNvPr>
                <p14:cNvContentPartPr/>
                <p14:nvPr/>
              </p14:nvContentPartPr>
              <p14:xfrm>
                <a:off x="6423754" y="5272221"/>
                <a:ext cx="153360" cy="8892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A8261CF9-C4CD-EF2F-1A43-51E2BB530088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6414754" y="5263581"/>
                  <a:ext cx="171000" cy="10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645AC67E-36AC-FC8D-B45F-E2A772EDE3EE}"/>
                    </a:ext>
                  </a:extLst>
                </p14:cNvPr>
                <p14:cNvContentPartPr/>
                <p14:nvPr/>
              </p14:nvContentPartPr>
              <p14:xfrm>
                <a:off x="6660994" y="4930941"/>
                <a:ext cx="236520" cy="34056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645AC67E-36AC-FC8D-B45F-E2A772EDE3EE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6651994" y="4921941"/>
                  <a:ext cx="254160" cy="35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67CF1626-EDD6-2F28-0F07-F2C8C32059AF}"/>
                    </a:ext>
                  </a:extLst>
                </p14:cNvPr>
                <p14:cNvContentPartPr/>
                <p14:nvPr/>
              </p14:nvContentPartPr>
              <p14:xfrm>
                <a:off x="6878434" y="4956501"/>
                <a:ext cx="30960" cy="2412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67CF1626-EDD6-2F28-0F07-F2C8C32059AF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6869794" y="4947501"/>
                  <a:ext cx="48600" cy="4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C02988C7-2ED0-1B38-E53D-556A178155F9}"/>
                    </a:ext>
                  </a:extLst>
                </p14:cNvPr>
                <p14:cNvContentPartPr/>
                <p14:nvPr/>
              </p14:nvContentPartPr>
              <p14:xfrm>
                <a:off x="6935674" y="4853181"/>
                <a:ext cx="175680" cy="17856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C02988C7-2ED0-1B38-E53D-556A178155F9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6926674" y="4844181"/>
                  <a:ext cx="193320" cy="19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FE8933A8-2930-777B-7CEE-BE311FC4A4E2}"/>
                    </a:ext>
                  </a:extLst>
                </p14:cNvPr>
                <p14:cNvContentPartPr/>
                <p14:nvPr/>
              </p14:nvContentPartPr>
              <p14:xfrm>
                <a:off x="6863674" y="5321901"/>
                <a:ext cx="223200" cy="19692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FE8933A8-2930-777B-7CEE-BE311FC4A4E2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6855034" y="5312901"/>
                  <a:ext cx="240840" cy="21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BA57072F-7DCC-8044-3BD8-9D699A4D43E5}"/>
                    </a:ext>
                  </a:extLst>
                </p14:cNvPr>
                <p14:cNvContentPartPr/>
                <p14:nvPr/>
              </p14:nvContentPartPr>
              <p14:xfrm>
                <a:off x="7000114" y="5126421"/>
                <a:ext cx="169200" cy="23148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BA57072F-7DCC-8044-3BD8-9D699A4D43E5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6991114" y="5117781"/>
                  <a:ext cx="186840" cy="24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F5546307-E2DE-9AB2-3418-FE58E36DCA21}"/>
                    </a:ext>
                  </a:extLst>
                </p14:cNvPr>
                <p14:cNvContentPartPr/>
                <p14:nvPr/>
              </p14:nvContentPartPr>
              <p14:xfrm>
                <a:off x="7073914" y="5256381"/>
                <a:ext cx="108720" cy="6372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F5546307-E2DE-9AB2-3418-FE58E36DCA21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7065274" y="5247741"/>
                  <a:ext cx="126360" cy="8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7435ACB8-366E-1BD9-6E0F-26518BBB5178}"/>
                    </a:ext>
                  </a:extLst>
                </p14:cNvPr>
                <p14:cNvContentPartPr/>
                <p14:nvPr/>
              </p14:nvContentPartPr>
              <p14:xfrm>
                <a:off x="7210714" y="5145141"/>
                <a:ext cx="371520" cy="17064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7435ACB8-366E-1BD9-6E0F-26518BBB5178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7202074" y="5136141"/>
                  <a:ext cx="389160" cy="1882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4">
            <p14:nvContentPartPr>
              <p14:cNvPr id="29" name="Ink 28">
                <a:extLst>
                  <a:ext uri="{FF2B5EF4-FFF2-40B4-BE49-F238E27FC236}">
                    <a16:creationId xmlns:a16="http://schemas.microsoft.com/office/drawing/2014/main" id="{409AB4DA-DB36-58DF-AD32-050C91C52BD5}"/>
                  </a:ext>
                </a:extLst>
              </p14:cNvPr>
              <p14:cNvContentPartPr/>
              <p14:nvPr/>
            </p14:nvContentPartPr>
            <p14:xfrm>
              <a:off x="2632594" y="1735581"/>
              <a:ext cx="792000" cy="961560"/>
            </p14:xfrm>
          </p:contentPart>
        </mc:Choice>
        <mc:Fallback xmlns="">
          <p:pic>
            <p:nvPicPr>
              <p:cNvPr id="29" name="Ink 28">
                <a:extLst>
                  <a:ext uri="{FF2B5EF4-FFF2-40B4-BE49-F238E27FC236}">
                    <a16:creationId xmlns:a16="http://schemas.microsoft.com/office/drawing/2014/main" id="{409AB4DA-DB36-58DF-AD32-050C91C52BD5}"/>
                  </a:ext>
                </a:extLst>
              </p:cNvPr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2623594" y="1726941"/>
                <a:ext cx="809640" cy="979200"/>
              </a:xfrm>
              <a:prstGeom prst="rect">
                <a:avLst/>
              </a:prstGeom>
            </p:spPr>
          </p:pic>
        </mc:Fallback>
      </mc:AlternateContent>
      <p:grpSp>
        <p:nvGrpSpPr>
          <p:cNvPr id="32" name="Group 31">
            <a:extLst>
              <a:ext uri="{FF2B5EF4-FFF2-40B4-BE49-F238E27FC236}">
                <a16:creationId xmlns:a16="http://schemas.microsoft.com/office/drawing/2014/main" id="{3011F7AA-5FD8-54C9-E07A-465EDFA3FDEC}"/>
              </a:ext>
            </a:extLst>
          </p:cNvPr>
          <p:cNvGrpSpPr/>
          <p:nvPr/>
        </p:nvGrpSpPr>
        <p:grpSpPr>
          <a:xfrm>
            <a:off x="550354" y="1672221"/>
            <a:ext cx="2014200" cy="1170360"/>
            <a:chOff x="550354" y="1672221"/>
            <a:chExt cx="2014200" cy="1170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F1DDED3A-1F8E-0D45-C86C-824B4FE9DBFE}"/>
                    </a:ext>
                  </a:extLst>
                </p14:cNvPr>
                <p14:cNvContentPartPr/>
                <p14:nvPr/>
              </p14:nvContentPartPr>
              <p14:xfrm>
                <a:off x="1700914" y="1672221"/>
                <a:ext cx="863640" cy="117036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F1DDED3A-1F8E-0D45-C86C-824B4FE9DBFE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1691914" y="1663221"/>
                  <a:ext cx="881280" cy="118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DF303A8C-D354-12BB-6F5B-2C7A9AF13E74}"/>
                    </a:ext>
                  </a:extLst>
                </p14:cNvPr>
                <p14:cNvContentPartPr/>
                <p14:nvPr/>
              </p14:nvContentPartPr>
              <p14:xfrm>
                <a:off x="550354" y="1791741"/>
                <a:ext cx="1050480" cy="101196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DF303A8C-D354-12BB-6F5B-2C7A9AF13E74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541714" y="1783101"/>
                  <a:ext cx="1068120" cy="10296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850721D4-5472-2336-17AA-ECEF79E3E1FB}"/>
              </a:ext>
            </a:extLst>
          </p:cNvPr>
          <p:cNvGrpSpPr/>
          <p:nvPr/>
        </p:nvGrpSpPr>
        <p:grpSpPr>
          <a:xfrm>
            <a:off x="3384994" y="1289181"/>
            <a:ext cx="3728160" cy="175680"/>
            <a:chOff x="3384994" y="1289181"/>
            <a:chExt cx="3728160" cy="175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11C2192F-8C33-458E-58D4-146F3019BAA1}"/>
                    </a:ext>
                  </a:extLst>
                </p14:cNvPr>
                <p14:cNvContentPartPr/>
                <p14:nvPr/>
              </p14:nvContentPartPr>
              <p14:xfrm>
                <a:off x="3666514" y="1344981"/>
                <a:ext cx="3153240" cy="10548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11C2192F-8C33-458E-58D4-146F3019BAA1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3657514" y="1336341"/>
                  <a:ext cx="3170880" cy="12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6850A3EA-FCDB-939A-5D71-6364CB9F5132}"/>
                    </a:ext>
                  </a:extLst>
                </p14:cNvPr>
                <p14:cNvContentPartPr/>
                <p14:nvPr/>
              </p14:nvContentPartPr>
              <p14:xfrm>
                <a:off x="3384994" y="1408701"/>
                <a:ext cx="50040" cy="5616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6850A3EA-FCDB-939A-5D71-6364CB9F5132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3375994" y="1400061"/>
                  <a:ext cx="67680" cy="7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B1E45127-7774-767D-3C57-544093732E1B}"/>
                    </a:ext>
                  </a:extLst>
                </p14:cNvPr>
                <p14:cNvContentPartPr/>
                <p14:nvPr/>
              </p14:nvContentPartPr>
              <p14:xfrm>
                <a:off x="3394354" y="1413381"/>
                <a:ext cx="101160" cy="1620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B1E45127-7774-767D-3C57-544093732E1B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3385354" y="1404381"/>
                  <a:ext cx="118800" cy="3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3B1B0655-3684-B9DC-A3A6-644221BBCF24}"/>
                    </a:ext>
                  </a:extLst>
                </p14:cNvPr>
                <p14:cNvContentPartPr/>
                <p14:nvPr/>
              </p14:nvContentPartPr>
              <p14:xfrm>
                <a:off x="3449074" y="1289181"/>
                <a:ext cx="87840" cy="12024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3B1B0655-3684-B9DC-A3A6-644221BBCF24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3440074" y="1280181"/>
                  <a:ext cx="105480" cy="13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C90C73EC-C129-B78F-3F00-F65C025E59B0}"/>
                    </a:ext>
                  </a:extLst>
                </p14:cNvPr>
                <p14:cNvContentPartPr/>
                <p14:nvPr/>
              </p14:nvContentPartPr>
              <p14:xfrm>
                <a:off x="6994714" y="1301061"/>
                <a:ext cx="118440" cy="11196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C90C73EC-C129-B78F-3F00-F65C025E59B0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6985714" y="1292421"/>
                  <a:ext cx="136080" cy="1296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DB5D6493-0CAE-0C10-AB14-251FEC282766}"/>
              </a:ext>
            </a:extLst>
          </p:cNvPr>
          <p:cNvGrpSpPr/>
          <p:nvPr/>
        </p:nvGrpSpPr>
        <p:grpSpPr>
          <a:xfrm>
            <a:off x="4345474" y="1110621"/>
            <a:ext cx="244080" cy="310320"/>
            <a:chOff x="4345474" y="1110621"/>
            <a:chExt cx="244080" cy="310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33E462E3-7630-047C-22DD-7CF7EAD659E1}"/>
                    </a:ext>
                  </a:extLst>
                </p14:cNvPr>
                <p14:cNvContentPartPr/>
                <p14:nvPr/>
              </p14:nvContentPartPr>
              <p14:xfrm>
                <a:off x="4518274" y="1340301"/>
                <a:ext cx="71280" cy="8064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33E462E3-7630-047C-22DD-7CF7EAD659E1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4509274" y="1331301"/>
                  <a:ext cx="88920" cy="9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EC304F5E-3F0D-41F9-178F-A2672315CFE7}"/>
                    </a:ext>
                  </a:extLst>
                </p14:cNvPr>
                <p14:cNvContentPartPr/>
                <p14:nvPr/>
              </p14:nvContentPartPr>
              <p14:xfrm>
                <a:off x="4347994" y="1152381"/>
                <a:ext cx="61200" cy="6372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EC304F5E-3F0D-41F9-178F-A2672315CFE7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4339354" y="1143741"/>
                  <a:ext cx="78840" cy="8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9FB56C67-AC1A-37AE-D117-F5D8576E28B0}"/>
                    </a:ext>
                  </a:extLst>
                </p14:cNvPr>
                <p14:cNvContentPartPr/>
                <p14:nvPr/>
              </p14:nvContentPartPr>
              <p14:xfrm>
                <a:off x="4345474" y="1194501"/>
                <a:ext cx="99360" cy="10404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9FB56C67-AC1A-37AE-D117-F5D8576E28B0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4336474" y="1185861"/>
                  <a:ext cx="117000" cy="12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742A915C-7B2F-3F70-EB53-C6D9D5AC7B90}"/>
                    </a:ext>
                  </a:extLst>
                </p14:cNvPr>
                <p14:cNvContentPartPr/>
                <p14:nvPr/>
              </p14:nvContentPartPr>
              <p14:xfrm>
                <a:off x="4449874" y="1110621"/>
                <a:ext cx="132480" cy="13716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742A915C-7B2F-3F70-EB53-C6D9D5AC7B90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4440874" y="1101621"/>
                  <a:ext cx="150120" cy="15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7D880DE6-2A54-8472-56A0-63E16CF02273}"/>
                    </a:ext>
                  </a:extLst>
                </p14:cNvPr>
                <p14:cNvContentPartPr/>
                <p14:nvPr/>
              </p14:nvContentPartPr>
              <p14:xfrm>
                <a:off x="4509634" y="1187661"/>
                <a:ext cx="75600" cy="4176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7D880DE6-2A54-8472-56A0-63E16CF02273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4500634" y="1179021"/>
                  <a:ext cx="93240" cy="594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73D67A34-AB84-C714-18F4-F18A9B3E37AE}"/>
              </a:ext>
            </a:extLst>
          </p:cNvPr>
          <p:cNvGrpSpPr/>
          <p:nvPr/>
        </p:nvGrpSpPr>
        <p:grpSpPr>
          <a:xfrm>
            <a:off x="5368954" y="1137261"/>
            <a:ext cx="326520" cy="290520"/>
            <a:chOff x="5368954" y="1137261"/>
            <a:chExt cx="326520" cy="290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A72B24B0-9558-1EB8-A243-04FD01175ACC}"/>
                    </a:ext>
                  </a:extLst>
                </p14:cNvPr>
                <p14:cNvContentPartPr/>
                <p14:nvPr/>
              </p14:nvContentPartPr>
              <p14:xfrm>
                <a:off x="5430514" y="1357221"/>
                <a:ext cx="56880" cy="7056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A72B24B0-9558-1EB8-A243-04FD01175ACC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5421514" y="1348581"/>
                  <a:ext cx="74520" cy="8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91DC68CB-6798-BD56-50F1-1AC96283D3CD}"/>
                    </a:ext>
                  </a:extLst>
                </p14:cNvPr>
                <p14:cNvContentPartPr/>
                <p14:nvPr/>
              </p14:nvContentPartPr>
              <p14:xfrm>
                <a:off x="5368954" y="1183701"/>
                <a:ext cx="59760" cy="11808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91DC68CB-6798-BD56-50F1-1AC96283D3CD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5360314" y="1175061"/>
                  <a:ext cx="77400" cy="13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188BC90F-C2BE-232C-D4C1-AC737D18FD3C}"/>
                    </a:ext>
                  </a:extLst>
                </p14:cNvPr>
                <p14:cNvContentPartPr/>
                <p14:nvPr/>
              </p14:nvContentPartPr>
              <p14:xfrm>
                <a:off x="5447794" y="1168221"/>
                <a:ext cx="68760" cy="8244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188BC90F-C2BE-232C-D4C1-AC737D18FD3C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5439154" y="1159581"/>
                  <a:ext cx="86400" cy="10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3E0DC712-014D-105E-B98E-A7C50D579A8F}"/>
                    </a:ext>
                  </a:extLst>
                </p14:cNvPr>
                <p14:cNvContentPartPr/>
                <p14:nvPr/>
              </p14:nvContentPartPr>
              <p14:xfrm>
                <a:off x="5544274" y="1137261"/>
                <a:ext cx="151200" cy="11592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3E0DC712-014D-105E-B98E-A7C50D579A8F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5535634" y="1128621"/>
                  <a:ext cx="168840" cy="1335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171CA22F-924D-F086-37EB-C335CCAE527C}"/>
              </a:ext>
            </a:extLst>
          </p:cNvPr>
          <p:cNvGrpSpPr/>
          <p:nvPr/>
        </p:nvGrpSpPr>
        <p:grpSpPr>
          <a:xfrm>
            <a:off x="6245194" y="1081461"/>
            <a:ext cx="286560" cy="370440"/>
            <a:chOff x="6245194" y="1081461"/>
            <a:chExt cx="286560" cy="370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50" name="Ink 49">
                  <a:extLst>
                    <a:ext uri="{FF2B5EF4-FFF2-40B4-BE49-F238E27FC236}">
                      <a16:creationId xmlns:a16="http://schemas.microsoft.com/office/drawing/2014/main" id="{AA8EB53F-8C78-44F7-8BAC-48BCA3AE97AE}"/>
                    </a:ext>
                  </a:extLst>
                </p14:cNvPr>
                <p14:cNvContentPartPr/>
                <p14:nvPr/>
              </p14:nvContentPartPr>
              <p14:xfrm>
                <a:off x="6345634" y="1344261"/>
                <a:ext cx="95760" cy="107640"/>
              </p14:xfrm>
            </p:contentPart>
          </mc:Choice>
          <mc:Fallback xmlns="">
            <p:pic>
              <p:nvPicPr>
                <p:cNvPr id="50" name="Ink 49">
                  <a:extLst>
                    <a:ext uri="{FF2B5EF4-FFF2-40B4-BE49-F238E27FC236}">
                      <a16:creationId xmlns:a16="http://schemas.microsoft.com/office/drawing/2014/main" id="{AA8EB53F-8C78-44F7-8BAC-48BCA3AE97AE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6336994" y="1335261"/>
                  <a:ext cx="113400" cy="12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E66A072C-0F37-98E4-626B-2C86FB8C5F5C}"/>
                    </a:ext>
                  </a:extLst>
                </p14:cNvPr>
                <p14:cNvContentPartPr/>
                <p14:nvPr/>
              </p14:nvContentPartPr>
              <p14:xfrm>
                <a:off x="6245194" y="1162101"/>
                <a:ext cx="52560" cy="11340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E66A072C-0F37-98E4-626B-2C86FB8C5F5C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6236554" y="1153101"/>
                  <a:ext cx="70200" cy="13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AFBB02F8-78CF-0DDD-06EC-AFC80DBD51CD}"/>
                    </a:ext>
                  </a:extLst>
                </p14:cNvPr>
                <p14:cNvContentPartPr/>
                <p14:nvPr/>
              </p14:nvContentPartPr>
              <p14:xfrm>
                <a:off x="6322594" y="1147701"/>
                <a:ext cx="115560" cy="9612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AFBB02F8-78CF-0DDD-06EC-AFC80DBD51CD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6313954" y="1139061"/>
                  <a:ext cx="133200" cy="11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48D69ECF-65B1-F41C-E6B3-BCE9D8B9AD20}"/>
                    </a:ext>
                  </a:extLst>
                </p14:cNvPr>
                <p14:cNvContentPartPr/>
                <p14:nvPr/>
              </p14:nvContentPartPr>
              <p14:xfrm>
                <a:off x="6469474" y="1081461"/>
                <a:ext cx="37440" cy="4896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48D69ECF-65B1-F41C-E6B3-BCE9D8B9AD20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6460474" y="1072821"/>
                  <a:ext cx="55080" cy="6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C1B19FFD-408B-4B19-D8AC-E05A2B78E958}"/>
                    </a:ext>
                  </a:extLst>
                </p14:cNvPr>
                <p14:cNvContentPartPr/>
                <p14:nvPr/>
              </p14:nvContentPartPr>
              <p14:xfrm>
                <a:off x="6456514" y="1116021"/>
                <a:ext cx="75240" cy="11016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C1B19FFD-408B-4B19-D8AC-E05A2B78E958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6447874" y="1107021"/>
                  <a:ext cx="92880" cy="127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E0BAC709-BDF9-62FD-EE93-32056A977446}"/>
              </a:ext>
            </a:extLst>
          </p:cNvPr>
          <p:cNvGrpSpPr/>
          <p:nvPr/>
        </p:nvGrpSpPr>
        <p:grpSpPr>
          <a:xfrm>
            <a:off x="5864314" y="1486461"/>
            <a:ext cx="376200" cy="496800"/>
            <a:chOff x="5864314" y="1486461"/>
            <a:chExt cx="376200" cy="496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56" name="Ink 55">
                  <a:extLst>
                    <a:ext uri="{FF2B5EF4-FFF2-40B4-BE49-F238E27FC236}">
                      <a16:creationId xmlns:a16="http://schemas.microsoft.com/office/drawing/2014/main" id="{4C229508-B723-C00D-5B9F-849043CCFB0C}"/>
                    </a:ext>
                  </a:extLst>
                </p14:cNvPr>
                <p14:cNvContentPartPr/>
                <p14:nvPr/>
              </p14:nvContentPartPr>
              <p14:xfrm>
                <a:off x="5864314" y="1486461"/>
                <a:ext cx="282240" cy="471600"/>
              </p14:xfrm>
            </p:contentPart>
          </mc:Choice>
          <mc:Fallback xmlns="">
            <p:pic>
              <p:nvPicPr>
                <p:cNvPr id="56" name="Ink 55">
                  <a:extLst>
                    <a:ext uri="{FF2B5EF4-FFF2-40B4-BE49-F238E27FC236}">
                      <a16:creationId xmlns:a16="http://schemas.microsoft.com/office/drawing/2014/main" id="{4C229508-B723-C00D-5B9F-849043CCFB0C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5855314" y="1477821"/>
                  <a:ext cx="299880" cy="48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87349FCF-5345-8A99-D6FE-71DCC1FDF811}"/>
                    </a:ext>
                  </a:extLst>
                </p14:cNvPr>
                <p14:cNvContentPartPr/>
                <p14:nvPr/>
              </p14:nvContentPartPr>
              <p14:xfrm>
                <a:off x="6070954" y="1821261"/>
                <a:ext cx="169560" cy="16200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87349FCF-5345-8A99-D6FE-71DCC1FDF811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6062314" y="1812261"/>
                  <a:ext cx="187200" cy="17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8568D0C6-2436-AE58-A4CC-A011FEB8B1B0}"/>
                    </a:ext>
                  </a:extLst>
                </p14:cNvPr>
                <p14:cNvContentPartPr/>
                <p14:nvPr/>
              </p14:nvContentPartPr>
              <p14:xfrm>
                <a:off x="6011194" y="1855821"/>
                <a:ext cx="160920" cy="4392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8568D0C6-2436-AE58-A4CC-A011FEB8B1B0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6002194" y="1846821"/>
                  <a:ext cx="178560" cy="615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4C2858D5-9542-7B17-F1F9-734B217C53AC}"/>
              </a:ext>
            </a:extLst>
          </p:cNvPr>
          <p:cNvGrpSpPr/>
          <p:nvPr/>
        </p:nvGrpSpPr>
        <p:grpSpPr>
          <a:xfrm>
            <a:off x="878674" y="2959941"/>
            <a:ext cx="196920" cy="483480"/>
            <a:chOff x="878674" y="2959941"/>
            <a:chExt cx="196920" cy="4834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265EA57E-0267-12BF-ED01-7DA554E665C9}"/>
                    </a:ext>
                  </a:extLst>
                </p14:cNvPr>
                <p14:cNvContentPartPr/>
                <p14:nvPr/>
              </p14:nvContentPartPr>
              <p14:xfrm>
                <a:off x="880474" y="3222741"/>
                <a:ext cx="57960" cy="22068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265EA57E-0267-12BF-ED01-7DA554E665C9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871834" y="3213741"/>
                  <a:ext cx="75600" cy="23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62" name="Ink 61">
                  <a:extLst>
                    <a:ext uri="{FF2B5EF4-FFF2-40B4-BE49-F238E27FC236}">
                      <a16:creationId xmlns:a16="http://schemas.microsoft.com/office/drawing/2014/main" id="{54E5EF9E-A2E1-9B38-0AAA-8C8F272BD467}"/>
                    </a:ext>
                  </a:extLst>
                </p14:cNvPr>
                <p14:cNvContentPartPr/>
                <p14:nvPr/>
              </p14:nvContentPartPr>
              <p14:xfrm>
                <a:off x="878674" y="3295461"/>
                <a:ext cx="91800" cy="128880"/>
              </p14:xfrm>
            </p:contentPart>
          </mc:Choice>
          <mc:Fallback xmlns="">
            <p:pic>
              <p:nvPicPr>
                <p:cNvPr id="62" name="Ink 61">
                  <a:extLst>
                    <a:ext uri="{FF2B5EF4-FFF2-40B4-BE49-F238E27FC236}">
                      <a16:creationId xmlns:a16="http://schemas.microsoft.com/office/drawing/2014/main" id="{54E5EF9E-A2E1-9B38-0AAA-8C8F272BD467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869674" y="3286821"/>
                  <a:ext cx="109440" cy="14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8">
              <p14:nvContentPartPr>
                <p14:cNvPr id="63" name="Ink 62">
                  <a:extLst>
                    <a:ext uri="{FF2B5EF4-FFF2-40B4-BE49-F238E27FC236}">
                      <a16:creationId xmlns:a16="http://schemas.microsoft.com/office/drawing/2014/main" id="{D73EEC0B-84A9-7366-7432-D4DE49781F88}"/>
                    </a:ext>
                  </a:extLst>
                </p14:cNvPr>
                <p14:cNvContentPartPr/>
                <p14:nvPr/>
              </p14:nvContentPartPr>
              <p14:xfrm>
                <a:off x="933754" y="3019701"/>
                <a:ext cx="58680" cy="97920"/>
              </p14:xfrm>
            </p:contentPart>
          </mc:Choice>
          <mc:Fallback xmlns="">
            <p:pic>
              <p:nvPicPr>
                <p:cNvPr id="63" name="Ink 62">
                  <a:extLst>
                    <a:ext uri="{FF2B5EF4-FFF2-40B4-BE49-F238E27FC236}">
                      <a16:creationId xmlns:a16="http://schemas.microsoft.com/office/drawing/2014/main" id="{D73EEC0B-84A9-7366-7432-D4DE49781F88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925114" y="3011061"/>
                  <a:ext cx="76320" cy="11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0">
              <p14:nvContentPartPr>
                <p14:cNvPr id="64" name="Ink 63">
                  <a:extLst>
                    <a:ext uri="{FF2B5EF4-FFF2-40B4-BE49-F238E27FC236}">
                      <a16:creationId xmlns:a16="http://schemas.microsoft.com/office/drawing/2014/main" id="{4626320F-B16A-848C-7F2B-2AF65852D73D}"/>
                    </a:ext>
                  </a:extLst>
                </p14:cNvPr>
                <p14:cNvContentPartPr/>
                <p14:nvPr/>
              </p14:nvContentPartPr>
              <p14:xfrm>
                <a:off x="927634" y="2959941"/>
                <a:ext cx="59760" cy="74520"/>
              </p14:xfrm>
            </p:contentPart>
          </mc:Choice>
          <mc:Fallback xmlns="">
            <p:pic>
              <p:nvPicPr>
                <p:cNvPr id="64" name="Ink 63">
                  <a:extLst>
                    <a:ext uri="{FF2B5EF4-FFF2-40B4-BE49-F238E27FC236}">
                      <a16:creationId xmlns:a16="http://schemas.microsoft.com/office/drawing/2014/main" id="{4626320F-B16A-848C-7F2B-2AF65852D73D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918994" y="2950941"/>
                  <a:ext cx="77400" cy="9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2">
              <p14:nvContentPartPr>
                <p14:cNvPr id="65" name="Ink 64">
                  <a:extLst>
                    <a:ext uri="{FF2B5EF4-FFF2-40B4-BE49-F238E27FC236}">
                      <a16:creationId xmlns:a16="http://schemas.microsoft.com/office/drawing/2014/main" id="{01FD3654-3C50-02EB-E9FB-EC9C011C12B4}"/>
                    </a:ext>
                  </a:extLst>
                </p14:cNvPr>
                <p14:cNvContentPartPr/>
                <p14:nvPr/>
              </p14:nvContentPartPr>
              <p14:xfrm>
                <a:off x="977314" y="3004581"/>
                <a:ext cx="98280" cy="59760"/>
              </p14:xfrm>
            </p:contentPart>
          </mc:Choice>
          <mc:Fallback xmlns="">
            <p:pic>
              <p:nvPicPr>
                <p:cNvPr id="65" name="Ink 64">
                  <a:extLst>
                    <a:ext uri="{FF2B5EF4-FFF2-40B4-BE49-F238E27FC236}">
                      <a16:creationId xmlns:a16="http://schemas.microsoft.com/office/drawing/2014/main" id="{01FD3654-3C50-02EB-E9FB-EC9C011C12B4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968674" y="2995581"/>
                  <a:ext cx="115920" cy="774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3131A766-90E4-7A70-A349-D709BB605854}"/>
              </a:ext>
            </a:extLst>
          </p:cNvPr>
          <p:cNvGrpSpPr/>
          <p:nvPr/>
        </p:nvGrpSpPr>
        <p:grpSpPr>
          <a:xfrm>
            <a:off x="93874" y="2706141"/>
            <a:ext cx="323280" cy="616320"/>
            <a:chOff x="93874" y="2706141"/>
            <a:chExt cx="323280" cy="616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4">
              <p14:nvContentPartPr>
                <p14:cNvPr id="67" name="Ink 66">
                  <a:extLst>
                    <a:ext uri="{FF2B5EF4-FFF2-40B4-BE49-F238E27FC236}">
                      <a16:creationId xmlns:a16="http://schemas.microsoft.com/office/drawing/2014/main" id="{FC1645EC-0B23-525F-68F4-3933A63650C4}"/>
                    </a:ext>
                  </a:extLst>
                </p14:cNvPr>
                <p14:cNvContentPartPr/>
                <p14:nvPr/>
              </p14:nvContentPartPr>
              <p14:xfrm>
                <a:off x="263794" y="3114021"/>
                <a:ext cx="70560" cy="184680"/>
              </p14:xfrm>
            </p:contentPart>
          </mc:Choice>
          <mc:Fallback xmlns="">
            <p:pic>
              <p:nvPicPr>
                <p:cNvPr id="67" name="Ink 66">
                  <a:extLst>
                    <a:ext uri="{FF2B5EF4-FFF2-40B4-BE49-F238E27FC236}">
                      <a16:creationId xmlns:a16="http://schemas.microsoft.com/office/drawing/2014/main" id="{FC1645EC-0B23-525F-68F4-3933A63650C4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255154" y="3105381"/>
                  <a:ext cx="88200" cy="20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68" name="Ink 67">
                  <a:extLst>
                    <a:ext uri="{FF2B5EF4-FFF2-40B4-BE49-F238E27FC236}">
                      <a16:creationId xmlns:a16="http://schemas.microsoft.com/office/drawing/2014/main" id="{5FDE4E03-D10F-20C1-B794-910799E1A8EF}"/>
                    </a:ext>
                  </a:extLst>
                </p14:cNvPr>
                <p14:cNvContentPartPr/>
                <p14:nvPr/>
              </p14:nvContentPartPr>
              <p14:xfrm>
                <a:off x="308074" y="3248661"/>
                <a:ext cx="74880" cy="73800"/>
              </p14:xfrm>
            </p:contentPart>
          </mc:Choice>
          <mc:Fallback xmlns="">
            <p:pic>
              <p:nvPicPr>
                <p:cNvPr id="68" name="Ink 67">
                  <a:extLst>
                    <a:ext uri="{FF2B5EF4-FFF2-40B4-BE49-F238E27FC236}">
                      <a16:creationId xmlns:a16="http://schemas.microsoft.com/office/drawing/2014/main" id="{5FDE4E03-D10F-20C1-B794-910799E1A8EF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299074" y="3239661"/>
                  <a:ext cx="92520" cy="9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">
              <p14:nvContentPartPr>
                <p14:cNvPr id="69" name="Ink 68">
                  <a:extLst>
                    <a:ext uri="{FF2B5EF4-FFF2-40B4-BE49-F238E27FC236}">
                      <a16:creationId xmlns:a16="http://schemas.microsoft.com/office/drawing/2014/main" id="{4CAB4AB2-05D0-DB8C-D3A5-D5687165DE1E}"/>
                    </a:ext>
                  </a:extLst>
                </p14:cNvPr>
                <p14:cNvContentPartPr/>
                <p14:nvPr/>
              </p14:nvContentPartPr>
              <p14:xfrm>
                <a:off x="93874" y="2882181"/>
                <a:ext cx="81000" cy="168480"/>
              </p14:xfrm>
            </p:contentPart>
          </mc:Choice>
          <mc:Fallback xmlns="">
            <p:pic>
              <p:nvPicPr>
                <p:cNvPr id="69" name="Ink 68">
                  <a:extLst>
                    <a:ext uri="{FF2B5EF4-FFF2-40B4-BE49-F238E27FC236}">
                      <a16:creationId xmlns:a16="http://schemas.microsoft.com/office/drawing/2014/main" id="{4CAB4AB2-05D0-DB8C-D3A5-D5687165DE1E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85234" y="2873181"/>
                  <a:ext cx="98640" cy="18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0">
              <p14:nvContentPartPr>
                <p14:cNvPr id="70" name="Ink 69">
                  <a:extLst>
                    <a:ext uri="{FF2B5EF4-FFF2-40B4-BE49-F238E27FC236}">
                      <a16:creationId xmlns:a16="http://schemas.microsoft.com/office/drawing/2014/main" id="{0891A9E8-8A54-2197-CD83-D6BFCBDCA9BF}"/>
                    </a:ext>
                  </a:extLst>
                </p14:cNvPr>
                <p14:cNvContentPartPr/>
                <p14:nvPr/>
              </p14:nvContentPartPr>
              <p14:xfrm>
                <a:off x="193234" y="2723421"/>
                <a:ext cx="164520" cy="222840"/>
              </p14:xfrm>
            </p:contentPart>
          </mc:Choice>
          <mc:Fallback xmlns="">
            <p:pic>
              <p:nvPicPr>
                <p:cNvPr id="70" name="Ink 69">
                  <a:extLst>
                    <a:ext uri="{FF2B5EF4-FFF2-40B4-BE49-F238E27FC236}">
                      <a16:creationId xmlns:a16="http://schemas.microsoft.com/office/drawing/2014/main" id="{0891A9E8-8A54-2197-CD83-D6BFCBDCA9BF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184234" y="2714421"/>
                  <a:ext cx="182160" cy="24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2">
              <p14:nvContentPartPr>
                <p14:cNvPr id="71" name="Ink 70">
                  <a:extLst>
                    <a:ext uri="{FF2B5EF4-FFF2-40B4-BE49-F238E27FC236}">
                      <a16:creationId xmlns:a16="http://schemas.microsoft.com/office/drawing/2014/main" id="{9DDA005E-7595-D869-7FF8-68DB0855AD96}"/>
                    </a:ext>
                  </a:extLst>
                </p14:cNvPr>
                <p14:cNvContentPartPr/>
                <p14:nvPr/>
              </p14:nvContentPartPr>
              <p14:xfrm>
                <a:off x="401674" y="2706141"/>
                <a:ext cx="15480" cy="27000"/>
              </p14:xfrm>
            </p:contentPart>
          </mc:Choice>
          <mc:Fallback xmlns="">
            <p:pic>
              <p:nvPicPr>
                <p:cNvPr id="71" name="Ink 70">
                  <a:extLst>
                    <a:ext uri="{FF2B5EF4-FFF2-40B4-BE49-F238E27FC236}">
                      <a16:creationId xmlns:a16="http://schemas.microsoft.com/office/drawing/2014/main" id="{9DDA005E-7595-D869-7FF8-68DB0855AD96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393034" y="2697501"/>
                  <a:ext cx="33120" cy="446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04">
            <p14:nvContentPartPr>
              <p14:cNvPr id="73" name="Ink 72">
                <a:extLst>
                  <a:ext uri="{FF2B5EF4-FFF2-40B4-BE49-F238E27FC236}">
                    <a16:creationId xmlns:a16="http://schemas.microsoft.com/office/drawing/2014/main" id="{08459121-C184-9317-2A4B-9F3E00243A12}"/>
                  </a:ext>
                </a:extLst>
              </p14:cNvPr>
              <p14:cNvContentPartPr/>
              <p14:nvPr/>
            </p14:nvContentPartPr>
            <p14:xfrm>
              <a:off x="1980274" y="3710181"/>
              <a:ext cx="17280" cy="30240"/>
            </p14:xfrm>
          </p:contentPart>
        </mc:Choice>
        <mc:Fallback xmlns="">
          <p:pic>
            <p:nvPicPr>
              <p:cNvPr id="73" name="Ink 72">
                <a:extLst>
                  <a:ext uri="{FF2B5EF4-FFF2-40B4-BE49-F238E27FC236}">
                    <a16:creationId xmlns:a16="http://schemas.microsoft.com/office/drawing/2014/main" id="{08459121-C184-9317-2A4B-9F3E00243A12}"/>
                  </a:ext>
                </a:extLst>
              </p:cNvPr>
              <p:cNvPicPr/>
              <p:nvPr/>
            </p:nvPicPr>
            <p:blipFill>
              <a:blip r:embed="rId105"/>
              <a:stretch>
                <a:fillRect/>
              </a:stretch>
            </p:blipFill>
            <p:spPr>
              <a:xfrm>
                <a:off x="1971274" y="3701541"/>
                <a:ext cx="34920" cy="47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6">
            <p14:nvContentPartPr>
              <p14:cNvPr id="74" name="Ink 73">
                <a:extLst>
                  <a:ext uri="{FF2B5EF4-FFF2-40B4-BE49-F238E27FC236}">
                    <a16:creationId xmlns:a16="http://schemas.microsoft.com/office/drawing/2014/main" id="{FEB4986B-2679-9859-1A8A-AD58EC100C57}"/>
                  </a:ext>
                </a:extLst>
              </p14:cNvPr>
              <p14:cNvContentPartPr/>
              <p14:nvPr/>
            </p14:nvContentPartPr>
            <p14:xfrm>
              <a:off x="2781634" y="3785061"/>
              <a:ext cx="16200" cy="42840"/>
            </p14:xfrm>
          </p:contentPart>
        </mc:Choice>
        <mc:Fallback xmlns="">
          <p:pic>
            <p:nvPicPr>
              <p:cNvPr id="74" name="Ink 73">
                <a:extLst>
                  <a:ext uri="{FF2B5EF4-FFF2-40B4-BE49-F238E27FC236}">
                    <a16:creationId xmlns:a16="http://schemas.microsoft.com/office/drawing/2014/main" id="{FEB4986B-2679-9859-1A8A-AD58EC100C57}"/>
                  </a:ext>
                </a:extLst>
              </p:cNvPr>
              <p:cNvPicPr/>
              <p:nvPr/>
            </p:nvPicPr>
            <p:blipFill>
              <a:blip r:embed="rId107"/>
              <a:stretch>
                <a:fillRect/>
              </a:stretch>
            </p:blipFill>
            <p:spPr>
              <a:xfrm>
                <a:off x="2772634" y="3776061"/>
                <a:ext cx="33840" cy="60480"/>
              </a:xfrm>
              <a:prstGeom prst="rect">
                <a:avLst/>
              </a:prstGeom>
            </p:spPr>
          </p:pic>
        </mc:Fallback>
      </mc:AlternateContent>
      <p:grpSp>
        <p:nvGrpSpPr>
          <p:cNvPr id="81" name="Group 80">
            <a:extLst>
              <a:ext uri="{FF2B5EF4-FFF2-40B4-BE49-F238E27FC236}">
                <a16:creationId xmlns:a16="http://schemas.microsoft.com/office/drawing/2014/main" id="{DE701E40-1CDE-A611-B1E3-8DA61F3B40A9}"/>
              </a:ext>
            </a:extLst>
          </p:cNvPr>
          <p:cNvGrpSpPr/>
          <p:nvPr/>
        </p:nvGrpSpPr>
        <p:grpSpPr>
          <a:xfrm>
            <a:off x="3235234" y="2953101"/>
            <a:ext cx="572760" cy="420840"/>
            <a:chOff x="3235234" y="2953101"/>
            <a:chExt cx="572760" cy="4208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8">
              <p14:nvContentPartPr>
                <p14:cNvPr id="75" name="Ink 74">
                  <a:extLst>
                    <a:ext uri="{FF2B5EF4-FFF2-40B4-BE49-F238E27FC236}">
                      <a16:creationId xmlns:a16="http://schemas.microsoft.com/office/drawing/2014/main" id="{1D080611-598A-26D9-CCB8-387604732194}"/>
                    </a:ext>
                  </a:extLst>
                </p14:cNvPr>
                <p14:cNvContentPartPr/>
                <p14:nvPr/>
              </p14:nvContentPartPr>
              <p14:xfrm>
                <a:off x="3244234" y="3254421"/>
                <a:ext cx="75600" cy="119520"/>
              </p14:xfrm>
            </p:contentPart>
          </mc:Choice>
          <mc:Fallback xmlns="">
            <p:pic>
              <p:nvPicPr>
                <p:cNvPr id="75" name="Ink 74">
                  <a:extLst>
                    <a:ext uri="{FF2B5EF4-FFF2-40B4-BE49-F238E27FC236}">
                      <a16:creationId xmlns:a16="http://schemas.microsoft.com/office/drawing/2014/main" id="{1D080611-598A-26D9-CCB8-387604732194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3235234" y="3245421"/>
                  <a:ext cx="93240" cy="13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0">
              <p14:nvContentPartPr>
                <p14:cNvPr id="76" name="Ink 75">
                  <a:extLst>
                    <a:ext uri="{FF2B5EF4-FFF2-40B4-BE49-F238E27FC236}">
                      <a16:creationId xmlns:a16="http://schemas.microsoft.com/office/drawing/2014/main" id="{A055831C-385F-2FF7-A97F-E4F03D0105CA}"/>
                    </a:ext>
                  </a:extLst>
                </p14:cNvPr>
                <p14:cNvContentPartPr/>
                <p14:nvPr/>
              </p14:nvContentPartPr>
              <p14:xfrm>
                <a:off x="3235234" y="3234621"/>
                <a:ext cx="90360" cy="92160"/>
              </p14:xfrm>
            </p:contentPart>
          </mc:Choice>
          <mc:Fallback xmlns="">
            <p:pic>
              <p:nvPicPr>
                <p:cNvPr id="76" name="Ink 75">
                  <a:extLst>
                    <a:ext uri="{FF2B5EF4-FFF2-40B4-BE49-F238E27FC236}">
                      <a16:creationId xmlns:a16="http://schemas.microsoft.com/office/drawing/2014/main" id="{A055831C-385F-2FF7-A97F-E4F03D0105CA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3226594" y="3225981"/>
                  <a:ext cx="108000" cy="10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2">
              <p14:nvContentPartPr>
                <p14:cNvPr id="77" name="Ink 76">
                  <a:extLst>
                    <a:ext uri="{FF2B5EF4-FFF2-40B4-BE49-F238E27FC236}">
                      <a16:creationId xmlns:a16="http://schemas.microsoft.com/office/drawing/2014/main" id="{E5E11BE1-A4B9-3B85-A839-3C5EECD13F9C}"/>
                    </a:ext>
                  </a:extLst>
                </p14:cNvPr>
                <p14:cNvContentPartPr/>
                <p14:nvPr/>
              </p14:nvContentPartPr>
              <p14:xfrm>
                <a:off x="3366274" y="3246501"/>
                <a:ext cx="78840" cy="88560"/>
              </p14:xfrm>
            </p:contentPart>
          </mc:Choice>
          <mc:Fallback xmlns="">
            <p:pic>
              <p:nvPicPr>
                <p:cNvPr id="77" name="Ink 76">
                  <a:extLst>
                    <a:ext uri="{FF2B5EF4-FFF2-40B4-BE49-F238E27FC236}">
                      <a16:creationId xmlns:a16="http://schemas.microsoft.com/office/drawing/2014/main" id="{E5E11BE1-A4B9-3B85-A839-3C5EECD13F9C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3357634" y="3237501"/>
                  <a:ext cx="96480" cy="10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4">
              <p14:nvContentPartPr>
                <p14:cNvPr id="78" name="Ink 77">
                  <a:extLst>
                    <a:ext uri="{FF2B5EF4-FFF2-40B4-BE49-F238E27FC236}">
                      <a16:creationId xmlns:a16="http://schemas.microsoft.com/office/drawing/2014/main" id="{793867A7-B926-82A3-08CE-DDC0E6D55EC7}"/>
                    </a:ext>
                  </a:extLst>
                </p14:cNvPr>
                <p14:cNvContentPartPr/>
                <p14:nvPr/>
              </p14:nvContentPartPr>
              <p14:xfrm>
                <a:off x="3471034" y="3249381"/>
                <a:ext cx="59040" cy="59040"/>
              </p14:xfrm>
            </p:contentPart>
          </mc:Choice>
          <mc:Fallback xmlns="">
            <p:pic>
              <p:nvPicPr>
                <p:cNvPr id="78" name="Ink 77">
                  <a:extLst>
                    <a:ext uri="{FF2B5EF4-FFF2-40B4-BE49-F238E27FC236}">
                      <a16:creationId xmlns:a16="http://schemas.microsoft.com/office/drawing/2014/main" id="{793867A7-B926-82A3-08CE-DDC0E6D55EC7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3462034" y="3240381"/>
                  <a:ext cx="76680" cy="7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6">
              <p14:nvContentPartPr>
                <p14:cNvPr id="79" name="Ink 78">
                  <a:extLst>
                    <a:ext uri="{FF2B5EF4-FFF2-40B4-BE49-F238E27FC236}">
                      <a16:creationId xmlns:a16="http://schemas.microsoft.com/office/drawing/2014/main" id="{9841A625-C770-E02C-8680-AE788F96ACBF}"/>
                    </a:ext>
                  </a:extLst>
                </p14:cNvPr>
                <p14:cNvContentPartPr/>
                <p14:nvPr/>
              </p14:nvContentPartPr>
              <p14:xfrm>
                <a:off x="3544114" y="2953101"/>
                <a:ext cx="243360" cy="309960"/>
              </p14:xfrm>
            </p:contentPart>
          </mc:Choice>
          <mc:Fallback xmlns="">
            <p:pic>
              <p:nvPicPr>
                <p:cNvPr id="79" name="Ink 78">
                  <a:extLst>
                    <a:ext uri="{FF2B5EF4-FFF2-40B4-BE49-F238E27FC236}">
                      <a16:creationId xmlns:a16="http://schemas.microsoft.com/office/drawing/2014/main" id="{9841A625-C770-E02C-8680-AE788F96ACBF}"/>
                    </a:ext>
                  </a:extLst>
                </p:cNvPr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3535114" y="2944101"/>
                  <a:ext cx="261000" cy="32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8">
              <p14:nvContentPartPr>
                <p14:cNvPr id="80" name="Ink 79">
                  <a:extLst>
                    <a:ext uri="{FF2B5EF4-FFF2-40B4-BE49-F238E27FC236}">
                      <a16:creationId xmlns:a16="http://schemas.microsoft.com/office/drawing/2014/main" id="{18DDA0C0-B4A2-5709-8D5C-ACAD5F5F1D0B}"/>
                    </a:ext>
                  </a:extLst>
                </p14:cNvPr>
                <p14:cNvContentPartPr/>
                <p14:nvPr/>
              </p14:nvContentPartPr>
              <p14:xfrm>
                <a:off x="3733114" y="3021501"/>
                <a:ext cx="74880" cy="18000"/>
              </p14:xfrm>
            </p:contentPart>
          </mc:Choice>
          <mc:Fallback xmlns="">
            <p:pic>
              <p:nvPicPr>
                <p:cNvPr id="80" name="Ink 79">
                  <a:extLst>
                    <a:ext uri="{FF2B5EF4-FFF2-40B4-BE49-F238E27FC236}">
                      <a16:creationId xmlns:a16="http://schemas.microsoft.com/office/drawing/2014/main" id="{18DDA0C0-B4A2-5709-8D5C-ACAD5F5F1D0B}"/>
                    </a:ext>
                  </a:extLst>
                </p:cNvPr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3724474" y="3012501"/>
                  <a:ext cx="92520" cy="356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20">
            <p14:nvContentPartPr>
              <p14:cNvPr id="82" name="Ink 81">
                <a:extLst>
                  <a:ext uri="{FF2B5EF4-FFF2-40B4-BE49-F238E27FC236}">
                    <a16:creationId xmlns:a16="http://schemas.microsoft.com/office/drawing/2014/main" id="{5BE3D251-3EA1-4BB1-D814-9B54F31261E1}"/>
                  </a:ext>
                </a:extLst>
              </p14:cNvPr>
              <p14:cNvContentPartPr/>
              <p14:nvPr/>
            </p14:nvContentPartPr>
            <p14:xfrm>
              <a:off x="470794" y="4695501"/>
              <a:ext cx="920880" cy="82080"/>
            </p14:xfrm>
          </p:contentPart>
        </mc:Choice>
        <mc:Fallback xmlns="">
          <p:pic>
            <p:nvPicPr>
              <p:cNvPr id="82" name="Ink 81">
                <a:extLst>
                  <a:ext uri="{FF2B5EF4-FFF2-40B4-BE49-F238E27FC236}">
                    <a16:creationId xmlns:a16="http://schemas.microsoft.com/office/drawing/2014/main" id="{5BE3D251-3EA1-4BB1-D814-9B54F31261E1}"/>
                  </a:ext>
                </a:extLst>
              </p:cNvPr>
              <p:cNvPicPr/>
              <p:nvPr/>
            </p:nvPicPr>
            <p:blipFill>
              <a:blip r:embed="rId121"/>
              <a:stretch>
                <a:fillRect/>
              </a:stretch>
            </p:blipFill>
            <p:spPr>
              <a:xfrm>
                <a:off x="461794" y="4686501"/>
                <a:ext cx="938520" cy="99720"/>
              </a:xfrm>
              <a:prstGeom prst="rect">
                <a:avLst/>
              </a:prstGeom>
            </p:spPr>
          </p:pic>
        </mc:Fallback>
      </mc:AlternateContent>
      <p:grpSp>
        <p:nvGrpSpPr>
          <p:cNvPr id="88" name="Group 87">
            <a:extLst>
              <a:ext uri="{FF2B5EF4-FFF2-40B4-BE49-F238E27FC236}">
                <a16:creationId xmlns:a16="http://schemas.microsoft.com/office/drawing/2014/main" id="{9759EF3C-1074-E629-B86A-D2F594F6ED86}"/>
              </a:ext>
            </a:extLst>
          </p:cNvPr>
          <p:cNvGrpSpPr/>
          <p:nvPr/>
        </p:nvGrpSpPr>
        <p:grpSpPr>
          <a:xfrm>
            <a:off x="1813234" y="4435941"/>
            <a:ext cx="349200" cy="786600"/>
            <a:chOff x="1813234" y="4435941"/>
            <a:chExt cx="349200" cy="786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2">
              <p14:nvContentPartPr>
                <p14:cNvPr id="83" name="Ink 82">
                  <a:extLst>
                    <a:ext uri="{FF2B5EF4-FFF2-40B4-BE49-F238E27FC236}">
                      <a16:creationId xmlns:a16="http://schemas.microsoft.com/office/drawing/2014/main" id="{05B2D192-8196-BCCC-AADF-98B0E943BB30}"/>
                    </a:ext>
                  </a:extLst>
                </p14:cNvPr>
                <p14:cNvContentPartPr/>
                <p14:nvPr/>
              </p14:nvContentPartPr>
              <p14:xfrm>
                <a:off x="1969114" y="4918341"/>
                <a:ext cx="193320" cy="179280"/>
              </p14:xfrm>
            </p:contentPart>
          </mc:Choice>
          <mc:Fallback xmlns="">
            <p:pic>
              <p:nvPicPr>
                <p:cNvPr id="83" name="Ink 82">
                  <a:extLst>
                    <a:ext uri="{FF2B5EF4-FFF2-40B4-BE49-F238E27FC236}">
                      <a16:creationId xmlns:a16="http://schemas.microsoft.com/office/drawing/2014/main" id="{05B2D192-8196-BCCC-AADF-98B0E943BB30}"/>
                    </a:ext>
                  </a:extLst>
                </p:cNvPr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1960474" y="4909701"/>
                  <a:ext cx="210960" cy="19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4">
              <p14:nvContentPartPr>
                <p14:cNvPr id="84" name="Ink 83">
                  <a:extLst>
                    <a:ext uri="{FF2B5EF4-FFF2-40B4-BE49-F238E27FC236}">
                      <a16:creationId xmlns:a16="http://schemas.microsoft.com/office/drawing/2014/main" id="{BFC27F27-8188-990F-C7D7-8576B0B6BDDA}"/>
                    </a:ext>
                  </a:extLst>
                </p14:cNvPr>
                <p14:cNvContentPartPr/>
                <p14:nvPr/>
              </p14:nvContentPartPr>
              <p14:xfrm>
                <a:off x="2021314" y="4712061"/>
                <a:ext cx="69480" cy="510480"/>
              </p14:xfrm>
            </p:contentPart>
          </mc:Choice>
          <mc:Fallback xmlns="">
            <p:pic>
              <p:nvPicPr>
                <p:cNvPr id="84" name="Ink 83">
                  <a:extLst>
                    <a:ext uri="{FF2B5EF4-FFF2-40B4-BE49-F238E27FC236}">
                      <a16:creationId xmlns:a16="http://schemas.microsoft.com/office/drawing/2014/main" id="{BFC27F27-8188-990F-C7D7-8576B0B6BDDA}"/>
                    </a:ext>
                  </a:extLst>
                </p:cNvPr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2012314" y="4703421"/>
                  <a:ext cx="87120" cy="52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6">
              <p14:nvContentPartPr>
                <p14:cNvPr id="86" name="Ink 85">
                  <a:extLst>
                    <a:ext uri="{FF2B5EF4-FFF2-40B4-BE49-F238E27FC236}">
                      <a16:creationId xmlns:a16="http://schemas.microsoft.com/office/drawing/2014/main" id="{DAFDDA63-36CC-C812-8062-CBEAE218BC1E}"/>
                    </a:ext>
                  </a:extLst>
                </p14:cNvPr>
                <p14:cNvContentPartPr/>
                <p14:nvPr/>
              </p14:nvContentPartPr>
              <p14:xfrm>
                <a:off x="1813234" y="4522341"/>
                <a:ext cx="103320" cy="105840"/>
              </p14:xfrm>
            </p:contentPart>
          </mc:Choice>
          <mc:Fallback xmlns="">
            <p:pic>
              <p:nvPicPr>
                <p:cNvPr id="86" name="Ink 85">
                  <a:extLst>
                    <a:ext uri="{FF2B5EF4-FFF2-40B4-BE49-F238E27FC236}">
                      <a16:creationId xmlns:a16="http://schemas.microsoft.com/office/drawing/2014/main" id="{DAFDDA63-36CC-C812-8062-CBEAE218BC1E}"/>
                    </a:ext>
                  </a:extLst>
                </p:cNvPr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1804234" y="4513701"/>
                  <a:ext cx="120960" cy="12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8">
              <p14:nvContentPartPr>
                <p14:cNvPr id="87" name="Ink 86">
                  <a:extLst>
                    <a:ext uri="{FF2B5EF4-FFF2-40B4-BE49-F238E27FC236}">
                      <a16:creationId xmlns:a16="http://schemas.microsoft.com/office/drawing/2014/main" id="{D556973F-74B0-DBD4-2244-BBDC2E7F838E}"/>
                    </a:ext>
                  </a:extLst>
                </p14:cNvPr>
                <p14:cNvContentPartPr/>
                <p14:nvPr/>
              </p14:nvContentPartPr>
              <p14:xfrm>
                <a:off x="1925914" y="4435941"/>
                <a:ext cx="175320" cy="167760"/>
              </p14:xfrm>
            </p:contentPart>
          </mc:Choice>
          <mc:Fallback xmlns="">
            <p:pic>
              <p:nvPicPr>
                <p:cNvPr id="87" name="Ink 86">
                  <a:extLst>
                    <a:ext uri="{FF2B5EF4-FFF2-40B4-BE49-F238E27FC236}">
                      <a16:creationId xmlns:a16="http://schemas.microsoft.com/office/drawing/2014/main" id="{D556973F-74B0-DBD4-2244-BBDC2E7F838E}"/>
                    </a:ext>
                  </a:extLst>
                </p:cNvPr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1917274" y="4426941"/>
                  <a:ext cx="192960" cy="1854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4DCE213F-1671-63C2-DE28-80C53F4B728F}"/>
              </a:ext>
            </a:extLst>
          </p:cNvPr>
          <p:cNvGrpSpPr/>
          <p:nvPr/>
        </p:nvGrpSpPr>
        <p:grpSpPr>
          <a:xfrm>
            <a:off x="3274114" y="4855701"/>
            <a:ext cx="1682640" cy="1591200"/>
            <a:chOff x="3274114" y="4855701"/>
            <a:chExt cx="1682640" cy="15912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0">
              <p14:nvContentPartPr>
                <p14:cNvPr id="89" name="Ink 88">
                  <a:extLst>
                    <a:ext uri="{FF2B5EF4-FFF2-40B4-BE49-F238E27FC236}">
                      <a16:creationId xmlns:a16="http://schemas.microsoft.com/office/drawing/2014/main" id="{C212B709-CE05-5FC9-F8F4-CECD5D6FCAF5}"/>
                    </a:ext>
                  </a:extLst>
                </p14:cNvPr>
                <p14:cNvContentPartPr/>
                <p14:nvPr/>
              </p14:nvContentPartPr>
              <p14:xfrm>
                <a:off x="3274114" y="6009141"/>
                <a:ext cx="35640" cy="437760"/>
              </p14:xfrm>
            </p:contentPart>
          </mc:Choice>
          <mc:Fallback xmlns="">
            <p:pic>
              <p:nvPicPr>
                <p:cNvPr id="89" name="Ink 88">
                  <a:extLst>
                    <a:ext uri="{FF2B5EF4-FFF2-40B4-BE49-F238E27FC236}">
                      <a16:creationId xmlns:a16="http://schemas.microsoft.com/office/drawing/2014/main" id="{C212B709-CE05-5FC9-F8F4-CECD5D6FCAF5}"/>
                    </a:ext>
                  </a:extLst>
                </p:cNvPr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3265114" y="6000501"/>
                  <a:ext cx="53280" cy="45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2">
              <p14:nvContentPartPr>
                <p14:cNvPr id="90" name="Ink 89">
                  <a:extLst>
                    <a:ext uri="{FF2B5EF4-FFF2-40B4-BE49-F238E27FC236}">
                      <a16:creationId xmlns:a16="http://schemas.microsoft.com/office/drawing/2014/main" id="{06391F5E-6464-13B4-A2EE-193D0F035D36}"/>
                    </a:ext>
                  </a:extLst>
                </p14:cNvPr>
                <p14:cNvContentPartPr/>
                <p14:nvPr/>
              </p14:nvContentPartPr>
              <p14:xfrm>
                <a:off x="3348274" y="5567061"/>
                <a:ext cx="213840" cy="369000"/>
              </p14:xfrm>
            </p:contentPart>
          </mc:Choice>
          <mc:Fallback xmlns="">
            <p:pic>
              <p:nvPicPr>
                <p:cNvPr id="90" name="Ink 89">
                  <a:extLst>
                    <a:ext uri="{FF2B5EF4-FFF2-40B4-BE49-F238E27FC236}">
                      <a16:creationId xmlns:a16="http://schemas.microsoft.com/office/drawing/2014/main" id="{06391F5E-6464-13B4-A2EE-193D0F035D36}"/>
                    </a:ext>
                  </a:extLst>
                </p:cNvPr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3339634" y="5558061"/>
                  <a:ext cx="231480" cy="38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4">
              <p14:nvContentPartPr>
                <p14:cNvPr id="91" name="Ink 90">
                  <a:extLst>
                    <a:ext uri="{FF2B5EF4-FFF2-40B4-BE49-F238E27FC236}">
                      <a16:creationId xmlns:a16="http://schemas.microsoft.com/office/drawing/2014/main" id="{0347EFFB-1AE8-816B-93C7-13515F0D4282}"/>
                    </a:ext>
                  </a:extLst>
                </p14:cNvPr>
                <p14:cNvContentPartPr/>
                <p14:nvPr/>
              </p14:nvContentPartPr>
              <p14:xfrm>
                <a:off x="3580834" y="5248461"/>
                <a:ext cx="117360" cy="201960"/>
              </p14:xfrm>
            </p:contentPart>
          </mc:Choice>
          <mc:Fallback xmlns="">
            <p:pic>
              <p:nvPicPr>
                <p:cNvPr id="91" name="Ink 90">
                  <a:extLst>
                    <a:ext uri="{FF2B5EF4-FFF2-40B4-BE49-F238E27FC236}">
                      <a16:creationId xmlns:a16="http://schemas.microsoft.com/office/drawing/2014/main" id="{0347EFFB-1AE8-816B-93C7-13515F0D4282}"/>
                    </a:ext>
                  </a:extLst>
                </p:cNvPr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3571834" y="5239821"/>
                  <a:ext cx="135000" cy="21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6">
              <p14:nvContentPartPr>
                <p14:cNvPr id="92" name="Ink 91">
                  <a:extLst>
                    <a:ext uri="{FF2B5EF4-FFF2-40B4-BE49-F238E27FC236}">
                      <a16:creationId xmlns:a16="http://schemas.microsoft.com/office/drawing/2014/main" id="{ACD6B7ED-3B7E-7F23-20BD-B2F61FBCCE86}"/>
                    </a:ext>
                  </a:extLst>
                </p14:cNvPr>
                <p14:cNvContentPartPr/>
                <p14:nvPr/>
              </p14:nvContentPartPr>
              <p14:xfrm>
                <a:off x="3656434" y="5317221"/>
                <a:ext cx="122040" cy="120960"/>
              </p14:xfrm>
            </p:contentPart>
          </mc:Choice>
          <mc:Fallback xmlns="">
            <p:pic>
              <p:nvPicPr>
                <p:cNvPr id="92" name="Ink 91">
                  <a:extLst>
                    <a:ext uri="{FF2B5EF4-FFF2-40B4-BE49-F238E27FC236}">
                      <a16:creationId xmlns:a16="http://schemas.microsoft.com/office/drawing/2014/main" id="{ACD6B7ED-3B7E-7F23-20BD-B2F61FBCCE86}"/>
                    </a:ext>
                  </a:extLst>
                </p:cNvPr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3647794" y="5308581"/>
                  <a:ext cx="139680" cy="13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8">
              <p14:nvContentPartPr>
                <p14:cNvPr id="93" name="Ink 92">
                  <a:extLst>
                    <a:ext uri="{FF2B5EF4-FFF2-40B4-BE49-F238E27FC236}">
                      <a16:creationId xmlns:a16="http://schemas.microsoft.com/office/drawing/2014/main" id="{B46B588C-F401-0055-2E72-4C85C8D1086E}"/>
                    </a:ext>
                  </a:extLst>
                </p14:cNvPr>
                <p14:cNvContentPartPr/>
                <p14:nvPr/>
              </p14:nvContentPartPr>
              <p14:xfrm>
                <a:off x="3791434" y="5168181"/>
                <a:ext cx="87480" cy="129240"/>
              </p14:xfrm>
            </p:contentPart>
          </mc:Choice>
          <mc:Fallback xmlns="">
            <p:pic>
              <p:nvPicPr>
                <p:cNvPr id="93" name="Ink 92">
                  <a:extLst>
                    <a:ext uri="{FF2B5EF4-FFF2-40B4-BE49-F238E27FC236}">
                      <a16:creationId xmlns:a16="http://schemas.microsoft.com/office/drawing/2014/main" id="{B46B588C-F401-0055-2E72-4C85C8D1086E}"/>
                    </a:ext>
                  </a:extLst>
                </p:cNvPr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3782434" y="5159541"/>
                  <a:ext cx="105120" cy="14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0">
              <p14:nvContentPartPr>
                <p14:cNvPr id="94" name="Ink 93">
                  <a:extLst>
                    <a:ext uri="{FF2B5EF4-FFF2-40B4-BE49-F238E27FC236}">
                      <a16:creationId xmlns:a16="http://schemas.microsoft.com/office/drawing/2014/main" id="{3FC15B19-DB35-3FC6-4F90-6FDC991B1D0F}"/>
                    </a:ext>
                  </a:extLst>
                </p14:cNvPr>
                <p14:cNvContentPartPr/>
                <p14:nvPr/>
              </p14:nvContentPartPr>
              <p14:xfrm>
                <a:off x="3892594" y="4967661"/>
                <a:ext cx="155880" cy="251280"/>
              </p14:xfrm>
            </p:contentPart>
          </mc:Choice>
          <mc:Fallback xmlns="">
            <p:pic>
              <p:nvPicPr>
                <p:cNvPr id="94" name="Ink 93">
                  <a:extLst>
                    <a:ext uri="{FF2B5EF4-FFF2-40B4-BE49-F238E27FC236}">
                      <a16:creationId xmlns:a16="http://schemas.microsoft.com/office/drawing/2014/main" id="{3FC15B19-DB35-3FC6-4F90-6FDC991B1D0F}"/>
                    </a:ext>
                  </a:extLst>
                </p:cNvPr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3883594" y="4958661"/>
                  <a:ext cx="173520" cy="26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2">
              <p14:nvContentPartPr>
                <p14:cNvPr id="95" name="Ink 94">
                  <a:extLst>
                    <a:ext uri="{FF2B5EF4-FFF2-40B4-BE49-F238E27FC236}">
                      <a16:creationId xmlns:a16="http://schemas.microsoft.com/office/drawing/2014/main" id="{7338C3FF-096C-73F7-8DD5-C30F8BAB327F}"/>
                    </a:ext>
                  </a:extLst>
                </p14:cNvPr>
                <p14:cNvContentPartPr/>
                <p14:nvPr/>
              </p14:nvContentPartPr>
              <p14:xfrm>
                <a:off x="4039114" y="4947141"/>
                <a:ext cx="66600" cy="146520"/>
              </p14:xfrm>
            </p:contentPart>
          </mc:Choice>
          <mc:Fallback xmlns="">
            <p:pic>
              <p:nvPicPr>
                <p:cNvPr id="95" name="Ink 94">
                  <a:extLst>
                    <a:ext uri="{FF2B5EF4-FFF2-40B4-BE49-F238E27FC236}">
                      <a16:creationId xmlns:a16="http://schemas.microsoft.com/office/drawing/2014/main" id="{7338C3FF-096C-73F7-8DD5-C30F8BAB327F}"/>
                    </a:ext>
                  </a:extLst>
                </p:cNvPr>
                <p:cNvPicPr/>
                <p:nvPr/>
              </p:nvPicPr>
              <p:blipFill>
                <a:blip r:embed="rId143"/>
                <a:stretch>
                  <a:fillRect/>
                </a:stretch>
              </p:blipFill>
              <p:spPr>
                <a:xfrm>
                  <a:off x="4030474" y="4938141"/>
                  <a:ext cx="84240" cy="16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4">
              <p14:nvContentPartPr>
                <p14:cNvPr id="96" name="Ink 95">
                  <a:extLst>
                    <a:ext uri="{FF2B5EF4-FFF2-40B4-BE49-F238E27FC236}">
                      <a16:creationId xmlns:a16="http://schemas.microsoft.com/office/drawing/2014/main" id="{DECB54BE-DFEC-1339-2BB5-3C8E274B5040}"/>
                    </a:ext>
                  </a:extLst>
                </p14:cNvPr>
                <p14:cNvContentPartPr/>
                <p14:nvPr/>
              </p14:nvContentPartPr>
              <p14:xfrm>
                <a:off x="4131634" y="4855701"/>
                <a:ext cx="220320" cy="169200"/>
              </p14:xfrm>
            </p:contentPart>
          </mc:Choice>
          <mc:Fallback xmlns="">
            <p:pic>
              <p:nvPicPr>
                <p:cNvPr id="96" name="Ink 95">
                  <a:extLst>
                    <a:ext uri="{FF2B5EF4-FFF2-40B4-BE49-F238E27FC236}">
                      <a16:creationId xmlns:a16="http://schemas.microsoft.com/office/drawing/2014/main" id="{DECB54BE-DFEC-1339-2BB5-3C8E274B5040}"/>
                    </a:ext>
                  </a:extLst>
                </p:cNvPr>
                <p:cNvPicPr/>
                <p:nvPr/>
              </p:nvPicPr>
              <p:blipFill>
                <a:blip r:embed="rId145"/>
                <a:stretch>
                  <a:fillRect/>
                </a:stretch>
              </p:blipFill>
              <p:spPr>
                <a:xfrm>
                  <a:off x="4122634" y="4846701"/>
                  <a:ext cx="237960" cy="18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6">
              <p14:nvContentPartPr>
                <p14:cNvPr id="97" name="Ink 96">
                  <a:extLst>
                    <a:ext uri="{FF2B5EF4-FFF2-40B4-BE49-F238E27FC236}">
                      <a16:creationId xmlns:a16="http://schemas.microsoft.com/office/drawing/2014/main" id="{BDB014C4-D6F0-3BF7-82D4-6ED567744F08}"/>
                    </a:ext>
                  </a:extLst>
                </p14:cNvPr>
                <p14:cNvContentPartPr/>
                <p14:nvPr/>
              </p14:nvContentPartPr>
              <p14:xfrm>
                <a:off x="4075474" y="5228301"/>
                <a:ext cx="344880" cy="367560"/>
              </p14:xfrm>
            </p:contentPart>
          </mc:Choice>
          <mc:Fallback xmlns="">
            <p:pic>
              <p:nvPicPr>
                <p:cNvPr id="97" name="Ink 96">
                  <a:extLst>
                    <a:ext uri="{FF2B5EF4-FFF2-40B4-BE49-F238E27FC236}">
                      <a16:creationId xmlns:a16="http://schemas.microsoft.com/office/drawing/2014/main" id="{BDB014C4-D6F0-3BF7-82D4-6ED567744F08}"/>
                    </a:ext>
                  </a:extLst>
                </p:cNvPr>
                <p:cNvPicPr/>
                <p:nvPr/>
              </p:nvPicPr>
              <p:blipFill>
                <a:blip r:embed="rId147"/>
                <a:stretch>
                  <a:fillRect/>
                </a:stretch>
              </p:blipFill>
              <p:spPr>
                <a:xfrm>
                  <a:off x="4066834" y="5219301"/>
                  <a:ext cx="362520" cy="38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8">
              <p14:nvContentPartPr>
                <p14:cNvPr id="98" name="Ink 97">
                  <a:extLst>
                    <a:ext uri="{FF2B5EF4-FFF2-40B4-BE49-F238E27FC236}">
                      <a16:creationId xmlns:a16="http://schemas.microsoft.com/office/drawing/2014/main" id="{9CE8CC0D-35C0-AAC8-9A7C-3ECAF25A01CD}"/>
                    </a:ext>
                  </a:extLst>
                </p14:cNvPr>
                <p14:cNvContentPartPr/>
                <p14:nvPr/>
              </p14:nvContentPartPr>
              <p14:xfrm>
                <a:off x="4382554" y="5059101"/>
                <a:ext cx="137160" cy="140040"/>
              </p14:xfrm>
            </p:contentPart>
          </mc:Choice>
          <mc:Fallback xmlns="">
            <p:pic>
              <p:nvPicPr>
                <p:cNvPr id="98" name="Ink 97">
                  <a:extLst>
                    <a:ext uri="{FF2B5EF4-FFF2-40B4-BE49-F238E27FC236}">
                      <a16:creationId xmlns:a16="http://schemas.microsoft.com/office/drawing/2014/main" id="{9CE8CC0D-35C0-AAC8-9A7C-3ECAF25A01CD}"/>
                    </a:ext>
                  </a:extLst>
                </p:cNvPr>
                <p:cNvPicPr/>
                <p:nvPr/>
              </p:nvPicPr>
              <p:blipFill>
                <a:blip r:embed="rId149"/>
                <a:stretch>
                  <a:fillRect/>
                </a:stretch>
              </p:blipFill>
              <p:spPr>
                <a:xfrm>
                  <a:off x="4373554" y="5050461"/>
                  <a:ext cx="154800" cy="15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0">
              <p14:nvContentPartPr>
                <p14:cNvPr id="99" name="Ink 98">
                  <a:extLst>
                    <a:ext uri="{FF2B5EF4-FFF2-40B4-BE49-F238E27FC236}">
                      <a16:creationId xmlns:a16="http://schemas.microsoft.com/office/drawing/2014/main" id="{7344D1E4-A77A-600E-CBCB-0D00F4BF2F6F}"/>
                    </a:ext>
                  </a:extLst>
                </p14:cNvPr>
                <p14:cNvContentPartPr/>
                <p14:nvPr/>
              </p14:nvContentPartPr>
              <p14:xfrm>
                <a:off x="4493794" y="5027061"/>
                <a:ext cx="20880" cy="19440"/>
              </p14:xfrm>
            </p:contentPart>
          </mc:Choice>
          <mc:Fallback xmlns="">
            <p:pic>
              <p:nvPicPr>
                <p:cNvPr id="99" name="Ink 98">
                  <a:extLst>
                    <a:ext uri="{FF2B5EF4-FFF2-40B4-BE49-F238E27FC236}">
                      <a16:creationId xmlns:a16="http://schemas.microsoft.com/office/drawing/2014/main" id="{7344D1E4-A77A-600E-CBCB-0D00F4BF2F6F}"/>
                    </a:ext>
                  </a:extLst>
                </p:cNvPr>
                <p:cNvPicPr/>
                <p:nvPr/>
              </p:nvPicPr>
              <p:blipFill>
                <a:blip r:embed="rId151"/>
                <a:stretch>
                  <a:fillRect/>
                </a:stretch>
              </p:blipFill>
              <p:spPr>
                <a:xfrm>
                  <a:off x="4484794" y="5018061"/>
                  <a:ext cx="38520" cy="3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2">
              <p14:nvContentPartPr>
                <p14:cNvPr id="100" name="Ink 99">
                  <a:extLst>
                    <a:ext uri="{FF2B5EF4-FFF2-40B4-BE49-F238E27FC236}">
                      <a16:creationId xmlns:a16="http://schemas.microsoft.com/office/drawing/2014/main" id="{43ED7033-9421-4D13-1BDF-73FA557338D2}"/>
                    </a:ext>
                  </a:extLst>
                </p14:cNvPr>
                <p14:cNvContentPartPr/>
                <p14:nvPr/>
              </p14:nvContentPartPr>
              <p14:xfrm>
                <a:off x="4599634" y="4897101"/>
                <a:ext cx="98640" cy="210960"/>
              </p14:xfrm>
            </p:contentPart>
          </mc:Choice>
          <mc:Fallback xmlns="">
            <p:pic>
              <p:nvPicPr>
                <p:cNvPr id="100" name="Ink 99">
                  <a:extLst>
                    <a:ext uri="{FF2B5EF4-FFF2-40B4-BE49-F238E27FC236}">
                      <a16:creationId xmlns:a16="http://schemas.microsoft.com/office/drawing/2014/main" id="{43ED7033-9421-4D13-1BDF-73FA557338D2}"/>
                    </a:ext>
                  </a:extLst>
                </p:cNvPr>
                <p:cNvPicPr/>
                <p:nvPr/>
              </p:nvPicPr>
              <p:blipFill>
                <a:blip r:embed="rId153"/>
                <a:stretch>
                  <a:fillRect/>
                </a:stretch>
              </p:blipFill>
              <p:spPr>
                <a:xfrm>
                  <a:off x="4590634" y="4888101"/>
                  <a:ext cx="116280" cy="22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4">
              <p14:nvContentPartPr>
                <p14:cNvPr id="101" name="Ink 100">
                  <a:extLst>
                    <a:ext uri="{FF2B5EF4-FFF2-40B4-BE49-F238E27FC236}">
                      <a16:creationId xmlns:a16="http://schemas.microsoft.com/office/drawing/2014/main" id="{3C748EE0-E296-6BB7-A180-3843475290AA}"/>
                    </a:ext>
                  </a:extLst>
                </p14:cNvPr>
                <p14:cNvContentPartPr/>
                <p14:nvPr/>
              </p14:nvContentPartPr>
              <p14:xfrm>
                <a:off x="4258714" y="5581101"/>
                <a:ext cx="159840" cy="168840"/>
              </p14:xfrm>
            </p:contentPart>
          </mc:Choice>
          <mc:Fallback xmlns="">
            <p:pic>
              <p:nvPicPr>
                <p:cNvPr id="101" name="Ink 100">
                  <a:extLst>
                    <a:ext uri="{FF2B5EF4-FFF2-40B4-BE49-F238E27FC236}">
                      <a16:creationId xmlns:a16="http://schemas.microsoft.com/office/drawing/2014/main" id="{3C748EE0-E296-6BB7-A180-3843475290AA}"/>
                    </a:ext>
                  </a:extLst>
                </p:cNvPr>
                <p:cNvPicPr/>
                <p:nvPr/>
              </p:nvPicPr>
              <p:blipFill>
                <a:blip r:embed="rId155"/>
                <a:stretch>
                  <a:fillRect/>
                </a:stretch>
              </p:blipFill>
              <p:spPr>
                <a:xfrm>
                  <a:off x="4250074" y="5572461"/>
                  <a:ext cx="177480" cy="18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6">
              <p14:nvContentPartPr>
                <p14:cNvPr id="102" name="Ink 101">
                  <a:extLst>
                    <a:ext uri="{FF2B5EF4-FFF2-40B4-BE49-F238E27FC236}">
                      <a16:creationId xmlns:a16="http://schemas.microsoft.com/office/drawing/2014/main" id="{64BD4CC6-1C2A-CDB6-2758-3D8EEBAFFAD3}"/>
                    </a:ext>
                  </a:extLst>
                </p14:cNvPr>
                <p14:cNvContentPartPr/>
                <p14:nvPr/>
              </p14:nvContentPartPr>
              <p14:xfrm>
                <a:off x="4477234" y="5279061"/>
                <a:ext cx="365400" cy="368640"/>
              </p14:xfrm>
            </p:contentPart>
          </mc:Choice>
          <mc:Fallback xmlns="">
            <p:pic>
              <p:nvPicPr>
                <p:cNvPr id="102" name="Ink 101">
                  <a:extLst>
                    <a:ext uri="{FF2B5EF4-FFF2-40B4-BE49-F238E27FC236}">
                      <a16:creationId xmlns:a16="http://schemas.microsoft.com/office/drawing/2014/main" id="{64BD4CC6-1C2A-CDB6-2758-3D8EEBAFFAD3}"/>
                    </a:ext>
                  </a:extLst>
                </p:cNvPr>
                <p:cNvPicPr/>
                <p:nvPr/>
              </p:nvPicPr>
              <p:blipFill>
                <a:blip r:embed="rId157"/>
                <a:stretch>
                  <a:fillRect/>
                </a:stretch>
              </p:blipFill>
              <p:spPr>
                <a:xfrm>
                  <a:off x="4468594" y="5270421"/>
                  <a:ext cx="383040" cy="38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8">
              <p14:nvContentPartPr>
                <p14:cNvPr id="103" name="Ink 102">
                  <a:extLst>
                    <a:ext uri="{FF2B5EF4-FFF2-40B4-BE49-F238E27FC236}">
                      <a16:creationId xmlns:a16="http://schemas.microsoft.com/office/drawing/2014/main" id="{9D77BBB7-56FB-502B-A24A-1EFC928BE646}"/>
                    </a:ext>
                  </a:extLst>
                </p14:cNvPr>
                <p14:cNvContentPartPr/>
                <p14:nvPr/>
              </p14:nvContentPartPr>
              <p14:xfrm>
                <a:off x="4933354" y="5233701"/>
                <a:ext cx="23400" cy="27000"/>
              </p14:xfrm>
            </p:contentPart>
          </mc:Choice>
          <mc:Fallback xmlns="">
            <p:pic>
              <p:nvPicPr>
                <p:cNvPr id="103" name="Ink 102">
                  <a:extLst>
                    <a:ext uri="{FF2B5EF4-FFF2-40B4-BE49-F238E27FC236}">
                      <a16:creationId xmlns:a16="http://schemas.microsoft.com/office/drawing/2014/main" id="{9D77BBB7-56FB-502B-A24A-1EFC928BE646}"/>
                    </a:ext>
                  </a:extLst>
                </p:cNvPr>
                <p:cNvPicPr/>
                <p:nvPr/>
              </p:nvPicPr>
              <p:blipFill>
                <a:blip r:embed="rId159"/>
                <a:stretch>
                  <a:fillRect/>
                </a:stretch>
              </p:blipFill>
              <p:spPr>
                <a:xfrm>
                  <a:off x="4924714" y="5225061"/>
                  <a:ext cx="41040" cy="446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60">
            <p14:nvContentPartPr>
              <p14:cNvPr id="105" name="Ink 104">
                <a:extLst>
                  <a:ext uri="{FF2B5EF4-FFF2-40B4-BE49-F238E27FC236}">
                    <a16:creationId xmlns:a16="http://schemas.microsoft.com/office/drawing/2014/main" id="{8B450851-4046-D672-F8CE-0496D6CFA890}"/>
                  </a:ext>
                </a:extLst>
              </p14:cNvPr>
              <p14:cNvContentPartPr/>
              <p14:nvPr/>
            </p14:nvContentPartPr>
            <p14:xfrm>
              <a:off x="1213834" y="1960941"/>
              <a:ext cx="77400" cy="59040"/>
            </p14:xfrm>
          </p:contentPart>
        </mc:Choice>
        <mc:Fallback xmlns="">
          <p:pic>
            <p:nvPicPr>
              <p:cNvPr id="105" name="Ink 104">
                <a:extLst>
                  <a:ext uri="{FF2B5EF4-FFF2-40B4-BE49-F238E27FC236}">
                    <a16:creationId xmlns:a16="http://schemas.microsoft.com/office/drawing/2014/main" id="{8B450851-4046-D672-F8CE-0496D6CFA890}"/>
                  </a:ext>
                </a:extLst>
              </p:cNvPr>
              <p:cNvPicPr/>
              <p:nvPr/>
            </p:nvPicPr>
            <p:blipFill>
              <a:blip r:embed="rId161"/>
              <a:stretch>
                <a:fillRect/>
              </a:stretch>
            </p:blipFill>
            <p:spPr>
              <a:xfrm>
                <a:off x="1204834" y="1951941"/>
                <a:ext cx="95040" cy="76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2">
            <p14:nvContentPartPr>
              <p14:cNvPr id="106" name="Ink 105">
                <a:extLst>
                  <a:ext uri="{FF2B5EF4-FFF2-40B4-BE49-F238E27FC236}">
                    <a16:creationId xmlns:a16="http://schemas.microsoft.com/office/drawing/2014/main" id="{DE780346-1D7F-27E4-3A5A-9D04E73E9765}"/>
                  </a:ext>
                </a:extLst>
              </p14:cNvPr>
              <p14:cNvContentPartPr/>
              <p14:nvPr/>
            </p14:nvContentPartPr>
            <p14:xfrm>
              <a:off x="2497234" y="1761501"/>
              <a:ext cx="104400" cy="135720"/>
            </p14:xfrm>
          </p:contentPart>
        </mc:Choice>
        <mc:Fallback xmlns="">
          <p:pic>
            <p:nvPicPr>
              <p:cNvPr id="106" name="Ink 105">
                <a:extLst>
                  <a:ext uri="{FF2B5EF4-FFF2-40B4-BE49-F238E27FC236}">
                    <a16:creationId xmlns:a16="http://schemas.microsoft.com/office/drawing/2014/main" id="{DE780346-1D7F-27E4-3A5A-9D04E73E9765}"/>
                  </a:ext>
                </a:extLst>
              </p:cNvPr>
              <p:cNvPicPr/>
              <p:nvPr/>
            </p:nvPicPr>
            <p:blipFill>
              <a:blip r:embed="rId163"/>
              <a:stretch>
                <a:fillRect/>
              </a:stretch>
            </p:blipFill>
            <p:spPr>
              <a:xfrm>
                <a:off x="2488594" y="1752501"/>
                <a:ext cx="122040" cy="153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4">
            <p14:nvContentPartPr>
              <p14:cNvPr id="107" name="Ink 106">
                <a:extLst>
                  <a:ext uri="{FF2B5EF4-FFF2-40B4-BE49-F238E27FC236}">
                    <a16:creationId xmlns:a16="http://schemas.microsoft.com/office/drawing/2014/main" id="{D0DD877F-F9F5-F3CB-8F96-A3C315CDCF7C}"/>
                  </a:ext>
                </a:extLst>
              </p14:cNvPr>
              <p14:cNvContentPartPr/>
              <p14:nvPr/>
            </p14:nvContentPartPr>
            <p14:xfrm>
              <a:off x="3423514" y="1961301"/>
              <a:ext cx="137160" cy="110520"/>
            </p14:xfrm>
          </p:contentPart>
        </mc:Choice>
        <mc:Fallback xmlns="">
          <p:pic>
            <p:nvPicPr>
              <p:cNvPr id="107" name="Ink 106">
                <a:extLst>
                  <a:ext uri="{FF2B5EF4-FFF2-40B4-BE49-F238E27FC236}">
                    <a16:creationId xmlns:a16="http://schemas.microsoft.com/office/drawing/2014/main" id="{D0DD877F-F9F5-F3CB-8F96-A3C315CDCF7C}"/>
                  </a:ext>
                </a:extLst>
              </p:cNvPr>
              <p:cNvPicPr/>
              <p:nvPr/>
            </p:nvPicPr>
            <p:blipFill>
              <a:blip r:embed="rId165"/>
              <a:stretch>
                <a:fillRect/>
              </a:stretch>
            </p:blipFill>
            <p:spPr>
              <a:xfrm>
                <a:off x="3414514" y="1952661"/>
                <a:ext cx="154800" cy="128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68372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08_11_free_energy_change_U">
            <a:extLst>
              <a:ext uri="{FF2B5EF4-FFF2-40B4-BE49-F238E27FC236}">
                <a16:creationId xmlns:a16="http://schemas.microsoft.com/office/drawing/2014/main" id="{41253BF0-5E9E-1C6D-F579-0D92401CC3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94"/>
          <a:stretch>
            <a:fillRect/>
          </a:stretch>
        </p:blipFill>
        <p:spPr bwMode="auto">
          <a:xfrm>
            <a:off x="5389103" y="1454411"/>
            <a:ext cx="6479820" cy="403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38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131026" y="113464"/>
            <a:ext cx="6929896" cy="316261"/>
          </a:xfrm>
        </p:spPr>
        <p:txBody>
          <a:bodyPr>
            <a:noAutofit/>
          </a:bodyPr>
          <a:lstStyle/>
          <a:p>
            <a:pPr eaLnBrk="1" hangingPunct="1"/>
            <a:r>
              <a:rPr lang="en-US" sz="2800" dirty="0"/>
              <a:t>How Do Enzymes Increase Rates?</a:t>
            </a:r>
          </a:p>
        </p:txBody>
      </p:sp>
      <p:sp>
        <p:nvSpPr>
          <p:cNvPr id="3338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61978" y="3468259"/>
            <a:ext cx="5111750" cy="2716563"/>
          </a:xfrm>
        </p:spPr>
        <p:txBody>
          <a:bodyPr>
            <a:noAutofit/>
          </a:bodyPr>
          <a:lstStyle/>
          <a:p>
            <a:pPr eaLnBrk="1" hangingPunct="1">
              <a:spcBef>
                <a:spcPts val="0"/>
              </a:spcBef>
            </a:pPr>
            <a:r>
              <a:rPr lang="en-US" sz="1800" dirty="0"/>
              <a:t>Interactions between the enzyme and the substrate stabilize the </a:t>
            </a:r>
            <a:r>
              <a:rPr lang="en-US" sz="1800" b="1" dirty="0"/>
              <a:t>transition state</a:t>
            </a:r>
            <a:r>
              <a:rPr lang="en-US" sz="1800" dirty="0"/>
              <a:t> (X) and lower the activation energy required for the reaction to proceed. </a:t>
            </a:r>
          </a:p>
          <a:p>
            <a:pPr eaLnBrk="1" hangingPunct="1">
              <a:spcBef>
                <a:spcPts val="0"/>
              </a:spcBef>
            </a:pPr>
            <a:r>
              <a:rPr lang="en-US" sz="1800" dirty="0"/>
              <a:t>Stabilization can include:</a:t>
            </a:r>
          </a:p>
          <a:p>
            <a:pPr lvl="1">
              <a:spcBef>
                <a:spcPts val="0"/>
              </a:spcBef>
            </a:pPr>
            <a:r>
              <a:rPr lang="en-US" sz="1800" dirty="0"/>
              <a:t>Pre- alignment of key groups in the active site, reducing entropy cost of organizing groups.</a:t>
            </a:r>
          </a:p>
          <a:p>
            <a:pPr lvl="1">
              <a:spcBef>
                <a:spcPts val="0"/>
              </a:spcBef>
            </a:pPr>
            <a:r>
              <a:rPr lang="en-US" sz="1800" dirty="0"/>
              <a:t>Direct interactions with the transition state (see diagram)</a:t>
            </a:r>
          </a:p>
          <a:p>
            <a:pPr eaLnBrk="1" hangingPunct="1">
              <a:spcBef>
                <a:spcPts val="0"/>
              </a:spcBef>
            </a:pPr>
            <a:endParaRPr lang="en-US" sz="1800" dirty="0"/>
          </a:p>
          <a:p>
            <a:pPr eaLnBrk="1" hangingPunct="1">
              <a:spcBef>
                <a:spcPts val="0"/>
              </a:spcBef>
            </a:pPr>
            <a:endParaRPr lang="en-US" sz="1800" dirty="0"/>
          </a:p>
          <a:p>
            <a:pPr eaLnBrk="1" hangingPunct="1">
              <a:spcBef>
                <a:spcPts val="0"/>
              </a:spcBef>
              <a:buFontTx/>
              <a:buNone/>
            </a:pPr>
            <a:endParaRPr lang="en-US" sz="18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098582C-B027-4AB9-9594-0A41554885D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42"/>
          <a:stretch/>
        </p:blipFill>
        <p:spPr>
          <a:xfrm>
            <a:off x="5684890" y="4564305"/>
            <a:ext cx="6376290" cy="191269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56EEDFA-810E-692E-E755-A6C54116B118}"/>
              </a:ext>
            </a:extLst>
          </p:cNvPr>
          <p:cNvSpPr txBox="1"/>
          <p:nvPr/>
        </p:nvSpPr>
        <p:spPr>
          <a:xfrm>
            <a:off x="131805" y="674948"/>
            <a:ext cx="511175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C00000"/>
                </a:solidFill>
              </a:rPr>
              <a:t>Transition state </a:t>
            </a:r>
            <a:r>
              <a:rPr lang="en-US" sz="2000" dirty="0"/>
              <a:t>= high energy intermediate that occurs during the reaction.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Energy barrier is called the activation energy.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Rate of product formation depends on the concentration of the transition state.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82A0ED8-7EB5-5897-7D06-5B7445226025}"/>
              </a:ext>
            </a:extLst>
          </p:cNvPr>
          <p:cNvSpPr txBox="1"/>
          <p:nvPr/>
        </p:nvSpPr>
        <p:spPr>
          <a:xfrm>
            <a:off x="387381" y="2928118"/>
            <a:ext cx="28505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Higher [EX] = Faster reaction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7799662-59F3-9322-1550-D57C5D59FE9E}"/>
              </a:ext>
            </a:extLst>
          </p:cNvPr>
          <p:cNvSpPr txBox="1"/>
          <p:nvPr/>
        </p:nvSpPr>
        <p:spPr>
          <a:xfrm>
            <a:off x="387381" y="2384681"/>
            <a:ext cx="2521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Low [X] =  Slow reaction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26CDC6D-EF9C-7EF9-9A20-CEA58768A1E7}"/>
              </a:ext>
            </a:extLst>
          </p:cNvPr>
          <p:cNvSpPr txBox="1"/>
          <p:nvPr/>
        </p:nvSpPr>
        <p:spPr>
          <a:xfrm>
            <a:off x="8737599" y="2752749"/>
            <a:ext cx="1179973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Activation Energy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D928D77-1525-2605-06AB-B2B7B25417A9}"/>
              </a:ext>
            </a:extLst>
          </p:cNvPr>
          <p:cNvGrpSpPr/>
          <p:nvPr/>
        </p:nvGrpSpPr>
        <p:grpSpPr>
          <a:xfrm>
            <a:off x="6099068" y="2266085"/>
            <a:ext cx="911981" cy="1048727"/>
            <a:chOff x="6099068" y="2138790"/>
            <a:chExt cx="911981" cy="1048727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A0EE9A3-0FE1-A662-4F75-6FD761B1BD3B}"/>
                </a:ext>
              </a:extLst>
            </p:cNvPr>
            <p:cNvSpPr txBox="1"/>
            <p:nvPr/>
          </p:nvSpPr>
          <p:spPr>
            <a:xfrm>
              <a:off x="6099068" y="2138790"/>
              <a:ext cx="911981" cy="36933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dirty="0"/>
                <a:t>Enzyme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9A541DE-B55E-7A0A-E309-804FE4223666}"/>
                </a:ext>
              </a:extLst>
            </p:cNvPr>
            <p:cNvSpPr txBox="1"/>
            <p:nvPr/>
          </p:nvSpPr>
          <p:spPr>
            <a:xfrm>
              <a:off x="6263832" y="2423333"/>
              <a:ext cx="332142" cy="7641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1300"/>
                </a:lnSpc>
              </a:pPr>
              <a:r>
                <a:rPr lang="en-US" sz="1600" b="1" dirty="0">
                  <a:solidFill>
                    <a:srgbClr val="7030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|</a:t>
              </a:r>
            </a:p>
            <a:p>
              <a:pPr algn="ctr">
                <a:lnSpc>
                  <a:spcPts val="1300"/>
                </a:lnSpc>
              </a:pPr>
              <a:r>
                <a:rPr lang="en-US" sz="1600" b="1" dirty="0">
                  <a:solidFill>
                    <a:srgbClr val="7030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</a:p>
            <a:p>
              <a:pPr algn="ctr">
                <a:lnSpc>
                  <a:spcPts val="1300"/>
                </a:lnSpc>
              </a:pPr>
              <a:r>
                <a:rPr lang="en-US" sz="1600" b="1" dirty="0">
                  <a:solidFill>
                    <a:srgbClr val="7030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|</a:t>
              </a:r>
            </a:p>
            <a:p>
              <a:pPr algn="ctr">
                <a:lnSpc>
                  <a:spcPts val="1300"/>
                </a:lnSpc>
              </a:pPr>
              <a:r>
                <a:rPr lang="en-US" sz="1600" b="1" dirty="0">
                  <a:solidFill>
                    <a:srgbClr val="7030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1ED6D5A2-160F-33C5-528D-5AE24FB3D788}"/>
              </a:ext>
            </a:extLst>
          </p:cNvPr>
          <p:cNvGrpSpPr/>
          <p:nvPr/>
        </p:nvGrpSpPr>
        <p:grpSpPr>
          <a:xfrm>
            <a:off x="8281608" y="521079"/>
            <a:ext cx="911981" cy="1048727"/>
            <a:chOff x="6099068" y="2138790"/>
            <a:chExt cx="911981" cy="1048727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0606B31-F5A9-4A28-CC9A-21B3CC864367}"/>
                </a:ext>
              </a:extLst>
            </p:cNvPr>
            <p:cNvSpPr txBox="1"/>
            <p:nvPr/>
          </p:nvSpPr>
          <p:spPr>
            <a:xfrm>
              <a:off x="6099068" y="2138790"/>
              <a:ext cx="911981" cy="36933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dirty="0"/>
                <a:t>Enzyme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F0C4FA2-FD89-190E-6AB2-6EC14666831A}"/>
                </a:ext>
              </a:extLst>
            </p:cNvPr>
            <p:cNvSpPr txBox="1"/>
            <p:nvPr/>
          </p:nvSpPr>
          <p:spPr>
            <a:xfrm>
              <a:off x="6263832" y="2423333"/>
              <a:ext cx="332142" cy="7641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1300"/>
                </a:lnSpc>
              </a:pPr>
              <a:r>
                <a:rPr lang="en-US" sz="1600" b="1" dirty="0">
                  <a:solidFill>
                    <a:srgbClr val="7030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|</a:t>
              </a:r>
            </a:p>
            <a:p>
              <a:pPr algn="ctr">
                <a:lnSpc>
                  <a:spcPts val="1300"/>
                </a:lnSpc>
              </a:pPr>
              <a:r>
                <a:rPr lang="en-US" sz="1600" b="1" dirty="0">
                  <a:solidFill>
                    <a:srgbClr val="7030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</a:p>
            <a:p>
              <a:pPr algn="ctr">
                <a:lnSpc>
                  <a:spcPts val="1300"/>
                </a:lnSpc>
              </a:pPr>
              <a:r>
                <a:rPr lang="en-US" sz="1600" b="1" dirty="0">
                  <a:solidFill>
                    <a:srgbClr val="7030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|</a:t>
              </a:r>
            </a:p>
            <a:p>
              <a:pPr algn="ctr">
                <a:lnSpc>
                  <a:spcPts val="1300"/>
                </a:lnSpc>
              </a:pPr>
              <a:r>
                <a:rPr lang="en-US" sz="1600" b="1" dirty="0">
                  <a:solidFill>
                    <a:srgbClr val="7030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</a:t>
              </a: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74EC7F25-A9F4-469A-0988-76F86EDCFB3E}"/>
              </a:ext>
            </a:extLst>
          </p:cNvPr>
          <p:cNvSpPr txBox="1"/>
          <p:nvPr/>
        </p:nvSpPr>
        <p:spPr>
          <a:xfrm>
            <a:off x="9504551" y="1780415"/>
            <a:ext cx="1598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 – contains H-bond acceptor</a:t>
            </a:r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A3CB597C-FC4A-D2DA-5DBA-EC52F663CD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67E1D-AA94-4AA0-8788-0885ECA2F9C5}" type="datetime1">
              <a:rPr lang="en-US" smtClean="0"/>
              <a:t>8/20/2023</a:t>
            </a:fld>
            <a:endParaRPr lang="en-US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216B2966-7F7D-48FA-F657-F6FC22B9F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 &amp; D - Lec 2 - Fall 2023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FD60B908-E5BE-9488-7BA7-9A8A40C791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26</a:t>
            </a:fld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32DDDDB-EC63-50CD-94A7-175FBBCC86F7}"/>
              </a:ext>
            </a:extLst>
          </p:cNvPr>
          <p:cNvGrpSpPr/>
          <p:nvPr/>
        </p:nvGrpSpPr>
        <p:grpSpPr>
          <a:xfrm>
            <a:off x="499594" y="695901"/>
            <a:ext cx="1814040" cy="411480"/>
            <a:chOff x="499594" y="695901"/>
            <a:chExt cx="1814040" cy="4114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2" name="Ink 1">
                  <a:extLst>
                    <a:ext uri="{FF2B5EF4-FFF2-40B4-BE49-F238E27FC236}">
                      <a16:creationId xmlns:a16="http://schemas.microsoft.com/office/drawing/2014/main" id="{AB9DA824-B5E0-314F-9CFE-0E2D33794FB8}"/>
                    </a:ext>
                  </a:extLst>
                </p14:cNvPr>
                <p14:cNvContentPartPr/>
                <p14:nvPr/>
              </p14:nvContentPartPr>
              <p14:xfrm>
                <a:off x="683914" y="960141"/>
                <a:ext cx="142200" cy="54720"/>
              </p14:xfrm>
            </p:contentPart>
          </mc:Choice>
          <mc:Fallback xmlns="">
            <p:pic>
              <p:nvPicPr>
                <p:cNvPr id="2" name="Ink 1">
                  <a:extLst>
                    <a:ext uri="{FF2B5EF4-FFF2-40B4-BE49-F238E27FC236}">
                      <a16:creationId xmlns:a16="http://schemas.microsoft.com/office/drawing/2014/main" id="{AB9DA824-B5E0-314F-9CFE-0E2D33794FB8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674914" y="951141"/>
                  <a:ext cx="159840" cy="7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3" name="Ink 2">
                  <a:extLst>
                    <a:ext uri="{FF2B5EF4-FFF2-40B4-BE49-F238E27FC236}">
                      <a16:creationId xmlns:a16="http://schemas.microsoft.com/office/drawing/2014/main" id="{3B1B2626-B1C2-FF4F-8406-3234024A2E10}"/>
                    </a:ext>
                  </a:extLst>
                </p14:cNvPr>
                <p14:cNvContentPartPr/>
                <p14:nvPr/>
              </p14:nvContentPartPr>
              <p14:xfrm>
                <a:off x="499594" y="695901"/>
                <a:ext cx="1814040" cy="411480"/>
              </p14:xfrm>
            </p:contentPart>
          </mc:Choice>
          <mc:Fallback xmlns="">
            <p:pic>
              <p:nvPicPr>
                <p:cNvPr id="3" name="Ink 2">
                  <a:extLst>
                    <a:ext uri="{FF2B5EF4-FFF2-40B4-BE49-F238E27FC236}">
                      <a16:creationId xmlns:a16="http://schemas.microsoft.com/office/drawing/2014/main" id="{3B1B2626-B1C2-FF4F-8406-3234024A2E10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490954" y="687261"/>
                  <a:ext cx="1831680" cy="4291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C021E3F4-ABE2-734B-D82A-3F713E8E064C}"/>
              </a:ext>
            </a:extLst>
          </p:cNvPr>
          <p:cNvGrpSpPr/>
          <p:nvPr/>
        </p:nvGrpSpPr>
        <p:grpSpPr>
          <a:xfrm>
            <a:off x="10945714" y="2981541"/>
            <a:ext cx="945360" cy="694440"/>
            <a:chOff x="10945714" y="2981541"/>
            <a:chExt cx="945360" cy="694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08BB6E13-F3FC-48EE-C32A-C958608C3AEC}"/>
                    </a:ext>
                  </a:extLst>
                </p14:cNvPr>
                <p14:cNvContentPartPr/>
                <p14:nvPr/>
              </p14:nvContentPartPr>
              <p14:xfrm>
                <a:off x="10969834" y="3412461"/>
                <a:ext cx="80640" cy="26352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08BB6E13-F3FC-48EE-C32A-C958608C3AEC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10961194" y="3403821"/>
                  <a:ext cx="98280" cy="28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F5660D9B-28D5-5EDD-8F0F-31406843FA40}"/>
                    </a:ext>
                  </a:extLst>
                </p14:cNvPr>
                <p14:cNvContentPartPr/>
                <p14:nvPr/>
              </p14:nvContentPartPr>
              <p14:xfrm>
                <a:off x="10945714" y="3384741"/>
                <a:ext cx="105840" cy="16884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F5660D9B-28D5-5EDD-8F0F-31406843FA40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10936714" y="3375741"/>
                  <a:ext cx="123480" cy="18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72B2E390-BACC-11A1-CF98-59C792575AF8}"/>
                    </a:ext>
                  </a:extLst>
                </p14:cNvPr>
                <p14:cNvContentPartPr/>
                <p14:nvPr/>
              </p14:nvContentPartPr>
              <p14:xfrm>
                <a:off x="11106274" y="3367821"/>
                <a:ext cx="94320" cy="12708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72B2E390-BACC-11A1-CF98-59C792575AF8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11097274" y="3359181"/>
                  <a:ext cx="111960" cy="14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F1C29C1F-4774-27EE-F8C0-28EEBF0DFC59}"/>
                    </a:ext>
                  </a:extLst>
                </p14:cNvPr>
                <p14:cNvContentPartPr/>
                <p14:nvPr/>
              </p14:nvContentPartPr>
              <p14:xfrm>
                <a:off x="11224714" y="3330381"/>
                <a:ext cx="71640" cy="8172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F1C29C1F-4774-27EE-F8C0-28EEBF0DFC59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11216074" y="3321741"/>
                  <a:ext cx="89280" cy="9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9F0814BA-7CF8-14E1-CC4D-CC02DE176187}"/>
                    </a:ext>
                  </a:extLst>
                </p14:cNvPr>
                <p14:cNvContentPartPr/>
                <p14:nvPr/>
              </p14:nvContentPartPr>
              <p14:xfrm>
                <a:off x="11359354" y="2981541"/>
                <a:ext cx="406080" cy="41184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9F0814BA-7CF8-14E1-CC4D-CC02DE176187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11350354" y="2972901"/>
                  <a:ext cx="423720" cy="42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7665725A-8A31-0DB5-2BB7-F4C72066533B}"/>
                    </a:ext>
                  </a:extLst>
                </p14:cNvPr>
                <p14:cNvContentPartPr/>
                <p14:nvPr/>
              </p14:nvContentPartPr>
              <p14:xfrm>
                <a:off x="11708914" y="3080181"/>
                <a:ext cx="67680" cy="3492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7665725A-8A31-0DB5-2BB7-F4C72066533B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11700274" y="3071541"/>
                  <a:ext cx="85320" cy="5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3F24BE0A-59F1-19DC-C12B-FCB85B74C8C7}"/>
                    </a:ext>
                  </a:extLst>
                </p14:cNvPr>
                <p14:cNvContentPartPr/>
                <p14:nvPr/>
              </p14:nvContentPartPr>
              <p14:xfrm>
                <a:off x="11792794" y="3071181"/>
                <a:ext cx="98280" cy="12312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3F24BE0A-59F1-19DC-C12B-FCB85B74C8C7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11783794" y="3062541"/>
                  <a:ext cx="115920" cy="1407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8F038FAC-7E10-F3A2-113E-ED00AC09E06F}"/>
              </a:ext>
            </a:extLst>
          </p:cNvPr>
          <p:cNvGrpSpPr/>
          <p:nvPr/>
        </p:nvGrpSpPr>
        <p:grpSpPr>
          <a:xfrm>
            <a:off x="10371514" y="4174221"/>
            <a:ext cx="956160" cy="286920"/>
            <a:chOff x="10371514" y="4174221"/>
            <a:chExt cx="956160" cy="286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A3B82687-5003-42CB-F938-EFDB0F1E37C9}"/>
                    </a:ext>
                  </a:extLst>
                </p14:cNvPr>
                <p14:cNvContentPartPr/>
                <p14:nvPr/>
              </p14:nvContentPartPr>
              <p14:xfrm>
                <a:off x="10371514" y="4174221"/>
                <a:ext cx="463320" cy="28692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A3B82687-5003-42CB-F938-EFDB0F1E37C9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10362514" y="4165581"/>
                  <a:ext cx="480960" cy="30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FE4B3B77-5765-BE85-1865-5AF1591E1631}"/>
                    </a:ext>
                  </a:extLst>
                </p14:cNvPr>
                <p14:cNvContentPartPr/>
                <p14:nvPr/>
              </p14:nvContentPartPr>
              <p14:xfrm>
                <a:off x="11029234" y="4196541"/>
                <a:ext cx="298440" cy="25416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FE4B3B77-5765-BE85-1865-5AF1591E1631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11020234" y="4187901"/>
                  <a:ext cx="316080" cy="2718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50" name="Ink 49">
                <a:extLst>
                  <a:ext uri="{FF2B5EF4-FFF2-40B4-BE49-F238E27FC236}">
                    <a16:creationId xmlns:a16="http://schemas.microsoft.com/office/drawing/2014/main" id="{5E6D8752-BFD9-D9FE-84AF-7AF31DC383DE}"/>
                  </a:ext>
                </a:extLst>
              </p14:cNvPr>
              <p14:cNvContentPartPr/>
              <p14:nvPr/>
            </p14:nvContentPartPr>
            <p14:xfrm>
              <a:off x="8009554" y="1742421"/>
              <a:ext cx="1326960" cy="399240"/>
            </p14:xfrm>
          </p:contentPart>
        </mc:Choice>
        <mc:Fallback xmlns="">
          <p:pic>
            <p:nvPicPr>
              <p:cNvPr id="50" name="Ink 49">
                <a:extLst>
                  <a:ext uri="{FF2B5EF4-FFF2-40B4-BE49-F238E27FC236}">
                    <a16:creationId xmlns:a16="http://schemas.microsoft.com/office/drawing/2014/main" id="{5E6D8752-BFD9-D9FE-84AF-7AF31DC383DE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8000914" y="1733421"/>
                <a:ext cx="1344600" cy="416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333831" name="Ink 333830">
                <a:extLst>
                  <a:ext uri="{FF2B5EF4-FFF2-40B4-BE49-F238E27FC236}">
                    <a16:creationId xmlns:a16="http://schemas.microsoft.com/office/drawing/2014/main" id="{D1562F7D-6D39-DF00-CF80-0607FE42D64C}"/>
                  </a:ext>
                </a:extLst>
              </p14:cNvPr>
              <p14:cNvContentPartPr/>
              <p14:nvPr/>
            </p14:nvContentPartPr>
            <p14:xfrm>
              <a:off x="996394" y="1909821"/>
              <a:ext cx="1550880" cy="125640"/>
            </p14:xfrm>
          </p:contentPart>
        </mc:Choice>
        <mc:Fallback xmlns="">
          <p:pic>
            <p:nvPicPr>
              <p:cNvPr id="333831" name="Ink 333830">
                <a:extLst>
                  <a:ext uri="{FF2B5EF4-FFF2-40B4-BE49-F238E27FC236}">
                    <a16:creationId xmlns:a16="http://schemas.microsoft.com/office/drawing/2014/main" id="{D1562F7D-6D39-DF00-CF80-0607FE42D64C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987394" y="1901181"/>
                <a:ext cx="1568520" cy="143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">
            <p14:nvContentPartPr>
              <p14:cNvPr id="333832" name="Ink 333831">
                <a:extLst>
                  <a:ext uri="{FF2B5EF4-FFF2-40B4-BE49-F238E27FC236}">
                    <a16:creationId xmlns:a16="http://schemas.microsoft.com/office/drawing/2014/main" id="{9EE76E06-B828-610C-3AE2-34E21315067D}"/>
                  </a:ext>
                </a:extLst>
              </p14:cNvPr>
              <p14:cNvContentPartPr/>
              <p14:nvPr/>
            </p14:nvContentPartPr>
            <p14:xfrm>
              <a:off x="603994" y="2727741"/>
              <a:ext cx="573480" cy="52200"/>
            </p14:xfrm>
          </p:contentPart>
        </mc:Choice>
        <mc:Fallback xmlns="">
          <p:pic>
            <p:nvPicPr>
              <p:cNvPr id="333832" name="Ink 333831">
                <a:extLst>
                  <a:ext uri="{FF2B5EF4-FFF2-40B4-BE49-F238E27FC236}">
                    <a16:creationId xmlns:a16="http://schemas.microsoft.com/office/drawing/2014/main" id="{9EE76E06-B828-610C-3AE2-34E21315067D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595354" y="2718741"/>
                <a:ext cx="591120" cy="69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333833" name="Ink 333832">
                <a:extLst>
                  <a:ext uri="{FF2B5EF4-FFF2-40B4-BE49-F238E27FC236}">
                    <a16:creationId xmlns:a16="http://schemas.microsoft.com/office/drawing/2014/main" id="{E1B113FA-DEF7-AB2C-DEAA-3A806382B12D}"/>
                  </a:ext>
                </a:extLst>
              </p14:cNvPr>
              <p14:cNvContentPartPr/>
              <p14:nvPr/>
            </p14:nvContentPartPr>
            <p14:xfrm>
              <a:off x="1590034" y="2750781"/>
              <a:ext cx="1000800" cy="54720"/>
            </p14:xfrm>
          </p:contentPart>
        </mc:Choice>
        <mc:Fallback xmlns="">
          <p:pic>
            <p:nvPicPr>
              <p:cNvPr id="333833" name="Ink 333832">
                <a:extLst>
                  <a:ext uri="{FF2B5EF4-FFF2-40B4-BE49-F238E27FC236}">
                    <a16:creationId xmlns:a16="http://schemas.microsoft.com/office/drawing/2014/main" id="{E1B113FA-DEF7-AB2C-DEAA-3A806382B12D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1581034" y="2742141"/>
                <a:ext cx="1018440" cy="72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333834" name="Ink 333833">
                <a:extLst>
                  <a:ext uri="{FF2B5EF4-FFF2-40B4-BE49-F238E27FC236}">
                    <a16:creationId xmlns:a16="http://schemas.microsoft.com/office/drawing/2014/main" id="{AE035A22-C06C-1398-664F-825997CDD870}"/>
                  </a:ext>
                </a:extLst>
              </p14:cNvPr>
              <p14:cNvContentPartPr/>
              <p14:nvPr/>
            </p14:nvContentPartPr>
            <p14:xfrm>
              <a:off x="1037434" y="3324981"/>
              <a:ext cx="386280" cy="15480"/>
            </p14:xfrm>
          </p:contentPart>
        </mc:Choice>
        <mc:Fallback xmlns="">
          <p:pic>
            <p:nvPicPr>
              <p:cNvPr id="333834" name="Ink 333833">
                <a:extLst>
                  <a:ext uri="{FF2B5EF4-FFF2-40B4-BE49-F238E27FC236}">
                    <a16:creationId xmlns:a16="http://schemas.microsoft.com/office/drawing/2014/main" id="{AE035A22-C06C-1398-664F-825997CDD870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1028794" y="3315981"/>
                <a:ext cx="403920" cy="33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7">
            <p14:nvContentPartPr>
              <p14:cNvPr id="333835" name="Ink 333834">
                <a:extLst>
                  <a:ext uri="{FF2B5EF4-FFF2-40B4-BE49-F238E27FC236}">
                    <a16:creationId xmlns:a16="http://schemas.microsoft.com/office/drawing/2014/main" id="{6FDE1046-A410-9E55-DA34-9A3AC2716006}"/>
                  </a:ext>
                </a:extLst>
              </p14:cNvPr>
              <p14:cNvContentPartPr/>
              <p14:nvPr/>
            </p14:nvContentPartPr>
            <p14:xfrm>
              <a:off x="1020154" y="2881821"/>
              <a:ext cx="564840" cy="469800"/>
            </p14:xfrm>
          </p:contentPart>
        </mc:Choice>
        <mc:Fallback xmlns="">
          <p:pic>
            <p:nvPicPr>
              <p:cNvPr id="333835" name="Ink 333834">
                <a:extLst>
                  <a:ext uri="{FF2B5EF4-FFF2-40B4-BE49-F238E27FC236}">
                    <a16:creationId xmlns:a16="http://schemas.microsoft.com/office/drawing/2014/main" id="{6FDE1046-A410-9E55-DA34-9A3AC2716006}"/>
                  </a:ext>
                </a:extLst>
              </p:cNvPr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1011154" y="2872821"/>
                <a:ext cx="582480" cy="487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9">
            <p14:nvContentPartPr>
              <p14:cNvPr id="333836" name="Ink 333835">
                <a:extLst>
                  <a:ext uri="{FF2B5EF4-FFF2-40B4-BE49-F238E27FC236}">
                    <a16:creationId xmlns:a16="http://schemas.microsoft.com/office/drawing/2014/main" id="{1E0B50C3-4FB3-4294-3309-E3A3D8549C58}"/>
                  </a:ext>
                </a:extLst>
              </p14:cNvPr>
              <p14:cNvContentPartPr/>
              <p14:nvPr/>
            </p14:nvContentPartPr>
            <p14:xfrm>
              <a:off x="1922674" y="3270981"/>
              <a:ext cx="1127520" cy="54360"/>
            </p14:xfrm>
          </p:contentPart>
        </mc:Choice>
        <mc:Fallback xmlns="">
          <p:pic>
            <p:nvPicPr>
              <p:cNvPr id="333836" name="Ink 333835">
                <a:extLst>
                  <a:ext uri="{FF2B5EF4-FFF2-40B4-BE49-F238E27FC236}">
                    <a16:creationId xmlns:a16="http://schemas.microsoft.com/office/drawing/2014/main" id="{1E0B50C3-4FB3-4294-3309-E3A3D8549C58}"/>
                  </a:ext>
                </a:extLst>
              </p:cNvPr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1914034" y="3261981"/>
                <a:ext cx="114516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1">
            <p14:nvContentPartPr>
              <p14:cNvPr id="333837" name="Ink 333836">
                <a:extLst>
                  <a:ext uri="{FF2B5EF4-FFF2-40B4-BE49-F238E27FC236}">
                    <a16:creationId xmlns:a16="http://schemas.microsoft.com/office/drawing/2014/main" id="{99AEDB73-DE92-895E-0B41-D773F7EB760F}"/>
                  </a:ext>
                </a:extLst>
              </p14:cNvPr>
              <p14:cNvContentPartPr/>
              <p14:nvPr/>
            </p14:nvContentPartPr>
            <p14:xfrm>
              <a:off x="9270634" y="2993781"/>
              <a:ext cx="5040" cy="14040"/>
            </p14:xfrm>
          </p:contentPart>
        </mc:Choice>
        <mc:Fallback xmlns="">
          <p:pic>
            <p:nvPicPr>
              <p:cNvPr id="333837" name="Ink 333836">
                <a:extLst>
                  <a:ext uri="{FF2B5EF4-FFF2-40B4-BE49-F238E27FC236}">
                    <a16:creationId xmlns:a16="http://schemas.microsoft.com/office/drawing/2014/main" id="{99AEDB73-DE92-895E-0B41-D773F7EB760F}"/>
                  </a:ext>
                </a:extLst>
              </p:cNvPr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9261634" y="2985141"/>
                <a:ext cx="22680" cy="3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3">
            <p14:nvContentPartPr>
              <p14:cNvPr id="333838" name="Ink 333837">
                <a:extLst>
                  <a:ext uri="{FF2B5EF4-FFF2-40B4-BE49-F238E27FC236}">
                    <a16:creationId xmlns:a16="http://schemas.microsoft.com/office/drawing/2014/main" id="{5978903E-D36A-3204-A50F-DFA1D867C19C}"/>
                  </a:ext>
                </a:extLst>
              </p14:cNvPr>
              <p14:cNvContentPartPr/>
              <p14:nvPr/>
            </p14:nvContentPartPr>
            <p14:xfrm>
              <a:off x="678154" y="4877661"/>
              <a:ext cx="2242800" cy="99360"/>
            </p14:xfrm>
          </p:contentPart>
        </mc:Choice>
        <mc:Fallback xmlns="">
          <p:pic>
            <p:nvPicPr>
              <p:cNvPr id="333838" name="Ink 333837">
                <a:extLst>
                  <a:ext uri="{FF2B5EF4-FFF2-40B4-BE49-F238E27FC236}">
                    <a16:creationId xmlns:a16="http://schemas.microsoft.com/office/drawing/2014/main" id="{5978903E-D36A-3204-A50F-DFA1D867C19C}"/>
                  </a:ext>
                </a:extLst>
              </p:cNvPr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669514" y="4869021"/>
                <a:ext cx="2260440" cy="11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5">
            <p14:nvContentPartPr>
              <p14:cNvPr id="333839" name="Ink 333838">
                <a:extLst>
                  <a:ext uri="{FF2B5EF4-FFF2-40B4-BE49-F238E27FC236}">
                    <a16:creationId xmlns:a16="http://schemas.microsoft.com/office/drawing/2014/main" id="{E506402C-903E-9444-6D77-E4DA84F7FCDB}"/>
                  </a:ext>
                </a:extLst>
              </p14:cNvPr>
              <p14:cNvContentPartPr/>
              <p14:nvPr/>
            </p14:nvContentPartPr>
            <p14:xfrm>
              <a:off x="1197994" y="5126061"/>
              <a:ext cx="1047600" cy="166320"/>
            </p14:xfrm>
          </p:contentPart>
        </mc:Choice>
        <mc:Fallback xmlns="">
          <p:pic>
            <p:nvPicPr>
              <p:cNvPr id="333839" name="Ink 333838">
                <a:extLst>
                  <a:ext uri="{FF2B5EF4-FFF2-40B4-BE49-F238E27FC236}">
                    <a16:creationId xmlns:a16="http://schemas.microsoft.com/office/drawing/2014/main" id="{E506402C-903E-9444-6D77-E4DA84F7FCDB}"/>
                  </a:ext>
                </a:extLst>
              </p:cNvPr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1189354" y="5117061"/>
                <a:ext cx="1065240" cy="183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7">
            <p14:nvContentPartPr>
              <p14:cNvPr id="333840" name="Ink 333839">
                <a:extLst>
                  <a:ext uri="{FF2B5EF4-FFF2-40B4-BE49-F238E27FC236}">
                    <a16:creationId xmlns:a16="http://schemas.microsoft.com/office/drawing/2014/main" id="{8D1264F6-400F-4B79-5926-A465093E9FFD}"/>
                  </a:ext>
                </a:extLst>
              </p14:cNvPr>
              <p14:cNvContentPartPr/>
              <p14:nvPr/>
            </p14:nvContentPartPr>
            <p14:xfrm>
              <a:off x="940234" y="5639421"/>
              <a:ext cx="4227840" cy="374040"/>
            </p14:xfrm>
          </p:contentPart>
        </mc:Choice>
        <mc:Fallback xmlns="">
          <p:pic>
            <p:nvPicPr>
              <p:cNvPr id="333840" name="Ink 333839">
                <a:extLst>
                  <a:ext uri="{FF2B5EF4-FFF2-40B4-BE49-F238E27FC236}">
                    <a16:creationId xmlns:a16="http://schemas.microsoft.com/office/drawing/2014/main" id="{8D1264F6-400F-4B79-5926-A465093E9FFD}"/>
                  </a:ext>
                </a:extLst>
              </p:cNvPr>
              <p:cNvPicPr/>
              <p:nvPr/>
            </p:nvPicPr>
            <p:blipFill>
              <a:blip r:embed="rId48"/>
              <a:stretch>
                <a:fillRect/>
              </a:stretch>
            </p:blipFill>
            <p:spPr>
              <a:xfrm>
                <a:off x="931234" y="5630781"/>
                <a:ext cx="4245480" cy="391680"/>
              </a:xfrm>
              <a:prstGeom prst="rect">
                <a:avLst/>
              </a:prstGeom>
            </p:spPr>
          </p:pic>
        </mc:Fallback>
      </mc:AlternateContent>
      <p:grpSp>
        <p:nvGrpSpPr>
          <p:cNvPr id="333842" name="Group 333841">
            <a:extLst>
              <a:ext uri="{FF2B5EF4-FFF2-40B4-BE49-F238E27FC236}">
                <a16:creationId xmlns:a16="http://schemas.microsoft.com/office/drawing/2014/main" id="{4A026002-F899-4FD1-1C2A-5514AC6238F4}"/>
              </a:ext>
            </a:extLst>
          </p:cNvPr>
          <p:cNvGrpSpPr/>
          <p:nvPr/>
        </p:nvGrpSpPr>
        <p:grpSpPr>
          <a:xfrm>
            <a:off x="6040714" y="3468621"/>
            <a:ext cx="1316880" cy="1108800"/>
            <a:chOff x="6040714" y="3468621"/>
            <a:chExt cx="1316880" cy="1108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7" name="Ink 6">
                  <a:extLst>
                    <a:ext uri="{FF2B5EF4-FFF2-40B4-BE49-F238E27FC236}">
                      <a16:creationId xmlns:a16="http://schemas.microsoft.com/office/drawing/2014/main" id="{88F3B249-5671-A076-A1FF-4C4E43185F20}"/>
                    </a:ext>
                  </a:extLst>
                </p14:cNvPr>
                <p14:cNvContentPartPr/>
                <p14:nvPr/>
              </p14:nvContentPartPr>
              <p14:xfrm>
                <a:off x="6645154" y="3550341"/>
                <a:ext cx="405000" cy="235800"/>
              </p14:xfrm>
            </p:contentPart>
          </mc:Choice>
          <mc:Fallback xmlns="">
            <p:pic>
              <p:nvPicPr>
                <p:cNvPr id="7" name="Ink 6">
                  <a:extLst>
                    <a:ext uri="{FF2B5EF4-FFF2-40B4-BE49-F238E27FC236}">
                      <a16:creationId xmlns:a16="http://schemas.microsoft.com/office/drawing/2014/main" id="{88F3B249-5671-A076-A1FF-4C4E43185F20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6636154" y="3541701"/>
                  <a:ext cx="422640" cy="25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E7E68237-A3C8-72EE-D3B2-D97C35E5B209}"/>
                    </a:ext>
                  </a:extLst>
                </p14:cNvPr>
                <p14:cNvContentPartPr/>
                <p14:nvPr/>
              </p14:nvContentPartPr>
              <p14:xfrm>
                <a:off x="6075994" y="3538821"/>
                <a:ext cx="212040" cy="25596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E7E68237-A3C8-72EE-D3B2-D97C35E5B209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6066994" y="3530181"/>
                  <a:ext cx="229680" cy="27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EBEF56E4-8C57-1407-A1C0-297BDA4BC161}"/>
                    </a:ext>
                  </a:extLst>
                </p14:cNvPr>
                <p14:cNvContentPartPr/>
                <p14:nvPr/>
              </p14:nvContentPartPr>
              <p14:xfrm>
                <a:off x="6559114" y="3468621"/>
                <a:ext cx="34200" cy="2016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EBEF56E4-8C57-1407-A1C0-297BDA4BC161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6550474" y="3459621"/>
                  <a:ext cx="51840" cy="3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9955659A-FA1C-56CA-54A6-8F5C8515369E}"/>
                    </a:ext>
                  </a:extLst>
                </p14:cNvPr>
                <p14:cNvContentPartPr/>
                <p14:nvPr/>
              </p14:nvContentPartPr>
              <p14:xfrm>
                <a:off x="6330514" y="3514701"/>
                <a:ext cx="26280" cy="1836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9955659A-FA1C-56CA-54A6-8F5C8515369E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6321514" y="3506061"/>
                  <a:ext cx="4392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DEE4EC7E-6FA1-9504-AA67-A2F7B5C49616}"/>
                    </a:ext>
                  </a:extLst>
                </p14:cNvPr>
                <p14:cNvContentPartPr/>
                <p14:nvPr/>
              </p14:nvContentPartPr>
              <p14:xfrm>
                <a:off x="6539314" y="3837621"/>
                <a:ext cx="38160" cy="29844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DEE4EC7E-6FA1-9504-AA67-A2F7B5C49616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6530674" y="3828981"/>
                  <a:ext cx="55800" cy="31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A2F21E12-5419-23C7-B120-7BC4B7302BA1}"/>
                    </a:ext>
                  </a:extLst>
                </p14:cNvPr>
                <p14:cNvContentPartPr/>
                <p14:nvPr/>
              </p14:nvContentPartPr>
              <p14:xfrm>
                <a:off x="6506554" y="3843021"/>
                <a:ext cx="153720" cy="11736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A2F21E12-5419-23C7-B120-7BC4B7302BA1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6497554" y="3834381"/>
                  <a:ext cx="171360" cy="13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E9B66F80-F9A0-DA8B-120B-267A2E9240BB}"/>
                    </a:ext>
                  </a:extLst>
                </p14:cNvPr>
                <p14:cNvContentPartPr/>
                <p14:nvPr/>
              </p14:nvContentPartPr>
              <p14:xfrm>
                <a:off x="6384874" y="4281501"/>
                <a:ext cx="124200" cy="21384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E9B66F80-F9A0-DA8B-120B-267A2E9240BB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6376234" y="4272861"/>
                  <a:ext cx="141840" cy="23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7C17C408-0067-BB23-6123-D0FBB5D449D2}"/>
                    </a:ext>
                  </a:extLst>
                </p14:cNvPr>
                <p14:cNvContentPartPr/>
                <p14:nvPr/>
              </p14:nvContentPartPr>
              <p14:xfrm>
                <a:off x="6542914" y="4161621"/>
                <a:ext cx="222840" cy="25056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7C17C408-0067-BB23-6123-D0FBB5D449D2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6533914" y="4152621"/>
                  <a:ext cx="240480" cy="26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95911746-75CE-037F-718B-01205FFA2BA2}"/>
                    </a:ext>
                  </a:extLst>
                </p14:cNvPr>
                <p14:cNvContentPartPr/>
                <p14:nvPr/>
              </p14:nvContentPartPr>
              <p14:xfrm>
                <a:off x="6811474" y="4199061"/>
                <a:ext cx="81000" cy="13860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95911746-75CE-037F-718B-01205FFA2BA2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6802834" y="4190421"/>
                  <a:ext cx="98640" cy="156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D8AE90B5-4796-B364-851E-E71B1D824B7B}"/>
                    </a:ext>
                  </a:extLst>
                </p14:cNvPr>
                <p14:cNvContentPartPr/>
                <p14:nvPr/>
              </p14:nvContentPartPr>
              <p14:xfrm>
                <a:off x="6910474" y="4062261"/>
                <a:ext cx="29880" cy="18396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D8AE90B5-4796-B364-851E-E71B1D824B7B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6901834" y="4053621"/>
                  <a:ext cx="47520" cy="20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39075391-1A29-7104-8515-AA3B0720EC36}"/>
                    </a:ext>
                  </a:extLst>
                </p14:cNvPr>
                <p14:cNvContentPartPr/>
                <p14:nvPr/>
              </p14:nvContentPartPr>
              <p14:xfrm>
                <a:off x="6887074" y="4102221"/>
                <a:ext cx="128520" cy="10188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39075391-1A29-7104-8515-AA3B0720EC36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6878434" y="4093581"/>
                  <a:ext cx="146160" cy="11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A57350BE-8FDC-2DEE-49CB-7C72D9BBA173}"/>
                    </a:ext>
                  </a:extLst>
                </p14:cNvPr>
                <p14:cNvContentPartPr/>
                <p14:nvPr/>
              </p14:nvContentPartPr>
              <p14:xfrm>
                <a:off x="7040794" y="3943821"/>
                <a:ext cx="165240" cy="23472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A57350BE-8FDC-2DEE-49CB-7C72D9BBA173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7032154" y="3935181"/>
                  <a:ext cx="182880" cy="25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C44975C1-869D-8DF5-81CA-7D3425A3579C}"/>
                    </a:ext>
                  </a:extLst>
                </p14:cNvPr>
                <p14:cNvContentPartPr/>
                <p14:nvPr/>
              </p14:nvContentPartPr>
              <p14:xfrm>
                <a:off x="7152754" y="3960381"/>
                <a:ext cx="204840" cy="11268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C44975C1-869D-8DF5-81CA-7D3425A3579C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7143754" y="3951381"/>
                  <a:ext cx="222480" cy="13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860FFA70-2E00-D156-2848-6410C4EAAD99}"/>
                    </a:ext>
                  </a:extLst>
                </p14:cNvPr>
                <p14:cNvContentPartPr/>
                <p14:nvPr/>
              </p14:nvContentPartPr>
              <p14:xfrm>
                <a:off x="6040714" y="3530181"/>
                <a:ext cx="312480" cy="31932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860FFA70-2E00-D156-2848-6410C4EAAD99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6032074" y="3521541"/>
                  <a:ext cx="330120" cy="33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2559A8A5-62D7-F8E7-02F9-EB07485C3064}"/>
                    </a:ext>
                  </a:extLst>
                </p14:cNvPr>
                <p14:cNvContentPartPr/>
                <p14:nvPr/>
              </p14:nvContentPartPr>
              <p14:xfrm>
                <a:off x="6826594" y="3757341"/>
                <a:ext cx="19440" cy="2520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2559A8A5-62D7-F8E7-02F9-EB07485C3064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6817594" y="3748341"/>
                  <a:ext cx="37080" cy="4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">
              <p14:nvContentPartPr>
                <p14:cNvPr id="333841" name="Ink 333840">
                  <a:extLst>
                    <a:ext uri="{FF2B5EF4-FFF2-40B4-BE49-F238E27FC236}">
                      <a16:creationId xmlns:a16="http://schemas.microsoft.com/office/drawing/2014/main" id="{2120B79B-2944-19D2-919C-5FAA5C53FD69}"/>
                    </a:ext>
                  </a:extLst>
                </p14:cNvPr>
                <p14:cNvContentPartPr/>
                <p14:nvPr/>
              </p14:nvContentPartPr>
              <p14:xfrm>
                <a:off x="6735154" y="4232901"/>
                <a:ext cx="439920" cy="344520"/>
              </p14:xfrm>
            </p:contentPart>
          </mc:Choice>
          <mc:Fallback xmlns="">
            <p:pic>
              <p:nvPicPr>
                <p:cNvPr id="333841" name="Ink 333840">
                  <a:extLst>
                    <a:ext uri="{FF2B5EF4-FFF2-40B4-BE49-F238E27FC236}">
                      <a16:creationId xmlns:a16="http://schemas.microsoft.com/office/drawing/2014/main" id="{2120B79B-2944-19D2-919C-5FAA5C53FD69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6726154" y="4224261"/>
                  <a:ext cx="457560" cy="3621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81">
            <p14:nvContentPartPr>
              <p14:cNvPr id="333843" name="Ink 333842">
                <a:extLst>
                  <a:ext uri="{FF2B5EF4-FFF2-40B4-BE49-F238E27FC236}">
                    <a16:creationId xmlns:a16="http://schemas.microsoft.com/office/drawing/2014/main" id="{47BD7414-4B05-9B43-AB8D-A7AC295EE65E}"/>
                  </a:ext>
                </a:extLst>
              </p14:cNvPr>
              <p14:cNvContentPartPr/>
              <p14:nvPr/>
            </p14:nvContentPartPr>
            <p14:xfrm>
              <a:off x="9126994" y="2273781"/>
              <a:ext cx="11160" cy="72720"/>
            </p14:xfrm>
          </p:contentPart>
        </mc:Choice>
        <mc:Fallback xmlns="">
          <p:pic>
            <p:nvPicPr>
              <p:cNvPr id="333843" name="Ink 333842">
                <a:extLst>
                  <a:ext uri="{FF2B5EF4-FFF2-40B4-BE49-F238E27FC236}">
                    <a16:creationId xmlns:a16="http://schemas.microsoft.com/office/drawing/2014/main" id="{47BD7414-4B05-9B43-AB8D-A7AC295EE65E}"/>
                  </a:ext>
                </a:extLst>
              </p:cNvPr>
              <p:cNvPicPr/>
              <p:nvPr/>
            </p:nvPicPr>
            <p:blipFill>
              <a:blip r:embed="rId82"/>
              <a:stretch>
                <a:fillRect/>
              </a:stretch>
            </p:blipFill>
            <p:spPr>
              <a:xfrm>
                <a:off x="9118354" y="2265141"/>
                <a:ext cx="28800" cy="90360"/>
              </a:xfrm>
              <a:prstGeom prst="rect">
                <a:avLst/>
              </a:prstGeom>
            </p:spPr>
          </p:pic>
        </mc:Fallback>
      </mc:AlternateContent>
      <p:grpSp>
        <p:nvGrpSpPr>
          <p:cNvPr id="333846" name="Group 333845">
            <a:extLst>
              <a:ext uri="{FF2B5EF4-FFF2-40B4-BE49-F238E27FC236}">
                <a16:creationId xmlns:a16="http://schemas.microsoft.com/office/drawing/2014/main" id="{D164BC78-498E-0E7D-8849-C53FA54D09A0}"/>
              </a:ext>
            </a:extLst>
          </p:cNvPr>
          <p:cNvGrpSpPr/>
          <p:nvPr/>
        </p:nvGrpSpPr>
        <p:grpSpPr>
          <a:xfrm>
            <a:off x="6437074" y="2055981"/>
            <a:ext cx="185400" cy="243720"/>
            <a:chOff x="6437074" y="2055981"/>
            <a:chExt cx="185400" cy="243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3">
              <p14:nvContentPartPr>
                <p14:cNvPr id="333844" name="Ink 333843">
                  <a:extLst>
                    <a:ext uri="{FF2B5EF4-FFF2-40B4-BE49-F238E27FC236}">
                      <a16:creationId xmlns:a16="http://schemas.microsoft.com/office/drawing/2014/main" id="{12A1DF3B-73C0-0794-D2EF-57B17B28A11F}"/>
                    </a:ext>
                  </a:extLst>
                </p14:cNvPr>
                <p14:cNvContentPartPr/>
                <p14:nvPr/>
              </p14:nvContentPartPr>
              <p14:xfrm>
                <a:off x="6441754" y="2055981"/>
                <a:ext cx="180720" cy="243720"/>
              </p14:xfrm>
            </p:contentPart>
          </mc:Choice>
          <mc:Fallback xmlns="">
            <p:pic>
              <p:nvPicPr>
                <p:cNvPr id="333844" name="Ink 333843">
                  <a:extLst>
                    <a:ext uri="{FF2B5EF4-FFF2-40B4-BE49-F238E27FC236}">
                      <a16:creationId xmlns:a16="http://schemas.microsoft.com/office/drawing/2014/main" id="{12A1DF3B-73C0-0794-D2EF-57B17B28A11F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6432754" y="2047341"/>
                  <a:ext cx="198360" cy="26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5">
              <p14:nvContentPartPr>
                <p14:cNvPr id="333845" name="Ink 333844">
                  <a:extLst>
                    <a:ext uri="{FF2B5EF4-FFF2-40B4-BE49-F238E27FC236}">
                      <a16:creationId xmlns:a16="http://schemas.microsoft.com/office/drawing/2014/main" id="{D011E121-489A-B5F1-E284-ED766511775A}"/>
                    </a:ext>
                  </a:extLst>
                </p14:cNvPr>
                <p14:cNvContentPartPr/>
                <p14:nvPr/>
              </p14:nvContentPartPr>
              <p14:xfrm>
                <a:off x="6437074" y="2183421"/>
                <a:ext cx="136800" cy="114840"/>
              </p14:xfrm>
            </p:contentPart>
          </mc:Choice>
          <mc:Fallback xmlns="">
            <p:pic>
              <p:nvPicPr>
                <p:cNvPr id="333845" name="Ink 333844">
                  <a:extLst>
                    <a:ext uri="{FF2B5EF4-FFF2-40B4-BE49-F238E27FC236}">
                      <a16:creationId xmlns:a16="http://schemas.microsoft.com/office/drawing/2014/main" id="{D011E121-489A-B5F1-E284-ED766511775A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6428074" y="2174781"/>
                  <a:ext cx="154440" cy="1324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33854" name="Group 333853">
            <a:extLst>
              <a:ext uri="{FF2B5EF4-FFF2-40B4-BE49-F238E27FC236}">
                <a16:creationId xmlns:a16="http://schemas.microsoft.com/office/drawing/2014/main" id="{E6E18C1E-AE8C-0B5C-0425-B434FB28CEC7}"/>
              </a:ext>
            </a:extLst>
          </p:cNvPr>
          <p:cNvGrpSpPr/>
          <p:nvPr/>
        </p:nvGrpSpPr>
        <p:grpSpPr>
          <a:xfrm>
            <a:off x="6664954" y="2608941"/>
            <a:ext cx="762840" cy="509400"/>
            <a:chOff x="6664954" y="2608941"/>
            <a:chExt cx="762840" cy="5094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7">
              <p14:nvContentPartPr>
                <p14:cNvPr id="333847" name="Ink 333846">
                  <a:extLst>
                    <a:ext uri="{FF2B5EF4-FFF2-40B4-BE49-F238E27FC236}">
                      <a16:creationId xmlns:a16="http://schemas.microsoft.com/office/drawing/2014/main" id="{1E75F0FB-502D-9223-7419-F02B09C44A8E}"/>
                    </a:ext>
                  </a:extLst>
                </p14:cNvPr>
                <p14:cNvContentPartPr/>
                <p14:nvPr/>
              </p14:nvContentPartPr>
              <p14:xfrm>
                <a:off x="6664954" y="2742141"/>
                <a:ext cx="122040" cy="376200"/>
              </p14:xfrm>
            </p:contentPart>
          </mc:Choice>
          <mc:Fallback xmlns="">
            <p:pic>
              <p:nvPicPr>
                <p:cNvPr id="333847" name="Ink 333846">
                  <a:extLst>
                    <a:ext uri="{FF2B5EF4-FFF2-40B4-BE49-F238E27FC236}">
                      <a16:creationId xmlns:a16="http://schemas.microsoft.com/office/drawing/2014/main" id="{1E75F0FB-502D-9223-7419-F02B09C44A8E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6655954" y="2733141"/>
                  <a:ext cx="139680" cy="39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9">
              <p14:nvContentPartPr>
                <p14:cNvPr id="333848" name="Ink 333847">
                  <a:extLst>
                    <a:ext uri="{FF2B5EF4-FFF2-40B4-BE49-F238E27FC236}">
                      <a16:creationId xmlns:a16="http://schemas.microsoft.com/office/drawing/2014/main" id="{4CD041A5-8701-A327-886D-7B63EAFBB73A}"/>
                    </a:ext>
                  </a:extLst>
                </p14:cNvPr>
                <p14:cNvContentPartPr/>
                <p14:nvPr/>
              </p14:nvContentPartPr>
              <p14:xfrm>
                <a:off x="6920914" y="2831421"/>
                <a:ext cx="72720" cy="120600"/>
              </p14:xfrm>
            </p:contentPart>
          </mc:Choice>
          <mc:Fallback xmlns="">
            <p:pic>
              <p:nvPicPr>
                <p:cNvPr id="333848" name="Ink 333847">
                  <a:extLst>
                    <a:ext uri="{FF2B5EF4-FFF2-40B4-BE49-F238E27FC236}">
                      <a16:creationId xmlns:a16="http://schemas.microsoft.com/office/drawing/2014/main" id="{4CD041A5-8701-A327-886D-7B63EAFBB73A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6911914" y="2822781"/>
                  <a:ext cx="90360" cy="13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1">
              <p14:nvContentPartPr>
                <p14:cNvPr id="333849" name="Ink 333848">
                  <a:extLst>
                    <a:ext uri="{FF2B5EF4-FFF2-40B4-BE49-F238E27FC236}">
                      <a16:creationId xmlns:a16="http://schemas.microsoft.com/office/drawing/2014/main" id="{DBC6D364-82ED-486A-4331-AF5862EC9D7F}"/>
                    </a:ext>
                  </a:extLst>
                </p14:cNvPr>
                <p14:cNvContentPartPr/>
                <p14:nvPr/>
              </p14:nvContentPartPr>
              <p14:xfrm>
                <a:off x="6938554" y="2701101"/>
                <a:ext cx="98640" cy="187560"/>
              </p14:xfrm>
            </p:contentPart>
          </mc:Choice>
          <mc:Fallback xmlns="">
            <p:pic>
              <p:nvPicPr>
                <p:cNvPr id="333849" name="Ink 333848">
                  <a:extLst>
                    <a:ext uri="{FF2B5EF4-FFF2-40B4-BE49-F238E27FC236}">
                      <a16:creationId xmlns:a16="http://schemas.microsoft.com/office/drawing/2014/main" id="{DBC6D364-82ED-486A-4331-AF5862EC9D7F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6929914" y="2692101"/>
                  <a:ext cx="116280" cy="20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3">
              <p14:nvContentPartPr>
                <p14:cNvPr id="333850" name="Ink 333849">
                  <a:extLst>
                    <a:ext uri="{FF2B5EF4-FFF2-40B4-BE49-F238E27FC236}">
                      <a16:creationId xmlns:a16="http://schemas.microsoft.com/office/drawing/2014/main" id="{DF972D80-B8E4-7610-99C5-D1F83328B90F}"/>
                    </a:ext>
                  </a:extLst>
                </p14:cNvPr>
                <p14:cNvContentPartPr/>
                <p14:nvPr/>
              </p14:nvContentPartPr>
              <p14:xfrm>
                <a:off x="7053754" y="2784981"/>
                <a:ext cx="66960" cy="69480"/>
              </p14:xfrm>
            </p:contentPart>
          </mc:Choice>
          <mc:Fallback xmlns="">
            <p:pic>
              <p:nvPicPr>
                <p:cNvPr id="333850" name="Ink 333849">
                  <a:extLst>
                    <a:ext uri="{FF2B5EF4-FFF2-40B4-BE49-F238E27FC236}">
                      <a16:creationId xmlns:a16="http://schemas.microsoft.com/office/drawing/2014/main" id="{DF972D80-B8E4-7610-99C5-D1F83328B90F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7045114" y="2775981"/>
                  <a:ext cx="84600" cy="8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">
              <p14:nvContentPartPr>
                <p14:cNvPr id="333851" name="Ink 333850">
                  <a:extLst>
                    <a:ext uri="{FF2B5EF4-FFF2-40B4-BE49-F238E27FC236}">
                      <a16:creationId xmlns:a16="http://schemas.microsoft.com/office/drawing/2014/main" id="{762BE966-53B3-27CD-A266-D10278690358}"/>
                    </a:ext>
                  </a:extLst>
                </p14:cNvPr>
                <p14:cNvContentPartPr/>
                <p14:nvPr/>
              </p14:nvContentPartPr>
              <p14:xfrm>
                <a:off x="7103434" y="2729181"/>
                <a:ext cx="139320" cy="97560"/>
              </p14:xfrm>
            </p:contentPart>
          </mc:Choice>
          <mc:Fallback xmlns="">
            <p:pic>
              <p:nvPicPr>
                <p:cNvPr id="333851" name="Ink 333850">
                  <a:extLst>
                    <a:ext uri="{FF2B5EF4-FFF2-40B4-BE49-F238E27FC236}">
                      <a16:creationId xmlns:a16="http://schemas.microsoft.com/office/drawing/2014/main" id="{762BE966-53B3-27CD-A266-D10278690358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7094794" y="2720181"/>
                  <a:ext cx="156960" cy="11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">
              <p14:nvContentPartPr>
                <p14:cNvPr id="333852" name="Ink 333851">
                  <a:extLst>
                    <a:ext uri="{FF2B5EF4-FFF2-40B4-BE49-F238E27FC236}">
                      <a16:creationId xmlns:a16="http://schemas.microsoft.com/office/drawing/2014/main" id="{8A7FB15D-3184-E640-6B18-E3DCACC16201}"/>
                    </a:ext>
                  </a:extLst>
                </p14:cNvPr>
                <p14:cNvContentPartPr/>
                <p14:nvPr/>
              </p14:nvContentPartPr>
              <p14:xfrm>
                <a:off x="7262554" y="2684181"/>
                <a:ext cx="41040" cy="77760"/>
              </p14:xfrm>
            </p:contentPart>
          </mc:Choice>
          <mc:Fallback xmlns="">
            <p:pic>
              <p:nvPicPr>
                <p:cNvPr id="333852" name="Ink 333851">
                  <a:extLst>
                    <a:ext uri="{FF2B5EF4-FFF2-40B4-BE49-F238E27FC236}">
                      <a16:creationId xmlns:a16="http://schemas.microsoft.com/office/drawing/2014/main" id="{8A7FB15D-3184-E640-6B18-E3DCACC16201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7253914" y="2675181"/>
                  <a:ext cx="58680" cy="9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9">
              <p14:nvContentPartPr>
                <p14:cNvPr id="333853" name="Ink 333852">
                  <a:extLst>
                    <a:ext uri="{FF2B5EF4-FFF2-40B4-BE49-F238E27FC236}">
                      <a16:creationId xmlns:a16="http://schemas.microsoft.com/office/drawing/2014/main" id="{C6DABE6C-24BA-FDA9-7B9E-5DF311948157}"/>
                    </a:ext>
                  </a:extLst>
                </p14:cNvPr>
                <p14:cNvContentPartPr/>
                <p14:nvPr/>
              </p14:nvContentPartPr>
              <p14:xfrm>
                <a:off x="7309714" y="2608941"/>
                <a:ext cx="118080" cy="99360"/>
              </p14:xfrm>
            </p:contentPart>
          </mc:Choice>
          <mc:Fallback xmlns="">
            <p:pic>
              <p:nvPicPr>
                <p:cNvPr id="333853" name="Ink 333852">
                  <a:extLst>
                    <a:ext uri="{FF2B5EF4-FFF2-40B4-BE49-F238E27FC236}">
                      <a16:creationId xmlns:a16="http://schemas.microsoft.com/office/drawing/2014/main" id="{C6DABE6C-24BA-FDA9-7B9E-5DF311948157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7300714" y="2600301"/>
                  <a:ext cx="135720" cy="117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01">
            <p14:nvContentPartPr>
              <p14:cNvPr id="333855" name="Ink 333854">
                <a:extLst>
                  <a:ext uri="{FF2B5EF4-FFF2-40B4-BE49-F238E27FC236}">
                    <a16:creationId xmlns:a16="http://schemas.microsoft.com/office/drawing/2014/main" id="{C4988018-336B-A76C-2A15-41CDEF1ADFF6}"/>
                  </a:ext>
                </a:extLst>
              </p14:cNvPr>
              <p14:cNvContentPartPr/>
              <p14:nvPr/>
            </p14:nvContentPartPr>
            <p14:xfrm>
              <a:off x="6599434" y="2771301"/>
              <a:ext cx="9000" cy="15480"/>
            </p14:xfrm>
          </p:contentPart>
        </mc:Choice>
        <mc:Fallback xmlns="">
          <p:pic>
            <p:nvPicPr>
              <p:cNvPr id="333855" name="Ink 333854">
                <a:extLst>
                  <a:ext uri="{FF2B5EF4-FFF2-40B4-BE49-F238E27FC236}">
                    <a16:creationId xmlns:a16="http://schemas.microsoft.com/office/drawing/2014/main" id="{C4988018-336B-A76C-2A15-41CDEF1ADFF6}"/>
                  </a:ext>
                </a:extLst>
              </p:cNvPr>
              <p:cNvPicPr/>
              <p:nvPr/>
            </p:nvPicPr>
            <p:blipFill>
              <a:blip r:embed="rId102"/>
              <a:stretch>
                <a:fillRect/>
              </a:stretch>
            </p:blipFill>
            <p:spPr>
              <a:xfrm>
                <a:off x="6590434" y="2762301"/>
                <a:ext cx="26640" cy="33120"/>
              </a:xfrm>
              <a:prstGeom prst="rect">
                <a:avLst/>
              </a:prstGeom>
            </p:spPr>
          </p:pic>
        </mc:Fallback>
      </mc:AlternateContent>
      <p:grpSp>
        <p:nvGrpSpPr>
          <p:cNvPr id="333862" name="Group 333861">
            <a:extLst>
              <a:ext uri="{FF2B5EF4-FFF2-40B4-BE49-F238E27FC236}">
                <a16:creationId xmlns:a16="http://schemas.microsoft.com/office/drawing/2014/main" id="{26C9CC22-34A2-B132-EF16-8BBA20B8D158}"/>
              </a:ext>
            </a:extLst>
          </p:cNvPr>
          <p:cNvGrpSpPr/>
          <p:nvPr/>
        </p:nvGrpSpPr>
        <p:grpSpPr>
          <a:xfrm>
            <a:off x="6065554" y="1395741"/>
            <a:ext cx="617760" cy="535680"/>
            <a:chOff x="6065554" y="1395741"/>
            <a:chExt cx="617760" cy="535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3">
              <p14:nvContentPartPr>
                <p14:cNvPr id="333856" name="Ink 333855">
                  <a:extLst>
                    <a:ext uri="{FF2B5EF4-FFF2-40B4-BE49-F238E27FC236}">
                      <a16:creationId xmlns:a16="http://schemas.microsoft.com/office/drawing/2014/main" id="{9B9FE955-E393-D349-7DD4-3D330E6EF726}"/>
                    </a:ext>
                  </a:extLst>
                </p14:cNvPr>
                <p14:cNvContentPartPr/>
                <p14:nvPr/>
              </p14:nvContentPartPr>
              <p14:xfrm>
                <a:off x="6065554" y="1673661"/>
                <a:ext cx="164160" cy="257760"/>
              </p14:xfrm>
            </p:contentPart>
          </mc:Choice>
          <mc:Fallback xmlns="">
            <p:pic>
              <p:nvPicPr>
                <p:cNvPr id="333856" name="Ink 333855">
                  <a:extLst>
                    <a:ext uri="{FF2B5EF4-FFF2-40B4-BE49-F238E27FC236}">
                      <a16:creationId xmlns:a16="http://schemas.microsoft.com/office/drawing/2014/main" id="{9B9FE955-E393-D349-7DD4-3D330E6EF726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6056554" y="1665021"/>
                  <a:ext cx="181800" cy="27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5">
              <p14:nvContentPartPr>
                <p14:cNvPr id="333857" name="Ink 333856">
                  <a:extLst>
                    <a:ext uri="{FF2B5EF4-FFF2-40B4-BE49-F238E27FC236}">
                      <a16:creationId xmlns:a16="http://schemas.microsoft.com/office/drawing/2014/main" id="{D6356FE8-8DE6-602C-79AB-1C4F0C49CE93}"/>
                    </a:ext>
                  </a:extLst>
                </p14:cNvPr>
                <p14:cNvContentPartPr/>
                <p14:nvPr/>
              </p14:nvContentPartPr>
              <p14:xfrm>
                <a:off x="6212434" y="1652421"/>
                <a:ext cx="72720" cy="155520"/>
              </p14:xfrm>
            </p:contentPart>
          </mc:Choice>
          <mc:Fallback xmlns="">
            <p:pic>
              <p:nvPicPr>
                <p:cNvPr id="333857" name="Ink 333856">
                  <a:extLst>
                    <a:ext uri="{FF2B5EF4-FFF2-40B4-BE49-F238E27FC236}">
                      <a16:creationId xmlns:a16="http://schemas.microsoft.com/office/drawing/2014/main" id="{D6356FE8-8DE6-602C-79AB-1C4F0C49CE93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6203794" y="1643421"/>
                  <a:ext cx="90360" cy="17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7">
              <p14:nvContentPartPr>
                <p14:cNvPr id="333858" name="Ink 333857">
                  <a:extLst>
                    <a:ext uri="{FF2B5EF4-FFF2-40B4-BE49-F238E27FC236}">
                      <a16:creationId xmlns:a16="http://schemas.microsoft.com/office/drawing/2014/main" id="{50A3FE8B-FB42-4649-5FBB-09477A0136B7}"/>
                    </a:ext>
                  </a:extLst>
                </p14:cNvPr>
                <p14:cNvContentPartPr/>
                <p14:nvPr/>
              </p14:nvContentPartPr>
              <p14:xfrm>
                <a:off x="6218554" y="1587981"/>
                <a:ext cx="121320" cy="155160"/>
              </p14:xfrm>
            </p:contentPart>
          </mc:Choice>
          <mc:Fallback xmlns="">
            <p:pic>
              <p:nvPicPr>
                <p:cNvPr id="333858" name="Ink 333857">
                  <a:extLst>
                    <a:ext uri="{FF2B5EF4-FFF2-40B4-BE49-F238E27FC236}">
                      <a16:creationId xmlns:a16="http://schemas.microsoft.com/office/drawing/2014/main" id="{50A3FE8B-FB42-4649-5FBB-09477A0136B7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6209554" y="1578981"/>
                  <a:ext cx="138960" cy="17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9">
              <p14:nvContentPartPr>
                <p14:cNvPr id="333859" name="Ink 333858">
                  <a:extLst>
                    <a:ext uri="{FF2B5EF4-FFF2-40B4-BE49-F238E27FC236}">
                      <a16:creationId xmlns:a16="http://schemas.microsoft.com/office/drawing/2014/main" id="{5CD9359E-EE11-180D-0F93-734CD2763F9B}"/>
                    </a:ext>
                  </a:extLst>
                </p14:cNvPr>
                <p14:cNvContentPartPr/>
                <p14:nvPr/>
              </p14:nvContentPartPr>
              <p14:xfrm>
                <a:off x="6290914" y="1735221"/>
                <a:ext cx="116640" cy="102240"/>
              </p14:xfrm>
            </p:contentPart>
          </mc:Choice>
          <mc:Fallback xmlns="">
            <p:pic>
              <p:nvPicPr>
                <p:cNvPr id="333859" name="Ink 333858">
                  <a:extLst>
                    <a:ext uri="{FF2B5EF4-FFF2-40B4-BE49-F238E27FC236}">
                      <a16:creationId xmlns:a16="http://schemas.microsoft.com/office/drawing/2014/main" id="{5CD9359E-EE11-180D-0F93-734CD2763F9B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6281914" y="1726581"/>
                  <a:ext cx="134280" cy="11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1">
              <p14:nvContentPartPr>
                <p14:cNvPr id="333860" name="Ink 333859">
                  <a:extLst>
                    <a:ext uri="{FF2B5EF4-FFF2-40B4-BE49-F238E27FC236}">
                      <a16:creationId xmlns:a16="http://schemas.microsoft.com/office/drawing/2014/main" id="{09FB5DA5-3323-F303-1883-4B15673CC169}"/>
                    </a:ext>
                  </a:extLst>
                </p14:cNvPr>
                <p14:cNvContentPartPr/>
                <p14:nvPr/>
              </p14:nvContentPartPr>
              <p14:xfrm>
                <a:off x="6395674" y="1564221"/>
                <a:ext cx="140040" cy="214560"/>
              </p14:xfrm>
            </p:contentPart>
          </mc:Choice>
          <mc:Fallback xmlns="">
            <p:pic>
              <p:nvPicPr>
                <p:cNvPr id="333860" name="Ink 333859">
                  <a:extLst>
                    <a:ext uri="{FF2B5EF4-FFF2-40B4-BE49-F238E27FC236}">
                      <a16:creationId xmlns:a16="http://schemas.microsoft.com/office/drawing/2014/main" id="{09FB5DA5-3323-F303-1883-4B15673CC169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6386674" y="1555221"/>
                  <a:ext cx="157680" cy="23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3">
              <p14:nvContentPartPr>
                <p14:cNvPr id="333861" name="Ink 333860">
                  <a:extLst>
                    <a:ext uri="{FF2B5EF4-FFF2-40B4-BE49-F238E27FC236}">
                      <a16:creationId xmlns:a16="http://schemas.microsoft.com/office/drawing/2014/main" id="{0B7EEB31-547F-5BC6-1DB1-54190F922346}"/>
                    </a:ext>
                  </a:extLst>
                </p14:cNvPr>
                <p14:cNvContentPartPr/>
                <p14:nvPr/>
              </p14:nvContentPartPr>
              <p14:xfrm>
                <a:off x="6513394" y="1395741"/>
                <a:ext cx="169920" cy="350640"/>
              </p14:xfrm>
            </p:contentPart>
          </mc:Choice>
          <mc:Fallback xmlns="">
            <p:pic>
              <p:nvPicPr>
                <p:cNvPr id="333861" name="Ink 333860">
                  <a:extLst>
                    <a:ext uri="{FF2B5EF4-FFF2-40B4-BE49-F238E27FC236}">
                      <a16:creationId xmlns:a16="http://schemas.microsoft.com/office/drawing/2014/main" id="{0B7EEB31-547F-5BC6-1DB1-54190F922346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6504754" y="1386741"/>
                  <a:ext cx="187560" cy="3682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33871" name="Group 333870">
            <a:extLst>
              <a:ext uri="{FF2B5EF4-FFF2-40B4-BE49-F238E27FC236}">
                <a16:creationId xmlns:a16="http://schemas.microsoft.com/office/drawing/2014/main" id="{042679C5-345F-9934-5FC5-BA052AC751A8}"/>
              </a:ext>
            </a:extLst>
          </p:cNvPr>
          <p:cNvGrpSpPr/>
          <p:nvPr/>
        </p:nvGrpSpPr>
        <p:grpSpPr>
          <a:xfrm>
            <a:off x="7484314" y="436701"/>
            <a:ext cx="630720" cy="636120"/>
            <a:chOff x="7484314" y="436701"/>
            <a:chExt cx="630720" cy="636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5">
              <p14:nvContentPartPr>
                <p14:cNvPr id="333863" name="Ink 333862">
                  <a:extLst>
                    <a:ext uri="{FF2B5EF4-FFF2-40B4-BE49-F238E27FC236}">
                      <a16:creationId xmlns:a16="http://schemas.microsoft.com/office/drawing/2014/main" id="{F0A03961-805D-9967-89E8-671A192090DC}"/>
                    </a:ext>
                  </a:extLst>
                </p14:cNvPr>
                <p14:cNvContentPartPr/>
                <p14:nvPr/>
              </p14:nvContentPartPr>
              <p14:xfrm>
                <a:off x="7484314" y="741981"/>
                <a:ext cx="181800" cy="330840"/>
              </p14:xfrm>
            </p:contentPart>
          </mc:Choice>
          <mc:Fallback xmlns="">
            <p:pic>
              <p:nvPicPr>
                <p:cNvPr id="333863" name="Ink 333862">
                  <a:extLst>
                    <a:ext uri="{FF2B5EF4-FFF2-40B4-BE49-F238E27FC236}">
                      <a16:creationId xmlns:a16="http://schemas.microsoft.com/office/drawing/2014/main" id="{F0A03961-805D-9967-89E8-671A192090DC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7475314" y="733341"/>
                  <a:ext cx="199440" cy="34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7">
              <p14:nvContentPartPr>
                <p14:cNvPr id="333864" name="Ink 333863">
                  <a:extLst>
                    <a:ext uri="{FF2B5EF4-FFF2-40B4-BE49-F238E27FC236}">
                      <a16:creationId xmlns:a16="http://schemas.microsoft.com/office/drawing/2014/main" id="{9B812F82-7C6B-3E16-3AFA-443FF630363C}"/>
                    </a:ext>
                  </a:extLst>
                </p14:cNvPr>
                <p14:cNvContentPartPr/>
                <p14:nvPr/>
              </p14:nvContentPartPr>
              <p14:xfrm>
                <a:off x="7669714" y="783021"/>
                <a:ext cx="57960" cy="178920"/>
              </p14:xfrm>
            </p:contentPart>
          </mc:Choice>
          <mc:Fallback xmlns="">
            <p:pic>
              <p:nvPicPr>
                <p:cNvPr id="333864" name="Ink 333863">
                  <a:extLst>
                    <a:ext uri="{FF2B5EF4-FFF2-40B4-BE49-F238E27FC236}">
                      <a16:creationId xmlns:a16="http://schemas.microsoft.com/office/drawing/2014/main" id="{9B812F82-7C6B-3E16-3AFA-443FF630363C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7660714" y="774381"/>
                  <a:ext cx="75600" cy="19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9">
              <p14:nvContentPartPr>
                <p14:cNvPr id="333865" name="Ink 333864">
                  <a:extLst>
                    <a:ext uri="{FF2B5EF4-FFF2-40B4-BE49-F238E27FC236}">
                      <a16:creationId xmlns:a16="http://schemas.microsoft.com/office/drawing/2014/main" id="{4E857DE4-3472-6F07-E306-CA30630B51E8}"/>
                    </a:ext>
                  </a:extLst>
                </p14:cNvPr>
                <p14:cNvContentPartPr/>
                <p14:nvPr/>
              </p14:nvContentPartPr>
              <p14:xfrm>
                <a:off x="7634794" y="706701"/>
                <a:ext cx="133200" cy="189000"/>
              </p14:xfrm>
            </p:contentPart>
          </mc:Choice>
          <mc:Fallback xmlns="">
            <p:pic>
              <p:nvPicPr>
                <p:cNvPr id="333865" name="Ink 333864">
                  <a:extLst>
                    <a:ext uri="{FF2B5EF4-FFF2-40B4-BE49-F238E27FC236}">
                      <a16:creationId xmlns:a16="http://schemas.microsoft.com/office/drawing/2014/main" id="{4E857DE4-3472-6F07-E306-CA30630B51E8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7625794" y="698061"/>
                  <a:ext cx="150840" cy="20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1">
              <p14:nvContentPartPr>
                <p14:cNvPr id="333866" name="Ink 333865">
                  <a:extLst>
                    <a:ext uri="{FF2B5EF4-FFF2-40B4-BE49-F238E27FC236}">
                      <a16:creationId xmlns:a16="http://schemas.microsoft.com/office/drawing/2014/main" id="{67E23690-570F-7A41-2AC8-DB1226A6F044}"/>
                    </a:ext>
                  </a:extLst>
                </p14:cNvPr>
                <p14:cNvContentPartPr/>
                <p14:nvPr/>
              </p14:nvContentPartPr>
              <p14:xfrm>
                <a:off x="7708594" y="901821"/>
                <a:ext cx="82800" cy="104400"/>
              </p14:xfrm>
            </p:contentPart>
          </mc:Choice>
          <mc:Fallback xmlns="">
            <p:pic>
              <p:nvPicPr>
                <p:cNvPr id="333866" name="Ink 333865">
                  <a:extLst>
                    <a:ext uri="{FF2B5EF4-FFF2-40B4-BE49-F238E27FC236}">
                      <a16:creationId xmlns:a16="http://schemas.microsoft.com/office/drawing/2014/main" id="{67E23690-570F-7A41-2AC8-DB1226A6F044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7699954" y="892821"/>
                  <a:ext cx="100440" cy="12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3">
              <p14:nvContentPartPr>
                <p14:cNvPr id="333867" name="Ink 333866">
                  <a:extLst>
                    <a:ext uri="{FF2B5EF4-FFF2-40B4-BE49-F238E27FC236}">
                      <a16:creationId xmlns:a16="http://schemas.microsoft.com/office/drawing/2014/main" id="{8B069290-C881-BFA7-96FA-C69599BB96CB}"/>
                    </a:ext>
                  </a:extLst>
                </p14:cNvPr>
                <p14:cNvContentPartPr/>
                <p14:nvPr/>
              </p14:nvContentPartPr>
              <p14:xfrm>
                <a:off x="7765114" y="626781"/>
                <a:ext cx="158040" cy="270360"/>
              </p14:xfrm>
            </p:contentPart>
          </mc:Choice>
          <mc:Fallback xmlns="">
            <p:pic>
              <p:nvPicPr>
                <p:cNvPr id="333867" name="Ink 333866">
                  <a:extLst>
                    <a:ext uri="{FF2B5EF4-FFF2-40B4-BE49-F238E27FC236}">
                      <a16:creationId xmlns:a16="http://schemas.microsoft.com/office/drawing/2014/main" id="{8B069290-C881-BFA7-96FA-C69599BB96CB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7756474" y="617781"/>
                  <a:ext cx="175680" cy="28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5">
              <p14:nvContentPartPr>
                <p14:cNvPr id="333868" name="Ink 333867">
                  <a:extLst>
                    <a:ext uri="{FF2B5EF4-FFF2-40B4-BE49-F238E27FC236}">
                      <a16:creationId xmlns:a16="http://schemas.microsoft.com/office/drawing/2014/main" id="{F1092B1B-B602-C3D1-E768-390CC4AFB1FC}"/>
                    </a:ext>
                  </a:extLst>
                </p14:cNvPr>
                <p14:cNvContentPartPr/>
                <p14:nvPr/>
              </p14:nvContentPartPr>
              <p14:xfrm>
                <a:off x="7923874" y="467301"/>
                <a:ext cx="41040" cy="138960"/>
              </p14:xfrm>
            </p:contentPart>
          </mc:Choice>
          <mc:Fallback xmlns="">
            <p:pic>
              <p:nvPicPr>
                <p:cNvPr id="333868" name="Ink 333867">
                  <a:extLst>
                    <a:ext uri="{FF2B5EF4-FFF2-40B4-BE49-F238E27FC236}">
                      <a16:creationId xmlns:a16="http://schemas.microsoft.com/office/drawing/2014/main" id="{F1092B1B-B602-C3D1-E768-390CC4AFB1FC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7915234" y="458301"/>
                  <a:ext cx="58680" cy="15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7">
              <p14:nvContentPartPr>
                <p14:cNvPr id="333869" name="Ink 333868">
                  <a:extLst>
                    <a:ext uri="{FF2B5EF4-FFF2-40B4-BE49-F238E27FC236}">
                      <a16:creationId xmlns:a16="http://schemas.microsoft.com/office/drawing/2014/main" id="{5711DB77-0B58-D860-590F-54916954F3E1}"/>
                    </a:ext>
                  </a:extLst>
                </p14:cNvPr>
                <p14:cNvContentPartPr/>
                <p14:nvPr/>
              </p14:nvContentPartPr>
              <p14:xfrm>
                <a:off x="7897954" y="551541"/>
                <a:ext cx="97560" cy="73800"/>
              </p14:xfrm>
            </p:contentPart>
          </mc:Choice>
          <mc:Fallback xmlns="">
            <p:pic>
              <p:nvPicPr>
                <p:cNvPr id="333869" name="Ink 333868">
                  <a:extLst>
                    <a:ext uri="{FF2B5EF4-FFF2-40B4-BE49-F238E27FC236}">
                      <a16:creationId xmlns:a16="http://schemas.microsoft.com/office/drawing/2014/main" id="{5711DB77-0B58-D860-590F-54916954F3E1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7889314" y="542541"/>
                  <a:ext cx="115200" cy="9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9">
              <p14:nvContentPartPr>
                <p14:cNvPr id="333870" name="Ink 333869">
                  <a:extLst>
                    <a:ext uri="{FF2B5EF4-FFF2-40B4-BE49-F238E27FC236}">
                      <a16:creationId xmlns:a16="http://schemas.microsoft.com/office/drawing/2014/main" id="{E0DD7C91-9D9E-E170-7319-D6ABEED7E95A}"/>
                    </a:ext>
                  </a:extLst>
                </p14:cNvPr>
                <p14:cNvContentPartPr/>
                <p14:nvPr/>
              </p14:nvContentPartPr>
              <p14:xfrm>
                <a:off x="7994074" y="436701"/>
                <a:ext cx="120960" cy="307800"/>
              </p14:xfrm>
            </p:contentPart>
          </mc:Choice>
          <mc:Fallback xmlns="">
            <p:pic>
              <p:nvPicPr>
                <p:cNvPr id="333870" name="Ink 333869">
                  <a:extLst>
                    <a:ext uri="{FF2B5EF4-FFF2-40B4-BE49-F238E27FC236}">
                      <a16:creationId xmlns:a16="http://schemas.microsoft.com/office/drawing/2014/main" id="{E0DD7C91-9D9E-E170-7319-D6ABEED7E95A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7985074" y="428061"/>
                  <a:ext cx="138600" cy="3254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31">
            <p14:nvContentPartPr>
              <p14:cNvPr id="333879" name="Ink 333878">
                <a:extLst>
                  <a:ext uri="{FF2B5EF4-FFF2-40B4-BE49-F238E27FC236}">
                    <a16:creationId xmlns:a16="http://schemas.microsoft.com/office/drawing/2014/main" id="{8592A90E-069A-E7EC-A15E-A46E5CC21B93}"/>
                  </a:ext>
                </a:extLst>
              </p14:cNvPr>
              <p14:cNvContentPartPr/>
              <p14:nvPr/>
            </p14:nvContentPartPr>
            <p14:xfrm>
              <a:off x="9579874" y="2119341"/>
              <a:ext cx="164520" cy="31680"/>
            </p14:xfrm>
          </p:contentPart>
        </mc:Choice>
        <mc:Fallback xmlns="">
          <p:pic>
            <p:nvPicPr>
              <p:cNvPr id="333879" name="Ink 333878">
                <a:extLst>
                  <a:ext uri="{FF2B5EF4-FFF2-40B4-BE49-F238E27FC236}">
                    <a16:creationId xmlns:a16="http://schemas.microsoft.com/office/drawing/2014/main" id="{8592A90E-069A-E7EC-A15E-A46E5CC21B93}"/>
                  </a:ext>
                </a:extLst>
              </p:cNvPr>
              <p:cNvPicPr/>
              <p:nvPr/>
            </p:nvPicPr>
            <p:blipFill>
              <a:blip r:embed="rId132"/>
              <a:stretch>
                <a:fillRect/>
              </a:stretch>
            </p:blipFill>
            <p:spPr>
              <a:xfrm>
                <a:off x="9571234" y="2110701"/>
                <a:ext cx="182160" cy="49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3">
            <p14:nvContentPartPr>
              <p14:cNvPr id="333880" name="Ink 333879">
                <a:extLst>
                  <a:ext uri="{FF2B5EF4-FFF2-40B4-BE49-F238E27FC236}">
                    <a16:creationId xmlns:a16="http://schemas.microsoft.com/office/drawing/2014/main" id="{CBBFCCC5-E5EA-1291-C3CF-18882F624486}"/>
                  </a:ext>
                </a:extLst>
              </p14:cNvPr>
              <p14:cNvContentPartPr/>
              <p14:nvPr/>
            </p14:nvContentPartPr>
            <p14:xfrm>
              <a:off x="9607954" y="2309061"/>
              <a:ext cx="137520" cy="55080"/>
            </p14:xfrm>
          </p:contentPart>
        </mc:Choice>
        <mc:Fallback xmlns="">
          <p:pic>
            <p:nvPicPr>
              <p:cNvPr id="333880" name="Ink 333879">
                <a:extLst>
                  <a:ext uri="{FF2B5EF4-FFF2-40B4-BE49-F238E27FC236}">
                    <a16:creationId xmlns:a16="http://schemas.microsoft.com/office/drawing/2014/main" id="{CBBFCCC5-E5EA-1291-C3CF-18882F624486}"/>
                  </a:ext>
                </a:extLst>
              </p:cNvPr>
              <p:cNvPicPr/>
              <p:nvPr/>
            </p:nvPicPr>
            <p:blipFill>
              <a:blip r:embed="rId134"/>
              <a:stretch>
                <a:fillRect/>
              </a:stretch>
            </p:blipFill>
            <p:spPr>
              <a:xfrm>
                <a:off x="9599314" y="2300061"/>
                <a:ext cx="155160" cy="72720"/>
              </a:xfrm>
              <a:prstGeom prst="rect">
                <a:avLst/>
              </a:prstGeom>
            </p:spPr>
          </p:pic>
        </mc:Fallback>
      </mc:AlternateContent>
      <p:grpSp>
        <p:nvGrpSpPr>
          <p:cNvPr id="333907" name="Group 333906">
            <a:extLst>
              <a:ext uri="{FF2B5EF4-FFF2-40B4-BE49-F238E27FC236}">
                <a16:creationId xmlns:a16="http://schemas.microsoft.com/office/drawing/2014/main" id="{7A1B187A-CB73-7090-D72F-55A30B1AA46A}"/>
              </a:ext>
            </a:extLst>
          </p:cNvPr>
          <p:cNvGrpSpPr/>
          <p:nvPr/>
        </p:nvGrpSpPr>
        <p:grpSpPr>
          <a:xfrm>
            <a:off x="8381370" y="70581"/>
            <a:ext cx="3807784" cy="1848240"/>
            <a:chOff x="8381370" y="70581"/>
            <a:chExt cx="3807784" cy="18482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5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430EC938-BD16-B153-2DA9-5335DE2F0E60}"/>
                    </a:ext>
                  </a:extLst>
                </p14:cNvPr>
                <p14:cNvContentPartPr/>
                <p14:nvPr/>
              </p14:nvContentPartPr>
              <p14:xfrm>
                <a:off x="8884714" y="1467021"/>
                <a:ext cx="810000" cy="45180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430EC938-BD16-B153-2DA9-5335DE2F0E60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8875714" y="1458021"/>
                  <a:ext cx="827640" cy="46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7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C3E4554B-F87C-2FA5-D04B-A49970CE3A8A}"/>
                    </a:ext>
                  </a:extLst>
                </p14:cNvPr>
                <p14:cNvContentPartPr/>
                <p14:nvPr/>
              </p14:nvContentPartPr>
              <p14:xfrm>
                <a:off x="9795514" y="1319421"/>
                <a:ext cx="107280" cy="13680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C3E4554B-F87C-2FA5-D04B-A49970CE3A8A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9786514" y="1310421"/>
                  <a:ext cx="124920" cy="15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9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D3BCE63C-BD96-7745-71A5-077A5860568F}"/>
                    </a:ext>
                  </a:extLst>
                </p14:cNvPr>
                <p14:cNvContentPartPr/>
                <p14:nvPr/>
              </p14:nvContentPartPr>
              <p14:xfrm>
                <a:off x="9887314" y="1166421"/>
                <a:ext cx="100800" cy="18612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D3BCE63C-BD96-7745-71A5-077A5860568F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9878314" y="1157421"/>
                  <a:ext cx="118440" cy="20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1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C13E0546-1FC4-6411-100C-B193751797C4}"/>
                    </a:ext>
                  </a:extLst>
                </p14:cNvPr>
                <p14:cNvContentPartPr/>
                <p14:nvPr/>
              </p14:nvContentPartPr>
              <p14:xfrm>
                <a:off x="9903154" y="1176141"/>
                <a:ext cx="185400" cy="13896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C13E0546-1FC4-6411-100C-B193751797C4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9894514" y="1167501"/>
                  <a:ext cx="203040" cy="15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3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C464B58A-004B-15DA-8ED3-DC5B44317EA2}"/>
                    </a:ext>
                  </a:extLst>
                </p14:cNvPr>
                <p14:cNvContentPartPr/>
                <p14:nvPr/>
              </p14:nvContentPartPr>
              <p14:xfrm>
                <a:off x="10124914" y="875181"/>
                <a:ext cx="546120" cy="36432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C464B58A-004B-15DA-8ED3-DC5B44317EA2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10116274" y="866541"/>
                  <a:ext cx="563760" cy="38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5">
              <p14:nvContentPartPr>
                <p14:cNvPr id="56" name="Ink 55">
                  <a:extLst>
                    <a:ext uri="{FF2B5EF4-FFF2-40B4-BE49-F238E27FC236}">
                      <a16:creationId xmlns:a16="http://schemas.microsoft.com/office/drawing/2014/main" id="{08F3305C-F3CA-3C17-2DC4-42BA4B6E0683}"/>
                    </a:ext>
                  </a:extLst>
                </p14:cNvPr>
                <p14:cNvContentPartPr/>
                <p14:nvPr/>
              </p14:nvContentPartPr>
              <p14:xfrm>
                <a:off x="10671394" y="797421"/>
                <a:ext cx="135000" cy="244080"/>
              </p14:xfrm>
            </p:contentPart>
          </mc:Choice>
          <mc:Fallback xmlns="">
            <p:pic>
              <p:nvPicPr>
                <p:cNvPr id="56" name="Ink 55">
                  <a:extLst>
                    <a:ext uri="{FF2B5EF4-FFF2-40B4-BE49-F238E27FC236}">
                      <a16:creationId xmlns:a16="http://schemas.microsoft.com/office/drawing/2014/main" id="{08F3305C-F3CA-3C17-2DC4-42BA4B6E0683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10662754" y="788781"/>
                  <a:ext cx="152640" cy="26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7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A536EE65-273C-61EF-E135-4123D816CB6B}"/>
                    </a:ext>
                  </a:extLst>
                </p14:cNvPr>
                <p14:cNvContentPartPr/>
                <p14:nvPr/>
              </p14:nvContentPartPr>
              <p14:xfrm>
                <a:off x="10105834" y="1483941"/>
                <a:ext cx="69840" cy="16884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A536EE65-273C-61EF-E135-4123D816CB6B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10097194" y="1474941"/>
                  <a:ext cx="87480" cy="18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9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019912DC-86B2-041B-D88A-AC7DE0FA9851}"/>
                    </a:ext>
                  </a:extLst>
                </p14:cNvPr>
                <p14:cNvContentPartPr/>
                <p14:nvPr/>
              </p14:nvContentPartPr>
              <p14:xfrm>
                <a:off x="10119874" y="1570701"/>
                <a:ext cx="143640" cy="9864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019912DC-86B2-041B-D88A-AC7DE0FA9851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10111234" y="1561701"/>
                  <a:ext cx="161280" cy="11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1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C5E9DE6A-4A52-A63D-0C49-02A3919400F1}"/>
                    </a:ext>
                  </a:extLst>
                </p14:cNvPr>
                <p14:cNvContentPartPr/>
                <p14:nvPr/>
              </p14:nvContentPartPr>
              <p14:xfrm>
                <a:off x="10310314" y="1270461"/>
                <a:ext cx="317520" cy="32148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C5E9DE6A-4A52-A63D-0C49-02A3919400F1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10301674" y="1261461"/>
                  <a:ext cx="335160" cy="33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3">
              <p14:nvContentPartPr>
                <p14:cNvPr id="60" name="Ink 59">
                  <a:extLst>
                    <a:ext uri="{FF2B5EF4-FFF2-40B4-BE49-F238E27FC236}">
                      <a16:creationId xmlns:a16="http://schemas.microsoft.com/office/drawing/2014/main" id="{81EF9C6B-90F8-A9C7-C804-5961FD0DB23E}"/>
                    </a:ext>
                  </a:extLst>
                </p14:cNvPr>
                <p14:cNvContentPartPr/>
                <p14:nvPr/>
              </p14:nvContentPartPr>
              <p14:xfrm>
                <a:off x="10805314" y="1046901"/>
                <a:ext cx="344520" cy="304560"/>
              </p14:xfrm>
            </p:contentPart>
          </mc:Choice>
          <mc:Fallback xmlns="">
            <p:pic>
              <p:nvPicPr>
                <p:cNvPr id="60" name="Ink 59">
                  <a:extLst>
                    <a:ext uri="{FF2B5EF4-FFF2-40B4-BE49-F238E27FC236}">
                      <a16:creationId xmlns:a16="http://schemas.microsoft.com/office/drawing/2014/main" id="{81EF9C6B-90F8-A9C7-C804-5961FD0DB23E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10796674" y="1038261"/>
                  <a:ext cx="362160" cy="32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5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D2E53C8C-8E82-2925-E222-EFAAED0B5E49}"/>
                    </a:ext>
                  </a:extLst>
                </p14:cNvPr>
                <p14:cNvContentPartPr/>
                <p14:nvPr/>
              </p14:nvContentPartPr>
              <p14:xfrm>
                <a:off x="11033914" y="1112061"/>
                <a:ext cx="140400" cy="3240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D2E53C8C-8E82-2925-E222-EFAAED0B5E49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11024914" y="1103061"/>
                  <a:ext cx="158040" cy="5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7">
              <p14:nvContentPartPr>
                <p14:cNvPr id="62" name="Ink 61">
                  <a:extLst>
                    <a:ext uri="{FF2B5EF4-FFF2-40B4-BE49-F238E27FC236}">
                      <a16:creationId xmlns:a16="http://schemas.microsoft.com/office/drawing/2014/main" id="{C416D3E6-1586-9CCF-EDA2-3FE72CC9FDFE}"/>
                    </a:ext>
                  </a:extLst>
                </p14:cNvPr>
                <p14:cNvContentPartPr/>
                <p14:nvPr/>
              </p14:nvContentPartPr>
              <p14:xfrm>
                <a:off x="11181874" y="991101"/>
                <a:ext cx="301320" cy="162720"/>
              </p14:xfrm>
            </p:contentPart>
          </mc:Choice>
          <mc:Fallback xmlns="">
            <p:pic>
              <p:nvPicPr>
                <p:cNvPr id="62" name="Ink 61">
                  <a:extLst>
                    <a:ext uri="{FF2B5EF4-FFF2-40B4-BE49-F238E27FC236}">
                      <a16:creationId xmlns:a16="http://schemas.microsoft.com/office/drawing/2014/main" id="{C416D3E6-1586-9CCF-EDA2-3FE72CC9FDFE}"/>
                    </a:ext>
                  </a:extLst>
                </p:cNvPr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11172874" y="982101"/>
                  <a:ext cx="318960" cy="18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9">
              <p14:nvContentPartPr>
                <p14:cNvPr id="63" name="Ink 62">
                  <a:extLst>
                    <a:ext uri="{FF2B5EF4-FFF2-40B4-BE49-F238E27FC236}">
                      <a16:creationId xmlns:a16="http://schemas.microsoft.com/office/drawing/2014/main" id="{75A1998C-21C8-EF1D-48E0-DAA36A589039}"/>
                    </a:ext>
                  </a:extLst>
                </p14:cNvPr>
                <p14:cNvContentPartPr/>
                <p14:nvPr/>
              </p14:nvContentPartPr>
              <p14:xfrm>
                <a:off x="10858234" y="1613181"/>
                <a:ext cx="66240" cy="132840"/>
              </p14:xfrm>
            </p:contentPart>
          </mc:Choice>
          <mc:Fallback xmlns="">
            <p:pic>
              <p:nvPicPr>
                <p:cNvPr id="63" name="Ink 62">
                  <a:extLst>
                    <a:ext uri="{FF2B5EF4-FFF2-40B4-BE49-F238E27FC236}">
                      <a16:creationId xmlns:a16="http://schemas.microsoft.com/office/drawing/2014/main" id="{75A1998C-21C8-EF1D-48E0-DAA36A589039}"/>
                    </a:ext>
                  </a:extLst>
                </p:cNvPr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10849594" y="1604181"/>
                  <a:ext cx="83880" cy="15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1">
              <p14:nvContentPartPr>
                <p14:cNvPr id="333824" name="Ink 333823">
                  <a:extLst>
                    <a:ext uri="{FF2B5EF4-FFF2-40B4-BE49-F238E27FC236}">
                      <a16:creationId xmlns:a16="http://schemas.microsoft.com/office/drawing/2014/main" id="{6FC62889-B473-79C7-36CF-90D1624C0C31}"/>
                    </a:ext>
                  </a:extLst>
                </p14:cNvPr>
                <p14:cNvContentPartPr/>
                <p14:nvPr/>
              </p14:nvContentPartPr>
              <p14:xfrm>
                <a:off x="10838434" y="1607061"/>
                <a:ext cx="181440" cy="141120"/>
              </p14:xfrm>
            </p:contentPart>
          </mc:Choice>
          <mc:Fallback xmlns="">
            <p:pic>
              <p:nvPicPr>
                <p:cNvPr id="333824" name="Ink 333823">
                  <a:extLst>
                    <a:ext uri="{FF2B5EF4-FFF2-40B4-BE49-F238E27FC236}">
                      <a16:creationId xmlns:a16="http://schemas.microsoft.com/office/drawing/2014/main" id="{6FC62889-B473-79C7-36CF-90D1624C0C31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10829794" y="1598061"/>
                  <a:ext cx="199080" cy="15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3">
              <p14:nvContentPartPr>
                <p14:cNvPr id="333825" name="Ink 333824">
                  <a:extLst>
                    <a:ext uri="{FF2B5EF4-FFF2-40B4-BE49-F238E27FC236}">
                      <a16:creationId xmlns:a16="http://schemas.microsoft.com/office/drawing/2014/main" id="{D439FBAF-35DA-34A1-AA9C-46992F721578}"/>
                    </a:ext>
                  </a:extLst>
                </p14:cNvPr>
                <p14:cNvContentPartPr/>
                <p14:nvPr/>
              </p14:nvContentPartPr>
              <p14:xfrm>
                <a:off x="11090794" y="1543701"/>
                <a:ext cx="76680" cy="103680"/>
              </p14:xfrm>
            </p:contentPart>
          </mc:Choice>
          <mc:Fallback xmlns="">
            <p:pic>
              <p:nvPicPr>
                <p:cNvPr id="333825" name="Ink 333824">
                  <a:extLst>
                    <a:ext uri="{FF2B5EF4-FFF2-40B4-BE49-F238E27FC236}">
                      <a16:creationId xmlns:a16="http://schemas.microsoft.com/office/drawing/2014/main" id="{D439FBAF-35DA-34A1-AA9C-46992F721578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11081794" y="1535061"/>
                  <a:ext cx="94320" cy="12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5">
              <p14:nvContentPartPr>
                <p14:cNvPr id="333828" name="Ink 333827">
                  <a:extLst>
                    <a:ext uri="{FF2B5EF4-FFF2-40B4-BE49-F238E27FC236}">
                      <a16:creationId xmlns:a16="http://schemas.microsoft.com/office/drawing/2014/main" id="{7B710ED6-BFBC-4F33-F51A-FBBC07C0BA9F}"/>
                    </a:ext>
                  </a:extLst>
                </p14:cNvPr>
                <p14:cNvContentPartPr/>
                <p14:nvPr/>
              </p14:nvContentPartPr>
              <p14:xfrm>
                <a:off x="11087554" y="1486101"/>
                <a:ext cx="119160" cy="177120"/>
              </p14:xfrm>
            </p:contentPart>
          </mc:Choice>
          <mc:Fallback xmlns="">
            <p:pic>
              <p:nvPicPr>
                <p:cNvPr id="333828" name="Ink 333827">
                  <a:extLst>
                    <a:ext uri="{FF2B5EF4-FFF2-40B4-BE49-F238E27FC236}">
                      <a16:creationId xmlns:a16="http://schemas.microsoft.com/office/drawing/2014/main" id="{7B710ED6-BFBC-4F33-F51A-FBBC07C0BA9F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11078554" y="1477461"/>
                  <a:ext cx="136800" cy="19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7">
              <p14:nvContentPartPr>
                <p14:cNvPr id="333829" name="Ink 333828">
                  <a:extLst>
                    <a:ext uri="{FF2B5EF4-FFF2-40B4-BE49-F238E27FC236}">
                      <a16:creationId xmlns:a16="http://schemas.microsoft.com/office/drawing/2014/main" id="{0AC854DD-E80A-5B09-8840-9EF206E93971}"/>
                    </a:ext>
                  </a:extLst>
                </p14:cNvPr>
                <p14:cNvContentPartPr/>
                <p14:nvPr/>
              </p14:nvContentPartPr>
              <p14:xfrm>
                <a:off x="11254594" y="1382781"/>
                <a:ext cx="191520" cy="191880"/>
              </p14:xfrm>
            </p:contentPart>
          </mc:Choice>
          <mc:Fallback xmlns="">
            <p:pic>
              <p:nvPicPr>
                <p:cNvPr id="333829" name="Ink 333828">
                  <a:extLst>
                    <a:ext uri="{FF2B5EF4-FFF2-40B4-BE49-F238E27FC236}">
                      <a16:creationId xmlns:a16="http://schemas.microsoft.com/office/drawing/2014/main" id="{0AC854DD-E80A-5B09-8840-9EF206E93971}"/>
                    </a:ext>
                  </a:extLst>
                </p:cNvPr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11245954" y="1373781"/>
                  <a:ext cx="209160" cy="20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9">
              <p14:nvContentPartPr>
                <p14:cNvPr id="333872" name="Ink 333871">
                  <a:extLst>
                    <a:ext uri="{FF2B5EF4-FFF2-40B4-BE49-F238E27FC236}">
                      <a16:creationId xmlns:a16="http://schemas.microsoft.com/office/drawing/2014/main" id="{32A23652-F0D0-A5D8-FC96-73B3381215C8}"/>
                    </a:ext>
                  </a:extLst>
                </p14:cNvPr>
                <p14:cNvContentPartPr/>
                <p14:nvPr/>
              </p14:nvContentPartPr>
              <p14:xfrm>
                <a:off x="8712994" y="1063461"/>
                <a:ext cx="153360" cy="349200"/>
              </p14:xfrm>
            </p:contentPart>
          </mc:Choice>
          <mc:Fallback xmlns="">
            <p:pic>
              <p:nvPicPr>
                <p:cNvPr id="333872" name="Ink 333871">
                  <a:extLst>
                    <a:ext uri="{FF2B5EF4-FFF2-40B4-BE49-F238E27FC236}">
                      <a16:creationId xmlns:a16="http://schemas.microsoft.com/office/drawing/2014/main" id="{32A23652-F0D0-A5D8-FC96-73B3381215C8}"/>
                    </a:ext>
                  </a:extLst>
                </p:cNvPr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8703994" y="1054821"/>
                  <a:ext cx="171000" cy="36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1">
              <p14:nvContentPartPr>
                <p14:cNvPr id="333873" name="Ink 333872">
                  <a:extLst>
                    <a:ext uri="{FF2B5EF4-FFF2-40B4-BE49-F238E27FC236}">
                      <a16:creationId xmlns:a16="http://schemas.microsoft.com/office/drawing/2014/main" id="{CB02BE8C-2FB9-D8A8-33B7-BABC10306530}"/>
                    </a:ext>
                  </a:extLst>
                </p14:cNvPr>
                <p14:cNvContentPartPr/>
                <p14:nvPr/>
              </p14:nvContentPartPr>
              <p14:xfrm>
                <a:off x="8907394" y="983181"/>
                <a:ext cx="213120" cy="219960"/>
              </p14:xfrm>
            </p:contentPart>
          </mc:Choice>
          <mc:Fallback xmlns="">
            <p:pic>
              <p:nvPicPr>
                <p:cNvPr id="333873" name="Ink 333872">
                  <a:extLst>
                    <a:ext uri="{FF2B5EF4-FFF2-40B4-BE49-F238E27FC236}">
                      <a16:creationId xmlns:a16="http://schemas.microsoft.com/office/drawing/2014/main" id="{CB02BE8C-2FB9-D8A8-33B7-BABC10306530}"/>
                    </a:ext>
                  </a:extLst>
                </p:cNvPr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8898394" y="974541"/>
                  <a:ext cx="230760" cy="23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3">
              <p14:nvContentPartPr>
                <p14:cNvPr id="333874" name="Ink 333873">
                  <a:extLst>
                    <a:ext uri="{FF2B5EF4-FFF2-40B4-BE49-F238E27FC236}">
                      <a16:creationId xmlns:a16="http://schemas.microsoft.com/office/drawing/2014/main" id="{294DAC0B-D6E3-2C3D-4128-E8C4B178DF28}"/>
                    </a:ext>
                  </a:extLst>
                </p14:cNvPr>
                <p14:cNvContentPartPr/>
                <p14:nvPr/>
              </p14:nvContentPartPr>
              <p14:xfrm>
                <a:off x="9147874" y="997581"/>
                <a:ext cx="78480" cy="79560"/>
              </p14:xfrm>
            </p:contentPart>
          </mc:Choice>
          <mc:Fallback xmlns="">
            <p:pic>
              <p:nvPicPr>
                <p:cNvPr id="333874" name="Ink 333873">
                  <a:extLst>
                    <a:ext uri="{FF2B5EF4-FFF2-40B4-BE49-F238E27FC236}">
                      <a16:creationId xmlns:a16="http://schemas.microsoft.com/office/drawing/2014/main" id="{294DAC0B-D6E3-2C3D-4128-E8C4B178DF28}"/>
                    </a:ext>
                  </a:extLst>
                </p:cNvPr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9139234" y="988941"/>
                  <a:ext cx="96120" cy="9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5">
              <p14:nvContentPartPr>
                <p14:cNvPr id="333875" name="Ink 333874">
                  <a:extLst>
                    <a:ext uri="{FF2B5EF4-FFF2-40B4-BE49-F238E27FC236}">
                      <a16:creationId xmlns:a16="http://schemas.microsoft.com/office/drawing/2014/main" id="{904A2BCE-8358-1F5C-446D-E4C015389F4E}"/>
                    </a:ext>
                  </a:extLst>
                </p14:cNvPr>
                <p14:cNvContentPartPr/>
                <p14:nvPr/>
              </p14:nvContentPartPr>
              <p14:xfrm>
                <a:off x="9262714" y="953661"/>
                <a:ext cx="34920" cy="91080"/>
              </p14:xfrm>
            </p:contentPart>
          </mc:Choice>
          <mc:Fallback xmlns="">
            <p:pic>
              <p:nvPicPr>
                <p:cNvPr id="333875" name="Ink 333874">
                  <a:extLst>
                    <a:ext uri="{FF2B5EF4-FFF2-40B4-BE49-F238E27FC236}">
                      <a16:creationId xmlns:a16="http://schemas.microsoft.com/office/drawing/2014/main" id="{904A2BCE-8358-1F5C-446D-E4C015389F4E}"/>
                    </a:ext>
                  </a:extLst>
                </p:cNvPr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9254074" y="945021"/>
                  <a:ext cx="52560" cy="10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7">
              <p14:nvContentPartPr>
                <p14:cNvPr id="333876" name="Ink 333875">
                  <a:extLst>
                    <a:ext uri="{FF2B5EF4-FFF2-40B4-BE49-F238E27FC236}">
                      <a16:creationId xmlns:a16="http://schemas.microsoft.com/office/drawing/2014/main" id="{8647ED95-C881-4A22-DEF5-F788D6F0956B}"/>
                    </a:ext>
                  </a:extLst>
                </p14:cNvPr>
                <p14:cNvContentPartPr/>
                <p14:nvPr/>
              </p14:nvContentPartPr>
              <p14:xfrm>
                <a:off x="9306634" y="883101"/>
                <a:ext cx="213840" cy="66960"/>
              </p14:xfrm>
            </p:contentPart>
          </mc:Choice>
          <mc:Fallback xmlns="">
            <p:pic>
              <p:nvPicPr>
                <p:cNvPr id="333876" name="Ink 333875">
                  <a:extLst>
                    <a:ext uri="{FF2B5EF4-FFF2-40B4-BE49-F238E27FC236}">
                      <a16:creationId xmlns:a16="http://schemas.microsoft.com/office/drawing/2014/main" id="{8647ED95-C881-4A22-DEF5-F788D6F0956B}"/>
                    </a:ext>
                  </a:extLst>
                </p:cNvPr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9297994" y="874461"/>
                  <a:ext cx="231480" cy="8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9">
              <p14:nvContentPartPr>
                <p14:cNvPr id="333877" name="Ink 333876">
                  <a:extLst>
                    <a:ext uri="{FF2B5EF4-FFF2-40B4-BE49-F238E27FC236}">
                      <a16:creationId xmlns:a16="http://schemas.microsoft.com/office/drawing/2014/main" id="{F326A6FE-FB54-AA43-FA1E-FC72D5A4FDE7}"/>
                    </a:ext>
                  </a:extLst>
                </p14:cNvPr>
                <p14:cNvContentPartPr/>
                <p14:nvPr/>
              </p14:nvContentPartPr>
              <p14:xfrm>
                <a:off x="8624074" y="1490061"/>
                <a:ext cx="12960" cy="48240"/>
              </p14:xfrm>
            </p:contentPart>
          </mc:Choice>
          <mc:Fallback xmlns="">
            <p:pic>
              <p:nvPicPr>
                <p:cNvPr id="333877" name="Ink 333876">
                  <a:extLst>
                    <a:ext uri="{FF2B5EF4-FFF2-40B4-BE49-F238E27FC236}">
                      <a16:creationId xmlns:a16="http://schemas.microsoft.com/office/drawing/2014/main" id="{F326A6FE-FB54-AA43-FA1E-FC72D5A4FDE7}"/>
                    </a:ext>
                  </a:extLst>
                </p:cNvPr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8615434" y="1481421"/>
                  <a:ext cx="30600" cy="6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1">
              <p14:nvContentPartPr>
                <p14:cNvPr id="333881" name="Ink 333880">
                  <a:extLst>
                    <a:ext uri="{FF2B5EF4-FFF2-40B4-BE49-F238E27FC236}">
                      <a16:creationId xmlns:a16="http://schemas.microsoft.com/office/drawing/2014/main" id="{64487068-8A20-C21B-9650-39260E4546D4}"/>
                    </a:ext>
                  </a:extLst>
                </p14:cNvPr>
                <p14:cNvContentPartPr/>
                <p14:nvPr/>
              </p14:nvContentPartPr>
              <p14:xfrm>
                <a:off x="9146434" y="774741"/>
                <a:ext cx="627120" cy="520200"/>
              </p14:xfrm>
            </p:contentPart>
          </mc:Choice>
          <mc:Fallback xmlns="">
            <p:pic>
              <p:nvPicPr>
                <p:cNvPr id="333881" name="Ink 333880">
                  <a:extLst>
                    <a:ext uri="{FF2B5EF4-FFF2-40B4-BE49-F238E27FC236}">
                      <a16:creationId xmlns:a16="http://schemas.microsoft.com/office/drawing/2014/main" id="{64487068-8A20-C21B-9650-39260E4546D4}"/>
                    </a:ext>
                  </a:extLst>
                </p:cNvPr>
                <p:cNvPicPr/>
                <p:nvPr/>
              </p:nvPicPr>
              <p:blipFill>
                <a:blip r:embed="rId182"/>
                <a:stretch>
                  <a:fillRect/>
                </a:stretch>
              </p:blipFill>
              <p:spPr>
                <a:xfrm>
                  <a:off x="9137434" y="766101"/>
                  <a:ext cx="644760" cy="53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3">
              <p14:nvContentPartPr>
                <p14:cNvPr id="333882" name="Ink 333881">
                  <a:extLst>
                    <a:ext uri="{FF2B5EF4-FFF2-40B4-BE49-F238E27FC236}">
                      <a16:creationId xmlns:a16="http://schemas.microsoft.com/office/drawing/2014/main" id="{E303F635-BB8B-ACB7-FE03-9369866BB688}"/>
                    </a:ext>
                  </a:extLst>
                </p14:cNvPr>
                <p14:cNvContentPartPr/>
                <p14:nvPr/>
              </p14:nvContentPartPr>
              <p14:xfrm>
                <a:off x="9110434" y="1204581"/>
                <a:ext cx="217080" cy="133920"/>
              </p14:xfrm>
            </p:contentPart>
          </mc:Choice>
          <mc:Fallback xmlns="">
            <p:pic>
              <p:nvPicPr>
                <p:cNvPr id="333882" name="Ink 333881">
                  <a:extLst>
                    <a:ext uri="{FF2B5EF4-FFF2-40B4-BE49-F238E27FC236}">
                      <a16:creationId xmlns:a16="http://schemas.microsoft.com/office/drawing/2014/main" id="{E303F635-BB8B-ACB7-FE03-9369866BB688}"/>
                    </a:ext>
                  </a:extLst>
                </p:cNvPr>
                <p:cNvPicPr/>
                <p:nvPr/>
              </p:nvPicPr>
              <p:blipFill>
                <a:blip r:embed="rId184"/>
                <a:stretch>
                  <a:fillRect/>
                </a:stretch>
              </p:blipFill>
              <p:spPr>
                <a:xfrm>
                  <a:off x="9101434" y="1195581"/>
                  <a:ext cx="234720" cy="15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5">
              <p14:nvContentPartPr>
                <p14:cNvPr id="333883" name="Ink 333882">
                  <a:extLst>
                    <a:ext uri="{FF2B5EF4-FFF2-40B4-BE49-F238E27FC236}">
                      <a16:creationId xmlns:a16="http://schemas.microsoft.com/office/drawing/2014/main" id="{18AD0C32-F08D-58EF-DAEA-06C5B4FABF26}"/>
                    </a:ext>
                  </a:extLst>
                </p14:cNvPr>
                <p14:cNvContentPartPr/>
                <p14:nvPr/>
              </p14:nvContentPartPr>
              <p14:xfrm>
                <a:off x="9900274" y="547221"/>
                <a:ext cx="113760" cy="177840"/>
              </p14:xfrm>
            </p:contentPart>
          </mc:Choice>
          <mc:Fallback xmlns="">
            <p:pic>
              <p:nvPicPr>
                <p:cNvPr id="333883" name="Ink 333882">
                  <a:extLst>
                    <a:ext uri="{FF2B5EF4-FFF2-40B4-BE49-F238E27FC236}">
                      <a16:creationId xmlns:a16="http://schemas.microsoft.com/office/drawing/2014/main" id="{18AD0C32-F08D-58EF-DAEA-06C5B4FABF26}"/>
                    </a:ext>
                  </a:extLst>
                </p:cNvPr>
                <p:cNvPicPr/>
                <p:nvPr/>
              </p:nvPicPr>
              <p:blipFill>
                <a:blip r:embed="rId186"/>
                <a:stretch>
                  <a:fillRect/>
                </a:stretch>
              </p:blipFill>
              <p:spPr>
                <a:xfrm>
                  <a:off x="9891634" y="538581"/>
                  <a:ext cx="131400" cy="19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7">
              <p14:nvContentPartPr>
                <p14:cNvPr id="333884" name="Ink 333883">
                  <a:extLst>
                    <a:ext uri="{FF2B5EF4-FFF2-40B4-BE49-F238E27FC236}">
                      <a16:creationId xmlns:a16="http://schemas.microsoft.com/office/drawing/2014/main" id="{E56E5EF2-4045-8A54-5D4E-2C8626AA02E6}"/>
                    </a:ext>
                  </a:extLst>
                </p14:cNvPr>
                <p14:cNvContentPartPr/>
                <p14:nvPr/>
              </p14:nvContentPartPr>
              <p14:xfrm>
                <a:off x="9996394" y="341661"/>
                <a:ext cx="96840" cy="258120"/>
              </p14:xfrm>
            </p:contentPart>
          </mc:Choice>
          <mc:Fallback xmlns="">
            <p:pic>
              <p:nvPicPr>
                <p:cNvPr id="333884" name="Ink 333883">
                  <a:extLst>
                    <a:ext uri="{FF2B5EF4-FFF2-40B4-BE49-F238E27FC236}">
                      <a16:creationId xmlns:a16="http://schemas.microsoft.com/office/drawing/2014/main" id="{E56E5EF2-4045-8A54-5D4E-2C8626AA02E6}"/>
                    </a:ext>
                  </a:extLst>
                </p:cNvPr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9987754" y="333021"/>
                  <a:ext cx="114480" cy="27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9">
              <p14:nvContentPartPr>
                <p14:cNvPr id="333885" name="Ink 333884">
                  <a:extLst>
                    <a:ext uri="{FF2B5EF4-FFF2-40B4-BE49-F238E27FC236}">
                      <a16:creationId xmlns:a16="http://schemas.microsoft.com/office/drawing/2014/main" id="{12AD008A-97EE-02BF-562C-2C2EE48BF324}"/>
                    </a:ext>
                  </a:extLst>
                </p14:cNvPr>
                <p14:cNvContentPartPr/>
                <p14:nvPr/>
              </p14:nvContentPartPr>
              <p14:xfrm>
                <a:off x="10014754" y="462621"/>
                <a:ext cx="121680" cy="65880"/>
              </p14:xfrm>
            </p:contentPart>
          </mc:Choice>
          <mc:Fallback xmlns="">
            <p:pic>
              <p:nvPicPr>
                <p:cNvPr id="333885" name="Ink 333884">
                  <a:extLst>
                    <a:ext uri="{FF2B5EF4-FFF2-40B4-BE49-F238E27FC236}">
                      <a16:creationId xmlns:a16="http://schemas.microsoft.com/office/drawing/2014/main" id="{12AD008A-97EE-02BF-562C-2C2EE48BF324}"/>
                    </a:ext>
                  </a:extLst>
                </p:cNvPr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10006114" y="453981"/>
                  <a:ext cx="139320" cy="8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1">
              <p14:nvContentPartPr>
                <p14:cNvPr id="333886" name="Ink 333885">
                  <a:extLst>
                    <a:ext uri="{FF2B5EF4-FFF2-40B4-BE49-F238E27FC236}">
                      <a16:creationId xmlns:a16="http://schemas.microsoft.com/office/drawing/2014/main" id="{AD119F6F-E9D7-AF9C-DBDF-32C502364C2A}"/>
                    </a:ext>
                  </a:extLst>
                </p14:cNvPr>
                <p14:cNvContentPartPr/>
                <p14:nvPr/>
              </p14:nvContentPartPr>
              <p14:xfrm>
                <a:off x="10174594" y="422661"/>
                <a:ext cx="95760" cy="128880"/>
              </p14:xfrm>
            </p:contentPart>
          </mc:Choice>
          <mc:Fallback xmlns="">
            <p:pic>
              <p:nvPicPr>
                <p:cNvPr id="333886" name="Ink 333885">
                  <a:extLst>
                    <a:ext uri="{FF2B5EF4-FFF2-40B4-BE49-F238E27FC236}">
                      <a16:creationId xmlns:a16="http://schemas.microsoft.com/office/drawing/2014/main" id="{AD119F6F-E9D7-AF9C-DBDF-32C502364C2A}"/>
                    </a:ext>
                  </a:extLst>
                </p:cNvPr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10165954" y="414021"/>
                  <a:ext cx="113400" cy="14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3">
              <p14:nvContentPartPr>
                <p14:cNvPr id="333887" name="Ink 333886">
                  <a:extLst>
                    <a:ext uri="{FF2B5EF4-FFF2-40B4-BE49-F238E27FC236}">
                      <a16:creationId xmlns:a16="http://schemas.microsoft.com/office/drawing/2014/main" id="{A624C320-358B-4B09-49F5-00896BB4E4A2}"/>
                    </a:ext>
                  </a:extLst>
                </p14:cNvPr>
                <p14:cNvContentPartPr/>
                <p14:nvPr/>
              </p14:nvContentPartPr>
              <p14:xfrm>
                <a:off x="10206634" y="264261"/>
                <a:ext cx="119880" cy="212400"/>
              </p14:xfrm>
            </p:contentPart>
          </mc:Choice>
          <mc:Fallback xmlns="">
            <p:pic>
              <p:nvPicPr>
                <p:cNvPr id="333887" name="Ink 333886">
                  <a:extLst>
                    <a:ext uri="{FF2B5EF4-FFF2-40B4-BE49-F238E27FC236}">
                      <a16:creationId xmlns:a16="http://schemas.microsoft.com/office/drawing/2014/main" id="{A624C320-358B-4B09-49F5-00896BB4E4A2}"/>
                    </a:ext>
                  </a:extLst>
                </p:cNvPr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10197634" y="255621"/>
                  <a:ext cx="137520" cy="23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5">
              <p14:nvContentPartPr>
                <p14:cNvPr id="333888" name="Ink 333887">
                  <a:extLst>
                    <a:ext uri="{FF2B5EF4-FFF2-40B4-BE49-F238E27FC236}">
                      <a16:creationId xmlns:a16="http://schemas.microsoft.com/office/drawing/2014/main" id="{B2C9DED9-9B42-21ED-5FA8-B780AFC82A11}"/>
                    </a:ext>
                  </a:extLst>
                </p14:cNvPr>
                <p14:cNvContentPartPr/>
                <p14:nvPr/>
              </p14:nvContentPartPr>
              <p14:xfrm>
                <a:off x="10374754" y="321861"/>
                <a:ext cx="16920" cy="88560"/>
              </p14:xfrm>
            </p:contentPart>
          </mc:Choice>
          <mc:Fallback xmlns="">
            <p:pic>
              <p:nvPicPr>
                <p:cNvPr id="333888" name="Ink 333887">
                  <a:extLst>
                    <a:ext uri="{FF2B5EF4-FFF2-40B4-BE49-F238E27FC236}">
                      <a16:creationId xmlns:a16="http://schemas.microsoft.com/office/drawing/2014/main" id="{B2C9DED9-9B42-21ED-5FA8-B780AFC82A11}"/>
                    </a:ext>
                  </a:extLst>
                </p:cNvPr>
                <p:cNvPicPr/>
                <p:nvPr/>
              </p:nvPicPr>
              <p:blipFill>
                <a:blip r:embed="rId196"/>
                <a:stretch>
                  <a:fillRect/>
                </a:stretch>
              </p:blipFill>
              <p:spPr>
                <a:xfrm>
                  <a:off x="10366114" y="313221"/>
                  <a:ext cx="34560" cy="10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7">
              <p14:nvContentPartPr>
                <p14:cNvPr id="333889" name="Ink 333888">
                  <a:extLst>
                    <a:ext uri="{FF2B5EF4-FFF2-40B4-BE49-F238E27FC236}">
                      <a16:creationId xmlns:a16="http://schemas.microsoft.com/office/drawing/2014/main" id="{85332DCA-2308-7A91-343C-15E8630658BB}"/>
                    </a:ext>
                  </a:extLst>
                </p14:cNvPr>
                <p14:cNvContentPartPr/>
                <p14:nvPr/>
              </p14:nvContentPartPr>
              <p14:xfrm>
                <a:off x="10369354" y="165261"/>
                <a:ext cx="121680" cy="188280"/>
              </p14:xfrm>
            </p:contentPart>
          </mc:Choice>
          <mc:Fallback xmlns="">
            <p:pic>
              <p:nvPicPr>
                <p:cNvPr id="333889" name="Ink 333888">
                  <a:extLst>
                    <a:ext uri="{FF2B5EF4-FFF2-40B4-BE49-F238E27FC236}">
                      <a16:creationId xmlns:a16="http://schemas.microsoft.com/office/drawing/2014/main" id="{85332DCA-2308-7A91-343C-15E8630658BB}"/>
                    </a:ext>
                  </a:extLst>
                </p:cNvPr>
                <p:cNvPicPr/>
                <p:nvPr/>
              </p:nvPicPr>
              <p:blipFill>
                <a:blip r:embed="rId198"/>
                <a:stretch>
                  <a:fillRect/>
                </a:stretch>
              </p:blipFill>
              <p:spPr>
                <a:xfrm>
                  <a:off x="10360354" y="156261"/>
                  <a:ext cx="139320" cy="20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9">
              <p14:nvContentPartPr>
                <p14:cNvPr id="333890" name="Ink 333889">
                  <a:extLst>
                    <a:ext uri="{FF2B5EF4-FFF2-40B4-BE49-F238E27FC236}">
                      <a16:creationId xmlns:a16="http://schemas.microsoft.com/office/drawing/2014/main" id="{831B1293-AF4A-106A-44FE-1C5E8718EDF1}"/>
                    </a:ext>
                  </a:extLst>
                </p14:cNvPr>
                <p14:cNvContentPartPr/>
                <p14:nvPr/>
              </p14:nvContentPartPr>
              <p14:xfrm>
                <a:off x="10541434" y="227901"/>
                <a:ext cx="173160" cy="200160"/>
              </p14:xfrm>
            </p:contentPart>
          </mc:Choice>
          <mc:Fallback xmlns="">
            <p:pic>
              <p:nvPicPr>
                <p:cNvPr id="333890" name="Ink 333889">
                  <a:extLst>
                    <a:ext uri="{FF2B5EF4-FFF2-40B4-BE49-F238E27FC236}">
                      <a16:creationId xmlns:a16="http://schemas.microsoft.com/office/drawing/2014/main" id="{831B1293-AF4A-106A-44FE-1C5E8718EDF1}"/>
                    </a:ext>
                  </a:extLst>
                </p:cNvPr>
                <p:cNvPicPr/>
                <p:nvPr/>
              </p:nvPicPr>
              <p:blipFill>
                <a:blip r:embed="rId200"/>
                <a:stretch>
                  <a:fillRect/>
                </a:stretch>
              </p:blipFill>
              <p:spPr>
                <a:xfrm>
                  <a:off x="10532794" y="218901"/>
                  <a:ext cx="190800" cy="21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1">
              <p14:nvContentPartPr>
                <p14:cNvPr id="333891" name="Ink 333890">
                  <a:extLst>
                    <a:ext uri="{FF2B5EF4-FFF2-40B4-BE49-F238E27FC236}">
                      <a16:creationId xmlns:a16="http://schemas.microsoft.com/office/drawing/2014/main" id="{2ADD9369-9296-F3C7-71F9-83887879B9A5}"/>
                    </a:ext>
                  </a:extLst>
                </p14:cNvPr>
                <p14:cNvContentPartPr/>
                <p14:nvPr/>
              </p14:nvContentPartPr>
              <p14:xfrm>
                <a:off x="10936714" y="120981"/>
                <a:ext cx="37800" cy="207360"/>
              </p14:xfrm>
            </p:contentPart>
          </mc:Choice>
          <mc:Fallback xmlns="">
            <p:pic>
              <p:nvPicPr>
                <p:cNvPr id="333891" name="Ink 333890">
                  <a:extLst>
                    <a:ext uri="{FF2B5EF4-FFF2-40B4-BE49-F238E27FC236}">
                      <a16:creationId xmlns:a16="http://schemas.microsoft.com/office/drawing/2014/main" id="{2ADD9369-9296-F3C7-71F9-83887879B9A5}"/>
                    </a:ext>
                  </a:extLst>
                </p:cNvPr>
                <p:cNvPicPr/>
                <p:nvPr/>
              </p:nvPicPr>
              <p:blipFill>
                <a:blip r:embed="rId202"/>
                <a:stretch>
                  <a:fillRect/>
                </a:stretch>
              </p:blipFill>
              <p:spPr>
                <a:xfrm>
                  <a:off x="10927714" y="111981"/>
                  <a:ext cx="55440" cy="22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3">
              <p14:nvContentPartPr>
                <p14:cNvPr id="333892" name="Ink 333891">
                  <a:extLst>
                    <a:ext uri="{FF2B5EF4-FFF2-40B4-BE49-F238E27FC236}">
                      <a16:creationId xmlns:a16="http://schemas.microsoft.com/office/drawing/2014/main" id="{5CF6D6C3-2F50-7F73-41EB-198A1713EC8D}"/>
                    </a:ext>
                  </a:extLst>
                </p14:cNvPr>
                <p14:cNvContentPartPr/>
                <p14:nvPr/>
              </p14:nvContentPartPr>
              <p14:xfrm>
                <a:off x="10893514" y="70581"/>
                <a:ext cx="294120" cy="195840"/>
              </p14:xfrm>
            </p:contentPart>
          </mc:Choice>
          <mc:Fallback xmlns="">
            <p:pic>
              <p:nvPicPr>
                <p:cNvPr id="333892" name="Ink 333891">
                  <a:extLst>
                    <a:ext uri="{FF2B5EF4-FFF2-40B4-BE49-F238E27FC236}">
                      <a16:creationId xmlns:a16="http://schemas.microsoft.com/office/drawing/2014/main" id="{5CF6D6C3-2F50-7F73-41EB-198A1713EC8D}"/>
                    </a:ext>
                  </a:extLst>
                </p:cNvPr>
                <p:cNvPicPr/>
                <p:nvPr/>
              </p:nvPicPr>
              <p:blipFill>
                <a:blip r:embed="rId204"/>
                <a:stretch>
                  <a:fillRect/>
                </a:stretch>
              </p:blipFill>
              <p:spPr>
                <a:xfrm>
                  <a:off x="10884874" y="61581"/>
                  <a:ext cx="311760" cy="21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5">
              <p14:nvContentPartPr>
                <p14:cNvPr id="333893" name="Ink 333892">
                  <a:extLst>
                    <a:ext uri="{FF2B5EF4-FFF2-40B4-BE49-F238E27FC236}">
                      <a16:creationId xmlns:a16="http://schemas.microsoft.com/office/drawing/2014/main" id="{EEC733C2-3423-537E-C083-C6044FFC75DF}"/>
                    </a:ext>
                  </a:extLst>
                </p14:cNvPr>
                <p14:cNvContentPartPr/>
                <p14:nvPr/>
              </p14:nvContentPartPr>
              <p14:xfrm>
                <a:off x="11216794" y="400701"/>
                <a:ext cx="78480" cy="199800"/>
              </p14:xfrm>
            </p:contentPart>
          </mc:Choice>
          <mc:Fallback xmlns="">
            <p:pic>
              <p:nvPicPr>
                <p:cNvPr id="333893" name="Ink 333892">
                  <a:extLst>
                    <a:ext uri="{FF2B5EF4-FFF2-40B4-BE49-F238E27FC236}">
                      <a16:creationId xmlns:a16="http://schemas.microsoft.com/office/drawing/2014/main" id="{EEC733C2-3423-537E-C083-C6044FFC75DF}"/>
                    </a:ext>
                  </a:extLst>
                </p:cNvPr>
                <p:cNvPicPr/>
                <p:nvPr/>
              </p:nvPicPr>
              <p:blipFill>
                <a:blip r:embed="rId206"/>
                <a:stretch>
                  <a:fillRect/>
                </a:stretch>
              </p:blipFill>
              <p:spPr>
                <a:xfrm>
                  <a:off x="11208154" y="391701"/>
                  <a:ext cx="96120" cy="21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7">
              <p14:nvContentPartPr>
                <p14:cNvPr id="333894" name="Ink 333893">
                  <a:extLst>
                    <a:ext uri="{FF2B5EF4-FFF2-40B4-BE49-F238E27FC236}">
                      <a16:creationId xmlns:a16="http://schemas.microsoft.com/office/drawing/2014/main" id="{81BC48DF-E0BA-98A9-4DCC-94F2CCE6FC13}"/>
                    </a:ext>
                  </a:extLst>
                </p14:cNvPr>
                <p14:cNvContentPartPr/>
                <p14:nvPr/>
              </p14:nvContentPartPr>
              <p14:xfrm>
                <a:off x="11133274" y="399981"/>
                <a:ext cx="311760" cy="166680"/>
              </p14:xfrm>
            </p:contentPart>
          </mc:Choice>
          <mc:Fallback xmlns="">
            <p:pic>
              <p:nvPicPr>
                <p:cNvPr id="333894" name="Ink 333893">
                  <a:extLst>
                    <a:ext uri="{FF2B5EF4-FFF2-40B4-BE49-F238E27FC236}">
                      <a16:creationId xmlns:a16="http://schemas.microsoft.com/office/drawing/2014/main" id="{81BC48DF-E0BA-98A9-4DCC-94F2CCE6FC13}"/>
                    </a:ext>
                  </a:extLst>
                </p:cNvPr>
                <p:cNvPicPr/>
                <p:nvPr/>
              </p:nvPicPr>
              <p:blipFill>
                <a:blip r:embed="rId208"/>
                <a:stretch>
                  <a:fillRect/>
                </a:stretch>
              </p:blipFill>
              <p:spPr>
                <a:xfrm>
                  <a:off x="11124274" y="391341"/>
                  <a:ext cx="329400" cy="18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9">
              <p14:nvContentPartPr>
                <p14:cNvPr id="333895" name="Ink 333894">
                  <a:extLst>
                    <a:ext uri="{FF2B5EF4-FFF2-40B4-BE49-F238E27FC236}">
                      <a16:creationId xmlns:a16="http://schemas.microsoft.com/office/drawing/2014/main" id="{DB2ED90F-88BE-4AE7-10FB-08F9DFA09F8A}"/>
                    </a:ext>
                  </a:extLst>
                </p14:cNvPr>
                <p14:cNvContentPartPr/>
                <p14:nvPr/>
              </p14:nvContentPartPr>
              <p14:xfrm>
                <a:off x="11475634" y="265341"/>
                <a:ext cx="288720" cy="195120"/>
              </p14:xfrm>
            </p:contentPart>
          </mc:Choice>
          <mc:Fallback xmlns="">
            <p:pic>
              <p:nvPicPr>
                <p:cNvPr id="333895" name="Ink 333894">
                  <a:extLst>
                    <a:ext uri="{FF2B5EF4-FFF2-40B4-BE49-F238E27FC236}">
                      <a16:creationId xmlns:a16="http://schemas.microsoft.com/office/drawing/2014/main" id="{DB2ED90F-88BE-4AE7-10FB-08F9DFA09F8A}"/>
                    </a:ext>
                  </a:extLst>
                </p:cNvPr>
                <p:cNvPicPr/>
                <p:nvPr/>
              </p:nvPicPr>
              <p:blipFill>
                <a:blip r:embed="rId210"/>
                <a:stretch>
                  <a:fillRect/>
                </a:stretch>
              </p:blipFill>
              <p:spPr>
                <a:xfrm>
                  <a:off x="11466634" y="256701"/>
                  <a:ext cx="306360" cy="21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1">
              <p14:nvContentPartPr>
                <p14:cNvPr id="333896" name="Ink 333895">
                  <a:extLst>
                    <a:ext uri="{FF2B5EF4-FFF2-40B4-BE49-F238E27FC236}">
                      <a16:creationId xmlns:a16="http://schemas.microsoft.com/office/drawing/2014/main" id="{52256D47-0494-21CC-2083-CF9F7D64409E}"/>
                    </a:ext>
                  </a:extLst>
                </p14:cNvPr>
                <p14:cNvContentPartPr/>
                <p14:nvPr/>
              </p14:nvContentPartPr>
              <p14:xfrm>
                <a:off x="11754274" y="111981"/>
                <a:ext cx="137160" cy="182160"/>
              </p14:xfrm>
            </p:contentPart>
          </mc:Choice>
          <mc:Fallback xmlns="">
            <p:pic>
              <p:nvPicPr>
                <p:cNvPr id="333896" name="Ink 333895">
                  <a:extLst>
                    <a:ext uri="{FF2B5EF4-FFF2-40B4-BE49-F238E27FC236}">
                      <a16:creationId xmlns:a16="http://schemas.microsoft.com/office/drawing/2014/main" id="{52256D47-0494-21CC-2083-CF9F7D64409E}"/>
                    </a:ext>
                  </a:extLst>
                </p:cNvPr>
                <p:cNvPicPr/>
                <p:nvPr/>
              </p:nvPicPr>
              <p:blipFill>
                <a:blip r:embed="rId212"/>
                <a:stretch>
                  <a:fillRect/>
                </a:stretch>
              </p:blipFill>
              <p:spPr>
                <a:xfrm>
                  <a:off x="11745274" y="102981"/>
                  <a:ext cx="154800" cy="19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3">
              <p14:nvContentPartPr>
                <p14:cNvPr id="333897" name="Ink 333896">
                  <a:extLst>
                    <a:ext uri="{FF2B5EF4-FFF2-40B4-BE49-F238E27FC236}">
                      <a16:creationId xmlns:a16="http://schemas.microsoft.com/office/drawing/2014/main" id="{EC55E849-975C-E661-AD9C-9774C6395D32}"/>
                    </a:ext>
                  </a:extLst>
                </p14:cNvPr>
                <p14:cNvContentPartPr/>
                <p14:nvPr/>
              </p14:nvContentPartPr>
              <p14:xfrm>
                <a:off x="11896474" y="130701"/>
                <a:ext cx="168480" cy="68040"/>
              </p14:xfrm>
            </p:contentPart>
          </mc:Choice>
          <mc:Fallback xmlns="">
            <p:pic>
              <p:nvPicPr>
                <p:cNvPr id="333897" name="Ink 333896">
                  <a:extLst>
                    <a:ext uri="{FF2B5EF4-FFF2-40B4-BE49-F238E27FC236}">
                      <a16:creationId xmlns:a16="http://schemas.microsoft.com/office/drawing/2014/main" id="{EC55E849-975C-E661-AD9C-9774C6395D32}"/>
                    </a:ext>
                  </a:extLst>
                </p:cNvPr>
                <p:cNvPicPr/>
                <p:nvPr/>
              </p:nvPicPr>
              <p:blipFill>
                <a:blip r:embed="rId214"/>
                <a:stretch>
                  <a:fillRect/>
                </a:stretch>
              </p:blipFill>
              <p:spPr>
                <a:xfrm>
                  <a:off x="11887834" y="122061"/>
                  <a:ext cx="186120" cy="8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5">
              <p14:nvContentPartPr>
                <p14:cNvPr id="333898" name="Ink 333897">
                  <a:extLst>
                    <a:ext uri="{FF2B5EF4-FFF2-40B4-BE49-F238E27FC236}">
                      <a16:creationId xmlns:a16="http://schemas.microsoft.com/office/drawing/2014/main" id="{AB444477-06B5-1776-3FAF-95733872B7DF}"/>
                    </a:ext>
                  </a:extLst>
                </p14:cNvPr>
                <p14:cNvContentPartPr/>
                <p14:nvPr/>
              </p14:nvContentPartPr>
              <p14:xfrm>
                <a:off x="11476714" y="647661"/>
                <a:ext cx="110520" cy="123120"/>
              </p14:xfrm>
            </p:contentPart>
          </mc:Choice>
          <mc:Fallback xmlns="">
            <p:pic>
              <p:nvPicPr>
                <p:cNvPr id="333898" name="Ink 333897">
                  <a:extLst>
                    <a:ext uri="{FF2B5EF4-FFF2-40B4-BE49-F238E27FC236}">
                      <a16:creationId xmlns:a16="http://schemas.microsoft.com/office/drawing/2014/main" id="{AB444477-06B5-1776-3FAF-95733872B7DF}"/>
                    </a:ext>
                  </a:extLst>
                </p:cNvPr>
                <p:cNvPicPr/>
                <p:nvPr/>
              </p:nvPicPr>
              <p:blipFill>
                <a:blip r:embed="rId216"/>
                <a:stretch>
                  <a:fillRect/>
                </a:stretch>
              </p:blipFill>
              <p:spPr>
                <a:xfrm>
                  <a:off x="11468074" y="638661"/>
                  <a:ext cx="128160" cy="14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7">
              <p14:nvContentPartPr>
                <p14:cNvPr id="333899" name="Ink 333898">
                  <a:extLst>
                    <a:ext uri="{FF2B5EF4-FFF2-40B4-BE49-F238E27FC236}">
                      <a16:creationId xmlns:a16="http://schemas.microsoft.com/office/drawing/2014/main" id="{A128C3E9-8072-D2F8-3B2C-A45EED4C6BED}"/>
                    </a:ext>
                  </a:extLst>
                </p14:cNvPr>
                <p14:cNvContentPartPr/>
                <p14:nvPr/>
              </p14:nvContentPartPr>
              <p14:xfrm>
                <a:off x="11576794" y="474861"/>
                <a:ext cx="119160" cy="185400"/>
              </p14:xfrm>
            </p:contentPart>
          </mc:Choice>
          <mc:Fallback xmlns="">
            <p:pic>
              <p:nvPicPr>
                <p:cNvPr id="333899" name="Ink 333898">
                  <a:extLst>
                    <a:ext uri="{FF2B5EF4-FFF2-40B4-BE49-F238E27FC236}">
                      <a16:creationId xmlns:a16="http://schemas.microsoft.com/office/drawing/2014/main" id="{A128C3E9-8072-D2F8-3B2C-A45EED4C6BED}"/>
                    </a:ext>
                  </a:extLst>
                </p:cNvPr>
                <p:cNvPicPr/>
                <p:nvPr/>
              </p:nvPicPr>
              <p:blipFill>
                <a:blip r:embed="rId218"/>
                <a:stretch>
                  <a:fillRect/>
                </a:stretch>
              </p:blipFill>
              <p:spPr>
                <a:xfrm>
                  <a:off x="11568154" y="466221"/>
                  <a:ext cx="136800" cy="20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9">
              <p14:nvContentPartPr>
                <p14:cNvPr id="333900" name="Ink 333899">
                  <a:extLst>
                    <a:ext uri="{FF2B5EF4-FFF2-40B4-BE49-F238E27FC236}">
                      <a16:creationId xmlns:a16="http://schemas.microsoft.com/office/drawing/2014/main" id="{35E800A7-D8D6-EECB-1437-9293FB7DD66B}"/>
                    </a:ext>
                  </a:extLst>
                </p14:cNvPr>
                <p14:cNvContentPartPr/>
                <p14:nvPr/>
              </p14:nvContentPartPr>
              <p14:xfrm>
                <a:off x="11712514" y="376221"/>
                <a:ext cx="135000" cy="226080"/>
              </p14:xfrm>
            </p:contentPart>
          </mc:Choice>
          <mc:Fallback xmlns="">
            <p:pic>
              <p:nvPicPr>
                <p:cNvPr id="333900" name="Ink 333899">
                  <a:extLst>
                    <a:ext uri="{FF2B5EF4-FFF2-40B4-BE49-F238E27FC236}">
                      <a16:creationId xmlns:a16="http://schemas.microsoft.com/office/drawing/2014/main" id="{35E800A7-D8D6-EECB-1437-9293FB7DD66B}"/>
                    </a:ext>
                  </a:extLst>
                </p:cNvPr>
                <p:cNvPicPr/>
                <p:nvPr/>
              </p:nvPicPr>
              <p:blipFill>
                <a:blip r:embed="rId220"/>
                <a:stretch>
                  <a:fillRect/>
                </a:stretch>
              </p:blipFill>
              <p:spPr>
                <a:xfrm>
                  <a:off x="11703874" y="367581"/>
                  <a:ext cx="152640" cy="24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1">
              <p14:nvContentPartPr>
                <p14:cNvPr id="333901" name="Ink 333900">
                  <a:extLst>
                    <a:ext uri="{FF2B5EF4-FFF2-40B4-BE49-F238E27FC236}">
                      <a16:creationId xmlns:a16="http://schemas.microsoft.com/office/drawing/2014/main" id="{846BAD0F-97B0-58E8-2DEE-5DD51296442F}"/>
                    </a:ext>
                  </a:extLst>
                </p14:cNvPr>
                <p14:cNvContentPartPr/>
                <p14:nvPr/>
              </p14:nvContentPartPr>
              <p14:xfrm>
                <a:off x="11776234" y="417981"/>
                <a:ext cx="252360" cy="110520"/>
              </p14:xfrm>
            </p:contentPart>
          </mc:Choice>
          <mc:Fallback xmlns="">
            <p:pic>
              <p:nvPicPr>
                <p:cNvPr id="333901" name="Ink 333900">
                  <a:extLst>
                    <a:ext uri="{FF2B5EF4-FFF2-40B4-BE49-F238E27FC236}">
                      <a16:creationId xmlns:a16="http://schemas.microsoft.com/office/drawing/2014/main" id="{846BAD0F-97B0-58E8-2DEE-5DD51296442F}"/>
                    </a:ext>
                  </a:extLst>
                </p:cNvPr>
                <p:cNvPicPr/>
                <p:nvPr/>
              </p:nvPicPr>
              <p:blipFill>
                <a:blip r:embed="rId222"/>
                <a:stretch>
                  <a:fillRect/>
                </a:stretch>
              </p:blipFill>
              <p:spPr>
                <a:xfrm>
                  <a:off x="11767594" y="409341"/>
                  <a:ext cx="270000" cy="12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3">
              <p14:nvContentPartPr>
                <p14:cNvPr id="333902" name="Ink 333901">
                  <a:extLst>
                    <a:ext uri="{FF2B5EF4-FFF2-40B4-BE49-F238E27FC236}">
                      <a16:creationId xmlns:a16="http://schemas.microsoft.com/office/drawing/2014/main" id="{A6652129-BE4D-E3F3-4994-1178D76D9B48}"/>
                    </a:ext>
                  </a:extLst>
                </p14:cNvPr>
                <p14:cNvContentPartPr/>
                <p14:nvPr/>
              </p14:nvContentPartPr>
              <p14:xfrm>
                <a:off x="12100594" y="414741"/>
                <a:ext cx="88560" cy="63000"/>
              </p14:xfrm>
            </p:contentPart>
          </mc:Choice>
          <mc:Fallback xmlns="">
            <p:pic>
              <p:nvPicPr>
                <p:cNvPr id="333902" name="Ink 333901">
                  <a:extLst>
                    <a:ext uri="{FF2B5EF4-FFF2-40B4-BE49-F238E27FC236}">
                      <a16:creationId xmlns:a16="http://schemas.microsoft.com/office/drawing/2014/main" id="{A6652129-BE4D-E3F3-4994-1178D76D9B48}"/>
                    </a:ext>
                  </a:extLst>
                </p:cNvPr>
                <p:cNvPicPr/>
                <p:nvPr/>
              </p:nvPicPr>
              <p:blipFill>
                <a:blip r:embed="rId224"/>
                <a:stretch>
                  <a:fillRect/>
                </a:stretch>
              </p:blipFill>
              <p:spPr>
                <a:xfrm>
                  <a:off x="12091954" y="405741"/>
                  <a:ext cx="106200" cy="8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5">
              <p14:nvContentPartPr>
                <p14:cNvPr id="333904" name="Ink 333903">
                  <a:extLst>
                    <a:ext uri="{FF2B5EF4-FFF2-40B4-BE49-F238E27FC236}">
                      <a16:creationId xmlns:a16="http://schemas.microsoft.com/office/drawing/2014/main" id="{3FB774AA-947A-4A19-5147-592AAC8E580B}"/>
                    </a:ext>
                  </a:extLst>
                </p14:cNvPr>
                <p14:cNvContentPartPr/>
                <p14:nvPr/>
              </p14:nvContentPartPr>
              <p14:xfrm>
                <a:off x="8979330" y="1254981"/>
                <a:ext cx="74520" cy="33840"/>
              </p14:xfrm>
            </p:contentPart>
          </mc:Choice>
          <mc:Fallback xmlns="">
            <p:pic>
              <p:nvPicPr>
                <p:cNvPr id="333904" name="Ink 333903">
                  <a:extLst>
                    <a:ext uri="{FF2B5EF4-FFF2-40B4-BE49-F238E27FC236}">
                      <a16:creationId xmlns:a16="http://schemas.microsoft.com/office/drawing/2014/main" id="{3FB774AA-947A-4A19-5147-592AAC8E580B}"/>
                    </a:ext>
                  </a:extLst>
                </p:cNvPr>
                <p:cNvPicPr/>
                <p:nvPr/>
              </p:nvPicPr>
              <p:blipFill>
                <a:blip r:embed="rId226"/>
                <a:stretch>
                  <a:fillRect/>
                </a:stretch>
              </p:blipFill>
              <p:spPr>
                <a:xfrm>
                  <a:off x="8970330" y="1246341"/>
                  <a:ext cx="92160" cy="5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7">
              <p14:nvContentPartPr>
                <p14:cNvPr id="333906" name="Ink 333905">
                  <a:extLst>
                    <a:ext uri="{FF2B5EF4-FFF2-40B4-BE49-F238E27FC236}">
                      <a16:creationId xmlns:a16="http://schemas.microsoft.com/office/drawing/2014/main" id="{E6655E79-0A6F-5A18-8CC0-50A3A0A1854F}"/>
                    </a:ext>
                  </a:extLst>
                </p14:cNvPr>
                <p14:cNvContentPartPr/>
                <p14:nvPr/>
              </p14:nvContentPartPr>
              <p14:xfrm>
                <a:off x="8381370" y="803541"/>
                <a:ext cx="519120" cy="973800"/>
              </p14:xfrm>
            </p:contentPart>
          </mc:Choice>
          <mc:Fallback xmlns="">
            <p:pic>
              <p:nvPicPr>
                <p:cNvPr id="333906" name="Ink 333905">
                  <a:extLst>
                    <a:ext uri="{FF2B5EF4-FFF2-40B4-BE49-F238E27FC236}">
                      <a16:creationId xmlns:a16="http://schemas.microsoft.com/office/drawing/2014/main" id="{E6655E79-0A6F-5A18-8CC0-50A3A0A1854F}"/>
                    </a:ext>
                  </a:extLst>
                </p:cNvPr>
                <p:cNvPicPr/>
                <p:nvPr/>
              </p:nvPicPr>
              <p:blipFill>
                <a:blip r:embed="rId228"/>
                <a:stretch>
                  <a:fillRect/>
                </a:stretch>
              </p:blipFill>
              <p:spPr>
                <a:xfrm>
                  <a:off x="8372730" y="794541"/>
                  <a:ext cx="536760" cy="9914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29">
            <p14:nvContentPartPr>
              <p14:cNvPr id="333908" name="Ink 333907">
                <a:extLst>
                  <a:ext uri="{FF2B5EF4-FFF2-40B4-BE49-F238E27FC236}">
                    <a16:creationId xmlns:a16="http://schemas.microsoft.com/office/drawing/2014/main" id="{DEE834A3-0022-39C9-B704-C8A733343546}"/>
                  </a:ext>
                </a:extLst>
              </p14:cNvPr>
              <p14:cNvContentPartPr/>
              <p14:nvPr/>
            </p14:nvContentPartPr>
            <p14:xfrm>
              <a:off x="6296250" y="2601021"/>
              <a:ext cx="287280" cy="681840"/>
            </p14:xfrm>
          </p:contentPart>
        </mc:Choice>
        <mc:Fallback xmlns="">
          <p:pic>
            <p:nvPicPr>
              <p:cNvPr id="333908" name="Ink 333907">
                <a:extLst>
                  <a:ext uri="{FF2B5EF4-FFF2-40B4-BE49-F238E27FC236}">
                    <a16:creationId xmlns:a16="http://schemas.microsoft.com/office/drawing/2014/main" id="{DEE834A3-0022-39C9-B704-C8A733343546}"/>
                  </a:ext>
                </a:extLst>
              </p:cNvPr>
              <p:cNvPicPr/>
              <p:nvPr/>
            </p:nvPicPr>
            <p:blipFill>
              <a:blip r:embed="rId230"/>
              <a:stretch>
                <a:fillRect/>
              </a:stretch>
            </p:blipFill>
            <p:spPr>
              <a:xfrm>
                <a:off x="6287250" y="2592381"/>
                <a:ext cx="304920" cy="699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72062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80" name="Picture 4" descr="Figure 3-1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741"/>
          <a:stretch/>
        </p:blipFill>
        <p:spPr bwMode="auto">
          <a:xfrm>
            <a:off x="596900" y="670016"/>
            <a:ext cx="5715000" cy="1687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B6249BD7-BA8C-98B0-8C02-4ED8F13E387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477000" y="381000"/>
          <a:ext cx="4822825" cy="296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DLDrawObject Class" r:id="rId4" imgW="3686009" imgH="2276147" progId="MDLDrawOLE.MDLDrawObject.1">
                  <p:embed/>
                </p:oleObj>
              </mc:Choice>
              <mc:Fallback>
                <p:oleObj name="MDLDrawObject Class" r:id="rId4" imgW="3686009" imgH="2276147" progId="MDLDrawOLE.MDLDrawObject.1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B6249BD7-BA8C-98B0-8C02-4ED8F13E387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381000"/>
                        <a:ext cx="4822825" cy="296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611DC634-F3AD-D6A6-633F-3867554EBDB7}"/>
              </a:ext>
            </a:extLst>
          </p:cNvPr>
          <p:cNvSpPr txBox="1"/>
          <p:nvPr/>
        </p:nvSpPr>
        <p:spPr>
          <a:xfrm>
            <a:off x="6858000" y="3339268"/>
            <a:ext cx="89639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[S] = 15</a:t>
            </a:r>
          </a:p>
          <a:p>
            <a:endParaRPr lang="en-US" dirty="0"/>
          </a:p>
          <a:p>
            <a:r>
              <a:rPr lang="en-US" dirty="0"/>
              <a:t>[X] = 3</a:t>
            </a:r>
          </a:p>
          <a:p>
            <a:r>
              <a:rPr lang="en-US" dirty="0"/>
              <a:t>[EX] = 6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A03145A-E404-F218-5FF3-3C7FC5DCF500}"/>
              </a:ext>
            </a:extLst>
          </p:cNvPr>
          <p:cNvSpPr txBox="1"/>
          <p:nvPr/>
        </p:nvSpPr>
        <p:spPr>
          <a:xfrm>
            <a:off x="6784145" y="4589471"/>
            <a:ext cx="41356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0070C0"/>
                </a:solidFill>
              </a:rPr>
              <a:t>How much faster will the rate be when the enzyme is present?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8826C71-F5F5-3A95-1A07-6DF1E3E03120}"/>
              </a:ext>
            </a:extLst>
          </p:cNvPr>
          <p:cNvSpPr txBox="1"/>
          <p:nvPr/>
        </p:nvSpPr>
        <p:spPr>
          <a:xfrm>
            <a:off x="495902" y="2438400"/>
            <a:ext cx="556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Lower energy of transition state allows more substrates to reach transition state due to their thermal energy.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21AC590-A52D-B00E-AADA-171E50620626}"/>
              </a:ext>
            </a:extLst>
          </p:cNvPr>
          <p:cNvSpPr txBox="1"/>
          <p:nvPr/>
        </p:nvSpPr>
        <p:spPr>
          <a:xfrm>
            <a:off x="495902" y="56422"/>
            <a:ext cx="39111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 model of transition state stabilization.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90F940C-152F-54C6-1EC1-3371383406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4B274-B9AE-4C7A-9798-8987AE8D5E47}" type="datetime1">
              <a:rPr lang="en-US" smtClean="0"/>
              <a:t>8/20/2023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7AC5894-9B6E-4E59-8E9F-194479120F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 &amp; D - Lec 2 - Fall 2023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6754305-6A55-05ED-8552-2ED484DAB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27</a:t>
            </a:fld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A80115E-9589-4345-9863-6BAD41E28512}"/>
              </a:ext>
            </a:extLst>
          </p:cNvPr>
          <p:cNvGrpSpPr/>
          <p:nvPr/>
        </p:nvGrpSpPr>
        <p:grpSpPr>
          <a:xfrm>
            <a:off x="839434" y="1408701"/>
            <a:ext cx="215280" cy="61920"/>
            <a:chOff x="839434" y="1408701"/>
            <a:chExt cx="215280" cy="61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2" name="Ink 1">
                  <a:extLst>
                    <a:ext uri="{FF2B5EF4-FFF2-40B4-BE49-F238E27FC236}">
                      <a16:creationId xmlns:a16="http://schemas.microsoft.com/office/drawing/2014/main" id="{5516C19C-7D51-90C2-DEA0-47B52DB63EBA}"/>
                    </a:ext>
                  </a:extLst>
                </p14:cNvPr>
                <p14:cNvContentPartPr/>
                <p14:nvPr/>
              </p14:nvContentPartPr>
              <p14:xfrm>
                <a:off x="839434" y="1408701"/>
                <a:ext cx="215280" cy="27000"/>
              </p14:xfrm>
            </p:contentPart>
          </mc:Choice>
          <mc:Fallback xmlns="">
            <p:pic>
              <p:nvPicPr>
                <p:cNvPr id="2" name="Ink 1">
                  <a:extLst>
                    <a:ext uri="{FF2B5EF4-FFF2-40B4-BE49-F238E27FC236}">
                      <a16:creationId xmlns:a16="http://schemas.microsoft.com/office/drawing/2014/main" id="{5516C19C-7D51-90C2-DEA0-47B52DB63EBA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830434" y="1400061"/>
                  <a:ext cx="232920" cy="4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3" name="Ink 2">
                  <a:extLst>
                    <a:ext uri="{FF2B5EF4-FFF2-40B4-BE49-F238E27FC236}">
                      <a16:creationId xmlns:a16="http://schemas.microsoft.com/office/drawing/2014/main" id="{76089EB9-710B-2214-B993-80BB2FFB636F}"/>
                    </a:ext>
                  </a:extLst>
                </p14:cNvPr>
                <p14:cNvContentPartPr/>
                <p14:nvPr/>
              </p14:nvContentPartPr>
              <p14:xfrm>
                <a:off x="1019434" y="1448661"/>
                <a:ext cx="5040" cy="21960"/>
              </p14:xfrm>
            </p:contentPart>
          </mc:Choice>
          <mc:Fallback xmlns="">
            <p:pic>
              <p:nvPicPr>
                <p:cNvPr id="3" name="Ink 2">
                  <a:extLst>
                    <a:ext uri="{FF2B5EF4-FFF2-40B4-BE49-F238E27FC236}">
                      <a16:creationId xmlns:a16="http://schemas.microsoft.com/office/drawing/2014/main" id="{76089EB9-710B-2214-B993-80BB2FFB636F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010794" y="1440021"/>
                  <a:ext cx="22680" cy="396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CE5C525-8A56-563C-8B2E-0EE77C65B4D6}"/>
              </a:ext>
            </a:extLst>
          </p:cNvPr>
          <p:cNvGrpSpPr/>
          <p:nvPr/>
        </p:nvGrpSpPr>
        <p:grpSpPr>
          <a:xfrm>
            <a:off x="48514" y="285501"/>
            <a:ext cx="813600" cy="712080"/>
            <a:chOff x="48514" y="285501"/>
            <a:chExt cx="813600" cy="7120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C5B28A5A-81F8-8B6F-0AEE-D13F2F81B3EA}"/>
                    </a:ext>
                  </a:extLst>
                </p14:cNvPr>
                <p14:cNvContentPartPr/>
                <p14:nvPr/>
              </p14:nvContentPartPr>
              <p14:xfrm>
                <a:off x="515794" y="653781"/>
                <a:ext cx="203760" cy="11664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C5B28A5A-81F8-8B6F-0AEE-D13F2F81B3EA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506794" y="644781"/>
                  <a:ext cx="221400" cy="13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3EA447F1-6AF7-F8BB-3E23-E1B6138114F2}"/>
                    </a:ext>
                  </a:extLst>
                </p14:cNvPr>
                <p14:cNvContentPartPr/>
                <p14:nvPr/>
              </p14:nvContentPartPr>
              <p14:xfrm>
                <a:off x="685354" y="722181"/>
                <a:ext cx="52560" cy="8532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3EA447F1-6AF7-F8BB-3E23-E1B6138114F2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676714" y="713181"/>
                  <a:ext cx="70200" cy="10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AEB61F1D-CE04-D8AB-F30E-D8EA7BCB1735}"/>
                    </a:ext>
                  </a:extLst>
                </p14:cNvPr>
                <p14:cNvContentPartPr/>
                <p14:nvPr/>
              </p14:nvContentPartPr>
              <p14:xfrm>
                <a:off x="48514" y="805701"/>
                <a:ext cx="122400" cy="19188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AEB61F1D-CE04-D8AB-F30E-D8EA7BCB1735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39874" y="796701"/>
                  <a:ext cx="140040" cy="20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389546DF-EF7A-A840-4506-0F4EB94DC9B6}"/>
                    </a:ext>
                  </a:extLst>
                </p14:cNvPr>
                <p14:cNvContentPartPr/>
                <p14:nvPr/>
              </p14:nvContentPartPr>
              <p14:xfrm>
                <a:off x="178114" y="563061"/>
                <a:ext cx="172800" cy="31320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389546DF-EF7A-A840-4506-0F4EB94DC9B6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169474" y="554421"/>
                  <a:ext cx="190440" cy="33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A3D10CDD-D19B-B88B-EC3F-86B80C6C1E5E}"/>
                    </a:ext>
                  </a:extLst>
                </p14:cNvPr>
                <p14:cNvContentPartPr/>
                <p14:nvPr/>
              </p14:nvContentPartPr>
              <p14:xfrm>
                <a:off x="365314" y="578181"/>
                <a:ext cx="38160" cy="6984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A3D10CDD-D19B-B88B-EC3F-86B80C6C1E5E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356314" y="569181"/>
                  <a:ext cx="55800" cy="8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3FA67DB5-A67F-85F9-EDFA-1E20315CE558}"/>
                    </a:ext>
                  </a:extLst>
                </p14:cNvPr>
                <p14:cNvContentPartPr/>
                <p14:nvPr/>
              </p14:nvContentPartPr>
              <p14:xfrm>
                <a:off x="368194" y="599061"/>
                <a:ext cx="59760" cy="10368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3FA67DB5-A67F-85F9-EDFA-1E20315CE558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359554" y="590421"/>
                  <a:ext cx="77400" cy="12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BD9F9169-26A0-45F4-69A9-222A035CBCC1}"/>
                    </a:ext>
                  </a:extLst>
                </p14:cNvPr>
                <p14:cNvContentPartPr/>
                <p14:nvPr/>
              </p14:nvContentPartPr>
              <p14:xfrm>
                <a:off x="394474" y="403581"/>
                <a:ext cx="82800" cy="20808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BD9F9169-26A0-45F4-69A9-222A035CBCC1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385474" y="394581"/>
                  <a:ext cx="100440" cy="22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5E9533BE-9365-2BA1-C0F6-F9155C582276}"/>
                    </a:ext>
                  </a:extLst>
                </p14:cNvPr>
                <p14:cNvContentPartPr/>
                <p14:nvPr/>
              </p14:nvContentPartPr>
              <p14:xfrm>
                <a:off x="424714" y="466221"/>
                <a:ext cx="70200" cy="10584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5E9533BE-9365-2BA1-C0F6-F9155C582276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415714" y="457581"/>
                  <a:ext cx="87840" cy="12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8E6AC694-DB4D-10D6-601B-8B5AC2205989}"/>
                    </a:ext>
                  </a:extLst>
                </p14:cNvPr>
                <p14:cNvContentPartPr/>
                <p14:nvPr/>
              </p14:nvContentPartPr>
              <p14:xfrm>
                <a:off x="534874" y="434541"/>
                <a:ext cx="53640" cy="10620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8E6AC694-DB4D-10D6-601B-8B5AC2205989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526234" y="425901"/>
                  <a:ext cx="71280" cy="12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B1FF217F-BF68-358F-FE7A-7986B1586929}"/>
                    </a:ext>
                  </a:extLst>
                </p14:cNvPr>
                <p14:cNvContentPartPr/>
                <p14:nvPr/>
              </p14:nvContentPartPr>
              <p14:xfrm>
                <a:off x="607594" y="285501"/>
                <a:ext cx="113400" cy="20592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B1FF217F-BF68-358F-FE7A-7986B1586929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598594" y="276861"/>
                  <a:ext cx="131040" cy="22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DD02F0CE-4E44-27C9-65F7-B86F1E659994}"/>
                    </a:ext>
                  </a:extLst>
                </p14:cNvPr>
                <p14:cNvContentPartPr/>
                <p14:nvPr/>
              </p14:nvContentPartPr>
              <p14:xfrm>
                <a:off x="708754" y="371181"/>
                <a:ext cx="153360" cy="12996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DD02F0CE-4E44-27C9-65F7-B86F1E659994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699754" y="362541"/>
                  <a:ext cx="171000" cy="1476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2">
            <p14:nvContentPartPr>
              <p14:cNvPr id="33" name="Ink 32">
                <a:extLst>
                  <a:ext uri="{FF2B5EF4-FFF2-40B4-BE49-F238E27FC236}">
                    <a16:creationId xmlns:a16="http://schemas.microsoft.com/office/drawing/2014/main" id="{EFFFE84D-AA47-9DA6-C33D-A6A9E5CF0405}"/>
                  </a:ext>
                </a:extLst>
              </p14:cNvPr>
              <p14:cNvContentPartPr/>
              <p14:nvPr/>
            </p14:nvContentPartPr>
            <p14:xfrm>
              <a:off x="2310034" y="727941"/>
              <a:ext cx="2520" cy="23040"/>
            </p14:xfrm>
          </p:contentPart>
        </mc:Choice>
        <mc:Fallback xmlns="">
          <p:pic>
            <p:nvPicPr>
              <p:cNvPr id="33" name="Ink 32">
                <a:extLst>
                  <a:ext uri="{FF2B5EF4-FFF2-40B4-BE49-F238E27FC236}">
                    <a16:creationId xmlns:a16="http://schemas.microsoft.com/office/drawing/2014/main" id="{EFFFE84D-AA47-9DA6-C33D-A6A9E5CF0405}"/>
                  </a:ext>
                </a:extLst>
              </p:cNvPr>
              <p:cNvPicPr/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2301394" y="718941"/>
                <a:ext cx="20160" cy="40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">
            <p14:nvContentPartPr>
              <p14:cNvPr id="126982" name="Ink 126981">
                <a:extLst>
                  <a:ext uri="{FF2B5EF4-FFF2-40B4-BE49-F238E27FC236}">
                    <a16:creationId xmlns:a16="http://schemas.microsoft.com/office/drawing/2014/main" id="{F9E5D62E-9945-9079-87D9-FAD1009A278A}"/>
                  </a:ext>
                </a:extLst>
              </p14:cNvPr>
              <p14:cNvContentPartPr/>
              <p14:nvPr/>
            </p14:nvContentPartPr>
            <p14:xfrm>
              <a:off x="6361114" y="1210701"/>
              <a:ext cx="923760" cy="460440"/>
            </p14:xfrm>
          </p:contentPart>
        </mc:Choice>
        <mc:Fallback xmlns="">
          <p:pic>
            <p:nvPicPr>
              <p:cNvPr id="126982" name="Ink 126981">
                <a:extLst>
                  <a:ext uri="{FF2B5EF4-FFF2-40B4-BE49-F238E27FC236}">
                    <a16:creationId xmlns:a16="http://schemas.microsoft.com/office/drawing/2014/main" id="{F9E5D62E-9945-9079-87D9-FAD1009A278A}"/>
                  </a:ext>
                </a:extLst>
              </p:cNvPr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6352114" y="1201701"/>
                <a:ext cx="941400" cy="478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6">
            <p14:nvContentPartPr>
              <p14:cNvPr id="126998" name="Ink 126997">
                <a:extLst>
                  <a:ext uri="{FF2B5EF4-FFF2-40B4-BE49-F238E27FC236}">
                    <a16:creationId xmlns:a16="http://schemas.microsoft.com/office/drawing/2014/main" id="{34826591-4E95-86E2-768F-BDD54A2D0DEB}"/>
                  </a:ext>
                </a:extLst>
              </p14:cNvPr>
              <p14:cNvContentPartPr/>
              <p14:nvPr/>
            </p14:nvContentPartPr>
            <p14:xfrm>
              <a:off x="7228354" y="2575461"/>
              <a:ext cx="14400" cy="5040"/>
            </p14:xfrm>
          </p:contentPart>
        </mc:Choice>
        <mc:Fallback xmlns="">
          <p:pic>
            <p:nvPicPr>
              <p:cNvPr id="126998" name="Ink 126997">
                <a:extLst>
                  <a:ext uri="{FF2B5EF4-FFF2-40B4-BE49-F238E27FC236}">
                    <a16:creationId xmlns:a16="http://schemas.microsoft.com/office/drawing/2014/main" id="{34826591-4E95-86E2-768F-BDD54A2D0DEB}"/>
                  </a:ext>
                </a:extLst>
              </p:cNvPr>
              <p:cNvPicPr/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7219354" y="2566821"/>
                <a:ext cx="32040" cy="22680"/>
              </a:xfrm>
              <a:prstGeom prst="rect">
                <a:avLst/>
              </a:prstGeom>
            </p:spPr>
          </p:pic>
        </mc:Fallback>
      </mc:AlternateContent>
      <p:grpSp>
        <p:nvGrpSpPr>
          <p:cNvPr id="127002" name="Group 127001">
            <a:extLst>
              <a:ext uri="{FF2B5EF4-FFF2-40B4-BE49-F238E27FC236}">
                <a16:creationId xmlns:a16="http://schemas.microsoft.com/office/drawing/2014/main" id="{E7B56792-DEE3-894C-1C97-9F0A93A68556}"/>
              </a:ext>
            </a:extLst>
          </p:cNvPr>
          <p:cNvGrpSpPr/>
          <p:nvPr/>
        </p:nvGrpSpPr>
        <p:grpSpPr>
          <a:xfrm>
            <a:off x="10935274" y="2505261"/>
            <a:ext cx="254160" cy="163800"/>
            <a:chOff x="10935274" y="2505261"/>
            <a:chExt cx="254160" cy="163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127000" name="Ink 126999">
                  <a:extLst>
                    <a:ext uri="{FF2B5EF4-FFF2-40B4-BE49-F238E27FC236}">
                      <a16:creationId xmlns:a16="http://schemas.microsoft.com/office/drawing/2014/main" id="{5423E65E-DAD3-6B25-2F0B-764A9F85E7A5}"/>
                    </a:ext>
                  </a:extLst>
                </p14:cNvPr>
                <p14:cNvContentPartPr/>
                <p14:nvPr/>
              </p14:nvContentPartPr>
              <p14:xfrm>
                <a:off x="10935274" y="2505261"/>
                <a:ext cx="254160" cy="135720"/>
              </p14:xfrm>
            </p:contentPart>
          </mc:Choice>
          <mc:Fallback xmlns="">
            <p:pic>
              <p:nvPicPr>
                <p:cNvPr id="127000" name="Ink 126999">
                  <a:extLst>
                    <a:ext uri="{FF2B5EF4-FFF2-40B4-BE49-F238E27FC236}">
                      <a16:creationId xmlns:a16="http://schemas.microsoft.com/office/drawing/2014/main" id="{5423E65E-DAD3-6B25-2F0B-764A9F85E7A5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10926634" y="2496621"/>
                  <a:ext cx="271800" cy="15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127001" name="Ink 127000">
                  <a:extLst>
                    <a:ext uri="{FF2B5EF4-FFF2-40B4-BE49-F238E27FC236}">
                      <a16:creationId xmlns:a16="http://schemas.microsoft.com/office/drawing/2014/main" id="{9AFF9393-6551-DC00-8A00-E099A4113BF3}"/>
                    </a:ext>
                  </a:extLst>
                </p14:cNvPr>
                <p14:cNvContentPartPr/>
                <p14:nvPr/>
              </p14:nvContentPartPr>
              <p14:xfrm>
                <a:off x="10935994" y="2558901"/>
                <a:ext cx="94680" cy="110160"/>
              </p14:xfrm>
            </p:contentPart>
          </mc:Choice>
          <mc:Fallback xmlns="">
            <p:pic>
              <p:nvPicPr>
                <p:cNvPr id="127001" name="Ink 127000">
                  <a:extLst>
                    <a:ext uri="{FF2B5EF4-FFF2-40B4-BE49-F238E27FC236}">
                      <a16:creationId xmlns:a16="http://schemas.microsoft.com/office/drawing/2014/main" id="{9AFF9393-6551-DC00-8A00-E099A4113BF3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10926994" y="2549901"/>
                  <a:ext cx="112320" cy="1278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42">
            <p14:nvContentPartPr>
              <p14:cNvPr id="127003" name="Ink 127002">
                <a:extLst>
                  <a:ext uri="{FF2B5EF4-FFF2-40B4-BE49-F238E27FC236}">
                    <a16:creationId xmlns:a16="http://schemas.microsoft.com/office/drawing/2014/main" id="{FF697644-E51B-65C2-5172-94FBBC2BB99E}"/>
                  </a:ext>
                </a:extLst>
              </p14:cNvPr>
              <p14:cNvContentPartPr/>
              <p14:nvPr/>
            </p14:nvContentPartPr>
            <p14:xfrm>
              <a:off x="11339554" y="2466381"/>
              <a:ext cx="11520" cy="8280"/>
            </p14:xfrm>
          </p:contentPart>
        </mc:Choice>
        <mc:Fallback xmlns="">
          <p:pic>
            <p:nvPicPr>
              <p:cNvPr id="127003" name="Ink 127002">
                <a:extLst>
                  <a:ext uri="{FF2B5EF4-FFF2-40B4-BE49-F238E27FC236}">
                    <a16:creationId xmlns:a16="http://schemas.microsoft.com/office/drawing/2014/main" id="{FF697644-E51B-65C2-5172-94FBBC2BB99E}"/>
                  </a:ext>
                </a:extLst>
              </p:cNvPr>
              <p:cNvPicPr/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11330554" y="2457741"/>
                <a:ext cx="29160" cy="25920"/>
              </a:xfrm>
              <a:prstGeom prst="rect">
                <a:avLst/>
              </a:prstGeom>
            </p:spPr>
          </p:pic>
        </mc:Fallback>
      </mc:AlternateContent>
      <p:grpSp>
        <p:nvGrpSpPr>
          <p:cNvPr id="127006" name="Group 127005">
            <a:extLst>
              <a:ext uri="{FF2B5EF4-FFF2-40B4-BE49-F238E27FC236}">
                <a16:creationId xmlns:a16="http://schemas.microsoft.com/office/drawing/2014/main" id="{BD42C95B-F03F-B466-6A83-1B623732F1E7}"/>
              </a:ext>
            </a:extLst>
          </p:cNvPr>
          <p:cNvGrpSpPr/>
          <p:nvPr/>
        </p:nvGrpSpPr>
        <p:grpSpPr>
          <a:xfrm>
            <a:off x="8618674" y="2444781"/>
            <a:ext cx="126360" cy="344160"/>
            <a:chOff x="8618674" y="2444781"/>
            <a:chExt cx="126360" cy="344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127004" name="Ink 127003">
                  <a:extLst>
                    <a:ext uri="{FF2B5EF4-FFF2-40B4-BE49-F238E27FC236}">
                      <a16:creationId xmlns:a16="http://schemas.microsoft.com/office/drawing/2014/main" id="{05326D90-F3C9-DB40-8992-7C231833B915}"/>
                    </a:ext>
                  </a:extLst>
                </p14:cNvPr>
                <p14:cNvContentPartPr/>
                <p14:nvPr/>
              </p14:nvContentPartPr>
              <p14:xfrm>
                <a:off x="8646394" y="2444781"/>
                <a:ext cx="98640" cy="344160"/>
              </p14:xfrm>
            </p:contentPart>
          </mc:Choice>
          <mc:Fallback xmlns="">
            <p:pic>
              <p:nvPicPr>
                <p:cNvPr id="127004" name="Ink 127003">
                  <a:extLst>
                    <a:ext uri="{FF2B5EF4-FFF2-40B4-BE49-F238E27FC236}">
                      <a16:creationId xmlns:a16="http://schemas.microsoft.com/office/drawing/2014/main" id="{05326D90-F3C9-DB40-8992-7C231833B915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8637394" y="2435781"/>
                  <a:ext cx="116280" cy="36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127005" name="Ink 127004">
                  <a:extLst>
                    <a:ext uri="{FF2B5EF4-FFF2-40B4-BE49-F238E27FC236}">
                      <a16:creationId xmlns:a16="http://schemas.microsoft.com/office/drawing/2014/main" id="{3234CBE5-3E9D-09A4-84AB-7A230D22550F}"/>
                    </a:ext>
                  </a:extLst>
                </p14:cNvPr>
                <p14:cNvContentPartPr/>
                <p14:nvPr/>
              </p14:nvContentPartPr>
              <p14:xfrm>
                <a:off x="8618674" y="2463501"/>
                <a:ext cx="115560" cy="83880"/>
              </p14:xfrm>
            </p:contentPart>
          </mc:Choice>
          <mc:Fallback xmlns="">
            <p:pic>
              <p:nvPicPr>
                <p:cNvPr id="127005" name="Ink 127004">
                  <a:extLst>
                    <a:ext uri="{FF2B5EF4-FFF2-40B4-BE49-F238E27FC236}">
                      <a16:creationId xmlns:a16="http://schemas.microsoft.com/office/drawing/2014/main" id="{3234CBE5-3E9D-09A4-84AB-7A230D22550F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8610034" y="2454861"/>
                  <a:ext cx="133200" cy="1015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27014" name="Group 127013">
            <a:extLst>
              <a:ext uri="{FF2B5EF4-FFF2-40B4-BE49-F238E27FC236}">
                <a16:creationId xmlns:a16="http://schemas.microsoft.com/office/drawing/2014/main" id="{8674EFFD-615C-BF30-698C-67112989E7B3}"/>
              </a:ext>
            </a:extLst>
          </p:cNvPr>
          <p:cNvGrpSpPr/>
          <p:nvPr/>
        </p:nvGrpSpPr>
        <p:grpSpPr>
          <a:xfrm>
            <a:off x="8571874" y="2702901"/>
            <a:ext cx="605160" cy="235800"/>
            <a:chOff x="8571874" y="2702901"/>
            <a:chExt cx="605160" cy="235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127007" name="Ink 127006">
                  <a:extLst>
                    <a:ext uri="{FF2B5EF4-FFF2-40B4-BE49-F238E27FC236}">
                      <a16:creationId xmlns:a16="http://schemas.microsoft.com/office/drawing/2014/main" id="{89B2C104-5147-C468-E2A3-B0D7F707FEAB}"/>
                    </a:ext>
                  </a:extLst>
                </p14:cNvPr>
                <p14:cNvContentPartPr/>
                <p14:nvPr/>
              </p14:nvContentPartPr>
              <p14:xfrm>
                <a:off x="8571874" y="2863461"/>
                <a:ext cx="131760" cy="72000"/>
              </p14:xfrm>
            </p:contentPart>
          </mc:Choice>
          <mc:Fallback xmlns="">
            <p:pic>
              <p:nvPicPr>
                <p:cNvPr id="127007" name="Ink 127006">
                  <a:extLst>
                    <a:ext uri="{FF2B5EF4-FFF2-40B4-BE49-F238E27FC236}">
                      <a16:creationId xmlns:a16="http://schemas.microsoft.com/office/drawing/2014/main" id="{89B2C104-5147-C468-E2A3-B0D7F707FEAB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8563234" y="2854461"/>
                  <a:ext cx="149400" cy="8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127008" name="Ink 127007">
                  <a:extLst>
                    <a:ext uri="{FF2B5EF4-FFF2-40B4-BE49-F238E27FC236}">
                      <a16:creationId xmlns:a16="http://schemas.microsoft.com/office/drawing/2014/main" id="{AB866361-B92B-05D9-77BD-2B02D104D772}"/>
                    </a:ext>
                  </a:extLst>
                </p14:cNvPr>
                <p14:cNvContentPartPr/>
                <p14:nvPr/>
              </p14:nvContentPartPr>
              <p14:xfrm>
                <a:off x="8613634" y="2840061"/>
                <a:ext cx="88560" cy="98640"/>
              </p14:xfrm>
            </p:contentPart>
          </mc:Choice>
          <mc:Fallback xmlns="">
            <p:pic>
              <p:nvPicPr>
                <p:cNvPr id="127008" name="Ink 127007">
                  <a:extLst>
                    <a:ext uri="{FF2B5EF4-FFF2-40B4-BE49-F238E27FC236}">
                      <a16:creationId xmlns:a16="http://schemas.microsoft.com/office/drawing/2014/main" id="{AB866361-B92B-05D9-77BD-2B02D104D772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8604634" y="2831061"/>
                  <a:ext cx="106200" cy="11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127009" name="Ink 127008">
                  <a:extLst>
                    <a:ext uri="{FF2B5EF4-FFF2-40B4-BE49-F238E27FC236}">
                      <a16:creationId xmlns:a16="http://schemas.microsoft.com/office/drawing/2014/main" id="{21DF80F0-C4C7-5A2D-5B54-6340212258BC}"/>
                    </a:ext>
                  </a:extLst>
                </p14:cNvPr>
                <p14:cNvContentPartPr/>
                <p14:nvPr/>
              </p14:nvContentPartPr>
              <p14:xfrm>
                <a:off x="8835754" y="2768421"/>
                <a:ext cx="28440" cy="124200"/>
              </p14:xfrm>
            </p:contentPart>
          </mc:Choice>
          <mc:Fallback xmlns="">
            <p:pic>
              <p:nvPicPr>
                <p:cNvPr id="127009" name="Ink 127008">
                  <a:extLst>
                    <a:ext uri="{FF2B5EF4-FFF2-40B4-BE49-F238E27FC236}">
                      <a16:creationId xmlns:a16="http://schemas.microsoft.com/office/drawing/2014/main" id="{21DF80F0-C4C7-5A2D-5B54-6340212258BC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8826754" y="2759421"/>
                  <a:ext cx="46080" cy="14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127010" name="Ink 127009">
                  <a:extLst>
                    <a:ext uri="{FF2B5EF4-FFF2-40B4-BE49-F238E27FC236}">
                      <a16:creationId xmlns:a16="http://schemas.microsoft.com/office/drawing/2014/main" id="{EE6243DE-C042-F3E2-88B9-F00BDA8448D5}"/>
                    </a:ext>
                  </a:extLst>
                </p14:cNvPr>
                <p14:cNvContentPartPr/>
                <p14:nvPr/>
              </p14:nvContentPartPr>
              <p14:xfrm>
                <a:off x="8798314" y="2702901"/>
                <a:ext cx="111240" cy="136440"/>
              </p14:xfrm>
            </p:contentPart>
          </mc:Choice>
          <mc:Fallback xmlns="">
            <p:pic>
              <p:nvPicPr>
                <p:cNvPr id="127010" name="Ink 127009">
                  <a:extLst>
                    <a:ext uri="{FF2B5EF4-FFF2-40B4-BE49-F238E27FC236}">
                      <a16:creationId xmlns:a16="http://schemas.microsoft.com/office/drawing/2014/main" id="{EE6243DE-C042-F3E2-88B9-F00BDA8448D5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8789674" y="2693901"/>
                  <a:ext cx="128880" cy="15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127011" name="Ink 127010">
                  <a:extLst>
                    <a:ext uri="{FF2B5EF4-FFF2-40B4-BE49-F238E27FC236}">
                      <a16:creationId xmlns:a16="http://schemas.microsoft.com/office/drawing/2014/main" id="{8E7FF85F-6CAA-7231-D959-583222D0BF24}"/>
                    </a:ext>
                  </a:extLst>
                </p14:cNvPr>
                <p14:cNvContentPartPr/>
                <p14:nvPr/>
              </p14:nvContentPartPr>
              <p14:xfrm>
                <a:off x="8848354" y="2829261"/>
                <a:ext cx="79560" cy="57600"/>
              </p14:xfrm>
            </p:contentPart>
          </mc:Choice>
          <mc:Fallback xmlns="">
            <p:pic>
              <p:nvPicPr>
                <p:cNvPr id="127011" name="Ink 127010">
                  <a:extLst>
                    <a:ext uri="{FF2B5EF4-FFF2-40B4-BE49-F238E27FC236}">
                      <a16:creationId xmlns:a16="http://schemas.microsoft.com/office/drawing/2014/main" id="{8E7FF85F-6CAA-7231-D959-583222D0BF24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8839714" y="2820621"/>
                  <a:ext cx="97200" cy="7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127012" name="Ink 127011">
                  <a:extLst>
                    <a:ext uri="{FF2B5EF4-FFF2-40B4-BE49-F238E27FC236}">
                      <a16:creationId xmlns:a16="http://schemas.microsoft.com/office/drawing/2014/main" id="{A475FBF6-389C-723B-445E-1E8CD312855F}"/>
                    </a:ext>
                  </a:extLst>
                </p14:cNvPr>
                <p14:cNvContentPartPr/>
                <p14:nvPr/>
              </p14:nvContentPartPr>
              <p14:xfrm>
                <a:off x="8953114" y="2768781"/>
                <a:ext cx="92880" cy="78840"/>
              </p14:xfrm>
            </p:contentPart>
          </mc:Choice>
          <mc:Fallback xmlns="">
            <p:pic>
              <p:nvPicPr>
                <p:cNvPr id="127012" name="Ink 127011">
                  <a:extLst>
                    <a:ext uri="{FF2B5EF4-FFF2-40B4-BE49-F238E27FC236}">
                      <a16:creationId xmlns:a16="http://schemas.microsoft.com/office/drawing/2014/main" id="{A475FBF6-389C-723B-445E-1E8CD312855F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8944114" y="2759781"/>
                  <a:ext cx="110520" cy="9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127013" name="Ink 127012">
                  <a:extLst>
                    <a:ext uri="{FF2B5EF4-FFF2-40B4-BE49-F238E27FC236}">
                      <a16:creationId xmlns:a16="http://schemas.microsoft.com/office/drawing/2014/main" id="{6982C6D5-CF75-D1F6-EDF8-2157196EB011}"/>
                    </a:ext>
                  </a:extLst>
                </p14:cNvPr>
                <p14:cNvContentPartPr/>
                <p14:nvPr/>
              </p14:nvContentPartPr>
              <p14:xfrm>
                <a:off x="9067234" y="2739981"/>
                <a:ext cx="109800" cy="156240"/>
              </p14:xfrm>
            </p:contentPart>
          </mc:Choice>
          <mc:Fallback xmlns="">
            <p:pic>
              <p:nvPicPr>
                <p:cNvPr id="127013" name="Ink 127012">
                  <a:extLst>
                    <a:ext uri="{FF2B5EF4-FFF2-40B4-BE49-F238E27FC236}">
                      <a16:creationId xmlns:a16="http://schemas.microsoft.com/office/drawing/2014/main" id="{6982C6D5-CF75-D1F6-EDF8-2157196EB011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9058234" y="2730981"/>
                  <a:ext cx="127440" cy="1738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62">
            <p14:nvContentPartPr>
              <p14:cNvPr id="127015" name="Ink 127014">
                <a:extLst>
                  <a:ext uri="{FF2B5EF4-FFF2-40B4-BE49-F238E27FC236}">
                    <a16:creationId xmlns:a16="http://schemas.microsoft.com/office/drawing/2014/main" id="{DEF9AD04-DDC9-F22B-C6E3-9183E1267F53}"/>
                  </a:ext>
                </a:extLst>
              </p14:cNvPr>
              <p14:cNvContentPartPr/>
              <p14:nvPr/>
            </p14:nvContentPartPr>
            <p14:xfrm>
              <a:off x="6906874" y="2269101"/>
              <a:ext cx="478440" cy="440640"/>
            </p14:xfrm>
          </p:contentPart>
        </mc:Choice>
        <mc:Fallback xmlns="">
          <p:pic>
            <p:nvPicPr>
              <p:cNvPr id="127015" name="Ink 127014">
                <a:extLst>
                  <a:ext uri="{FF2B5EF4-FFF2-40B4-BE49-F238E27FC236}">
                    <a16:creationId xmlns:a16="http://schemas.microsoft.com/office/drawing/2014/main" id="{DEF9AD04-DDC9-F22B-C6E3-9183E1267F53}"/>
                  </a:ext>
                </a:extLst>
              </p:cNvPr>
              <p:cNvPicPr/>
              <p:nvPr/>
            </p:nvPicPr>
            <p:blipFill>
              <a:blip r:embed="rId63"/>
              <a:stretch>
                <a:fillRect/>
              </a:stretch>
            </p:blipFill>
            <p:spPr>
              <a:xfrm>
                <a:off x="6898234" y="2260101"/>
                <a:ext cx="496080" cy="458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4">
            <p14:nvContentPartPr>
              <p14:cNvPr id="127017" name="Ink 127016">
                <a:extLst>
                  <a:ext uri="{FF2B5EF4-FFF2-40B4-BE49-F238E27FC236}">
                    <a16:creationId xmlns:a16="http://schemas.microsoft.com/office/drawing/2014/main" id="{25FFE965-4949-0D1D-DCEF-79A13A5CB777}"/>
                  </a:ext>
                </a:extLst>
              </p14:cNvPr>
              <p14:cNvContentPartPr/>
              <p14:nvPr/>
            </p14:nvContentPartPr>
            <p14:xfrm>
              <a:off x="7849354" y="2655381"/>
              <a:ext cx="531720" cy="314280"/>
            </p14:xfrm>
          </p:contentPart>
        </mc:Choice>
        <mc:Fallback xmlns="">
          <p:pic>
            <p:nvPicPr>
              <p:cNvPr id="127017" name="Ink 127016">
                <a:extLst>
                  <a:ext uri="{FF2B5EF4-FFF2-40B4-BE49-F238E27FC236}">
                    <a16:creationId xmlns:a16="http://schemas.microsoft.com/office/drawing/2014/main" id="{25FFE965-4949-0D1D-DCEF-79A13A5CB777}"/>
                  </a:ext>
                </a:extLst>
              </p:cNvPr>
              <p:cNvPicPr/>
              <p:nvPr/>
            </p:nvPicPr>
            <p:blipFill>
              <a:blip r:embed="rId65"/>
              <a:stretch>
                <a:fillRect/>
              </a:stretch>
            </p:blipFill>
            <p:spPr>
              <a:xfrm>
                <a:off x="7840354" y="2646741"/>
                <a:ext cx="549360" cy="331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6">
            <p14:nvContentPartPr>
              <p14:cNvPr id="127018" name="Ink 127017">
                <a:extLst>
                  <a:ext uri="{FF2B5EF4-FFF2-40B4-BE49-F238E27FC236}">
                    <a16:creationId xmlns:a16="http://schemas.microsoft.com/office/drawing/2014/main" id="{DF39776C-3DD5-21CB-5AAC-6AB572F1CA46}"/>
                  </a:ext>
                </a:extLst>
              </p14:cNvPr>
              <p14:cNvContentPartPr/>
              <p14:nvPr/>
            </p14:nvContentPartPr>
            <p14:xfrm>
              <a:off x="9922594" y="1393221"/>
              <a:ext cx="633960" cy="460080"/>
            </p14:xfrm>
          </p:contentPart>
        </mc:Choice>
        <mc:Fallback xmlns="">
          <p:pic>
            <p:nvPicPr>
              <p:cNvPr id="127018" name="Ink 127017">
                <a:extLst>
                  <a:ext uri="{FF2B5EF4-FFF2-40B4-BE49-F238E27FC236}">
                    <a16:creationId xmlns:a16="http://schemas.microsoft.com/office/drawing/2014/main" id="{DF39776C-3DD5-21CB-5AAC-6AB572F1CA46}"/>
                  </a:ext>
                </a:extLst>
              </p:cNvPr>
              <p:cNvPicPr/>
              <p:nvPr/>
            </p:nvPicPr>
            <p:blipFill>
              <a:blip r:embed="rId67"/>
              <a:stretch>
                <a:fillRect/>
              </a:stretch>
            </p:blipFill>
            <p:spPr>
              <a:xfrm>
                <a:off x="9913954" y="1384221"/>
                <a:ext cx="651600" cy="477720"/>
              </a:xfrm>
              <a:prstGeom prst="rect">
                <a:avLst/>
              </a:prstGeom>
            </p:spPr>
          </p:pic>
        </mc:Fallback>
      </mc:AlternateContent>
      <p:grpSp>
        <p:nvGrpSpPr>
          <p:cNvPr id="127021" name="Group 127020">
            <a:extLst>
              <a:ext uri="{FF2B5EF4-FFF2-40B4-BE49-F238E27FC236}">
                <a16:creationId xmlns:a16="http://schemas.microsoft.com/office/drawing/2014/main" id="{7E12E103-9F7B-BDC1-CC8B-DC7EBFFA20EA}"/>
              </a:ext>
            </a:extLst>
          </p:cNvPr>
          <p:cNvGrpSpPr/>
          <p:nvPr/>
        </p:nvGrpSpPr>
        <p:grpSpPr>
          <a:xfrm>
            <a:off x="9602554" y="2725581"/>
            <a:ext cx="588600" cy="330120"/>
            <a:chOff x="9602554" y="2725581"/>
            <a:chExt cx="588600" cy="330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127019" name="Ink 127018">
                  <a:extLst>
                    <a:ext uri="{FF2B5EF4-FFF2-40B4-BE49-F238E27FC236}">
                      <a16:creationId xmlns:a16="http://schemas.microsoft.com/office/drawing/2014/main" id="{CEDFBF8C-C25B-B4E1-CE60-97B30B886166}"/>
                    </a:ext>
                  </a:extLst>
                </p14:cNvPr>
                <p14:cNvContentPartPr/>
                <p14:nvPr/>
              </p14:nvContentPartPr>
              <p14:xfrm>
                <a:off x="9602554" y="2725581"/>
                <a:ext cx="588600" cy="330120"/>
              </p14:xfrm>
            </p:contentPart>
          </mc:Choice>
          <mc:Fallback xmlns="">
            <p:pic>
              <p:nvPicPr>
                <p:cNvPr id="127019" name="Ink 127018">
                  <a:extLst>
                    <a:ext uri="{FF2B5EF4-FFF2-40B4-BE49-F238E27FC236}">
                      <a16:creationId xmlns:a16="http://schemas.microsoft.com/office/drawing/2014/main" id="{CEDFBF8C-C25B-B4E1-CE60-97B30B886166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9593914" y="2716941"/>
                  <a:ext cx="606240" cy="34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127020" name="Ink 127019">
                  <a:extLst>
                    <a:ext uri="{FF2B5EF4-FFF2-40B4-BE49-F238E27FC236}">
                      <a16:creationId xmlns:a16="http://schemas.microsoft.com/office/drawing/2014/main" id="{36E1FC49-B5E5-625E-ADC5-C498253CAB95}"/>
                    </a:ext>
                  </a:extLst>
                </p14:cNvPr>
                <p14:cNvContentPartPr/>
                <p14:nvPr/>
              </p14:nvContentPartPr>
              <p14:xfrm>
                <a:off x="10055074" y="2995581"/>
                <a:ext cx="18360" cy="16200"/>
              </p14:xfrm>
            </p:contentPart>
          </mc:Choice>
          <mc:Fallback xmlns="">
            <p:pic>
              <p:nvPicPr>
                <p:cNvPr id="127020" name="Ink 127019">
                  <a:extLst>
                    <a:ext uri="{FF2B5EF4-FFF2-40B4-BE49-F238E27FC236}">
                      <a16:creationId xmlns:a16="http://schemas.microsoft.com/office/drawing/2014/main" id="{36E1FC49-B5E5-625E-ADC5-C498253CAB95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10046074" y="2986581"/>
                  <a:ext cx="36000" cy="338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27031" name="Group 127030">
            <a:extLst>
              <a:ext uri="{FF2B5EF4-FFF2-40B4-BE49-F238E27FC236}">
                <a16:creationId xmlns:a16="http://schemas.microsoft.com/office/drawing/2014/main" id="{82357CAA-FD2C-CF0C-EFCB-72B65F803A46}"/>
              </a:ext>
            </a:extLst>
          </p:cNvPr>
          <p:cNvGrpSpPr/>
          <p:nvPr/>
        </p:nvGrpSpPr>
        <p:grpSpPr>
          <a:xfrm>
            <a:off x="11087554" y="2752581"/>
            <a:ext cx="755280" cy="260640"/>
            <a:chOff x="11087554" y="2752581"/>
            <a:chExt cx="755280" cy="260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127022" name="Ink 127021">
                  <a:extLst>
                    <a:ext uri="{FF2B5EF4-FFF2-40B4-BE49-F238E27FC236}">
                      <a16:creationId xmlns:a16="http://schemas.microsoft.com/office/drawing/2014/main" id="{77D25C38-7387-B768-75BD-70EB314E70B4}"/>
                    </a:ext>
                  </a:extLst>
                </p14:cNvPr>
                <p14:cNvContentPartPr/>
                <p14:nvPr/>
              </p14:nvContentPartPr>
              <p14:xfrm>
                <a:off x="11279434" y="2811981"/>
                <a:ext cx="5040" cy="360"/>
              </p14:xfrm>
            </p:contentPart>
          </mc:Choice>
          <mc:Fallback xmlns="">
            <p:pic>
              <p:nvPicPr>
                <p:cNvPr id="127022" name="Ink 127021">
                  <a:extLst>
                    <a:ext uri="{FF2B5EF4-FFF2-40B4-BE49-F238E27FC236}">
                      <a16:creationId xmlns:a16="http://schemas.microsoft.com/office/drawing/2014/main" id="{77D25C38-7387-B768-75BD-70EB314E70B4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11270794" y="2802981"/>
                  <a:ext cx="2268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127023" name="Ink 127022">
                  <a:extLst>
                    <a:ext uri="{FF2B5EF4-FFF2-40B4-BE49-F238E27FC236}">
                      <a16:creationId xmlns:a16="http://schemas.microsoft.com/office/drawing/2014/main" id="{D00E29C7-056E-1446-4028-43E901F2B5DF}"/>
                    </a:ext>
                  </a:extLst>
                </p14:cNvPr>
                <p14:cNvContentPartPr/>
                <p14:nvPr/>
              </p14:nvContentPartPr>
              <p14:xfrm>
                <a:off x="11220394" y="2853021"/>
                <a:ext cx="24120" cy="7560"/>
              </p14:xfrm>
            </p:contentPart>
          </mc:Choice>
          <mc:Fallback xmlns="">
            <p:pic>
              <p:nvPicPr>
                <p:cNvPr id="127023" name="Ink 127022">
                  <a:extLst>
                    <a:ext uri="{FF2B5EF4-FFF2-40B4-BE49-F238E27FC236}">
                      <a16:creationId xmlns:a16="http://schemas.microsoft.com/office/drawing/2014/main" id="{D00E29C7-056E-1446-4028-43E901F2B5DF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11211394" y="2844381"/>
                  <a:ext cx="41760" cy="2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127024" name="Ink 127023">
                  <a:extLst>
                    <a:ext uri="{FF2B5EF4-FFF2-40B4-BE49-F238E27FC236}">
                      <a16:creationId xmlns:a16="http://schemas.microsoft.com/office/drawing/2014/main" id="{0D7E077D-B1F1-9AAE-9F71-D858E1C9487C}"/>
                    </a:ext>
                  </a:extLst>
                </p14:cNvPr>
                <p14:cNvContentPartPr/>
                <p14:nvPr/>
              </p14:nvContentPartPr>
              <p14:xfrm>
                <a:off x="11087554" y="2856261"/>
                <a:ext cx="252000" cy="81000"/>
              </p14:xfrm>
            </p:contentPart>
          </mc:Choice>
          <mc:Fallback xmlns="">
            <p:pic>
              <p:nvPicPr>
                <p:cNvPr id="127024" name="Ink 127023">
                  <a:extLst>
                    <a:ext uri="{FF2B5EF4-FFF2-40B4-BE49-F238E27FC236}">
                      <a16:creationId xmlns:a16="http://schemas.microsoft.com/office/drawing/2014/main" id="{0D7E077D-B1F1-9AAE-9F71-D858E1C9487C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11078554" y="2847261"/>
                  <a:ext cx="269640" cy="9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127025" name="Ink 127024">
                  <a:extLst>
                    <a:ext uri="{FF2B5EF4-FFF2-40B4-BE49-F238E27FC236}">
                      <a16:creationId xmlns:a16="http://schemas.microsoft.com/office/drawing/2014/main" id="{5395F3B9-C472-5155-563D-FD04AA642E60}"/>
                    </a:ext>
                  </a:extLst>
                </p14:cNvPr>
                <p14:cNvContentPartPr/>
                <p14:nvPr/>
              </p14:nvContentPartPr>
              <p14:xfrm>
                <a:off x="11405434" y="2885421"/>
                <a:ext cx="34200" cy="115200"/>
              </p14:xfrm>
            </p:contentPart>
          </mc:Choice>
          <mc:Fallback xmlns="">
            <p:pic>
              <p:nvPicPr>
                <p:cNvPr id="127025" name="Ink 127024">
                  <a:extLst>
                    <a:ext uri="{FF2B5EF4-FFF2-40B4-BE49-F238E27FC236}">
                      <a16:creationId xmlns:a16="http://schemas.microsoft.com/office/drawing/2014/main" id="{5395F3B9-C472-5155-563D-FD04AA642E60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11396794" y="2876421"/>
                  <a:ext cx="51840" cy="13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127026" name="Ink 127025">
                  <a:extLst>
                    <a:ext uri="{FF2B5EF4-FFF2-40B4-BE49-F238E27FC236}">
                      <a16:creationId xmlns:a16="http://schemas.microsoft.com/office/drawing/2014/main" id="{D63ADBC2-B5ED-39F3-3F51-84F3D714A82F}"/>
                    </a:ext>
                  </a:extLst>
                </p14:cNvPr>
                <p14:cNvContentPartPr/>
                <p14:nvPr/>
              </p14:nvContentPartPr>
              <p14:xfrm>
                <a:off x="11401114" y="2842221"/>
                <a:ext cx="104400" cy="103320"/>
              </p14:xfrm>
            </p:contentPart>
          </mc:Choice>
          <mc:Fallback xmlns="">
            <p:pic>
              <p:nvPicPr>
                <p:cNvPr id="127026" name="Ink 127025">
                  <a:extLst>
                    <a:ext uri="{FF2B5EF4-FFF2-40B4-BE49-F238E27FC236}">
                      <a16:creationId xmlns:a16="http://schemas.microsoft.com/office/drawing/2014/main" id="{D63ADBC2-B5ED-39F3-3F51-84F3D714A82F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11392114" y="2833581"/>
                  <a:ext cx="122040" cy="12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127027" name="Ink 127026">
                  <a:extLst>
                    <a:ext uri="{FF2B5EF4-FFF2-40B4-BE49-F238E27FC236}">
                      <a16:creationId xmlns:a16="http://schemas.microsoft.com/office/drawing/2014/main" id="{F040A5E6-A348-B3EC-4F73-C1DC8709C627}"/>
                    </a:ext>
                  </a:extLst>
                </p14:cNvPr>
                <p14:cNvContentPartPr/>
                <p14:nvPr/>
              </p14:nvContentPartPr>
              <p14:xfrm>
                <a:off x="11428834" y="2975061"/>
                <a:ext cx="83520" cy="38160"/>
              </p14:xfrm>
            </p:contentPart>
          </mc:Choice>
          <mc:Fallback xmlns="">
            <p:pic>
              <p:nvPicPr>
                <p:cNvPr id="127027" name="Ink 127026">
                  <a:extLst>
                    <a:ext uri="{FF2B5EF4-FFF2-40B4-BE49-F238E27FC236}">
                      <a16:creationId xmlns:a16="http://schemas.microsoft.com/office/drawing/2014/main" id="{F040A5E6-A348-B3EC-4F73-C1DC8709C627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11419834" y="2966421"/>
                  <a:ext cx="101160" cy="5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127028" name="Ink 127027">
                  <a:extLst>
                    <a:ext uri="{FF2B5EF4-FFF2-40B4-BE49-F238E27FC236}">
                      <a16:creationId xmlns:a16="http://schemas.microsoft.com/office/drawing/2014/main" id="{CB40DB44-C0CE-2D6E-BF7B-5BDF18B0C237}"/>
                    </a:ext>
                  </a:extLst>
                </p14:cNvPr>
                <p14:cNvContentPartPr/>
                <p14:nvPr/>
              </p14:nvContentPartPr>
              <p14:xfrm>
                <a:off x="11568874" y="2846901"/>
                <a:ext cx="90360" cy="87480"/>
              </p14:xfrm>
            </p:contentPart>
          </mc:Choice>
          <mc:Fallback xmlns="">
            <p:pic>
              <p:nvPicPr>
                <p:cNvPr id="127028" name="Ink 127027">
                  <a:extLst>
                    <a:ext uri="{FF2B5EF4-FFF2-40B4-BE49-F238E27FC236}">
                      <a16:creationId xmlns:a16="http://schemas.microsoft.com/office/drawing/2014/main" id="{CB40DB44-C0CE-2D6E-BF7B-5BDF18B0C237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11560234" y="2837901"/>
                  <a:ext cx="108000" cy="10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127029" name="Ink 127028">
                  <a:extLst>
                    <a:ext uri="{FF2B5EF4-FFF2-40B4-BE49-F238E27FC236}">
                      <a16:creationId xmlns:a16="http://schemas.microsoft.com/office/drawing/2014/main" id="{FD5E9487-879E-B6B4-3DE2-BA2A04AEF94E}"/>
                    </a:ext>
                  </a:extLst>
                </p14:cNvPr>
                <p14:cNvContentPartPr/>
                <p14:nvPr/>
              </p14:nvContentPartPr>
              <p14:xfrm>
                <a:off x="11703874" y="2752581"/>
                <a:ext cx="86760" cy="176400"/>
              </p14:xfrm>
            </p:contentPart>
          </mc:Choice>
          <mc:Fallback xmlns="">
            <p:pic>
              <p:nvPicPr>
                <p:cNvPr id="127029" name="Ink 127028">
                  <a:extLst>
                    <a:ext uri="{FF2B5EF4-FFF2-40B4-BE49-F238E27FC236}">
                      <a16:creationId xmlns:a16="http://schemas.microsoft.com/office/drawing/2014/main" id="{FD5E9487-879E-B6B4-3DE2-BA2A04AEF94E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11695234" y="2743941"/>
                  <a:ext cx="104400" cy="19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8">
              <p14:nvContentPartPr>
                <p14:cNvPr id="127030" name="Ink 127029">
                  <a:extLst>
                    <a:ext uri="{FF2B5EF4-FFF2-40B4-BE49-F238E27FC236}">
                      <a16:creationId xmlns:a16="http://schemas.microsoft.com/office/drawing/2014/main" id="{93F44BD9-32CC-0BC5-429D-E1D0A620FCDC}"/>
                    </a:ext>
                  </a:extLst>
                </p14:cNvPr>
                <p14:cNvContentPartPr/>
                <p14:nvPr/>
              </p14:nvContentPartPr>
              <p14:xfrm>
                <a:off x="11819434" y="2868501"/>
                <a:ext cx="23400" cy="11160"/>
              </p14:xfrm>
            </p:contentPart>
          </mc:Choice>
          <mc:Fallback xmlns="">
            <p:pic>
              <p:nvPicPr>
                <p:cNvPr id="127030" name="Ink 127029">
                  <a:extLst>
                    <a:ext uri="{FF2B5EF4-FFF2-40B4-BE49-F238E27FC236}">
                      <a16:creationId xmlns:a16="http://schemas.microsoft.com/office/drawing/2014/main" id="{93F44BD9-32CC-0BC5-429D-E1D0A620FCDC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11810434" y="2859501"/>
                  <a:ext cx="41040" cy="288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90">
            <p14:nvContentPartPr>
              <p14:cNvPr id="127032" name="Ink 127031">
                <a:extLst>
                  <a:ext uri="{FF2B5EF4-FFF2-40B4-BE49-F238E27FC236}">
                    <a16:creationId xmlns:a16="http://schemas.microsoft.com/office/drawing/2014/main" id="{43272869-2553-BE42-C6F7-B2D11812C7DA}"/>
                  </a:ext>
                </a:extLst>
              </p14:cNvPr>
              <p14:cNvContentPartPr/>
              <p14:nvPr/>
            </p14:nvContentPartPr>
            <p14:xfrm>
              <a:off x="7434994" y="2419581"/>
              <a:ext cx="48960" cy="20160"/>
            </p14:xfrm>
          </p:contentPart>
        </mc:Choice>
        <mc:Fallback xmlns="">
          <p:pic>
            <p:nvPicPr>
              <p:cNvPr id="127032" name="Ink 127031">
                <a:extLst>
                  <a:ext uri="{FF2B5EF4-FFF2-40B4-BE49-F238E27FC236}">
                    <a16:creationId xmlns:a16="http://schemas.microsoft.com/office/drawing/2014/main" id="{43272869-2553-BE42-C6F7-B2D11812C7DA}"/>
                  </a:ext>
                </a:extLst>
              </p:cNvPr>
              <p:cNvPicPr/>
              <p:nvPr/>
            </p:nvPicPr>
            <p:blipFill>
              <a:blip r:embed="rId91"/>
              <a:stretch>
                <a:fillRect/>
              </a:stretch>
            </p:blipFill>
            <p:spPr>
              <a:xfrm>
                <a:off x="7426354" y="2410941"/>
                <a:ext cx="66600" cy="37800"/>
              </a:xfrm>
              <a:prstGeom prst="rect">
                <a:avLst/>
              </a:prstGeom>
            </p:spPr>
          </p:pic>
        </mc:Fallback>
      </mc:AlternateContent>
      <p:grpSp>
        <p:nvGrpSpPr>
          <p:cNvPr id="127058" name="Group 127057">
            <a:extLst>
              <a:ext uri="{FF2B5EF4-FFF2-40B4-BE49-F238E27FC236}">
                <a16:creationId xmlns:a16="http://schemas.microsoft.com/office/drawing/2014/main" id="{251E5920-8566-F0DC-6777-AFB9A6221DB8}"/>
              </a:ext>
            </a:extLst>
          </p:cNvPr>
          <p:cNvGrpSpPr/>
          <p:nvPr/>
        </p:nvGrpSpPr>
        <p:grpSpPr>
          <a:xfrm>
            <a:off x="2084674" y="3692901"/>
            <a:ext cx="619920" cy="364320"/>
            <a:chOff x="2084674" y="3692901"/>
            <a:chExt cx="619920" cy="364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2">
              <p14:nvContentPartPr>
                <p14:cNvPr id="127049" name="Ink 127048">
                  <a:extLst>
                    <a:ext uri="{FF2B5EF4-FFF2-40B4-BE49-F238E27FC236}">
                      <a16:creationId xmlns:a16="http://schemas.microsoft.com/office/drawing/2014/main" id="{C9CFEC1C-BEA0-81C2-1DDD-6B89D318143B}"/>
                    </a:ext>
                  </a:extLst>
                </p14:cNvPr>
                <p14:cNvContentPartPr/>
                <p14:nvPr/>
              </p14:nvContentPartPr>
              <p14:xfrm>
                <a:off x="2084674" y="3849861"/>
                <a:ext cx="160560" cy="207360"/>
              </p14:xfrm>
            </p:contentPart>
          </mc:Choice>
          <mc:Fallback xmlns="">
            <p:pic>
              <p:nvPicPr>
                <p:cNvPr id="127049" name="Ink 127048">
                  <a:extLst>
                    <a:ext uri="{FF2B5EF4-FFF2-40B4-BE49-F238E27FC236}">
                      <a16:creationId xmlns:a16="http://schemas.microsoft.com/office/drawing/2014/main" id="{C9CFEC1C-BEA0-81C2-1DDD-6B89D318143B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2075674" y="3841221"/>
                  <a:ext cx="178200" cy="22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4">
              <p14:nvContentPartPr>
                <p14:cNvPr id="127050" name="Ink 127049">
                  <a:extLst>
                    <a:ext uri="{FF2B5EF4-FFF2-40B4-BE49-F238E27FC236}">
                      <a16:creationId xmlns:a16="http://schemas.microsoft.com/office/drawing/2014/main" id="{300C9B47-DC3A-0B3D-7A42-867723A5CCE2}"/>
                    </a:ext>
                  </a:extLst>
                </p14:cNvPr>
                <p14:cNvContentPartPr/>
                <p14:nvPr/>
              </p14:nvContentPartPr>
              <p14:xfrm>
                <a:off x="2311114" y="3692901"/>
                <a:ext cx="235080" cy="294840"/>
              </p14:xfrm>
            </p:contentPart>
          </mc:Choice>
          <mc:Fallback xmlns="">
            <p:pic>
              <p:nvPicPr>
                <p:cNvPr id="127050" name="Ink 127049">
                  <a:extLst>
                    <a:ext uri="{FF2B5EF4-FFF2-40B4-BE49-F238E27FC236}">
                      <a16:creationId xmlns:a16="http://schemas.microsoft.com/office/drawing/2014/main" id="{300C9B47-DC3A-0B3D-7A42-867723A5CCE2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2302114" y="3684261"/>
                  <a:ext cx="252720" cy="31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127051" name="Ink 127050">
                  <a:extLst>
                    <a:ext uri="{FF2B5EF4-FFF2-40B4-BE49-F238E27FC236}">
                      <a16:creationId xmlns:a16="http://schemas.microsoft.com/office/drawing/2014/main" id="{7EA53915-3130-8FC6-9838-620D3E3255B8}"/>
                    </a:ext>
                  </a:extLst>
                </p14:cNvPr>
                <p14:cNvContentPartPr/>
                <p14:nvPr/>
              </p14:nvContentPartPr>
              <p14:xfrm>
                <a:off x="2427754" y="3805941"/>
                <a:ext cx="132120" cy="31320"/>
              </p14:xfrm>
            </p:contentPart>
          </mc:Choice>
          <mc:Fallback xmlns="">
            <p:pic>
              <p:nvPicPr>
                <p:cNvPr id="127051" name="Ink 127050">
                  <a:extLst>
                    <a:ext uri="{FF2B5EF4-FFF2-40B4-BE49-F238E27FC236}">
                      <a16:creationId xmlns:a16="http://schemas.microsoft.com/office/drawing/2014/main" id="{7EA53915-3130-8FC6-9838-620D3E3255B8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2419114" y="3796941"/>
                  <a:ext cx="149760" cy="4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">
              <p14:nvContentPartPr>
                <p14:cNvPr id="127052" name="Ink 127051">
                  <a:extLst>
                    <a:ext uri="{FF2B5EF4-FFF2-40B4-BE49-F238E27FC236}">
                      <a16:creationId xmlns:a16="http://schemas.microsoft.com/office/drawing/2014/main" id="{6FABF6B3-8259-163E-BBC3-5232D95E272B}"/>
                    </a:ext>
                  </a:extLst>
                </p14:cNvPr>
                <p14:cNvContentPartPr/>
                <p14:nvPr/>
              </p14:nvContentPartPr>
              <p14:xfrm>
                <a:off x="2583274" y="3830061"/>
                <a:ext cx="121320" cy="147600"/>
              </p14:xfrm>
            </p:contentPart>
          </mc:Choice>
          <mc:Fallback xmlns="">
            <p:pic>
              <p:nvPicPr>
                <p:cNvPr id="127052" name="Ink 127051">
                  <a:extLst>
                    <a:ext uri="{FF2B5EF4-FFF2-40B4-BE49-F238E27FC236}">
                      <a16:creationId xmlns:a16="http://schemas.microsoft.com/office/drawing/2014/main" id="{6FABF6B3-8259-163E-BBC3-5232D95E272B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2574274" y="3821421"/>
                  <a:ext cx="138960" cy="1652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00">
            <p14:nvContentPartPr>
              <p14:cNvPr id="127053" name="Ink 127052">
                <a:extLst>
                  <a:ext uri="{FF2B5EF4-FFF2-40B4-BE49-F238E27FC236}">
                    <a16:creationId xmlns:a16="http://schemas.microsoft.com/office/drawing/2014/main" id="{A5794973-FB12-4CBE-7D25-8C7B91311556}"/>
                  </a:ext>
                </a:extLst>
              </p14:cNvPr>
              <p14:cNvContentPartPr/>
              <p14:nvPr/>
            </p14:nvContentPartPr>
            <p14:xfrm>
              <a:off x="2992594" y="3718821"/>
              <a:ext cx="309240" cy="290880"/>
            </p14:xfrm>
          </p:contentPart>
        </mc:Choice>
        <mc:Fallback xmlns="">
          <p:pic>
            <p:nvPicPr>
              <p:cNvPr id="127053" name="Ink 127052">
                <a:extLst>
                  <a:ext uri="{FF2B5EF4-FFF2-40B4-BE49-F238E27FC236}">
                    <a16:creationId xmlns:a16="http://schemas.microsoft.com/office/drawing/2014/main" id="{A5794973-FB12-4CBE-7D25-8C7B91311556}"/>
                  </a:ext>
                </a:extLst>
              </p:cNvPr>
              <p:cNvPicPr/>
              <p:nvPr/>
            </p:nvPicPr>
            <p:blipFill>
              <a:blip r:embed="rId101"/>
              <a:stretch>
                <a:fillRect/>
              </a:stretch>
            </p:blipFill>
            <p:spPr>
              <a:xfrm>
                <a:off x="2983594" y="3710181"/>
                <a:ext cx="326880" cy="308520"/>
              </a:xfrm>
              <a:prstGeom prst="rect">
                <a:avLst/>
              </a:prstGeom>
            </p:spPr>
          </p:pic>
        </mc:Fallback>
      </mc:AlternateContent>
      <p:grpSp>
        <p:nvGrpSpPr>
          <p:cNvPr id="127057" name="Group 127056">
            <a:extLst>
              <a:ext uri="{FF2B5EF4-FFF2-40B4-BE49-F238E27FC236}">
                <a16:creationId xmlns:a16="http://schemas.microsoft.com/office/drawing/2014/main" id="{B201CC7E-F7CF-73D5-1FE4-F0B5227B28AF}"/>
              </a:ext>
            </a:extLst>
          </p:cNvPr>
          <p:cNvGrpSpPr/>
          <p:nvPr/>
        </p:nvGrpSpPr>
        <p:grpSpPr>
          <a:xfrm>
            <a:off x="3607114" y="3570501"/>
            <a:ext cx="708120" cy="508680"/>
            <a:chOff x="3607114" y="3570501"/>
            <a:chExt cx="708120" cy="508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2">
              <p14:nvContentPartPr>
                <p14:cNvPr id="127054" name="Ink 127053">
                  <a:extLst>
                    <a:ext uri="{FF2B5EF4-FFF2-40B4-BE49-F238E27FC236}">
                      <a16:creationId xmlns:a16="http://schemas.microsoft.com/office/drawing/2014/main" id="{9F117F61-C581-A68D-C9F0-7C2F8C000B7C}"/>
                    </a:ext>
                  </a:extLst>
                </p14:cNvPr>
                <p14:cNvContentPartPr/>
                <p14:nvPr/>
              </p14:nvContentPartPr>
              <p14:xfrm>
                <a:off x="3607114" y="3597141"/>
                <a:ext cx="264600" cy="482040"/>
              </p14:xfrm>
            </p:contentPart>
          </mc:Choice>
          <mc:Fallback xmlns="">
            <p:pic>
              <p:nvPicPr>
                <p:cNvPr id="127054" name="Ink 127053">
                  <a:extLst>
                    <a:ext uri="{FF2B5EF4-FFF2-40B4-BE49-F238E27FC236}">
                      <a16:creationId xmlns:a16="http://schemas.microsoft.com/office/drawing/2014/main" id="{9F117F61-C581-A68D-C9F0-7C2F8C000B7C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3598474" y="3588501"/>
                  <a:ext cx="282240" cy="49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4">
              <p14:nvContentPartPr>
                <p14:cNvPr id="127055" name="Ink 127054">
                  <a:extLst>
                    <a:ext uri="{FF2B5EF4-FFF2-40B4-BE49-F238E27FC236}">
                      <a16:creationId xmlns:a16="http://schemas.microsoft.com/office/drawing/2014/main" id="{0957AE6B-7053-F079-E1A6-C6B638A72CFA}"/>
                    </a:ext>
                  </a:extLst>
                </p14:cNvPr>
                <p14:cNvContentPartPr/>
                <p14:nvPr/>
              </p14:nvContentPartPr>
              <p14:xfrm>
                <a:off x="3892594" y="3728541"/>
                <a:ext cx="190800" cy="203400"/>
              </p14:xfrm>
            </p:contentPart>
          </mc:Choice>
          <mc:Fallback xmlns="">
            <p:pic>
              <p:nvPicPr>
                <p:cNvPr id="127055" name="Ink 127054">
                  <a:extLst>
                    <a:ext uri="{FF2B5EF4-FFF2-40B4-BE49-F238E27FC236}">
                      <a16:creationId xmlns:a16="http://schemas.microsoft.com/office/drawing/2014/main" id="{0957AE6B-7053-F079-E1A6-C6B638A72CFA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3883594" y="3719541"/>
                  <a:ext cx="208440" cy="22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6">
              <p14:nvContentPartPr>
                <p14:cNvPr id="127056" name="Ink 127055">
                  <a:extLst>
                    <a:ext uri="{FF2B5EF4-FFF2-40B4-BE49-F238E27FC236}">
                      <a16:creationId xmlns:a16="http://schemas.microsoft.com/office/drawing/2014/main" id="{DE08741C-178C-EB6A-C73F-418EFA1B57A6}"/>
                    </a:ext>
                  </a:extLst>
                </p14:cNvPr>
                <p14:cNvContentPartPr/>
                <p14:nvPr/>
              </p14:nvContentPartPr>
              <p14:xfrm>
                <a:off x="4099954" y="3570501"/>
                <a:ext cx="215280" cy="452160"/>
              </p14:xfrm>
            </p:contentPart>
          </mc:Choice>
          <mc:Fallback xmlns="">
            <p:pic>
              <p:nvPicPr>
                <p:cNvPr id="127056" name="Ink 127055">
                  <a:extLst>
                    <a:ext uri="{FF2B5EF4-FFF2-40B4-BE49-F238E27FC236}">
                      <a16:creationId xmlns:a16="http://schemas.microsoft.com/office/drawing/2014/main" id="{DE08741C-178C-EB6A-C73F-418EFA1B57A6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4090954" y="3561861"/>
                  <a:ext cx="232920" cy="469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27074" name="Group 127073">
            <a:extLst>
              <a:ext uri="{FF2B5EF4-FFF2-40B4-BE49-F238E27FC236}">
                <a16:creationId xmlns:a16="http://schemas.microsoft.com/office/drawing/2014/main" id="{D5854BA7-B222-89EA-AB2A-3DEB3ACEB984}"/>
              </a:ext>
            </a:extLst>
          </p:cNvPr>
          <p:cNvGrpSpPr/>
          <p:nvPr/>
        </p:nvGrpSpPr>
        <p:grpSpPr>
          <a:xfrm>
            <a:off x="2425954" y="4170981"/>
            <a:ext cx="2629440" cy="610200"/>
            <a:chOff x="2425954" y="4170981"/>
            <a:chExt cx="2629440" cy="6102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8">
              <p14:nvContentPartPr>
                <p14:cNvPr id="127059" name="Ink 127058">
                  <a:extLst>
                    <a:ext uri="{FF2B5EF4-FFF2-40B4-BE49-F238E27FC236}">
                      <a16:creationId xmlns:a16="http://schemas.microsoft.com/office/drawing/2014/main" id="{B0842CA7-D90A-21FB-8340-E9B3140CB041}"/>
                    </a:ext>
                  </a:extLst>
                </p14:cNvPr>
                <p14:cNvContentPartPr/>
                <p14:nvPr/>
              </p14:nvContentPartPr>
              <p14:xfrm>
                <a:off x="2425954" y="4515861"/>
                <a:ext cx="729360" cy="264240"/>
              </p14:xfrm>
            </p:contentPart>
          </mc:Choice>
          <mc:Fallback xmlns="">
            <p:pic>
              <p:nvPicPr>
                <p:cNvPr id="127059" name="Ink 127058">
                  <a:extLst>
                    <a:ext uri="{FF2B5EF4-FFF2-40B4-BE49-F238E27FC236}">
                      <a16:creationId xmlns:a16="http://schemas.microsoft.com/office/drawing/2014/main" id="{B0842CA7-D90A-21FB-8340-E9B3140CB041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2417314" y="4506861"/>
                  <a:ext cx="747000" cy="28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0">
              <p14:nvContentPartPr>
                <p14:cNvPr id="127060" name="Ink 127059">
                  <a:extLst>
                    <a:ext uri="{FF2B5EF4-FFF2-40B4-BE49-F238E27FC236}">
                      <a16:creationId xmlns:a16="http://schemas.microsoft.com/office/drawing/2014/main" id="{5EC4591C-E63B-8D94-6C4D-4880518B0049}"/>
                    </a:ext>
                  </a:extLst>
                </p14:cNvPr>
                <p14:cNvContentPartPr/>
                <p14:nvPr/>
              </p14:nvContentPartPr>
              <p14:xfrm>
                <a:off x="3342514" y="4399581"/>
                <a:ext cx="234000" cy="381600"/>
              </p14:xfrm>
            </p:contentPart>
          </mc:Choice>
          <mc:Fallback xmlns="">
            <p:pic>
              <p:nvPicPr>
                <p:cNvPr id="127060" name="Ink 127059">
                  <a:extLst>
                    <a:ext uri="{FF2B5EF4-FFF2-40B4-BE49-F238E27FC236}">
                      <a16:creationId xmlns:a16="http://schemas.microsoft.com/office/drawing/2014/main" id="{5EC4591C-E63B-8D94-6C4D-4880518B0049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3333514" y="4390581"/>
                  <a:ext cx="251640" cy="39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2">
              <p14:nvContentPartPr>
                <p14:cNvPr id="127061" name="Ink 127060">
                  <a:extLst>
                    <a:ext uri="{FF2B5EF4-FFF2-40B4-BE49-F238E27FC236}">
                      <a16:creationId xmlns:a16="http://schemas.microsoft.com/office/drawing/2014/main" id="{0EA8590B-C3FC-AE4A-5A68-177210D5E113}"/>
                    </a:ext>
                  </a:extLst>
                </p14:cNvPr>
                <p14:cNvContentPartPr/>
                <p14:nvPr/>
              </p14:nvContentPartPr>
              <p14:xfrm>
                <a:off x="3558154" y="4438101"/>
                <a:ext cx="191160" cy="195120"/>
              </p14:xfrm>
            </p:contentPart>
          </mc:Choice>
          <mc:Fallback xmlns="">
            <p:pic>
              <p:nvPicPr>
                <p:cNvPr id="127061" name="Ink 127060">
                  <a:extLst>
                    <a:ext uri="{FF2B5EF4-FFF2-40B4-BE49-F238E27FC236}">
                      <a16:creationId xmlns:a16="http://schemas.microsoft.com/office/drawing/2014/main" id="{0EA8590B-C3FC-AE4A-5A68-177210D5E113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3549514" y="4429461"/>
                  <a:ext cx="208800" cy="21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4">
              <p14:nvContentPartPr>
                <p14:cNvPr id="127062" name="Ink 127061">
                  <a:extLst>
                    <a:ext uri="{FF2B5EF4-FFF2-40B4-BE49-F238E27FC236}">
                      <a16:creationId xmlns:a16="http://schemas.microsoft.com/office/drawing/2014/main" id="{5AFBC061-4C5C-4136-841B-43736DF5BFB7}"/>
                    </a:ext>
                  </a:extLst>
                </p14:cNvPr>
                <p14:cNvContentPartPr/>
                <p14:nvPr/>
              </p14:nvContentPartPr>
              <p14:xfrm>
                <a:off x="3769474" y="4326861"/>
                <a:ext cx="165600" cy="334800"/>
              </p14:xfrm>
            </p:contentPart>
          </mc:Choice>
          <mc:Fallback xmlns="">
            <p:pic>
              <p:nvPicPr>
                <p:cNvPr id="127062" name="Ink 127061">
                  <a:extLst>
                    <a:ext uri="{FF2B5EF4-FFF2-40B4-BE49-F238E27FC236}">
                      <a16:creationId xmlns:a16="http://schemas.microsoft.com/office/drawing/2014/main" id="{5AFBC061-4C5C-4136-841B-43736DF5BFB7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3760474" y="4317861"/>
                  <a:ext cx="183240" cy="35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6">
              <p14:nvContentPartPr>
                <p14:cNvPr id="127063" name="Ink 127062">
                  <a:extLst>
                    <a:ext uri="{FF2B5EF4-FFF2-40B4-BE49-F238E27FC236}">
                      <a16:creationId xmlns:a16="http://schemas.microsoft.com/office/drawing/2014/main" id="{FCAC3AA9-B594-CFEF-D464-BA146F3CF4F0}"/>
                    </a:ext>
                  </a:extLst>
                </p14:cNvPr>
                <p14:cNvContentPartPr/>
                <p14:nvPr/>
              </p14:nvContentPartPr>
              <p14:xfrm>
                <a:off x="4043434" y="4599741"/>
                <a:ext cx="25200" cy="103680"/>
              </p14:xfrm>
            </p:contentPart>
          </mc:Choice>
          <mc:Fallback xmlns="">
            <p:pic>
              <p:nvPicPr>
                <p:cNvPr id="127063" name="Ink 127062">
                  <a:extLst>
                    <a:ext uri="{FF2B5EF4-FFF2-40B4-BE49-F238E27FC236}">
                      <a16:creationId xmlns:a16="http://schemas.microsoft.com/office/drawing/2014/main" id="{FCAC3AA9-B594-CFEF-D464-BA146F3CF4F0}"/>
                    </a:ext>
                  </a:extLst>
                </p:cNvPr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4034434" y="4591101"/>
                  <a:ext cx="42840" cy="12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8">
              <p14:nvContentPartPr>
                <p14:cNvPr id="127064" name="Ink 127063">
                  <a:extLst>
                    <a:ext uri="{FF2B5EF4-FFF2-40B4-BE49-F238E27FC236}">
                      <a16:creationId xmlns:a16="http://schemas.microsoft.com/office/drawing/2014/main" id="{AA002087-8335-AA58-8A8B-9D43F5F00352}"/>
                    </a:ext>
                  </a:extLst>
                </p14:cNvPr>
                <p14:cNvContentPartPr/>
                <p14:nvPr/>
              </p14:nvContentPartPr>
              <p14:xfrm>
                <a:off x="4277434" y="4296261"/>
                <a:ext cx="84960" cy="257400"/>
              </p14:xfrm>
            </p:contentPart>
          </mc:Choice>
          <mc:Fallback xmlns="">
            <p:pic>
              <p:nvPicPr>
                <p:cNvPr id="127064" name="Ink 127063">
                  <a:extLst>
                    <a:ext uri="{FF2B5EF4-FFF2-40B4-BE49-F238E27FC236}">
                      <a16:creationId xmlns:a16="http://schemas.microsoft.com/office/drawing/2014/main" id="{AA002087-8335-AA58-8A8B-9D43F5F00352}"/>
                    </a:ext>
                  </a:extLst>
                </p:cNvPr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4268794" y="4287261"/>
                  <a:ext cx="102600" cy="27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0">
              <p14:nvContentPartPr>
                <p14:cNvPr id="127065" name="Ink 127064">
                  <a:extLst>
                    <a:ext uri="{FF2B5EF4-FFF2-40B4-BE49-F238E27FC236}">
                      <a16:creationId xmlns:a16="http://schemas.microsoft.com/office/drawing/2014/main" id="{075A7423-DD50-C028-C890-D83C754FDBE0}"/>
                    </a:ext>
                  </a:extLst>
                </p14:cNvPr>
                <p14:cNvContentPartPr/>
                <p14:nvPr/>
              </p14:nvContentPartPr>
              <p14:xfrm>
                <a:off x="4219834" y="4464021"/>
                <a:ext cx="180720" cy="52920"/>
              </p14:xfrm>
            </p:contentPart>
          </mc:Choice>
          <mc:Fallback xmlns="">
            <p:pic>
              <p:nvPicPr>
                <p:cNvPr id="127065" name="Ink 127064">
                  <a:extLst>
                    <a:ext uri="{FF2B5EF4-FFF2-40B4-BE49-F238E27FC236}">
                      <a16:creationId xmlns:a16="http://schemas.microsoft.com/office/drawing/2014/main" id="{075A7423-DD50-C028-C890-D83C754FDBE0}"/>
                    </a:ext>
                  </a:extLst>
                </p:cNvPr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4210834" y="4455381"/>
                  <a:ext cx="198360" cy="7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2">
              <p14:nvContentPartPr>
                <p14:cNvPr id="127066" name="Ink 127065">
                  <a:extLst>
                    <a:ext uri="{FF2B5EF4-FFF2-40B4-BE49-F238E27FC236}">
                      <a16:creationId xmlns:a16="http://schemas.microsoft.com/office/drawing/2014/main" id="{6E92FD1E-FB3D-60F2-0737-D01F9ABE83FC}"/>
                    </a:ext>
                  </a:extLst>
                </p14:cNvPr>
                <p14:cNvContentPartPr/>
                <p14:nvPr/>
              </p14:nvContentPartPr>
              <p14:xfrm>
                <a:off x="4441954" y="4170981"/>
                <a:ext cx="354600" cy="349200"/>
              </p14:xfrm>
            </p:contentPart>
          </mc:Choice>
          <mc:Fallback xmlns="">
            <p:pic>
              <p:nvPicPr>
                <p:cNvPr id="127066" name="Ink 127065">
                  <a:extLst>
                    <a:ext uri="{FF2B5EF4-FFF2-40B4-BE49-F238E27FC236}">
                      <a16:creationId xmlns:a16="http://schemas.microsoft.com/office/drawing/2014/main" id="{6E92FD1E-FB3D-60F2-0737-D01F9ABE83FC}"/>
                    </a:ext>
                  </a:extLst>
                </p:cNvPr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4433314" y="4162341"/>
                  <a:ext cx="372240" cy="36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4">
              <p14:nvContentPartPr>
                <p14:cNvPr id="127067" name="Ink 127066">
                  <a:extLst>
                    <a:ext uri="{FF2B5EF4-FFF2-40B4-BE49-F238E27FC236}">
                      <a16:creationId xmlns:a16="http://schemas.microsoft.com/office/drawing/2014/main" id="{5D688BCF-ABE5-B0D7-34A7-9A397CF38960}"/>
                    </a:ext>
                  </a:extLst>
                </p14:cNvPr>
                <p14:cNvContentPartPr/>
                <p14:nvPr/>
              </p14:nvContentPartPr>
              <p14:xfrm>
                <a:off x="4687114" y="4288341"/>
                <a:ext cx="128160" cy="55080"/>
              </p14:xfrm>
            </p:contentPart>
          </mc:Choice>
          <mc:Fallback xmlns="">
            <p:pic>
              <p:nvPicPr>
                <p:cNvPr id="127067" name="Ink 127066">
                  <a:extLst>
                    <a:ext uri="{FF2B5EF4-FFF2-40B4-BE49-F238E27FC236}">
                      <a16:creationId xmlns:a16="http://schemas.microsoft.com/office/drawing/2014/main" id="{5D688BCF-ABE5-B0D7-34A7-9A397CF38960}"/>
                    </a:ext>
                  </a:extLst>
                </p:cNvPr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4678114" y="4279701"/>
                  <a:ext cx="145800" cy="7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6">
              <p14:nvContentPartPr>
                <p14:cNvPr id="127068" name="Ink 127067">
                  <a:extLst>
                    <a:ext uri="{FF2B5EF4-FFF2-40B4-BE49-F238E27FC236}">
                      <a16:creationId xmlns:a16="http://schemas.microsoft.com/office/drawing/2014/main" id="{B52DA24E-413F-37C3-9194-54B34828D7A9}"/>
                    </a:ext>
                  </a:extLst>
                </p14:cNvPr>
                <p14:cNvContentPartPr/>
                <p14:nvPr/>
              </p14:nvContentPartPr>
              <p14:xfrm>
                <a:off x="4870354" y="4296261"/>
                <a:ext cx="185040" cy="58320"/>
              </p14:xfrm>
            </p:contentPart>
          </mc:Choice>
          <mc:Fallback xmlns="">
            <p:pic>
              <p:nvPicPr>
                <p:cNvPr id="127068" name="Ink 127067">
                  <a:extLst>
                    <a:ext uri="{FF2B5EF4-FFF2-40B4-BE49-F238E27FC236}">
                      <a16:creationId xmlns:a16="http://schemas.microsoft.com/office/drawing/2014/main" id="{B52DA24E-413F-37C3-9194-54B34828D7A9}"/>
                    </a:ext>
                  </a:extLst>
                </p:cNvPr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4861714" y="4287261"/>
                  <a:ext cx="202680" cy="759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27073" name="Group 127072">
            <a:extLst>
              <a:ext uri="{FF2B5EF4-FFF2-40B4-BE49-F238E27FC236}">
                <a16:creationId xmlns:a16="http://schemas.microsoft.com/office/drawing/2014/main" id="{FA45DB55-E88E-9579-0C5D-8BA0296DA022}"/>
              </a:ext>
            </a:extLst>
          </p:cNvPr>
          <p:cNvGrpSpPr/>
          <p:nvPr/>
        </p:nvGrpSpPr>
        <p:grpSpPr>
          <a:xfrm>
            <a:off x="5300194" y="3935901"/>
            <a:ext cx="689760" cy="326880"/>
            <a:chOff x="5300194" y="3935901"/>
            <a:chExt cx="689760" cy="326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8">
              <p14:nvContentPartPr>
                <p14:cNvPr id="127069" name="Ink 127068">
                  <a:extLst>
                    <a:ext uri="{FF2B5EF4-FFF2-40B4-BE49-F238E27FC236}">
                      <a16:creationId xmlns:a16="http://schemas.microsoft.com/office/drawing/2014/main" id="{E96D6454-7913-8C4A-B0E4-09251B4F98F7}"/>
                    </a:ext>
                  </a:extLst>
                </p14:cNvPr>
                <p14:cNvContentPartPr/>
                <p14:nvPr/>
              </p14:nvContentPartPr>
              <p14:xfrm>
                <a:off x="5300194" y="4144701"/>
                <a:ext cx="132480" cy="118080"/>
              </p14:xfrm>
            </p:contentPart>
          </mc:Choice>
          <mc:Fallback xmlns="">
            <p:pic>
              <p:nvPicPr>
                <p:cNvPr id="127069" name="Ink 127068">
                  <a:extLst>
                    <a:ext uri="{FF2B5EF4-FFF2-40B4-BE49-F238E27FC236}">
                      <a16:creationId xmlns:a16="http://schemas.microsoft.com/office/drawing/2014/main" id="{E96D6454-7913-8C4A-B0E4-09251B4F98F7}"/>
                    </a:ext>
                  </a:extLst>
                </p:cNvPr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5291194" y="4136061"/>
                  <a:ext cx="150120" cy="13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0">
              <p14:nvContentPartPr>
                <p14:cNvPr id="127070" name="Ink 127069">
                  <a:extLst>
                    <a:ext uri="{FF2B5EF4-FFF2-40B4-BE49-F238E27FC236}">
                      <a16:creationId xmlns:a16="http://schemas.microsoft.com/office/drawing/2014/main" id="{66DC168F-27C3-5FCD-85D3-B455D4DBA3C0}"/>
                    </a:ext>
                  </a:extLst>
                </p14:cNvPr>
                <p14:cNvContentPartPr/>
                <p14:nvPr/>
              </p14:nvContentPartPr>
              <p14:xfrm>
                <a:off x="5478034" y="3935901"/>
                <a:ext cx="205560" cy="268560"/>
              </p14:xfrm>
            </p:contentPart>
          </mc:Choice>
          <mc:Fallback xmlns="">
            <p:pic>
              <p:nvPicPr>
                <p:cNvPr id="127070" name="Ink 127069">
                  <a:extLst>
                    <a:ext uri="{FF2B5EF4-FFF2-40B4-BE49-F238E27FC236}">
                      <a16:creationId xmlns:a16="http://schemas.microsoft.com/office/drawing/2014/main" id="{66DC168F-27C3-5FCD-85D3-B455D4DBA3C0}"/>
                    </a:ext>
                  </a:extLst>
                </p:cNvPr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5469394" y="3926901"/>
                  <a:ext cx="223200" cy="28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2">
              <p14:nvContentPartPr>
                <p14:cNvPr id="127071" name="Ink 127070">
                  <a:extLst>
                    <a:ext uri="{FF2B5EF4-FFF2-40B4-BE49-F238E27FC236}">
                      <a16:creationId xmlns:a16="http://schemas.microsoft.com/office/drawing/2014/main" id="{B704266B-C81B-79DD-BDA1-D9151307EDC7}"/>
                    </a:ext>
                  </a:extLst>
                </p14:cNvPr>
                <p14:cNvContentPartPr/>
                <p14:nvPr/>
              </p14:nvContentPartPr>
              <p14:xfrm>
                <a:off x="5568754" y="3959301"/>
                <a:ext cx="319680" cy="191880"/>
              </p14:xfrm>
            </p:contentPart>
          </mc:Choice>
          <mc:Fallback xmlns="">
            <p:pic>
              <p:nvPicPr>
                <p:cNvPr id="127071" name="Ink 127070">
                  <a:extLst>
                    <a:ext uri="{FF2B5EF4-FFF2-40B4-BE49-F238E27FC236}">
                      <a16:creationId xmlns:a16="http://schemas.microsoft.com/office/drawing/2014/main" id="{B704266B-C81B-79DD-BDA1-D9151307EDC7}"/>
                    </a:ext>
                  </a:extLst>
                </p:cNvPr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5559754" y="3950301"/>
                  <a:ext cx="337320" cy="20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4">
              <p14:nvContentPartPr>
                <p14:cNvPr id="127072" name="Ink 127071">
                  <a:extLst>
                    <a:ext uri="{FF2B5EF4-FFF2-40B4-BE49-F238E27FC236}">
                      <a16:creationId xmlns:a16="http://schemas.microsoft.com/office/drawing/2014/main" id="{EC7E8456-0426-EE1E-713F-A7E2B5B4A2FB}"/>
                    </a:ext>
                  </a:extLst>
                </p14:cNvPr>
                <p14:cNvContentPartPr/>
                <p14:nvPr/>
              </p14:nvContentPartPr>
              <p14:xfrm>
                <a:off x="5983834" y="4041021"/>
                <a:ext cx="6120" cy="32040"/>
              </p14:xfrm>
            </p:contentPart>
          </mc:Choice>
          <mc:Fallback xmlns="">
            <p:pic>
              <p:nvPicPr>
                <p:cNvPr id="127072" name="Ink 127071">
                  <a:extLst>
                    <a:ext uri="{FF2B5EF4-FFF2-40B4-BE49-F238E27FC236}">
                      <a16:creationId xmlns:a16="http://schemas.microsoft.com/office/drawing/2014/main" id="{EC7E8456-0426-EE1E-713F-A7E2B5B4A2FB}"/>
                    </a:ext>
                  </a:extLst>
                </p:cNvPr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5975194" y="4032021"/>
                  <a:ext cx="23760" cy="496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27083" name="Group 127082">
            <a:extLst>
              <a:ext uri="{FF2B5EF4-FFF2-40B4-BE49-F238E27FC236}">
                <a16:creationId xmlns:a16="http://schemas.microsoft.com/office/drawing/2014/main" id="{F8D0641B-0348-47DF-8A54-262D759FA427}"/>
              </a:ext>
            </a:extLst>
          </p:cNvPr>
          <p:cNvGrpSpPr/>
          <p:nvPr/>
        </p:nvGrpSpPr>
        <p:grpSpPr>
          <a:xfrm>
            <a:off x="7965274" y="1531821"/>
            <a:ext cx="642960" cy="614880"/>
            <a:chOff x="7965274" y="1531821"/>
            <a:chExt cx="642960" cy="614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6">
              <p14:nvContentPartPr>
                <p14:cNvPr id="127075" name="Ink 127074">
                  <a:extLst>
                    <a:ext uri="{FF2B5EF4-FFF2-40B4-BE49-F238E27FC236}">
                      <a16:creationId xmlns:a16="http://schemas.microsoft.com/office/drawing/2014/main" id="{0C938CFA-A067-AD0B-9349-6FC01C0AC8E6}"/>
                    </a:ext>
                  </a:extLst>
                </p14:cNvPr>
                <p14:cNvContentPartPr/>
                <p14:nvPr/>
              </p14:nvContentPartPr>
              <p14:xfrm>
                <a:off x="7965274" y="1798581"/>
                <a:ext cx="402120" cy="292320"/>
              </p14:xfrm>
            </p:contentPart>
          </mc:Choice>
          <mc:Fallback xmlns="">
            <p:pic>
              <p:nvPicPr>
                <p:cNvPr id="127075" name="Ink 127074">
                  <a:extLst>
                    <a:ext uri="{FF2B5EF4-FFF2-40B4-BE49-F238E27FC236}">
                      <a16:creationId xmlns:a16="http://schemas.microsoft.com/office/drawing/2014/main" id="{0C938CFA-A067-AD0B-9349-6FC01C0AC8E6}"/>
                    </a:ext>
                  </a:extLst>
                </p:cNvPr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7956634" y="1789941"/>
                  <a:ext cx="419760" cy="30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8">
              <p14:nvContentPartPr>
                <p14:cNvPr id="127076" name="Ink 127075">
                  <a:extLst>
                    <a:ext uri="{FF2B5EF4-FFF2-40B4-BE49-F238E27FC236}">
                      <a16:creationId xmlns:a16="http://schemas.microsoft.com/office/drawing/2014/main" id="{A4335AFB-3B7F-3B3F-0BAF-8F3402205DDC}"/>
                    </a:ext>
                  </a:extLst>
                </p14:cNvPr>
                <p14:cNvContentPartPr/>
                <p14:nvPr/>
              </p14:nvContentPartPr>
              <p14:xfrm>
                <a:off x="7971034" y="1995861"/>
                <a:ext cx="146880" cy="136800"/>
              </p14:xfrm>
            </p:contentPart>
          </mc:Choice>
          <mc:Fallback xmlns="">
            <p:pic>
              <p:nvPicPr>
                <p:cNvPr id="127076" name="Ink 127075">
                  <a:extLst>
                    <a:ext uri="{FF2B5EF4-FFF2-40B4-BE49-F238E27FC236}">
                      <a16:creationId xmlns:a16="http://schemas.microsoft.com/office/drawing/2014/main" id="{A4335AFB-3B7F-3B3F-0BAF-8F3402205DDC}"/>
                    </a:ext>
                  </a:extLst>
                </p:cNvPr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7962034" y="1986861"/>
                  <a:ext cx="164520" cy="15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0">
              <p14:nvContentPartPr>
                <p14:cNvPr id="127078" name="Ink 127077">
                  <a:extLst>
                    <a:ext uri="{FF2B5EF4-FFF2-40B4-BE49-F238E27FC236}">
                      <a16:creationId xmlns:a16="http://schemas.microsoft.com/office/drawing/2014/main" id="{738A8AC6-43CC-F0CC-8681-9820A8D4D69B}"/>
                    </a:ext>
                  </a:extLst>
                </p14:cNvPr>
                <p14:cNvContentPartPr/>
                <p14:nvPr/>
              </p14:nvContentPartPr>
              <p14:xfrm>
                <a:off x="8440114" y="1617141"/>
                <a:ext cx="39240" cy="179280"/>
              </p14:xfrm>
            </p:contentPart>
          </mc:Choice>
          <mc:Fallback xmlns="">
            <p:pic>
              <p:nvPicPr>
                <p:cNvPr id="127078" name="Ink 127077">
                  <a:extLst>
                    <a:ext uri="{FF2B5EF4-FFF2-40B4-BE49-F238E27FC236}">
                      <a16:creationId xmlns:a16="http://schemas.microsoft.com/office/drawing/2014/main" id="{738A8AC6-43CC-F0CC-8681-9820A8D4D69B}"/>
                    </a:ext>
                  </a:extLst>
                </p:cNvPr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8431114" y="1608501"/>
                  <a:ext cx="56880" cy="19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2">
              <p14:nvContentPartPr>
                <p14:cNvPr id="127079" name="Ink 127078">
                  <a:extLst>
                    <a:ext uri="{FF2B5EF4-FFF2-40B4-BE49-F238E27FC236}">
                      <a16:creationId xmlns:a16="http://schemas.microsoft.com/office/drawing/2014/main" id="{C4371BE3-FB43-CFCF-01FC-2C20CA3188B8}"/>
                    </a:ext>
                  </a:extLst>
                </p14:cNvPr>
                <p14:cNvContentPartPr/>
                <p14:nvPr/>
              </p14:nvContentPartPr>
              <p14:xfrm>
                <a:off x="8505634" y="1531821"/>
                <a:ext cx="80280" cy="70920"/>
              </p14:xfrm>
            </p:contentPart>
          </mc:Choice>
          <mc:Fallback xmlns="">
            <p:pic>
              <p:nvPicPr>
                <p:cNvPr id="127079" name="Ink 127078">
                  <a:extLst>
                    <a:ext uri="{FF2B5EF4-FFF2-40B4-BE49-F238E27FC236}">
                      <a16:creationId xmlns:a16="http://schemas.microsoft.com/office/drawing/2014/main" id="{C4371BE3-FB43-CFCF-01FC-2C20CA3188B8}"/>
                    </a:ext>
                  </a:extLst>
                </p:cNvPr>
                <p:cNvPicPr/>
                <p:nvPr/>
              </p:nvPicPr>
              <p:blipFill>
                <a:blip r:embed="rId143"/>
                <a:stretch>
                  <a:fillRect/>
                </a:stretch>
              </p:blipFill>
              <p:spPr>
                <a:xfrm>
                  <a:off x="8496994" y="1523181"/>
                  <a:ext cx="97920" cy="8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4">
              <p14:nvContentPartPr>
                <p14:cNvPr id="127080" name="Ink 127079">
                  <a:extLst>
                    <a:ext uri="{FF2B5EF4-FFF2-40B4-BE49-F238E27FC236}">
                      <a16:creationId xmlns:a16="http://schemas.microsoft.com/office/drawing/2014/main" id="{A6FEB8F3-9830-DBCA-CA4B-FB6F6322DD7A}"/>
                    </a:ext>
                  </a:extLst>
                </p14:cNvPr>
                <p14:cNvContentPartPr/>
                <p14:nvPr/>
              </p14:nvContentPartPr>
              <p14:xfrm>
                <a:off x="8511394" y="1588341"/>
                <a:ext cx="96840" cy="183600"/>
              </p14:xfrm>
            </p:contentPart>
          </mc:Choice>
          <mc:Fallback xmlns="">
            <p:pic>
              <p:nvPicPr>
                <p:cNvPr id="127080" name="Ink 127079">
                  <a:extLst>
                    <a:ext uri="{FF2B5EF4-FFF2-40B4-BE49-F238E27FC236}">
                      <a16:creationId xmlns:a16="http://schemas.microsoft.com/office/drawing/2014/main" id="{A6FEB8F3-9830-DBCA-CA4B-FB6F6322DD7A}"/>
                    </a:ext>
                  </a:extLst>
                </p:cNvPr>
                <p:cNvPicPr/>
                <p:nvPr/>
              </p:nvPicPr>
              <p:blipFill>
                <a:blip r:embed="rId145"/>
                <a:stretch>
                  <a:fillRect/>
                </a:stretch>
              </p:blipFill>
              <p:spPr>
                <a:xfrm>
                  <a:off x="8502394" y="1579701"/>
                  <a:ext cx="114480" cy="20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6">
              <p14:nvContentPartPr>
                <p14:cNvPr id="127082" name="Ink 127081">
                  <a:extLst>
                    <a:ext uri="{FF2B5EF4-FFF2-40B4-BE49-F238E27FC236}">
                      <a16:creationId xmlns:a16="http://schemas.microsoft.com/office/drawing/2014/main" id="{B0560026-954B-5A83-6827-A353F6CD34B0}"/>
                    </a:ext>
                  </a:extLst>
                </p14:cNvPr>
                <p14:cNvContentPartPr/>
                <p14:nvPr/>
              </p14:nvContentPartPr>
              <p14:xfrm>
                <a:off x="8030794" y="2141661"/>
                <a:ext cx="5400" cy="5040"/>
              </p14:xfrm>
            </p:contentPart>
          </mc:Choice>
          <mc:Fallback xmlns="">
            <p:pic>
              <p:nvPicPr>
                <p:cNvPr id="127082" name="Ink 127081">
                  <a:extLst>
                    <a:ext uri="{FF2B5EF4-FFF2-40B4-BE49-F238E27FC236}">
                      <a16:creationId xmlns:a16="http://schemas.microsoft.com/office/drawing/2014/main" id="{B0560026-954B-5A83-6827-A353F6CD34B0}"/>
                    </a:ext>
                  </a:extLst>
                </p:cNvPr>
                <p:cNvPicPr/>
                <p:nvPr/>
              </p:nvPicPr>
              <p:blipFill>
                <a:blip r:embed="rId147"/>
                <a:stretch>
                  <a:fillRect/>
                </a:stretch>
              </p:blipFill>
              <p:spPr>
                <a:xfrm>
                  <a:off x="8021794" y="2132661"/>
                  <a:ext cx="23040" cy="226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48">
            <p14:nvContentPartPr>
              <p14:cNvPr id="126985" name="Ink 126984">
                <a:extLst>
                  <a:ext uri="{FF2B5EF4-FFF2-40B4-BE49-F238E27FC236}">
                    <a16:creationId xmlns:a16="http://schemas.microsoft.com/office/drawing/2014/main" id="{7B9BE6B3-519E-9A41-C885-A6AFAF4FB58E}"/>
                  </a:ext>
                </a:extLst>
              </p14:cNvPr>
              <p14:cNvContentPartPr/>
              <p14:nvPr/>
            </p14:nvContentPartPr>
            <p14:xfrm>
              <a:off x="9668434" y="878421"/>
              <a:ext cx="403200" cy="224280"/>
            </p14:xfrm>
          </p:contentPart>
        </mc:Choice>
        <mc:Fallback xmlns="">
          <p:pic>
            <p:nvPicPr>
              <p:cNvPr id="126985" name="Ink 126984">
                <a:extLst>
                  <a:ext uri="{FF2B5EF4-FFF2-40B4-BE49-F238E27FC236}">
                    <a16:creationId xmlns:a16="http://schemas.microsoft.com/office/drawing/2014/main" id="{7B9BE6B3-519E-9A41-C885-A6AFAF4FB58E}"/>
                  </a:ext>
                </a:extLst>
              </p:cNvPr>
              <p:cNvPicPr/>
              <p:nvPr/>
            </p:nvPicPr>
            <p:blipFill>
              <a:blip r:embed="rId149"/>
              <a:stretch>
                <a:fillRect/>
              </a:stretch>
            </p:blipFill>
            <p:spPr>
              <a:xfrm>
                <a:off x="9659434" y="869421"/>
                <a:ext cx="420840" cy="241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0">
            <p14:nvContentPartPr>
              <p14:cNvPr id="126986" name="Ink 126985">
                <a:extLst>
                  <a:ext uri="{FF2B5EF4-FFF2-40B4-BE49-F238E27FC236}">
                    <a16:creationId xmlns:a16="http://schemas.microsoft.com/office/drawing/2014/main" id="{7946DD8E-7C3C-49F8-CCE8-E1792E9C090D}"/>
                  </a:ext>
                </a:extLst>
              </p14:cNvPr>
              <p14:cNvContentPartPr/>
              <p14:nvPr/>
            </p14:nvContentPartPr>
            <p14:xfrm>
              <a:off x="9647194" y="1032861"/>
              <a:ext cx="112320" cy="106920"/>
            </p14:xfrm>
          </p:contentPart>
        </mc:Choice>
        <mc:Fallback xmlns="">
          <p:pic>
            <p:nvPicPr>
              <p:cNvPr id="126986" name="Ink 126985">
                <a:extLst>
                  <a:ext uri="{FF2B5EF4-FFF2-40B4-BE49-F238E27FC236}">
                    <a16:creationId xmlns:a16="http://schemas.microsoft.com/office/drawing/2014/main" id="{7946DD8E-7C3C-49F8-CCE8-E1792E9C090D}"/>
                  </a:ext>
                </a:extLst>
              </p:cNvPr>
              <p:cNvPicPr/>
              <p:nvPr/>
            </p:nvPicPr>
            <p:blipFill>
              <a:blip r:embed="rId151"/>
              <a:stretch>
                <a:fillRect/>
              </a:stretch>
            </p:blipFill>
            <p:spPr>
              <a:xfrm>
                <a:off x="9638194" y="1024221"/>
                <a:ext cx="129960" cy="124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2">
            <p14:nvContentPartPr>
              <p14:cNvPr id="126988" name="Ink 126987">
                <a:extLst>
                  <a:ext uri="{FF2B5EF4-FFF2-40B4-BE49-F238E27FC236}">
                    <a16:creationId xmlns:a16="http://schemas.microsoft.com/office/drawing/2014/main" id="{7619AEA1-34BF-538C-85A8-8F53DB6D5E7A}"/>
                  </a:ext>
                </a:extLst>
              </p14:cNvPr>
              <p14:cNvContentPartPr/>
              <p14:nvPr/>
            </p14:nvContentPartPr>
            <p14:xfrm>
              <a:off x="10251634" y="708141"/>
              <a:ext cx="151560" cy="123120"/>
            </p14:xfrm>
          </p:contentPart>
        </mc:Choice>
        <mc:Fallback xmlns="">
          <p:pic>
            <p:nvPicPr>
              <p:cNvPr id="126988" name="Ink 126987">
                <a:extLst>
                  <a:ext uri="{FF2B5EF4-FFF2-40B4-BE49-F238E27FC236}">
                    <a16:creationId xmlns:a16="http://schemas.microsoft.com/office/drawing/2014/main" id="{7619AEA1-34BF-538C-85A8-8F53DB6D5E7A}"/>
                  </a:ext>
                </a:extLst>
              </p:cNvPr>
              <p:cNvPicPr/>
              <p:nvPr/>
            </p:nvPicPr>
            <p:blipFill>
              <a:blip r:embed="rId153"/>
              <a:stretch>
                <a:fillRect/>
              </a:stretch>
            </p:blipFill>
            <p:spPr>
              <a:xfrm>
                <a:off x="10242994" y="699141"/>
                <a:ext cx="169200" cy="140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4">
            <p14:nvContentPartPr>
              <p14:cNvPr id="126989" name="Ink 126988">
                <a:extLst>
                  <a:ext uri="{FF2B5EF4-FFF2-40B4-BE49-F238E27FC236}">
                    <a16:creationId xmlns:a16="http://schemas.microsoft.com/office/drawing/2014/main" id="{1492EC1B-F04C-ABAA-89A9-7A044C5B1F69}"/>
                  </a:ext>
                </a:extLst>
              </p14:cNvPr>
              <p14:cNvContentPartPr/>
              <p14:nvPr/>
            </p14:nvContentPartPr>
            <p14:xfrm>
              <a:off x="10411474" y="532821"/>
              <a:ext cx="39960" cy="208080"/>
            </p14:xfrm>
          </p:contentPart>
        </mc:Choice>
        <mc:Fallback xmlns="">
          <p:pic>
            <p:nvPicPr>
              <p:cNvPr id="126989" name="Ink 126988">
                <a:extLst>
                  <a:ext uri="{FF2B5EF4-FFF2-40B4-BE49-F238E27FC236}">
                    <a16:creationId xmlns:a16="http://schemas.microsoft.com/office/drawing/2014/main" id="{1492EC1B-F04C-ABAA-89A9-7A044C5B1F69}"/>
                  </a:ext>
                </a:extLst>
              </p:cNvPr>
              <p:cNvPicPr/>
              <p:nvPr/>
            </p:nvPicPr>
            <p:blipFill>
              <a:blip r:embed="rId155"/>
              <a:stretch>
                <a:fillRect/>
              </a:stretch>
            </p:blipFill>
            <p:spPr>
              <a:xfrm>
                <a:off x="10402834" y="523821"/>
                <a:ext cx="57600" cy="225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6">
            <p14:nvContentPartPr>
              <p14:cNvPr id="126990" name="Ink 126989">
                <a:extLst>
                  <a:ext uri="{FF2B5EF4-FFF2-40B4-BE49-F238E27FC236}">
                    <a16:creationId xmlns:a16="http://schemas.microsoft.com/office/drawing/2014/main" id="{0EA4C835-1C48-0665-3C1A-99505DFC2EDA}"/>
                  </a:ext>
                </a:extLst>
              </p14:cNvPr>
              <p14:cNvContentPartPr/>
              <p14:nvPr/>
            </p14:nvContentPartPr>
            <p14:xfrm>
              <a:off x="10495714" y="590781"/>
              <a:ext cx="78480" cy="94680"/>
            </p14:xfrm>
          </p:contentPart>
        </mc:Choice>
        <mc:Fallback xmlns="">
          <p:pic>
            <p:nvPicPr>
              <p:cNvPr id="126990" name="Ink 126989">
                <a:extLst>
                  <a:ext uri="{FF2B5EF4-FFF2-40B4-BE49-F238E27FC236}">
                    <a16:creationId xmlns:a16="http://schemas.microsoft.com/office/drawing/2014/main" id="{0EA4C835-1C48-0665-3C1A-99505DFC2EDA}"/>
                  </a:ext>
                </a:extLst>
              </p:cNvPr>
              <p:cNvPicPr/>
              <p:nvPr/>
            </p:nvPicPr>
            <p:blipFill>
              <a:blip r:embed="rId157"/>
              <a:stretch>
                <a:fillRect/>
              </a:stretch>
            </p:blipFill>
            <p:spPr>
              <a:xfrm>
                <a:off x="10487074" y="582141"/>
                <a:ext cx="96120" cy="112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8">
            <p14:nvContentPartPr>
              <p14:cNvPr id="126991" name="Ink 126990">
                <a:extLst>
                  <a:ext uri="{FF2B5EF4-FFF2-40B4-BE49-F238E27FC236}">
                    <a16:creationId xmlns:a16="http://schemas.microsoft.com/office/drawing/2014/main" id="{DAC178E1-CC13-A8DB-3E53-BA326CBDE3F7}"/>
                  </a:ext>
                </a:extLst>
              </p14:cNvPr>
              <p14:cNvContentPartPr/>
              <p14:nvPr/>
            </p14:nvContentPartPr>
            <p14:xfrm>
              <a:off x="10788394" y="270021"/>
              <a:ext cx="109440" cy="233640"/>
            </p14:xfrm>
          </p:contentPart>
        </mc:Choice>
        <mc:Fallback xmlns="">
          <p:pic>
            <p:nvPicPr>
              <p:cNvPr id="126991" name="Ink 126990">
                <a:extLst>
                  <a:ext uri="{FF2B5EF4-FFF2-40B4-BE49-F238E27FC236}">
                    <a16:creationId xmlns:a16="http://schemas.microsoft.com/office/drawing/2014/main" id="{DAC178E1-CC13-A8DB-3E53-BA326CBDE3F7}"/>
                  </a:ext>
                </a:extLst>
              </p:cNvPr>
              <p:cNvPicPr/>
              <p:nvPr/>
            </p:nvPicPr>
            <p:blipFill>
              <a:blip r:embed="rId159"/>
              <a:stretch>
                <a:fillRect/>
              </a:stretch>
            </p:blipFill>
            <p:spPr>
              <a:xfrm>
                <a:off x="10779754" y="261381"/>
                <a:ext cx="127080" cy="251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0">
            <p14:nvContentPartPr>
              <p14:cNvPr id="126992" name="Ink 126991">
                <a:extLst>
                  <a:ext uri="{FF2B5EF4-FFF2-40B4-BE49-F238E27FC236}">
                    <a16:creationId xmlns:a16="http://schemas.microsoft.com/office/drawing/2014/main" id="{4D876A74-D199-A181-372F-5FB56E68A0E6}"/>
                  </a:ext>
                </a:extLst>
              </p14:cNvPr>
              <p14:cNvContentPartPr/>
              <p14:nvPr/>
            </p14:nvContentPartPr>
            <p14:xfrm>
              <a:off x="10802794" y="375861"/>
              <a:ext cx="100440" cy="116640"/>
            </p14:xfrm>
          </p:contentPart>
        </mc:Choice>
        <mc:Fallback xmlns="">
          <p:pic>
            <p:nvPicPr>
              <p:cNvPr id="126992" name="Ink 126991">
                <a:extLst>
                  <a:ext uri="{FF2B5EF4-FFF2-40B4-BE49-F238E27FC236}">
                    <a16:creationId xmlns:a16="http://schemas.microsoft.com/office/drawing/2014/main" id="{4D876A74-D199-A181-372F-5FB56E68A0E6}"/>
                  </a:ext>
                </a:extLst>
              </p:cNvPr>
              <p:cNvPicPr/>
              <p:nvPr/>
            </p:nvPicPr>
            <p:blipFill>
              <a:blip r:embed="rId161"/>
              <a:stretch>
                <a:fillRect/>
              </a:stretch>
            </p:blipFill>
            <p:spPr>
              <a:xfrm>
                <a:off x="10793794" y="366861"/>
                <a:ext cx="118080" cy="134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2">
            <p14:nvContentPartPr>
              <p14:cNvPr id="126993" name="Ink 126992">
                <a:extLst>
                  <a:ext uri="{FF2B5EF4-FFF2-40B4-BE49-F238E27FC236}">
                    <a16:creationId xmlns:a16="http://schemas.microsoft.com/office/drawing/2014/main" id="{69BFC39D-50FD-C626-7D74-8EC964ABCF07}"/>
                  </a:ext>
                </a:extLst>
              </p14:cNvPr>
              <p14:cNvContentPartPr/>
              <p14:nvPr/>
            </p14:nvContentPartPr>
            <p14:xfrm>
              <a:off x="10915834" y="358221"/>
              <a:ext cx="110880" cy="83880"/>
            </p14:xfrm>
          </p:contentPart>
        </mc:Choice>
        <mc:Fallback xmlns="">
          <p:pic>
            <p:nvPicPr>
              <p:cNvPr id="126993" name="Ink 126992">
                <a:extLst>
                  <a:ext uri="{FF2B5EF4-FFF2-40B4-BE49-F238E27FC236}">
                    <a16:creationId xmlns:a16="http://schemas.microsoft.com/office/drawing/2014/main" id="{69BFC39D-50FD-C626-7D74-8EC964ABCF07}"/>
                  </a:ext>
                </a:extLst>
              </p:cNvPr>
              <p:cNvPicPr/>
              <p:nvPr/>
            </p:nvPicPr>
            <p:blipFill>
              <a:blip r:embed="rId163"/>
              <a:stretch>
                <a:fillRect/>
              </a:stretch>
            </p:blipFill>
            <p:spPr>
              <a:xfrm>
                <a:off x="10906834" y="349221"/>
                <a:ext cx="128520" cy="101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4">
            <p14:nvContentPartPr>
              <p14:cNvPr id="126994" name="Ink 126993">
                <a:extLst>
                  <a:ext uri="{FF2B5EF4-FFF2-40B4-BE49-F238E27FC236}">
                    <a16:creationId xmlns:a16="http://schemas.microsoft.com/office/drawing/2014/main" id="{6C38E581-2D60-61AE-70DB-39D8C2656EA5}"/>
                  </a:ext>
                </a:extLst>
              </p14:cNvPr>
              <p14:cNvContentPartPr/>
              <p14:nvPr/>
            </p14:nvContentPartPr>
            <p14:xfrm>
              <a:off x="11038954" y="341301"/>
              <a:ext cx="162000" cy="207720"/>
            </p14:xfrm>
          </p:contentPart>
        </mc:Choice>
        <mc:Fallback xmlns="">
          <p:pic>
            <p:nvPicPr>
              <p:cNvPr id="126994" name="Ink 126993">
                <a:extLst>
                  <a:ext uri="{FF2B5EF4-FFF2-40B4-BE49-F238E27FC236}">
                    <a16:creationId xmlns:a16="http://schemas.microsoft.com/office/drawing/2014/main" id="{6C38E581-2D60-61AE-70DB-39D8C2656EA5}"/>
                  </a:ext>
                </a:extLst>
              </p:cNvPr>
              <p:cNvPicPr/>
              <p:nvPr/>
            </p:nvPicPr>
            <p:blipFill>
              <a:blip r:embed="rId165"/>
              <a:stretch>
                <a:fillRect/>
              </a:stretch>
            </p:blipFill>
            <p:spPr>
              <a:xfrm>
                <a:off x="11029954" y="332301"/>
                <a:ext cx="179640" cy="225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6">
            <p14:nvContentPartPr>
              <p14:cNvPr id="126995" name="Ink 126994">
                <a:extLst>
                  <a:ext uri="{FF2B5EF4-FFF2-40B4-BE49-F238E27FC236}">
                    <a16:creationId xmlns:a16="http://schemas.microsoft.com/office/drawing/2014/main" id="{CB434977-146B-84B4-43C7-40219ECE6426}"/>
                  </a:ext>
                </a:extLst>
              </p14:cNvPr>
              <p14:cNvContentPartPr/>
              <p14:nvPr/>
            </p14:nvContentPartPr>
            <p14:xfrm>
              <a:off x="11252434" y="298461"/>
              <a:ext cx="36000" cy="39960"/>
            </p14:xfrm>
          </p:contentPart>
        </mc:Choice>
        <mc:Fallback xmlns="">
          <p:pic>
            <p:nvPicPr>
              <p:cNvPr id="126995" name="Ink 126994">
                <a:extLst>
                  <a:ext uri="{FF2B5EF4-FFF2-40B4-BE49-F238E27FC236}">
                    <a16:creationId xmlns:a16="http://schemas.microsoft.com/office/drawing/2014/main" id="{CB434977-146B-84B4-43C7-40219ECE6426}"/>
                  </a:ext>
                </a:extLst>
              </p:cNvPr>
              <p:cNvPicPr/>
              <p:nvPr/>
            </p:nvPicPr>
            <p:blipFill>
              <a:blip r:embed="rId167"/>
              <a:stretch>
                <a:fillRect/>
              </a:stretch>
            </p:blipFill>
            <p:spPr>
              <a:xfrm>
                <a:off x="11243794" y="289461"/>
                <a:ext cx="53640" cy="57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8">
            <p14:nvContentPartPr>
              <p14:cNvPr id="126999" name="Ink 126998">
                <a:extLst>
                  <a:ext uri="{FF2B5EF4-FFF2-40B4-BE49-F238E27FC236}">
                    <a16:creationId xmlns:a16="http://schemas.microsoft.com/office/drawing/2014/main" id="{5308DC0F-127F-97B8-A865-97F4067AF7B7}"/>
                  </a:ext>
                </a:extLst>
              </p14:cNvPr>
              <p14:cNvContentPartPr/>
              <p14:nvPr/>
            </p14:nvContentPartPr>
            <p14:xfrm>
              <a:off x="9385474" y="794901"/>
              <a:ext cx="86040" cy="78120"/>
            </p14:xfrm>
          </p:contentPart>
        </mc:Choice>
        <mc:Fallback xmlns="">
          <p:pic>
            <p:nvPicPr>
              <p:cNvPr id="126999" name="Ink 126998">
                <a:extLst>
                  <a:ext uri="{FF2B5EF4-FFF2-40B4-BE49-F238E27FC236}">
                    <a16:creationId xmlns:a16="http://schemas.microsoft.com/office/drawing/2014/main" id="{5308DC0F-127F-97B8-A865-97F4067AF7B7}"/>
                  </a:ext>
                </a:extLst>
              </p:cNvPr>
              <p:cNvPicPr/>
              <p:nvPr/>
            </p:nvPicPr>
            <p:blipFill>
              <a:blip r:embed="rId169"/>
              <a:stretch>
                <a:fillRect/>
              </a:stretch>
            </p:blipFill>
            <p:spPr>
              <a:xfrm>
                <a:off x="9376474" y="785901"/>
                <a:ext cx="103680" cy="95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0">
            <p14:nvContentPartPr>
              <p14:cNvPr id="127033" name="Ink 127032">
                <a:extLst>
                  <a:ext uri="{FF2B5EF4-FFF2-40B4-BE49-F238E27FC236}">
                    <a16:creationId xmlns:a16="http://schemas.microsoft.com/office/drawing/2014/main" id="{FBCF872B-4903-3ACE-F9A1-E7692939B5AD}"/>
                  </a:ext>
                </a:extLst>
              </p14:cNvPr>
              <p14:cNvContentPartPr/>
              <p14:nvPr/>
            </p14:nvContentPartPr>
            <p14:xfrm>
              <a:off x="9373954" y="848541"/>
              <a:ext cx="37800" cy="14040"/>
            </p14:xfrm>
          </p:contentPart>
        </mc:Choice>
        <mc:Fallback xmlns="">
          <p:pic>
            <p:nvPicPr>
              <p:cNvPr id="127033" name="Ink 127032">
                <a:extLst>
                  <a:ext uri="{FF2B5EF4-FFF2-40B4-BE49-F238E27FC236}">
                    <a16:creationId xmlns:a16="http://schemas.microsoft.com/office/drawing/2014/main" id="{FBCF872B-4903-3ACE-F9A1-E7692939B5AD}"/>
                  </a:ext>
                </a:extLst>
              </p:cNvPr>
              <p:cNvPicPr/>
              <p:nvPr/>
            </p:nvPicPr>
            <p:blipFill>
              <a:blip r:embed="rId171"/>
              <a:stretch>
                <a:fillRect/>
              </a:stretch>
            </p:blipFill>
            <p:spPr>
              <a:xfrm>
                <a:off x="9365314" y="839901"/>
                <a:ext cx="55440" cy="3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2">
            <p14:nvContentPartPr>
              <p14:cNvPr id="127037" name="Ink 127036">
                <a:extLst>
                  <a:ext uri="{FF2B5EF4-FFF2-40B4-BE49-F238E27FC236}">
                    <a16:creationId xmlns:a16="http://schemas.microsoft.com/office/drawing/2014/main" id="{19AD0590-7420-BCA8-4822-9C3206E232F1}"/>
                  </a:ext>
                </a:extLst>
              </p14:cNvPr>
              <p14:cNvContentPartPr/>
              <p14:nvPr/>
            </p14:nvContentPartPr>
            <p14:xfrm>
              <a:off x="10965874" y="1113501"/>
              <a:ext cx="173880" cy="163080"/>
            </p14:xfrm>
          </p:contentPart>
        </mc:Choice>
        <mc:Fallback xmlns="">
          <p:pic>
            <p:nvPicPr>
              <p:cNvPr id="127037" name="Ink 127036">
                <a:extLst>
                  <a:ext uri="{FF2B5EF4-FFF2-40B4-BE49-F238E27FC236}">
                    <a16:creationId xmlns:a16="http://schemas.microsoft.com/office/drawing/2014/main" id="{19AD0590-7420-BCA8-4822-9C3206E232F1}"/>
                  </a:ext>
                </a:extLst>
              </p:cNvPr>
              <p:cNvPicPr/>
              <p:nvPr/>
            </p:nvPicPr>
            <p:blipFill>
              <a:blip r:embed="rId173"/>
              <a:stretch>
                <a:fillRect/>
              </a:stretch>
            </p:blipFill>
            <p:spPr>
              <a:xfrm>
                <a:off x="10957234" y="1104501"/>
                <a:ext cx="191520" cy="180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4">
            <p14:nvContentPartPr>
              <p14:cNvPr id="127038" name="Ink 127037">
                <a:extLst>
                  <a:ext uri="{FF2B5EF4-FFF2-40B4-BE49-F238E27FC236}">
                    <a16:creationId xmlns:a16="http://schemas.microsoft.com/office/drawing/2014/main" id="{8BAA5554-51A6-0F5C-4AB8-49F6C45B704E}"/>
                  </a:ext>
                </a:extLst>
              </p14:cNvPr>
              <p14:cNvContentPartPr/>
              <p14:nvPr/>
            </p14:nvContentPartPr>
            <p14:xfrm>
              <a:off x="11153074" y="891741"/>
              <a:ext cx="403920" cy="276840"/>
            </p14:xfrm>
          </p:contentPart>
        </mc:Choice>
        <mc:Fallback xmlns="">
          <p:pic>
            <p:nvPicPr>
              <p:cNvPr id="127038" name="Ink 127037">
                <a:extLst>
                  <a:ext uri="{FF2B5EF4-FFF2-40B4-BE49-F238E27FC236}">
                    <a16:creationId xmlns:a16="http://schemas.microsoft.com/office/drawing/2014/main" id="{8BAA5554-51A6-0F5C-4AB8-49F6C45B704E}"/>
                  </a:ext>
                </a:extLst>
              </p:cNvPr>
              <p:cNvPicPr/>
              <p:nvPr/>
            </p:nvPicPr>
            <p:blipFill>
              <a:blip r:embed="rId175"/>
              <a:stretch>
                <a:fillRect/>
              </a:stretch>
            </p:blipFill>
            <p:spPr>
              <a:xfrm>
                <a:off x="11144074" y="882741"/>
                <a:ext cx="421560" cy="294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6">
            <p14:nvContentPartPr>
              <p14:cNvPr id="127039" name="Ink 127038">
                <a:extLst>
                  <a:ext uri="{FF2B5EF4-FFF2-40B4-BE49-F238E27FC236}">
                    <a16:creationId xmlns:a16="http://schemas.microsoft.com/office/drawing/2014/main" id="{7F962FFC-680D-0EA8-2971-7DD82C6501AE}"/>
                  </a:ext>
                </a:extLst>
              </p14:cNvPr>
              <p14:cNvContentPartPr/>
              <p14:nvPr/>
            </p14:nvContentPartPr>
            <p14:xfrm>
              <a:off x="11586514" y="666741"/>
              <a:ext cx="248760" cy="291240"/>
            </p14:xfrm>
          </p:contentPart>
        </mc:Choice>
        <mc:Fallback xmlns="">
          <p:pic>
            <p:nvPicPr>
              <p:cNvPr id="127039" name="Ink 127038">
                <a:extLst>
                  <a:ext uri="{FF2B5EF4-FFF2-40B4-BE49-F238E27FC236}">
                    <a16:creationId xmlns:a16="http://schemas.microsoft.com/office/drawing/2014/main" id="{7F962FFC-680D-0EA8-2971-7DD82C6501AE}"/>
                  </a:ext>
                </a:extLst>
              </p:cNvPr>
              <p:cNvPicPr/>
              <p:nvPr/>
            </p:nvPicPr>
            <p:blipFill>
              <a:blip r:embed="rId177"/>
              <a:stretch>
                <a:fillRect/>
              </a:stretch>
            </p:blipFill>
            <p:spPr>
              <a:xfrm>
                <a:off x="11577514" y="657741"/>
                <a:ext cx="266400" cy="308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8">
            <p14:nvContentPartPr>
              <p14:cNvPr id="127040" name="Ink 127039">
                <a:extLst>
                  <a:ext uri="{FF2B5EF4-FFF2-40B4-BE49-F238E27FC236}">
                    <a16:creationId xmlns:a16="http://schemas.microsoft.com/office/drawing/2014/main" id="{0DEB9B4A-4744-C516-E30A-7FB06280A63E}"/>
                  </a:ext>
                </a:extLst>
              </p14:cNvPr>
              <p14:cNvContentPartPr/>
              <p14:nvPr/>
            </p14:nvContentPartPr>
            <p14:xfrm>
              <a:off x="11204554" y="1253181"/>
              <a:ext cx="151560" cy="195480"/>
            </p14:xfrm>
          </p:contentPart>
        </mc:Choice>
        <mc:Fallback xmlns="">
          <p:pic>
            <p:nvPicPr>
              <p:cNvPr id="127040" name="Ink 127039">
                <a:extLst>
                  <a:ext uri="{FF2B5EF4-FFF2-40B4-BE49-F238E27FC236}">
                    <a16:creationId xmlns:a16="http://schemas.microsoft.com/office/drawing/2014/main" id="{0DEB9B4A-4744-C516-E30A-7FB06280A63E}"/>
                  </a:ext>
                </a:extLst>
              </p:cNvPr>
              <p:cNvPicPr/>
              <p:nvPr/>
            </p:nvPicPr>
            <p:blipFill>
              <a:blip r:embed="rId179"/>
              <a:stretch>
                <a:fillRect/>
              </a:stretch>
            </p:blipFill>
            <p:spPr>
              <a:xfrm>
                <a:off x="11195554" y="1244541"/>
                <a:ext cx="169200" cy="213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0">
            <p14:nvContentPartPr>
              <p14:cNvPr id="127041" name="Ink 127040">
                <a:extLst>
                  <a:ext uri="{FF2B5EF4-FFF2-40B4-BE49-F238E27FC236}">
                    <a16:creationId xmlns:a16="http://schemas.microsoft.com/office/drawing/2014/main" id="{61685A8C-D879-8A36-238D-69B87E391AEC}"/>
                  </a:ext>
                </a:extLst>
              </p14:cNvPr>
              <p14:cNvContentPartPr/>
              <p14:nvPr/>
            </p14:nvContentPartPr>
            <p14:xfrm>
              <a:off x="11221834" y="1306461"/>
              <a:ext cx="154080" cy="87480"/>
            </p14:xfrm>
          </p:contentPart>
        </mc:Choice>
        <mc:Fallback xmlns="">
          <p:pic>
            <p:nvPicPr>
              <p:cNvPr id="127041" name="Ink 127040">
                <a:extLst>
                  <a:ext uri="{FF2B5EF4-FFF2-40B4-BE49-F238E27FC236}">
                    <a16:creationId xmlns:a16="http://schemas.microsoft.com/office/drawing/2014/main" id="{61685A8C-D879-8A36-238D-69B87E391AEC}"/>
                  </a:ext>
                </a:extLst>
              </p:cNvPr>
              <p:cNvPicPr/>
              <p:nvPr/>
            </p:nvPicPr>
            <p:blipFill>
              <a:blip r:embed="rId181"/>
              <a:stretch>
                <a:fillRect/>
              </a:stretch>
            </p:blipFill>
            <p:spPr>
              <a:xfrm>
                <a:off x="11213194" y="1297461"/>
                <a:ext cx="171720" cy="105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2">
            <p14:nvContentPartPr>
              <p14:cNvPr id="127042" name="Ink 127041">
                <a:extLst>
                  <a:ext uri="{FF2B5EF4-FFF2-40B4-BE49-F238E27FC236}">
                    <a16:creationId xmlns:a16="http://schemas.microsoft.com/office/drawing/2014/main" id="{DBF81602-F5AF-CCCD-D47A-37B9168BA7DD}"/>
                  </a:ext>
                </a:extLst>
              </p14:cNvPr>
              <p14:cNvContentPartPr/>
              <p14:nvPr/>
            </p14:nvContentPartPr>
            <p14:xfrm>
              <a:off x="11418754" y="1131501"/>
              <a:ext cx="173160" cy="198000"/>
            </p14:xfrm>
          </p:contentPart>
        </mc:Choice>
        <mc:Fallback xmlns="">
          <p:pic>
            <p:nvPicPr>
              <p:cNvPr id="127042" name="Ink 127041">
                <a:extLst>
                  <a:ext uri="{FF2B5EF4-FFF2-40B4-BE49-F238E27FC236}">
                    <a16:creationId xmlns:a16="http://schemas.microsoft.com/office/drawing/2014/main" id="{DBF81602-F5AF-CCCD-D47A-37B9168BA7DD}"/>
                  </a:ext>
                </a:extLst>
              </p:cNvPr>
              <p:cNvPicPr/>
              <p:nvPr/>
            </p:nvPicPr>
            <p:blipFill>
              <a:blip r:embed="rId183"/>
              <a:stretch>
                <a:fillRect/>
              </a:stretch>
            </p:blipFill>
            <p:spPr>
              <a:xfrm>
                <a:off x="11409754" y="1122501"/>
                <a:ext cx="190800" cy="215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4">
            <p14:nvContentPartPr>
              <p14:cNvPr id="127043" name="Ink 127042">
                <a:extLst>
                  <a:ext uri="{FF2B5EF4-FFF2-40B4-BE49-F238E27FC236}">
                    <a16:creationId xmlns:a16="http://schemas.microsoft.com/office/drawing/2014/main" id="{F164B305-DEC8-A1BE-B697-F6288ED4CEDE}"/>
                  </a:ext>
                </a:extLst>
              </p14:cNvPr>
              <p14:cNvContentPartPr/>
              <p14:nvPr/>
            </p14:nvContentPartPr>
            <p14:xfrm>
              <a:off x="11515954" y="1164621"/>
              <a:ext cx="37080" cy="15480"/>
            </p14:xfrm>
          </p:contentPart>
        </mc:Choice>
        <mc:Fallback xmlns="">
          <p:pic>
            <p:nvPicPr>
              <p:cNvPr id="127043" name="Ink 127042">
                <a:extLst>
                  <a:ext uri="{FF2B5EF4-FFF2-40B4-BE49-F238E27FC236}">
                    <a16:creationId xmlns:a16="http://schemas.microsoft.com/office/drawing/2014/main" id="{F164B305-DEC8-A1BE-B697-F6288ED4CEDE}"/>
                  </a:ext>
                </a:extLst>
              </p:cNvPr>
              <p:cNvPicPr/>
              <p:nvPr/>
            </p:nvPicPr>
            <p:blipFill>
              <a:blip r:embed="rId185"/>
              <a:stretch>
                <a:fillRect/>
              </a:stretch>
            </p:blipFill>
            <p:spPr>
              <a:xfrm>
                <a:off x="11506954" y="1155621"/>
                <a:ext cx="54720" cy="33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6">
            <p14:nvContentPartPr>
              <p14:cNvPr id="127044" name="Ink 127043">
                <a:extLst>
                  <a:ext uri="{FF2B5EF4-FFF2-40B4-BE49-F238E27FC236}">
                    <a16:creationId xmlns:a16="http://schemas.microsoft.com/office/drawing/2014/main" id="{88E5E208-383C-D570-3B26-8BFA90568CBB}"/>
                  </a:ext>
                </a:extLst>
              </p14:cNvPr>
              <p14:cNvContentPartPr/>
              <p14:nvPr/>
            </p14:nvContentPartPr>
            <p14:xfrm>
              <a:off x="11577514" y="915501"/>
              <a:ext cx="259560" cy="306720"/>
            </p14:xfrm>
          </p:contentPart>
        </mc:Choice>
        <mc:Fallback xmlns="">
          <p:pic>
            <p:nvPicPr>
              <p:cNvPr id="127044" name="Ink 127043">
                <a:extLst>
                  <a:ext uri="{FF2B5EF4-FFF2-40B4-BE49-F238E27FC236}">
                    <a16:creationId xmlns:a16="http://schemas.microsoft.com/office/drawing/2014/main" id="{88E5E208-383C-D570-3B26-8BFA90568CBB}"/>
                  </a:ext>
                </a:extLst>
              </p:cNvPr>
              <p:cNvPicPr/>
              <p:nvPr/>
            </p:nvPicPr>
            <p:blipFill>
              <a:blip r:embed="rId187"/>
              <a:stretch>
                <a:fillRect/>
              </a:stretch>
            </p:blipFill>
            <p:spPr>
              <a:xfrm>
                <a:off x="11568514" y="906861"/>
                <a:ext cx="277200" cy="324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8">
            <p14:nvContentPartPr>
              <p14:cNvPr id="127045" name="Ink 127044">
                <a:extLst>
                  <a:ext uri="{FF2B5EF4-FFF2-40B4-BE49-F238E27FC236}">
                    <a16:creationId xmlns:a16="http://schemas.microsoft.com/office/drawing/2014/main" id="{20252042-CCEC-A5E5-E32F-8A1E8F910E5D}"/>
                  </a:ext>
                </a:extLst>
              </p14:cNvPr>
              <p14:cNvContentPartPr/>
              <p14:nvPr/>
            </p14:nvContentPartPr>
            <p14:xfrm>
              <a:off x="11803594" y="977061"/>
              <a:ext cx="113040" cy="152640"/>
            </p14:xfrm>
          </p:contentPart>
        </mc:Choice>
        <mc:Fallback xmlns="">
          <p:pic>
            <p:nvPicPr>
              <p:cNvPr id="127045" name="Ink 127044">
                <a:extLst>
                  <a:ext uri="{FF2B5EF4-FFF2-40B4-BE49-F238E27FC236}">
                    <a16:creationId xmlns:a16="http://schemas.microsoft.com/office/drawing/2014/main" id="{20252042-CCEC-A5E5-E32F-8A1E8F910E5D}"/>
                  </a:ext>
                </a:extLst>
              </p:cNvPr>
              <p:cNvPicPr/>
              <p:nvPr/>
            </p:nvPicPr>
            <p:blipFill>
              <a:blip r:embed="rId189"/>
              <a:stretch>
                <a:fillRect/>
              </a:stretch>
            </p:blipFill>
            <p:spPr>
              <a:xfrm>
                <a:off x="11794594" y="968061"/>
                <a:ext cx="130680" cy="170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0">
            <p14:nvContentPartPr>
              <p14:cNvPr id="127046" name="Ink 127045">
                <a:extLst>
                  <a:ext uri="{FF2B5EF4-FFF2-40B4-BE49-F238E27FC236}">
                    <a16:creationId xmlns:a16="http://schemas.microsoft.com/office/drawing/2014/main" id="{E6110D50-4269-A811-9A91-36E4908F9CAC}"/>
                  </a:ext>
                </a:extLst>
              </p14:cNvPr>
              <p14:cNvContentPartPr/>
              <p14:nvPr/>
            </p14:nvContentPartPr>
            <p14:xfrm>
              <a:off x="11952634" y="979221"/>
              <a:ext cx="145800" cy="95400"/>
            </p14:xfrm>
          </p:contentPart>
        </mc:Choice>
        <mc:Fallback xmlns="">
          <p:pic>
            <p:nvPicPr>
              <p:cNvPr id="127046" name="Ink 127045">
                <a:extLst>
                  <a:ext uri="{FF2B5EF4-FFF2-40B4-BE49-F238E27FC236}">
                    <a16:creationId xmlns:a16="http://schemas.microsoft.com/office/drawing/2014/main" id="{E6110D50-4269-A811-9A91-36E4908F9CAC}"/>
                  </a:ext>
                </a:extLst>
              </p:cNvPr>
              <p:cNvPicPr/>
              <p:nvPr/>
            </p:nvPicPr>
            <p:blipFill>
              <a:blip r:embed="rId191"/>
              <a:stretch>
                <a:fillRect/>
              </a:stretch>
            </p:blipFill>
            <p:spPr>
              <a:xfrm>
                <a:off x="11943634" y="970581"/>
                <a:ext cx="163440" cy="113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2">
            <p14:nvContentPartPr>
              <p14:cNvPr id="127047" name="Ink 127046">
                <a:extLst>
                  <a:ext uri="{FF2B5EF4-FFF2-40B4-BE49-F238E27FC236}">
                    <a16:creationId xmlns:a16="http://schemas.microsoft.com/office/drawing/2014/main" id="{79199538-E0DD-02F3-990D-8CAB3A2D217B}"/>
                  </a:ext>
                </a:extLst>
              </p14:cNvPr>
              <p14:cNvContentPartPr/>
              <p14:nvPr/>
            </p14:nvContentPartPr>
            <p14:xfrm>
              <a:off x="11207074" y="1247781"/>
              <a:ext cx="898200" cy="621000"/>
            </p14:xfrm>
          </p:contentPart>
        </mc:Choice>
        <mc:Fallback xmlns="">
          <p:pic>
            <p:nvPicPr>
              <p:cNvPr id="127047" name="Ink 127046">
                <a:extLst>
                  <a:ext uri="{FF2B5EF4-FFF2-40B4-BE49-F238E27FC236}">
                    <a16:creationId xmlns:a16="http://schemas.microsoft.com/office/drawing/2014/main" id="{79199538-E0DD-02F3-990D-8CAB3A2D217B}"/>
                  </a:ext>
                </a:extLst>
              </p:cNvPr>
              <p:cNvPicPr/>
              <p:nvPr/>
            </p:nvPicPr>
            <p:blipFill>
              <a:blip r:embed="rId193"/>
              <a:stretch>
                <a:fillRect/>
              </a:stretch>
            </p:blipFill>
            <p:spPr>
              <a:xfrm>
                <a:off x="11198434" y="1238781"/>
                <a:ext cx="915840" cy="638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4">
            <p14:nvContentPartPr>
              <p14:cNvPr id="127084" name="Ink 127083">
                <a:extLst>
                  <a:ext uri="{FF2B5EF4-FFF2-40B4-BE49-F238E27FC236}">
                    <a16:creationId xmlns:a16="http://schemas.microsoft.com/office/drawing/2014/main" id="{BCB313CA-5328-CA0B-2776-CB4C3DE9FE2D}"/>
                  </a:ext>
                </a:extLst>
              </p14:cNvPr>
              <p14:cNvContentPartPr/>
              <p14:nvPr/>
            </p14:nvContentPartPr>
            <p14:xfrm>
              <a:off x="10463674" y="570621"/>
              <a:ext cx="595800" cy="376920"/>
            </p14:xfrm>
          </p:contentPart>
        </mc:Choice>
        <mc:Fallback xmlns="">
          <p:pic>
            <p:nvPicPr>
              <p:cNvPr id="127084" name="Ink 127083">
                <a:extLst>
                  <a:ext uri="{FF2B5EF4-FFF2-40B4-BE49-F238E27FC236}">
                    <a16:creationId xmlns:a16="http://schemas.microsoft.com/office/drawing/2014/main" id="{BCB313CA-5328-CA0B-2776-CB4C3DE9FE2D}"/>
                  </a:ext>
                </a:extLst>
              </p:cNvPr>
              <p:cNvPicPr/>
              <p:nvPr/>
            </p:nvPicPr>
            <p:blipFill>
              <a:blip r:embed="rId195"/>
              <a:stretch>
                <a:fillRect/>
              </a:stretch>
            </p:blipFill>
            <p:spPr>
              <a:xfrm>
                <a:off x="10454674" y="561621"/>
                <a:ext cx="613440" cy="394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6">
            <p14:nvContentPartPr>
              <p14:cNvPr id="127085" name="Ink 127084">
                <a:extLst>
                  <a:ext uri="{FF2B5EF4-FFF2-40B4-BE49-F238E27FC236}">
                    <a16:creationId xmlns:a16="http://schemas.microsoft.com/office/drawing/2014/main" id="{37BC158B-4DF5-890E-0A6E-DD5A9DF519AA}"/>
                  </a:ext>
                </a:extLst>
              </p14:cNvPr>
              <p14:cNvContentPartPr/>
              <p14:nvPr/>
            </p14:nvContentPartPr>
            <p14:xfrm>
              <a:off x="10592914" y="758181"/>
              <a:ext cx="408960" cy="278280"/>
            </p14:xfrm>
          </p:contentPart>
        </mc:Choice>
        <mc:Fallback xmlns="">
          <p:pic>
            <p:nvPicPr>
              <p:cNvPr id="127085" name="Ink 127084">
                <a:extLst>
                  <a:ext uri="{FF2B5EF4-FFF2-40B4-BE49-F238E27FC236}">
                    <a16:creationId xmlns:a16="http://schemas.microsoft.com/office/drawing/2014/main" id="{37BC158B-4DF5-890E-0A6E-DD5A9DF519AA}"/>
                  </a:ext>
                </a:extLst>
              </p:cNvPr>
              <p:cNvPicPr/>
              <p:nvPr/>
            </p:nvPicPr>
            <p:blipFill>
              <a:blip r:embed="rId197"/>
              <a:stretch>
                <a:fillRect/>
              </a:stretch>
            </p:blipFill>
            <p:spPr>
              <a:xfrm>
                <a:off x="10584274" y="749541"/>
                <a:ext cx="426600" cy="295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8">
            <p14:nvContentPartPr>
              <p14:cNvPr id="127087" name="Ink 127086">
                <a:extLst>
                  <a:ext uri="{FF2B5EF4-FFF2-40B4-BE49-F238E27FC236}">
                    <a16:creationId xmlns:a16="http://schemas.microsoft.com/office/drawing/2014/main" id="{88BB61FD-C65A-A52D-C92D-81ECAFA8F512}"/>
                  </a:ext>
                </a:extLst>
              </p14:cNvPr>
              <p14:cNvContentPartPr/>
              <p14:nvPr/>
            </p14:nvContentPartPr>
            <p14:xfrm>
              <a:off x="9399154" y="819741"/>
              <a:ext cx="78480" cy="66240"/>
            </p14:xfrm>
          </p:contentPart>
        </mc:Choice>
        <mc:Fallback xmlns="">
          <p:pic>
            <p:nvPicPr>
              <p:cNvPr id="127087" name="Ink 127086">
                <a:extLst>
                  <a:ext uri="{FF2B5EF4-FFF2-40B4-BE49-F238E27FC236}">
                    <a16:creationId xmlns:a16="http://schemas.microsoft.com/office/drawing/2014/main" id="{88BB61FD-C65A-A52D-C92D-81ECAFA8F512}"/>
                  </a:ext>
                </a:extLst>
              </p:cNvPr>
              <p:cNvPicPr/>
              <p:nvPr/>
            </p:nvPicPr>
            <p:blipFill>
              <a:blip r:embed="rId199"/>
              <a:stretch>
                <a:fillRect/>
              </a:stretch>
            </p:blipFill>
            <p:spPr>
              <a:xfrm>
                <a:off x="9390154" y="810741"/>
                <a:ext cx="96120" cy="83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0">
            <p14:nvContentPartPr>
              <p14:cNvPr id="127088" name="Ink 127087">
                <a:extLst>
                  <a:ext uri="{FF2B5EF4-FFF2-40B4-BE49-F238E27FC236}">
                    <a16:creationId xmlns:a16="http://schemas.microsoft.com/office/drawing/2014/main" id="{17B262B0-1B87-E5D6-3E9F-158CE33485EE}"/>
                  </a:ext>
                </a:extLst>
              </p14:cNvPr>
              <p14:cNvContentPartPr/>
              <p14:nvPr/>
            </p14:nvContentPartPr>
            <p14:xfrm>
              <a:off x="9199354" y="389541"/>
              <a:ext cx="430920" cy="412560"/>
            </p14:xfrm>
          </p:contentPart>
        </mc:Choice>
        <mc:Fallback xmlns="">
          <p:pic>
            <p:nvPicPr>
              <p:cNvPr id="127088" name="Ink 127087">
                <a:extLst>
                  <a:ext uri="{FF2B5EF4-FFF2-40B4-BE49-F238E27FC236}">
                    <a16:creationId xmlns:a16="http://schemas.microsoft.com/office/drawing/2014/main" id="{17B262B0-1B87-E5D6-3E9F-158CE33485EE}"/>
                  </a:ext>
                </a:extLst>
              </p:cNvPr>
              <p:cNvPicPr/>
              <p:nvPr/>
            </p:nvPicPr>
            <p:blipFill>
              <a:blip r:embed="rId201"/>
              <a:stretch>
                <a:fillRect/>
              </a:stretch>
            </p:blipFill>
            <p:spPr>
              <a:xfrm>
                <a:off x="9190714" y="380541"/>
                <a:ext cx="448560" cy="430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2">
            <p14:nvContentPartPr>
              <p14:cNvPr id="127089" name="Ink 127088">
                <a:extLst>
                  <a:ext uri="{FF2B5EF4-FFF2-40B4-BE49-F238E27FC236}">
                    <a16:creationId xmlns:a16="http://schemas.microsoft.com/office/drawing/2014/main" id="{C9953318-146F-90BE-9EAF-1095E8607EA7}"/>
                  </a:ext>
                </a:extLst>
              </p14:cNvPr>
              <p14:cNvContentPartPr/>
              <p14:nvPr/>
            </p14:nvContentPartPr>
            <p14:xfrm>
              <a:off x="7022794" y="4194741"/>
              <a:ext cx="532080" cy="69120"/>
            </p14:xfrm>
          </p:contentPart>
        </mc:Choice>
        <mc:Fallback xmlns="">
          <p:pic>
            <p:nvPicPr>
              <p:cNvPr id="127089" name="Ink 127088">
                <a:extLst>
                  <a:ext uri="{FF2B5EF4-FFF2-40B4-BE49-F238E27FC236}">
                    <a16:creationId xmlns:a16="http://schemas.microsoft.com/office/drawing/2014/main" id="{C9953318-146F-90BE-9EAF-1095E8607EA7}"/>
                  </a:ext>
                </a:extLst>
              </p:cNvPr>
              <p:cNvPicPr/>
              <p:nvPr/>
            </p:nvPicPr>
            <p:blipFill>
              <a:blip r:embed="rId203"/>
              <a:stretch>
                <a:fillRect/>
              </a:stretch>
            </p:blipFill>
            <p:spPr>
              <a:xfrm>
                <a:off x="7014154" y="4186101"/>
                <a:ext cx="549720" cy="86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4">
            <p14:nvContentPartPr>
              <p14:cNvPr id="127090" name="Ink 127089">
                <a:extLst>
                  <a:ext uri="{FF2B5EF4-FFF2-40B4-BE49-F238E27FC236}">
                    <a16:creationId xmlns:a16="http://schemas.microsoft.com/office/drawing/2014/main" id="{6AC4481B-7A93-150F-1E4D-2D2BA8E7E6CB}"/>
                  </a:ext>
                </a:extLst>
              </p14:cNvPr>
              <p14:cNvContentPartPr/>
              <p14:nvPr/>
            </p14:nvContentPartPr>
            <p14:xfrm>
              <a:off x="742234" y="2228781"/>
              <a:ext cx="1067040" cy="62640"/>
            </p14:xfrm>
          </p:contentPart>
        </mc:Choice>
        <mc:Fallback xmlns="">
          <p:pic>
            <p:nvPicPr>
              <p:cNvPr id="127090" name="Ink 127089">
                <a:extLst>
                  <a:ext uri="{FF2B5EF4-FFF2-40B4-BE49-F238E27FC236}">
                    <a16:creationId xmlns:a16="http://schemas.microsoft.com/office/drawing/2014/main" id="{6AC4481B-7A93-150F-1E4D-2D2BA8E7E6CB}"/>
                  </a:ext>
                </a:extLst>
              </p:cNvPr>
              <p:cNvPicPr/>
              <p:nvPr/>
            </p:nvPicPr>
            <p:blipFill>
              <a:blip r:embed="rId205"/>
              <a:stretch>
                <a:fillRect/>
              </a:stretch>
            </p:blipFill>
            <p:spPr>
              <a:xfrm>
                <a:off x="733234" y="2219781"/>
                <a:ext cx="1084680" cy="80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6">
            <p14:nvContentPartPr>
              <p14:cNvPr id="127091" name="Ink 127090">
                <a:extLst>
                  <a:ext uri="{FF2B5EF4-FFF2-40B4-BE49-F238E27FC236}">
                    <a16:creationId xmlns:a16="http://schemas.microsoft.com/office/drawing/2014/main" id="{F6B612CA-F2C7-73A2-1E1B-0B38A4544531}"/>
                  </a:ext>
                </a:extLst>
              </p14:cNvPr>
              <p14:cNvContentPartPr/>
              <p14:nvPr/>
            </p14:nvContentPartPr>
            <p14:xfrm>
              <a:off x="2468074" y="363621"/>
              <a:ext cx="819360" cy="602640"/>
            </p14:xfrm>
          </p:contentPart>
        </mc:Choice>
        <mc:Fallback xmlns="">
          <p:pic>
            <p:nvPicPr>
              <p:cNvPr id="127091" name="Ink 127090">
                <a:extLst>
                  <a:ext uri="{FF2B5EF4-FFF2-40B4-BE49-F238E27FC236}">
                    <a16:creationId xmlns:a16="http://schemas.microsoft.com/office/drawing/2014/main" id="{F6B612CA-F2C7-73A2-1E1B-0B38A4544531}"/>
                  </a:ext>
                </a:extLst>
              </p:cNvPr>
              <p:cNvPicPr/>
              <p:nvPr/>
            </p:nvPicPr>
            <p:blipFill>
              <a:blip r:embed="rId207"/>
              <a:stretch>
                <a:fillRect/>
              </a:stretch>
            </p:blipFill>
            <p:spPr>
              <a:xfrm>
                <a:off x="2459074" y="354621"/>
                <a:ext cx="837000" cy="620280"/>
              </a:xfrm>
              <a:prstGeom prst="rect">
                <a:avLst/>
              </a:prstGeom>
            </p:spPr>
          </p:pic>
        </mc:Fallback>
      </mc:AlternateContent>
      <p:grpSp>
        <p:nvGrpSpPr>
          <p:cNvPr id="127098" name="Group 127097">
            <a:extLst>
              <a:ext uri="{FF2B5EF4-FFF2-40B4-BE49-F238E27FC236}">
                <a16:creationId xmlns:a16="http://schemas.microsoft.com/office/drawing/2014/main" id="{5466989A-A008-AD16-8CE0-F05414873341}"/>
              </a:ext>
            </a:extLst>
          </p:cNvPr>
          <p:cNvGrpSpPr/>
          <p:nvPr/>
        </p:nvGrpSpPr>
        <p:grpSpPr>
          <a:xfrm>
            <a:off x="1692274" y="549381"/>
            <a:ext cx="1557000" cy="782280"/>
            <a:chOff x="1692274" y="549381"/>
            <a:chExt cx="1557000" cy="782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08">
              <p14:nvContentPartPr>
                <p14:cNvPr id="8" name="Ink 7">
                  <a:extLst>
                    <a:ext uri="{FF2B5EF4-FFF2-40B4-BE49-F238E27FC236}">
                      <a16:creationId xmlns:a16="http://schemas.microsoft.com/office/drawing/2014/main" id="{A9317F8A-E3E2-2C19-8289-97B0B3994DB3}"/>
                    </a:ext>
                  </a:extLst>
                </p14:cNvPr>
                <p14:cNvContentPartPr/>
                <p14:nvPr/>
              </p14:nvContentPartPr>
              <p14:xfrm>
                <a:off x="2310394" y="797781"/>
                <a:ext cx="268920" cy="234720"/>
              </p14:xfrm>
            </p:contentPart>
          </mc:Choice>
          <mc:Fallback xmlns="">
            <p:pic>
              <p:nvPicPr>
                <p:cNvPr id="8" name="Ink 7">
                  <a:extLst>
                    <a:ext uri="{FF2B5EF4-FFF2-40B4-BE49-F238E27FC236}">
                      <a16:creationId xmlns:a16="http://schemas.microsoft.com/office/drawing/2014/main" id="{A9317F8A-E3E2-2C19-8289-97B0B3994DB3}"/>
                    </a:ext>
                  </a:extLst>
                </p:cNvPr>
                <p:cNvPicPr/>
                <p:nvPr/>
              </p:nvPicPr>
              <p:blipFill>
                <a:blip r:embed="rId209"/>
                <a:stretch>
                  <a:fillRect/>
                </a:stretch>
              </p:blipFill>
              <p:spPr>
                <a:xfrm>
                  <a:off x="2301754" y="789141"/>
                  <a:ext cx="286560" cy="25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0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8429F876-64F2-D672-9E52-0BC432C81651}"/>
                    </a:ext>
                  </a:extLst>
                </p14:cNvPr>
                <p14:cNvContentPartPr/>
                <p14:nvPr/>
              </p14:nvContentPartPr>
              <p14:xfrm>
                <a:off x="2657794" y="716421"/>
                <a:ext cx="107640" cy="118080"/>
              </p14:xfrm>
            </p:contentPart>
          </mc:Choice>
          <mc:Fallback xmlns=""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8429F876-64F2-D672-9E52-0BC432C81651}"/>
                    </a:ext>
                  </a:extLst>
                </p:cNvPr>
                <p:cNvPicPr/>
                <p:nvPr/>
              </p:nvPicPr>
              <p:blipFill>
                <a:blip r:embed="rId211"/>
                <a:stretch>
                  <a:fillRect/>
                </a:stretch>
              </p:blipFill>
              <p:spPr>
                <a:xfrm>
                  <a:off x="2649154" y="707781"/>
                  <a:ext cx="125280" cy="13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2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1E7DBED4-D5A3-CB1B-1199-EC697956D6EE}"/>
                    </a:ext>
                  </a:extLst>
                </p14:cNvPr>
                <p14:cNvContentPartPr/>
                <p14:nvPr/>
              </p14:nvContentPartPr>
              <p14:xfrm>
                <a:off x="2689114" y="590781"/>
                <a:ext cx="132840" cy="16344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1E7DBED4-D5A3-CB1B-1199-EC697956D6EE}"/>
                    </a:ext>
                  </a:extLst>
                </p:cNvPr>
                <p:cNvPicPr/>
                <p:nvPr/>
              </p:nvPicPr>
              <p:blipFill>
                <a:blip r:embed="rId213"/>
                <a:stretch>
                  <a:fillRect/>
                </a:stretch>
              </p:blipFill>
              <p:spPr>
                <a:xfrm>
                  <a:off x="2680474" y="581781"/>
                  <a:ext cx="150480" cy="18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4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7E29784C-68FF-0666-0E08-533D9434D812}"/>
                    </a:ext>
                  </a:extLst>
                </p14:cNvPr>
                <p14:cNvContentPartPr/>
                <p14:nvPr/>
              </p14:nvContentPartPr>
              <p14:xfrm>
                <a:off x="2834194" y="642261"/>
                <a:ext cx="117360" cy="9072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7E29784C-68FF-0666-0E08-533D9434D812}"/>
                    </a:ext>
                  </a:extLst>
                </p:cNvPr>
                <p:cNvPicPr/>
                <p:nvPr/>
              </p:nvPicPr>
              <p:blipFill>
                <a:blip r:embed="rId215"/>
                <a:stretch>
                  <a:fillRect/>
                </a:stretch>
              </p:blipFill>
              <p:spPr>
                <a:xfrm>
                  <a:off x="2825194" y="633621"/>
                  <a:ext cx="135000" cy="10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6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7C4222F3-D3D8-4E1D-8C2D-C0FE2F0D4BAC}"/>
                    </a:ext>
                  </a:extLst>
                </p14:cNvPr>
                <p14:cNvContentPartPr/>
                <p14:nvPr/>
              </p14:nvContentPartPr>
              <p14:xfrm>
                <a:off x="2951554" y="562701"/>
                <a:ext cx="198720" cy="108720"/>
              </p14:xfrm>
            </p:contentPart>
          </mc:Choice>
          <mc:Fallback xmlns=""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7C4222F3-D3D8-4E1D-8C2D-C0FE2F0D4BAC}"/>
                    </a:ext>
                  </a:extLst>
                </p:cNvPr>
                <p:cNvPicPr/>
                <p:nvPr/>
              </p:nvPicPr>
              <p:blipFill>
                <a:blip r:embed="rId217"/>
                <a:stretch>
                  <a:fillRect/>
                </a:stretch>
              </p:blipFill>
              <p:spPr>
                <a:xfrm>
                  <a:off x="2942914" y="553701"/>
                  <a:ext cx="216360" cy="12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8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B0B39B5A-BE45-012F-B4EE-DE2CFE02BAD0}"/>
                    </a:ext>
                  </a:extLst>
                </p14:cNvPr>
                <p14:cNvContentPartPr/>
                <p14:nvPr/>
              </p14:nvContentPartPr>
              <p14:xfrm>
                <a:off x="3237034" y="577461"/>
                <a:ext cx="12240" cy="1620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B0B39B5A-BE45-012F-B4EE-DE2CFE02BAD0}"/>
                    </a:ext>
                  </a:extLst>
                </p:cNvPr>
                <p:cNvPicPr/>
                <p:nvPr/>
              </p:nvPicPr>
              <p:blipFill>
                <a:blip r:embed="rId219"/>
                <a:stretch>
                  <a:fillRect/>
                </a:stretch>
              </p:blipFill>
              <p:spPr>
                <a:xfrm>
                  <a:off x="3228034" y="568461"/>
                  <a:ext cx="29880" cy="3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0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1662630B-AC8B-00A4-8486-4D90EE0FC7A2}"/>
                    </a:ext>
                  </a:extLst>
                </p14:cNvPr>
                <p14:cNvContentPartPr/>
                <p14:nvPr/>
              </p14:nvContentPartPr>
              <p14:xfrm>
                <a:off x="2109874" y="549381"/>
                <a:ext cx="536400" cy="41724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1662630B-AC8B-00A4-8486-4D90EE0FC7A2}"/>
                    </a:ext>
                  </a:extLst>
                </p:cNvPr>
                <p:cNvPicPr/>
                <p:nvPr/>
              </p:nvPicPr>
              <p:blipFill>
                <a:blip r:embed="rId221"/>
                <a:stretch>
                  <a:fillRect/>
                </a:stretch>
              </p:blipFill>
              <p:spPr>
                <a:xfrm>
                  <a:off x="2101234" y="540741"/>
                  <a:ext cx="554040" cy="43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2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9FFBDD78-872C-B197-D84B-D95B8706C5CF}"/>
                    </a:ext>
                  </a:extLst>
                </p14:cNvPr>
                <p14:cNvContentPartPr/>
                <p14:nvPr/>
              </p14:nvContentPartPr>
              <p14:xfrm>
                <a:off x="2585074" y="929181"/>
                <a:ext cx="91080" cy="7488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9FFBDD78-872C-B197-D84B-D95B8706C5CF}"/>
                    </a:ext>
                  </a:extLst>
                </p:cNvPr>
                <p:cNvPicPr/>
                <p:nvPr/>
              </p:nvPicPr>
              <p:blipFill>
                <a:blip r:embed="rId223"/>
                <a:stretch>
                  <a:fillRect/>
                </a:stretch>
              </p:blipFill>
              <p:spPr>
                <a:xfrm>
                  <a:off x="2576434" y="920541"/>
                  <a:ext cx="108720" cy="9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4">
              <p14:nvContentPartPr>
                <p14:cNvPr id="127093" name="Ink 127092">
                  <a:extLst>
                    <a:ext uri="{FF2B5EF4-FFF2-40B4-BE49-F238E27FC236}">
                      <a16:creationId xmlns:a16="http://schemas.microsoft.com/office/drawing/2014/main" id="{614E4679-820D-D3D4-7980-1E18FA89D28A}"/>
                    </a:ext>
                  </a:extLst>
                </p14:cNvPr>
                <p14:cNvContentPartPr/>
                <p14:nvPr/>
              </p14:nvContentPartPr>
              <p14:xfrm>
                <a:off x="2164954" y="558741"/>
                <a:ext cx="406800" cy="306720"/>
              </p14:xfrm>
            </p:contentPart>
          </mc:Choice>
          <mc:Fallback xmlns="">
            <p:pic>
              <p:nvPicPr>
                <p:cNvPr id="127093" name="Ink 127092">
                  <a:extLst>
                    <a:ext uri="{FF2B5EF4-FFF2-40B4-BE49-F238E27FC236}">
                      <a16:creationId xmlns:a16="http://schemas.microsoft.com/office/drawing/2014/main" id="{614E4679-820D-D3D4-7980-1E18FA89D28A}"/>
                    </a:ext>
                  </a:extLst>
                </p:cNvPr>
                <p:cNvPicPr/>
                <p:nvPr/>
              </p:nvPicPr>
              <p:blipFill>
                <a:blip r:embed="rId225"/>
                <a:stretch>
                  <a:fillRect/>
                </a:stretch>
              </p:blipFill>
              <p:spPr>
                <a:xfrm>
                  <a:off x="2156314" y="549741"/>
                  <a:ext cx="424440" cy="32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6">
              <p14:nvContentPartPr>
                <p14:cNvPr id="127094" name="Ink 127093">
                  <a:extLst>
                    <a:ext uri="{FF2B5EF4-FFF2-40B4-BE49-F238E27FC236}">
                      <a16:creationId xmlns:a16="http://schemas.microsoft.com/office/drawing/2014/main" id="{7F53008D-600C-B097-C2F6-550BD9DC3408}"/>
                    </a:ext>
                  </a:extLst>
                </p14:cNvPr>
                <p14:cNvContentPartPr/>
                <p14:nvPr/>
              </p14:nvContentPartPr>
              <p14:xfrm>
                <a:off x="2510194" y="760701"/>
                <a:ext cx="77400" cy="132480"/>
              </p14:xfrm>
            </p:contentPart>
          </mc:Choice>
          <mc:Fallback xmlns="">
            <p:pic>
              <p:nvPicPr>
                <p:cNvPr id="127094" name="Ink 127093">
                  <a:extLst>
                    <a:ext uri="{FF2B5EF4-FFF2-40B4-BE49-F238E27FC236}">
                      <a16:creationId xmlns:a16="http://schemas.microsoft.com/office/drawing/2014/main" id="{7F53008D-600C-B097-C2F6-550BD9DC3408}"/>
                    </a:ext>
                  </a:extLst>
                </p:cNvPr>
                <p:cNvPicPr/>
                <p:nvPr/>
              </p:nvPicPr>
              <p:blipFill>
                <a:blip r:embed="rId227"/>
                <a:stretch>
                  <a:fillRect/>
                </a:stretch>
              </p:blipFill>
              <p:spPr>
                <a:xfrm>
                  <a:off x="2501554" y="751701"/>
                  <a:ext cx="95040" cy="15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8">
              <p14:nvContentPartPr>
                <p14:cNvPr id="127096" name="Ink 127095">
                  <a:extLst>
                    <a:ext uri="{FF2B5EF4-FFF2-40B4-BE49-F238E27FC236}">
                      <a16:creationId xmlns:a16="http://schemas.microsoft.com/office/drawing/2014/main" id="{A38A0174-0450-441A-14D9-A05CDA6C2A61}"/>
                    </a:ext>
                  </a:extLst>
                </p14:cNvPr>
                <p14:cNvContentPartPr/>
                <p14:nvPr/>
              </p14:nvContentPartPr>
              <p14:xfrm>
                <a:off x="1966234" y="986421"/>
                <a:ext cx="11520" cy="46800"/>
              </p14:xfrm>
            </p:contentPart>
          </mc:Choice>
          <mc:Fallback xmlns="">
            <p:pic>
              <p:nvPicPr>
                <p:cNvPr id="127096" name="Ink 127095">
                  <a:extLst>
                    <a:ext uri="{FF2B5EF4-FFF2-40B4-BE49-F238E27FC236}">
                      <a16:creationId xmlns:a16="http://schemas.microsoft.com/office/drawing/2014/main" id="{A38A0174-0450-441A-14D9-A05CDA6C2A61}"/>
                    </a:ext>
                  </a:extLst>
                </p:cNvPr>
                <p:cNvPicPr/>
                <p:nvPr/>
              </p:nvPicPr>
              <p:blipFill>
                <a:blip r:embed="rId229"/>
                <a:stretch>
                  <a:fillRect/>
                </a:stretch>
              </p:blipFill>
              <p:spPr>
                <a:xfrm>
                  <a:off x="1957234" y="977781"/>
                  <a:ext cx="29160" cy="6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0">
              <p14:nvContentPartPr>
                <p14:cNvPr id="127097" name="Ink 127096">
                  <a:extLst>
                    <a:ext uri="{FF2B5EF4-FFF2-40B4-BE49-F238E27FC236}">
                      <a16:creationId xmlns:a16="http://schemas.microsoft.com/office/drawing/2014/main" id="{7F33C993-AA3D-426A-52AE-C2A54D2E1D48}"/>
                    </a:ext>
                  </a:extLst>
                </p14:cNvPr>
                <p14:cNvContentPartPr/>
                <p14:nvPr/>
              </p14:nvContentPartPr>
              <p14:xfrm>
                <a:off x="1692274" y="768261"/>
                <a:ext cx="269640" cy="563400"/>
              </p14:xfrm>
            </p:contentPart>
          </mc:Choice>
          <mc:Fallback xmlns="">
            <p:pic>
              <p:nvPicPr>
                <p:cNvPr id="127097" name="Ink 127096">
                  <a:extLst>
                    <a:ext uri="{FF2B5EF4-FFF2-40B4-BE49-F238E27FC236}">
                      <a16:creationId xmlns:a16="http://schemas.microsoft.com/office/drawing/2014/main" id="{7F33C993-AA3D-426A-52AE-C2A54D2E1D48}"/>
                    </a:ext>
                  </a:extLst>
                </p:cNvPr>
                <p:cNvPicPr/>
                <p:nvPr/>
              </p:nvPicPr>
              <p:blipFill>
                <a:blip r:embed="rId231"/>
                <a:stretch>
                  <a:fillRect/>
                </a:stretch>
              </p:blipFill>
              <p:spPr>
                <a:xfrm>
                  <a:off x="1683634" y="759261"/>
                  <a:ext cx="287280" cy="5810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27101" name="Group 127100">
            <a:extLst>
              <a:ext uri="{FF2B5EF4-FFF2-40B4-BE49-F238E27FC236}">
                <a16:creationId xmlns:a16="http://schemas.microsoft.com/office/drawing/2014/main" id="{CA2EC080-A8C2-A2AE-5F37-FF5887A7E9EA}"/>
              </a:ext>
            </a:extLst>
          </p:cNvPr>
          <p:cNvGrpSpPr/>
          <p:nvPr/>
        </p:nvGrpSpPr>
        <p:grpSpPr>
          <a:xfrm>
            <a:off x="1830154" y="541461"/>
            <a:ext cx="336240" cy="197640"/>
            <a:chOff x="1830154" y="541461"/>
            <a:chExt cx="336240" cy="197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32">
              <p14:nvContentPartPr>
                <p14:cNvPr id="127099" name="Ink 127098">
                  <a:extLst>
                    <a:ext uri="{FF2B5EF4-FFF2-40B4-BE49-F238E27FC236}">
                      <a16:creationId xmlns:a16="http://schemas.microsoft.com/office/drawing/2014/main" id="{D57FBFB1-D1C4-D9CF-F429-A83A1FA568E7}"/>
                    </a:ext>
                  </a:extLst>
                </p14:cNvPr>
                <p14:cNvContentPartPr/>
                <p14:nvPr/>
              </p14:nvContentPartPr>
              <p14:xfrm>
                <a:off x="1830154" y="571341"/>
                <a:ext cx="295560" cy="167760"/>
              </p14:xfrm>
            </p:contentPart>
          </mc:Choice>
          <mc:Fallback xmlns="">
            <p:pic>
              <p:nvPicPr>
                <p:cNvPr id="127099" name="Ink 127098">
                  <a:extLst>
                    <a:ext uri="{FF2B5EF4-FFF2-40B4-BE49-F238E27FC236}">
                      <a16:creationId xmlns:a16="http://schemas.microsoft.com/office/drawing/2014/main" id="{D57FBFB1-D1C4-D9CF-F429-A83A1FA568E7}"/>
                    </a:ext>
                  </a:extLst>
                </p:cNvPr>
                <p:cNvPicPr/>
                <p:nvPr/>
              </p:nvPicPr>
              <p:blipFill>
                <a:blip r:embed="rId233"/>
                <a:stretch>
                  <a:fillRect/>
                </a:stretch>
              </p:blipFill>
              <p:spPr>
                <a:xfrm>
                  <a:off x="1821514" y="562341"/>
                  <a:ext cx="313200" cy="18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4">
              <p14:nvContentPartPr>
                <p14:cNvPr id="127100" name="Ink 127099">
                  <a:extLst>
                    <a:ext uri="{FF2B5EF4-FFF2-40B4-BE49-F238E27FC236}">
                      <a16:creationId xmlns:a16="http://schemas.microsoft.com/office/drawing/2014/main" id="{12593DB4-EDF4-4312-BBD0-46205522D09E}"/>
                    </a:ext>
                  </a:extLst>
                </p14:cNvPr>
                <p14:cNvContentPartPr/>
                <p14:nvPr/>
              </p14:nvContentPartPr>
              <p14:xfrm>
                <a:off x="2093314" y="541461"/>
                <a:ext cx="73080" cy="84600"/>
              </p14:xfrm>
            </p:contentPart>
          </mc:Choice>
          <mc:Fallback xmlns="">
            <p:pic>
              <p:nvPicPr>
                <p:cNvPr id="127100" name="Ink 127099">
                  <a:extLst>
                    <a:ext uri="{FF2B5EF4-FFF2-40B4-BE49-F238E27FC236}">
                      <a16:creationId xmlns:a16="http://schemas.microsoft.com/office/drawing/2014/main" id="{12593DB4-EDF4-4312-BBD0-46205522D09E}"/>
                    </a:ext>
                  </a:extLst>
                </p:cNvPr>
                <p:cNvPicPr/>
                <p:nvPr/>
              </p:nvPicPr>
              <p:blipFill>
                <a:blip r:embed="rId235"/>
                <a:stretch>
                  <a:fillRect/>
                </a:stretch>
              </p:blipFill>
              <p:spPr>
                <a:xfrm>
                  <a:off x="2084314" y="532461"/>
                  <a:ext cx="90720" cy="1022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27103" name="Group 127102">
            <a:extLst>
              <a:ext uri="{FF2B5EF4-FFF2-40B4-BE49-F238E27FC236}">
                <a16:creationId xmlns:a16="http://schemas.microsoft.com/office/drawing/2014/main" id="{E7273E62-1B75-A1F1-C59C-44834135C4BA}"/>
              </a:ext>
            </a:extLst>
          </p:cNvPr>
          <p:cNvGrpSpPr/>
          <p:nvPr/>
        </p:nvGrpSpPr>
        <p:grpSpPr>
          <a:xfrm>
            <a:off x="9418954" y="1504821"/>
            <a:ext cx="1797120" cy="807120"/>
            <a:chOff x="9418954" y="1504821"/>
            <a:chExt cx="1797120" cy="807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36">
              <p14:nvContentPartPr>
                <p14:cNvPr id="127034" name="Ink 127033">
                  <a:extLst>
                    <a:ext uri="{FF2B5EF4-FFF2-40B4-BE49-F238E27FC236}">
                      <a16:creationId xmlns:a16="http://schemas.microsoft.com/office/drawing/2014/main" id="{B549C566-5F37-BF3B-623C-2FD0CA4776CF}"/>
                    </a:ext>
                  </a:extLst>
                </p14:cNvPr>
                <p14:cNvContentPartPr/>
                <p14:nvPr/>
              </p14:nvContentPartPr>
              <p14:xfrm>
                <a:off x="9444874" y="1504821"/>
                <a:ext cx="1771200" cy="770760"/>
              </p14:xfrm>
            </p:contentPart>
          </mc:Choice>
          <mc:Fallback xmlns="">
            <p:pic>
              <p:nvPicPr>
                <p:cNvPr id="127034" name="Ink 127033">
                  <a:extLst>
                    <a:ext uri="{FF2B5EF4-FFF2-40B4-BE49-F238E27FC236}">
                      <a16:creationId xmlns:a16="http://schemas.microsoft.com/office/drawing/2014/main" id="{B549C566-5F37-BF3B-623C-2FD0CA4776CF}"/>
                    </a:ext>
                  </a:extLst>
                </p:cNvPr>
                <p:cNvPicPr/>
                <p:nvPr/>
              </p:nvPicPr>
              <p:blipFill>
                <a:blip r:embed="rId237"/>
                <a:stretch>
                  <a:fillRect/>
                </a:stretch>
              </p:blipFill>
              <p:spPr>
                <a:xfrm>
                  <a:off x="9436234" y="1496181"/>
                  <a:ext cx="1788840" cy="788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8">
              <p14:nvContentPartPr>
                <p14:cNvPr id="127035" name="Ink 127034">
                  <a:extLst>
                    <a:ext uri="{FF2B5EF4-FFF2-40B4-BE49-F238E27FC236}">
                      <a16:creationId xmlns:a16="http://schemas.microsoft.com/office/drawing/2014/main" id="{0C31B955-AA84-AC80-4FAB-2C0DC24CFC31}"/>
                    </a:ext>
                  </a:extLst>
                </p14:cNvPr>
                <p14:cNvContentPartPr/>
                <p14:nvPr/>
              </p14:nvContentPartPr>
              <p14:xfrm>
                <a:off x="9418954" y="2136621"/>
                <a:ext cx="224640" cy="175320"/>
              </p14:xfrm>
            </p:contentPart>
          </mc:Choice>
          <mc:Fallback xmlns="">
            <p:pic>
              <p:nvPicPr>
                <p:cNvPr id="127035" name="Ink 127034">
                  <a:extLst>
                    <a:ext uri="{FF2B5EF4-FFF2-40B4-BE49-F238E27FC236}">
                      <a16:creationId xmlns:a16="http://schemas.microsoft.com/office/drawing/2014/main" id="{0C31B955-AA84-AC80-4FAB-2C0DC24CFC31}"/>
                    </a:ext>
                  </a:extLst>
                </p:cNvPr>
                <p:cNvPicPr/>
                <p:nvPr/>
              </p:nvPicPr>
              <p:blipFill>
                <a:blip r:embed="rId239"/>
                <a:stretch>
                  <a:fillRect/>
                </a:stretch>
              </p:blipFill>
              <p:spPr>
                <a:xfrm>
                  <a:off x="9409954" y="2127981"/>
                  <a:ext cx="242280" cy="19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0">
              <p14:nvContentPartPr>
                <p14:cNvPr id="127102" name="Ink 127101">
                  <a:extLst>
                    <a:ext uri="{FF2B5EF4-FFF2-40B4-BE49-F238E27FC236}">
                      <a16:creationId xmlns:a16="http://schemas.microsoft.com/office/drawing/2014/main" id="{604445B6-997A-CBFF-353B-18A56F33BBED}"/>
                    </a:ext>
                  </a:extLst>
                </p14:cNvPr>
                <p14:cNvContentPartPr/>
                <p14:nvPr/>
              </p14:nvContentPartPr>
              <p14:xfrm>
                <a:off x="9706234" y="2110701"/>
                <a:ext cx="28080" cy="5040"/>
              </p14:xfrm>
            </p:contentPart>
          </mc:Choice>
          <mc:Fallback xmlns="">
            <p:pic>
              <p:nvPicPr>
                <p:cNvPr id="127102" name="Ink 127101">
                  <a:extLst>
                    <a:ext uri="{FF2B5EF4-FFF2-40B4-BE49-F238E27FC236}">
                      <a16:creationId xmlns:a16="http://schemas.microsoft.com/office/drawing/2014/main" id="{604445B6-997A-CBFF-353B-18A56F33BBED}"/>
                    </a:ext>
                  </a:extLst>
                </p:cNvPr>
                <p:cNvPicPr/>
                <p:nvPr/>
              </p:nvPicPr>
              <p:blipFill>
                <a:blip r:embed="rId241"/>
                <a:stretch>
                  <a:fillRect/>
                </a:stretch>
              </p:blipFill>
              <p:spPr>
                <a:xfrm>
                  <a:off x="9697594" y="2101701"/>
                  <a:ext cx="45720" cy="226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42">
            <p14:nvContentPartPr>
              <p14:cNvPr id="127104" name="Ink 127103">
                <a:extLst>
                  <a:ext uri="{FF2B5EF4-FFF2-40B4-BE49-F238E27FC236}">
                    <a16:creationId xmlns:a16="http://schemas.microsoft.com/office/drawing/2014/main" id="{B0588F83-ED79-AB49-3F8A-DEE941677FE1}"/>
                  </a:ext>
                </a:extLst>
              </p14:cNvPr>
              <p14:cNvContentPartPr/>
              <p14:nvPr/>
            </p14:nvContentPartPr>
            <p14:xfrm>
              <a:off x="9143194" y="1241301"/>
              <a:ext cx="552240" cy="565920"/>
            </p14:xfrm>
          </p:contentPart>
        </mc:Choice>
        <mc:Fallback xmlns="">
          <p:pic>
            <p:nvPicPr>
              <p:cNvPr id="127104" name="Ink 127103">
                <a:extLst>
                  <a:ext uri="{FF2B5EF4-FFF2-40B4-BE49-F238E27FC236}">
                    <a16:creationId xmlns:a16="http://schemas.microsoft.com/office/drawing/2014/main" id="{B0588F83-ED79-AB49-3F8A-DEE941677FE1}"/>
                  </a:ext>
                </a:extLst>
              </p:cNvPr>
              <p:cNvPicPr/>
              <p:nvPr/>
            </p:nvPicPr>
            <p:blipFill>
              <a:blip r:embed="rId243"/>
              <a:stretch>
                <a:fillRect/>
              </a:stretch>
            </p:blipFill>
            <p:spPr>
              <a:xfrm>
                <a:off x="9134194" y="1232301"/>
                <a:ext cx="569880" cy="58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4">
            <p14:nvContentPartPr>
              <p14:cNvPr id="127105" name="Ink 127104">
                <a:extLst>
                  <a:ext uri="{FF2B5EF4-FFF2-40B4-BE49-F238E27FC236}">
                    <a16:creationId xmlns:a16="http://schemas.microsoft.com/office/drawing/2014/main" id="{DE6A454C-4ACA-6250-9E23-093B40A54933}"/>
                  </a:ext>
                </a:extLst>
              </p14:cNvPr>
              <p14:cNvContentPartPr/>
              <p14:nvPr/>
            </p14:nvContentPartPr>
            <p14:xfrm>
              <a:off x="6899674" y="4220661"/>
              <a:ext cx="878040" cy="310320"/>
            </p14:xfrm>
          </p:contentPart>
        </mc:Choice>
        <mc:Fallback xmlns="">
          <p:pic>
            <p:nvPicPr>
              <p:cNvPr id="127105" name="Ink 127104">
                <a:extLst>
                  <a:ext uri="{FF2B5EF4-FFF2-40B4-BE49-F238E27FC236}">
                    <a16:creationId xmlns:a16="http://schemas.microsoft.com/office/drawing/2014/main" id="{DE6A454C-4ACA-6250-9E23-093B40A54933}"/>
                  </a:ext>
                </a:extLst>
              </p:cNvPr>
              <p:cNvPicPr/>
              <p:nvPr/>
            </p:nvPicPr>
            <p:blipFill>
              <a:blip r:embed="rId245"/>
              <a:stretch>
                <a:fillRect/>
              </a:stretch>
            </p:blipFill>
            <p:spPr>
              <a:xfrm>
                <a:off x="6890674" y="4212021"/>
                <a:ext cx="895680" cy="327960"/>
              </a:xfrm>
              <a:prstGeom prst="rect">
                <a:avLst/>
              </a:prstGeom>
            </p:spPr>
          </p:pic>
        </mc:Fallback>
      </mc:AlternateContent>
      <p:grpSp>
        <p:nvGrpSpPr>
          <p:cNvPr id="127117" name="Group 127116">
            <a:extLst>
              <a:ext uri="{FF2B5EF4-FFF2-40B4-BE49-F238E27FC236}">
                <a16:creationId xmlns:a16="http://schemas.microsoft.com/office/drawing/2014/main" id="{1D821386-3AF7-95DD-DCFD-C8B7519A2A71}"/>
              </a:ext>
            </a:extLst>
          </p:cNvPr>
          <p:cNvGrpSpPr/>
          <p:nvPr/>
        </p:nvGrpSpPr>
        <p:grpSpPr>
          <a:xfrm>
            <a:off x="4942714" y="102621"/>
            <a:ext cx="2451600" cy="2571480"/>
            <a:chOff x="4942714" y="102621"/>
            <a:chExt cx="2451600" cy="25714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46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7244C515-3E13-EA7C-0626-67D4472F49DE}"/>
                    </a:ext>
                  </a:extLst>
                </p14:cNvPr>
                <p14:cNvContentPartPr/>
                <p14:nvPr/>
              </p14:nvContentPartPr>
              <p14:xfrm>
                <a:off x="4997434" y="774741"/>
                <a:ext cx="538200" cy="69048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7244C515-3E13-EA7C-0626-67D4472F49DE}"/>
                    </a:ext>
                  </a:extLst>
                </p:cNvPr>
                <p:cNvPicPr/>
                <p:nvPr/>
              </p:nvPicPr>
              <p:blipFill>
                <a:blip r:embed="rId247"/>
                <a:stretch>
                  <a:fillRect/>
                </a:stretch>
              </p:blipFill>
              <p:spPr>
                <a:xfrm>
                  <a:off x="4988434" y="765741"/>
                  <a:ext cx="555840" cy="70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8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DBABDFDA-FE57-1978-D7CC-112E90A046F4}"/>
                    </a:ext>
                  </a:extLst>
                </p14:cNvPr>
                <p14:cNvContentPartPr/>
                <p14:nvPr/>
              </p14:nvContentPartPr>
              <p14:xfrm>
                <a:off x="5254834" y="417981"/>
                <a:ext cx="77760" cy="14760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DBABDFDA-FE57-1978-D7CC-112E90A046F4}"/>
                    </a:ext>
                  </a:extLst>
                </p:cNvPr>
                <p:cNvPicPr/>
                <p:nvPr/>
              </p:nvPicPr>
              <p:blipFill>
                <a:blip r:embed="rId249"/>
                <a:stretch>
                  <a:fillRect/>
                </a:stretch>
              </p:blipFill>
              <p:spPr>
                <a:xfrm>
                  <a:off x="5246194" y="408981"/>
                  <a:ext cx="95400" cy="16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0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EA81A564-9370-96F7-D8CC-FC13EA4BF0C0}"/>
                    </a:ext>
                  </a:extLst>
                </p14:cNvPr>
                <p14:cNvContentPartPr/>
                <p14:nvPr/>
              </p14:nvContentPartPr>
              <p14:xfrm>
                <a:off x="5249434" y="307821"/>
                <a:ext cx="124560" cy="10368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EA81A564-9370-96F7-D8CC-FC13EA4BF0C0}"/>
                    </a:ext>
                  </a:extLst>
                </p:cNvPr>
                <p:cNvPicPr/>
                <p:nvPr/>
              </p:nvPicPr>
              <p:blipFill>
                <a:blip r:embed="rId251"/>
                <a:stretch>
                  <a:fillRect/>
                </a:stretch>
              </p:blipFill>
              <p:spPr>
                <a:xfrm>
                  <a:off x="5240434" y="299181"/>
                  <a:ext cx="142200" cy="12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2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5FEF2415-DD40-79AE-D6E7-E156E0D85858}"/>
                    </a:ext>
                  </a:extLst>
                </p14:cNvPr>
                <p14:cNvContentPartPr/>
                <p14:nvPr/>
              </p14:nvContentPartPr>
              <p14:xfrm>
                <a:off x="5298034" y="426621"/>
                <a:ext cx="139320" cy="16920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5FEF2415-DD40-79AE-D6E7-E156E0D85858}"/>
                    </a:ext>
                  </a:extLst>
                </p:cNvPr>
                <p:cNvPicPr/>
                <p:nvPr/>
              </p:nvPicPr>
              <p:blipFill>
                <a:blip r:embed="rId253"/>
                <a:stretch>
                  <a:fillRect/>
                </a:stretch>
              </p:blipFill>
              <p:spPr>
                <a:xfrm>
                  <a:off x="5289034" y="417621"/>
                  <a:ext cx="156960" cy="18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4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C407486F-CDF5-F1FD-50E1-B2A662A7BAB6}"/>
                    </a:ext>
                  </a:extLst>
                </p14:cNvPr>
                <p14:cNvContentPartPr/>
                <p14:nvPr/>
              </p14:nvContentPartPr>
              <p14:xfrm>
                <a:off x="5418634" y="384861"/>
                <a:ext cx="153000" cy="8388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C407486F-CDF5-F1FD-50E1-B2A662A7BAB6}"/>
                    </a:ext>
                  </a:extLst>
                </p:cNvPr>
                <p:cNvPicPr/>
                <p:nvPr/>
              </p:nvPicPr>
              <p:blipFill>
                <a:blip r:embed="rId255"/>
                <a:stretch>
                  <a:fillRect/>
                </a:stretch>
              </p:blipFill>
              <p:spPr>
                <a:xfrm>
                  <a:off x="5409634" y="375861"/>
                  <a:ext cx="170640" cy="10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6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8AEC68FC-5FB0-0808-B70F-105CCDF68436}"/>
                    </a:ext>
                  </a:extLst>
                </p14:cNvPr>
                <p14:cNvContentPartPr/>
                <p14:nvPr/>
              </p14:nvContentPartPr>
              <p14:xfrm>
                <a:off x="5582074" y="334101"/>
                <a:ext cx="112320" cy="13392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8AEC68FC-5FB0-0808-B70F-105CCDF68436}"/>
                    </a:ext>
                  </a:extLst>
                </p:cNvPr>
                <p:cNvPicPr/>
                <p:nvPr/>
              </p:nvPicPr>
              <p:blipFill>
                <a:blip r:embed="rId257"/>
                <a:stretch>
                  <a:fillRect/>
                </a:stretch>
              </p:blipFill>
              <p:spPr>
                <a:xfrm>
                  <a:off x="5573434" y="325461"/>
                  <a:ext cx="129960" cy="15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8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8A7F6C53-0D62-FA10-3880-9DD9A369FC3E}"/>
                    </a:ext>
                  </a:extLst>
                </p14:cNvPr>
                <p14:cNvContentPartPr/>
                <p14:nvPr/>
              </p14:nvContentPartPr>
              <p14:xfrm>
                <a:off x="5719234" y="276501"/>
                <a:ext cx="134640" cy="17388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8A7F6C53-0D62-FA10-3880-9DD9A369FC3E}"/>
                    </a:ext>
                  </a:extLst>
                </p:cNvPr>
                <p:cNvPicPr/>
                <p:nvPr/>
              </p:nvPicPr>
              <p:blipFill>
                <a:blip r:embed="rId259"/>
                <a:stretch>
                  <a:fillRect/>
                </a:stretch>
              </p:blipFill>
              <p:spPr>
                <a:xfrm>
                  <a:off x="5710234" y="267501"/>
                  <a:ext cx="152280" cy="19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0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B0CB25F3-AEED-D523-388C-8E047A93EC02}"/>
                    </a:ext>
                  </a:extLst>
                </p14:cNvPr>
                <p14:cNvContentPartPr/>
                <p14:nvPr/>
              </p14:nvContentPartPr>
              <p14:xfrm>
                <a:off x="5846674" y="102621"/>
                <a:ext cx="153360" cy="19224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B0CB25F3-AEED-D523-388C-8E047A93EC02}"/>
                    </a:ext>
                  </a:extLst>
                </p:cNvPr>
                <p:cNvPicPr/>
                <p:nvPr/>
              </p:nvPicPr>
              <p:blipFill>
                <a:blip r:embed="rId261"/>
                <a:stretch>
                  <a:fillRect/>
                </a:stretch>
              </p:blipFill>
              <p:spPr>
                <a:xfrm>
                  <a:off x="5837674" y="93621"/>
                  <a:ext cx="171000" cy="20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2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E8FEC764-370C-25CE-EC06-4A877D1F4070}"/>
                    </a:ext>
                  </a:extLst>
                </p14:cNvPr>
                <p14:cNvContentPartPr/>
                <p14:nvPr/>
              </p14:nvContentPartPr>
              <p14:xfrm>
                <a:off x="5719594" y="494301"/>
                <a:ext cx="322200" cy="32724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E8FEC764-370C-25CE-EC06-4A877D1F4070}"/>
                    </a:ext>
                  </a:extLst>
                </p:cNvPr>
                <p:cNvPicPr/>
                <p:nvPr/>
              </p:nvPicPr>
              <p:blipFill>
                <a:blip r:embed="rId263"/>
                <a:stretch>
                  <a:fillRect/>
                </a:stretch>
              </p:blipFill>
              <p:spPr>
                <a:xfrm>
                  <a:off x="5710594" y="485301"/>
                  <a:ext cx="339840" cy="34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4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AA83A066-C1F4-532B-B38D-B0778AD3C611}"/>
                    </a:ext>
                  </a:extLst>
                </p14:cNvPr>
                <p14:cNvContentPartPr/>
                <p14:nvPr/>
              </p14:nvContentPartPr>
              <p14:xfrm>
                <a:off x="5934154" y="555861"/>
                <a:ext cx="124560" cy="7092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AA83A066-C1F4-532B-B38D-B0778AD3C611}"/>
                    </a:ext>
                  </a:extLst>
                </p:cNvPr>
                <p:cNvPicPr/>
                <p:nvPr/>
              </p:nvPicPr>
              <p:blipFill>
                <a:blip r:embed="rId265"/>
                <a:stretch>
                  <a:fillRect/>
                </a:stretch>
              </p:blipFill>
              <p:spPr>
                <a:xfrm>
                  <a:off x="5925514" y="547221"/>
                  <a:ext cx="142200" cy="8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6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B61A10F9-F790-7FC2-6B7F-DF79163B9F3A}"/>
                    </a:ext>
                  </a:extLst>
                </p14:cNvPr>
                <p14:cNvContentPartPr/>
                <p14:nvPr/>
              </p14:nvContentPartPr>
              <p14:xfrm>
                <a:off x="6087514" y="354261"/>
                <a:ext cx="98640" cy="27036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B61A10F9-F790-7FC2-6B7F-DF79163B9F3A}"/>
                    </a:ext>
                  </a:extLst>
                </p:cNvPr>
                <p:cNvPicPr/>
                <p:nvPr/>
              </p:nvPicPr>
              <p:blipFill>
                <a:blip r:embed="rId267"/>
                <a:stretch>
                  <a:fillRect/>
                </a:stretch>
              </p:blipFill>
              <p:spPr>
                <a:xfrm>
                  <a:off x="6078514" y="345261"/>
                  <a:ext cx="116280" cy="28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8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320AC121-B22C-AC7D-6E60-4A7C64BD1F65}"/>
                    </a:ext>
                  </a:extLst>
                </p14:cNvPr>
                <p14:cNvContentPartPr/>
                <p14:nvPr/>
              </p14:nvContentPartPr>
              <p14:xfrm>
                <a:off x="6197674" y="483501"/>
                <a:ext cx="126360" cy="19260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320AC121-B22C-AC7D-6E60-4A7C64BD1F65}"/>
                    </a:ext>
                  </a:extLst>
                </p:cNvPr>
                <p:cNvPicPr/>
                <p:nvPr/>
              </p:nvPicPr>
              <p:blipFill>
                <a:blip r:embed="rId269"/>
                <a:stretch>
                  <a:fillRect/>
                </a:stretch>
              </p:blipFill>
              <p:spPr>
                <a:xfrm>
                  <a:off x="6188674" y="474501"/>
                  <a:ext cx="144000" cy="21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0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C99E1640-FA47-4767-8ABD-6EF56C474FC1}"/>
                    </a:ext>
                  </a:extLst>
                </p14:cNvPr>
                <p14:cNvContentPartPr/>
                <p14:nvPr/>
              </p14:nvContentPartPr>
              <p14:xfrm>
                <a:off x="6291634" y="131781"/>
                <a:ext cx="437760" cy="48708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C99E1640-FA47-4767-8ABD-6EF56C474FC1}"/>
                    </a:ext>
                  </a:extLst>
                </p:cNvPr>
                <p:cNvPicPr/>
                <p:nvPr/>
              </p:nvPicPr>
              <p:blipFill>
                <a:blip r:embed="rId271"/>
                <a:stretch>
                  <a:fillRect/>
                </a:stretch>
              </p:blipFill>
              <p:spPr>
                <a:xfrm>
                  <a:off x="6282994" y="123141"/>
                  <a:ext cx="455400" cy="50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2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292ED341-F577-6D4F-71DA-4C50B8AC1934}"/>
                    </a:ext>
                  </a:extLst>
                </p14:cNvPr>
                <p14:cNvContentPartPr/>
                <p14:nvPr/>
              </p14:nvContentPartPr>
              <p14:xfrm>
                <a:off x="4985554" y="1167861"/>
                <a:ext cx="38880" cy="49356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292ED341-F577-6D4F-71DA-4C50B8AC1934}"/>
                    </a:ext>
                  </a:extLst>
                </p:cNvPr>
                <p:cNvPicPr/>
                <p:nvPr/>
              </p:nvPicPr>
              <p:blipFill>
                <a:blip r:embed="rId273"/>
                <a:stretch>
                  <a:fillRect/>
                </a:stretch>
              </p:blipFill>
              <p:spPr>
                <a:xfrm>
                  <a:off x="4976554" y="1158861"/>
                  <a:ext cx="56520" cy="51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4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5EC9A984-4E42-3B9B-DAD2-4E4341AB1235}"/>
                    </a:ext>
                  </a:extLst>
                </p14:cNvPr>
                <p14:cNvContentPartPr/>
                <p14:nvPr/>
              </p14:nvContentPartPr>
              <p14:xfrm>
                <a:off x="4970074" y="1166421"/>
                <a:ext cx="131760" cy="18900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5EC9A984-4E42-3B9B-DAD2-4E4341AB1235}"/>
                    </a:ext>
                  </a:extLst>
                </p:cNvPr>
                <p:cNvPicPr/>
                <p:nvPr/>
              </p:nvPicPr>
              <p:blipFill>
                <a:blip r:embed="rId275"/>
                <a:stretch>
                  <a:fillRect/>
                </a:stretch>
              </p:blipFill>
              <p:spPr>
                <a:xfrm>
                  <a:off x="4961074" y="1157781"/>
                  <a:ext cx="149400" cy="20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6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F19F88BF-C4C9-E97E-A14D-4BFA34BA3AEC}"/>
                    </a:ext>
                  </a:extLst>
                </p14:cNvPr>
                <p14:cNvContentPartPr/>
                <p14:nvPr/>
              </p14:nvContentPartPr>
              <p14:xfrm>
                <a:off x="5048194" y="1074261"/>
                <a:ext cx="1440" cy="108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F19F88BF-C4C9-E97E-A14D-4BFA34BA3AEC}"/>
                    </a:ext>
                  </a:extLst>
                </p:cNvPr>
                <p:cNvPicPr/>
                <p:nvPr/>
              </p:nvPicPr>
              <p:blipFill>
                <a:blip r:embed="rId277"/>
                <a:stretch>
                  <a:fillRect/>
                </a:stretch>
              </p:blipFill>
              <p:spPr>
                <a:xfrm>
                  <a:off x="5039194" y="1065261"/>
                  <a:ext cx="19080" cy="1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8">
              <p14:nvContentPartPr>
                <p14:cNvPr id="56" name="Ink 55">
                  <a:extLst>
                    <a:ext uri="{FF2B5EF4-FFF2-40B4-BE49-F238E27FC236}">
                      <a16:creationId xmlns:a16="http://schemas.microsoft.com/office/drawing/2014/main" id="{A60A1EA0-A841-AF9B-2D20-69EEE42D0515}"/>
                    </a:ext>
                  </a:extLst>
                </p14:cNvPr>
                <p14:cNvContentPartPr/>
                <p14:nvPr/>
              </p14:nvContentPartPr>
              <p14:xfrm>
                <a:off x="4945954" y="704541"/>
                <a:ext cx="414360" cy="240840"/>
              </p14:xfrm>
            </p:contentPart>
          </mc:Choice>
          <mc:Fallback xmlns="">
            <p:pic>
              <p:nvPicPr>
                <p:cNvPr id="56" name="Ink 55">
                  <a:extLst>
                    <a:ext uri="{FF2B5EF4-FFF2-40B4-BE49-F238E27FC236}">
                      <a16:creationId xmlns:a16="http://schemas.microsoft.com/office/drawing/2014/main" id="{A60A1EA0-A841-AF9B-2D20-69EEE42D0515}"/>
                    </a:ext>
                  </a:extLst>
                </p:cNvPr>
                <p:cNvPicPr/>
                <p:nvPr/>
              </p:nvPicPr>
              <p:blipFill>
                <a:blip r:embed="rId279"/>
                <a:stretch>
                  <a:fillRect/>
                </a:stretch>
              </p:blipFill>
              <p:spPr>
                <a:xfrm>
                  <a:off x="4937314" y="695901"/>
                  <a:ext cx="432000" cy="25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0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DC4B0568-AAEF-A99B-A175-46DFB0B2FE7C}"/>
                    </a:ext>
                  </a:extLst>
                </p14:cNvPr>
                <p14:cNvContentPartPr/>
                <p14:nvPr/>
              </p14:nvContentPartPr>
              <p14:xfrm>
                <a:off x="5300194" y="884901"/>
                <a:ext cx="93600" cy="4428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DC4B0568-AAEF-A99B-A175-46DFB0B2FE7C}"/>
                    </a:ext>
                  </a:extLst>
                </p:cNvPr>
                <p:cNvPicPr/>
                <p:nvPr/>
              </p:nvPicPr>
              <p:blipFill>
                <a:blip r:embed="rId281"/>
                <a:stretch>
                  <a:fillRect/>
                </a:stretch>
              </p:blipFill>
              <p:spPr>
                <a:xfrm>
                  <a:off x="5291194" y="875901"/>
                  <a:ext cx="111240" cy="6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2">
              <p14:nvContentPartPr>
                <p14:cNvPr id="126983" name="Ink 126982">
                  <a:extLst>
                    <a:ext uri="{FF2B5EF4-FFF2-40B4-BE49-F238E27FC236}">
                      <a16:creationId xmlns:a16="http://schemas.microsoft.com/office/drawing/2014/main" id="{9FE4127E-48C7-6DC1-76BC-A263F1F9AF9A}"/>
                    </a:ext>
                  </a:extLst>
                </p14:cNvPr>
                <p14:cNvContentPartPr/>
                <p14:nvPr/>
              </p14:nvContentPartPr>
              <p14:xfrm>
                <a:off x="6797074" y="644061"/>
                <a:ext cx="180720" cy="178560"/>
              </p14:xfrm>
            </p:contentPart>
          </mc:Choice>
          <mc:Fallback xmlns="">
            <p:pic>
              <p:nvPicPr>
                <p:cNvPr id="126983" name="Ink 126982">
                  <a:extLst>
                    <a:ext uri="{FF2B5EF4-FFF2-40B4-BE49-F238E27FC236}">
                      <a16:creationId xmlns:a16="http://schemas.microsoft.com/office/drawing/2014/main" id="{9FE4127E-48C7-6DC1-76BC-A263F1F9AF9A}"/>
                    </a:ext>
                  </a:extLst>
                </p:cNvPr>
                <p:cNvPicPr/>
                <p:nvPr/>
              </p:nvPicPr>
              <p:blipFill>
                <a:blip r:embed="rId283"/>
                <a:stretch>
                  <a:fillRect/>
                </a:stretch>
              </p:blipFill>
              <p:spPr>
                <a:xfrm>
                  <a:off x="6788434" y="635061"/>
                  <a:ext cx="198360" cy="19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4">
              <p14:nvContentPartPr>
                <p14:cNvPr id="126984" name="Ink 126983">
                  <a:extLst>
                    <a:ext uri="{FF2B5EF4-FFF2-40B4-BE49-F238E27FC236}">
                      <a16:creationId xmlns:a16="http://schemas.microsoft.com/office/drawing/2014/main" id="{29DC2AF8-213D-534C-D0E4-9517571DEDF3}"/>
                    </a:ext>
                  </a:extLst>
                </p14:cNvPr>
                <p14:cNvContentPartPr/>
                <p14:nvPr/>
              </p14:nvContentPartPr>
              <p14:xfrm>
                <a:off x="6936034" y="2286381"/>
                <a:ext cx="458280" cy="387720"/>
              </p14:xfrm>
            </p:contentPart>
          </mc:Choice>
          <mc:Fallback xmlns="">
            <p:pic>
              <p:nvPicPr>
                <p:cNvPr id="126984" name="Ink 126983">
                  <a:extLst>
                    <a:ext uri="{FF2B5EF4-FFF2-40B4-BE49-F238E27FC236}">
                      <a16:creationId xmlns:a16="http://schemas.microsoft.com/office/drawing/2014/main" id="{29DC2AF8-213D-534C-D0E4-9517571DEDF3}"/>
                    </a:ext>
                  </a:extLst>
                </p:cNvPr>
                <p:cNvPicPr/>
                <p:nvPr/>
              </p:nvPicPr>
              <p:blipFill>
                <a:blip r:embed="rId285"/>
                <a:stretch>
                  <a:fillRect/>
                </a:stretch>
              </p:blipFill>
              <p:spPr>
                <a:xfrm>
                  <a:off x="6927394" y="2277381"/>
                  <a:ext cx="475920" cy="40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6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E2D939AB-CDF0-5E49-6BD8-898D52F2D3E5}"/>
                    </a:ext>
                  </a:extLst>
                </p14:cNvPr>
                <p14:cNvContentPartPr/>
                <p14:nvPr/>
              </p14:nvContentPartPr>
              <p14:xfrm>
                <a:off x="6005434" y="1826301"/>
                <a:ext cx="332640" cy="47988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E2D939AB-CDF0-5E49-6BD8-898D52F2D3E5}"/>
                    </a:ext>
                  </a:extLst>
                </p:cNvPr>
                <p:cNvPicPr/>
                <p:nvPr/>
              </p:nvPicPr>
              <p:blipFill>
                <a:blip r:embed="rId287"/>
                <a:stretch>
                  <a:fillRect/>
                </a:stretch>
              </p:blipFill>
              <p:spPr>
                <a:xfrm>
                  <a:off x="5996794" y="1817661"/>
                  <a:ext cx="350280" cy="49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8">
              <p14:nvContentPartPr>
                <p14:cNvPr id="60" name="Ink 59">
                  <a:extLst>
                    <a:ext uri="{FF2B5EF4-FFF2-40B4-BE49-F238E27FC236}">
                      <a16:creationId xmlns:a16="http://schemas.microsoft.com/office/drawing/2014/main" id="{1405674C-06B7-A6DD-BF03-C4D96977B040}"/>
                    </a:ext>
                  </a:extLst>
                </p14:cNvPr>
                <p14:cNvContentPartPr/>
                <p14:nvPr/>
              </p14:nvContentPartPr>
              <p14:xfrm>
                <a:off x="6006514" y="1790661"/>
                <a:ext cx="146160" cy="51480"/>
              </p14:xfrm>
            </p:contentPart>
          </mc:Choice>
          <mc:Fallback xmlns="">
            <p:pic>
              <p:nvPicPr>
                <p:cNvPr id="60" name="Ink 59">
                  <a:extLst>
                    <a:ext uri="{FF2B5EF4-FFF2-40B4-BE49-F238E27FC236}">
                      <a16:creationId xmlns:a16="http://schemas.microsoft.com/office/drawing/2014/main" id="{1405674C-06B7-A6DD-BF03-C4D96977B040}"/>
                    </a:ext>
                  </a:extLst>
                </p:cNvPr>
                <p:cNvPicPr/>
                <p:nvPr/>
              </p:nvPicPr>
              <p:blipFill>
                <a:blip r:embed="rId289"/>
                <a:stretch>
                  <a:fillRect/>
                </a:stretch>
              </p:blipFill>
              <p:spPr>
                <a:xfrm>
                  <a:off x="5997874" y="1782021"/>
                  <a:ext cx="163800" cy="6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0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6C239D8F-196A-FA0E-4336-90FF85626A30}"/>
                    </a:ext>
                  </a:extLst>
                </p14:cNvPr>
                <p14:cNvContentPartPr/>
                <p14:nvPr/>
              </p14:nvContentPartPr>
              <p14:xfrm>
                <a:off x="6251674" y="2517501"/>
                <a:ext cx="98640" cy="15660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6C239D8F-196A-FA0E-4336-90FF85626A30}"/>
                    </a:ext>
                  </a:extLst>
                </p:cNvPr>
                <p:cNvPicPr/>
                <p:nvPr/>
              </p:nvPicPr>
              <p:blipFill>
                <a:blip r:embed="rId291"/>
                <a:stretch>
                  <a:fillRect/>
                </a:stretch>
              </p:blipFill>
              <p:spPr>
                <a:xfrm>
                  <a:off x="6243034" y="2508501"/>
                  <a:ext cx="116280" cy="17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2">
              <p14:nvContentPartPr>
                <p14:cNvPr id="62" name="Ink 61">
                  <a:extLst>
                    <a:ext uri="{FF2B5EF4-FFF2-40B4-BE49-F238E27FC236}">
                      <a16:creationId xmlns:a16="http://schemas.microsoft.com/office/drawing/2014/main" id="{C81E0DB9-DF11-13DA-1A10-995D0829466A}"/>
                    </a:ext>
                  </a:extLst>
                </p14:cNvPr>
                <p14:cNvContentPartPr/>
                <p14:nvPr/>
              </p14:nvContentPartPr>
              <p14:xfrm>
                <a:off x="6210634" y="2468181"/>
                <a:ext cx="123480" cy="103680"/>
              </p14:xfrm>
            </p:contentPart>
          </mc:Choice>
          <mc:Fallback xmlns="">
            <p:pic>
              <p:nvPicPr>
                <p:cNvPr id="62" name="Ink 61">
                  <a:extLst>
                    <a:ext uri="{FF2B5EF4-FFF2-40B4-BE49-F238E27FC236}">
                      <a16:creationId xmlns:a16="http://schemas.microsoft.com/office/drawing/2014/main" id="{C81E0DB9-DF11-13DA-1A10-995D0829466A}"/>
                    </a:ext>
                  </a:extLst>
                </p:cNvPr>
                <p:cNvPicPr/>
                <p:nvPr/>
              </p:nvPicPr>
              <p:blipFill>
                <a:blip r:embed="rId293"/>
                <a:stretch>
                  <a:fillRect/>
                </a:stretch>
              </p:blipFill>
              <p:spPr>
                <a:xfrm>
                  <a:off x="6201994" y="2459181"/>
                  <a:ext cx="141120" cy="12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4">
              <p14:nvContentPartPr>
                <p14:cNvPr id="63" name="Ink 62">
                  <a:extLst>
                    <a:ext uri="{FF2B5EF4-FFF2-40B4-BE49-F238E27FC236}">
                      <a16:creationId xmlns:a16="http://schemas.microsoft.com/office/drawing/2014/main" id="{BD3882D1-75A0-0D8A-24F8-25388B6E751F}"/>
                    </a:ext>
                  </a:extLst>
                </p14:cNvPr>
                <p14:cNvContentPartPr/>
                <p14:nvPr/>
              </p14:nvContentPartPr>
              <p14:xfrm>
                <a:off x="6406834" y="2365581"/>
                <a:ext cx="78840" cy="105480"/>
              </p14:xfrm>
            </p:contentPart>
          </mc:Choice>
          <mc:Fallback xmlns="">
            <p:pic>
              <p:nvPicPr>
                <p:cNvPr id="63" name="Ink 62">
                  <a:extLst>
                    <a:ext uri="{FF2B5EF4-FFF2-40B4-BE49-F238E27FC236}">
                      <a16:creationId xmlns:a16="http://schemas.microsoft.com/office/drawing/2014/main" id="{BD3882D1-75A0-0D8A-24F8-25388B6E751F}"/>
                    </a:ext>
                  </a:extLst>
                </p:cNvPr>
                <p:cNvPicPr/>
                <p:nvPr/>
              </p:nvPicPr>
              <p:blipFill>
                <a:blip r:embed="rId295"/>
                <a:stretch>
                  <a:fillRect/>
                </a:stretch>
              </p:blipFill>
              <p:spPr>
                <a:xfrm>
                  <a:off x="6398194" y="2356581"/>
                  <a:ext cx="96480" cy="12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6">
              <p14:nvContentPartPr>
                <p14:cNvPr id="126976" name="Ink 126975">
                  <a:extLst>
                    <a:ext uri="{FF2B5EF4-FFF2-40B4-BE49-F238E27FC236}">
                      <a16:creationId xmlns:a16="http://schemas.microsoft.com/office/drawing/2014/main" id="{81EA88A8-1D3A-D96A-136E-F37EA836630E}"/>
                    </a:ext>
                  </a:extLst>
                </p14:cNvPr>
                <p14:cNvContentPartPr/>
                <p14:nvPr/>
              </p14:nvContentPartPr>
              <p14:xfrm>
                <a:off x="6492514" y="2329221"/>
                <a:ext cx="55440" cy="50760"/>
              </p14:xfrm>
            </p:contentPart>
          </mc:Choice>
          <mc:Fallback xmlns="">
            <p:pic>
              <p:nvPicPr>
                <p:cNvPr id="126976" name="Ink 126975">
                  <a:extLst>
                    <a:ext uri="{FF2B5EF4-FFF2-40B4-BE49-F238E27FC236}">
                      <a16:creationId xmlns:a16="http://schemas.microsoft.com/office/drawing/2014/main" id="{81EA88A8-1D3A-D96A-136E-F37EA836630E}"/>
                    </a:ext>
                  </a:extLst>
                </p:cNvPr>
                <p:cNvPicPr/>
                <p:nvPr/>
              </p:nvPicPr>
              <p:blipFill>
                <a:blip r:embed="rId297"/>
                <a:stretch>
                  <a:fillRect/>
                </a:stretch>
              </p:blipFill>
              <p:spPr>
                <a:xfrm>
                  <a:off x="6483874" y="2320581"/>
                  <a:ext cx="73080" cy="68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8">
              <p14:nvContentPartPr>
                <p14:cNvPr id="126977" name="Ink 126976">
                  <a:extLst>
                    <a:ext uri="{FF2B5EF4-FFF2-40B4-BE49-F238E27FC236}">
                      <a16:creationId xmlns:a16="http://schemas.microsoft.com/office/drawing/2014/main" id="{F8025AEE-78AA-4F5A-446B-1848E8AA7AF4}"/>
                    </a:ext>
                  </a:extLst>
                </p14:cNvPr>
                <p14:cNvContentPartPr/>
                <p14:nvPr/>
              </p14:nvContentPartPr>
              <p14:xfrm>
                <a:off x="6567394" y="1924581"/>
                <a:ext cx="286200" cy="408240"/>
              </p14:xfrm>
            </p:contentPart>
          </mc:Choice>
          <mc:Fallback xmlns="">
            <p:pic>
              <p:nvPicPr>
                <p:cNvPr id="126977" name="Ink 126976">
                  <a:extLst>
                    <a:ext uri="{FF2B5EF4-FFF2-40B4-BE49-F238E27FC236}">
                      <a16:creationId xmlns:a16="http://schemas.microsoft.com/office/drawing/2014/main" id="{F8025AEE-78AA-4F5A-446B-1848E8AA7AF4}"/>
                    </a:ext>
                  </a:extLst>
                </p:cNvPr>
                <p:cNvPicPr/>
                <p:nvPr/>
              </p:nvPicPr>
              <p:blipFill>
                <a:blip r:embed="rId299"/>
                <a:stretch>
                  <a:fillRect/>
                </a:stretch>
              </p:blipFill>
              <p:spPr>
                <a:xfrm>
                  <a:off x="6558754" y="1915941"/>
                  <a:ext cx="303840" cy="42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0">
              <p14:nvContentPartPr>
                <p14:cNvPr id="126978" name="Ink 126977">
                  <a:extLst>
                    <a:ext uri="{FF2B5EF4-FFF2-40B4-BE49-F238E27FC236}">
                      <a16:creationId xmlns:a16="http://schemas.microsoft.com/office/drawing/2014/main" id="{A444C1D5-4A0C-B627-23E0-7388A97E1D0F}"/>
                    </a:ext>
                  </a:extLst>
                </p14:cNvPr>
                <p14:cNvContentPartPr/>
                <p14:nvPr/>
              </p14:nvContentPartPr>
              <p14:xfrm>
                <a:off x="6767914" y="2018181"/>
                <a:ext cx="141120" cy="141840"/>
              </p14:xfrm>
            </p:contentPart>
          </mc:Choice>
          <mc:Fallback xmlns="">
            <p:pic>
              <p:nvPicPr>
                <p:cNvPr id="126978" name="Ink 126977">
                  <a:extLst>
                    <a:ext uri="{FF2B5EF4-FFF2-40B4-BE49-F238E27FC236}">
                      <a16:creationId xmlns:a16="http://schemas.microsoft.com/office/drawing/2014/main" id="{A444C1D5-4A0C-B627-23E0-7388A97E1D0F}"/>
                    </a:ext>
                  </a:extLst>
                </p:cNvPr>
                <p:cNvPicPr/>
                <p:nvPr/>
              </p:nvPicPr>
              <p:blipFill>
                <a:blip r:embed="rId301"/>
                <a:stretch>
                  <a:fillRect/>
                </a:stretch>
              </p:blipFill>
              <p:spPr>
                <a:xfrm>
                  <a:off x="6759274" y="2009181"/>
                  <a:ext cx="158760" cy="15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2">
              <p14:nvContentPartPr>
                <p14:cNvPr id="126979" name="Ink 126978">
                  <a:extLst>
                    <a:ext uri="{FF2B5EF4-FFF2-40B4-BE49-F238E27FC236}">
                      <a16:creationId xmlns:a16="http://schemas.microsoft.com/office/drawing/2014/main" id="{A3C149C7-5FD5-BE0E-0C64-880E5DD0CB32}"/>
                    </a:ext>
                  </a:extLst>
                </p14:cNvPr>
                <p14:cNvContentPartPr/>
                <p14:nvPr/>
              </p14:nvContentPartPr>
              <p14:xfrm>
                <a:off x="6910834" y="2097381"/>
                <a:ext cx="61920" cy="56160"/>
              </p14:xfrm>
            </p:contentPart>
          </mc:Choice>
          <mc:Fallback xmlns="">
            <p:pic>
              <p:nvPicPr>
                <p:cNvPr id="126979" name="Ink 126978">
                  <a:extLst>
                    <a:ext uri="{FF2B5EF4-FFF2-40B4-BE49-F238E27FC236}">
                      <a16:creationId xmlns:a16="http://schemas.microsoft.com/office/drawing/2014/main" id="{A3C149C7-5FD5-BE0E-0C64-880E5DD0CB32}"/>
                    </a:ext>
                  </a:extLst>
                </p:cNvPr>
                <p:cNvPicPr/>
                <p:nvPr/>
              </p:nvPicPr>
              <p:blipFill>
                <a:blip r:embed="rId303"/>
                <a:stretch>
                  <a:fillRect/>
                </a:stretch>
              </p:blipFill>
              <p:spPr>
                <a:xfrm>
                  <a:off x="6901834" y="2088741"/>
                  <a:ext cx="79560" cy="7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4">
              <p14:nvContentPartPr>
                <p14:cNvPr id="127106" name="Ink 127105">
                  <a:extLst>
                    <a:ext uri="{FF2B5EF4-FFF2-40B4-BE49-F238E27FC236}">
                      <a16:creationId xmlns:a16="http://schemas.microsoft.com/office/drawing/2014/main" id="{6438E893-5D7C-033D-ED45-1C07D05E53BE}"/>
                    </a:ext>
                  </a:extLst>
                </p14:cNvPr>
                <p14:cNvContentPartPr/>
                <p14:nvPr/>
              </p14:nvContentPartPr>
              <p14:xfrm>
                <a:off x="4942714" y="1725501"/>
                <a:ext cx="209880" cy="260640"/>
              </p14:xfrm>
            </p:contentPart>
          </mc:Choice>
          <mc:Fallback xmlns="">
            <p:pic>
              <p:nvPicPr>
                <p:cNvPr id="127106" name="Ink 127105">
                  <a:extLst>
                    <a:ext uri="{FF2B5EF4-FFF2-40B4-BE49-F238E27FC236}">
                      <a16:creationId xmlns:a16="http://schemas.microsoft.com/office/drawing/2014/main" id="{6438E893-5D7C-033D-ED45-1C07D05E53BE}"/>
                    </a:ext>
                  </a:extLst>
                </p:cNvPr>
                <p:cNvPicPr/>
                <p:nvPr/>
              </p:nvPicPr>
              <p:blipFill>
                <a:blip r:embed="rId305"/>
                <a:stretch>
                  <a:fillRect/>
                </a:stretch>
              </p:blipFill>
              <p:spPr>
                <a:xfrm>
                  <a:off x="4934074" y="1716861"/>
                  <a:ext cx="227520" cy="27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6">
              <p14:nvContentPartPr>
                <p14:cNvPr id="127107" name="Ink 127106">
                  <a:extLst>
                    <a:ext uri="{FF2B5EF4-FFF2-40B4-BE49-F238E27FC236}">
                      <a16:creationId xmlns:a16="http://schemas.microsoft.com/office/drawing/2014/main" id="{77F3FB5F-B670-2C8D-1874-4F72601BF7AD}"/>
                    </a:ext>
                  </a:extLst>
                </p14:cNvPr>
                <p14:cNvContentPartPr/>
                <p14:nvPr/>
              </p14:nvContentPartPr>
              <p14:xfrm>
                <a:off x="5159074" y="1650261"/>
                <a:ext cx="165960" cy="142200"/>
              </p14:xfrm>
            </p:contentPart>
          </mc:Choice>
          <mc:Fallback xmlns="">
            <p:pic>
              <p:nvPicPr>
                <p:cNvPr id="127107" name="Ink 127106">
                  <a:extLst>
                    <a:ext uri="{FF2B5EF4-FFF2-40B4-BE49-F238E27FC236}">
                      <a16:creationId xmlns:a16="http://schemas.microsoft.com/office/drawing/2014/main" id="{77F3FB5F-B670-2C8D-1874-4F72601BF7AD}"/>
                    </a:ext>
                  </a:extLst>
                </p:cNvPr>
                <p:cNvPicPr/>
                <p:nvPr/>
              </p:nvPicPr>
              <p:blipFill>
                <a:blip r:embed="rId307"/>
                <a:stretch>
                  <a:fillRect/>
                </a:stretch>
              </p:blipFill>
              <p:spPr>
                <a:xfrm>
                  <a:off x="5150074" y="1641621"/>
                  <a:ext cx="183600" cy="15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8">
              <p14:nvContentPartPr>
                <p14:cNvPr id="127108" name="Ink 127107">
                  <a:extLst>
                    <a:ext uri="{FF2B5EF4-FFF2-40B4-BE49-F238E27FC236}">
                      <a16:creationId xmlns:a16="http://schemas.microsoft.com/office/drawing/2014/main" id="{09B8EEF8-9CD9-F7A1-7EF3-B65E6F1265B5}"/>
                    </a:ext>
                  </a:extLst>
                </p14:cNvPr>
                <p14:cNvContentPartPr/>
                <p14:nvPr/>
              </p14:nvContentPartPr>
              <p14:xfrm>
                <a:off x="5314594" y="1806861"/>
                <a:ext cx="106560" cy="137160"/>
              </p14:xfrm>
            </p:contentPart>
          </mc:Choice>
          <mc:Fallback xmlns="">
            <p:pic>
              <p:nvPicPr>
                <p:cNvPr id="127108" name="Ink 127107">
                  <a:extLst>
                    <a:ext uri="{FF2B5EF4-FFF2-40B4-BE49-F238E27FC236}">
                      <a16:creationId xmlns:a16="http://schemas.microsoft.com/office/drawing/2014/main" id="{09B8EEF8-9CD9-F7A1-7EF3-B65E6F1265B5}"/>
                    </a:ext>
                  </a:extLst>
                </p:cNvPr>
                <p:cNvPicPr/>
                <p:nvPr/>
              </p:nvPicPr>
              <p:blipFill>
                <a:blip r:embed="rId309"/>
                <a:stretch>
                  <a:fillRect/>
                </a:stretch>
              </p:blipFill>
              <p:spPr>
                <a:xfrm>
                  <a:off x="5305594" y="1798221"/>
                  <a:ext cx="124200" cy="15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0">
              <p14:nvContentPartPr>
                <p14:cNvPr id="127109" name="Ink 127108">
                  <a:extLst>
                    <a:ext uri="{FF2B5EF4-FFF2-40B4-BE49-F238E27FC236}">
                      <a16:creationId xmlns:a16="http://schemas.microsoft.com/office/drawing/2014/main" id="{8AE97D3A-0ED4-ED5B-3545-45842F17527A}"/>
                    </a:ext>
                  </a:extLst>
                </p14:cNvPr>
                <p14:cNvContentPartPr/>
                <p14:nvPr/>
              </p14:nvContentPartPr>
              <p14:xfrm>
                <a:off x="5431594" y="1750341"/>
                <a:ext cx="89640" cy="114120"/>
              </p14:xfrm>
            </p:contentPart>
          </mc:Choice>
          <mc:Fallback xmlns="">
            <p:pic>
              <p:nvPicPr>
                <p:cNvPr id="127109" name="Ink 127108">
                  <a:extLst>
                    <a:ext uri="{FF2B5EF4-FFF2-40B4-BE49-F238E27FC236}">
                      <a16:creationId xmlns:a16="http://schemas.microsoft.com/office/drawing/2014/main" id="{8AE97D3A-0ED4-ED5B-3545-45842F17527A}"/>
                    </a:ext>
                  </a:extLst>
                </p:cNvPr>
                <p:cNvPicPr/>
                <p:nvPr/>
              </p:nvPicPr>
              <p:blipFill>
                <a:blip r:embed="rId311"/>
                <a:stretch>
                  <a:fillRect/>
                </a:stretch>
              </p:blipFill>
              <p:spPr>
                <a:xfrm>
                  <a:off x="5422954" y="1741341"/>
                  <a:ext cx="107280" cy="13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2">
              <p14:nvContentPartPr>
                <p14:cNvPr id="127110" name="Ink 127109">
                  <a:extLst>
                    <a:ext uri="{FF2B5EF4-FFF2-40B4-BE49-F238E27FC236}">
                      <a16:creationId xmlns:a16="http://schemas.microsoft.com/office/drawing/2014/main" id="{E10EE9F2-FF01-F1BA-2DF9-4EF032D854D8}"/>
                    </a:ext>
                  </a:extLst>
                </p14:cNvPr>
                <p14:cNvContentPartPr/>
                <p14:nvPr/>
              </p14:nvContentPartPr>
              <p14:xfrm>
                <a:off x="5525554" y="1695981"/>
                <a:ext cx="94320" cy="93600"/>
              </p14:xfrm>
            </p:contentPart>
          </mc:Choice>
          <mc:Fallback xmlns="">
            <p:pic>
              <p:nvPicPr>
                <p:cNvPr id="127110" name="Ink 127109">
                  <a:extLst>
                    <a:ext uri="{FF2B5EF4-FFF2-40B4-BE49-F238E27FC236}">
                      <a16:creationId xmlns:a16="http://schemas.microsoft.com/office/drawing/2014/main" id="{E10EE9F2-FF01-F1BA-2DF9-4EF032D854D8}"/>
                    </a:ext>
                  </a:extLst>
                </p:cNvPr>
                <p:cNvPicPr/>
                <p:nvPr/>
              </p:nvPicPr>
              <p:blipFill>
                <a:blip r:embed="rId313"/>
                <a:stretch>
                  <a:fillRect/>
                </a:stretch>
              </p:blipFill>
              <p:spPr>
                <a:xfrm>
                  <a:off x="5516554" y="1686981"/>
                  <a:ext cx="111960" cy="11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4">
              <p14:nvContentPartPr>
                <p14:cNvPr id="127111" name="Ink 127110">
                  <a:extLst>
                    <a:ext uri="{FF2B5EF4-FFF2-40B4-BE49-F238E27FC236}">
                      <a16:creationId xmlns:a16="http://schemas.microsoft.com/office/drawing/2014/main" id="{80843D20-1E43-DBBF-A85F-25C174C26845}"/>
                    </a:ext>
                  </a:extLst>
                </p14:cNvPr>
                <p14:cNvContentPartPr/>
                <p14:nvPr/>
              </p14:nvContentPartPr>
              <p14:xfrm>
                <a:off x="5621314" y="1730901"/>
                <a:ext cx="27360" cy="35280"/>
              </p14:xfrm>
            </p:contentPart>
          </mc:Choice>
          <mc:Fallback xmlns="">
            <p:pic>
              <p:nvPicPr>
                <p:cNvPr id="127111" name="Ink 127110">
                  <a:extLst>
                    <a:ext uri="{FF2B5EF4-FFF2-40B4-BE49-F238E27FC236}">
                      <a16:creationId xmlns:a16="http://schemas.microsoft.com/office/drawing/2014/main" id="{80843D20-1E43-DBBF-A85F-25C174C26845}"/>
                    </a:ext>
                  </a:extLst>
                </p:cNvPr>
                <p:cNvPicPr/>
                <p:nvPr/>
              </p:nvPicPr>
              <p:blipFill>
                <a:blip r:embed="rId315"/>
                <a:stretch>
                  <a:fillRect/>
                </a:stretch>
              </p:blipFill>
              <p:spPr>
                <a:xfrm>
                  <a:off x="5612314" y="1721901"/>
                  <a:ext cx="45000" cy="5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6">
              <p14:nvContentPartPr>
                <p14:cNvPr id="127112" name="Ink 127111">
                  <a:extLst>
                    <a:ext uri="{FF2B5EF4-FFF2-40B4-BE49-F238E27FC236}">
                      <a16:creationId xmlns:a16="http://schemas.microsoft.com/office/drawing/2014/main" id="{E07786CC-308B-E948-D3AA-937493174C2B}"/>
                    </a:ext>
                  </a:extLst>
                </p14:cNvPr>
                <p14:cNvContentPartPr/>
                <p14:nvPr/>
              </p14:nvContentPartPr>
              <p14:xfrm>
                <a:off x="5420074" y="1729461"/>
                <a:ext cx="130680" cy="180360"/>
              </p14:xfrm>
            </p:contentPart>
          </mc:Choice>
          <mc:Fallback xmlns="">
            <p:pic>
              <p:nvPicPr>
                <p:cNvPr id="127112" name="Ink 127111">
                  <a:extLst>
                    <a:ext uri="{FF2B5EF4-FFF2-40B4-BE49-F238E27FC236}">
                      <a16:creationId xmlns:a16="http://schemas.microsoft.com/office/drawing/2014/main" id="{E07786CC-308B-E948-D3AA-937493174C2B}"/>
                    </a:ext>
                  </a:extLst>
                </p:cNvPr>
                <p:cNvPicPr/>
                <p:nvPr/>
              </p:nvPicPr>
              <p:blipFill>
                <a:blip r:embed="rId317"/>
                <a:stretch>
                  <a:fillRect/>
                </a:stretch>
              </p:blipFill>
              <p:spPr>
                <a:xfrm>
                  <a:off x="5411074" y="1720821"/>
                  <a:ext cx="148320" cy="19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8">
              <p14:nvContentPartPr>
                <p14:cNvPr id="127113" name="Ink 127112">
                  <a:extLst>
                    <a:ext uri="{FF2B5EF4-FFF2-40B4-BE49-F238E27FC236}">
                      <a16:creationId xmlns:a16="http://schemas.microsoft.com/office/drawing/2014/main" id="{CF08FA8E-2745-61AF-57D7-8565036C7C4F}"/>
                    </a:ext>
                  </a:extLst>
                </p14:cNvPr>
                <p14:cNvContentPartPr/>
                <p14:nvPr/>
              </p14:nvContentPartPr>
              <p14:xfrm>
                <a:off x="5454634" y="1770501"/>
                <a:ext cx="65520" cy="95760"/>
              </p14:xfrm>
            </p:contentPart>
          </mc:Choice>
          <mc:Fallback xmlns="">
            <p:pic>
              <p:nvPicPr>
                <p:cNvPr id="127113" name="Ink 127112">
                  <a:extLst>
                    <a:ext uri="{FF2B5EF4-FFF2-40B4-BE49-F238E27FC236}">
                      <a16:creationId xmlns:a16="http://schemas.microsoft.com/office/drawing/2014/main" id="{CF08FA8E-2745-61AF-57D7-8565036C7C4F}"/>
                    </a:ext>
                  </a:extLst>
                </p:cNvPr>
                <p:cNvPicPr/>
                <p:nvPr/>
              </p:nvPicPr>
              <p:blipFill>
                <a:blip r:embed="rId319"/>
                <a:stretch>
                  <a:fillRect/>
                </a:stretch>
              </p:blipFill>
              <p:spPr>
                <a:xfrm>
                  <a:off x="5445634" y="1761501"/>
                  <a:ext cx="83160" cy="11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0">
              <p14:nvContentPartPr>
                <p14:cNvPr id="127114" name="Ink 127113">
                  <a:extLst>
                    <a:ext uri="{FF2B5EF4-FFF2-40B4-BE49-F238E27FC236}">
                      <a16:creationId xmlns:a16="http://schemas.microsoft.com/office/drawing/2014/main" id="{180BB1A9-2E2F-DC91-CDDC-DCEA20E94DA7}"/>
                    </a:ext>
                  </a:extLst>
                </p14:cNvPr>
                <p14:cNvContentPartPr/>
                <p14:nvPr/>
              </p14:nvContentPartPr>
              <p14:xfrm>
                <a:off x="5522314" y="1727661"/>
                <a:ext cx="138240" cy="44280"/>
              </p14:xfrm>
            </p:contentPart>
          </mc:Choice>
          <mc:Fallback xmlns="">
            <p:pic>
              <p:nvPicPr>
                <p:cNvPr id="127114" name="Ink 127113">
                  <a:extLst>
                    <a:ext uri="{FF2B5EF4-FFF2-40B4-BE49-F238E27FC236}">
                      <a16:creationId xmlns:a16="http://schemas.microsoft.com/office/drawing/2014/main" id="{180BB1A9-2E2F-DC91-CDDC-DCEA20E94DA7}"/>
                    </a:ext>
                  </a:extLst>
                </p:cNvPr>
                <p:cNvPicPr/>
                <p:nvPr/>
              </p:nvPicPr>
              <p:blipFill>
                <a:blip r:embed="rId321"/>
                <a:stretch>
                  <a:fillRect/>
                </a:stretch>
              </p:blipFill>
              <p:spPr>
                <a:xfrm>
                  <a:off x="5513314" y="1718661"/>
                  <a:ext cx="155880" cy="6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2">
              <p14:nvContentPartPr>
                <p14:cNvPr id="127116" name="Ink 127115">
                  <a:extLst>
                    <a:ext uri="{FF2B5EF4-FFF2-40B4-BE49-F238E27FC236}">
                      <a16:creationId xmlns:a16="http://schemas.microsoft.com/office/drawing/2014/main" id="{B5EF6E26-5E04-8DAC-DC35-DBEFEE78B2CF}"/>
                    </a:ext>
                  </a:extLst>
                </p14:cNvPr>
                <p14:cNvContentPartPr/>
                <p14:nvPr/>
              </p14:nvContentPartPr>
              <p14:xfrm>
                <a:off x="5087074" y="918381"/>
                <a:ext cx="37800" cy="33120"/>
              </p14:xfrm>
            </p:contentPart>
          </mc:Choice>
          <mc:Fallback xmlns="">
            <p:pic>
              <p:nvPicPr>
                <p:cNvPr id="127116" name="Ink 127115">
                  <a:extLst>
                    <a:ext uri="{FF2B5EF4-FFF2-40B4-BE49-F238E27FC236}">
                      <a16:creationId xmlns:a16="http://schemas.microsoft.com/office/drawing/2014/main" id="{B5EF6E26-5E04-8DAC-DC35-DBEFEE78B2CF}"/>
                    </a:ext>
                  </a:extLst>
                </p:cNvPr>
                <p:cNvPicPr/>
                <p:nvPr/>
              </p:nvPicPr>
              <p:blipFill>
                <a:blip r:embed="rId323"/>
                <a:stretch>
                  <a:fillRect/>
                </a:stretch>
              </p:blipFill>
              <p:spPr>
                <a:xfrm>
                  <a:off x="5078434" y="909381"/>
                  <a:ext cx="55440" cy="507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24">
            <p14:nvContentPartPr>
              <p14:cNvPr id="127118" name="Ink 127117">
                <a:extLst>
                  <a:ext uri="{FF2B5EF4-FFF2-40B4-BE49-F238E27FC236}">
                    <a16:creationId xmlns:a16="http://schemas.microsoft.com/office/drawing/2014/main" id="{CCF22A7D-6D54-4FBE-E729-4BFFF7D77913}"/>
                  </a:ext>
                </a:extLst>
              </p14:cNvPr>
              <p14:cNvContentPartPr/>
              <p14:nvPr/>
            </p14:nvContentPartPr>
            <p14:xfrm>
              <a:off x="6669274" y="4074501"/>
              <a:ext cx="261000" cy="175320"/>
            </p14:xfrm>
          </p:contentPart>
        </mc:Choice>
        <mc:Fallback xmlns="">
          <p:pic>
            <p:nvPicPr>
              <p:cNvPr id="127118" name="Ink 127117">
                <a:extLst>
                  <a:ext uri="{FF2B5EF4-FFF2-40B4-BE49-F238E27FC236}">
                    <a16:creationId xmlns:a16="http://schemas.microsoft.com/office/drawing/2014/main" id="{CCF22A7D-6D54-4FBE-E729-4BFFF7D77913}"/>
                  </a:ext>
                </a:extLst>
              </p:cNvPr>
              <p:cNvPicPr/>
              <p:nvPr/>
            </p:nvPicPr>
            <p:blipFill>
              <a:blip r:embed="rId325"/>
              <a:stretch>
                <a:fillRect/>
              </a:stretch>
            </p:blipFill>
            <p:spPr>
              <a:xfrm>
                <a:off x="6660634" y="4065861"/>
                <a:ext cx="278640" cy="192960"/>
              </a:xfrm>
              <a:prstGeom prst="rect">
                <a:avLst/>
              </a:prstGeom>
            </p:spPr>
          </p:pic>
        </mc:Fallback>
      </mc:AlternateContent>
      <p:grpSp>
        <p:nvGrpSpPr>
          <p:cNvPr id="127121" name="Group 127120">
            <a:extLst>
              <a:ext uri="{FF2B5EF4-FFF2-40B4-BE49-F238E27FC236}">
                <a16:creationId xmlns:a16="http://schemas.microsoft.com/office/drawing/2014/main" id="{899E092D-30E6-7813-1B49-D9E92DB416EC}"/>
              </a:ext>
            </a:extLst>
          </p:cNvPr>
          <p:cNvGrpSpPr/>
          <p:nvPr/>
        </p:nvGrpSpPr>
        <p:grpSpPr>
          <a:xfrm>
            <a:off x="6529234" y="4421541"/>
            <a:ext cx="327960" cy="261000"/>
            <a:chOff x="6529234" y="4421541"/>
            <a:chExt cx="327960" cy="261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26">
              <p14:nvContentPartPr>
                <p14:cNvPr id="127119" name="Ink 127118">
                  <a:extLst>
                    <a:ext uri="{FF2B5EF4-FFF2-40B4-BE49-F238E27FC236}">
                      <a16:creationId xmlns:a16="http://schemas.microsoft.com/office/drawing/2014/main" id="{D85ED5E8-FF81-38A8-94E1-2A22D1093880}"/>
                    </a:ext>
                  </a:extLst>
                </p14:cNvPr>
                <p14:cNvContentPartPr/>
                <p14:nvPr/>
              </p14:nvContentPartPr>
              <p14:xfrm>
                <a:off x="6529234" y="4421541"/>
                <a:ext cx="327960" cy="261000"/>
              </p14:xfrm>
            </p:contentPart>
          </mc:Choice>
          <mc:Fallback xmlns="">
            <p:pic>
              <p:nvPicPr>
                <p:cNvPr id="127119" name="Ink 127118">
                  <a:extLst>
                    <a:ext uri="{FF2B5EF4-FFF2-40B4-BE49-F238E27FC236}">
                      <a16:creationId xmlns:a16="http://schemas.microsoft.com/office/drawing/2014/main" id="{D85ED5E8-FF81-38A8-94E1-2A22D1093880}"/>
                    </a:ext>
                  </a:extLst>
                </p:cNvPr>
                <p:cNvPicPr/>
                <p:nvPr/>
              </p:nvPicPr>
              <p:blipFill>
                <a:blip r:embed="rId327"/>
                <a:stretch>
                  <a:fillRect/>
                </a:stretch>
              </p:blipFill>
              <p:spPr>
                <a:xfrm>
                  <a:off x="6520594" y="4412541"/>
                  <a:ext cx="345600" cy="27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8">
              <p14:nvContentPartPr>
                <p14:cNvPr id="127120" name="Ink 127119">
                  <a:extLst>
                    <a:ext uri="{FF2B5EF4-FFF2-40B4-BE49-F238E27FC236}">
                      <a16:creationId xmlns:a16="http://schemas.microsoft.com/office/drawing/2014/main" id="{5D1AC856-7E27-5055-9880-AA6AE8F5AE49}"/>
                    </a:ext>
                  </a:extLst>
                </p14:cNvPr>
                <p14:cNvContentPartPr/>
                <p14:nvPr/>
              </p14:nvContentPartPr>
              <p14:xfrm>
                <a:off x="6756034" y="4451781"/>
                <a:ext cx="45720" cy="125640"/>
              </p14:xfrm>
            </p:contentPart>
          </mc:Choice>
          <mc:Fallback xmlns="">
            <p:pic>
              <p:nvPicPr>
                <p:cNvPr id="127120" name="Ink 127119">
                  <a:extLst>
                    <a:ext uri="{FF2B5EF4-FFF2-40B4-BE49-F238E27FC236}">
                      <a16:creationId xmlns:a16="http://schemas.microsoft.com/office/drawing/2014/main" id="{5D1AC856-7E27-5055-9880-AA6AE8F5AE49}"/>
                    </a:ext>
                  </a:extLst>
                </p:cNvPr>
                <p:cNvPicPr/>
                <p:nvPr/>
              </p:nvPicPr>
              <p:blipFill>
                <a:blip r:embed="rId329"/>
                <a:stretch>
                  <a:fillRect/>
                </a:stretch>
              </p:blipFill>
              <p:spPr>
                <a:xfrm>
                  <a:off x="6747034" y="4442781"/>
                  <a:ext cx="63360" cy="1432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30">
            <p14:nvContentPartPr>
              <p14:cNvPr id="127122" name="Ink 127121">
                <a:extLst>
                  <a:ext uri="{FF2B5EF4-FFF2-40B4-BE49-F238E27FC236}">
                    <a16:creationId xmlns:a16="http://schemas.microsoft.com/office/drawing/2014/main" id="{9A2C9489-2041-2A92-ADA2-A5163B0653AA}"/>
                  </a:ext>
                </a:extLst>
              </p14:cNvPr>
              <p14:cNvContentPartPr/>
              <p14:nvPr/>
            </p14:nvContentPartPr>
            <p14:xfrm>
              <a:off x="7233394" y="4850661"/>
              <a:ext cx="3539160" cy="124920"/>
            </p14:xfrm>
          </p:contentPart>
        </mc:Choice>
        <mc:Fallback xmlns="">
          <p:pic>
            <p:nvPicPr>
              <p:cNvPr id="127122" name="Ink 127121">
                <a:extLst>
                  <a:ext uri="{FF2B5EF4-FFF2-40B4-BE49-F238E27FC236}">
                    <a16:creationId xmlns:a16="http://schemas.microsoft.com/office/drawing/2014/main" id="{9A2C9489-2041-2A92-ADA2-A5163B0653AA}"/>
                  </a:ext>
                </a:extLst>
              </p:cNvPr>
              <p:cNvPicPr/>
              <p:nvPr/>
            </p:nvPicPr>
            <p:blipFill>
              <a:blip r:embed="rId331"/>
              <a:stretch>
                <a:fillRect/>
              </a:stretch>
            </p:blipFill>
            <p:spPr>
              <a:xfrm>
                <a:off x="7224754" y="4842021"/>
                <a:ext cx="3556800" cy="142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2">
            <p14:nvContentPartPr>
              <p14:cNvPr id="127123" name="Ink 127122">
                <a:extLst>
                  <a:ext uri="{FF2B5EF4-FFF2-40B4-BE49-F238E27FC236}">
                    <a16:creationId xmlns:a16="http://schemas.microsoft.com/office/drawing/2014/main" id="{A5F8EEB7-2F98-0BEF-B10E-B737F1B4909F}"/>
                  </a:ext>
                </a:extLst>
              </p14:cNvPr>
              <p14:cNvContentPartPr/>
              <p14:nvPr/>
            </p14:nvContentPartPr>
            <p14:xfrm>
              <a:off x="7145914" y="5189781"/>
              <a:ext cx="1581120" cy="133200"/>
            </p14:xfrm>
          </p:contentPart>
        </mc:Choice>
        <mc:Fallback xmlns="">
          <p:pic>
            <p:nvPicPr>
              <p:cNvPr id="127123" name="Ink 127122">
                <a:extLst>
                  <a:ext uri="{FF2B5EF4-FFF2-40B4-BE49-F238E27FC236}">
                    <a16:creationId xmlns:a16="http://schemas.microsoft.com/office/drawing/2014/main" id="{A5F8EEB7-2F98-0BEF-B10E-B737F1B4909F}"/>
                  </a:ext>
                </a:extLst>
              </p:cNvPr>
              <p:cNvPicPr/>
              <p:nvPr/>
            </p:nvPicPr>
            <p:blipFill>
              <a:blip r:embed="rId333"/>
              <a:stretch>
                <a:fillRect/>
              </a:stretch>
            </p:blipFill>
            <p:spPr>
              <a:xfrm>
                <a:off x="7137274" y="5181141"/>
                <a:ext cx="1598760" cy="150840"/>
              </a:xfrm>
              <a:prstGeom prst="rect">
                <a:avLst/>
              </a:prstGeom>
            </p:spPr>
          </p:pic>
        </mc:Fallback>
      </mc:AlternateContent>
      <p:grpSp>
        <p:nvGrpSpPr>
          <p:cNvPr id="127126" name="Group 127125">
            <a:extLst>
              <a:ext uri="{FF2B5EF4-FFF2-40B4-BE49-F238E27FC236}">
                <a16:creationId xmlns:a16="http://schemas.microsoft.com/office/drawing/2014/main" id="{0106BD75-4FCE-5731-1E40-CDECEDB15402}"/>
              </a:ext>
            </a:extLst>
          </p:cNvPr>
          <p:cNvGrpSpPr/>
          <p:nvPr/>
        </p:nvGrpSpPr>
        <p:grpSpPr>
          <a:xfrm>
            <a:off x="7835314" y="3945621"/>
            <a:ext cx="577440" cy="153360"/>
            <a:chOff x="7835314" y="3945621"/>
            <a:chExt cx="577440" cy="153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34">
              <p14:nvContentPartPr>
                <p14:cNvPr id="127124" name="Ink 127123">
                  <a:extLst>
                    <a:ext uri="{FF2B5EF4-FFF2-40B4-BE49-F238E27FC236}">
                      <a16:creationId xmlns:a16="http://schemas.microsoft.com/office/drawing/2014/main" id="{71E2BD5E-D2CD-D436-BA7F-6C9B996DE303}"/>
                    </a:ext>
                  </a:extLst>
                </p14:cNvPr>
                <p14:cNvContentPartPr/>
                <p14:nvPr/>
              </p14:nvContentPartPr>
              <p14:xfrm>
                <a:off x="7835314" y="4042461"/>
                <a:ext cx="145080" cy="56520"/>
              </p14:xfrm>
            </p:contentPart>
          </mc:Choice>
          <mc:Fallback xmlns="">
            <p:pic>
              <p:nvPicPr>
                <p:cNvPr id="127124" name="Ink 127123">
                  <a:extLst>
                    <a:ext uri="{FF2B5EF4-FFF2-40B4-BE49-F238E27FC236}">
                      <a16:creationId xmlns:a16="http://schemas.microsoft.com/office/drawing/2014/main" id="{71E2BD5E-D2CD-D436-BA7F-6C9B996DE303}"/>
                    </a:ext>
                  </a:extLst>
                </p:cNvPr>
                <p:cNvPicPr/>
                <p:nvPr/>
              </p:nvPicPr>
              <p:blipFill>
                <a:blip r:embed="rId335"/>
                <a:stretch>
                  <a:fillRect/>
                </a:stretch>
              </p:blipFill>
              <p:spPr>
                <a:xfrm>
                  <a:off x="7826314" y="4033461"/>
                  <a:ext cx="162720" cy="7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6">
              <p14:nvContentPartPr>
                <p14:cNvPr id="127125" name="Ink 127124">
                  <a:extLst>
                    <a:ext uri="{FF2B5EF4-FFF2-40B4-BE49-F238E27FC236}">
                      <a16:creationId xmlns:a16="http://schemas.microsoft.com/office/drawing/2014/main" id="{E29783B9-EC07-9FAE-0B93-E7DC1C9A0EA5}"/>
                    </a:ext>
                  </a:extLst>
                </p14:cNvPr>
                <p14:cNvContentPartPr/>
                <p14:nvPr/>
              </p14:nvContentPartPr>
              <p14:xfrm>
                <a:off x="7950514" y="3945621"/>
                <a:ext cx="462240" cy="149400"/>
              </p14:xfrm>
            </p:contentPart>
          </mc:Choice>
          <mc:Fallback xmlns="">
            <p:pic>
              <p:nvPicPr>
                <p:cNvPr id="127125" name="Ink 127124">
                  <a:extLst>
                    <a:ext uri="{FF2B5EF4-FFF2-40B4-BE49-F238E27FC236}">
                      <a16:creationId xmlns:a16="http://schemas.microsoft.com/office/drawing/2014/main" id="{E29783B9-EC07-9FAE-0B93-E7DC1C9A0EA5}"/>
                    </a:ext>
                  </a:extLst>
                </p:cNvPr>
                <p:cNvPicPr/>
                <p:nvPr/>
              </p:nvPicPr>
              <p:blipFill>
                <a:blip r:embed="rId337"/>
                <a:stretch>
                  <a:fillRect/>
                </a:stretch>
              </p:blipFill>
              <p:spPr>
                <a:xfrm>
                  <a:off x="7941874" y="3936981"/>
                  <a:ext cx="479880" cy="1670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27132" name="Group 127131">
            <a:extLst>
              <a:ext uri="{FF2B5EF4-FFF2-40B4-BE49-F238E27FC236}">
                <a16:creationId xmlns:a16="http://schemas.microsoft.com/office/drawing/2014/main" id="{EBB82C56-E64D-8BA5-913B-230134CADDC7}"/>
              </a:ext>
            </a:extLst>
          </p:cNvPr>
          <p:cNvGrpSpPr/>
          <p:nvPr/>
        </p:nvGrpSpPr>
        <p:grpSpPr>
          <a:xfrm>
            <a:off x="8107114" y="4340541"/>
            <a:ext cx="307440" cy="110520"/>
            <a:chOff x="8107114" y="4340541"/>
            <a:chExt cx="307440" cy="110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38">
              <p14:nvContentPartPr>
                <p14:cNvPr id="127128" name="Ink 127127">
                  <a:extLst>
                    <a:ext uri="{FF2B5EF4-FFF2-40B4-BE49-F238E27FC236}">
                      <a16:creationId xmlns:a16="http://schemas.microsoft.com/office/drawing/2014/main" id="{1104F62B-E2A2-E7B3-2A85-A4900B02187E}"/>
                    </a:ext>
                  </a:extLst>
                </p14:cNvPr>
                <p14:cNvContentPartPr/>
                <p14:nvPr/>
              </p14:nvContentPartPr>
              <p14:xfrm>
                <a:off x="8107114" y="4401741"/>
                <a:ext cx="238320" cy="33120"/>
              </p14:xfrm>
            </p:contentPart>
          </mc:Choice>
          <mc:Fallback xmlns="">
            <p:pic>
              <p:nvPicPr>
                <p:cNvPr id="127128" name="Ink 127127">
                  <a:extLst>
                    <a:ext uri="{FF2B5EF4-FFF2-40B4-BE49-F238E27FC236}">
                      <a16:creationId xmlns:a16="http://schemas.microsoft.com/office/drawing/2014/main" id="{1104F62B-E2A2-E7B3-2A85-A4900B02187E}"/>
                    </a:ext>
                  </a:extLst>
                </p:cNvPr>
                <p:cNvPicPr/>
                <p:nvPr/>
              </p:nvPicPr>
              <p:blipFill>
                <a:blip r:embed="rId339"/>
                <a:stretch>
                  <a:fillRect/>
                </a:stretch>
              </p:blipFill>
              <p:spPr>
                <a:xfrm>
                  <a:off x="8098114" y="4392741"/>
                  <a:ext cx="255960" cy="5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0">
              <p14:nvContentPartPr>
                <p14:cNvPr id="127129" name="Ink 127128">
                  <a:extLst>
                    <a:ext uri="{FF2B5EF4-FFF2-40B4-BE49-F238E27FC236}">
                      <a16:creationId xmlns:a16="http://schemas.microsoft.com/office/drawing/2014/main" id="{F7C71F33-4CD9-76B1-03C5-5F9ACDE4B196}"/>
                    </a:ext>
                  </a:extLst>
                </p14:cNvPr>
                <p14:cNvContentPartPr/>
                <p14:nvPr/>
              </p14:nvContentPartPr>
              <p14:xfrm>
                <a:off x="8308714" y="4340541"/>
                <a:ext cx="105840" cy="110520"/>
              </p14:xfrm>
            </p:contentPart>
          </mc:Choice>
          <mc:Fallback xmlns="">
            <p:pic>
              <p:nvPicPr>
                <p:cNvPr id="127129" name="Ink 127128">
                  <a:extLst>
                    <a:ext uri="{FF2B5EF4-FFF2-40B4-BE49-F238E27FC236}">
                      <a16:creationId xmlns:a16="http://schemas.microsoft.com/office/drawing/2014/main" id="{F7C71F33-4CD9-76B1-03C5-5F9ACDE4B196}"/>
                    </a:ext>
                  </a:extLst>
                </p:cNvPr>
                <p:cNvPicPr/>
                <p:nvPr/>
              </p:nvPicPr>
              <p:blipFill>
                <a:blip r:embed="rId341"/>
                <a:stretch>
                  <a:fillRect/>
                </a:stretch>
              </p:blipFill>
              <p:spPr>
                <a:xfrm>
                  <a:off x="8300074" y="4331901"/>
                  <a:ext cx="123480" cy="12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2">
              <p14:nvContentPartPr>
                <p14:cNvPr id="127130" name="Ink 127129">
                  <a:extLst>
                    <a:ext uri="{FF2B5EF4-FFF2-40B4-BE49-F238E27FC236}">
                      <a16:creationId xmlns:a16="http://schemas.microsoft.com/office/drawing/2014/main" id="{8B39445C-246F-AEB7-8DB5-AA2A58713648}"/>
                    </a:ext>
                  </a:extLst>
                </p14:cNvPr>
                <p14:cNvContentPartPr/>
                <p14:nvPr/>
              </p14:nvContentPartPr>
              <p14:xfrm>
                <a:off x="8336434" y="4363581"/>
                <a:ext cx="29880" cy="84960"/>
              </p14:xfrm>
            </p:contentPart>
          </mc:Choice>
          <mc:Fallback xmlns="">
            <p:pic>
              <p:nvPicPr>
                <p:cNvPr id="127130" name="Ink 127129">
                  <a:extLst>
                    <a:ext uri="{FF2B5EF4-FFF2-40B4-BE49-F238E27FC236}">
                      <a16:creationId xmlns:a16="http://schemas.microsoft.com/office/drawing/2014/main" id="{8B39445C-246F-AEB7-8DB5-AA2A58713648}"/>
                    </a:ext>
                  </a:extLst>
                </p:cNvPr>
                <p:cNvPicPr/>
                <p:nvPr/>
              </p:nvPicPr>
              <p:blipFill>
                <a:blip r:embed="rId343"/>
                <a:stretch>
                  <a:fillRect/>
                </a:stretch>
              </p:blipFill>
              <p:spPr>
                <a:xfrm>
                  <a:off x="8327794" y="4354581"/>
                  <a:ext cx="47520" cy="1026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27134" name="Group 127133">
            <a:extLst>
              <a:ext uri="{FF2B5EF4-FFF2-40B4-BE49-F238E27FC236}">
                <a16:creationId xmlns:a16="http://schemas.microsoft.com/office/drawing/2014/main" id="{B2D0290C-C6D2-D897-7888-152D3AAA196F}"/>
              </a:ext>
            </a:extLst>
          </p:cNvPr>
          <p:cNvGrpSpPr/>
          <p:nvPr/>
        </p:nvGrpSpPr>
        <p:grpSpPr>
          <a:xfrm>
            <a:off x="8744314" y="3792621"/>
            <a:ext cx="682200" cy="570240"/>
            <a:chOff x="8744314" y="3792621"/>
            <a:chExt cx="682200" cy="5702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44">
              <p14:nvContentPartPr>
                <p14:cNvPr id="127127" name="Ink 127126">
                  <a:extLst>
                    <a:ext uri="{FF2B5EF4-FFF2-40B4-BE49-F238E27FC236}">
                      <a16:creationId xmlns:a16="http://schemas.microsoft.com/office/drawing/2014/main" id="{C0D7128A-4822-89F2-2EA0-7BB72903255E}"/>
                    </a:ext>
                  </a:extLst>
                </p14:cNvPr>
                <p14:cNvContentPartPr/>
                <p14:nvPr/>
              </p14:nvContentPartPr>
              <p14:xfrm>
                <a:off x="8744314" y="3792621"/>
                <a:ext cx="155160" cy="207000"/>
              </p14:xfrm>
            </p:contentPart>
          </mc:Choice>
          <mc:Fallback xmlns="">
            <p:pic>
              <p:nvPicPr>
                <p:cNvPr id="127127" name="Ink 127126">
                  <a:extLst>
                    <a:ext uri="{FF2B5EF4-FFF2-40B4-BE49-F238E27FC236}">
                      <a16:creationId xmlns:a16="http://schemas.microsoft.com/office/drawing/2014/main" id="{C0D7128A-4822-89F2-2EA0-7BB72903255E}"/>
                    </a:ext>
                  </a:extLst>
                </p:cNvPr>
                <p:cNvPicPr/>
                <p:nvPr/>
              </p:nvPicPr>
              <p:blipFill>
                <a:blip r:embed="rId345"/>
                <a:stretch>
                  <a:fillRect/>
                </a:stretch>
              </p:blipFill>
              <p:spPr>
                <a:xfrm>
                  <a:off x="8735674" y="3783621"/>
                  <a:ext cx="172800" cy="22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6">
              <p14:nvContentPartPr>
                <p14:cNvPr id="127131" name="Ink 127130">
                  <a:extLst>
                    <a:ext uri="{FF2B5EF4-FFF2-40B4-BE49-F238E27FC236}">
                      <a16:creationId xmlns:a16="http://schemas.microsoft.com/office/drawing/2014/main" id="{719CE080-46D6-853D-DA37-50E528B88BF5}"/>
                    </a:ext>
                  </a:extLst>
                </p14:cNvPr>
                <p14:cNvContentPartPr/>
                <p14:nvPr/>
              </p14:nvContentPartPr>
              <p14:xfrm>
                <a:off x="8885794" y="4161981"/>
                <a:ext cx="135000" cy="200880"/>
              </p14:xfrm>
            </p:contentPart>
          </mc:Choice>
          <mc:Fallback xmlns="">
            <p:pic>
              <p:nvPicPr>
                <p:cNvPr id="127131" name="Ink 127130">
                  <a:extLst>
                    <a:ext uri="{FF2B5EF4-FFF2-40B4-BE49-F238E27FC236}">
                      <a16:creationId xmlns:a16="http://schemas.microsoft.com/office/drawing/2014/main" id="{719CE080-46D6-853D-DA37-50E528B88BF5}"/>
                    </a:ext>
                  </a:extLst>
                </p:cNvPr>
                <p:cNvPicPr/>
                <p:nvPr/>
              </p:nvPicPr>
              <p:blipFill>
                <a:blip r:embed="rId347"/>
                <a:stretch>
                  <a:fillRect/>
                </a:stretch>
              </p:blipFill>
              <p:spPr>
                <a:xfrm>
                  <a:off x="8876794" y="4152981"/>
                  <a:ext cx="152640" cy="21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8">
              <p14:nvContentPartPr>
                <p14:cNvPr id="127133" name="Ink 127132">
                  <a:extLst>
                    <a:ext uri="{FF2B5EF4-FFF2-40B4-BE49-F238E27FC236}">
                      <a16:creationId xmlns:a16="http://schemas.microsoft.com/office/drawing/2014/main" id="{8FC44D93-ED90-622F-BD36-A7298C0AAEA1}"/>
                    </a:ext>
                  </a:extLst>
                </p14:cNvPr>
                <p14:cNvContentPartPr/>
                <p14:nvPr/>
              </p14:nvContentPartPr>
              <p14:xfrm>
                <a:off x="9223114" y="3860301"/>
                <a:ext cx="203400" cy="231480"/>
              </p14:xfrm>
            </p:contentPart>
          </mc:Choice>
          <mc:Fallback xmlns="">
            <p:pic>
              <p:nvPicPr>
                <p:cNvPr id="127133" name="Ink 127132">
                  <a:extLst>
                    <a:ext uri="{FF2B5EF4-FFF2-40B4-BE49-F238E27FC236}">
                      <a16:creationId xmlns:a16="http://schemas.microsoft.com/office/drawing/2014/main" id="{8FC44D93-ED90-622F-BD36-A7298C0AAEA1}"/>
                    </a:ext>
                  </a:extLst>
                </p:cNvPr>
                <p:cNvPicPr/>
                <p:nvPr/>
              </p:nvPicPr>
              <p:blipFill>
                <a:blip r:embed="rId349"/>
                <a:stretch>
                  <a:fillRect/>
                </a:stretch>
              </p:blipFill>
              <p:spPr>
                <a:xfrm>
                  <a:off x="9214474" y="3851301"/>
                  <a:ext cx="221040" cy="2491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27147" name="Group 127146">
            <a:extLst>
              <a:ext uri="{FF2B5EF4-FFF2-40B4-BE49-F238E27FC236}">
                <a16:creationId xmlns:a16="http://schemas.microsoft.com/office/drawing/2014/main" id="{43CACB31-C273-32BA-CC9D-01CD6C6F8C2D}"/>
              </a:ext>
            </a:extLst>
          </p:cNvPr>
          <p:cNvGrpSpPr/>
          <p:nvPr/>
        </p:nvGrpSpPr>
        <p:grpSpPr>
          <a:xfrm>
            <a:off x="9777514" y="3731421"/>
            <a:ext cx="1107360" cy="670320"/>
            <a:chOff x="9777514" y="3731421"/>
            <a:chExt cx="1107360" cy="670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50">
              <p14:nvContentPartPr>
                <p14:cNvPr id="127135" name="Ink 127134">
                  <a:extLst>
                    <a:ext uri="{FF2B5EF4-FFF2-40B4-BE49-F238E27FC236}">
                      <a16:creationId xmlns:a16="http://schemas.microsoft.com/office/drawing/2014/main" id="{1DCC1D72-AC91-1EA9-9A70-344644099A40}"/>
                    </a:ext>
                  </a:extLst>
                </p14:cNvPr>
                <p14:cNvContentPartPr/>
                <p14:nvPr/>
              </p14:nvContentPartPr>
              <p14:xfrm>
                <a:off x="9817114" y="3731421"/>
                <a:ext cx="127440" cy="270360"/>
              </p14:xfrm>
            </p:contentPart>
          </mc:Choice>
          <mc:Fallback xmlns="">
            <p:pic>
              <p:nvPicPr>
                <p:cNvPr id="127135" name="Ink 127134">
                  <a:extLst>
                    <a:ext uri="{FF2B5EF4-FFF2-40B4-BE49-F238E27FC236}">
                      <a16:creationId xmlns:a16="http://schemas.microsoft.com/office/drawing/2014/main" id="{1DCC1D72-AC91-1EA9-9A70-344644099A40}"/>
                    </a:ext>
                  </a:extLst>
                </p:cNvPr>
                <p:cNvPicPr/>
                <p:nvPr/>
              </p:nvPicPr>
              <p:blipFill>
                <a:blip r:embed="rId351"/>
                <a:stretch>
                  <a:fillRect/>
                </a:stretch>
              </p:blipFill>
              <p:spPr>
                <a:xfrm>
                  <a:off x="9808474" y="3722421"/>
                  <a:ext cx="145080" cy="28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2">
              <p14:nvContentPartPr>
                <p14:cNvPr id="127136" name="Ink 127135">
                  <a:extLst>
                    <a:ext uri="{FF2B5EF4-FFF2-40B4-BE49-F238E27FC236}">
                      <a16:creationId xmlns:a16="http://schemas.microsoft.com/office/drawing/2014/main" id="{57569FC0-E0AF-1E43-42C8-010C3C713AB3}"/>
                    </a:ext>
                  </a:extLst>
                </p14:cNvPr>
                <p14:cNvContentPartPr/>
                <p14:nvPr/>
              </p14:nvContentPartPr>
              <p14:xfrm>
                <a:off x="9777514" y="3941301"/>
                <a:ext cx="106200" cy="50760"/>
              </p14:xfrm>
            </p:contentPart>
          </mc:Choice>
          <mc:Fallback xmlns="">
            <p:pic>
              <p:nvPicPr>
                <p:cNvPr id="127136" name="Ink 127135">
                  <a:extLst>
                    <a:ext uri="{FF2B5EF4-FFF2-40B4-BE49-F238E27FC236}">
                      <a16:creationId xmlns:a16="http://schemas.microsoft.com/office/drawing/2014/main" id="{57569FC0-E0AF-1E43-42C8-010C3C713AB3}"/>
                    </a:ext>
                  </a:extLst>
                </p:cNvPr>
                <p:cNvPicPr/>
                <p:nvPr/>
              </p:nvPicPr>
              <p:blipFill>
                <a:blip r:embed="rId353"/>
                <a:stretch>
                  <a:fillRect/>
                </a:stretch>
              </p:blipFill>
              <p:spPr>
                <a:xfrm>
                  <a:off x="9768874" y="3932661"/>
                  <a:ext cx="123840" cy="68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4">
              <p14:nvContentPartPr>
                <p14:cNvPr id="127138" name="Ink 127137">
                  <a:extLst>
                    <a:ext uri="{FF2B5EF4-FFF2-40B4-BE49-F238E27FC236}">
                      <a16:creationId xmlns:a16="http://schemas.microsoft.com/office/drawing/2014/main" id="{BFAB1D6A-0DC0-FFF7-F859-796BCD4F6594}"/>
                    </a:ext>
                  </a:extLst>
                </p14:cNvPr>
                <p14:cNvContentPartPr/>
                <p14:nvPr/>
              </p14:nvContentPartPr>
              <p14:xfrm>
                <a:off x="9919354" y="3895581"/>
                <a:ext cx="291960" cy="87480"/>
              </p14:xfrm>
            </p:contentPart>
          </mc:Choice>
          <mc:Fallback xmlns="">
            <p:pic>
              <p:nvPicPr>
                <p:cNvPr id="127138" name="Ink 127137">
                  <a:extLst>
                    <a:ext uri="{FF2B5EF4-FFF2-40B4-BE49-F238E27FC236}">
                      <a16:creationId xmlns:a16="http://schemas.microsoft.com/office/drawing/2014/main" id="{BFAB1D6A-0DC0-FFF7-F859-796BCD4F6594}"/>
                    </a:ext>
                  </a:extLst>
                </p:cNvPr>
                <p:cNvPicPr/>
                <p:nvPr/>
              </p:nvPicPr>
              <p:blipFill>
                <a:blip r:embed="rId355"/>
                <a:stretch>
                  <a:fillRect/>
                </a:stretch>
              </p:blipFill>
              <p:spPr>
                <a:xfrm>
                  <a:off x="9910714" y="3886581"/>
                  <a:ext cx="309600" cy="10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6">
              <p14:nvContentPartPr>
                <p14:cNvPr id="127139" name="Ink 127138">
                  <a:extLst>
                    <a:ext uri="{FF2B5EF4-FFF2-40B4-BE49-F238E27FC236}">
                      <a16:creationId xmlns:a16="http://schemas.microsoft.com/office/drawing/2014/main" id="{11582876-C495-95C2-48B7-7C1300A5BBAA}"/>
                    </a:ext>
                  </a:extLst>
                </p14:cNvPr>
                <p14:cNvContentPartPr/>
                <p14:nvPr/>
              </p14:nvContentPartPr>
              <p14:xfrm>
                <a:off x="10170994" y="3843741"/>
                <a:ext cx="15480" cy="10080"/>
              </p14:xfrm>
            </p:contentPart>
          </mc:Choice>
          <mc:Fallback xmlns="">
            <p:pic>
              <p:nvPicPr>
                <p:cNvPr id="127139" name="Ink 127138">
                  <a:extLst>
                    <a:ext uri="{FF2B5EF4-FFF2-40B4-BE49-F238E27FC236}">
                      <a16:creationId xmlns:a16="http://schemas.microsoft.com/office/drawing/2014/main" id="{11582876-C495-95C2-48B7-7C1300A5BBAA}"/>
                    </a:ext>
                  </a:extLst>
                </p:cNvPr>
                <p:cNvPicPr/>
                <p:nvPr/>
              </p:nvPicPr>
              <p:blipFill>
                <a:blip r:embed="rId357"/>
                <a:stretch>
                  <a:fillRect/>
                </a:stretch>
              </p:blipFill>
              <p:spPr>
                <a:xfrm>
                  <a:off x="10161994" y="3834741"/>
                  <a:ext cx="33120" cy="2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8">
              <p14:nvContentPartPr>
                <p14:cNvPr id="127140" name="Ink 127139">
                  <a:extLst>
                    <a:ext uri="{FF2B5EF4-FFF2-40B4-BE49-F238E27FC236}">
                      <a16:creationId xmlns:a16="http://schemas.microsoft.com/office/drawing/2014/main" id="{358B2179-37F2-00EF-133E-EC3F7B3C9E2D}"/>
                    </a:ext>
                  </a:extLst>
                </p14:cNvPr>
                <p14:cNvContentPartPr/>
                <p14:nvPr/>
              </p14:nvContentPartPr>
              <p14:xfrm>
                <a:off x="10292674" y="3856701"/>
                <a:ext cx="164160" cy="71280"/>
              </p14:xfrm>
            </p:contentPart>
          </mc:Choice>
          <mc:Fallback xmlns="">
            <p:pic>
              <p:nvPicPr>
                <p:cNvPr id="127140" name="Ink 127139">
                  <a:extLst>
                    <a:ext uri="{FF2B5EF4-FFF2-40B4-BE49-F238E27FC236}">
                      <a16:creationId xmlns:a16="http://schemas.microsoft.com/office/drawing/2014/main" id="{358B2179-37F2-00EF-133E-EC3F7B3C9E2D}"/>
                    </a:ext>
                  </a:extLst>
                </p:cNvPr>
                <p:cNvPicPr/>
                <p:nvPr/>
              </p:nvPicPr>
              <p:blipFill>
                <a:blip r:embed="rId359"/>
                <a:stretch>
                  <a:fillRect/>
                </a:stretch>
              </p:blipFill>
              <p:spPr>
                <a:xfrm>
                  <a:off x="10283674" y="3847701"/>
                  <a:ext cx="181800" cy="8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0">
              <p14:nvContentPartPr>
                <p14:cNvPr id="127141" name="Ink 127140">
                  <a:extLst>
                    <a:ext uri="{FF2B5EF4-FFF2-40B4-BE49-F238E27FC236}">
                      <a16:creationId xmlns:a16="http://schemas.microsoft.com/office/drawing/2014/main" id="{28AA5AD1-F984-866E-EEEE-617ECE9BC98B}"/>
                    </a:ext>
                  </a:extLst>
                </p14:cNvPr>
                <p14:cNvContentPartPr/>
                <p14:nvPr/>
              </p14:nvContentPartPr>
              <p14:xfrm>
                <a:off x="10705594" y="3815661"/>
                <a:ext cx="179280" cy="91440"/>
              </p14:xfrm>
            </p:contentPart>
          </mc:Choice>
          <mc:Fallback xmlns="">
            <p:pic>
              <p:nvPicPr>
                <p:cNvPr id="127141" name="Ink 127140">
                  <a:extLst>
                    <a:ext uri="{FF2B5EF4-FFF2-40B4-BE49-F238E27FC236}">
                      <a16:creationId xmlns:a16="http://schemas.microsoft.com/office/drawing/2014/main" id="{28AA5AD1-F984-866E-EEEE-617ECE9BC98B}"/>
                    </a:ext>
                  </a:extLst>
                </p:cNvPr>
                <p:cNvPicPr/>
                <p:nvPr/>
              </p:nvPicPr>
              <p:blipFill>
                <a:blip r:embed="rId361"/>
                <a:stretch>
                  <a:fillRect/>
                </a:stretch>
              </p:blipFill>
              <p:spPr>
                <a:xfrm>
                  <a:off x="10696594" y="3807021"/>
                  <a:ext cx="196920" cy="10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2">
              <p14:nvContentPartPr>
                <p14:cNvPr id="127142" name="Ink 127141">
                  <a:extLst>
                    <a:ext uri="{FF2B5EF4-FFF2-40B4-BE49-F238E27FC236}">
                      <a16:creationId xmlns:a16="http://schemas.microsoft.com/office/drawing/2014/main" id="{C724E707-F6B7-30CF-412E-DD1EF05AC490}"/>
                    </a:ext>
                  </a:extLst>
                </p14:cNvPr>
                <p14:cNvContentPartPr/>
                <p14:nvPr/>
              </p14:nvContentPartPr>
              <p14:xfrm>
                <a:off x="10330114" y="4079901"/>
                <a:ext cx="101520" cy="321840"/>
              </p14:xfrm>
            </p:contentPart>
          </mc:Choice>
          <mc:Fallback xmlns="">
            <p:pic>
              <p:nvPicPr>
                <p:cNvPr id="127142" name="Ink 127141">
                  <a:extLst>
                    <a:ext uri="{FF2B5EF4-FFF2-40B4-BE49-F238E27FC236}">
                      <a16:creationId xmlns:a16="http://schemas.microsoft.com/office/drawing/2014/main" id="{C724E707-F6B7-30CF-412E-DD1EF05AC490}"/>
                    </a:ext>
                  </a:extLst>
                </p:cNvPr>
                <p:cNvPicPr/>
                <p:nvPr/>
              </p:nvPicPr>
              <p:blipFill>
                <a:blip r:embed="rId363"/>
                <a:stretch>
                  <a:fillRect/>
                </a:stretch>
              </p:blipFill>
              <p:spPr>
                <a:xfrm>
                  <a:off x="10321114" y="4070901"/>
                  <a:ext cx="119160" cy="33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4">
              <p14:nvContentPartPr>
                <p14:cNvPr id="127143" name="Ink 127142">
                  <a:extLst>
                    <a:ext uri="{FF2B5EF4-FFF2-40B4-BE49-F238E27FC236}">
                      <a16:creationId xmlns:a16="http://schemas.microsoft.com/office/drawing/2014/main" id="{503E87D5-FE78-FFCE-4DAF-CEB8F7016E12}"/>
                    </a:ext>
                  </a:extLst>
                </p14:cNvPr>
                <p14:cNvContentPartPr/>
                <p14:nvPr/>
              </p14:nvContentPartPr>
              <p14:xfrm>
                <a:off x="10244794" y="4284381"/>
                <a:ext cx="206640" cy="93600"/>
              </p14:xfrm>
            </p:contentPart>
          </mc:Choice>
          <mc:Fallback xmlns="">
            <p:pic>
              <p:nvPicPr>
                <p:cNvPr id="127143" name="Ink 127142">
                  <a:extLst>
                    <a:ext uri="{FF2B5EF4-FFF2-40B4-BE49-F238E27FC236}">
                      <a16:creationId xmlns:a16="http://schemas.microsoft.com/office/drawing/2014/main" id="{503E87D5-FE78-FFCE-4DAF-CEB8F7016E12}"/>
                    </a:ext>
                  </a:extLst>
                </p:cNvPr>
                <p:cNvPicPr/>
                <p:nvPr/>
              </p:nvPicPr>
              <p:blipFill>
                <a:blip r:embed="rId365"/>
                <a:stretch>
                  <a:fillRect/>
                </a:stretch>
              </p:blipFill>
              <p:spPr>
                <a:xfrm>
                  <a:off x="10236154" y="4275741"/>
                  <a:ext cx="224280" cy="11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6">
              <p14:nvContentPartPr>
                <p14:cNvPr id="127144" name="Ink 127143">
                  <a:extLst>
                    <a:ext uri="{FF2B5EF4-FFF2-40B4-BE49-F238E27FC236}">
                      <a16:creationId xmlns:a16="http://schemas.microsoft.com/office/drawing/2014/main" id="{6A38298E-BDA4-BB31-2A28-F32D5EDB6C53}"/>
                    </a:ext>
                  </a:extLst>
                </p14:cNvPr>
                <p14:cNvContentPartPr/>
                <p14:nvPr/>
              </p14:nvContentPartPr>
              <p14:xfrm>
                <a:off x="10492474" y="4081701"/>
                <a:ext cx="325080" cy="257400"/>
              </p14:xfrm>
            </p:contentPart>
          </mc:Choice>
          <mc:Fallback xmlns="">
            <p:pic>
              <p:nvPicPr>
                <p:cNvPr id="127144" name="Ink 127143">
                  <a:extLst>
                    <a:ext uri="{FF2B5EF4-FFF2-40B4-BE49-F238E27FC236}">
                      <a16:creationId xmlns:a16="http://schemas.microsoft.com/office/drawing/2014/main" id="{6A38298E-BDA4-BB31-2A28-F32D5EDB6C53}"/>
                    </a:ext>
                  </a:extLst>
                </p:cNvPr>
                <p:cNvPicPr/>
                <p:nvPr/>
              </p:nvPicPr>
              <p:blipFill>
                <a:blip r:embed="rId367"/>
                <a:stretch>
                  <a:fillRect/>
                </a:stretch>
              </p:blipFill>
              <p:spPr>
                <a:xfrm>
                  <a:off x="10483834" y="4072701"/>
                  <a:ext cx="342720" cy="27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8">
              <p14:nvContentPartPr>
                <p14:cNvPr id="127145" name="Ink 127144">
                  <a:extLst>
                    <a:ext uri="{FF2B5EF4-FFF2-40B4-BE49-F238E27FC236}">
                      <a16:creationId xmlns:a16="http://schemas.microsoft.com/office/drawing/2014/main" id="{DFBBAA01-94FE-43FC-C086-2BD4AD864E23}"/>
                    </a:ext>
                  </a:extLst>
                </p14:cNvPr>
                <p14:cNvContentPartPr/>
                <p14:nvPr/>
              </p14:nvContentPartPr>
              <p14:xfrm>
                <a:off x="10702714" y="4134621"/>
                <a:ext cx="126360" cy="56880"/>
              </p14:xfrm>
            </p:contentPart>
          </mc:Choice>
          <mc:Fallback xmlns="">
            <p:pic>
              <p:nvPicPr>
                <p:cNvPr id="127145" name="Ink 127144">
                  <a:extLst>
                    <a:ext uri="{FF2B5EF4-FFF2-40B4-BE49-F238E27FC236}">
                      <a16:creationId xmlns:a16="http://schemas.microsoft.com/office/drawing/2014/main" id="{DFBBAA01-94FE-43FC-C086-2BD4AD864E23}"/>
                    </a:ext>
                  </a:extLst>
                </p:cNvPr>
                <p:cNvPicPr/>
                <p:nvPr/>
              </p:nvPicPr>
              <p:blipFill>
                <a:blip r:embed="rId369"/>
                <a:stretch>
                  <a:fillRect/>
                </a:stretch>
              </p:blipFill>
              <p:spPr>
                <a:xfrm>
                  <a:off x="10693714" y="4125981"/>
                  <a:ext cx="144000" cy="7452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1188872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8A6C62-02B2-4D48-BD5D-BE0FC54A0BA4}"/>
              </a:ext>
            </a:extLst>
          </p:cNvPr>
          <p:cNvSpPr txBox="1"/>
          <p:nvPr/>
        </p:nvSpPr>
        <p:spPr>
          <a:xfrm>
            <a:off x="0" y="31302"/>
            <a:ext cx="18264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Key Points: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18A9258-8B2A-46E5-BCEA-D03BD98550F5}"/>
              </a:ext>
            </a:extLst>
          </p:cNvPr>
          <p:cNvSpPr/>
          <p:nvPr/>
        </p:nvSpPr>
        <p:spPr>
          <a:xfrm>
            <a:off x="431800" y="1143000"/>
            <a:ext cx="74676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Enzymes:</a:t>
            </a:r>
          </a:p>
          <a:p>
            <a:pPr marL="569899" lvl="1" indent="-112711"/>
            <a:r>
              <a:rPr lang="en-US" sz="2000" dirty="0"/>
              <a:t>Enzymes bind substrates (S), forming (ES) complex in active site, converting to P, releasing P.</a:t>
            </a:r>
          </a:p>
          <a:p>
            <a:pPr marL="569899" lvl="1" indent="-112711"/>
            <a:r>
              <a:rPr lang="en-US" sz="2000" dirty="0"/>
              <a:t>Rate enhancement since the transition state complex (EX) forms more readily with enzymes due to:</a:t>
            </a:r>
          </a:p>
          <a:p>
            <a:pPr marL="742932" lvl="1" indent="-285744">
              <a:buFont typeface="Arial" panose="020B0604020202020204" pitchFamily="34" charset="0"/>
              <a:buChar char="•"/>
            </a:pPr>
            <a:r>
              <a:rPr lang="en-US" sz="2000" dirty="0"/>
              <a:t>Bringing substrates and functional groups on the enzyme together by binding (less entropy change)</a:t>
            </a:r>
          </a:p>
          <a:p>
            <a:pPr marL="742932" lvl="1" indent="-285744">
              <a:buFont typeface="Arial" panose="020B0604020202020204" pitchFamily="34" charset="0"/>
              <a:buChar char="•"/>
            </a:pPr>
            <a:r>
              <a:rPr lang="en-US" sz="2000" dirty="0"/>
              <a:t>Directly lowering energy of transition state (X) through favorable interactions that are unique to the transition state, such as forming unique hydrogen bonds.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6CC5E1F-048B-30C4-A267-9131EE779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5EC3F-DDDF-48C2-9A06-4B86FFCC81C8}" type="datetime1">
              <a:rPr lang="en-US" smtClean="0"/>
              <a:t>8/20/2023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367F8B1-F4A0-8D0C-8B51-0273E1FDFE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 &amp; D - Lec 2 - Fall 2023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839C8B-EAC1-A73C-9F2D-3953A2C4BF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28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2D1F62B1-F55F-BDAE-2ECC-2289FFAB8449}"/>
                  </a:ext>
                </a:extLst>
              </p14:cNvPr>
              <p14:cNvContentPartPr/>
              <p14:nvPr/>
            </p14:nvContentPartPr>
            <p14:xfrm>
              <a:off x="3608602" y="1797501"/>
              <a:ext cx="175680" cy="399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2D1F62B1-F55F-BDAE-2ECC-2289FFAB8449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599962" y="1788501"/>
                <a:ext cx="193320" cy="57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927DDF00-859B-B477-862B-6DD9F5D42427}"/>
                  </a:ext>
                </a:extLst>
              </p14:cNvPr>
              <p14:cNvContentPartPr/>
              <p14:nvPr/>
            </p14:nvContentPartPr>
            <p14:xfrm>
              <a:off x="5058322" y="1784541"/>
              <a:ext cx="147240" cy="1152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927DDF00-859B-B477-862B-6DD9F5D42427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049322" y="1775541"/>
                <a:ext cx="164880" cy="29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B6EE04BD-D7A3-2B33-308D-B62229416193}"/>
                  </a:ext>
                </a:extLst>
              </p14:cNvPr>
              <p14:cNvContentPartPr/>
              <p14:nvPr/>
            </p14:nvContentPartPr>
            <p14:xfrm>
              <a:off x="2486482" y="2111061"/>
              <a:ext cx="115200" cy="1404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B6EE04BD-D7A3-2B33-308D-B62229416193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477482" y="2102421"/>
                <a:ext cx="132840" cy="3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C330DAD0-0583-5510-2E48-98A4DD16ACDB}"/>
                  </a:ext>
                </a:extLst>
              </p14:cNvPr>
              <p14:cNvContentPartPr/>
              <p14:nvPr/>
            </p14:nvContentPartPr>
            <p14:xfrm>
              <a:off x="3747562" y="2113221"/>
              <a:ext cx="134280" cy="4716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C330DAD0-0583-5510-2E48-98A4DD16ACDB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738922" y="2104581"/>
                <a:ext cx="151920" cy="64800"/>
              </a:xfrm>
              <a:prstGeom prst="rect">
                <a:avLst/>
              </a:prstGeom>
            </p:spPr>
          </p:pic>
        </mc:Fallback>
      </mc:AlternateContent>
      <p:grpSp>
        <p:nvGrpSpPr>
          <p:cNvPr id="16" name="Group 15">
            <a:extLst>
              <a:ext uri="{FF2B5EF4-FFF2-40B4-BE49-F238E27FC236}">
                <a16:creationId xmlns:a16="http://schemas.microsoft.com/office/drawing/2014/main" id="{C4C95084-6E3C-8978-067C-0B60A7F78C2F}"/>
              </a:ext>
            </a:extLst>
          </p:cNvPr>
          <p:cNvGrpSpPr/>
          <p:nvPr/>
        </p:nvGrpSpPr>
        <p:grpSpPr>
          <a:xfrm>
            <a:off x="6432082" y="1697421"/>
            <a:ext cx="1926720" cy="771120"/>
            <a:chOff x="6432082" y="1697421"/>
            <a:chExt cx="1926720" cy="771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86807B4F-02BF-A63E-6C62-39AB5129B25F}"/>
                    </a:ext>
                  </a:extLst>
                </p14:cNvPr>
                <p14:cNvContentPartPr/>
                <p14:nvPr/>
              </p14:nvContentPartPr>
              <p14:xfrm>
                <a:off x="6432082" y="1978581"/>
                <a:ext cx="595800" cy="489960"/>
              </p14:xfrm>
            </p:contentPart>
          </mc:Choice>
          <mc:Fallback xmlns=""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86807B4F-02BF-A63E-6C62-39AB5129B25F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6423442" y="1969941"/>
                  <a:ext cx="613440" cy="50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45CC3A0E-5966-9094-ECC1-291A382E2FE3}"/>
                    </a:ext>
                  </a:extLst>
                </p14:cNvPr>
                <p14:cNvContentPartPr/>
                <p14:nvPr/>
              </p14:nvContentPartPr>
              <p14:xfrm>
                <a:off x="6977122" y="2035461"/>
                <a:ext cx="410760" cy="12816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45CC3A0E-5966-9094-ECC1-291A382E2FE3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6968482" y="2026461"/>
                  <a:ext cx="428400" cy="14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770858B4-B83C-2DDE-126E-5511E5B14890}"/>
                    </a:ext>
                  </a:extLst>
                </p14:cNvPr>
                <p14:cNvContentPartPr/>
                <p14:nvPr/>
              </p14:nvContentPartPr>
              <p14:xfrm>
                <a:off x="7553482" y="1834941"/>
                <a:ext cx="411840" cy="21024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770858B4-B83C-2DDE-126E-5511E5B14890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7544842" y="1826301"/>
                  <a:ext cx="429480" cy="22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2FA4B38C-73FA-B9E5-E539-A7D6891B8615}"/>
                    </a:ext>
                  </a:extLst>
                </p14:cNvPr>
                <p14:cNvContentPartPr/>
                <p14:nvPr/>
              </p14:nvContentPartPr>
              <p14:xfrm>
                <a:off x="7950922" y="1760421"/>
                <a:ext cx="169920" cy="83520"/>
              </p14:xfrm>
            </p:contentPart>
          </mc:Choice>
          <mc:Fallback xmlns=""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2FA4B38C-73FA-B9E5-E539-A7D6891B8615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7942282" y="1751421"/>
                  <a:ext cx="187560" cy="10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F16858B9-FC6E-DCCE-1D38-182E92B15341}"/>
                    </a:ext>
                  </a:extLst>
                </p14:cNvPr>
                <p14:cNvContentPartPr/>
                <p14:nvPr/>
              </p14:nvContentPartPr>
              <p14:xfrm>
                <a:off x="8143162" y="1697421"/>
                <a:ext cx="215640" cy="15012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F16858B9-FC6E-DCCE-1D38-182E92B15341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8134162" y="1688781"/>
                  <a:ext cx="233280" cy="1677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CB327444-9787-30B7-4291-5B9F7296B22E}"/>
                  </a:ext>
                </a:extLst>
              </p14:cNvPr>
              <p14:cNvContentPartPr/>
              <p14:nvPr/>
            </p14:nvContentPartPr>
            <p14:xfrm>
              <a:off x="7193842" y="2819181"/>
              <a:ext cx="314640" cy="226080"/>
            </p14:xfrm>
          </p:contentPart>
        </mc:Choice>
        <mc:Fallback xmlns=""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CB327444-9787-30B7-4291-5B9F7296B22E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7184842" y="2810181"/>
                <a:ext cx="332280" cy="243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AA96D1E3-C727-1E02-57FE-30D04164803B}"/>
                  </a:ext>
                </a:extLst>
              </p14:cNvPr>
              <p14:cNvContentPartPr/>
              <p14:nvPr/>
            </p14:nvContentPartPr>
            <p14:xfrm>
              <a:off x="7470322" y="3424701"/>
              <a:ext cx="326880" cy="22392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AA96D1E3-C727-1E02-57FE-30D04164803B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7461322" y="3416061"/>
                <a:ext cx="344520" cy="241560"/>
              </a:xfrm>
              <a:prstGeom prst="rect">
                <a:avLst/>
              </a:prstGeom>
            </p:spPr>
          </p:pic>
        </mc:Fallback>
      </mc:AlternateContent>
      <p:grpSp>
        <p:nvGrpSpPr>
          <p:cNvPr id="39" name="Group 38">
            <a:extLst>
              <a:ext uri="{FF2B5EF4-FFF2-40B4-BE49-F238E27FC236}">
                <a16:creationId xmlns:a16="http://schemas.microsoft.com/office/drawing/2014/main" id="{3B3A7634-7EAC-6239-0425-1E8483C9EE4B}"/>
              </a:ext>
            </a:extLst>
          </p:cNvPr>
          <p:cNvGrpSpPr/>
          <p:nvPr/>
        </p:nvGrpSpPr>
        <p:grpSpPr>
          <a:xfrm>
            <a:off x="8088442" y="4114101"/>
            <a:ext cx="1558080" cy="1787040"/>
            <a:chOff x="8088442" y="4114101"/>
            <a:chExt cx="1558080" cy="17870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CC87C8B8-A6E1-9C77-6460-89EAF187FF45}"/>
                    </a:ext>
                  </a:extLst>
                </p14:cNvPr>
                <p14:cNvContentPartPr/>
                <p14:nvPr/>
              </p14:nvContentPartPr>
              <p14:xfrm>
                <a:off x="8088442" y="4364301"/>
                <a:ext cx="182160" cy="32724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CC87C8B8-A6E1-9C77-6460-89EAF187FF45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8079442" y="4355661"/>
                  <a:ext cx="199800" cy="34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89F216F6-6BB1-BEB0-37DE-B16C7526BDC2}"/>
                    </a:ext>
                  </a:extLst>
                </p14:cNvPr>
                <p14:cNvContentPartPr/>
                <p14:nvPr/>
              </p14:nvContentPartPr>
              <p14:xfrm>
                <a:off x="8336482" y="4302021"/>
                <a:ext cx="15480" cy="5904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89F216F6-6BB1-BEB0-37DE-B16C7526BDC2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8327482" y="4293021"/>
                  <a:ext cx="33120" cy="7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9AD3EC9F-9EB7-8B56-F1B0-46D7BBD4C621}"/>
                    </a:ext>
                  </a:extLst>
                </p14:cNvPr>
                <p14:cNvContentPartPr/>
                <p14:nvPr/>
              </p14:nvContentPartPr>
              <p14:xfrm>
                <a:off x="8373202" y="4496781"/>
                <a:ext cx="7560" cy="2520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9AD3EC9F-9EB7-8B56-F1B0-46D7BBD4C621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8364202" y="4488141"/>
                  <a:ext cx="25200" cy="4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27715BDA-4DE4-6542-D354-D12BB6DC3141}"/>
                    </a:ext>
                  </a:extLst>
                </p14:cNvPr>
                <p14:cNvContentPartPr/>
                <p14:nvPr/>
              </p14:nvContentPartPr>
              <p14:xfrm>
                <a:off x="8205802" y="4114101"/>
                <a:ext cx="366840" cy="81324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27715BDA-4DE4-6542-D354-D12BB6DC3141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8197162" y="4105101"/>
                  <a:ext cx="384480" cy="83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EF63AA1A-AC2D-AF91-03F1-4525BB2DD223}"/>
                    </a:ext>
                  </a:extLst>
                </p14:cNvPr>
                <p14:cNvContentPartPr/>
                <p14:nvPr/>
              </p14:nvContentPartPr>
              <p14:xfrm>
                <a:off x="8388322" y="4252341"/>
                <a:ext cx="38160" cy="27036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EF63AA1A-AC2D-AF91-03F1-4525BB2DD223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8379682" y="4243341"/>
                  <a:ext cx="55800" cy="28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A76F8191-A1E3-BE44-A22F-2DB1516C1D2D}"/>
                    </a:ext>
                  </a:extLst>
                </p14:cNvPr>
                <p14:cNvContentPartPr/>
                <p14:nvPr/>
              </p14:nvContentPartPr>
              <p14:xfrm>
                <a:off x="8313802" y="4939581"/>
                <a:ext cx="108000" cy="9972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A76F8191-A1E3-BE44-A22F-2DB1516C1D2D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8304802" y="4930581"/>
                  <a:ext cx="125640" cy="11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8DEB1ED4-6C41-04C9-30FF-295FD018D832}"/>
                    </a:ext>
                  </a:extLst>
                </p14:cNvPr>
                <p14:cNvContentPartPr/>
                <p14:nvPr/>
              </p14:nvContentPartPr>
              <p14:xfrm>
                <a:off x="8331082" y="4997181"/>
                <a:ext cx="128160" cy="15228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8DEB1ED4-6C41-04C9-30FF-295FD018D832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8322442" y="4988181"/>
                  <a:ext cx="145800" cy="16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3A6C358C-8F4E-E313-4777-5A29714E8F3C}"/>
                    </a:ext>
                  </a:extLst>
                </p14:cNvPr>
                <p14:cNvContentPartPr/>
                <p14:nvPr/>
              </p14:nvContentPartPr>
              <p14:xfrm>
                <a:off x="8530162" y="4970541"/>
                <a:ext cx="16920" cy="1296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3A6C358C-8F4E-E313-4777-5A29714E8F3C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8521522" y="4961541"/>
                  <a:ext cx="34560" cy="3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3BAF3423-64D8-5812-381F-60168071EF38}"/>
                    </a:ext>
                  </a:extLst>
                </p14:cNvPr>
                <p14:cNvContentPartPr/>
                <p14:nvPr/>
              </p14:nvContentPartPr>
              <p14:xfrm>
                <a:off x="8594962" y="4740861"/>
                <a:ext cx="124920" cy="21924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3BAF3423-64D8-5812-381F-60168071EF38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8585962" y="4731861"/>
                  <a:ext cx="142560" cy="23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FF690FDE-E062-4C59-AE4D-B494EC529279}"/>
                    </a:ext>
                  </a:extLst>
                </p14:cNvPr>
                <p14:cNvContentPartPr/>
                <p14:nvPr/>
              </p14:nvContentPartPr>
              <p14:xfrm>
                <a:off x="8822482" y="4606581"/>
                <a:ext cx="251640" cy="20448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FF690FDE-E062-4C59-AE4D-B494EC529279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8813482" y="4597581"/>
                  <a:ext cx="269280" cy="22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319C1A40-FDEF-50EB-4009-2EF769AA47E2}"/>
                    </a:ext>
                  </a:extLst>
                </p14:cNvPr>
                <p14:cNvContentPartPr/>
                <p14:nvPr/>
              </p14:nvContentPartPr>
              <p14:xfrm>
                <a:off x="8994202" y="4521621"/>
                <a:ext cx="2520" cy="612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319C1A40-FDEF-50EB-4009-2EF769AA47E2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8985202" y="4512981"/>
                  <a:ext cx="20160" cy="2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C6B15BD1-CE66-0CEF-922B-8865A409D076}"/>
                    </a:ext>
                  </a:extLst>
                </p14:cNvPr>
                <p14:cNvContentPartPr/>
                <p14:nvPr/>
              </p14:nvContentPartPr>
              <p14:xfrm>
                <a:off x="9057562" y="4483461"/>
                <a:ext cx="196560" cy="10836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C6B15BD1-CE66-0CEF-922B-8865A409D076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9048562" y="4474461"/>
                  <a:ext cx="214200" cy="12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C1281F2D-D346-31AA-A511-A782D64C961B}"/>
                    </a:ext>
                  </a:extLst>
                </p14:cNvPr>
                <p14:cNvContentPartPr/>
                <p14:nvPr/>
              </p14:nvContentPartPr>
              <p14:xfrm>
                <a:off x="8607562" y="5471301"/>
                <a:ext cx="192600" cy="24804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C1281F2D-D346-31AA-A511-A782D64C961B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8598922" y="5462661"/>
                  <a:ext cx="210240" cy="26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68327C62-F98C-B9AA-4B6A-F5EA0395FEBA}"/>
                    </a:ext>
                  </a:extLst>
                </p14:cNvPr>
                <p14:cNvContentPartPr/>
                <p14:nvPr/>
              </p14:nvContentPartPr>
              <p14:xfrm>
                <a:off x="8860642" y="5463741"/>
                <a:ext cx="80640" cy="13212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68327C62-F98C-B9AA-4B6A-F5EA0395FEBA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8852002" y="5455101"/>
                  <a:ext cx="98280" cy="14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A4A0759E-2F7A-AB21-C339-6073E9C84DF4}"/>
                    </a:ext>
                  </a:extLst>
                </p14:cNvPr>
                <p14:cNvContentPartPr/>
                <p14:nvPr/>
              </p14:nvContentPartPr>
              <p14:xfrm>
                <a:off x="8993482" y="5299221"/>
                <a:ext cx="156600" cy="20628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A4A0759E-2F7A-AB21-C339-6073E9C84DF4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8984842" y="5290221"/>
                  <a:ext cx="174240" cy="22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BB61C8EF-35F9-C84A-25A8-139952E65996}"/>
                    </a:ext>
                  </a:extLst>
                </p14:cNvPr>
                <p14:cNvContentPartPr/>
                <p14:nvPr/>
              </p14:nvContentPartPr>
              <p14:xfrm>
                <a:off x="9248722" y="5169621"/>
                <a:ext cx="208080" cy="19152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BB61C8EF-35F9-C84A-25A8-139952E65996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9240082" y="5160621"/>
                  <a:ext cx="225720" cy="20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CA3AB4C7-67DF-8871-9289-840DDBC25263}"/>
                    </a:ext>
                  </a:extLst>
                </p14:cNvPr>
                <p14:cNvContentPartPr/>
                <p14:nvPr/>
              </p14:nvContentPartPr>
              <p14:xfrm>
                <a:off x="8346202" y="4898181"/>
                <a:ext cx="1300320" cy="100296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CA3AB4C7-67DF-8871-9289-840DDBC25263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8337562" y="4889181"/>
                  <a:ext cx="1317960" cy="10206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6440036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8230342" y="1489327"/>
            <a:ext cx="1695713" cy="307330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29889"/>
            <a:endParaRPr sz="1635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CF0D3E8-960C-47B1-B130-CFC50E193A03}"/>
              </a:ext>
            </a:extLst>
          </p:cNvPr>
          <p:cNvSpPr txBox="1"/>
          <p:nvPr/>
        </p:nvSpPr>
        <p:spPr>
          <a:xfrm>
            <a:off x="4904539" y="37810"/>
            <a:ext cx="2106026" cy="4833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29889"/>
            <a:r>
              <a:rPr lang="en-US" sz="2541" dirty="0">
                <a:solidFill>
                  <a:prstClr val="black"/>
                </a:solidFill>
                <a:latin typeface="Calibri" panose="020F0502020204030204" pitchFamily="34" charset="0"/>
              </a:rPr>
              <a:t>Carbohydrates</a:t>
            </a:r>
          </a:p>
        </p:txBody>
      </p:sp>
      <p:sp>
        <p:nvSpPr>
          <p:cNvPr id="7" name="object 2">
            <a:extLst>
              <a:ext uri="{FF2B5EF4-FFF2-40B4-BE49-F238E27FC236}">
                <a16:creationId xmlns:a16="http://schemas.microsoft.com/office/drawing/2014/main" id="{168441E5-0320-4FE9-867A-B13A28A25A2F}"/>
              </a:ext>
            </a:extLst>
          </p:cNvPr>
          <p:cNvSpPr/>
          <p:nvPr/>
        </p:nvSpPr>
        <p:spPr>
          <a:xfrm>
            <a:off x="4346278" y="1561781"/>
            <a:ext cx="3204665" cy="224636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29889"/>
            <a:endParaRPr sz="1635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ECCAF6C-D227-458A-9293-374502D8A75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4919" b="37255"/>
          <a:stretch/>
        </p:blipFill>
        <p:spPr>
          <a:xfrm>
            <a:off x="2032000" y="1346116"/>
            <a:ext cx="1819573" cy="359612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6D334C9-D824-47FA-99B5-AD200F1C1377}"/>
              </a:ext>
            </a:extLst>
          </p:cNvPr>
          <p:cNvSpPr txBox="1"/>
          <p:nvPr/>
        </p:nvSpPr>
        <p:spPr>
          <a:xfrm>
            <a:off x="2361561" y="4936107"/>
            <a:ext cx="1448153" cy="3439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29889"/>
            <a:r>
              <a:rPr lang="en-US" sz="1635" dirty="0">
                <a:solidFill>
                  <a:prstClr val="black"/>
                </a:solidFill>
                <a:latin typeface="Calibri" panose="020F0502020204030204" pitchFamily="34" charset="0"/>
              </a:rPr>
              <a:t>Polysaccharide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0D3CA9-59C1-4B46-B2F9-76B4DE050621}"/>
              </a:ext>
            </a:extLst>
          </p:cNvPr>
          <p:cNvSpPr txBox="1"/>
          <p:nvPr/>
        </p:nvSpPr>
        <p:spPr>
          <a:xfrm>
            <a:off x="8156695" y="4812125"/>
            <a:ext cx="1784463" cy="3439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29889"/>
            <a:r>
              <a:rPr lang="en-US" sz="1635" dirty="0">
                <a:solidFill>
                  <a:prstClr val="black"/>
                </a:solidFill>
                <a:latin typeface="Calibri" panose="020F0502020204030204" pitchFamily="34" charset="0"/>
              </a:rPr>
              <a:t>DNA (Nucleic Acid)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19AAE11-D78D-EEF6-F2C6-3881037E8F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15C06-DD6B-455E-B5BD-F159BF661CA5}" type="datetime1">
              <a:rPr lang="en-US" smtClean="0"/>
              <a:t>8/20/2023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2ADE89-244E-764A-5579-86E334AD68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 &amp; D - Lec 2 - Fall 2023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1CC03718-9584-D2F7-1A0A-2707D63A5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29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485AB312-4CAE-FEBE-1747-6AF5695DABAE}"/>
                  </a:ext>
                </a:extLst>
              </p14:cNvPr>
              <p14:cNvContentPartPr/>
              <p14:nvPr/>
            </p14:nvContentPartPr>
            <p14:xfrm>
              <a:off x="5122984" y="2863496"/>
              <a:ext cx="190440" cy="1983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485AB312-4CAE-FEBE-1747-6AF5695DABAE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114344" y="2854496"/>
                <a:ext cx="20808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9DFF7FFC-8082-B863-BDE5-45C6D84D5C82}"/>
                  </a:ext>
                </a:extLst>
              </p14:cNvPr>
              <p14:cNvContentPartPr/>
              <p14:nvPr/>
            </p14:nvContentPartPr>
            <p14:xfrm>
              <a:off x="6146464" y="2903456"/>
              <a:ext cx="867240" cy="29700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9DFF7FFC-8082-B863-BDE5-45C6D84D5C82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137824" y="2894816"/>
                <a:ext cx="884880" cy="314640"/>
              </a:xfrm>
              <a:prstGeom prst="rect">
                <a:avLst/>
              </a:prstGeom>
            </p:spPr>
          </p:pic>
        </mc:Fallback>
      </mc:AlternateContent>
      <p:grpSp>
        <p:nvGrpSpPr>
          <p:cNvPr id="15" name="Group 14">
            <a:extLst>
              <a:ext uri="{FF2B5EF4-FFF2-40B4-BE49-F238E27FC236}">
                <a16:creationId xmlns:a16="http://schemas.microsoft.com/office/drawing/2014/main" id="{F9A395DC-C64E-6D28-D110-C0C62C5D327A}"/>
              </a:ext>
            </a:extLst>
          </p:cNvPr>
          <p:cNvGrpSpPr/>
          <p:nvPr/>
        </p:nvGrpSpPr>
        <p:grpSpPr>
          <a:xfrm>
            <a:off x="5094904" y="2170496"/>
            <a:ext cx="1964520" cy="340920"/>
            <a:chOff x="5094904" y="2170496"/>
            <a:chExt cx="1964520" cy="340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5D6B92DF-2CED-3DDD-A6BB-C307BA0A03E3}"/>
                    </a:ext>
                  </a:extLst>
                </p14:cNvPr>
                <p14:cNvContentPartPr/>
                <p14:nvPr/>
              </p14:nvContentPartPr>
              <p14:xfrm>
                <a:off x="5094904" y="2220896"/>
                <a:ext cx="191160" cy="16380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5D6B92DF-2CED-3DDD-A6BB-C307BA0A03E3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5085904" y="2211896"/>
                  <a:ext cx="208800" cy="18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49E48E58-E189-0A63-5F5B-B0C85D37BE8D}"/>
                    </a:ext>
                  </a:extLst>
                </p14:cNvPr>
                <p14:cNvContentPartPr/>
                <p14:nvPr/>
              </p14:nvContentPartPr>
              <p14:xfrm>
                <a:off x="5884024" y="2170496"/>
                <a:ext cx="1175400" cy="340920"/>
              </p14:xfrm>
            </p:contentPart>
          </mc:Choice>
          <mc:Fallback xmlns=""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49E48E58-E189-0A63-5F5B-B0C85D37BE8D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5875024" y="2161496"/>
                  <a:ext cx="1193040" cy="3585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6" name="Ink 15">
                <a:extLst>
                  <a:ext uri="{FF2B5EF4-FFF2-40B4-BE49-F238E27FC236}">
                    <a16:creationId xmlns:a16="http://schemas.microsoft.com/office/drawing/2014/main" id="{860EFF0D-E2B1-175A-5712-CB95A00BA92D}"/>
                  </a:ext>
                </a:extLst>
              </p14:cNvPr>
              <p14:cNvContentPartPr/>
              <p14:nvPr/>
            </p14:nvContentPartPr>
            <p14:xfrm>
              <a:off x="5212264" y="3630656"/>
              <a:ext cx="214200" cy="163080"/>
            </p14:xfrm>
          </p:contentPart>
        </mc:Choice>
        <mc:Fallback xmlns="">
          <p:pic>
            <p:nvPicPr>
              <p:cNvPr id="16" name="Ink 15">
                <a:extLst>
                  <a:ext uri="{FF2B5EF4-FFF2-40B4-BE49-F238E27FC236}">
                    <a16:creationId xmlns:a16="http://schemas.microsoft.com/office/drawing/2014/main" id="{860EFF0D-E2B1-175A-5712-CB95A00BA92D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203624" y="3622016"/>
                <a:ext cx="231840" cy="180720"/>
              </a:xfrm>
              <a:prstGeom prst="rect">
                <a:avLst/>
              </a:prstGeom>
            </p:spPr>
          </p:pic>
        </mc:Fallback>
      </mc:AlternateContent>
      <p:grpSp>
        <p:nvGrpSpPr>
          <p:cNvPr id="29" name="Group 28">
            <a:extLst>
              <a:ext uri="{FF2B5EF4-FFF2-40B4-BE49-F238E27FC236}">
                <a16:creationId xmlns:a16="http://schemas.microsoft.com/office/drawing/2014/main" id="{EC847FF9-D3F6-0A6A-0D50-F961176238B4}"/>
              </a:ext>
            </a:extLst>
          </p:cNvPr>
          <p:cNvGrpSpPr/>
          <p:nvPr/>
        </p:nvGrpSpPr>
        <p:grpSpPr>
          <a:xfrm>
            <a:off x="6022984" y="3495296"/>
            <a:ext cx="1283760" cy="1262520"/>
            <a:chOff x="6022984" y="3495296"/>
            <a:chExt cx="1283760" cy="1262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6EF395F8-5006-0EC9-1F0C-0DD0552B4799}"/>
                    </a:ext>
                  </a:extLst>
                </p14:cNvPr>
                <p14:cNvContentPartPr/>
                <p14:nvPr/>
              </p14:nvContentPartPr>
              <p14:xfrm>
                <a:off x="6022984" y="3495296"/>
                <a:ext cx="1171440" cy="47484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6EF395F8-5006-0EC9-1F0C-0DD0552B4799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6014344" y="3486296"/>
                  <a:ext cx="1189080" cy="49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DB19A789-6C50-75E7-7FBE-040C82E3D8BA}"/>
                    </a:ext>
                  </a:extLst>
                </p14:cNvPr>
                <p14:cNvContentPartPr/>
                <p14:nvPr/>
              </p14:nvContentPartPr>
              <p14:xfrm>
                <a:off x="6589984" y="4130336"/>
                <a:ext cx="51480" cy="21672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DB19A789-6C50-75E7-7FBE-040C82E3D8BA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6581344" y="4121696"/>
                  <a:ext cx="69120" cy="23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503F1638-3629-A274-9875-51B57C7237A9}"/>
                    </a:ext>
                  </a:extLst>
                </p14:cNvPr>
                <p14:cNvContentPartPr/>
                <p14:nvPr/>
              </p14:nvContentPartPr>
              <p14:xfrm>
                <a:off x="6522664" y="4166696"/>
                <a:ext cx="169200" cy="15912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503F1638-3629-A274-9875-51B57C7237A9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6513664" y="4158056"/>
                  <a:ext cx="186840" cy="17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6536F26D-B0C8-5B40-8FBC-DCD8D20C7DCF}"/>
                    </a:ext>
                  </a:extLst>
                </p14:cNvPr>
                <p14:cNvContentPartPr/>
                <p14:nvPr/>
              </p14:nvContentPartPr>
              <p14:xfrm>
                <a:off x="6768544" y="4113056"/>
                <a:ext cx="138240" cy="19764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6536F26D-B0C8-5B40-8FBC-DCD8D20C7DCF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6759544" y="4104416"/>
                  <a:ext cx="155880" cy="21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AB632434-F05E-90DE-4C13-D13D8CF3F939}"/>
                    </a:ext>
                  </a:extLst>
                </p14:cNvPr>
                <p14:cNvContentPartPr/>
                <p14:nvPr/>
              </p14:nvContentPartPr>
              <p14:xfrm>
                <a:off x="6957904" y="4045376"/>
                <a:ext cx="100080" cy="15264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AB632434-F05E-90DE-4C13-D13D8CF3F939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6949264" y="4036736"/>
                  <a:ext cx="117720" cy="17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8D4F6674-71DA-76D7-73E2-AE447975C5FA}"/>
                    </a:ext>
                  </a:extLst>
                </p14:cNvPr>
                <p14:cNvContentPartPr/>
                <p14:nvPr/>
              </p14:nvContentPartPr>
              <p14:xfrm>
                <a:off x="6982024" y="4082816"/>
                <a:ext cx="82080" cy="5544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8D4F6674-71DA-76D7-73E2-AE447975C5FA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6973384" y="4074176"/>
                  <a:ext cx="99720" cy="7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77D5B8E3-D8A9-7896-2AD6-BA38FFED5A6E}"/>
                    </a:ext>
                  </a:extLst>
                </p14:cNvPr>
                <p14:cNvContentPartPr/>
                <p14:nvPr/>
              </p14:nvContentPartPr>
              <p14:xfrm>
                <a:off x="6758104" y="4538216"/>
                <a:ext cx="80640" cy="21960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77D5B8E3-D8A9-7896-2AD6-BA38FFED5A6E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6749464" y="4529576"/>
                  <a:ext cx="98280" cy="23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828911D5-1DE3-F56A-BC7E-9242111248C0}"/>
                    </a:ext>
                  </a:extLst>
                </p14:cNvPr>
                <p14:cNvContentPartPr/>
                <p14:nvPr/>
              </p14:nvContentPartPr>
              <p14:xfrm>
                <a:off x="6704464" y="4499696"/>
                <a:ext cx="221040" cy="14004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828911D5-1DE3-F56A-BC7E-9242111248C0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6695824" y="4490696"/>
                  <a:ext cx="238680" cy="15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6B952E85-6B84-B50C-F541-DDB614A023A8}"/>
                    </a:ext>
                  </a:extLst>
                </p14:cNvPr>
                <p14:cNvContentPartPr/>
                <p14:nvPr/>
              </p14:nvContentPartPr>
              <p14:xfrm>
                <a:off x="6939904" y="4458656"/>
                <a:ext cx="106200" cy="13932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6B952E85-6B84-B50C-F541-DDB614A023A8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6931264" y="4450016"/>
                  <a:ext cx="123840" cy="15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12ECAC56-7881-16F0-F7FF-75455E3E89FD}"/>
                    </a:ext>
                  </a:extLst>
                </p14:cNvPr>
                <p14:cNvContentPartPr/>
                <p14:nvPr/>
              </p14:nvContentPartPr>
              <p14:xfrm>
                <a:off x="7080304" y="4348856"/>
                <a:ext cx="111960" cy="14364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12ECAC56-7881-16F0-F7FF-75455E3E89FD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7071664" y="4340216"/>
                  <a:ext cx="129600" cy="16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06E4CF6F-8064-EC0C-EC29-114D56583110}"/>
                    </a:ext>
                  </a:extLst>
                </p14:cNvPr>
                <p14:cNvContentPartPr/>
                <p14:nvPr/>
              </p14:nvContentPartPr>
              <p14:xfrm>
                <a:off x="7099024" y="4388096"/>
                <a:ext cx="207720" cy="9360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06E4CF6F-8064-EC0C-EC29-114D56583110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7090024" y="4379096"/>
                  <a:ext cx="225360" cy="111240"/>
                </a:xfrm>
                <a:prstGeom prst="rect">
                  <a:avLst/>
                </a:prstGeom>
              </p:spPr>
            </p:pic>
          </mc:Fallback>
        </mc:AlternateContent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929" b="5484"/>
          <a:stretch/>
        </p:blipFill>
        <p:spPr>
          <a:xfrm>
            <a:off x="3048000" y="1077459"/>
            <a:ext cx="6474129" cy="2497388"/>
          </a:xfrm>
        </p:spPr>
      </p:pic>
      <p:sp>
        <p:nvSpPr>
          <p:cNvPr id="5" name="Content Placeholder 3"/>
          <p:cNvSpPr txBox="1">
            <a:spLocks/>
          </p:cNvSpPr>
          <p:nvPr/>
        </p:nvSpPr>
        <p:spPr>
          <a:xfrm>
            <a:off x="609600" y="3962400"/>
            <a:ext cx="11201400" cy="217170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7175" indent="-257175" defTabSz="685800">
              <a:spcBef>
                <a:spcPts val="0"/>
              </a:spcBef>
            </a:pPr>
            <a:r>
              <a:rPr lang="en-US" sz="1800" dirty="0">
                <a:solidFill>
                  <a:prstClr val="black"/>
                </a:solidFill>
                <a:latin typeface="Calibri"/>
              </a:rPr>
              <a:t>Within the polypeptide, the  “backbone” has three key characteristics:</a:t>
            </a:r>
          </a:p>
          <a:p>
            <a:pPr marL="734616" lvl="1" indent="-346472" defTabSz="685800">
              <a:spcBef>
                <a:spcPts val="0"/>
              </a:spcBef>
              <a:buFont typeface="Times New Roman" pitchFamily="18" charset="0"/>
              <a:buAutoNum type="arabicPeriod"/>
            </a:pPr>
            <a:r>
              <a:rPr lang="en-US" sz="1800" b="1" dirty="0">
                <a:solidFill>
                  <a:prstClr val="black"/>
                </a:solidFill>
                <a:latin typeface="Calibri"/>
              </a:rPr>
              <a:t>Directionality </a:t>
            </a:r>
          </a:p>
          <a:p>
            <a:pPr marL="1034654" lvl="2" indent="-346472" defTabSz="685800">
              <a:spcBef>
                <a:spcPts val="0"/>
              </a:spcBef>
            </a:pPr>
            <a:r>
              <a:rPr lang="en-US" sz="1800" dirty="0">
                <a:solidFill>
                  <a:prstClr val="black"/>
                </a:solidFill>
                <a:latin typeface="Calibri"/>
              </a:rPr>
              <a:t>Free amino group, on the left, is called the </a:t>
            </a:r>
            <a:r>
              <a:rPr lang="en-US" sz="1800" b="1" dirty="0">
                <a:solidFill>
                  <a:prstClr val="black"/>
                </a:solidFill>
                <a:latin typeface="Calibri"/>
              </a:rPr>
              <a:t>N-terminus.</a:t>
            </a:r>
          </a:p>
          <a:p>
            <a:pPr marL="1034654" lvl="2" indent="-346472" defTabSz="685800">
              <a:spcBef>
                <a:spcPts val="0"/>
              </a:spcBef>
            </a:pPr>
            <a:r>
              <a:rPr lang="en-US" sz="1800" dirty="0">
                <a:solidFill>
                  <a:prstClr val="black"/>
                </a:solidFill>
                <a:latin typeface="Calibri"/>
              </a:rPr>
              <a:t>Free carboxyl group, on the right, is called the </a:t>
            </a:r>
            <a:r>
              <a:rPr lang="en-US" sz="1800" b="1" dirty="0">
                <a:solidFill>
                  <a:prstClr val="black"/>
                </a:solidFill>
                <a:latin typeface="Calibri"/>
              </a:rPr>
              <a:t>C-terminus.</a:t>
            </a:r>
          </a:p>
          <a:p>
            <a:pPr marL="734616" lvl="1" indent="-346472" defTabSz="685800">
              <a:spcBef>
                <a:spcPts val="0"/>
              </a:spcBef>
              <a:buFont typeface="Times New Roman" pitchFamily="18" charset="0"/>
              <a:buAutoNum type="arabicPeriod"/>
            </a:pPr>
            <a:r>
              <a:rPr lang="en-US" sz="1800" b="1" dirty="0">
                <a:solidFill>
                  <a:prstClr val="black"/>
                </a:solidFill>
                <a:latin typeface="Calibri"/>
              </a:rPr>
              <a:t>R-group orientation</a:t>
            </a:r>
          </a:p>
          <a:p>
            <a:pPr marL="1034654" lvl="2" indent="-346472" defTabSz="685800">
              <a:spcBef>
                <a:spcPts val="0"/>
              </a:spcBef>
            </a:pPr>
            <a:r>
              <a:rPr lang="en-US" sz="1800" dirty="0">
                <a:solidFill>
                  <a:prstClr val="black"/>
                </a:solidFill>
                <a:latin typeface="Calibri"/>
              </a:rPr>
              <a:t>Side chains can interact with each other or water.</a:t>
            </a:r>
            <a:endParaRPr lang="en-US" sz="1800" b="1" dirty="0">
              <a:solidFill>
                <a:prstClr val="black"/>
              </a:solidFill>
              <a:latin typeface="Calibri"/>
            </a:endParaRPr>
          </a:p>
          <a:p>
            <a:pPr marL="734616" lvl="1" indent="-346472" defTabSz="685800">
              <a:spcBef>
                <a:spcPts val="0"/>
              </a:spcBef>
              <a:buFont typeface="Times New Roman" pitchFamily="18" charset="0"/>
              <a:buAutoNum type="arabicPeriod"/>
            </a:pPr>
            <a:r>
              <a:rPr lang="en-US" sz="1800" b="1" dirty="0">
                <a:solidFill>
                  <a:prstClr val="black"/>
                </a:solidFill>
                <a:latin typeface="Calibri"/>
              </a:rPr>
              <a:t>Flexibility</a:t>
            </a:r>
          </a:p>
          <a:p>
            <a:pPr marL="1034654" lvl="2" indent="-346472" defTabSz="685800">
              <a:spcBef>
                <a:spcPts val="0"/>
              </a:spcBef>
            </a:pPr>
            <a:r>
              <a:rPr lang="en-US" sz="1800" dirty="0">
                <a:solidFill>
                  <a:prstClr val="black"/>
                </a:solidFill>
                <a:latin typeface="Calibri"/>
              </a:rPr>
              <a:t>Single bonds on either side of the peptide bond can rotate, making the entire structure flexible.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710DE6C-A989-43D3-8285-F542337B89DC}"/>
              </a:ext>
            </a:extLst>
          </p:cNvPr>
          <p:cNvSpPr txBox="1"/>
          <p:nvPr/>
        </p:nvSpPr>
        <p:spPr>
          <a:xfrm>
            <a:off x="762000" y="583959"/>
            <a:ext cx="101417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sz="2000" dirty="0">
                <a:solidFill>
                  <a:prstClr val="black"/>
                </a:solidFill>
                <a:latin typeface="Calibri"/>
              </a:rPr>
              <a:t>Order of amino acids, from the amino terminus to the carboxy terminus, e.g. </a:t>
            </a:r>
            <a:r>
              <a:rPr lang="en-US" sz="2000" dirty="0" err="1">
                <a:solidFill>
                  <a:prstClr val="black"/>
                </a:solidFill>
                <a:latin typeface="Calibri"/>
              </a:rPr>
              <a:t>Gly</a:t>
            </a:r>
            <a:r>
              <a:rPr lang="en-US" sz="2000" dirty="0">
                <a:solidFill>
                  <a:prstClr val="black"/>
                </a:solidFill>
                <a:latin typeface="Calibri"/>
              </a:rPr>
              <a:t>-Ala-Ser-Asp…..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1B3D8E-0C8A-41E4-AA6F-1CC00B74F8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4B38CD2-28DB-4C39-9404-AA5D15704E3C}" type="datetime1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8/20/2023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B654BF-2079-4C21-B429-03C017EC3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r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t>D &amp; D - Lec 2 - Fall 2023</a:t>
            </a: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31E922-2728-4BA7-BC1D-8170583FF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C3BB032-4020-48F4-953B-341806DC4A2B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800"/>
              <a:t>3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0B3EA87-2F25-3506-1532-D65AB10C1B44}"/>
              </a:ext>
            </a:extLst>
          </p:cNvPr>
          <p:cNvSpPr txBox="1"/>
          <p:nvPr/>
        </p:nvSpPr>
        <p:spPr>
          <a:xfrm>
            <a:off x="3657600" y="28904"/>
            <a:ext cx="5715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/>
            <a:r>
              <a:rPr lang="en-US" sz="2400" dirty="0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Primary Structure = Protein Sequence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49264316-0608-FBCA-02A2-5E8F450A6C83}"/>
              </a:ext>
            </a:extLst>
          </p:cNvPr>
          <p:cNvGrpSpPr/>
          <p:nvPr/>
        </p:nvGrpSpPr>
        <p:grpSpPr>
          <a:xfrm>
            <a:off x="8819554" y="1050501"/>
            <a:ext cx="2014920" cy="669240"/>
            <a:chOff x="8819554" y="1050501"/>
            <a:chExt cx="2014920" cy="6692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8" name="Ink 7">
                  <a:extLst>
                    <a:ext uri="{FF2B5EF4-FFF2-40B4-BE49-F238E27FC236}">
                      <a16:creationId xmlns:a16="http://schemas.microsoft.com/office/drawing/2014/main" id="{E2A6755C-71C3-5975-38B6-B813FFFBA8DC}"/>
                    </a:ext>
                  </a:extLst>
                </p14:cNvPr>
                <p14:cNvContentPartPr/>
                <p14:nvPr/>
              </p14:nvContentPartPr>
              <p14:xfrm>
                <a:off x="8819554" y="1528941"/>
                <a:ext cx="409680" cy="190800"/>
              </p14:xfrm>
            </p:contentPart>
          </mc:Choice>
          <mc:Fallback xmlns="">
            <p:pic>
              <p:nvPicPr>
                <p:cNvPr id="8" name="Ink 7">
                  <a:extLst>
                    <a:ext uri="{FF2B5EF4-FFF2-40B4-BE49-F238E27FC236}">
                      <a16:creationId xmlns:a16="http://schemas.microsoft.com/office/drawing/2014/main" id="{E2A6755C-71C3-5975-38B6-B813FFFBA8DC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8810554" y="1520301"/>
                  <a:ext cx="427320" cy="20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6AB414ED-A811-A4FF-F0C3-7C8E00DBE1B8}"/>
                    </a:ext>
                  </a:extLst>
                </p14:cNvPr>
                <p14:cNvContentPartPr/>
                <p14:nvPr/>
              </p14:nvContentPartPr>
              <p14:xfrm>
                <a:off x="9374314" y="1369101"/>
                <a:ext cx="204120" cy="18252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6AB414ED-A811-A4FF-F0C3-7C8E00DBE1B8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9365314" y="1360101"/>
                  <a:ext cx="221760" cy="20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B966A05E-9118-2816-D055-E921E967FC2B}"/>
                    </a:ext>
                  </a:extLst>
                </p14:cNvPr>
                <p14:cNvContentPartPr/>
                <p14:nvPr/>
              </p14:nvContentPartPr>
              <p14:xfrm>
                <a:off x="9651874" y="1312941"/>
                <a:ext cx="182520" cy="11196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B966A05E-9118-2816-D055-E921E967FC2B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9643234" y="1303941"/>
                  <a:ext cx="200160" cy="12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EA78B3D7-50FC-345D-00C4-1994BA9BCC3D}"/>
                    </a:ext>
                  </a:extLst>
                </p14:cNvPr>
                <p14:cNvContentPartPr/>
                <p14:nvPr/>
              </p14:nvContentPartPr>
              <p14:xfrm>
                <a:off x="9786154" y="1222941"/>
                <a:ext cx="26280" cy="2520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EA78B3D7-50FC-345D-00C4-1994BA9BCC3D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9777154" y="1213941"/>
                  <a:ext cx="43920" cy="4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45A6C319-D2F8-9DCE-CFC4-77B5EC653B28}"/>
                    </a:ext>
                  </a:extLst>
                </p14:cNvPr>
                <p14:cNvContentPartPr/>
                <p14:nvPr/>
              </p14:nvContentPartPr>
              <p14:xfrm>
                <a:off x="9851674" y="1231941"/>
                <a:ext cx="150120" cy="87480"/>
              </p14:xfrm>
            </p:contentPart>
          </mc:Choice>
          <mc:Fallback xmlns=""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45A6C319-D2F8-9DCE-CFC4-77B5EC653B28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9842674" y="1222941"/>
                  <a:ext cx="167760" cy="10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EF80C123-C30D-F20C-0688-25AA2EB77C73}"/>
                    </a:ext>
                  </a:extLst>
                </p14:cNvPr>
                <p14:cNvContentPartPr/>
                <p14:nvPr/>
              </p14:nvContentPartPr>
              <p14:xfrm>
                <a:off x="10061554" y="1091181"/>
                <a:ext cx="239040" cy="18432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EF80C123-C30D-F20C-0688-25AA2EB77C73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10052914" y="1082541"/>
                  <a:ext cx="256680" cy="20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A4792134-739E-4ADB-193B-0DDB8A7AE0EB}"/>
                    </a:ext>
                  </a:extLst>
                </p14:cNvPr>
                <p14:cNvContentPartPr/>
                <p14:nvPr/>
              </p14:nvContentPartPr>
              <p14:xfrm>
                <a:off x="10320034" y="1116021"/>
                <a:ext cx="158760" cy="8532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A4792134-739E-4ADB-193B-0DDB8A7AE0EB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10311034" y="1107021"/>
                  <a:ext cx="176400" cy="10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CD1B9CB1-6DFC-70C9-60D6-4352581CDB81}"/>
                    </a:ext>
                  </a:extLst>
                </p14:cNvPr>
                <p14:cNvContentPartPr/>
                <p14:nvPr/>
              </p14:nvContentPartPr>
              <p14:xfrm>
                <a:off x="10449274" y="1055541"/>
                <a:ext cx="20880" cy="4176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CD1B9CB1-6DFC-70C9-60D6-4352581CDB81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10440634" y="1046541"/>
                  <a:ext cx="38520" cy="5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394C2AB1-FD55-3DDE-2D75-908AF423EA07}"/>
                    </a:ext>
                  </a:extLst>
                </p14:cNvPr>
                <p14:cNvContentPartPr/>
                <p14:nvPr/>
              </p14:nvContentPartPr>
              <p14:xfrm>
                <a:off x="10531354" y="1050501"/>
                <a:ext cx="303120" cy="7848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394C2AB1-FD55-3DDE-2D75-908AF423EA07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10522714" y="1041501"/>
                  <a:ext cx="320760" cy="961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66B04B88-525A-1D99-70FF-0ACE369E4FAC}"/>
              </a:ext>
            </a:extLst>
          </p:cNvPr>
          <p:cNvGrpSpPr/>
          <p:nvPr/>
        </p:nvGrpSpPr>
        <p:grpSpPr>
          <a:xfrm>
            <a:off x="8336074" y="2407341"/>
            <a:ext cx="1606320" cy="483120"/>
            <a:chOff x="8336074" y="2407341"/>
            <a:chExt cx="1606320" cy="483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61BC17F5-1393-9485-02D0-3041E392F9D2}"/>
                    </a:ext>
                  </a:extLst>
                </p14:cNvPr>
                <p14:cNvContentPartPr/>
                <p14:nvPr/>
              </p14:nvContentPartPr>
              <p14:xfrm>
                <a:off x="8355874" y="2430021"/>
                <a:ext cx="269640" cy="38700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61BC17F5-1393-9485-02D0-3041E392F9D2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8346874" y="2421381"/>
                  <a:ext cx="287280" cy="40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9AB88AD2-A10B-0E9C-2D24-52D992013871}"/>
                    </a:ext>
                  </a:extLst>
                </p14:cNvPr>
                <p14:cNvContentPartPr/>
                <p14:nvPr/>
              </p14:nvContentPartPr>
              <p14:xfrm>
                <a:off x="8336074" y="2462421"/>
                <a:ext cx="134280" cy="6840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9AB88AD2-A10B-0E9C-2D24-52D992013871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8327074" y="2453781"/>
                  <a:ext cx="151920" cy="8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C2C9ECD6-AB74-E75D-2E0B-D616CFF685CD}"/>
                    </a:ext>
                  </a:extLst>
                </p14:cNvPr>
                <p14:cNvContentPartPr/>
                <p14:nvPr/>
              </p14:nvContentPartPr>
              <p14:xfrm>
                <a:off x="8737474" y="2693181"/>
                <a:ext cx="109440" cy="19728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C2C9ECD6-AB74-E75D-2E0B-D616CFF685CD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8728474" y="2684541"/>
                  <a:ext cx="127080" cy="21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70B570D9-9535-A06E-B484-35D604C507A2}"/>
                    </a:ext>
                  </a:extLst>
                </p14:cNvPr>
                <p14:cNvContentPartPr/>
                <p14:nvPr/>
              </p14:nvContentPartPr>
              <p14:xfrm>
                <a:off x="8864914" y="2689941"/>
                <a:ext cx="54720" cy="13824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70B570D9-9535-A06E-B484-35D604C507A2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8855914" y="2680941"/>
                  <a:ext cx="72360" cy="15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B5805C8C-1C9C-8A65-194F-4D702BD8E7F8}"/>
                    </a:ext>
                  </a:extLst>
                </p14:cNvPr>
                <p14:cNvContentPartPr/>
                <p14:nvPr/>
              </p14:nvContentPartPr>
              <p14:xfrm>
                <a:off x="8972194" y="2685261"/>
                <a:ext cx="44640" cy="10728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B5805C8C-1C9C-8A65-194F-4D702BD8E7F8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8963554" y="2676261"/>
                  <a:ext cx="62280" cy="12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DDBA8028-5E9A-CC7B-2E12-4124926C3379}"/>
                    </a:ext>
                  </a:extLst>
                </p14:cNvPr>
                <p14:cNvContentPartPr/>
                <p14:nvPr/>
              </p14:nvContentPartPr>
              <p14:xfrm>
                <a:off x="9002434" y="2533341"/>
                <a:ext cx="83880" cy="25308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DDBA8028-5E9A-CC7B-2E12-4124926C3379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8993434" y="2524341"/>
                  <a:ext cx="101520" cy="27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CC8EBFA1-A028-B75D-8588-CCFD24E02C31}"/>
                    </a:ext>
                  </a:extLst>
                </p14:cNvPr>
                <p14:cNvContentPartPr/>
                <p14:nvPr/>
              </p14:nvContentPartPr>
              <p14:xfrm>
                <a:off x="9096754" y="2641701"/>
                <a:ext cx="132480" cy="9288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CC8EBFA1-A028-B75D-8588-CCFD24E02C31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9087754" y="2632701"/>
                  <a:ext cx="150120" cy="11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0F3EC02A-B755-B876-9C5C-A98231A4F7EA}"/>
                    </a:ext>
                  </a:extLst>
                </p14:cNvPr>
                <p14:cNvContentPartPr/>
                <p14:nvPr/>
              </p14:nvContentPartPr>
              <p14:xfrm>
                <a:off x="9265594" y="2435421"/>
                <a:ext cx="224640" cy="25488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0F3EC02A-B755-B876-9C5C-A98231A4F7EA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9256594" y="2426421"/>
                  <a:ext cx="242280" cy="27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8CED69FC-AD5F-C5FE-9E0C-E889644A965C}"/>
                    </a:ext>
                  </a:extLst>
                </p14:cNvPr>
                <p14:cNvContentPartPr/>
                <p14:nvPr/>
              </p14:nvContentPartPr>
              <p14:xfrm>
                <a:off x="9506794" y="2472501"/>
                <a:ext cx="156240" cy="10800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8CED69FC-AD5F-C5FE-9E0C-E889644A965C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9498154" y="2463861"/>
                  <a:ext cx="173880" cy="12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7EF7DE72-D33E-0301-7E52-65C6CBCE1CA5}"/>
                    </a:ext>
                  </a:extLst>
                </p14:cNvPr>
                <p14:cNvContentPartPr/>
                <p14:nvPr/>
              </p14:nvContentPartPr>
              <p14:xfrm>
                <a:off x="9603634" y="2407341"/>
                <a:ext cx="5040" cy="828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7EF7DE72-D33E-0301-7E52-65C6CBCE1CA5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9594634" y="2398341"/>
                  <a:ext cx="22680" cy="2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01603A8F-F048-3262-C2F0-F3C0EF4A6955}"/>
                    </a:ext>
                  </a:extLst>
                </p14:cNvPr>
                <p14:cNvContentPartPr/>
                <p14:nvPr/>
              </p14:nvContentPartPr>
              <p14:xfrm>
                <a:off x="9715954" y="2423541"/>
                <a:ext cx="226440" cy="7848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01603A8F-F048-3262-C2F0-F3C0EF4A6955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9706954" y="2414901"/>
                  <a:ext cx="244080" cy="961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490A726A-BFE6-7427-3F8C-2D9D7426D60B}"/>
              </a:ext>
            </a:extLst>
          </p:cNvPr>
          <p:cNvGrpSpPr/>
          <p:nvPr/>
        </p:nvGrpSpPr>
        <p:grpSpPr>
          <a:xfrm>
            <a:off x="2344594" y="1591941"/>
            <a:ext cx="710640" cy="533160"/>
            <a:chOff x="2344594" y="1591941"/>
            <a:chExt cx="710640" cy="533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82975650-21CF-CE07-2CC9-19EC466B9BBC}"/>
                    </a:ext>
                  </a:extLst>
                </p14:cNvPr>
                <p14:cNvContentPartPr/>
                <p14:nvPr/>
              </p14:nvContentPartPr>
              <p14:xfrm>
                <a:off x="2360074" y="1972821"/>
                <a:ext cx="41400" cy="15228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82975650-21CF-CE07-2CC9-19EC466B9BBC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2351434" y="1963821"/>
                  <a:ext cx="59040" cy="16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2A7CF017-53DD-BD13-EF6E-C111DC4F249E}"/>
                    </a:ext>
                  </a:extLst>
                </p14:cNvPr>
                <p14:cNvContentPartPr/>
                <p14:nvPr/>
              </p14:nvContentPartPr>
              <p14:xfrm>
                <a:off x="2344594" y="1991181"/>
                <a:ext cx="131760" cy="5472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2A7CF017-53DD-BD13-EF6E-C111DC4F249E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2335954" y="1982541"/>
                  <a:ext cx="149400" cy="7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3B108263-9373-5F0A-E5C2-D1F35C6AC528}"/>
                    </a:ext>
                  </a:extLst>
                </p14:cNvPr>
                <p14:cNvContentPartPr/>
                <p14:nvPr/>
              </p14:nvContentPartPr>
              <p14:xfrm>
                <a:off x="2436754" y="1901541"/>
                <a:ext cx="136080" cy="10512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3B108263-9373-5F0A-E5C2-D1F35C6AC528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2428114" y="1892541"/>
                  <a:ext cx="153720" cy="12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55B2757C-B522-978D-3F9F-96F1DA7B8D5F}"/>
                    </a:ext>
                  </a:extLst>
                </p14:cNvPr>
                <p14:cNvContentPartPr/>
                <p14:nvPr/>
              </p14:nvContentPartPr>
              <p14:xfrm>
                <a:off x="2619634" y="1711101"/>
                <a:ext cx="69480" cy="17028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55B2757C-B522-978D-3F9F-96F1DA7B8D5F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2610994" y="1702101"/>
                  <a:ext cx="87120" cy="18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312CDAB1-B408-8758-62FE-682E50162589}"/>
                    </a:ext>
                  </a:extLst>
                </p14:cNvPr>
                <p14:cNvContentPartPr/>
                <p14:nvPr/>
              </p14:nvContentPartPr>
              <p14:xfrm>
                <a:off x="2517034" y="1665381"/>
                <a:ext cx="167400" cy="13824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312CDAB1-B408-8758-62FE-682E50162589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2508394" y="1656741"/>
                  <a:ext cx="185040" cy="15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9DF46ACA-082E-12FF-E279-719368856371}"/>
                    </a:ext>
                  </a:extLst>
                </p14:cNvPr>
                <p14:cNvContentPartPr/>
                <p14:nvPr/>
              </p14:nvContentPartPr>
              <p14:xfrm>
                <a:off x="2706394" y="1643781"/>
                <a:ext cx="168840" cy="17424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9DF46ACA-082E-12FF-E279-719368856371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2697394" y="1635141"/>
                  <a:ext cx="186480" cy="19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B04F8AF4-6329-9077-E282-C3D63E773FE8}"/>
                    </a:ext>
                  </a:extLst>
                </p14:cNvPr>
                <p14:cNvContentPartPr/>
                <p14:nvPr/>
              </p14:nvContentPartPr>
              <p14:xfrm>
                <a:off x="2891074" y="1591941"/>
                <a:ext cx="164160" cy="11124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B04F8AF4-6329-9077-E282-C3D63E773FE8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2882434" y="1582941"/>
                  <a:ext cx="181800" cy="1288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57">
            <p14:nvContentPartPr>
              <p14:cNvPr id="40" name="Ink 39">
                <a:extLst>
                  <a:ext uri="{FF2B5EF4-FFF2-40B4-BE49-F238E27FC236}">
                    <a16:creationId xmlns:a16="http://schemas.microsoft.com/office/drawing/2014/main" id="{BBE9F512-09B0-8AC8-A302-82AD8EEFC0F9}"/>
                  </a:ext>
                </a:extLst>
              </p14:cNvPr>
              <p14:cNvContentPartPr/>
              <p14:nvPr/>
            </p14:nvContentPartPr>
            <p14:xfrm>
              <a:off x="3271594" y="1535421"/>
              <a:ext cx="425520" cy="646200"/>
            </p14:xfrm>
          </p:contentPart>
        </mc:Choice>
        <mc:Fallback xmlns="">
          <p:pic>
            <p:nvPicPr>
              <p:cNvPr id="40" name="Ink 39">
                <a:extLst>
                  <a:ext uri="{FF2B5EF4-FFF2-40B4-BE49-F238E27FC236}">
                    <a16:creationId xmlns:a16="http://schemas.microsoft.com/office/drawing/2014/main" id="{BBE9F512-09B0-8AC8-A302-82AD8EEFC0F9}"/>
                  </a:ext>
                </a:extLst>
              </p:cNvPr>
              <p:cNvPicPr/>
              <p:nvPr/>
            </p:nvPicPr>
            <p:blipFill>
              <a:blip r:embed="rId58"/>
              <a:stretch>
                <a:fillRect/>
              </a:stretch>
            </p:blipFill>
            <p:spPr>
              <a:xfrm>
                <a:off x="3262954" y="1526781"/>
                <a:ext cx="443160" cy="663840"/>
              </a:xfrm>
              <a:prstGeom prst="rect">
                <a:avLst/>
              </a:prstGeom>
            </p:spPr>
          </p:pic>
        </mc:Fallback>
      </mc:AlternateContent>
      <p:grpSp>
        <p:nvGrpSpPr>
          <p:cNvPr id="48" name="Group 47">
            <a:extLst>
              <a:ext uri="{FF2B5EF4-FFF2-40B4-BE49-F238E27FC236}">
                <a16:creationId xmlns:a16="http://schemas.microsoft.com/office/drawing/2014/main" id="{519968A5-BC10-B5BF-A7D2-5C4A42B8F344}"/>
              </a:ext>
            </a:extLst>
          </p:cNvPr>
          <p:cNvGrpSpPr/>
          <p:nvPr/>
        </p:nvGrpSpPr>
        <p:grpSpPr>
          <a:xfrm>
            <a:off x="9750874" y="1599861"/>
            <a:ext cx="743760" cy="345600"/>
            <a:chOff x="9750874" y="1599861"/>
            <a:chExt cx="743760" cy="345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4A740462-BA98-F7EB-0B66-ABA92C5121C3}"/>
                    </a:ext>
                  </a:extLst>
                </p14:cNvPr>
                <p14:cNvContentPartPr/>
                <p14:nvPr/>
              </p14:nvContentPartPr>
              <p14:xfrm>
                <a:off x="9750874" y="1760421"/>
                <a:ext cx="139680" cy="18504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4A740462-BA98-F7EB-0B66-ABA92C5121C3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9741874" y="1751781"/>
                  <a:ext cx="157320" cy="20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D3DEA0FA-309D-36C0-1914-DE1996A94CB8}"/>
                    </a:ext>
                  </a:extLst>
                </p14:cNvPr>
                <p14:cNvContentPartPr/>
                <p14:nvPr/>
              </p14:nvContentPartPr>
              <p14:xfrm>
                <a:off x="9990994" y="1706061"/>
                <a:ext cx="12960" cy="19584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D3DEA0FA-309D-36C0-1914-DE1996A94CB8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9981994" y="1697061"/>
                  <a:ext cx="30600" cy="21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D19E15E8-1A77-58F1-919C-6FD9754DC3AD}"/>
                    </a:ext>
                  </a:extLst>
                </p14:cNvPr>
                <p14:cNvContentPartPr/>
                <p14:nvPr/>
              </p14:nvContentPartPr>
              <p14:xfrm>
                <a:off x="9875794" y="1661781"/>
                <a:ext cx="199800" cy="10764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D19E15E8-1A77-58F1-919C-6FD9754DC3AD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9867154" y="1653141"/>
                  <a:ext cx="217440" cy="12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70A92518-B91E-09CF-4DDB-0122936763FB}"/>
                    </a:ext>
                  </a:extLst>
                </p14:cNvPr>
                <p14:cNvContentPartPr/>
                <p14:nvPr/>
              </p14:nvContentPartPr>
              <p14:xfrm>
                <a:off x="10084954" y="1679421"/>
                <a:ext cx="167040" cy="15876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70A92518-B91E-09CF-4DDB-0122936763FB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10075954" y="1670781"/>
                  <a:ext cx="184680" cy="17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8D7AACFD-320A-9434-3EE5-A405E7B521B9}"/>
                    </a:ext>
                  </a:extLst>
                </p14:cNvPr>
                <p14:cNvContentPartPr/>
                <p14:nvPr/>
              </p14:nvContentPartPr>
              <p14:xfrm>
                <a:off x="10275034" y="1599861"/>
                <a:ext cx="219600" cy="19152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8D7AACFD-320A-9434-3EE5-A405E7B521B9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10266034" y="1591221"/>
                  <a:ext cx="237240" cy="2091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69">
            <p14:nvContentPartPr>
              <p14:cNvPr id="47" name="Ink 46">
                <a:extLst>
                  <a:ext uri="{FF2B5EF4-FFF2-40B4-BE49-F238E27FC236}">
                    <a16:creationId xmlns:a16="http://schemas.microsoft.com/office/drawing/2014/main" id="{298AFF58-7100-CAF5-63DF-3EBC9ABCA127}"/>
                  </a:ext>
                </a:extLst>
              </p14:cNvPr>
              <p14:cNvContentPartPr/>
              <p14:nvPr/>
            </p14:nvContentPartPr>
            <p14:xfrm>
              <a:off x="8329594" y="1416261"/>
              <a:ext cx="528480" cy="585000"/>
            </p14:xfrm>
          </p:contentPart>
        </mc:Choice>
        <mc:Fallback xmlns="">
          <p:pic>
            <p:nvPicPr>
              <p:cNvPr id="47" name="Ink 46">
                <a:extLst>
                  <a:ext uri="{FF2B5EF4-FFF2-40B4-BE49-F238E27FC236}">
                    <a16:creationId xmlns:a16="http://schemas.microsoft.com/office/drawing/2014/main" id="{298AFF58-7100-CAF5-63DF-3EBC9ABCA127}"/>
                  </a:ext>
                </a:extLst>
              </p:cNvPr>
              <p:cNvPicPr/>
              <p:nvPr/>
            </p:nvPicPr>
            <p:blipFill>
              <a:blip r:embed="rId70"/>
              <a:stretch>
                <a:fillRect/>
              </a:stretch>
            </p:blipFill>
            <p:spPr>
              <a:xfrm>
                <a:off x="8320594" y="1407621"/>
                <a:ext cx="546120" cy="602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1">
            <p14:nvContentPartPr>
              <p14:cNvPr id="49" name="Ink 48">
                <a:extLst>
                  <a:ext uri="{FF2B5EF4-FFF2-40B4-BE49-F238E27FC236}">
                    <a16:creationId xmlns:a16="http://schemas.microsoft.com/office/drawing/2014/main" id="{F8988753-A993-2B22-F0AC-709818D950B0}"/>
                  </a:ext>
                </a:extLst>
              </p14:cNvPr>
              <p14:cNvContentPartPr/>
              <p14:nvPr/>
            </p14:nvContentPartPr>
            <p14:xfrm>
              <a:off x="10501834" y="1586901"/>
              <a:ext cx="165600" cy="171360"/>
            </p14:xfrm>
          </p:contentPart>
        </mc:Choice>
        <mc:Fallback xmlns="">
          <p:pic>
            <p:nvPicPr>
              <p:cNvPr id="49" name="Ink 48">
                <a:extLst>
                  <a:ext uri="{FF2B5EF4-FFF2-40B4-BE49-F238E27FC236}">
                    <a16:creationId xmlns:a16="http://schemas.microsoft.com/office/drawing/2014/main" id="{F8988753-A993-2B22-F0AC-709818D950B0}"/>
                  </a:ext>
                </a:extLst>
              </p:cNvPr>
              <p:cNvPicPr/>
              <p:nvPr/>
            </p:nvPicPr>
            <p:blipFill>
              <a:blip r:embed="rId72"/>
              <a:stretch>
                <a:fillRect/>
              </a:stretch>
            </p:blipFill>
            <p:spPr>
              <a:xfrm>
                <a:off x="10493194" y="1578261"/>
                <a:ext cx="183240" cy="18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3">
            <p14:nvContentPartPr>
              <p14:cNvPr id="50" name="Ink 49">
                <a:extLst>
                  <a:ext uri="{FF2B5EF4-FFF2-40B4-BE49-F238E27FC236}">
                    <a16:creationId xmlns:a16="http://schemas.microsoft.com/office/drawing/2014/main" id="{19811F0D-C52F-E9E4-945C-E598345E5852}"/>
                  </a:ext>
                </a:extLst>
              </p14:cNvPr>
              <p14:cNvContentPartPr/>
              <p14:nvPr/>
            </p14:nvContentPartPr>
            <p14:xfrm>
              <a:off x="3903034" y="2018541"/>
              <a:ext cx="180000" cy="226440"/>
            </p14:xfrm>
          </p:contentPart>
        </mc:Choice>
        <mc:Fallback xmlns="">
          <p:pic>
            <p:nvPicPr>
              <p:cNvPr id="50" name="Ink 49">
                <a:extLst>
                  <a:ext uri="{FF2B5EF4-FFF2-40B4-BE49-F238E27FC236}">
                    <a16:creationId xmlns:a16="http://schemas.microsoft.com/office/drawing/2014/main" id="{19811F0D-C52F-E9E4-945C-E598345E5852}"/>
                  </a:ext>
                </a:extLst>
              </p:cNvPr>
              <p:cNvPicPr/>
              <p:nvPr/>
            </p:nvPicPr>
            <p:blipFill>
              <a:blip r:embed="rId74"/>
              <a:stretch>
                <a:fillRect/>
              </a:stretch>
            </p:blipFill>
            <p:spPr>
              <a:xfrm>
                <a:off x="3894394" y="2009541"/>
                <a:ext cx="197640" cy="244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5">
            <p14:nvContentPartPr>
              <p14:cNvPr id="51" name="Ink 50">
                <a:extLst>
                  <a:ext uri="{FF2B5EF4-FFF2-40B4-BE49-F238E27FC236}">
                    <a16:creationId xmlns:a16="http://schemas.microsoft.com/office/drawing/2014/main" id="{6338827D-4336-4E70-52A2-BB8770D547D4}"/>
                  </a:ext>
                </a:extLst>
              </p14:cNvPr>
              <p14:cNvContentPartPr/>
              <p14:nvPr/>
            </p14:nvContentPartPr>
            <p14:xfrm>
              <a:off x="4049194" y="3623781"/>
              <a:ext cx="138600" cy="134640"/>
            </p14:xfrm>
          </p:contentPart>
        </mc:Choice>
        <mc:Fallback xmlns="">
          <p:pic>
            <p:nvPicPr>
              <p:cNvPr id="51" name="Ink 50">
                <a:extLst>
                  <a:ext uri="{FF2B5EF4-FFF2-40B4-BE49-F238E27FC236}">
                    <a16:creationId xmlns:a16="http://schemas.microsoft.com/office/drawing/2014/main" id="{6338827D-4336-4E70-52A2-BB8770D547D4}"/>
                  </a:ext>
                </a:extLst>
              </p:cNvPr>
              <p:cNvPicPr/>
              <p:nvPr/>
            </p:nvPicPr>
            <p:blipFill>
              <a:blip r:embed="rId76"/>
              <a:stretch>
                <a:fillRect/>
              </a:stretch>
            </p:blipFill>
            <p:spPr>
              <a:xfrm>
                <a:off x="4040554" y="3615141"/>
                <a:ext cx="156240" cy="152280"/>
              </a:xfrm>
              <a:prstGeom prst="rect">
                <a:avLst/>
              </a:prstGeom>
            </p:spPr>
          </p:pic>
        </mc:Fallback>
      </mc:AlternateContent>
      <p:grpSp>
        <p:nvGrpSpPr>
          <p:cNvPr id="55" name="Group 54">
            <a:extLst>
              <a:ext uri="{FF2B5EF4-FFF2-40B4-BE49-F238E27FC236}">
                <a16:creationId xmlns:a16="http://schemas.microsoft.com/office/drawing/2014/main" id="{DE4186E2-4544-A641-B75C-F07302AF3383}"/>
              </a:ext>
            </a:extLst>
          </p:cNvPr>
          <p:cNvGrpSpPr/>
          <p:nvPr/>
        </p:nvGrpSpPr>
        <p:grpSpPr>
          <a:xfrm>
            <a:off x="4511794" y="2202141"/>
            <a:ext cx="213480" cy="216360"/>
            <a:chOff x="4511794" y="2202141"/>
            <a:chExt cx="213480" cy="216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7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9F190507-8376-28F9-A8B6-68A54C75833F}"/>
                    </a:ext>
                  </a:extLst>
                </p14:cNvPr>
                <p14:cNvContentPartPr/>
                <p14:nvPr/>
              </p14:nvContentPartPr>
              <p14:xfrm>
                <a:off x="4511794" y="2202141"/>
                <a:ext cx="119520" cy="13320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9F190507-8376-28F9-A8B6-68A54C75833F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4503154" y="2193141"/>
                  <a:ext cx="137160" cy="15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1A04D256-59C9-E96B-A606-E632A50E150A}"/>
                    </a:ext>
                  </a:extLst>
                </p14:cNvPr>
                <p14:cNvContentPartPr/>
                <p14:nvPr/>
              </p14:nvContentPartPr>
              <p14:xfrm>
                <a:off x="4553914" y="2272701"/>
                <a:ext cx="171360" cy="14580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1A04D256-59C9-E96B-A606-E632A50E150A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4544914" y="2264061"/>
                  <a:ext cx="189000" cy="1634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81">
            <p14:nvContentPartPr>
              <p14:cNvPr id="54" name="Ink 53">
                <a:extLst>
                  <a:ext uri="{FF2B5EF4-FFF2-40B4-BE49-F238E27FC236}">
                    <a16:creationId xmlns:a16="http://schemas.microsoft.com/office/drawing/2014/main" id="{62B3A6BB-A480-39C5-83AC-732E22C95083}"/>
                  </a:ext>
                </a:extLst>
              </p14:cNvPr>
              <p14:cNvContentPartPr/>
              <p14:nvPr/>
            </p14:nvContentPartPr>
            <p14:xfrm>
              <a:off x="4672354" y="3551061"/>
              <a:ext cx="200520" cy="222120"/>
            </p14:xfrm>
          </p:contentPart>
        </mc:Choice>
        <mc:Fallback xmlns="">
          <p:pic>
            <p:nvPicPr>
              <p:cNvPr id="54" name="Ink 53">
                <a:extLst>
                  <a:ext uri="{FF2B5EF4-FFF2-40B4-BE49-F238E27FC236}">
                    <a16:creationId xmlns:a16="http://schemas.microsoft.com/office/drawing/2014/main" id="{62B3A6BB-A480-39C5-83AC-732E22C95083}"/>
                  </a:ext>
                </a:extLst>
              </p:cNvPr>
              <p:cNvPicPr/>
              <p:nvPr/>
            </p:nvPicPr>
            <p:blipFill>
              <a:blip r:embed="rId82"/>
              <a:stretch>
                <a:fillRect/>
              </a:stretch>
            </p:blipFill>
            <p:spPr>
              <a:xfrm>
                <a:off x="4663354" y="3542061"/>
                <a:ext cx="218160" cy="239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3">
            <p14:nvContentPartPr>
              <p14:cNvPr id="56" name="Ink 55">
                <a:extLst>
                  <a:ext uri="{FF2B5EF4-FFF2-40B4-BE49-F238E27FC236}">
                    <a16:creationId xmlns:a16="http://schemas.microsoft.com/office/drawing/2014/main" id="{108A4A81-6233-2E0B-B74A-26C31269B5EF}"/>
                  </a:ext>
                </a:extLst>
              </p14:cNvPr>
              <p14:cNvContentPartPr/>
              <p14:nvPr/>
            </p14:nvContentPartPr>
            <p14:xfrm>
              <a:off x="5091034" y="2470701"/>
              <a:ext cx="106200" cy="206280"/>
            </p14:xfrm>
          </p:contentPart>
        </mc:Choice>
        <mc:Fallback xmlns="">
          <p:pic>
            <p:nvPicPr>
              <p:cNvPr id="56" name="Ink 55">
                <a:extLst>
                  <a:ext uri="{FF2B5EF4-FFF2-40B4-BE49-F238E27FC236}">
                    <a16:creationId xmlns:a16="http://schemas.microsoft.com/office/drawing/2014/main" id="{108A4A81-6233-2E0B-B74A-26C31269B5EF}"/>
                  </a:ext>
                </a:extLst>
              </p:cNvPr>
              <p:cNvPicPr/>
              <p:nvPr/>
            </p:nvPicPr>
            <p:blipFill>
              <a:blip r:embed="rId84"/>
              <a:stretch>
                <a:fillRect/>
              </a:stretch>
            </p:blipFill>
            <p:spPr>
              <a:xfrm>
                <a:off x="5082034" y="2462061"/>
                <a:ext cx="123840" cy="223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5">
            <p14:nvContentPartPr>
              <p14:cNvPr id="57" name="Ink 56">
                <a:extLst>
                  <a:ext uri="{FF2B5EF4-FFF2-40B4-BE49-F238E27FC236}">
                    <a16:creationId xmlns:a16="http://schemas.microsoft.com/office/drawing/2014/main" id="{82698D32-39D5-E481-93C5-B0B79DF19988}"/>
                  </a:ext>
                </a:extLst>
              </p14:cNvPr>
              <p14:cNvContentPartPr/>
              <p14:nvPr/>
            </p14:nvContentPartPr>
            <p14:xfrm>
              <a:off x="5262034" y="3517581"/>
              <a:ext cx="206280" cy="240120"/>
            </p14:xfrm>
          </p:contentPart>
        </mc:Choice>
        <mc:Fallback xmlns="">
          <p:pic>
            <p:nvPicPr>
              <p:cNvPr id="57" name="Ink 56">
                <a:extLst>
                  <a:ext uri="{FF2B5EF4-FFF2-40B4-BE49-F238E27FC236}">
                    <a16:creationId xmlns:a16="http://schemas.microsoft.com/office/drawing/2014/main" id="{82698D32-39D5-E481-93C5-B0B79DF19988}"/>
                  </a:ext>
                </a:extLst>
              </p:cNvPr>
              <p:cNvPicPr/>
              <p:nvPr/>
            </p:nvPicPr>
            <p:blipFill>
              <a:blip r:embed="rId86"/>
              <a:stretch>
                <a:fillRect/>
              </a:stretch>
            </p:blipFill>
            <p:spPr>
              <a:xfrm>
                <a:off x="5253394" y="3508941"/>
                <a:ext cx="223920" cy="257760"/>
              </a:xfrm>
              <a:prstGeom prst="rect">
                <a:avLst/>
              </a:prstGeom>
            </p:spPr>
          </p:pic>
        </mc:Fallback>
      </mc:AlternateContent>
      <p:grpSp>
        <p:nvGrpSpPr>
          <p:cNvPr id="69" name="Group 68">
            <a:extLst>
              <a:ext uri="{FF2B5EF4-FFF2-40B4-BE49-F238E27FC236}">
                <a16:creationId xmlns:a16="http://schemas.microsoft.com/office/drawing/2014/main" id="{EE762066-0C55-9687-2854-D34A702C4A4D}"/>
              </a:ext>
            </a:extLst>
          </p:cNvPr>
          <p:cNvGrpSpPr/>
          <p:nvPr/>
        </p:nvGrpSpPr>
        <p:grpSpPr>
          <a:xfrm>
            <a:off x="8358754" y="3410301"/>
            <a:ext cx="1977120" cy="1011960"/>
            <a:chOff x="8358754" y="3410301"/>
            <a:chExt cx="1977120" cy="10119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7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BF525A24-DA0E-9771-C743-7BEF1655B55A}"/>
                    </a:ext>
                  </a:extLst>
                </p14:cNvPr>
                <p14:cNvContentPartPr/>
                <p14:nvPr/>
              </p14:nvContentPartPr>
              <p14:xfrm>
                <a:off x="8358754" y="4057581"/>
                <a:ext cx="386280" cy="36468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BF525A24-DA0E-9771-C743-7BEF1655B55A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8349754" y="4048581"/>
                  <a:ext cx="403920" cy="38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9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386E3463-414F-2E98-0654-A8B9D6705297}"/>
                    </a:ext>
                  </a:extLst>
                </p14:cNvPr>
                <p14:cNvContentPartPr/>
                <p14:nvPr/>
              </p14:nvContentPartPr>
              <p14:xfrm>
                <a:off x="8831074" y="4030581"/>
                <a:ext cx="69840" cy="2988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386E3463-414F-2E98-0654-A8B9D6705297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8822074" y="4021941"/>
                  <a:ext cx="87480" cy="4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1">
              <p14:nvContentPartPr>
                <p14:cNvPr id="60" name="Ink 59">
                  <a:extLst>
                    <a:ext uri="{FF2B5EF4-FFF2-40B4-BE49-F238E27FC236}">
                      <a16:creationId xmlns:a16="http://schemas.microsoft.com/office/drawing/2014/main" id="{FCA28453-FDCA-F45C-4261-3EBEF3FB3DCD}"/>
                    </a:ext>
                  </a:extLst>
                </p14:cNvPr>
                <p14:cNvContentPartPr/>
                <p14:nvPr/>
              </p14:nvContentPartPr>
              <p14:xfrm>
                <a:off x="9059314" y="3765981"/>
                <a:ext cx="179280" cy="253440"/>
              </p14:xfrm>
            </p:contentPart>
          </mc:Choice>
          <mc:Fallback xmlns="">
            <p:pic>
              <p:nvPicPr>
                <p:cNvPr id="60" name="Ink 59">
                  <a:extLst>
                    <a:ext uri="{FF2B5EF4-FFF2-40B4-BE49-F238E27FC236}">
                      <a16:creationId xmlns:a16="http://schemas.microsoft.com/office/drawing/2014/main" id="{FCA28453-FDCA-F45C-4261-3EBEF3FB3DCD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9050314" y="3756981"/>
                  <a:ext cx="196920" cy="27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3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E73F6356-4502-087C-8482-83AB332A518D}"/>
                    </a:ext>
                  </a:extLst>
                </p14:cNvPr>
                <p14:cNvContentPartPr/>
                <p14:nvPr/>
              </p14:nvContentPartPr>
              <p14:xfrm>
                <a:off x="9114754" y="3888381"/>
                <a:ext cx="101520" cy="4212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E73F6356-4502-087C-8482-83AB332A518D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9105754" y="3879381"/>
                  <a:ext cx="119160" cy="5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">
              <p14:nvContentPartPr>
                <p14:cNvPr id="62" name="Ink 61">
                  <a:extLst>
                    <a:ext uri="{FF2B5EF4-FFF2-40B4-BE49-F238E27FC236}">
                      <a16:creationId xmlns:a16="http://schemas.microsoft.com/office/drawing/2014/main" id="{C3F00665-A87B-7D85-1401-455E25F0A487}"/>
                    </a:ext>
                  </a:extLst>
                </p14:cNvPr>
                <p14:cNvContentPartPr/>
                <p14:nvPr/>
              </p14:nvContentPartPr>
              <p14:xfrm>
                <a:off x="9243634" y="3697221"/>
                <a:ext cx="284760" cy="210960"/>
              </p14:xfrm>
            </p:contentPart>
          </mc:Choice>
          <mc:Fallback xmlns="">
            <p:pic>
              <p:nvPicPr>
                <p:cNvPr id="62" name="Ink 61">
                  <a:extLst>
                    <a:ext uri="{FF2B5EF4-FFF2-40B4-BE49-F238E27FC236}">
                      <a16:creationId xmlns:a16="http://schemas.microsoft.com/office/drawing/2014/main" id="{C3F00665-A87B-7D85-1401-455E25F0A487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9234634" y="3688581"/>
                  <a:ext cx="302400" cy="22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">
              <p14:nvContentPartPr>
                <p14:cNvPr id="64" name="Ink 63">
                  <a:extLst>
                    <a:ext uri="{FF2B5EF4-FFF2-40B4-BE49-F238E27FC236}">
                      <a16:creationId xmlns:a16="http://schemas.microsoft.com/office/drawing/2014/main" id="{68838931-FB1E-4EEB-0BB4-695B19DF2B03}"/>
                    </a:ext>
                  </a:extLst>
                </p14:cNvPr>
                <p14:cNvContentPartPr/>
                <p14:nvPr/>
              </p14:nvContentPartPr>
              <p14:xfrm>
                <a:off x="9636754" y="3547461"/>
                <a:ext cx="253440" cy="200880"/>
              </p14:xfrm>
            </p:contentPart>
          </mc:Choice>
          <mc:Fallback xmlns="">
            <p:pic>
              <p:nvPicPr>
                <p:cNvPr id="64" name="Ink 63">
                  <a:extLst>
                    <a:ext uri="{FF2B5EF4-FFF2-40B4-BE49-F238E27FC236}">
                      <a16:creationId xmlns:a16="http://schemas.microsoft.com/office/drawing/2014/main" id="{68838931-FB1E-4EEB-0BB4-695B19DF2B03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9628114" y="3538821"/>
                  <a:ext cx="271080" cy="21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9">
              <p14:nvContentPartPr>
                <p14:cNvPr id="65" name="Ink 64">
                  <a:extLst>
                    <a:ext uri="{FF2B5EF4-FFF2-40B4-BE49-F238E27FC236}">
                      <a16:creationId xmlns:a16="http://schemas.microsoft.com/office/drawing/2014/main" id="{07936B0B-C6E7-AB53-5C99-322F0108EE7D}"/>
                    </a:ext>
                  </a:extLst>
                </p14:cNvPr>
                <p14:cNvContentPartPr/>
                <p14:nvPr/>
              </p14:nvContentPartPr>
              <p14:xfrm>
                <a:off x="9420394" y="3794061"/>
                <a:ext cx="116280" cy="63360"/>
              </p14:xfrm>
            </p:contentPart>
          </mc:Choice>
          <mc:Fallback xmlns="">
            <p:pic>
              <p:nvPicPr>
                <p:cNvPr id="65" name="Ink 64">
                  <a:extLst>
                    <a:ext uri="{FF2B5EF4-FFF2-40B4-BE49-F238E27FC236}">
                      <a16:creationId xmlns:a16="http://schemas.microsoft.com/office/drawing/2014/main" id="{07936B0B-C6E7-AB53-5C99-322F0108EE7D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9411394" y="3785061"/>
                  <a:ext cx="133920" cy="8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">
              <p14:nvContentPartPr>
                <p14:cNvPr id="66" name="Ink 65">
                  <a:extLst>
                    <a:ext uri="{FF2B5EF4-FFF2-40B4-BE49-F238E27FC236}">
                      <a16:creationId xmlns:a16="http://schemas.microsoft.com/office/drawing/2014/main" id="{82B138C2-6218-6B35-8543-05B1A7007C09}"/>
                    </a:ext>
                  </a:extLst>
                </p14:cNvPr>
                <p14:cNvContentPartPr/>
                <p14:nvPr/>
              </p14:nvContentPartPr>
              <p14:xfrm>
                <a:off x="9973714" y="3514341"/>
                <a:ext cx="94680" cy="136440"/>
              </p14:xfrm>
            </p:contentPart>
          </mc:Choice>
          <mc:Fallback xmlns="">
            <p:pic>
              <p:nvPicPr>
                <p:cNvPr id="66" name="Ink 65">
                  <a:extLst>
                    <a:ext uri="{FF2B5EF4-FFF2-40B4-BE49-F238E27FC236}">
                      <a16:creationId xmlns:a16="http://schemas.microsoft.com/office/drawing/2014/main" id="{82B138C2-6218-6B35-8543-05B1A7007C09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9965074" y="3505341"/>
                  <a:ext cx="112320" cy="15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3">
              <p14:nvContentPartPr>
                <p14:cNvPr id="67" name="Ink 66">
                  <a:extLst>
                    <a:ext uri="{FF2B5EF4-FFF2-40B4-BE49-F238E27FC236}">
                      <a16:creationId xmlns:a16="http://schemas.microsoft.com/office/drawing/2014/main" id="{0B8A5B52-9D7E-FE55-50DA-1AABA33AC515}"/>
                    </a:ext>
                  </a:extLst>
                </p14:cNvPr>
                <p14:cNvContentPartPr/>
                <p14:nvPr/>
              </p14:nvContentPartPr>
              <p14:xfrm>
                <a:off x="10182874" y="3410301"/>
                <a:ext cx="153000" cy="88920"/>
              </p14:xfrm>
            </p:contentPart>
          </mc:Choice>
          <mc:Fallback xmlns="">
            <p:pic>
              <p:nvPicPr>
                <p:cNvPr id="67" name="Ink 66">
                  <a:extLst>
                    <a:ext uri="{FF2B5EF4-FFF2-40B4-BE49-F238E27FC236}">
                      <a16:creationId xmlns:a16="http://schemas.microsoft.com/office/drawing/2014/main" id="{0B8A5B52-9D7E-FE55-50DA-1AABA33AC515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10173874" y="3401301"/>
                  <a:ext cx="170640" cy="1065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05">
            <p14:nvContentPartPr>
              <p14:cNvPr id="68" name="Ink 67">
                <a:extLst>
                  <a:ext uri="{FF2B5EF4-FFF2-40B4-BE49-F238E27FC236}">
                    <a16:creationId xmlns:a16="http://schemas.microsoft.com/office/drawing/2014/main" id="{6BBA4A67-D6F5-1FFC-2206-8740C1EF8A81}"/>
                  </a:ext>
                </a:extLst>
              </p14:cNvPr>
              <p14:cNvContentPartPr/>
              <p14:nvPr/>
            </p14:nvContentPartPr>
            <p14:xfrm>
              <a:off x="10498594" y="3283221"/>
              <a:ext cx="32400" cy="13320"/>
            </p14:xfrm>
          </p:contentPart>
        </mc:Choice>
        <mc:Fallback xmlns="">
          <p:pic>
            <p:nvPicPr>
              <p:cNvPr id="68" name="Ink 67">
                <a:extLst>
                  <a:ext uri="{FF2B5EF4-FFF2-40B4-BE49-F238E27FC236}">
                    <a16:creationId xmlns:a16="http://schemas.microsoft.com/office/drawing/2014/main" id="{6BBA4A67-D6F5-1FFC-2206-8740C1EF8A81}"/>
                  </a:ext>
                </a:extLst>
              </p:cNvPr>
              <p:cNvPicPr/>
              <p:nvPr/>
            </p:nvPicPr>
            <p:blipFill>
              <a:blip r:embed="rId106"/>
              <a:stretch>
                <a:fillRect/>
              </a:stretch>
            </p:blipFill>
            <p:spPr>
              <a:xfrm>
                <a:off x="10489954" y="3274221"/>
                <a:ext cx="50040" cy="30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74616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-153988"/>
            <a:ext cx="5526088" cy="857251"/>
          </a:xfrm>
        </p:spPr>
        <p:txBody>
          <a:bodyPr>
            <a:normAutofit/>
          </a:bodyPr>
          <a:lstStyle/>
          <a:p>
            <a:r>
              <a:rPr lang="en-US" sz="2541" b="0" dirty="0">
                <a:solidFill>
                  <a:schemeClr val="tx1"/>
                </a:solidFill>
                <a:ea typeface="Comic Sans MS" charset="0"/>
              </a:rPr>
              <a:t>Carbohydrates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598488"/>
            <a:ext cx="4852988" cy="1585912"/>
          </a:xfrm>
        </p:spPr>
        <p:txBody>
          <a:bodyPr>
            <a:noAutofit/>
          </a:bodyPr>
          <a:lstStyle/>
          <a:p>
            <a:r>
              <a:rPr lang="en-US" sz="1800" b="0" dirty="0">
                <a:ea typeface="Comic Sans MS" charset="0"/>
              </a:rPr>
              <a:t>Monosaccharides (one sugar),</a:t>
            </a:r>
          </a:p>
          <a:p>
            <a:r>
              <a:rPr lang="en-US" sz="1800" b="0" dirty="0">
                <a:ea typeface="Comic Sans MS" charset="0"/>
              </a:rPr>
              <a:t>oligosaccharides (few sugars)</a:t>
            </a:r>
          </a:p>
          <a:p>
            <a:r>
              <a:rPr lang="en-US" sz="1800" b="0" dirty="0">
                <a:ea typeface="Comic Sans MS" charset="0"/>
              </a:rPr>
              <a:t>polysaccharides (many sugars) </a:t>
            </a:r>
          </a:p>
          <a:p>
            <a:r>
              <a:rPr lang="en-US" sz="1800" b="0" dirty="0">
                <a:ea typeface="Comic Sans MS" charset="0"/>
              </a:rPr>
              <a:t>Chemical formula is (CH</a:t>
            </a:r>
            <a:r>
              <a:rPr lang="en-US" sz="1800" b="0" baseline="-25000" dirty="0">
                <a:ea typeface="Comic Sans MS" charset="0"/>
              </a:rPr>
              <a:t>2</a:t>
            </a:r>
            <a:r>
              <a:rPr lang="en-US" sz="1800" b="0" dirty="0">
                <a:ea typeface="Comic Sans MS" charset="0"/>
              </a:rPr>
              <a:t>O)</a:t>
            </a:r>
            <a:r>
              <a:rPr lang="en-US" sz="1800" b="0" baseline="-25000" dirty="0">
                <a:ea typeface="Comic Sans MS" charset="0"/>
              </a:rPr>
              <a:t>n </a:t>
            </a:r>
            <a:r>
              <a:rPr lang="en-US" sz="1800" b="0" dirty="0">
                <a:ea typeface="Comic Sans MS" charset="0"/>
              </a:rPr>
              <a:t> (e.g. hydrated carbon)</a:t>
            </a:r>
          </a:p>
          <a:p>
            <a:r>
              <a:rPr lang="en-US" sz="1800" b="0" dirty="0">
                <a:ea typeface="Comic Sans MS" charset="0"/>
              </a:rPr>
              <a:t>They are molecules with:</a:t>
            </a:r>
          </a:p>
          <a:p>
            <a:pPr lvl="1"/>
            <a:r>
              <a:rPr lang="en-US" sz="1800" dirty="0">
                <a:latin typeface="Calibri" panose="020F0502020204030204" pitchFamily="34" charset="0"/>
                <a:ea typeface="Comic Sans MS" charset="0"/>
                <a:cs typeface="Calibri" panose="020F0502020204030204" pitchFamily="34" charset="0"/>
              </a:rPr>
              <a:t>one aldehyde or ketone group, on 1</a:t>
            </a:r>
            <a:r>
              <a:rPr lang="en-US" sz="1800" baseline="30000" dirty="0">
                <a:latin typeface="Calibri" panose="020F0502020204030204" pitchFamily="34" charset="0"/>
                <a:ea typeface="Comic Sans MS" charset="0"/>
                <a:cs typeface="Calibri" panose="020F0502020204030204" pitchFamily="34" charset="0"/>
              </a:rPr>
              <a:t>st</a:t>
            </a:r>
            <a:r>
              <a:rPr lang="en-US" sz="1800" dirty="0">
                <a:latin typeface="Calibri" panose="020F0502020204030204" pitchFamily="34" charset="0"/>
                <a:ea typeface="Comic Sans MS" charset="0"/>
                <a:cs typeface="Calibri" panose="020F0502020204030204" pitchFamily="34" charset="0"/>
              </a:rPr>
              <a:t> or 2</a:t>
            </a:r>
            <a:r>
              <a:rPr lang="en-US" sz="1800" baseline="30000" dirty="0">
                <a:latin typeface="Calibri" panose="020F0502020204030204" pitchFamily="34" charset="0"/>
                <a:ea typeface="Comic Sans MS" charset="0"/>
                <a:cs typeface="Calibri" panose="020F0502020204030204" pitchFamily="34" charset="0"/>
              </a:rPr>
              <a:t>nd</a:t>
            </a:r>
            <a:r>
              <a:rPr lang="en-US" sz="1800" dirty="0">
                <a:latin typeface="Calibri" panose="020F0502020204030204" pitchFamily="34" charset="0"/>
                <a:ea typeface="Comic Sans MS" charset="0"/>
                <a:cs typeface="Calibri" panose="020F0502020204030204" pitchFamily="34" charset="0"/>
              </a:rPr>
              <a:t> carbon </a:t>
            </a:r>
          </a:p>
          <a:p>
            <a:pPr lvl="1"/>
            <a:r>
              <a:rPr lang="en-US" sz="1800" dirty="0">
                <a:latin typeface="Calibri" panose="020F0502020204030204" pitchFamily="34" charset="0"/>
                <a:ea typeface="Comic Sans MS" charset="0"/>
                <a:cs typeface="Calibri" panose="020F0502020204030204" pitchFamily="34" charset="0"/>
              </a:rPr>
              <a:t>-OH group on </a:t>
            </a:r>
            <a:r>
              <a:rPr lang="en-US" sz="1800" i="1" u="sng" dirty="0">
                <a:latin typeface="Calibri" panose="020F0502020204030204" pitchFamily="34" charset="0"/>
                <a:ea typeface="Comic Sans MS" charset="0"/>
                <a:cs typeface="Calibri" panose="020F0502020204030204" pitchFamily="34" charset="0"/>
              </a:rPr>
              <a:t>all</a:t>
            </a:r>
            <a:r>
              <a:rPr lang="en-US" sz="1800" dirty="0">
                <a:latin typeface="Calibri" panose="020F0502020204030204" pitchFamily="34" charset="0"/>
                <a:ea typeface="Comic Sans MS" charset="0"/>
                <a:cs typeface="Calibri" panose="020F0502020204030204" pitchFamily="34" charset="0"/>
              </a:rPr>
              <a:t> other carbons, leading to a chiral carbon for most carbons.</a:t>
            </a:r>
          </a:p>
          <a:p>
            <a:endParaRPr lang="en-US" sz="1800" b="0" dirty="0">
              <a:ea typeface="Comic Sans MS" charset="0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B8D0A0BC-A3EF-4477-A61B-C0DC6F6EFE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0216963"/>
              </p:ext>
            </p:extLst>
          </p:nvPr>
        </p:nvGraphicFramePr>
        <p:xfrm>
          <a:off x="5867400" y="3110994"/>
          <a:ext cx="4137025" cy="206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DLDrawObject Class" r:id="rId3" imgW="5075660" imgH="2532730" progId="MDLDrawOLE.MDLDrawObject.1">
                  <p:embed/>
                </p:oleObj>
              </mc:Choice>
              <mc:Fallback>
                <p:oleObj name="MDLDrawObject Class" r:id="rId3" imgW="5075660" imgH="2532730" progId="MDLDrawOLE.MDLDrawObject.1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B8D0A0BC-A3EF-4477-A61B-C0DC6F6EFE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867400" y="3110994"/>
                        <a:ext cx="4137025" cy="2063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7418CDF-B20E-4457-9849-E5771B766DC0}"/>
              </a:ext>
            </a:extLst>
          </p:cNvPr>
          <p:cNvSpPr txBox="1"/>
          <p:nvPr/>
        </p:nvSpPr>
        <p:spPr>
          <a:xfrm>
            <a:off x="5867400" y="5332871"/>
            <a:ext cx="5878287" cy="34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29889"/>
            <a:r>
              <a:rPr lang="en-US" sz="1635" i="1" dirty="0">
                <a:solidFill>
                  <a:srgbClr val="00B0F0"/>
                </a:solidFill>
                <a:latin typeface="Calibri" panose="020F0502020204030204" pitchFamily="34" charset="0"/>
              </a:rPr>
              <a:t>Only one of these is a carbohydrate, which one?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85225EB-CF57-4129-981C-3637ACA98D64}"/>
              </a:ext>
            </a:extLst>
          </p:cNvPr>
          <p:cNvGrpSpPr/>
          <p:nvPr/>
        </p:nvGrpSpPr>
        <p:grpSpPr>
          <a:xfrm>
            <a:off x="6414390" y="628358"/>
            <a:ext cx="4239113" cy="1825987"/>
            <a:chOff x="5346700" y="1598448"/>
            <a:chExt cx="4347391" cy="1872627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15CC230-BAFF-44F2-802D-FEDAA4BC4ECB}"/>
                </a:ext>
              </a:extLst>
            </p:cNvPr>
            <p:cNvSpPr txBox="1"/>
            <p:nvPr/>
          </p:nvSpPr>
          <p:spPr>
            <a:xfrm>
              <a:off x="5346700" y="1598448"/>
              <a:ext cx="3310628" cy="352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829889"/>
              <a:r>
                <a:rPr lang="en-US" sz="1635" b="1" dirty="0">
                  <a:solidFill>
                    <a:prstClr val="black"/>
                  </a:solidFill>
                  <a:latin typeface="Calibri" panose="020F0502020204030204" pitchFamily="34" charset="0"/>
                </a:rPr>
                <a:t>Functional groups:</a:t>
              </a:r>
            </a:p>
          </p:txBody>
        </p:sp>
        <p:graphicFrame>
          <p:nvGraphicFramePr>
            <p:cNvPr id="12" name="Object 11">
              <a:extLst>
                <a:ext uri="{FF2B5EF4-FFF2-40B4-BE49-F238E27FC236}">
                  <a16:creationId xmlns:a16="http://schemas.microsoft.com/office/drawing/2014/main" id="{4FE21A7F-4F94-49C5-9D81-F2C1E3663234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5727350" y="2064164"/>
            <a:ext cx="3966741" cy="10786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MDLDrawObject Class" r:id="rId5" imgW="5429422" imgH="1476307" progId="MDLDrawOLE.MDLDrawObject.1">
                    <p:embed/>
                  </p:oleObj>
                </mc:Choice>
                <mc:Fallback>
                  <p:oleObj name="MDLDrawObject Class" r:id="rId5" imgW="5429422" imgH="1476307" progId="MDLDrawOLE.MDLDrawObject.1">
                    <p:embed/>
                    <p:pic>
                      <p:nvPicPr>
                        <p:cNvPr id="12" name="Object 11">
                          <a:extLst>
                            <a:ext uri="{FF2B5EF4-FFF2-40B4-BE49-F238E27FC236}">
                              <a16:creationId xmlns:a16="http://schemas.microsoft.com/office/drawing/2014/main" id="{4FE21A7F-4F94-49C5-9D81-F2C1E3663234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727350" y="2064164"/>
                          <a:ext cx="3966741" cy="107866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0E24A10-4D29-4EE0-9035-03B5435103A5}"/>
                </a:ext>
              </a:extLst>
            </p:cNvPr>
            <p:cNvSpPr txBox="1"/>
            <p:nvPr/>
          </p:nvSpPr>
          <p:spPr>
            <a:xfrm>
              <a:off x="6430783" y="3092309"/>
              <a:ext cx="2408712" cy="3787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29889"/>
              <a:r>
                <a:rPr lang="en-US" dirty="0">
                  <a:solidFill>
                    <a:srgbClr val="FF0000"/>
                  </a:solidFill>
                  <a:latin typeface="Calibri" panose="020F0502020204030204" pitchFamily="34" charset="0"/>
                </a:rPr>
                <a:t>Carbonyl group –&gt; C=O</a:t>
              </a: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B432BE9E-6881-4489-8207-14D4FADE97C2}"/>
                </a:ext>
              </a:extLst>
            </p:cNvPr>
            <p:cNvSpPr/>
            <p:nvPr/>
          </p:nvSpPr>
          <p:spPr>
            <a:xfrm rot="20247138">
              <a:off x="5976291" y="2137704"/>
              <a:ext cx="419806" cy="264598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29889"/>
              <a:endParaRPr lang="en-US" dirty="0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A8BA3F42-73B5-4D90-BC5F-103E6071F69E}"/>
                </a:ext>
              </a:extLst>
            </p:cNvPr>
            <p:cNvSpPr/>
            <p:nvPr/>
          </p:nvSpPr>
          <p:spPr>
            <a:xfrm rot="20247138">
              <a:off x="7286939" y="2135070"/>
              <a:ext cx="419806" cy="269867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29889"/>
              <a:endParaRPr lang="en-US" dirty="0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46396BAB-4C35-4209-89FB-F851293FBC8D}"/>
                </a:ext>
              </a:extLst>
            </p:cNvPr>
            <p:cNvSpPr/>
            <p:nvPr/>
          </p:nvSpPr>
          <p:spPr>
            <a:xfrm rot="20247138">
              <a:off x="8630373" y="2144015"/>
              <a:ext cx="419806" cy="269867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29889"/>
              <a:endParaRPr lang="en-US" dirty="0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6E199BF-15E6-6344-8AD0-9CE38314FD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326C2-242C-48E3-8FA0-0E1A10471C84}" type="datetime1">
              <a:rPr lang="en-US" smtClean="0"/>
              <a:t>8/20/2023</a:t>
            </a:fld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8D2926CA-86C0-F96E-5E9A-C0F8BF8F61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 &amp; D - Lec 2 - Fall 2023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DE975162-7E61-012E-4C3D-5DA0A35D4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30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25" name="Ink 24">
                <a:extLst>
                  <a:ext uri="{FF2B5EF4-FFF2-40B4-BE49-F238E27FC236}">
                    <a16:creationId xmlns:a16="http://schemas.microsoft.com/office/drawing/2014/main" id="{48F80D1A-ACE5-07DA-0928-CD2D80A2D39C}"/>
                  </a:ext>
                </a:extLst>
              </p14:cNvPr>
              <p14:cNvContentPartPr/>
              <p14:nvPr/>
            </p14:nvContentPartPr>
            <p14:xfrm>
              <a:off x="2142904" y="1244576"/>
              <a:ext cx="630000" cy="92880"/>
            </p14:xfrm>
          </p:contentPart>
        </mc:Choice>
        <mc:Fallback xmlns="">
          <p:pic>
            <p:nvPicPr>
              <p:cNvPr id="25" name="Ink 24">
                <a:extLst>
                  <a:ext uri="{FF2B5EF4-FFF2-40B4-BE49-F238E27FC236}">
                    <a16:creationId xmlns:a16="http://schemas.microsoft.com/office/drawing/2014/main" id="{48F80D1A-ACE5-07DA-0928-CD2D80A2D39C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134264" y="1235936"/>
                <a:ext cx="647640" cy="110520"/>
              </a:xfrm>
              <a:prstGeom prst="rect">
                <a:avLst/>
              </a:prstGeom>
            </p:spPr>
          </p:pic>
        </mc:Fallback>
      </mc:AlternateContent>
      <p:grpSp>
        <p:nvGrpSpPr>
          <p:cNvPr id="34" name="Group 33">
            <a:extLst>
              <a:ext uri="{FF2B5EF4-FFF2-40B4-BE49-F238E27FC236}">
                <a16:creationId xmlns:a16="http://schemas.microsoft.com/office/drawing/2014/main" id="{CBAB6241-0284-9074-F96D-889454408C90}"/>
              </a:ext>
            </a:extLst>
          </p:cNvPr>
          <p:cNvGrpSpPr/>
          <p:nvPr/>
        </p:nvGrpSpPr>
        <p:grpSpPr>
          <a:xfrm>
            <a:off x="3351424" y="299576"/>
            <a:ext cx="1391040" cy="898560"/>
            <a:chOff x="3351424" y="299576"/>
            <a:chExt cx="1391040" cy="898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7" name="Ink 6">
                  <a:extLst>
                    <a:ext uri="{FF2B5EF4-FFF2-40B4-BE49-F238E27FC236}">
                      <a16:creationId xmlns:a16="http://schemas.microsoft.com/office/drawing/2014/main" id="{C199B881-B5F5-F16B-2B01-372F781860A7}"/>
                    </a:ext>
                  </a:extLst>
                </p14:cNvPr>
                <p14:cNvContentPartPr/>
                <p14:nvPr/>
              </p14:nvContentPartPr>
              <p14:xfrm>
                <a:off x="3351424" y="639056"/>
                <a:ext cx="232920" cy="207000"/>
              </p14:xfrm>
            </p:contentPart>
          </mc:Choice>
          <mc:Fallback xmlns="">
            <p:pic>
              <p:nvPicPr>
                <p:cNvPr id="7" name="Ink 6">
                  <a:extLst>
                    <a:ext uri="{FF2B5EF4-FFF2-40B4-BE49-F238E27FC236}">
                      <a16:creationId xmlns:a16="http://schemas.microsoft.com/office/drawing/2014/main" id="{C199B881-B5F5-F16B-2B01-372F781860A7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3342784" y="630056"/>
                  <a:ext cx="250560" cy="22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CE63EFB3-BEE0-CF41-F627-5838F6BB67D5}"/>
                    </a:ext>
                  </a:extLst>
                </p14:cNvPr>
                <p14:cNvContentPartPr/>
                <p14:nvPr/>
              </p14:nvContentPartPr>
              <p14:xfrm>
                <a:off x="3725104" y="528536"/>
                <a:ext cx="111600" cy="258120"/>
              </p14:xfrm>
            </p:contentPart>
          </mc:Choice>
          <mc:Fallback xmlns=""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CE63EFB3-BEE0-CF41-F627-5838F6BB67D5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3716464" y="519896"/>
                  <a:ext cx="129240" cy="27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2D902C7F-0089-4589-6AD3-395DDD5E7B27}"/>
                    </a:ext>
                  </a:extLst>
                </p14:cNvPr>
                <p14:cNvContentPartPr/>
                <p14:nvPr/>
              </p14:nvContentPartPr>
              <p14:xfrm>
                <a:off x="3901144" y="588656"/>
                <a:ext cx="49320" cy="4068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2D902C7F-0089-4589-6AD3-395DDD5E7B27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3892504" y="579656"/>
                  <a:ext cx="66960" cy="5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253FFD47-CFFF-F61E-208A-393E6E0FB4F5}"/>
                    </a:ext>
                  </a:extLst>
                </p14:cNvPr>
                <p14:cNvContentPartPr/>
                <p14:nvPr/>
              </p14:nvContentPartPr>
              <p14:xfrm>
                <a:off x="3922024" y="664616"/>
                <a:ext cx="68400" cy="3384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253FFD47-CFFF-F61E-208A-393E6E0FB4F5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3913384" y="655976"/>
                  <a:ext cx="86040" cy="5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52AEA05D-694B-4747-5C0B-6D862E761130}"/>
                    </a:ext>
                  </a:extLst>
                </p14:cNvPr>
                <p14:cNvContentPartPr/>
                <p14:nvPr/>
              </p14:nvContentPartPr>
              <p14:xfrm>
                <a:off x="4042264" y="463016"/>
                <a:ext cx="148680" cy="17316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52AEA05D-694B-4747-5C0B-6D862E761130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4033624" y="454016"/>
                  <a:ext cx="166320" cy="19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745A6C18-3C94-0594-DCD6-D6F935797FD1}"/>
                    </a:ext>
                  </a:extLst>
                </p14:cNvPr>
                <p14:cNvContentPartPr/>
                <p14:nvPr/>
              </p14:nvContentPartPr>
              <p14:xfrm>
                <a:off x="4068184" y="533216"/>
                <a:ext cx="84960" cy="5436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745A6C18-3C94-0594-DCD6-D6F935797FD1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4059544" y="524576"/>
                  <a:ext cx="102600" cy="7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201FB199-4DE7-E87C-996B-D7C27BD85350}"/>
                    </a:ext>
                  </a:extLst>
                </p14:cNvPr>
                <p14:cNvContentPartPr/>
                <p14:nvPr/>
              </p14:nvContentPartPr>
              <p14:xfrm>
                <a:off x="4269784" y="384896"/>
                <a:ext cx="97560" cy="15372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201FB199-4DE7-E87C-996B-D7C27BD85350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4260784" y="375896"/>
                  <a:ext cx="115200" cy="17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8AB17A68-43F5-5CBD-F4AF-40231D3A9D4F}"/>
                    </a:ext>
                  </a:extLst>
                </p14:cNvPr>
                <p14:cNvContentPartPr/>
                <p14:nvPr/>
              </p14:nvContentPartPr>
              <p14:xfrm>
                <a:off x="4301104" y="299576"/>
                <a:ext cx="217080" cy="23616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8AB17A68-43F5-5CBD-F4AF-40231D3A9D4F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4292464" y="290936"/>
                  <a:ext cx="234720" cy="25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D4CB0239-08DB-A44E-52B5-42C81ED94B8B}"/>
                    </a:ext>
                  </a:extLst>
                </p14:cNvPr>
                <p14:cNvContentPartPr/>
                <p14:nvPr/>
              </p14:nvContentPartPr>
              <p14:xfrm>
                <a:off x="3355024" y="1143056"/>
                <a:ext cx="136080" cy="1980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D4CB0239-08DB-A44E-52B5-42C81ED94B8B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3346024" y="1134416"/>
                  <a:ext cx="153720" cy="3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C9A1A828-DC45-0CF0-9E89-99289D0CD43F}"/>
                    </a:ext>
                  </a:extLst>
                </p14:cNvPr>
                <p14:cNvContentPartPr/>
                <p14:nvPr/>
              </p14:nvContentPartPr>
              <p14:xfrm>
                <a:off x="3578584" y="960896"/>
                <a:ext cx="153000" cy="23724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C9A1A828-DC45-0CF0-9E89-99289D0CD43F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3569944" y="951896"/>
                  <a:ext cx="170640" cy="25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114FA4C2-B597-145D-DBD5-06FD7862379A}"/>
                    </a:ext>
                  </a:extLst>
                </p14:cNvPr>
                <p14:cNvContentPartPr/>
                <p14:nvPr/>
              </p14:nvContentPartPr>
              <p14:xfrm>
                <a:off x="3761104" y="919856"/>
                <a:ext cx="136440" cy="17784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114FA4C2-B597-145D-DBD5-06FD7862379A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3752104" y="910856"/>
                  <a:ext cx="154080" cy="19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1314DA43-AB6C-A7DB-B1D2-E0C092F73D2C}"/>
                    </a:ext>
                  </a:extLst>
                </p14:cNvPr>
                <p14:cNvContentPartPr/>
                <p14:nvPr/>
              </p14:nvContentPartPr>
              <p14:xfrm>
                <a:off x="3975304" y="884936"/>
                <a:ext cx="274680" cy="14688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1314DA43-AB6C-A7DB-B1D2-E0C092F73D2C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3966664" y="876296"/>
                  <a:ext cx="292320" cy="16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DB133F7D-A7F4-6CA7-212E-E66BC46F9970}"/>
                    </a:ext>
                  </a:extLst>
                </p14:cNvPr>
                <p14:cNvContentPartPr/>
                <p14:nvPr/>
              </p14:nvContentPartPr>
              <p14:xfrm>
                <a:off x="4214704" y="749216"/>
                <a:ext cx="81360" cy="17208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DB133F7D-A7F4-6CA7-212E-E66BC46F9970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4205704" y="740576"/>
                  <a:ext cx="99000" cy="18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D77DCF52-A0F2-AEB1-3A89-11A7E13045A7}"/>
                    </a:ext>
                  </a:extLst>
                </p14:cNvPr>
                <p14:cNvContentPartPr/>
                <p14:nvPr/>
              </p14:nvContentPartPr>
              <p14:xfrm>
                <a:off x="4267984" y="744536"/>
                <a:ext cx="103320" cy="11484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D77DCF52-A0F2-AEB1-3A89-11A7E13045A7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4259344" y="735896"/>
                  <a:ext cx="120960" cy="13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8BEB0135-CC23-4D15-309C-B19816649716}"/>
                    </a:ext>
                  </a:extLst>
                </p14:cNvPr>
                <p14:cNvContentPartPr/>
                <p14:nvPr/>
              </p14:nvContentPartPr>
              <p14:xfrm>
                <a:off x="4427824" y="663176"/>
                <a:ext cx="211320" cy="13248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8BEB0135-CC23-4D15-309C-B19816649716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4419184" y="654176"/>
                  <a:ext cx="228960" cy="15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7F16B522-D808-9BB2-854E-777D5F4122BA}"/>
                    </a:ext>
                  </a:extLst>
                </p14:cNvPr>
                <p14:cNvContentPartPr/>
                <p14:nvPr/>
              </p14:nvContentPartPr>
              <p14:xfrm>
                <a:off x="4624744" y="532136"/>
                <a:ext cx="117720" cy="30024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7F16B522-D808-9BB2-854E-777D5F4122BA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4615744" y="523136"/>
                  <a:ext cx="135360" cy="3178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41">
            <p14:nvContentPartPr>
              <p14:cNvPr id="35" name="Ink 34">
                <a:extLst>
                  <a:ext uri="{FF2B5EF4-FFF2-40B4-BE49-F238E27FC236}">
                    <a16:creationId xmlns:a16="http://schemas.microsoft.com/office/drawing/2014/main" id="{1755C729-ECB0-89EC-D359-CC0127BEFF64}"/>
                  </a:ext>
                </a:extLst>
              </p14:cNvPr>
              <p14:cNvContentPartPr/>
              <p14:nvPr/>
            </p14:nvContentPartPr>
            <p14:xfrm>
              <a:off x="3437104" y="1477136"/>
              <a:ext cx="172800" cy="49680"/>
            </p14:xfrm>
          </p:contentPart>
        </mc:Choice>
        <mc:Fallback xmlns="">
          <p:pic>
            <p:nvPicPr>
              <p:cNvPr id="35" name="Ink 34">
                <a:extLst>
                  <a:ext uri="{FF2B5EF4-FFF2-40B4-BE49-F238E27FC236}">
                    <a16:creationId xmlns:a16="http://schemas.microsoft.com/office/drawing/2014/main" id="{1755C729-ECB0-89EC-D359-CC0127BEFF64}"/>
                  </a:ext>
                </a:extLst>
              </p:cNvPr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3428464" y="1468496"/>
                <a:ext cx="190440" cy="67320"/>
              </a:xfrm>
              <a:prstGeom prst="rect">
                <a:avLst/>
              </a:prstGeom>
            </p:spPr>
          </p:pic>
        </mc:Fallback>
      </mc:AlternateContent>
      <p:grpSp>
        <p:nvGrpSpPr>
          <p:cNvPr id="40" name="Group 39">
            <a:extLst>
              <a:ext uri="{FF2B5EF4-FFF2-40B4-BE49-F238E27FC236}">
                <a16:creationId xmlns:a16="http://schemas.microsoft.com/office/drawing/2014/main" id="{C3A949E2-B6D7-0B05-50F7-EA1459E951FD}"/>
              </a:ext>
            </a:extLst>
          </p:cNvPr>
          <p:cNvGrpSpPr/>
          <p:nvPr/>
        </p:nvGrpSpPr>
        <p:grpSpPr>
          <a:xfrm>
            <a:off x="2466544" y="1637696"/>
            <a:ext cx="636480" cy="397800"/>
            <a:chOff x="2466544" y="1637696"/>
            <a:chExt cx="636480" cy="397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CA5BA0D9-85DD-6FB4-4F3B-D0DC641A79C3}"/>
                    </a:ext>
                  </a:extLst>
                </p14:cNvPr>
                <p14:cNvContentPartPr/>
                <p14:nvPr/>
              </p14:nvContentPartPr>
              <p14:xfrm>
                <a:off x="2466544" y="1997696"/>
                <a:ext cx="390240" cy="3780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CA5BA0D9-85DD-6FB4-4F3B-D0DC641A79C3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2457904" y="1989056"/>
                  <a:ext cx="407880" cy="5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6E1C1F3C-B05D-21BC-A63D-E36A6906D437}"/>
                    </a:ext>
                  </a:extLst>
                </p14:cNvPr>
                <p14:cNvContentPartPr/>
                <p14:nvPr/>
              </p14:nvContentPartPr>
              <p14:xfrm>
                <a:off x="2933104" y="1748936"/>
                <a:ext cx="169920" cy="20916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6E1C1F3C-B05D-21BC-A63D-E36A6906D437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2924104" y="1740296"/>
                  <a:ext cx="187560" cy="22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985722D7-1F4D-CD96-0504-49976CFD7DB1}"/>
                    </a:ext>
                  </a:extLst>
                </p14:cNvPr>
                <p14:cNvContentPartPr/>
                <p14:nvPr/>
              </p14:nvContentPartPr>
              <p14:xfrm>
                <a:off x="2468704" y="1637696"/>
                <a:ext cx="447120" cy="37188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985722D7-1F4D-CD96-0504-49976CFD7DB1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2459704" y="1628696"/>
                  <a:ext cx="464760" cy="3895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49">
            <p14:nvContentPartPr>
              <p14:cNvPr id="41" name="Ink 40">
                <a:extLst>
                  <a:ext uri="{FF2B5EF4-FFF2-40B4-BE49-F238E27FC236}">
                    <a16:creationId xmlns:a16="http://schemas.microsoft.com/office/drawing/2014/main" id="{4B452644-4B22-C634-5236-F1E9133E9BD4}"/>
                  </a:ext>
                </a:extLst>
              </p14:cNvPr>
              <p14:cNvContentPartPr/>
              <p14:nvPr/>
            </p14:nvContentPartPr>
            <p14:xfrm>
              <a:off x="1041664" y="2788616"/>
              <a:ext cx="699480" cy="100800"/>
            </p14:xfrm>
          </p:contentPart>
        </mc:Choice>
        <mc:Fallback xmlns="">
          <p:pic>
            <p:nvPicPr>
              <p:cNvPr id="41" name="Ink 40">
                <a:extLst>
                  <a:ext uri="{FF2B5EF4-FFF2-40B4-BE49-F238E27FC236}">
                    <a16:creationId xmlns:a16="http://schemas.microsoft.com/office/drawing/2014/main" id="{4B452644-4B22-C634-5236-F1E9133E9BD4}"/>
                  </a:ext>
                </a:extLst>
              </p:cNvPr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1032664" y="2779616"/>
                <a:ext cx="717120" cy="118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1">
            <p14:nvContentPartPr>
              <p14:cNvPr id="42" name="Ink 41">
                <a:extLst>
                  <a:ext uri="{FF2B5EF4-FFF2-40B4-BE49-F238E27FC236}">
                    <a16:creationId xmlns:a16="http://schemas.microsoft.com/office/drawing/2014/main" id="{86EB529A-51FA-041E-D4A4-7CB82E09A5F0}"/>
                  </a:ext>
                </a:extLst>
              </p14:cNvPr>
              <p14:cNvContentPartPr/>
              <p14:nvPr/>
            </p14:nvContentPartPr>
            <p14:xfrm>
              <a:off x="2416144" y="2852696"/>
              <a:ext cx="1060560" cy="51480"/>
            </p14:xfrm>
          </p:contentPart>
        </mc:Choice>
        <mc:Fallback xmlns="">
          <p:pic>
            <p:nvPicPr>
              <p:cNvPr id="42" name="Ink 41">
                <a:extLst>
                  <a:ext uri="{FF2B5EF4-FFF2-40B4-BE49-F238E27FC236}">
                    <a16:creationId xmlns:a16="http://schemas.microsoft.com/office/drawing/2014/main" id="{86EB529A-51FA-041E-D4A4-7CB82E09A5F0}"/>
                  </a:ext>
                </a:extLst>
              </p:cNvPr>
              <p:cNvPicPr/>
              <p:nvPr/>
            </p:nvPicPr>
            <p:blipFill>
              <a:blip r:embed="rId52"/>
              <a:stretch>
                <a:fillRect/>
              </a:stretch>
            </p:blipFill>
            <p:spPr>
              <a:xfrm>
                <a:off x="2407144" y="2843696"/>
                <a:ext cx="1078200" cy="69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3">
            <p14:nvContentPartPr>
              <p14:cNvPr id="43" name="Ink 42">
                <a:extLst>
                  <a:ext uri="{FF2B5EF4-FFF2-40B4-BE49-F238E27FC236}">
                    <a16:creationId xmlns:a16="http://schemas.microsoft.com/office/drawing/2014/main" id="{243AF265-C589-CBE0-D19F-63521611C7CD}"/>
                  </a:ext>
                </a:extLst>
              </p14:cNvPr>
              <p14:cNvContentPartPr/>
              <p14:nvPr/>
            </p14:nvContentPartPr>
            <p14:xfrm>
              <a:off x="3790624" y="2482616"/>
              <a:ext cx="514440" cy="420840"/>
            </p14:xfrm>
          </p:contentPart>
        </mc:Choice>
        <mc:Fallback xmlns="">
          <p:pic>
            <p:nvPicPr>
              <p:cNvPr id="43" name="Ink 42">
                <a:extLst>
                  <a:ext uri="{FF2B5EF4-FFF2-40B4-BE49-F238E27FC236}">
                    <a16:creationId xmlns:a16="http://schemas.microsoft.com/office/drawing/2014/main" id="{243AF265-C589-CBE0-D19F-63521611C7CD}"/>
                  </a:ext>
                </a:extLst>
              </p:cNvPr>
              <p:cNvPicPr/>
              <p:nvPr/>
            </p:nvPicPr>
            <p:blipFill>
              <a:blip r:embed="rId54"/>
              <a:stretch>
                <a:fillRect/>
              </a:stretch>
            </p:blipFill>
            <p:spPr>
              <a:xfrm>
                <a:off x="3781624" y="2473976"/>
                <a:ext cx="532080" cy="438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5">
            <p14:nvContentPartPr>
              <p14:cNvPr id="44" name="Ink 43">
                <a:extLst>
                  <a:ext uri="{FF2B5EF4-FFF2-40B4-BE49-F238E27FC236}">
                    <a16:creationId xmlns:a16="http://schemas.microsoft.com/office/drawing/2014/main" id="{DA9C62D9-C315-85C3-C64F-C7C19B78237D}"/>
                  </a:ext>
                </a:extLst>
              </p14:cNvPr>
              <p14:cNvContentPartPr/>
              <p14:nvPr/>
            </p14:nvContentPartPr>
            <p14:xfrm>
              <a:off x="6890584" y="1792136"/>
              <a:ext cx="811440" cy="422280"/>
            </p14:xfrm>
          </p:contentPart>
        </mc:Choice>
        <mc:Fallback xmlns="">
          <p:pic>
            <p:nvPicPr>
              <p:cNvPr id="44" name="Ink 43">
                <a:extLst>
                  <a:ext uri="{FF2B5EF4-FFF2-40B4-BE49-F238E27FC236}">
                    <a16:creationId xmlns:a16="http://schemas.microsoft.com/office/drawing/2014/main" id="{DA9C62D9-C315-85C3-C64F-C7C19B78237D}"/>
                  </a:ext>
                </a:extLst>
              </p:cNvPr>
              <p:cNvPicPr/>
              <p:nvPr/>
            </p:nvPicPr>
            <p:blipFill>
              <a:blip r:embed="rId56"/>
              <a:stretch>
                <a:fillRect/>
              </a:stretch>
            </p:blipFill>
            <p:spPr>
              <a:xfrm>
                <a:off x="6881944" y="1783136"/>
                <a:ext cx="829080" cy="439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7">
            <p14:nvContentPartPr>
              <p14:cNvPr id="45" name="Ink 44">
                <a:extLst>
                  <a:ext uri="{FF2B5EF4-FFF2-40B4-BE49-F238E27FC236}">
                    <a16:creationId xmlns:a16="http://schemas.microsoft.com/office/drawing/2014/main" id="{4CE12EAB-BC80-75EB-1EE9-6138B04E29EC}"/>
                  </a:ext>
                </a:extLst>
              </p14:cNvPr>
              <p14:cNvContentPartPr/>
              <p14:nvPr/>
            </p14:nvContentPartPr>
            <p14:xfrm>
              <a:off x="8289544" y="1816976"/>
              <a:ext cx="658440" cy="364320"/>
            </p14:xfrm>
          </p:contentPart>
        </mc:Choice>
        <mc:Fallback xmlns="">
          <p:pic>
            <p:nvPicPr>
              <p:cNvPr id="45" name="Ink 44">
                <a:extLst>
                  <a:ext uri="{FF2B5EF4-FFF2-40B4-BE49-F238E27FC236}">
                    <a16:creationId xmlns:a16="http://schemas.microsoft.com/office/drawing/2014/main" id="{4CE12EAB-BC80-75EB-1EE9-6138B04E29EC}"/>
                  </a:ext>
                </a:extLst>
              </p:cNvPr>
              <p:cNvPicPr/>
              <p:nvPr/>
            </p:nvPicPr>
            <p:blipFill>
              <a:blip r:embed="rId58"/>
              <a:stretch>
                <a:fillRect/>
              </a:stretch>
            </p:blipFill>
            <p:spPr>
              <a:xfrm>
                <a:off x="8280904" y="1807976"/>
                <a:ext cx="676080" cy="381960"/>
              </a:xfrm>
              <a:prstGeom prst="rect">
                <a:avLst/>
              </a:prstGeom>
            </p:spPr>
          </p:pic>
        </mc:Fallback>
      </mc:AlternateContent>
      <p:grpSp>
        <p:nvGrpSpPr>
          <p:cNvPr id="51" name="Group 50">
            <a:extLst>
              <a:ext uri="{FF2B5EF4-FFF2-40B4-BE49-F238E27FC236}">
                <a16:creationId xmlns:a16="http://schemas.microsoft.com/office/drawing/2014/main" id="{CC9FE772-3B8D-37A3-3FF6-0A3E21D228FE}"/>
              </a:ext>
            </a:extLst>
          </p:cNvPr>
          <p:cNvGrpSpPr/>
          <p:nvPr/>
        </p:nvGrpSpPr>
        <p:grpSpPr>
          <a:xfrm>
            <a:off x="6708784" y="916976"/>
            <a:ext cx="4042080" cy="1382040"/>
            <a:chOff x="6708784" y="916976"/>
            <a:chExt cx="4042080" cy="13820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EF776868-5640-AE22-C277-DF8062ABA776}"/>
                    </a:ext>
                  </a:extLst>
                </p14:cNvPr>
                <p14:cNvContentPartPr/>
                <p14:nvPr/>
              </p14:nvContentPartPr>
              <p14:xfrm>
                <a:off x="9414904" y="1825256"/>
                <a:ext cx="1335960" cy="33480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EF776868-5640-AE22-C277-DF8062ABA776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9405904" y="1816256"/>
                  <a:ext cx="1353600" cy="35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F22AFBE2-A639-FFA6-1B2E-2909E226ACE8}"/>
                    </a:ext>
                  </a:extLst>
                </p14:cNvPr>
                <p14:cNvContentPartPr/>
                <p14:nvPr/>
              </p14:nvContentPartPr>
              <p14:xfrm>
                <a:off x="9562504" y="1449776"/>
                <a:ext cx="364320" cy="22896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F22AFBE2-A639-FFA6-1B2E-2909E226ACE8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9553864" y="1440776"/>
                  <a:ext cx="381960" cy="24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C3634C46-10B8-FD79-9DD8-4C91521CBAF0}"/>
                    </a:ext>
                  </a:extLst>
                </p14:cNvPr>
                <p14:cNvContentPartPr/>
                <p14:nvPr/>
              </p14:nvContentPartPr>
              <p14:xfrm>
                <a:off x="6708784" y="952616"/>
                <a:ext cx="1152000" cy="134640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C3634C46-10B8-FD79-9DD8-4C91521CBAF0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6699784" y="943616"/>
                  <a:ext cx="1169640" cy="136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50" name="Ink 49">
                  <a:extLst>
                    <a:ext uri="{FF2B5EF4-FFF2-40B4-BE49-F238E27FC236}">
                      <a16:creationId xmlns:a16="http://schemas.microsoft.com/office/drawing/2014/main" id="{188BFDFD-1A44-B564-46FB-531CEC5290B2}"/>
                    </a:ext>
                  </a:extLst>
                </p14:cNvPr>
                <p14:cNvContentPartPr/>
                <p14:nvPr/>
              </p14:nvContentPartPr>
              <p14:xfrm>
                <a:off x="7885624" y="916976"/>
                <a:ext cx="1266120" cy="1338120"/>
              </p14:xfrm>
            </p:contentPart>
          </mc:Choice>
          <mc:Fallback xmlns="">
            <p:pic>
              <p:nvPicPr>
                <p:cNvPr id="50" name="Ink 49">
                  <a:extLst>
                    <a:ext uri="{FF2B5EF4-FFF2-40B4-BE49-F238E27FC236}">
                      <a16:creationId xmlns:a16="http://schemas.microsoft.com/office/drawing/2014/main" id="{188BFDFD-1A44-B564-46FB-531CEC5290B2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7876984" y="908336"/>
                  <a:ext cx="1283760" cy="13557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C162E535-81F4-98AE-3D1D-8019B277EA7C}"/>
              </a:ext>
            </a:extLst>
          </p:cNvPr>
          <p:cNvGrpSpPr/>
          <p:nvPr/>
        </p:nvGrpSpPr>
        <p:grpSpPr>
          <a:xfrm>
            <a:off x="5435464" y="1646696"/>
            <a:ext cx="1391760" cy="775800"/>
            <a:chOff x="5435464" y="1646696"/>
            <a:chExt cx="1391760" cy="775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0926B4EB-D757-F0A0-0DA1-DDBE2EFC9A6A}"/>
                    </a:ext>
                  </a:extLst>
                </p14:cNvPr>
                <p14:cNvContentPartPr/>
                <p14:nvPr/>
              </p14:nvContentPartPr>
              <p14:xfrm>
                <a:off x="6244024" y="1646696"/>
                <a:ext cx="583200" cy="44496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0926B4EB-D757-F0A0-0DA1-DDBE2EFC9A6A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6235024" y="1638056"/>
                  <a:ext cx="600840" cy="46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1D517530-23F0-097A-98E5-635C65BA27DD}"/>
                    </a:ext>
                  </a:extLst>
                </p14:cNvPr>
                <p14:cNvContentPartPr/>
                <p14:nvPr/>
              </p14:nvContentPartPr>
              <p14:xfrm>
                <a:off x="5435464" y="1999856"/>
                <a:ext cx="345600" cy="42264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1D517530-23F0-097A-98E5-635C65BA27DD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5426464" y="1990856"/>
                  <a:ext cx="363240" cy="44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85DF523A-8630-6E7C-13AE-28F57590743E}"/>
                    </a:ext>
                  </a:extLst>
                </p14:cNvPr>
                <p14:cNvContentPartPr/>
                <p14:nvPr/>
              </p14:nvContentPartPr>
              <p14:xfrm>
                <a:off x="5724904" y="1867736"/>
                <a:ext cx="277200" cy="31428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85DF523A-8630-6E7C-13AE-28F57590743E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5715904" y="1859096"/>
                  <a:ext cx="294840" cy="33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8D1B23D6-DC80-5B2B-45BB-FC4C1557ABCE}"/>
                    </a:ext>
                  </a:extLst>
                </p14:cNvPr>
                <p14:cNvContentPartPr/>
                <p14:nvPr/>
              </p14:nvContentPartPr>
              <p14:xfrm>
                <a:off x="6031624" y="1690256"/>
                <a:ext cx="333000" cy="25128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8D1B23D6-DC80-5B2B-45BB-FC4C1557ABCE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6022624" y="1681256"/>
                  <a:ext cx="350640" cy="2689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49B22694-98CD-EE80-9718-113E68E3C8EE}"/>
              </a:ext>
            </a:extLst>
          </p:cNvPr>
          <p:cNvGrpSpPr/>
          <p:nvPr/>
        </p:nvGrpSpPr>
        <p:grpSpPr>
          <a:xfrm>
            <a:off x="8571064" y="129296"/>
            <a:ext cx="1392840" cy="930240"/>
            <a:chOff x="8571064" y="129296"/>
            <a:chExt cx="1392840" cy="9302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5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65A1B03C-5A54-A5DC-46CE-43E608C5E223}"/>
                    </a:ext>
                  </a:extLst>
                </p14:cNvPr>
                <p14:cNvContentPartPr/>
                <p14:nvPr/>
              </p14:nvContentPartPr>
              <p14:xfrm>
                <a:off x="8571064" y="808976"/>
                <a:ext cx="238680" cy="25056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65A1B03C-5A54-A5DC-46CE-43E608C5E223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8562424" y="800336"/>
                  <a:ext cx="256320" cy="26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78F4ECC0-593D-67F1-EB91-37044AF75982}"/>
                    </a:ext>
                  </a:extLst>
                </p14:cNvPr>
                <p14:cNvContentPartPr/>
                <p14:nvPr/>
              </p14:nvContentPartPr>
              <p14:xfrm>
                <a:off x="8829544" y="610616"/>
                <a:ext cx="81360" cy="20088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78F4ECC0-593D-67F1-EB91-37044AF75982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8820544" y="601976"/>
                  <a:ext cx="99000" cy="21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91B97DDF-F3D6-C676-CDEF-FDE4BD2D0257}"/>
                    </a:ext>
                  </a:extLst>
                </p14:cNvPr>
                <p14:cNvContentPartPr/>
                <p14:nvPr/>
              </p14:nvContentPartPr>
              <p14:xfrm>
                <a:off x="8914144" y="360416"/>
                <a:ext cx="325800" cy="37008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91B97DDF-F3D6-C676-CDEF-FDE4BD2D0257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8905144" y="351776"/>
                  <a:ext cx="343440" cy="38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1">
              <p14:nvContentPartPr>
                <p14:cNvPr id="60" name="Ink 59">
                  <a:extLst>
                    <a:ext uri="{FF2B5EF4-FFF2-40B4-BE49-F238E27FC236}">
                      <a16:creationId xmlns:a16="http://schemas.microsoft.com/office/drawing/2014/main" id="{670865CC-2956-E97F-7891-DF9406E9464A}"/>
                    </a:ext>
                  </a:extLst>
                </p14:cNvPr>
                <p14:cNvContentPartPr/>
                <p14:nvPr/>
              </p14:nvContentPartPr>
              <p14:xfrm>
                <a:off x="9139504" y="425936"/>
                <a:ext cx="231480" cy="86760"/>
              </p14:xfrm>
            </p:contentPart>
          </mc:Choice>
          <mc:Fallback xmlns="">
            <p:pic>
              <p:nvPicPr>
                <p:cNvPr id="60" name="Ink 59">
                  <a:extLst>
                    <a:ext uri="{FF2B5EF4-FFF2-40B4-BE49-F238E27FC236}">
                      <a16:creationId xmlns:a16="http://schemas.microsoft.com/office/drawing/2014/main" id="{670865CC-2956-E97F-7891-DF9406E9464A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9130504" y="416936"/>
                  <a:ext cx="249120" cy="10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3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900ED865-46AD-41F8-CCB4-805520923F72}"/>
                    </a:ext>
                  </a:extLst>
                </p14:cNvPr>
                <p14:cNvContentPartPr/>
                <p14:nvPr/>
              </p14:nvContentPartPr>
              <p14:xfrm>
                <a:off x="9434344" y="204896"/>
                <a:ext cx="338040" cy="25884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900ED865-46AD-41F8-CCB4-805520923F72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9425344" y="195896"/>
                  <a:ext cx="355680" cy="27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5">
              <p14:nvContentPartPr>
                <p14:cNvPr id="62" name="Ink 61">
                  <a:extLst>
                    <a:ext uri="{FF2B5EF4-FFF2-40B4-BE49-F238E27FC236}">
                      <a16:creationId xmlns:a16="http://schemas.microsoft.com/office/drawing/2014/main" id="{08D70C11-08AE-F092-8F20-6F90DFB8B374}"/>
                    </a:ext>
                  </a:extLst>
                </p14:cNvPr>
                <p14:cNvContentPartPr/>
                <p14:nvPr/>
              </p14:nvContentPartPr>
              <p14:xfrm>
                <a:off x="9845464" y="129296"/>
                <a:ext cx="118440" cy="28080"/>
              </p14:xfrm>
            </p:contentPart>
          </mc:Choice>
          <mc:Fallback xmlns="">
            <p:pic>
              <p:nvPicPr>
                <p:cNvPr id="62" name="Ink 61">
                  <a:extLst>
                    <a:ext uri="{FF2B5EF4-FFF2-40B4-BE49-F238E27FC236}">
                      <a16:creationId xmlns:a16="http://schemas.microsoft.com/office/drawing/2014/main" id="{08D70C11-08AE-F092-8F20-6F90DFB8B374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9836824" y="120656"/>
                  <a:ext cx="136080" cy="457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87">
            <p14:nvContentPartPr>
              <p14:cNvPr id="64" name="Ink 63">
                <a:extLst>
                  <a:ext uri="{FF2B5EF4-FFF2-40B4-BE49-F238E27FC236}">
                    <a16:creationId xmlns:a16="http://schemas.microsoft.com/office/drawing/2014/main" id="{99AA8CE9-63DA-7C78-5B34-8983A0F38436}"/>
                  </a:ext>
                </a:extLst>
              </p14:cNvPr>
              <p14:cNvContentPartPr/>
              <p14:nvPr/>
            </p14:nvContentPartPr>
            <p14:xfrm>
              <a:off x="2394544" y="3434096"/>
              <a:ext cx="953280" cy="127080"/>
            </p14:xfrm>
          </p:contentPart>
        </mc:Choice>
        <mc:Fallback xmlns="">
          <p:pic>
            <p:nvPicPr>
              <p:cNvPr id="64" name="Ink 63">
                <a:extLst>
                  <a:ext uri="{FF2B5EF4-FFF2-40B4-BE49-F238E27FC236}">
                    <a16:creationId xmlns:a16="http://schemas.microsoft.com/office/drawing/2014/main" id="{99AA8CE9-63DA-7C78-5B34-8983A0F38436}"/>
                  </a:ext>
                </a:extLst>
              </p:cNvPr>
              <p:cNvPicPr/>
              <p:nvPr/>
            </p:nvPicPr>
            <p:blipFill>
              <a:blip r:embed="rId88"/>
              <a:stretch>
                <a:fillRect/>
              </a:stretch>
            </p:blipFill>
            <p:spPr>
              <a:xfrm>
                <a:off x="2385904" y="3425456"/>
                <a:ext cx="970920" cy="144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9">
            <p14:nvContentPartPr>
              <p14:cNvPr id="65" name="Ink 64">
                <a:extLst>
                  <a:ext uri="{FF2B5EF4-FFF2-40B4-BE49-F238E27FC236}">
                    <a16:creationId xmlns:a16="http://schemas.microsoft.com/office/drawing/2014/main" id="{C2ED636C-C58E-D07C-1381-92066A2E406B}"/>
                  </a:ext>
                </a:extLst>
              </p14:cNvPr>
              <p14:cNvContentPartPr/>
              <p14:nvPr/>
            </p14:nvContentPartPr>
            <p14:xfrm>
              <a:off x="798304" y="3044216"/>
              <a:ext cx="1102680" cy="475560"/>
            </p14:xfrm>
          </p:contentPart>
        </mc:Choice>
        <mc:Fallback xmlns="">
          <p:pic>
            <p:nvPicPr>
              <p:cNvPr id="65" name="Ink 64">
                <a:extLst>
                  <a:ext uri="{FF2B5EF4-FFF2-40B4-BE49-F238E27FC236}">
                    <a16:creationId xmlns:a16="http://schemas.microsoft.com/office/drawing/2014/main" id="{C2ED636C-C58E-D07C-1381-92066A2E406B}"/>
                  </a:ext>
                </a:extLst>
              </p:cNvPr>
              <p:cNvPicPr/>
              <p:nvPr/>
            </p:nvPicPr>
            <p:blipFill>
              <a:blip r:embed="rId90"/>
              <a:stretch>
                <a:fillRect/>
              </a:stretch>
            </p:blipFill>
            <p:spPr>
              <a:xfrm>
                <a:off x="789664" y="3035216"/>
                <a:ext cx="1120320" cy="493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1">
            <p14:nvContentPartPr>
              <p14:cNvPr id="69" name="Ink 68">
                <a:extLst>
                  <a:ext uri="{FF2B5EF4-FFF2-40B4-BE49-F238E27FC236}">
                    <a16:creationId xmlns:a16="http://schemas.microsoft.com/office/drawing/2014/main" id="{59FD19A4-44C3-31D6-C0FA-7F856A1E1CA7}"/>
                  </a:ext>
                </a:extLst>
              </p14:cNvPr>
              <p14:cNvContentPartPr/>
              <p14:nvPr/>
            </p14:nvContentPartPr>
            <p14:xfrm>
              <a:off x="6573424" y="5604536"/>
              <a:ext cx="2060280" cy="127800"/>
            </p14:xfrm>
          </p:contentPart>
        </mc:Choice>
        <mc:Fallback xmlns="">
          <p:pic>
            <p:nvPicPr>
              <p:cNvPr id="69" name="Ink 68">
                <a:extLst>
                  <a:ext uri="{FF2B5EF4-FFF2-40B4-BE49-F238E27FC236}">
                    <a16:creationId xmlns:a16="http://schemas.microsoft.com/office/drawing/2014/main" id="{59FD19A4-44C3-31D6-C0FA-7F856A1E1CA7}"/>
                  </a:ext>
                </a:extLst>
              </p:cNvPr>
              <p:cNvPicPr/>
              <p:nvPr/>
            </p:nvPicPr>
            <p:blipFill>
              <a:blip r:embed="rId92"/>
              <a:stretch>
                <a:fillRect/>
              </a:stretch>
            </p:blipFill>
            <p:spPr>
              <a:xfrm>
                <a:off x="6564784" y="5595896"/>
                <a:ext cx="2077920" cy="145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3">
            <p14:nvContentPartPr>
              <p14:cNvPr id="70" name="Ink 69">
                <a:extLst>
                  <a:ext uri="{FF2B5EF4-FFF2-40B4-BE49-F238E27FC236}">
                    <a16:creationId xmlns:a16="http://schemas.microsoft.com/office/drawing/2014/main" id="{BBF91151-864C-B199-AD15-2B71C4F7AC2E}"/>
                  </a:ext>
                </a:extLst>
              </p14:cNvPr>
              <p14:cNvContentPartPr/>
              <p14:nvPr/>
            </p14:nvContentPartPr>
            <p14:xfrm>
              <a:off x="370264" y="2531576"/>
              <a:ext cx="138600" cy="1056240"/>
            </p14:xfrm>
          </p:contentPart>
        </mc:Choice>
        <mc:Fallback xmlns="">
          <p:pic>
            <p:nvPicPr>
              <p:cNvPr id="70" name="Ink 69">
                <a:extLst>
                  <a:ext uri="{FF2B5EF4-FFF2-40B4-BE49-F238E27FC236}">
                    <a16:creationId xmlns:a16="http://schemas.microsoft.com/office/drawing/2014/main" id="{BBF91151-864C-B199-AD15-2B71C4F7AC2E}"/>
                  </a:ext>
                </a:extLst>
              </p:cNvPr>
              <p:cNvPicPr/>
              <p:nvPr/>
            </p:nvPicPr>
            <p:blipFill>
              <a:blip r:embed="rId94"/>
              <a:stretch>
                <a:fillRect/>
              </a:stretch>
            </p:blipFill>
            <p:spPr>
              <a:xfrm>
                <a:off x="361624" y="2522936"/>
                <a:ext cx="156240" cy="1073880"/>
              </a:xfrm>
              <a:prstGeom prst="rect">
                <a:avLst/>
              </a:prstGeom>
            </p:spPr>
          </p:pic>
        </mc:Fallback>
      </mc:AlternateContent>
      <p:grpSp>
        <p:nvGrpSpPr>
          <p:cNvPr id="88" name="Group 87">
            <a:extLst>
              <a:ext uri="{FF2B5EF4-FFF2-40B4-BE49-F238E27FC236}">
                <a16:creationId xmlns:a16="http://schemas.microsoft.com/office/drawing/2014/main" id="{2FEF16EC-BB28-BF28-32DE-6FA69874A172}"/>
              </a:ext>
            </a:extLst>
          </p:cNvPr>
          <p:cNvGrpSpPr/>
          <p:nvPr/>
        </p:nvGrpSpPr>
        <p:grpSpPr>
          <a:xfrm>
            <a:off x="5766664" y="2620496"/>
            <a:ext cx="4164840" cy="1710000"/>
            <a:chOff x="5766664" y="2620496"/>
            <a:chExt cx="4164840" cy="1710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5">
              <p14:nvContentPartPr>
                <p14:cNvPr id="75" name="Ink 74">
                  <a:extLst>
                    <a:ext uri="{FF2B5EF4-FFF2-40B4-BE49-F238E27FC236}">
                      <a16:creationId xmlns:a16="http://schemas.microsoft.com/office/drawing/2014/main" id="{5077EFEE-288A-BB0F-1111-35B7B7414793}"/>
                    </a:ext>
                  </a:extLst>
                </p14:cNvPr>
                <p14:cNvContentPartPr/>
                <p14:nvPr/>
              </p14:nvContentPartPr>
              <p14:xfrm>
                <a:off x="8990464" y="3943856"/>
                <a:ext cx="941040" cy="311760"/>
              </p14:xfrm>
            </p:contentPart>
          </mc:Choice>
          <mc:Fallback xmlns="">
            <p:pic>
              <p:nvPicPr>
                <p:cNvPr id="75" name="Ink 74">
                  <a:extLst>
                    <a:ext uri="{FF2B5EF4-FFF2-40B4-BE49-F238E27FC236}">
                      <a16:creationId xmlns:a16="http://schemas.microsoft.com/office/drawing/2014/main" id="{5077EFEE-288A-BB0F-1111-35B7B7414793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8981464" y="3935216"/>
                  <a:ext cx="958680" cy="32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">
              <p14:nvContentPartPr>
                <p14:cNvPr id="76" name="Ink 75">
                  <a:extLst>
                    <a:ext uri="{FF2B5EF4-FFF2-40B4-BE49-F238E27FC236}">
                      <a16:creationId xmlns:a16="http://schemas.microsoft.com/office/drawing/2014/main" id="{7A21C9F6-FDC0-BAC9-70CC-29050D26EFDE}"/>
                    </a:ext>
                  </a:extLst>
                </p14:cNvPr>
                <p14:cNvContentPartPr/>
                <p14:nvPr/>
              </p14:nvContentPartPr>
              <p14:xfrm>
                <a:off x="9237064" y="3888416"/>
                <a:ext cx="426960" cy="385920"/>
              </p14:xfrm>
            </p:contentPart>
          </mc:Choice>
          <mc:Fallback xmlns="">
            <p:pic>
              <p:nvPicPr>
                <p:cNvPr id="76" name="Ink 75">
                  <a:extLst>
                    <a:ext uri="{FF2B5EF4-FFF2-40B4-BE49-F238E27FC236}">
                      <a16:creationId xmlns:a16="http://schemas.microsoft.com/office/drawing/2014/main" id="{7A21C9F6-FDC0-BAC9-70CC-29050D26EFDE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9228424" y="3879776"/>
                  <a:ext cx="444600" cy="40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9">
              <p14:nvContentPartPr>
                <p14:cNvPr id="77" name="Ink 76">
                  <a:extLst>
                    <a:ext uri="{FF2B5EF4-FFF2-40B4-BE49-F238E27FC236}">
                      <a16:creationId xmlns:a16="http://schemas.microsoft.com/office/drawing/2014/main" id="{4DD5DFA3-D802-146F-F867-091BEC3B4281}"/>
                    </a:ext>
                  </a:extLst>
                </p14:cNvPr>
                <p14:cNvContentPartPr/>
                <p14:nvPr/>
              </p14:nvContentPartPr>
              <p14:xfrm>
                <a:off x="9144544" y="3955376"/>
                <a:ext cx="562680" cy="279720"/>
              </p14:xfrm>
            </p:contentPart>
          </mc:Choice>
          <mc:Fallback xmlns="">
            <p:pic>
              <p:nvPicPr>
                <p:cNvPr id="77" name="Ink 76">
                  <a:extLst>
                    <a:ext uri="{FF2B5EF4-FFF2-40B4-BE49-F238E27FC236}">
                      <a16:creationId xmlns:a16="http://schemas.microsoft.com/office/drawing/2014/main" id="{4DD5DFA3-D802-146F-F867-091BEC3B4281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9135904" y="3946736"/>
                  <a:ext cx="580320" cy="29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">
              <p14:nvContentPartPr>
                <p14:cNvPr id="66" name="Ink 65">
                  <a:extLst>
                    <a:ext uri="{FF2B5EF4-FFF2-40B4-BE49-F238E27FC236}">
                      <a16:creationId xmlns:a16="http://schemas.microsoft.com/office/drawing/2014/main" id="{A9E90410-B200-1858-7BFC-9CC9597EFE54}"/>
                    </a:ext>
                  </a:extLst>
                </p14:cNvPr>
                <p14:cNvContentPartPr/>
                <p14:nvPr/>
              </p14:nvContentPartPr>
              <p14:xfrm>
                <a:off x="5766664" y="3063296"/>
                <a:ext cx="255600" cy="316440"/>
              </p14:xfrm>
            </p:contentPart>
          </mc:Choice>
          <mc:Fallback xmlns="">
            <p:pic>
              <p:nvPicPr>
                <p:cNvPr id="66" name="Ink 65">
                  <a:extLst>
                    <a:ext uri="{FF2B5EF4-FFF2-40B4-BE49-F238E27FC236}">
                      <a16:creationId xmlns:a16="http://schemas.microsoft.com/office/drawing/2014/main" id="{A9E90410-B200-1858-7BFC-9CC9597EFE54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5757664" y="3054656"/>
                  <a:ext cx="273240" cy="33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3">
              <p14:nvContentPartPr>
                <p14:cNvPr id="67" name="Ink 66">
                  <a:extLst>
                    <a:ext uri="{FF2B5EF4-FFF2-40B4-BE49-F238E27FC236}">
                      <a16:creationId xmlns:a16="http://schemas.microsoft.com/office/drawing/2014/main" id="{71CFCF3E-44D2-A386-780C-7E874ECAB153}"/>
                    </a:ext>
                  </a:extLst>
                </p14:cNvPr>
                <p14:cNvContentPartPr/>
                <p14:nvPr/>
              </p14:nvContentPartPr>
              <p14:xfrm>
                <a:off x="7219624" y="3070856"/>
                <a:ext cx="293040" cy="246960"/>
              </p14:xfrm>
            </p:contentPart>
          </mc:Choice>
          <mc:Fallback xmlns="">
            <p:pic>
              <p:nvPicPr>
                <p:cNvPr id="67" name="Ink 66">
                  <a:extLst>
                    <a:ext uri="{FF2B5EF4-FFF2-40B4-BE49-F238E27FC236}">
                      <a16:creationId xmlns:a16="http://schemas.microsoft.com/office/drawing/2014/main" id="{71CFCF3E-44D2-A386-780C-7E874ECAB153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7210984" y="3061856"/>
                  <a:ext cx="310680" cy="26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5">
              <p14:nvContentPartPr>
                <p14:cNvPr id="68" name="Ink 67">
                  <a:extLst>
                    <a:ext uri="{FF2B5EF4-FFF2-40B4-BE49-F238E27FC236}">
                      <a16:creationId xmlns:a16="http://schemas.microsoft.com/office/drawing/2014/main" id="{C5C86E9D-7B0B-5F5D-1DBB-FB9EA9F619EC}"/>
                    </a:ext>
                  </a:extLst>
                </p14:cNvPr>
                <p14:cNvContentPartPr/>
                <p14:nvPr/>
              </p14:nvContentPartPr>
              <p14:xfrm>
                <a:off x="8682304" y="3061496"/>
                <a:ext cx="285480" cy="286200"/>
              </p14:xfrm>
            </p:contentPart>
          </mc:Choice>
          <mc:Fallback xmlns="">
            <p:pic>
              <p:nvPicPr>
                <p:cNvPr id="68" name="Ink 67">
                  <a:extLst>
                    <a:ext uri="{FF2B5EF4-FFF2-40B4-BE49-F238E27FC236}">
                      <a16:creationId xmlns:a16="http://schemas.microsoft.com/office/drawing/2014/main" id="{C5C86E9D-7B0B-5F5D-1DBB-FB9EA9F619EC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8673304" y="3052496"/>
                  <a:ext cx="303120" cy="30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7">
              <p14:nvContentPartPr>
                <p14:cNvPr id="71" name="Ink 70">
                  <a:extLst>
                    <a:ext uri="{FF2B5EF4-FFF2-40B4-BE49-F238E27FC236}">
                      <a16:creationId xmlns:a16="http://schemas.microsoft.com/office/drawing/2014/main" id="{66D8467B-E982-C8ED-CFDC-293E950268C9}"/>
                    </a:ext>
                  </a:extLst>
                </p14:cNvPr>
                <p14:cNvContentPartPr/>
                <p14:nvPr/>
              </p14:nvContentPartPr>
              <p14:xfrm>
                <a:off x="7488904" y="3120536"/>
                <a:ext cx="958320" cy="569880"/>
              </p14:xfrm>
            </p:contentPart>
          </mc:Choice>
          <mc:Fallback xmlns="">
            <p:pic>
              <p:nvPicPr>
                <p:cNvPr id="71" name="Ink 70">
                  <a:extLst>
                    <a:ext uri="{FF2B5EF4-FFF2-40B4-BE49-F238E27FC236}">
                      <a16:creationId xmlns:a16="http://schemas.microsoft.com/office/drawing/2014/main" id="{66D8467B-E982-C8ED-CFDC-293E950268C9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7479904" y="3111536"/>
                  <a:ext cx="975960" cy="58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9">
              <p14:nvContentPartPr>
                <p14:cNvPr id="72" name="Ink 71">
                  <a:extLst>
                    <a:ext uri="{FF2B5EF4-FFF2-40B4-BE49-F238E27FC236}">
                      <a16:creationId xmlns:a16="http://schemas.microsoft.com/office/drawing/2014/main" id="{678339E8-3725-0568-8E61-C57B5A6401A7}"/>
                    </a:ext>
                  </a:extLst>
                </p14:cNvPr>
                <p14:cNvContentPartPr/>
                <p14:nvPr/>
              </p14:nvContentPartPr>
              <p14:xfrm>
                <a:off x="7747024" y="3051056"/>
                <a:ext cx="460440" cy="595800"/>
              </p14:xfrm>
            </p:contentPart>
          </mc:Choice>
          <mc:Fallback xmlns="">
            <p:pic>
              <p:nvPicPr>
                <p:cNvPr id="72" name="Ink 71">
                  <a:extLst>
                    <a:ext uri="{FF2B5EF4-FFF2-40B4-BE49-F238E27FC236}">
                      <a16:creationId xmlns:a16="http://schemas.microsoft.com/office/drawing/2014/main" id="{678339E8-3725-0568-8E61-C57B5A6401A7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7738024" y="3042056"/>
                  <a:ext cx="478080" cy="61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1">
              <p14:nvContentPartPr>
                <p14:cNvPr id="73" name="Ink 72">
                  <a:extLst>
                    <a:ext uri="{FF2B5EF4-FFF2-40B4-BE49-F238E27FC236}">
                      <a16:creationId xmlns:a16="http://schemas.microsoft.com/office/drawing/2014/main" id="{6A5D05B5-771E-A7A4-6E3B-21432D10E17D}"/>
                    </a:ext>
                  </a:extLst>
                </p14:cNvPr>
                <p14:cNvContentPartPr/>
                <p14:nvPr/>
              </p14:nvContentPartPr>
              <p14:xfrm>
                <a:off x="7708864" y="3109736"/>
                <a:ext cx="401400" cy="531720"/>
              </p14:xfrm>
            </p:contentPart>
          </mc:Choice>
          <mc:Fallback xmlns="">
            <p:pic>
              <p:nvPicPr>
                <p:cNvPr id="73" name="Ink 72">
                  <a:extLst>
                    <a:ext uri="{FF2B5EF4-FFF2-40B4-BE49-F238E27FC236}">
                      <a16:creationId xmlns:a16="http://schemas.microsoft.com/office/drawing/2014/main" id="{6A5D05B5-771E-A7A4-6E3B-21432D10E17D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7699864" y="3100736"/>
                  <a:ext cx="419040" cy="54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3">
              <p14:nvContentPartPr>
                <p14:cNvPr id="79" name="Ink 78">
                  <a:extLst>
                    <a:ext uri="{FF2B5EF4-FFF2-40B4-BE49-F238E27FC236}">
                      <a16:creationId xmlns:a16="http://schemas.microsoft.com/office/drawing/2014/main" id="{700D4155-43D0-F095-D4E6-990FA75F4344}"/>
                    </a:ext>
                  </a:extLst>
                </p14:cNvPr>
                <p14:cNvContentPartPr/>
                <p14:nvPr/>
              </p14:nvContentPartPr>
              <p14:xfrm>
                <a:off x="6416824" y="2834336"/>
                <a:ext cx="231480" cy="298800"/>
              </p14:xfrm>
            </p:contentPart>
          </mc:Choice>
          <mc:Fallback xmlns="">
            <p:pic>
              <p:nvPicPr>
                <p:cNvPr id="79" name="Ink 78">
                  <a:extLst>
                    <a:ext uri="{FF2B5EF4-FFF2-40B4-BE49-F238E27FC236}">
                      <a16:creationId xmlns:a16="http://schemas.microsoft.com/office/drawing/2014/main" id="{700D4155-43D0-F095-D4E6-990FA75F4344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6408184" y="2825336"/>
                  <a:ext cx="249120" cy="31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5">
              <p14:nvContentPartPr>
                <p14:cNvPr id="80" name="Ink 79">
                  <a:extLst>
                    <a:ext uri="{FF2B5EF4-FFF2-40B4-BE49-F238E27FC236}">
                      <a16:creationId xmlns:a16="http://schemas.microsoft.com/office/drawing/2014/main" id="{F3282967-6DB1-17DF-C038-FC31DD23950B}"/>
                    </a:ext>
                  </a:extLst>
                </p14:cNvPr>
                <p14:cNvContentPartPr/>
                <p14:nvPr/>
              </p14:nvContentPartPr>
              <p14:xfrm>
                <a:off x="6665944" y="2772416"/>
                <a:ext cx="172440" cy="187200"/>
              </p14:xfrm>
            </p:contentPart>
          </mc:Choice>
          <mc:Fallback xmlns="">
            <p:pic>
              <p:nvPicPr>
                <p:cNvPr id="80" name="Ink 79">
                  <a:extLst>
                    <a:ext uri="{FF2B5EF4-FFF2-40B4-BE49-F238E27FC236}">
                      <a16:creationId xmlns:a16="http://schemas.microsoft.com/office/drawing/2014/main" id="{F3282967-6DB1-17DF-C038-FC31DD23950B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6657304" y="2763416"/>
                  <a:ext cx="190080" cy="20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7">
              <p14:nvContentPartPr>
                <p14:cNvPr id="81" name="Ink 80">
                  <a:extLst>
                    <a:ext uri="{FF2B5EF4-FFF2-40B4-BE49-F238E27FC236}">
                      <a16:creationId xmlns:a16="http://schemas.microsoft.com/office/drawing/2014/main" id="{D7441D4A-0F85-5651-EFE5-A34DE1C4D3E3}"/>
                    </a:ext>
                  </a:extLst>
                </p14:cNvPr>
                <p14:cNvContentPartPr/>
                <p14:nvPr/>
              </p14:nvContentPartPr>
              <p14:xfrm>
                <a:off x="6899944" y="2620496"/>
                <a:ext cx="216360" cy="194760"/>
              </p14:xfrm>
            </p:contentPart>
          </mc:Choice>
          <mc:Fallback xmlns="">
            <p:pic>
              <p:nvPicPr>
                <p:cNvPr id="81" name="Ink 80">
                  <a:extLst>
                    <a:ext uri="{FF2B5EF4-FFF2-40B4-BE49-F238E27FC236}">
                      <a16:creationId xmlns:a16="http://schemas.microsoft.com/office/drawing/2014/main" id="{D7441D4A-0F85-5651-EFE5-A34DE1C4D3E3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6891304" y="2611856"/>
                  <a:ext cx="234000" cy="21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9">
              <p14:nvContentPartPr>
                <p14:cNvPr id="82" name="Ink 81">
                  <a:extLst>
                    <a:ext uri="{FF2B5EF4-FFF2-40B4-BE49-F238E27FC236}">
                      <a16:creationId xmlns:a16="http://schemas.microsoft.com/office/drawing/2014/main" id="{BCFE257F-322F-D039-08F7-F807E6BE9757}"/>
                    </a:ext>
                  </a:extLst>
                </p14:cNvPr>
                <p14:cNvContentPartPr/>
                <p14:nvPr/>
              </p14:nvContentPartPr>
              <p14:xfrm>
                <a:off x="6006784" y="3137456"/>
                <a:ext cx="794880" cy="557280"/>
              </p14:xfrm>
            </p:contentPart>
          </mc:Choice>
          <mc:Fallback xmlns="">
            <p:pic>
              <p:nvPicPr>
                <p:cNvPr id="82" name="Ink 81">
                  <a:extLst>
                    <a:ext uri="{FF2B5EF4-FFF2-40B4-BE49-F238E27FC236}">
                      <a16:creationId xmlns:a16="http://schemas.microsoft.com/office/drawing/2014/main" id="{BCFE257F-322F-D039-08F7-F807E6BE9757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5998144" y="3128816"/>
                  <a:ext cx="812520" cy="57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1">
              <p14:nvContentPartPr>
                <p14:cNvPr id="84" name="Ink 83">
                  <a:extLst>
                    <a:ext uri="{FF2B5EF4-FFF2-40B4-BE49-F238E27FC236}">
                      <a16:creationId xmlns:a16="http://schemas.microsoft.com/office/drawing/2014/main" id="{E7C48010-4071-24D1-5158-FF3AB4E24EB5}"/>
                    </a:ext>
                  </a:extLst>
                </p14:cNvPr>
                <p14:cNvContentPartPr/>
                <p14:nvPr/>
              </p14:nvContentPartPr>
              <p14:xfrm>
                <a:off x="6547504" y="3735416"/>
                <a:ext cx="133200" cy="107280"/>
              </p14:xfrm>
            </p:contentPart>
          </mc:Choice>
          <mc:Fallback xmlns="">
            <p:pic>
              <p:nvPicPr>
                <p:cNvPr id="84" name="Ink 83">
                  <a:extLst>
                    <a:ext uri="{FF2B5EF4-FFF2-40B4-BE49-F238E27FC236}">
                      <a16:creationId xmlns:a16="http://schemas.microsoft.com/office/drawing/2014/main" id="{E7C48010-4071-24D1-5158-FF3AB4E24EB5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6538864" y="3726416"/>
                  <a:ext cx="150840" cy="12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3">
              <p14:nvContentPartPr>
                <p14:cNvPr id="85" name="Ink 84">
                  <a:extLst>
                    <a:ext uri="{FF2B5EF4-FFF2-40B4-BE49-F238E27FC236}">
                      <a16:creationId xmlns:a16="http://schemas.microsoft.com/office/drawing/2014/main" id="{932D7266-9DA7-AFEF-655F-104FDFCEA0A4}"/>
                    </a:ext>
                  </a:extLst>
                </p14:cNvPr>
                <p14:cNvContentPartPr/>
                <p14:nvPr/>
              </p14:nvContentPartPr>
              <p14:xfrm>
                <a:off x="6534904" y="3981296"/>
                <a:ext cx="111240" cy="37800"/>
              </p14:xfrm>
            </p:contentPart>
          </mc:Choice>
          <mc:Fallback xmlns="">
            <p:pic>
              <p:nvPicPr>
                <p:cNvPr id="85" name="Ink 84">
                  <a:extLst>
                    <a:ext uri="{FF2B5EF4-FFF2-40B4-BE49-F238E27FC236}">
                      <a16:creationId xmlns:a16="http://schemas.microsoft.com/office/drawing/2014/main" id="{932D7266-9DA7-AFEF-655F-104FDFCEA0A4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6526264" y="3972296"/>
                  <a:ext cx="128880" cy="5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5">
              <p14:nvContentPartPr>
                <p14:cNvPr id="86" name="Ink 85">
                  <a:extLst>
                    <a:ext uri="{FF2B5EF4-FFF2-40B4-BE49-F238E27FC236}">
                      <a16:creationId xmlns:a16="http://schemas.microsoft.com/office/drawing/2014/main" id="{CFBCD551-BE8C-2986-92AD-1408D156BC91}"/>
                    </a:ext>
                  </a:extLst>
                </p14:cNvPr>
                <p14:cNvContentPartPr/>
                <p14:nvPr/>
              </p14:nvContentPartPr>
              <p14:xfrm>
                <a:off x="6549664" y="4215656"/>
                <a:ext cx="130680" cy="114840"/>
              </p14:xfrm>
            </p:contentPart>
          </mc:Choice>
          <mc:Fallback xmlns="">
            <p:pic>
              <p:nvPicPr>
                <p:cNvPr id="86" name="Ink 85">
                  <a:extLst>
                    <a:ext uri="{FF2B5EF4-FFF2-40B4-BE49-F238E27FC236}">
                      <a16:creationId xmlns:a16="http://schemas.microsoft.com/office/drawing/2014/main" id="{CFBCD551-BE8C-2986-92AD-1408D156BC91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6540664" y="4206656"/>
                  <a:ext cx="148320" cy="1324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27">
            <p14:nvContentPartPr>
              <p14:cNvPr id="87" name="Ink 86">
                <a:extLst>
                  <a:ext uri="{FF2B5EF4-FFF2-40B4-BE49-F238E27FC236}">
                    <a16:creationId xmlns:a16="http://schemas.microsoft.com/office/drawing/2014/main" id="{19874A03-7F54-4A14-88D6-2CAE5054404B}"/>
                  </a:ext>
                </a:extLst>
              </p14:cNvPr>
              <p14:cNvContentPartPr/>
              <p14:nvPr/>
            </p14:nvContentPartPr>
            <p14:xfrm>
              <a:off x="6564784" y="4571696"/>
              <a:ext cx="129960" cy="100800"/>
            </p14:xfrm>
          </p:contentPart>
        </mc:Choice>
        <mc:Fallback xmlns="">
          <p:pic>
            <p:nvPicPr>
              <p:cNvPr id="87" name="Ink 86">
                <a:extLst>
                  <a:ext uri="{FF2B5EF4-FFF2-40B4-BE49-F238E27FC236}">
                    <a16:creationId xmlns:a16="http://schemas.microsoft.com/office/drawing/2014/main" id="{19874A03-7F54-4A14-88D6-2CAE5054404B}"/>
                  </a:ext>
                </a:extLst>
              </p:cNvPr>
              <p:cNvPicPr/>
              <p:nvPr/>
            </p:nvPicPr>
            <p:blipFill>
              <a:blip r:embed="rId128"/>
              <a:stretch>
                <a:fillRect/>
              </a:stretch>
            </p:blipFill>
            <p:spPr>
              <a:xfrm>
                <a:off x="6555784" y="4563056"/>
                <a:ext cx="147600" cy="118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7162484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06"/>
          <a:stretch/>
        </p:blipFill>
        <p:spPr>
          <a:xfrm>
            <a:off x="2053963" y="2400777"/>
            <a:ext cx="3197581" cy="337978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959975" cy="857250"/>
          </a:xfrm>
        </p:spPr>
        <p:txBody>
          <a:bodyPr>
            <a:noAutofit/>
          </a:bodyPr>
          <a:lstStyle/>
          <a:p>
            <a:r>
              <a:rPr lang="en-US" sz="2800" b="0" dirty="0">
                <a:solidFill>
                  <a:schemeClr val="tx1"/>
                </a:solidFill>
                <a:ea typeface="Comic Sans MS" charset="0"/>
              </a:rPr>
              <a:t>3 ways simple sugars (monosaccharides) differ from each other</a:t>
            </a:r>
          </a:p>
        </p:txBody>
      </p:sp>
      <p:sp>
        <p:nvSpPr>
          <p:cNvPr id="6" name="Rectangle 5"/>
          <p:cNvSpPr/>
          <p:nvPr/>
        </p:nvSpPr>
        <p:spPr>
          <a:xfrm>
            <a:off x="1489639" y="2356501"/>
            <a:ext cx="283378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29889"/>
            <a:r>
              <a:rPr lang="en-US" sz="1600" b="1" dirty="0">
                <a:solidFill>
                  <a:prstClr val="black"/>
                </a:solidFill>
                <a:latin typeface="Calibri" panose="020F0502020204030204" pitchFamily="34" charset="0"/>
                <a:ea typeface="Comic Sans MS" charset="0"/>
                <a:cs typeface="Calibri" panose="020F0502020204030204" pitchFamily="34" charset="0"/>
              </a:rPr>
              <a:t>Carbonyl group is located on </a:t>
            </a:r>
            <a:r>
              <a:rPr lang="en-US" sz="1600" b="1" dirty="0">
                <a:solidFill>
                  <a:srgbClr val="FF0000"/>
                </a:solidFill>
                <a:latin typeface="Calibri" panose="020F0502020204030204" pitchFamily="34" charset="0"/>
                <a:ea typeface="Comic Sans MS" charset="0"/>
                <a:cs typeface="Calibri" panose="020F0502020204030204" pitchFamily="34" charset="0"/>
              </a:rPr>
              <a:t>C</a:t>
            </a:r>
            <a:r>
              <a:rPr lang="en-US" sz="1600" b="1" baseline="-25000" dirty="0">
                <a:solidFill>
                  <a:srgbClr val="FF0000"/>
                </a:solidFill>
                <a:latin typeface="Calibri" panose="020F0502020204030204" pitchFamily="34" charset="0"/>
                <a:ea typeface="Comic Sans MS" charset="0"/>
                <a:cs typeface="Calibri" panose="020F0502020204030204" pitchFamily="34" charset="0"/>
              </a:rPr>
              <a:t>1</a:t>
            </a:r>
            <a:endParaRPr lang="en-US" sz="1600" baseline="-250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B8CB9BC-A2D3-44CA-AEF8-0EC0F5895B45}"/>
              </a:ext>
            </a:extLst>
          </p:cNvPr>
          <p:cNvSpPr/>
          <p:nvPr/>
        </p:nvSpPr>
        <p:spPr>
          <a:xfrm>
            <a:off x="1487848" y="718360"/>
            <a:ext cx="39985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29889"/>
            <a:r>
              <a:rPr lang="en-US" b="1" dirty="0">
                <a:solidFill>
                  <a:srgbClr val="002060"/>
                </a:solidFill>
                <a:latin typeface="Calibri" panose="020F0502020204030204" pitchFamily="34" charset="0"/>
                <a:ea typeface="Comic Sans MS" charset="0"/>
                <a:cs typeface="Calibri" panose="020F0502020204030204" pitchFamily="34" charset="0"/>
              </a:rPr>
              <a:t>1. Location of the carbonyl group</a:t>
            </a:r>
          </a:p>
          <a:p>
            <a:pPr defTabSz="829889"/>
            <a:r>
              <a:rPr lang="en-US" b="1" dirty="0">
                <a:solidFill>
                  <a:srgbClr val="1F497D">
                    <a:lumMod val="40000"/>
                    <a:lumOff val="60000"/>
                  </a:srgbClr>
                </a:solidFill>
                <a:latin typeface="Calibri" panose="020F0502020204030204" pitchFamily="34" charset="0"/>
                <a:ea typeface="Comic Sans MS" charset="0"/>
                <a:cs typeface="Calibri" panose="020F0502020204030204" pitchFamily="34" charset="0"/>
              </a:rPr>
              <a:t>2. Number of carbons</a:t>
            </a:r>
          </a:p>
          <a:p>
            <a:pPr defTabSz="829889"/>
            <a:r>
              <a:rPr lang="en-US" b="1" dirty="0">
                <a:solidFill>
                  <a:srgbClr val="1F497D">
                    <a:lumMod val="40000"/>
                    <a:lumOff val="60000"/>
                  </a:srgbClr>
                </a:solidFill>
                <a:latin typeface="Calibri" panose="020F0502020204030204" pitchFamily="34" charset="0"/>
                <a:ea typeface="Comic Sans MS" charset="0"/>
                <a:cs typeface="Calibri" panose="020F0502020204030204" pitchFamily="34" charset="0"/>
              </a:rPr>
              <a:t>3. Spatial arrangement of atoms (the position of the OH groups)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51C8BE8-C132-4F5F-B5EA-F14271ADA5D4}"/>
              </a:ext>
            </a:extLst>
          </p:cNvPr>
          <p:cNvSpPr txBox="1"/>
          <p:nvPr/>
        </p:nvSpPr>
        <p:spPr>
          <a:xfrm>
            <a:off x="1236869" y="5582554"/>
            <a:ext cx="24049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29889"/>
            <a:r>
              <a:rPr lang="en-US" sz="1600" dirty="0">
                <a:solidFill>
                  <a:prstClr val="black"/>
                </a:solidFill>
                <a:latin typeface="Calibri" panose="020F0502020204030204" pitchFamily="34" charset="0"/>
              </a:rPr>
              <a:t>Numbering carbons:</a:t>
            </a:r>
          </a:p>
          <a:p>
            <a:pPr defTabSz="829889"/>
            <a:r>
              <a:rPr lang="en-US" sz="1600" dirty="0">
                <a:solidFill>
                  <a:prstClr val="black"/>
                </a:solidFill>
                <a:latin typeface="Calibri" panose="020F0502020204030204" pitchFamily="34" charset="0"/>
              </a:rPr>
              <a:t>Carbon 1 is at the end closest to the C=O group.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70C1136-BDE9-42BB-B0D1-59FCE21C9B06}"/>
              </a:ext>
            </a:extLst>
          </p:cNvPr>
          <p:cNvSpPr txBox="1"/>
          <p:nvPr/>
        </p:nvSpPr>
        <p:spPr>
          <a:xfrm>
            <a:off x="3846483" y="5668141"/>
            <a:ext cx="1732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29889"/>
            <a:r>
              <a:rPr lang="en-US" sz="1600" i="1" dirty="0">
                <a:solidFill>
                  <a:srgbClr val="00B0F0"/>
                </a:solidFill>
                <a:latin typeface="Calibri" panose="020F0502020204030204" pitchFamily="34" charset="0"/>
              </a:rPr>
              <a:t>What carbon is the carbonyl?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6" name="Ink 45">
                <a:extLst>
                  <a:ext uri="{FF2B5EF4-FFF2-40B4-BE49-F238E27FC236}">
                    <a16:creationId xmlns:a16="http://schemas.microsoft.com/office/drawing/2014/main" id="{86A1EC28-561A-4539-B793-91E6E9B96D36}"/>
                  </a:ext>
                </a:extLst>
              </p14:cNvPr>
              <p14:cNvContentPartPr/>
              <p14:nvPr/>
            </p14:nvContentPartPr>
            <p14:xfrm>
              <a:off x="5745119" y="5424905"/>
              <a:ext cx="27771" cy="8495"/>
            </p14:xfrm>
          </p:contentPart>
        </mc:Choice>
        <mc:Fallback xmlns="">
          <p:pic>
            <p:nvPicPr>
              <p:cNvPr id="46" name="Ink 45">
                <a:extLst>
                  <a:ext uri="{FF2B5EF4-FFF2-40B4-BE49-F238E27FC236}">
                    <a16:creationId xmlns:a16="http://schemas.microsoft.com/office/drawing/2014/main" id="{86A1EC28-561A-4539-B793-91E6E9B96D36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736102" y="5416056"/>
                <a:ext cx="45443" cy="2583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7" name="Ink 46">
                <a:extLst>
                  <a:ext uri="{FF2B5EF4-FFF2-40B4-BE49-F238E27FC236}">
                    <a16:creationId xmlns:a16="http://schemas.microsoft.com/office/drawing/2014/main" id="{D06BACCE-A559-4AF1-9B3A-26FD9659236A}"/>
                  </a:ext>
                </a:extLst>
              </p14:cNvPr>
              <p14:cNvContentPartPr/>
              <p14:nvPr/>
            </p14:nvContentPartPr>
            <p14:xfrm>
              <a:off x="7888092" y="5468031"/>
              <a:ext cx="13723" cy="5228"/>
            </p14:xfrm>
          </p:contentPart>
        </mc:Choice>
        <mc:Fallback xmlns="">
          <p:pic>
            <p:nvPicPr>
              <p:cNvPr id="47" name="Ink 46">
                <a:extLst>
                  <a:ext uri="{FF2B5EF4-FFF2-40B4-BE49-F238E27FC236}">
                    <a16:creationId xmlns:a16="http://schemas.microsoft.com/office/drawing/2014/main" id="{D06BACCE-A559-4AF1-9B3A-26FD9659236A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879064" y="5459318"/>
                <a:ext cx="31418" cy="22306"/>
              </a:xfrm>
              <a:prstGeom prst="rect">
                <a:avLst/>
              </a:prstGeom>
            </p:spPr>
          </p:pic>
        </mc:Fallback>
      </mc:AlternateContent>
      <p:pic>
        <p:nvPicPr>
          <p:cNvPr id="13" name="Picture 12">
            <a:extLst>
              <a:ext uri="{FF2B5EF4-FFF2-40B4-BE49-F238E27FC236}">
                <a16:creationId xmlns:a16="http://schemas.microsoft.com/office/drawing/2014/main" id="{35E3F219-13E0-4E6B-851E-B10A0199A3B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3703" t="11025" r="8555" b="-158"/>
          <a:stretch/>
        </p:blipFill>
        <p:spPr>
          <a:xfrm>
            <a:off x="6341545" y="2089676"/>
            <a:ext cx="4277109" cy="3943321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8E934EB0-226C-49A2-98AE-98B97F65DD65}"/>
              </a:ext>
            </a:extLst>
          </p:cNvPr>
          <p:cNvSpPr/>
          <p:nvPr/>
        </p:nvSpPr>
        <p:spPr>
          <a:xfrm>
            <a:off x="6441783" y="800065"/>
            <a:ext cx="386243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29889"/>
            <a:r>
              <a:rPr lang="en-US" b="1" dirty="0">
                <a:solidFill>
                  <a:srgbClr val="1F497D">
                    <a:lumMod val="40000"/>
                    <a:lumOff val="60000"/>
                  </a:srgbClr>
                </a:solidFill>
                <a:latin typeface="Calibri" panose="020F0502020204030204" pitchFamily="34" charset="0"/>
                <a:ea typeface="Comic Sans MS" charset="0"/>
                <a:cs typeface="Calibri" panose="020F0502020204030204" pitchFamily="34" charset="0"/>
              </a:rPr>
              <a:t>1. Location of the carbonyl group</a:t>
            </a:r>
          </a:p>
          <a:p>
            <a:pPr defTabSz="829889"/>
            <a:r>
              <a:rPr lang="en-US" b="1" dirty="0">
                <a:solidFill>
                  <a:srgbClr val="002060"/>
                </a:solidFill>
                <a:latin typeface="Calibri" panose="020F0502020204030204" pitchFamily="34" charset="0"/>
                <a:ea typeface="Comic Sans MS" charset="0"/>
                <a:cs typeface="Calibri" panose="020F0502020204030204" pitchFamily="34" charset="0"/>
              </a:rPr>
              <a:t>2. Number of carbons</a:t>
            </a:r>
          </a:p>
          <a:p>
            <a:pPr defTabSz="829889"/>
            <a:r>
              <a:rPr lang="en-US" b="1" dirty="0">
                <a:solidFill>
                  <a:srgbClr val="1F497D">
                    <a:lumMod val="40000"/>
                    <a:lumOff val="60000"/>
                  </a:srgbClr>
                </a:solidFill>
                <a:latin typeface="Calibri" panose="020F0502020204030204" pitchFamily="34" charset="0"/>
                <a:ea typeface="Comic Sans MS" charset="0"/>
                <a:cs typeface="Calibri" panose="020F0502020204030204" pitchFamily="34" charset="0"/>
              </a:rPr>
              <a:t>3. Spatial arrangement of atoms (the position of the OH groups)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F63A6A-0BC7-0BBE-9DFF-1C52549624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E41F-EFFF-409D-9D32-6232293593D9}" type="datetime1">
              <a:rPr lang="en-US" smtClean="0"/>
              <a:t>8/20/2023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46B261-8964-51FD-B683-D2832C41E2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 &amp; D - Lec 2 - Fall 2023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6C9EBA-A464-2280-BC25-957741554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31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C7054777-F2DC-02BA-ADDA-36AD6A70B5CE}"/>
                  </a:ext>
                </a:extLst>
              </p14:cNvPr>
              <p14:cNvContentPartPr/>
              <p14:nvPr/>
            </p14:nvContentPartPr>
            <p14:xfrm>
              <a:off x="2208424" y="979976"/>
              <a:ext cx="1590840" cy="12204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C7054777-F2DC-02BA-ADDA-36AD6A70B5CE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199424" y="970976"/>
                <a:ext cx="1608480" cy="139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6EFA5E1E-54AE-3745-0D3A-5521683B4C38}"/>
                  </a:ext>
                </a:extLst>
              </p14:cNvPr>
              <p14:cNvContentPartPr/>
              <p14:nvPr/>
            </p14:nvContentPartPr>
            <p14:xfrm>
              <a:off x="2804584" y="5305376"/>
              <a:ext cx="499320" cy="29556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6EFA5E1E-54AE-3745-0D3A-5521683B4C38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2795944" y="5296376"/>
                <a:ext cx="516960" cy="313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C46528DB-8406-4484-D2DA-F1FAA415438B}"/>
                  </a:ext>
                </a:extLst>
              </p14:cNvPr>
              <p14:cNvContentPartPr/>
              <p14:nvPr/>
            </p14:nvContentPartPr>
            <p14:xfrm>
              <a:off x="2746264" y="2704376"/>
              <a:ext cx="498960" cy="510480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C46528DB-8406-4484-D2DA-F1FAA415438B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2737264" y="2695736"/>
                <a:ext cx="516600" cy="528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6" name="Ink 15">
                <a:extLst>
                  <a:ext uri="{FF2B5EF4-FFF2-40B4-BE49-F238E27FC236}">
                    <a16:creationId xmlns:a16="http://schemas.microsoft.com/office/drawing/2014/main" id="{38280680-6735-D7DF-5786-8861C5D3A6CF}"/>
                  </a:ext>
                </a:extLst>
              </p14:cNvPr>
              <p14:cNvContentPartPr/>
              <p14:nvPr/>
            </p14:nvContentPartPr>
            <p14:xfrm>
              <a:off x="4876024" y="5543336"/>
              <a:ext cx="49680" cy="26640"/>
            </p14:xfrm>
          </p:contentPart>
        </mc:Choice>
        <mc:Fallback xmlns="">
          <p:pic>
            <p:nvPicPr>
              <p:cNvPr id="16" name="Ink 15">
                <a:extLst>
                  <a:ext uri="{FF2B5EF4-FFF2-40B4-BE49-F238E27FC236}">
                    <a16:creationId xmlns:a16="http://schemas.microsoft.com/office/drawing/2014/main" id="{38280680-6735-D7DF-5786-8861C5D3A6CF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867024" y="5534336"/>
                <a:ext cx="67320" cy="44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8DAD8EC7-0211-7C93-7406-D8DF9AE4BADC}"/>
                  </a:ext>
                </a:extLst>
              </p14:cNvPr>
              <p14:cNvContentPartPr/>
              <p14:nvPr/>
            </p14:nvContentPartPr>
            <p14:xfrm>
              <a:off x="4291744" y="3379376"/>
              <a:ext cx="115560" cy="139680"/>
            </p14:xfrm>
          </p:contentPart>
        </mc:Choice>
        <mc:Fallback xmlns=""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8DAD8EC7-0211-7C93-7406-D8DF9AE4BADC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4282744" y="3370736"/>
                <a:ext cx="133200" cy="157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34670329-C61C-8A48-49F3-750592BC3E51}"/>
                  </a:ext>
                </a:extLst>
              </p14:cNvPr>
              <p14:cNvContentPartPr/>
              <p14:nvPr/>
            </p14:nvContentPartPr>
            <p14:xfrm>
              <a:off x="4514224" y="2885456"/>
              <a:ext cx="32760" cy="8352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34670329-C61C-8A48-49F3-750592BC3E51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4505224" y="2876816"/>
                <a:ext cx="50400" cy="101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CE3215CA-CBF1-27D7-2F3C-157923E19A3D}"/>
                  </a:ext>
                </a:extLst>
              </p14:cNvPr>
              <p14:cNvContentPartPr/>
              <p14:nvPr/>
            </p14:nvContentPartPr>
            <p14:xfrm>
              <a:off x="4758664" y="2992736"/>
              <a:ext cx="7920" cy="14400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CE3215CA-CBF1-27D7-2F3C-157923E19A3D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4749664" y="2984096"/>
                <a:ext cx="25560" cy="32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F3A63FDB-75BE-96BB-8D95-056E624C147A}"/>
                  </a:ext>
                </a:extLst>
              </p14:cNvPr>
              <p14:cNvContentPartPr/>
              <p14:nvPr/>
            </p14:nvContentPartPr>
            <p14:xfrm>
              <a:off x="4662904" y="3471896"/>
              <a:ext cx="6840" cy="35640"/>
            </p14:xfrm>
          </p:contentPart>
        </mc:Choice>
        <mc:Fallback xmlns=""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F3A63FDB-75BE-96BB-8D95-056E624C147A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4653904" y="3462896"/>
                <a:ext cx="24480" cy="53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21" name="Ink 20">
                <a:extLst>
                  <a:ext uri="{FF2B5EF4-FFF2-40B4-BE49-F238E27FC236}">
                    <a16:creationId xmlns:a16="http://schemas.microsoft.com/office/drawing/2014/main" id="{31D3FF93-36C3-580A-6C28-5FBA36F02672}"/>
                  </a:ext>
                </a:extLst>
              </p14:cNvPr>
              <p14:cNvContentPartPr/>
              <p14:nvPr/>
            </p14:nvContentPartPr>
            <p14:xfrm>
              <a:off x="4504864" y="3808136"/>
              <a:ext cx="68760" cy="152280"/>
            </p14:xfrm>
          </p:contentPart>
        </mc:Choice>
        <mc:Fallback xmlns=""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id="{31D3FF93-36C3-580A-6C28-5FBA36F02672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4496224" y="3799136"/>
                <a:ext cx="86400" cy="169920"/>
              </a:xfrm>
              <a:prstGeom prst="rect">
                <a:avLst/>
              </a:prstGeom>
            </p:spPr>
          </p:pic>
        </mc:Fallback>
      </mc:AlternateContent>
      <p:grpSp>
        <p:nvGrpSpPr>
          <p:cNvPr id="26" name="Group 25">
            <a:extLst>
              <a:ext uri="{FF2B5EF4-FFF2-40B4-BE49-F238E27FC236}">
                <a16:creationId xmlns:a16="http://schemas.microsoft.com/office/drawing/2014/main" id="{7C0BDDD4-F4D9-C191-72F7-293F11258908}"/>
              </a:ext>
            </a:extLst>
          </p:cNvPr>
          <p:cNvGrpSpPr/>
          <p:nvPr/>
        </p:nvGrpSpPr>
        <p:grpSpPr>
          <a:xfrm>
            <a:off x="4525384" y="4126736"/>
            <a:ext cx="78120" cy="101520"/>
            <a:chOff x="4525384" y="4126736"/>
            <a:chExt cx="78120" cy="101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C42AC352-91C7-D87E-E25A-E2CC951F9CD5}"/>
                    </a:ext>
                  </a:extLst>
                </p14:cNvPr>
                <p14:cNvContentPartPr/>
                <p14:nvPr/>
              </p14:nvContentPartPr>
              <p14:xfrm>
                <a:off x="4543744" y="4126736"/>
                <a:ext cx="27000" cy="9252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C42AC352-91C7-D87E-E25A-E2CC951F9CD5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4534744" y="4118096"/>
                  <a:ext cx="44640" cy="11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58CC5D0C-B866-2A2E-E511-9681709DA1E9}"/>
                    </a:ext>
                  </a:extLst>
                </p14:cNvPr>
                <p14:cNvContentPartPr/>
                <p14:nvPr/>
              </p14:nvContentPartPr>
              <p14:xfrm>
                <a:off x="4525384" y="4147616"/>
                <a:ext cx="78120" cy="8064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58CC5D0C-B866-2A2E-E511-9681709DA1E9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4516384" y="4138976"/>
                  <a:ext cx="95760" cy="982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1">
            <p14:nvContentPartPr>
              <p14:cNvPr id="24" name="Ink 23">
                <a:extLst>
                  <a:ext uri="{FF2B5EF4-FFF2-40B4-BE49-F238E27FC236}">
                    <a16:creationId xmlns:a16="http://schemas.microsoft.com/office/drawing/2014/main" id="{E9FE711D-EA24-EB79-D522-0C3116360609}"/>
                  </a:ext>
                </a:extLst>
              </p14:cNvPr>
              <p14:cNvContentPartPr/>
              <p14:nvPr/>
            </p14:nvContentPartPr>
            <p14:xfrm>
              <a:off x="4535824" y="4459736"/>
              <a:ext cx="56160" cy="135000"/>
            </p14:xfrm>
          </p:contentPart>
        </mc:Choice>
        <mc:Fallback xmlns="">
          <p:pic>
            <p:nvPicPr>
              <p:cNvPr id="24" name="Ink 23">
                <a:extLst>
                  <a:ext uri="{FF2B5EF4-FFF2-40B4-BE49-F238E27FC236}">
                    <a16:creationId xmlns:a16="http://schemas.microsoft.com/office/drawing/2014/main" id="{E9FE711D-EA24-EB79-D522-0C3116360609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4526824" y="4451096"/>
                <a:ext cx="73800" cy="152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25" name="Ink 24">
                <a:extLst>
                  <a:ext uri="{FF2B5EF4-FFF2-40B4-BE49-F238E27FC236}">
                    <a16:creationId xmlns:a16="http://schemas.microsoft.com/office/drawing/2014/main" id="{EFA80482-316C-3C16-1E3C-F7E820D82812}"/>
                  </a:ext>
                </a:extLst>
              </p14:cNvPr>
              <p14:cNvContentPartPr/>
              <p14:nvPr/>
            </p14:nvContentPartPr>
            <p14:xfrm>
              <a:off x="4503064" y="4838816"/>
              <a:ext cx="56520" cy="113760"/>
            </p14:xfrm>
          </p:contentPart>
        </mc:Choice>
        <mc:Fallback xmlns="">
          <p:pic>
            <p:nvPicPr>
              <p:cNvPr id="25" name="Ink 24">
                <a:extLst>
                  <a:ext uri="{FF2B5EF4-FFF2-40B4-BE49-F238E27FC236}">
                    <a16:creationId xmlns:a16="http://schemas.microsoft.com/office/drawing/2014/main" id="{EFA80482-316C-3C16-1E3C-F7E820D82812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4494064" y="4830176"/>
                <a:ext cx="74160" cy="131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27" name="Ink 26">
                <a:extLst>
                  <a:ext uri="{FF2B5EF4-FFF2-40B4-BE49-F238E27FC236}">
                    <a16:creationId xmlns:a16="http://schemas.microsoft.com/office/drawing/2014/main" id="{1BBF50E6-512C-385B-6027-B1F34375C7BC}"/>
                  </a:ext>
                </a:extLst>
              </p14:cNvPr>
              <p14:cNvContentPartPr/>
              <p14:nvPr/>
            </p14:nvContentPartPr>
            <p14:xfrm>
              <a:off x="6791224" y="994736"/>
              <a:ext cx="2156400" cy="558360"/>
            </p14:xfrm>
          </p:contentPart>
        </mc:Choice>
        <mc:Fallback xmlns="">
          <p:pic>
            <p:nvPicPr>
              <p:cNvPr id="27" name="Ink 26">
                <a:extLst>
                  <a:ext uri="{FF2B5EF4-FFF2-40B4-BE49-F238E27FC236}">
                    <a16:creationId xmlns:a16="http://schemas.microsoft.com/office/drawing/2014/main" id="{1BBF50E6-512C-385B-6027-B1F34375C7BC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6782584" y="985736"/>
                <a:ext cx="2174040" cy="57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7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0CFAC1DA-3386-C128-199D-6A3CE852DA91}"/>
                  </a:ext>
                </a:extLst>
              </p14:cNvPr>
              <p14:cNvContentPartPr/>
              <p14:nvPr/>
            </p14:nvContentPartPr>
            <p14:xfrm>
              <a:off x="6431584" y="2950256"/>
              <a:ext cx="330120" cy="61056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0CFAC1DA-3386-C128-199D-6A3CE852DA91}"/>
                  </a:ext>
                </a:extLst>
              </p:cNvPr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6422944" y="2941616"/>
                <a:ext cx="347760" cy="628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9">
            <p14:nvContentPartPr>
              <p14:cNvPr id="29" name="Ink 28">
                <a:extLst>
                  <a:ext uri="{FF2B5EF4-FFF2-40B4-BE49-F238E27FC236}">
                    <a16:creationId xmlns:a16="http://schemas.microsoft.com/office/drawing/2014/main" id="{BA453E10-00BA-EEFD-B645-EA7D208CCE88}"/>
                  </a:ext>
                </a:extLst>
              </p14:cNvPr>
              <p14:cNvContentPartPr/>
              <p14:nvPr/>
            </p14:nvContentPartPr>
            <p14:xfrm>
              <a:off x="7316104" y="3061496"/>
              <a:ext cx="345240" cy="379800"/>
            </p14:xfrm>
          </p:contentPart>
        </mc:Choice>
        <mc:Fallback xmlns="">
          <p:pic>
            <p:nvPicPr>
              <p:cNvPr id="29" name="Ink 28">
                <a:extLst>
                  <a:ext uri="{FF2B5EF4-FFF2-40B4-BE49-F238E27FC236}">
                    <a16:creationId xmlns:a16="http://schemas.microsoft.com/office/drawing/2014/main" id="{BA453E10-00BA-EEFD-B645-EA7D208CCE88}"/>
                  </a:ext>
                </a:extLst>
              </p:cNvPr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7307464" y="3052856"/>
                <a:ext cx="362880" cy="397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1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F2A6395E-8EA0-06F3-D5A0-8247D4B92D25}"/>
                  </a:ext>
                </a:extLst>
              </p14:cNvPr>
              <p14:cNvContentPartPr/>
              <p14:nvPr/>
            </p14:nvContentPartPr>
            <p14:xfrm>
              <a:off x="8608504" y="2696096"/>
              <a:ext cx="338400" cy="358200"/>
            </p14:xfrm>
          </p:contentPart>
        </mc:Choice>
        <mc:Fallback xmlns=""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F2A6395E-8EA0-06F3-D5A0-8247D4B92D25}"/>
                  </a:ext>
                </a:extLst>
              </p:cNvPr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8599864" y="2687456"/>
                <a:ext cx="356040" cy="375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3">
            <p14:nvContentPartPr>
              <p14:cNvPr id="31" name="Ink 30">
                <a:extLst>
                  <a:ext uri="{FF2B5EF4-FFF2-40B4-BE49-F238E27FC236}">
                    <a16:creationId xmlns:a16="http://schemas.microsoft.com/office/drawing/2014/main" id="{CEDE0BFD-1DAF-6998-60C4-A1882F318368}"/>
                  </a:ext>
                </a:extLst>
              </p14:cNvPr>
              <p14:cNvContentPartPr/>
              <p14:nvPr/>
            </p14:nvContentPartPr>
            <p14:xfrm>
              <a:off x="9941944" y="2525816"/>
              <a:ext cx="308160" cy="352440"/>
            </p14:xfrm>
          </p:contentPart>
        </mc:Choice>
        <mc:Fallback xmlns="">
          <p:pic>
            <p:nvPicPr>
              <p:cNvPr id="31" name="Ink 30">
                <a:extLst>
                  <a:ext uri="{FF2B5EF4-FFF2-40B4-BE49-F238E27FC236}">
                    <a16:creationId xmlns:a16="http://schemas.microsoft.com/office/drawing/2014/main" id="{CEDE0BFD-1DAF-6998-60C4-A1882F318368}"/>
                  </a:ext>
                </a:extLst>
              </p:cNvPr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9933304" y="2516816"/>
                <a:ext cx="325800" cy="370080"/>
              </a:xfrm>
              <a:prstGeom prst="rect">
                <a:avLst/>
              </a:prstGeom>
            </p:spPr>
          </p:pic>
        </mc:Fallback>
      </mc:AlternateContent>
      <p:grpSp>
        <p:nvGrpSpPr>
          <p:cNvPr id="38" name="Group 37">
            <a:extLst>
              <a:ext uri="{FF2B5EF4-FFF2-40B4-BE49-F238E27FC236}">
                <a16:creationId xmlns:a16="http://schemas.microsoft.com/office/drawing/2014/main" id="{9B842082-0062-A621-3FE3-329B3BF2C0BF}"/>
              </a:ext>
            </a:extLst>
          </p:cNvPr>
          <p:cNvGrpSpPr/>
          <p:nvPr/>
        </p:nvGrpSpPr>
        <p:grpSpPr>
          <a:xfrm>
            <a:off x="7327624" y="2620856"/>
            <a:ext cx="255240" cy="183240"/>
            <a:chOff x="7327624" y="2620856"/>
            <a:chExt cx="255240" cy="1832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DCD90119-259B-FBFE-46A0-3D97A7256BB3}"/>
                    </a:ext>
                  </a:extLst>
                </p14:cNvPr>
                <p14:cNvContentPartPr/>
                <p14:nvPr/>
              </p14:nvContentPartPr>
              <p14:xfrm>
                <a:off x="7327624" y="2661896"/>
                <a:ext cx="129960" cy="14220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DCD90119-259B-FBFE-46A0-3D97A7256BB3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7318624" y="2652896"/>
                  <a:ext cx="147600" cy="15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BFA2E6D4-6EDD-A865-2DA1-6D3392FF438A}"/>
                    </a:ext>
                  </a:extLst>
                </p14:cNvPr>
                <p14:cNvContentPartPr/>
                <p14:nvPr/>
              </p14:nvContentPartPr>
              <p14:xfrm>
                <a:off x="7473424" y="2620856"/>
                <a:ext cx="109440" cy="16668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BFA2E6D4-6EDD-A865-2DA1-6D3392FF438A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7464424" y="2611856"/>
                  <a:ext cx="127080" cy="1843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CDA7102F-1180-3D29-E198-FE8B531C7944}"/>
              </a:ext>
            </a:extLst>
          </p:cNvPr>
          <p:cNvGrpSpPr/>
          <p:nvPr/>
        </p:nvGrpSpPr>
        <p:grpSpPr>
          <a:xfrm>
            <a:off x="8563864" y="2435816"/>
            <a:ext cx="731880" cy="260280"/>
            <a:chOff x="8563864" y="2435816"/>
            <a:chExt cx="731880" cy="260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1C40193E-DBE0-ACA0-301B-010332AF23AD}"/>
                    </a:ext>
                  </a:extLst>
                </p14:cNvPr>
                <p14:cNvContentPartPr/>
                <p14:nvPr/>
              </p14:nvContentPartPr>
              <p14:xfrm>
                <a:off x="8576104" y="2458136"/>
                <a:ext cx="65160" cy="2124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1C40193E-DBE0-ACA0-301B-010332AF23AD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8567464" y="2449496"/>
                  <a:ext cx="82800" cy="3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DD4C9843-88F7-A022-139F-16061E8A2DC0}"/>
                    </a:ext>
                  </a:extLst>
                </p14:cNvPr>
                <p14:cNvContentPartPr/>
                <p14:nvPr/>
              </p14:nvContentPartPr>
              <p14:xfrm>
                <a:off x="8563864" y="2475056"/>
                <a:ext cx="99360" cy="15804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DD4C9843-88F7-A022-139F-16061E8A2DC0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8554864" y="2466056"/>
                  <a:ext cx="117000" cy="17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0964E469-2C8D-B492-8A59-7B5394209FCA}"/>
                    </a:ext>
                  </a:extLst>
                </p14:cNvPr>
                <p14:cNvContentPartPr/>
                <p14:nvPr/>
              </p14:nvContentPartPr>
              <p14:xfrm>
                <a:off x="8728384" y="2435816"/>
                <a:ext cx="161280" cy="13248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0964E469-2C8D-B492-8A59-7B5394209FCA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8719384" y="2427176"/>
                  <a:ext cx="178920" cy="15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E252456C-7EE9-5DBD-92D5-9831EF99B66B}"/>
                    </a:ext>
                  </a:extLst>
                </p14:cNvPr>
                <p14:cNvContentPartPr/>
                <p14:nvPr/>
              </p14:nvContentPartPr>
              <p14:xfrm>
                <a:off x="8568184" y="2449136"/>
                <a:ext cx="357840" cy="14724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E252456C-7EE9-5DBD-92D5-9831EF99B66B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8559184" y="2440496"/>
                  <a:ext cx="375480" cy="16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D4A9C1D1-999C-F26D-1420-BC4DF08567B1}"/>
                    </a:ext>
                  </a:extLst>
                </p14:cNvPr>
                <p14:cNvContentPartPr/>
                <p14:nvPr/>
              </p14:nvContentPartPr>
              <p14:xfrm>
                <a:off x="9067144" y="2570096"/>
                <a:ext cx="151920" cy="12600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D4A9C1D1-999C-F26D-1420-BC4DF08567B1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9058144" y="2561456"/>
                  <a:ext cx="169560" cy="14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92E4082A-1798-C46E-D23D-8CF3EE316D5E}"/>
                    </a:ext>
                  </a:extLst>
                </p14:cNvPr>
                <p14:cNvContentPartPr/>
                <p14:nvPr/>
              </p14:nvContentPartPr>
              <p14:xfrm>
                <a:off x="9217264" y="2510336"/>
                <a:ext cx="78480" cy="17316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92E4082A-1798-C46E-D23D-8CF3EE316D5E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9208624" y="2501336"/>
                  <a:ext cx="96120" cy="190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8CBD2BE-38C7-2605-2047-8AA2BF8BBB76}"/>
              </a:ext>
            </a:extLst>
          </p:cNvPr>
          <p:cNvGrpSpPr/>
          <p:nvPr/>
        </p:nvGrpSpPr>
        <p:grpSpPr>
          <a:xfrm>
            <a:off x="10458904" y="2655056"/>
            <a:ext cx="326520" cy="262080"/>
            <a:chOff x="10458904" y="2655056"/>
            <a:chExt cx="326520" cy="2620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A001D11C-8977-713F-B2DA-E43630DAD5D8}"/>
                    </a:ext>
                  </a:extLst>
                </p14:cNvPr>
                <p14:cNvContentPartPr/>
                <p14:nvPr/>
              </p14:nvContentPartPr>
              <p14:xfrm>
                <a:off x="10458904" y="2738576"/>
                <a:ext cx="114480" cy="17856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A001D11C-8977-713F-B2DA-E43630DAD5D8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10450264" y="2729936"/>
                  <a:ext cx="132120" cy="19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34949DE6-9B7F-B530-61B3-09CFF9A70038}"/>
                    </a:ext>
                  </a:extLst>
                </p14:cNvPr>
                <p14:cNvContentPartPr/>
                <p14:nvPr/>
              </p14:nvContentPartPr>
              <p14:xfrm>
                <a:off x="10650784" y="2655056"/>
                <a:ext cx="134640" cy="20016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34949DE6-9B7F-B530-61B3-09CFF9A70038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10642144" y="2646056"/>
                  <a:ext cx="152280" cy="217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71E081D3-84AC-413D-9360-59183D5C474F}"/>
              </a:ext>
            </a:extLst>
          </p:cNvPr>
          <p:cNvGrpSpPr/>
          <p:nvPr/>
        </p:nvGrpSpPr>
        <p:grpSpPr>
          <a:xfrm>
            <a:off x="7158424" y="4446416"/>
            <a:ext cx="262080" cy="200160"/>
            <a:chOff x="7158424" y="4446416"/>
            <a:chExt cx="262080" cy="200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9331F436-E455-9029-E11C-537812B4B714}"/>
                    </a:ext>
                  </a:extLst>
                </p14:cNvPr>
                <p14:cNvContentPartPr/>
                <p14:nvPr/>
              </p14:nvContentPartPr>
              <p14:xfrm>
                <a:off x="7158424" y="4493936"/>
                <a:ext cx="147240" cy="15264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9331F436-E455-9029-E11C-537812B4B714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7149784" y="4484936"/>
                  <a:ext cx="164880" cy="17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D000C706-1C00-42BA-BD1C-46016C39FEF1}"/>
                    </a:ext>
                  </a:extLst>
                </p14:cNvPr>
                <p14:cNvContentPartPr/>
                <p14:nvPr/>
              </p14:nvContentPartPr>
              <p14:xfrm>
                <a:off x="7314304" y="4446416"/>
                <a:ext cx="106200" cy="16416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D000C706-1C00-42BA-BD1C-46016C39FEF1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7305304" y="4437776"/>
                  <a:ext cx="123840" cy="181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968CF5E5-0352-02C8-BCB3-67C90107B256}"/>
              </a:ext>
            </a:extLst>
          </p:cNvPr>
          <p:cNvGrpSpPr/>
          <p:nvPr/>
        </p:nvGrpSpPr>
        <p:grpSpPr>
          <a:xfrm>
            <a:off x="8296744" y="4279376"/>
            <a:ext cx="245160" cy="252360"/>
            <a:chOff x="8296744" y="4279376"/>
            <a:chExt cx="245160" cy="252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BCF9CD6D-0D99-74E2-D138-FDF3CB88FD37}"/>
                    </a:ext>
                  </a:extLst>
                </p14:cNvPr>
                <p14:cNvContentPartPr/>
                <p14:nvPr/>
              </p14:nvContentPartPr>
              <p14:xfrm>
                <a:off x="8342824" y="4443176"/>
                <a:ext cx="9720" cy="1080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BCF9CD6D-0D99-74E2-D138-FDF3CB88FD37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8334184" y="4434536"/>
                  <a:ext cx="27360" cy="2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BB46746B-B5B6-ED2D-DB87-27B6DB6324E5}"/>
                    </a:ext>
                  </a:extLst>
                </p14:cNvPr>
                <p14:cNvContentPartPr/>
                <p14:nvPr/>
              </p14:nvContentPartPr>
              <p14:xfrm>
                <a:off x="8296744" y="4378376"/>
                <a:ext cx="130680" cy="15336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BB46746B-B5B6-ED2D-DB87-27B6DB6324E5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8288104" y="4369376"/>
                  <a:ext cx="148320" cy="17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C2595B46-70C8-5AE0-92D4-79B7EC32368E}"/>
                    </a:ext>
                  </a:extLst>
                </p14:cNvPr>
                <p14:cNvContentPartPr/>
                <p14:nvPr/>
              </p14:nvContentPartPr>
              <p14:xfrm>
                <a:off x="8451904" y="4279376"/>
                <a:ext cx="75600" cy="4500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C2595B46-70C8-5AE0-92D4-79B7EC32368E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8443264" y="4270736"/>
                  <a:ext cx="93240" cy="6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54D61470-687E-A478-4693-592081761D0D}"/>
                    </a:ext>
                  </a:extLst>
                </p14:cNvPr>
                <p14:cNvContentPartPr/>
                <p14:nvPr/>
              </p14:nvContentPartPr>
              <p14:xfrm>
                <a:off x="8434624" y="4306016"/>
                <a:ext cx="107280" cy="16488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54D61470-687E-A478-4693-592081761D0D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8425984" y="4297016"/>
                  <a:ext cx="124920" cy="1825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2154553B-CD00-D2B5-8065-BAE1A5136E92}"/>
              </a:ext>
            </a:extLst>
          </p:cNvPr>
          <p:cNvGrpSpPr/>
          <p:nvPr/>
        </p:nvGrpSpPr>
        <p:grpSpPr>
          <a:xfrm>
            <a:off x="9544864" y="4235456"/>
            <a:ext cx="245880" cy="200880"/>
            <a:chOff x="9544864" y="4235456"/>
            <a:chExt cx="245880" cy="200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7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86471506-7C24-0FA8-0605-4CEC5BD303C2}"/>
                    </a:ext>
                  </a:extLst>
                </p14:cNvPr>
                <p14:cNvContentPartPr/>
                <p14:nvPr/>
              </p14:nvContentPartPr>
              <p14:xfrm>
                <a:off x="9544864" y="4322216"/>
                <a:ext cx="163080" cy="11412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86471506-7C24-0FA8-0605-4CEC5BD303C2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9535864" y="4313576"/>
                  <a:ext cx="180720" cy="13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">
              <p14:nvContentPartPr>
                <p14:cNvPr id="56" name="Ink 55">
                  <a:extLst>
                    <a:ext uri="{FF2B5EF4-FFF2-40B4-BE49-F238E27FC236}">
                      <a16:creationId xmlns:a16="http://schemas.microsoft.com/office/drawing/2014/main" id="{43B16B11-EA63-8DA3-62FF-EA4421A5CB8E}"/>
                    </a:ext>
                  </a:extLst>
                </p14:cNvPr>
                <p14:cNvContentPartPr/>
                <p14:nvPr/>
              </p14:nvContentPartPr>
              <p14:xfrm>
                <a:off x="9709024" y="4235456"/>
                <a:ext cx="81720" cy="144000"/>
              </p14:xfrm>
            </p:contentPart>
          </mc:Choice>
          <mc:Fallback xmlns="">
            <p:pic>
              <p:nvPicPr>
                <p:cNvPr id="56" name="Ink 55">
                  <a:extLst>
                    <a:ext uri="{FF2B5EF4-FFF2-40B4-BE49-F238E27FC236}">
                      <a16:creationId xmlns:a16="http://schemas.microsoft.com/office/drawing/2014/main" id="{43B16B11-EA63-8DA3-62FF-EA4421A5CB8E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9700384" y="4226816"/>
                  <a:ext cx="99360" cy="16164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43369545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784AD3B8-9B3F-B7AD-508B-D9D6827E5D72}"/>
              </a:ext>
            </a:extLst>
          </p:cNvPr>
          <p:cNvGrpSpPr/>
          <p:nvPr/>
        </p:nvGrpSpPr>
        <p:grpSpPr>
          <a:xfrm>
            <a:off x="4423680" y="609600"/>
            <a:ext cx="6739956" cy="2787043"/>
            <a:chOff x="2880054" y="553558"/>
            <a:chExt cx="6739956" cy="2787043"/>
          </a:xfrm>
        </p:grpSpPr>
        <p:pic>
          <p:nvPicPr>
            <p:cNvPr id="5" name="Picture 4" descr="05_02_sugar_hydroxyl-L">
              <a:extLst>
                <a:ext uri="{FF2B5EF4-FFF2-40B4-BE49-F238E27FC236}">
                  <a16:creationId xmlns:a16="http://schemas.microsoft.com/office/drawing/2014/main" id="{8C6F730C-C8AE-4459-984A-56919B0E26C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349" r="52942" b="3598"/>
            <a:stretch/>
          </p:blipFill>
          <p:spPr bwMode="auto">
            <a:xfrm>
              <a:off x="4568687" y="631793"/>
              <a:ext cx="1505162" cy="27088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graphicFrame>
          <p:nvGraphicFramePr>
            <p:cNvPr id="6" name="Object 5">
              <a:extLst>
                <a:ext uri="{FF2B5EF4-FFF2-40B4-BE49-F238E27FC236}">
                  <a16:creationId xmlns:a16="http://schemas.microsoft.com/office/drawing/2014/main" id="{FE523792-95D6-4F03-B495-7043BC7F162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39275346"/>
                </p:ext>
              </p:extLst>
            </p:nvPr>
          </p:nvGraphicFramePr>
          <p:xfrm>
            <a:off x="2880054" y="676587"/>
            <a:ext cx="1495689" cy="260126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MDLDrawObject Class" r:id="rId4" imgW="1589695" imgH="2762119" progId="MDLDrawOLE.MDLDrawObject.1">
                    <p:embed/>
                  </p:oleObj>
                </mc:Choice>
                <mc:Fallback>
                  <p:oleObj name="MDLDrawObject Class" r:id="rId4" imgW="1589695" imgH="2762119" progId="MDLDrawOLE.MDLDrawObject.1">
                    <p:embed/>
                    <p:pic>
                      <p:nvPicPr>
                        <p:cNvPr id="6" name="Object 5">
                          <a:extLst>
                            <a:ext uri="{FF2B5EF4-FFF2-40B4-BE49-F238E27FC236}">
                              <a16:creationId xmlns:a16="http://schemas.microsoft.com/office/drawing/2014/main" id="{FE523792-95D6-4F03-B495-7043BC7F1623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2880054" y="676587"/>
                          <a:ext cx="1495689" cy="260126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7" name="Picture 4" descr="05_02_sugar_hydroxyl-L">
              <a:extLst>
                <a:ext uri="{FF2B5EF4-FFF2-40B4-BE49-F238E27FC236}">
                  <a16:creationId xmlns:a16="http://schemas.microsoft.com/office/drawing/2014/main" id="{A3FB58DB-B1BA-4B18-87E7-E603CC46264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411" t="1717" r="67" b="1881"/>
            <a:stretch/>
          </p:blipFill>
          <p:spPr bwMode="auto">
            <a:xfrm>
              <a:off x="8238045" y="553558"/>
              <a:ext cx="1381965" cy="27088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graphicFrame>
          <p:nvGraphicFramePr>
            <p:cNvPr id="8" name="Object 7">
              <a:extLst>
                <a:ext uri="{FF2B5EF4-FFF2-40B4-BE49-F238E27FC236}">
                  <a16:creationId xmlns:a16="http://schemas.microsoft.com/office/drawing/2014/main" id="{C31EF96A-B40B-4BA3-A458-59B06E63E7F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98700337"/>
                </p:ext>
              </p:extLst>
            </p:nvPr>
          </p:nvGraphicFramePr>
          <p:xfrm>
            <a:off x="6648786" y="606332"/>
            <a:ext cx="1505162" cy="26173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MDLDrawObject Class" r:id="rId6" imgW="1599559" imgH="2781037" progId="MDLDrawOLE.MDLDrawObject.1">
                    <p:embed/>
                  </p:oleObj>
                </mc:Choice>
                <mc:Fallback>
                  <p:oleObj name="MDLDrawObject Class" r:id="rId6" imgW="1599559" imgH="2781037" progId="MDLDrawOLE.MDLDrawObject.1">
                    <p:embed/>
                    <p:pic>
                      <p:nvPicPr>
                        <p:cNvPr id="8" name="Object 7">
                          <a:extLst>
                            <a:ext uri="{FF2B5EF4-FFF2-40B4-BE49-F238E27FC236}">
                              <a16:creationId xmlns:a16="http://schemas.microsoft.com/office/drawing/2014/main" id="{C31EF96A-B40B-4BA3-A458-59B06E63E7FB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6648786" y="606332"/>
                          <a:ext cx="1505162" cy="261738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5060381F-B450-4A8A-A192-B0E5376935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1699267"/>
              </p:ext>
            </p:extLst>
          </p:nvPr>
        </p:nvGraphicFramePr>
        <p:xfrm>
          <a:off x="5707870" y="3491582"/>
          <a:ext cx="5175170" cy="25811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DLDrawObject Class" r:id="rId8" imgW="9648252" imgH="4810059" progId="MDLDrawOLE.MDLDrawObject.1">
                  <p:embed/>
                </p:oleObj>
              </mc:Choice>
              <mc:Fallback>
                <p:oleObj name="MDLDrawObject Class" r:id="rId8" imgW="9648252" imgH="4810059" progId="MDLDrawOLE.MDLDrawObject.1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5060381F-B450-4A8A-A192-B0E5376935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707870" y="3491582"/>
                        <a:ext cx="5175170" cy="25811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934AA9C-6881-4010-8D35-A8B8ADDACAF5}"/>
              </a:ext>
            </a:extLst>
          </p:cNvPr>
          <p:cNvSpPr txBox="1"/>
          <p:nvPr/>
        </p:nvSpPr>
        <p:spPr>
          <a:xfrm>
            <a:off x="3741869" y="5712342"/>
            <a:ext cx="17445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Enzyme specific for a-glucose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AE45F64-1D27-4754-AC28-83B50797176C}"/>
              </a:ext>
            </a:extLst>
          </p:cNvPr>
          <p:cNvCxnSpPr>
            <a:cxnSpLocks/>
            <a:stCxn id="13" idx="3"/>
          </p:cNvCxnSpPr>
          <p:nvPr/>
        </p:nvCxnSpPr>
        <p:spPr>
          <a:xfrm flipV="1">
            <a:off x="5486400" y="5571550"/>
            <a:ext cx="1020304" cy="4639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D3DD4292-601A-CD96-A0F4-36AC81BC34C2}"/>
              </a:ext>
            </a:extLst>
          </p:cNvPr>
          <p:cNvSpPr/>
          <p:nvPr/>
        </p:nvSpPr>
        <p:spPr>
          <a:xfrm>
            <a:off x="125928" y="2871681"/>
            <a:ext cx="28448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29889"/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  <a:ea typeface="Comic Sans MS" charset="0"/>
                <a:cs typeface="Comic Sans MS" charset="0"/>
              </a:rPr>
              <a:t>Both have the same chemical formula C</a:t>
            </a:r>
            <a:r>
              <a:rPr lang="en-US" baseline="-25000" dirty="0">
                <a:solidFill>
                  <a:prstClr val="black"/>
                </a:solidFill>
                <a:latin typeface="Calibri" panose="020F0502020204030204" pitchFamily="34" charset="0"/>
                <a:ea typeface="Comic Sans MS" charset="0"/>
                <a:cs typeface="Comic Sans MS" charset="0"/>
              </a:rPr>
              <a:t>6</a:t>
            </a:r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  <a:ea typeface="Comic Sans MS" charset="0"/>
                <a:cs typeface="Comic Sans MS" charset="0"/>
              </a:rPr>
              <a:t>H</a:t>
            </a:r>
            <a:r>
              <a:rPr lang="en-US" baseline="-25000" dirty="0">
                <a:solidFill>
                  <a:prstClr val="black"/>
                </a:solidFill>
                <a:latin typeface="Calibri" panose="020F0502020204030204" pitchFamily="34" charset="0"/>
                <a:ea typeface="Comic Sans MS" charset="0"/>
                <a:cs typeface="Comic Sans MS" charset="0"/>
              </a:rPr>
              <a:t>12</a:t>
            </a:r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  <a:ea typeface="Comic Sans MS" charset="0"/>
                <a:cs typeface="Comic Sans MS" charset="0"/>
              </a:rPr>
              <a:t>O</a:t>
            </a:r>
            <a:r>
              <a:rPr lang="en-US" baseline="-25000" dirty="0">
                <a:solidFill>
                  <a:prstClr val="black"/>
                </a:solidFill>
                <a:latin typeface="Calibri" panose="020F0502020204030204" pitchFamily="34" charset="0"/>
                <a:ea typeface="Comic Sans MS" charset="0"/>
                <a:cs typeface="Comic Sans MS" charset="0"/>
              </a:rPr>
              <a:t>6</a:t>
            </a:r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  <a:ea typeface="Comic Sans MS" charset="0"/>
                <a:cs typeface="Comic Sans MS" charset="0"/>
              </a:rPr>
              <a:t>. Both are aldose sugars with 6 carbons. </a:t>
            </a:r>
          </a:p>
          <a:p>
            <a:pPr defTabSz="829889"/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  <a:ea typeface="Comic Sans MS" charset="0"/>
                <a:cs typeface="Comic Sans MS" charset="0"/>
              </a:rPr>
              <a:t>Yet their functions are different.</a:t>
            </a:r>
          </a:p>
          <a:p>
            <a:pPr marL="259340" indent="-259340" defTabSz="829889">
              <a:buFont typeface="Arial" panose="020B0604020202020204" pitchFamily="34" charset="0"/>
              <a:buChar char="•"/>
            </a:pPr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  <a:ea typeface="Comic Sans MS" charset="0"/>
                <a:cs typeface="Comic Sans MS" charset="0"/>
              </a:rPr>
              <a:t>Glucose can be used for energy immediately.</a:t>
            </a:r>
          </a:p>
          <a:p>
            <a:pPr marL="259340" indent="-259340" defTabSz="829889">
              <a:buFont typeface="Arial" panose="020B0604020202020204" pitchFamily="34" charset="0"/>
              <a:buChar char="•"/>
            </a:pPr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  <a:ea typeface="Comic Sans MS" charset="0"/>
                <a:cs typeface="Comic Sans MS" charset="0"/>
              </a:rPr>
              <a:t>Galactose has to be converted to glucose before it can be used for energy.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982FE18-9B80-3B9E-BADD-ED1A83B156F5}"/>
              </a:ext>
            </a:extLst>
          </p:cNvPr>
          <p:cNvSpPr/>
          <p:nvPr/>
        </p:nvSpPr>
        <p:spPr>
          <a:xfrm>
            <a:off x="212478" y="772004"/>
            <a:ext cx="230212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29889"/>
            <a:r>
              <a:rPr lang="en-US" b="1" dirty="0">
                <a:solidFill>
                  <a:srgbClr val="1F497D">
                    <a:lumMod val="40000"/>
                    <a:lumOff val="60000"/>
                  </a:srgbClr>
                </a:solidFill>
                <a:latin typeface="Calibri" panose="020F0502020204030204" pitchFamily="34" charset="0"/>
                <a:ea typeface="Comic Sans MS" charset="0"/>
                <a:cs typeface="Comic Sans MS" charset="0"/>
              </a:rPr>
              <a:t>1. Location of the carbonyl group</a:t>
            </a:r>
          </a:p>
          <a:p>
            <a:pPr defTabSz="829889"/>
            <a:r>
              <a:rPr lang="en-US" b="1" dirty="0">
                <a:solidFill>
                  <a:srgbClr val="1F497D">
                    <a:lumMod val="40000"/>
                    <a:lumOff val="60000"/>
                  </a:srgbClr>
                </a:solidFill>
                <a:latin typeface="Calibri" panose="020F0502020204030204" pitchFamily="34" charset="0"/>
                <a:ea typeface="Comic Sans MS" charset="0"/>
                <a:cs typeface="Comic Sans MS" charset="0"/>
              </a:rPr>
              <a:t>2. Number of carbons</a:t>
            </a:r>
          </a:p>
          <a:p>
            <a:pPr defTabSz="829889"/>
            <a:r>
              <a:rPr lang="en-US" b="1" dirty="0">
                <a:solidFill>
                  <a:srgbClr val="002060"/>
                </a:solidFill>
                <a:latin typeface="Calibri" panose="020F0502020204030204" pitchFamily="34" charset="0"/>
                <a:ea typeface="Comic Sans MS" charset="0"/>
                <a:cs typeface="Comic Sans MS" charset="0"/>
              </a:rPr>
              <a:t>3. Spatial arrangement of atoms (the position of the OH groups)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1DBC3D6-E87E-C905-AC79-CA8ADF93B5E5}"/>
              </a:ext>
            </a:extLst>
          </p:cNvPr>
          <p:cNvSpPr txBox="1">
            <a:spLocks/>
          </p:cNvSpPr>
          <p:nvPr/>
        </p:nvSpPr>
        <p:spPr>
          <a:xfrm>
            <a:off x="1028364" y="48364"/>
            <a:ext cx="9960557" cy="857251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377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r>
              <a:rPr lang="en-US" sz="2800" dirty="0">
                <a:ea typeface="Comic Sans MS" charset="0"/>
              </a:rPr>
              <a:t>3 ways simple sugars (monosaccharides) differ from each other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AA0A602-06B2-A62E-0297-76D6C067852E}"/>
              </a:ext>
            </a:extLst>
          </p:cNvPr>
          <p:cNvSpPr txBox="1"/>
          <p:nvPr/>
        </p:nvSpPr>
        <p:spPr>
          <a:xfrm>
            <a:off x="3001280" y="3470128"/>
            <a:ext cx="284480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/>
              <a:t>They have different interactions with enzymes due to the different chirality at carbon 4.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OH is down in glucose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OH is up in galactose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191A63-6DB6-918C-9FA0-F437C627C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2D6E2-0DCC-4550-8D8E-30567AB23BD9}" type="datetime1">
              <a:rPr lang="en-US" smtClean="0"/>
              <a:t>8/20/2023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F34FED0-AD7B-2FD0-8918-49651E250D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 &amp; D - Lec 2 - Fall 2023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3D0930-09BE-0D45-7C4D-9BEA1484F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32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C353334D-56C7-AC3F-A517-009746DD39A6}"/>
                  </a:ext>
                </a:extLst>
              </p14:cNvPr>
              <p14:cNvContentPartPr/>
              <p14:nvPr/>
            </p14:nvContentPartPr>
            <p14:xfrm>
              <a:off x="4843624" y="3317456"/>
              <a:ext cx="602640" cy="2268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C353334D-56C7-AC3F-A517-009746DD39A6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834624" y="3308456"/>
                <a:ext cx="620280" cy="40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1A893648-A0A5-7F61-5B25-142173C23775}"/>
                  </a:ext>
                </a:extLst>
              </p14:cNvPr>
              <p14:cNvContentPartPr/>
              <p14:nvPr/>
            </p14:nvContentPartPr>
            <p14:xfrm>
              <a:off x="8564584" y="3280736"/>
              <a:ext cx="978480" cy="6984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1A893648-A0A5-7F61-5B25-142173C23775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8555944" y="3272096"/>
                <a:ext cx="996120" cy="87480"/>
              </a:xfrm>
              <a:prstGeom prst="rect">
                <a:avLst/>
              </a:prstGeom>
            </p:spPr>
          </p:pic>
        </mc:Fallback>
      </mc:AlternateContent>
      <p:grpSp>
        <p:nvGrpSpPr>
          <p:cNvPr id="21" name="Group 20">
            <a:extLst>
              <a:ext uri="{FF2B5EF4-FFF2-40B4-BE49-F238E27FC236}">
                <a16:creationId xmlns:a16="http://schemas.microsoft.com/office/drawing/2014/main" id="{11713AE3-6E0D-77A5-ADF8-B6309E937943}"/>
              </a:ext>
            </a:extLst>
          </p:cNvPr>
          <p:cNvGrpSpPr/>
          <p:nvPr/>
        </p:nvGrpSpPr>
        <p:grpSpPr>
          <a:xfrm>
            <a:off x="3080344" y="1597736"/>
            <a:ext cx="310680" cy="333720"/>
            <a:chOff x="3080344" y="1597736"/>
            <a:chExt cx="310680" cy="333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A57255D8-0058-B6BF-D5A8-9BDC8CB9D23F}"/>
                    </a:ext>
                  </a:extLst>
                </p14:cNvPr>
                <p14:cNvContentPartPr/>
                <p14:nvPr/>
              </p14:nvContentPartPr>
              <p14:xfrm>
                <a:off x="3080344" y="1784216"/>
                <a:ext cx="150120" cy="14724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A57255D8-0058-B6BF-D5A8-9BDC8CB9D23F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3071704" y="1775576"/>
                  <a:ext cx="167760" cy="16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FF2214DE-3277-AFE1-B7CE-99D64D2C88AE}"/>
                    </a:ext>
                  </a:extLst>
                </p14:cNvPr>
                <p14:cNvContentPartPr/>
                <p14:nvPr/>
              </p14:nvContentPartPr>
              <p14:xfrm>
                <a:off x="3263944" y="1597736"/>
                <a:ext cx="127080" cy="17172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FF2214DE-3277-AFE1-B7CE-99D64D2C88AE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3254944" y="1589096"/>
                  <a:ext cx="144720" cy="1893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22" name="Ink 21">
                <a:extLst>
                  <a:ext uri="{FF2B5EF4-FFF2-40B4-BE49-F238E27FC236}">
                    <a16:creationId xmlns:a16="http://schemas.microsoft.com/office/drawing/2014/main" id="{9BF05117-8C28-F2DB-34A2-2440CA64F1D6}"/>
                  </a:ext>
                </a:extLst>
              </p14:cNvPr>
              <p14:cNvContentPartPr/>
              <p14:nvPr/>
            </p14:nvContentPartPr>
            <p14:xfrm>
              <a:off x="5193544" y="1142336"/>
              <a:ext cx="11520" cy="60120"/>
            </p14:xfrm>
          </p:contentPart>
        </mc:Choice>
        <mc:Fallback xmlns="">
          <p:pic>
            <p:nvPicPr>
              <p:cNvPr id="22" name="Ink 21">
                <a:extLst>
                  <a:ext uri="{FF2B5EF4-FFF2-40B4-BE49-F238E27FC236}">
                    <a16:creationId xmlns:a16="http://schemas.microsoft.com/office/drawing/2014/main" id="{9BF05117-8C28-F2DB-34A2-2440CA64F1D6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5184544" y="1133336"/>
                <a:ext cx="29160" cy="77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18BB8BAA-8D38-4217-FF74-085E7FBC1EC0}"/>
                  </a:ext>
                </a:extLst>
              </p14:cNvPr>
              <p14:cNvContentPartPr/>
              <p14:nvPr/>
            </p14:nvContentPartPr>
            <p14:xfrm>
              <a:off x="5161864" y="1498376"/>
              <a:ext cx="87840" cy="68040"/>
            </p14:xfrm>
          </p:contentPart>
        </mc:Choice>
        <mc:Fallback xmlns=""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18BB8BAA-8D38-4217-FF74-085E7FBC1EC0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5153224" y="1489736"/>
                <a:ext cx="105480" cy="85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24" name="Ink 23">
                <a:extLst>
                  <a:ext uri="{FF2B5EF4-FFF2-40B4-BE49-F238E27FC236}">
                    <a16:creationId xmlns:a16="http://schemas.microsoft.com/office/drawing/2014/main" id="{70C081D9-DE3C-C407-EC39-DF620F04FFFD}"/>
                  </a:ext>
                </a:extLst>
              </p14:cNvPr>
              <p14:cNvContentPartPr/>
              <p14:nvPr/>
            </p14:nvContentPartPr>
            <p14:xfrm>
              <a:off x="5133424" y="1822736"/>
              <a:ext cx="45360" cy="130680"/>
            </p14:xfrm>
          </p:contentPart>
        </mc:Choice>
        <mc:Fallback xmlns="">
          <p:pic>
            <p:nvPicPr>
              <p:cNvPr id="24" name="Ink 23">
                <a:extLst>
                  <a:ext uri="{FF2B5EF4-FFF2-40B4-BE49-F238E27FC236}">
                    <a16:creationId xmlns:a16="http://schemas.microsoft.com/office/drawing/2014/main" id="{70C081D9-DE3C-C407-EC39-DF620F04FFFD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5124424" y="1814096"/>
                <a:ext cx="63000" cy="148320"/>
              </a:xfrm>
              <a:prstGeom prst="rect">
                <a:avLst/>
              </a:prstGeom>
            </p:spPr>
          </p:pic>
        </mc:Fallback>
      </mc:AlternateContent>
      <p:grpSp>
        <p:nvGrpSpPr>
          <p:cNvPr id="31" name="Group 30">
            <a:extLst>
              <a:ext uri="{FF2B5EF4-FFF2-40B4-BE49-F238E27FC236}">
                <a16:creationId xmlns:a16="http://schemas.microsoft.com/office/drawing/2014/main" id="{96EEAC40-172D-56A3-C84A-8C604DE33083}"/>
              </a:ext>
            </a:extLst>
          </p:cNvPr>
          <p:cNvGrpSpPr/>
          <p:nvPr/>
        </p:nvGrpSpPr>
        <p:grpSpPr>
          <a:xfrm>
            <a:off x="5134144" y="2149976"/>
            <a:ext cx="89280" cy="96480"/>
            <a:chOff x="5134144" y="2149976"/>
            <a:chExt cx="89280" cy="964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5F37D66C-7858-6BA9-C299-B3A3DA5CF4B3}"/>
                    </a:ext>
                  </a:extLst>
                </p14:cNvPr>
                <p14:cNvContentPartPr/>
                <p14:nvPr/>
              </p14:nvContentPartPr>
              <p14:xfrm>
                <a:off x="5162224" y="2149976"/>
                <a:ext cx="32400" cy="9648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5F37D66C-7858-6BA9-C299-B3A3DA5CF4B3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5153224" y="2140976"/>
                  <a:ext cx="50040" cy="11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23CC3BBA-FB95-F218-5E73-D1F1E92C0137}"/>
                    </a:ext>
                  </a:extLst>
                </p14:cNvPr>
                <p14:cNvContentPartPr/>
                <p14:nvPr/>
              </p14:nvContentPartPr>
              <p14:xfrm>
                <a:off x="5134144" y="2168336"/>
                <a:ext cx="89280" cy="7596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23CC3BBA-FB95-F218-5E73-D1F1E92C0137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5125144" y="2159696"/>
                  <a:ext cx="106920" cy="936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1AF464D-EC96-E66F-2330-187B0E7F05A3}"/>
              </a:ext>
            </a:extLst>
          </p:cNvPr>
          <p:cNvGrpSpPr/>
          <p:nvPr/>
        </p:nvGrpSpPr>
        <p:grpSpPr>
          <a:xfrm>
            <a:off x="5152864" y="2491976"/>
            <a:ext cx="50400" cy="100080"/>
            <a:chOff x="5152864" y="2491976"/>
            <a:chExt cx="50400" cy="1000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461F90AF-2A07-6036-4A28-9E16B8DFCAC1}"/>
                    </a:ext>
                  </a:extLst>
                </p14:cNvPr>
                <p14:cNvContentPartPr/>
                <p14:nvPr/>
              </p14:nvContentPartPr>
              <p14:xfrm>
                <a:off x="5158984" y="2497376"/>
                <a:ext cx="18000" cy="288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461F90AF-2A07-6036-4A28-9E16B8DFCAC1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5149984" y="2488376"/>
                  <a:ext cx="35640" cy="2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06186E51-4D99-4BC4-B7D2-2AD5B8F6FAEB}"/>
                    </a:ext>
                  </a:extLst>
                </p14:cNvPr>
                <p14:cNvContentPartPr/>
                <p14:nvPr/>
              </p14:nvContentPartPr>
              <p14:xfrm>
                <a:off x="5152864" y="2491976"/>
                <a:ext cx="50400" cy="10008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06186E51-4D99-4BC4-B7D2-2AD5B8F6FAEB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5144224" y="2483336"/>
                  <a:ext cx="68040" cy="1177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2">
            <p14:nvContentPartPr>
              <p14:cNvPr id="29" name="Ink 28">
                <a:extLst>
                  <a:ext uri="{FF2B5EF4-FFF2-40B4-BE49-F238E27FC236}">
                    <a16:creationId xmlns:a16="http://schemas.microsoft.com/office/drawing/2014/main" id="{0401568E-45D8-6007-DC29-AADAE8255F13}"/>
                  </a:ext>
                </a:extLst>
              </p14:cNvPr>
              <p14:cNvContentPartPr/>
              <p14:nvPr/>
            </p14:nvContentPartPr>
            <p14:xfrm>
              <a:off x="4928224" y="2829656"/>
              <a:ext cx="83880" cy="122400"/>
            </p14:xfrm>
          </p:contentPart>
        </mc:Choice>
        <mc:Fallback xmlns="">
          <p:pic>
            <p:nvPicPr>
              <p:cNvPr id="29" name="Ink 28">
                <a:extLst>
                  <a:ext uri="{FF2B5EF4-FFF2-40B4-BE49-F238E27FC236}">
                    <a16:creationId xmlns:a16="http://schemas.microsoft.com/office/drawing/2014/main" id="{0401568E-45D8-6007-DC29-AADAE8255F13}"/>
                  </a:ext>
                </a:extLst>
              </p:cNvPr>
              <p:cNvPicPr/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4919584" y="2820656"/>
                <a:ext cx="101520" cy="140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">
            <p14:nvContentPartPr>
              <p14:cNvPr id="32" name="Ink 31">
                <a:extLst>
                  <a:ext uri="{FF2B5EF4-FFF2-40B4-BE49-F238E27FC236}">
                    <a16:creationId xmlns:a16="http://schemas.microsoft.com/office/drawing/2014/main" id="{31CBE064-1F55-6BF4-ACDD-0236D417DF20}"/>
                  </a:ext>
                </a:extLst>
              </p14:cNvPr>
              <p14:cNvContentPartPr/>
              <p14:nvPr/>
            </p14:nvContentPartPr>
            <p14:xfrm>
              <a:off x="4553824" y="2039456"/>
              <a:ext cx="1205640" cy="29520"/>
            </p14:xfrm>
          </p:contentPart>
        </mc:Choice>
        <mc:Fallback xmlns="">
          <p:pic>
            <p:nvPicPr>
              <p:cNvPr id="32" name="Ink 31">
                <a:extLst>
                  <a:ext uri="{FF2B5EF4-FFF2-40B4-BE49-F238E27FC236}">
                    <a16:creationId xmlns:a16="http://schemas.microsoft.com/office/drawing/2014/main" id="{31CBE064-1F55-6BF4-ACDD-0236D417DF20}"/>
                  </a:ext>
                </a:extLst>
              </p:cNvPr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4499824" y="1931816"/>
                <a:ext cx="1313280" cy="245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6">
            <p14:nvContentPartPr>
              <p14:cNvPr id="33" name="Ink 32">
                <a:extLst>
                  <a:ext uri="{FF2B5EF4-FFF2-40B4-BE49-F238E27FC236}">
                    <a16:creationId xmlns:a16="http://schemas.microsoft.com/office/drawing/2014/main" id="{5B84EFFD-C34B-FAEB-EC1A-7391D043C177}"/>
                  </a:ext>
                </a:extLst>
              </p14:cNvPr>
              <p14:cNvContentPartPr/>
              <p14:nvPr/>
            </p14:nvContentPartPr>
            <p14:xfrm>
              <a:off x="8244184" y="1974656"/>
              <a:ext cx="1149480" cy="43560"/>
            </p14:xfrm>
          </p:contentPart>
        </mc:Choice>
        <mc:Fallback xmlns="">
          <p:pic>
            <p:nvPicPr>
              <p:cNvPr id="33" name="Ink 32">
                <a:extLst>
                  <a:ext uri="{FF2B5EF4-FFF2-40B4-BE49-F238E27FC236}">
                    <a16:creationId xmlns:a16="http://schemas.microsoft.com/office/drawing/2014/main" id="{5B84EFFD-C34B-FAEB-EC1A-7391D043C177}"/>
                  </a:ext>
                </a:extLst>
              </p:cNvPr>
              <p:cNvPicPr/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8190544" y="1867016"/>
                <a:ext cx="1257120" cy="259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8">
            <p14:nvContentPartPr>
              <p14:cNvPr id="34" name="Ink 33">
                <a:extLst>
                  <a:ext uri="{FF2B5EF4-FFF2-40B4-BE49-F238E27FC236}">
                    <a16:creationId xmlns:a16="http://schemas.microsoft.com/office/drawing/2014/main" id="{2CB15CFE-3970-7C19-3375-ACAF555A4373}"/>
                  </a:ext>
                </a:extLst>
              </p14:cNvPr>
              <p14:cNvContentPartPr/>
              <p14:nvPr/>
            </p14:nvContentPartPr>
            <p14:xfrm>
              <a:off x="8758264" y="2121176"/>
              <a:ext cx="2880" cy="3960"/>
            </p14:xfrm>
          </p:contentPart>
        </mc:Choice>
        <mc:Fallback xmlns="">
          <p:pic>
            <p:nvPicPr>
              <p:cNvPr id="34" name="Ink 33">
                <a:extLst>
                  <a:ext uri="{FF2B5EF4-FFF2-40B4-BE49-F238E27FC236}">
                    <a16:creationId xmlns:a16="http://schemas.microsoft.com/office/drawing/2014/main" id="{2CB15CFE-3970-7C19-3375-ACAF555A4373}"/>
                  </a:ext>
                </a:extLst>
              </p:cNvPr>
              <p:cNvPicPr/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8749624" y="2112176"/>
                <a:ext cx="20520" cy="21600"/>
              </a:xfrm>
              <a:prstGeom prst="rect">
                <a:avLst/>
              </a:prstGeom>
            </p:spPr>
          </p:pic>
        </mc:Fallback>
      </mc:AlternateContent>
      <p:grpSp>
        <p:nvGrpSpPr>
          <p:cNvPr id="46" name="Group 45">
            <a:extLst>
              <a:ext uri="{FF2B5EF4-FFF2-40B4-BE49-F238E27FC236}">
                <a16:creationId xmlns:a16="http://schemas.microsoft.com/office/drawing/2014/main" id="{03301D5E-2FFE-7CD0-1958-870FE2159189}"/>
              </a:ext>
            </a:extLst>
          </p:cNvPr>
          <p:cNvGrpSpPr/>
          <p:nvPr/>
        </p:nvGrpSpPr>
        <p:grpSpPr>
          <a:xfrm>
            <a:off x="2988904" y="2141336"/>
            <a:ext cx="2074320" cy="1130760"/>
            <a:chOff x="2988904" y="2141336"/>
            <a:chExt cx="2074320" cy="1130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0DAEF2FF-C247-6BF5-743D-A0E29D799F60}"/>
                    </a:ext>
                  </a:extLst>
                </p14:cNvPr>
                <p14:cNvContentPartPr/>
                <p14:nvPr/>
              </p14:nvContentPartPr>
              <p14:xfrm>
                <a:off x="4018504" y="2141336"/>
                <a:ext cx="1044720" cy="59652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0DAEF2FF-C247-6BF5-743D-A0E29D799F60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4009504" y="2132696"/>
                  <a:ext cx="1062360" cy="61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3B42AE6C-2576-8BE5-5770-A0402E4F1E61}"/>
                    </a:ext>
                  </a:extLst>
                </p14:cNvPr>
                <p14:cNvContentPartPr/>
                <p14:nvPr/>
              </p14:nvContentPartPr>
              <p14:xfrm>
                <a:off x="2988904" y="2912456"/>
                <a:ext cx="148680" cy="17136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3B42AE6C-2576-8BE5-5770-A0402E4F1E61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2980264" y="2903456"/>
                  <a:ext cx="166320" cy="18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DB323482-57CD-910C-ABA2-75CDD40B693C}"/>
                    </a:ext>
                  </a:extLst>
                </p14:cNvPr>
                <p14:cNvContentPartPr/>
                <p14:nvPr/>
              </p14:nvContentPartPr>
              <p14:xfrm>
                <a:off x="3079984" y="2784656"/>
                <a:ext cx="293040" cy="17424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DB323482-57CD-910C-ABA2-75CDD40B693C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3071344" y="2775656"/>
                  <a:ext cx="310680" cy="19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498EB34E-18B2-F065-85B0-2EAC227A829C}"/>
                    </a:ext>
                  </a:extLst>
                </p14:cNvPr>
                <p14:cNvContentPartPr/>
                <p14:nvPr/>
              </p14:nvContentPartPr>
              <p14:xfrm>
                <a:off x="3248824" y="2745776"/>
                <a:ext cx="1440" cy="216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498EB34E-18B2-F065-85B0-2EAC227A829C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3239824" y="2736776"/>
                  <a:ext cx="19080" cy="1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711C9812-1B9B-7A52-B277-358A36DFE94D}"/>
                    </a:ext>
                  </a:extLst>
                </p14:cNvPr>
                <p14:cNvContentPartPr/>
                <p14:nvPr/>
              </p14:nvContentPartPr>
              <p14:xfrm>
                <a:off x="3350344" y="2706176"/>
                <a:ext cx="100800" cy="11376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711C9812-1B9B-7A52-B277-358A36DFE94D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3341344" y="2697536"/>
                  <a:ext cx="118440" cy="13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6DC95157-7408-2FF2-38D8-1CABA4A1AAA8}"/>
                    </a:ext>
                  </a:extLst>
                </p14:cNvPr>
                <p14:cNvContentPartPr/>
                <p14:nvPr/>
              </p14:nvContentPartPr>
              <p14:xfrm>
                <a:off x="3491824" y="2448056"/>
                <a:ext cx="174600" cy="27720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6DC95157-7408-2FF2-38D8-1CABA4A1AAA8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3482824" y="2439056"/>
                  <a:ext cx="192240" cy="29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DC21CA64-B91B-24B6-73AA-A77F6520D9AF}"/>
                    </a:ext>
                  </a:extLst>
                </p14:cNvPr>
                <p14:cNvContentPartPr/>
                <p14:nvPr/>
              </p14:nvContentPartPr>
              <p14:xfrm>
                <a:off x="3175024" y="3133496"/>
                <a:ext cx="179640" cy="13860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DC21CA64-B91B-24B6-73AA-A77F6520D9AF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3166024" y="3124496"/>
                  <a:ext cx="197280" cy="156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85E3C103-9E98-00E3-332E-CD6174D78507}"/>
                    </a:ext>
                  </a:extLst>
                </p14:cNvPr>
                <p14:cNvContentPartPr/>
                <p14:nvPr/>
              </p14:nvContentPartPr>
              <p14:xfrm>
                <a:off x="3359344" y="2985176"/>
                <a:ext cx="185400" cy="18252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85E3C103-9E98-00E3-332E-CD6174D78507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3350704" y="2976176"/>
                  <a:ext cx="203040" cy="20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D9D87867-CDD3-7867-11FD-45637DEBC2DE}"/>
                    </a:ext>
                  </a:extLst>
                </p14:cNvPr>
                <p14:cNvContentPartPr/>
                <p14:nvPr/>
              </p14:nvContentPartPr>
              <p14:xfrm>
                <a:off x="3536104" y="2850536"/>
                <a:ext cx="145440" cy="14184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D9D87867-CDD3-7867-11FD-45637DEBC2DE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3527464" y="2841536"/>
                  <a:ext cx="163080" cy="15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E93F5653-234A-60D4-91B4-A324A601059D}"/>
                    </a:ext>
                  </a:extLst>
                </p14:cNvPr>
                <p14:cNvContentPartPr/>
                <p14:nvPr/>
              </p14:nvContentPartPr>
              <p14:xfrm>
                <a:off x="3616744" y="2876096"/>
                <a:ext cx="86400" cy="12528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E93F5653-234A-60D4-91B4-A324A601059D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3608104" y="2867456"/>
                  <a:ext cx="104040" cy="14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E4BA32F8-2FE6-DE5D-B553-28CBC123CC62}"/>
                    </a:ext>
                  </a:extLst>
                </p14:cNvPr>
                <p14:cNvContentPartPr/>
                <p14:nvPr/>
              </p14:nvContentPartPr>
              <p14:xfrm>
                <a:off x="3725104" y="2602496"/>
                <a:ext cx="202320" cy="29556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E4BA32F8-2FE6-DE5D-B553-28CBC123CC62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3716104" y="2593856"/>
                  <a:ext cx="219960" cy="3132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62">
            <p14:nvContentPartPr>
              <p14:cNvPr id="47" name="Ink 46">
                <a:extLst>
                  <a:ext uri="{FF2B5EF4-FFF2-40B4-BE49-F238E27FC236}">
                    <a16:creationId xmlns:a16="http://schemas.microsoft.com/office/drawing/2014/main" id="{38C7D6F7-997E-3F1E-167E-F7C526DE1B87}"/>
                  </a:ext>
                </a:extLst>
              </p14:cNvPr>
              <p14:cNvContentPartPr/>
              <p14:nvPr/>
            </p14:nvContentPartPr>
            <p14:xfrm>
              <a:off x="4634824" y="1926416"/>
              <a:ext cx="273960" cy="299160"/>
            </p14:xfrm>
          </p:contentPart>
        </mc:Choice>
        <mc:Fallback xmlns="">
          <p:pic>
            <p:nvPicPr>
              <p:cNvPr id="47" name="Ink 46">
                <a:extLst>
                  <a:ext uri="{FF2B5EF4-FFF2-40B4-BE49-F238E27FC236}">
                    <a16:creationId xmlns:a16="http://schemas.microsoft.com/office/drawing/2014/main" id="{38C7D6F7-997E-3F1E-167E-F7C526DE1B87}"/>
                  </a:ext>
                </a:extLst>
              </p:cNvPr>
              <p:cNvPicPr/>
              <p:nvPr/>
            </p:nvPicPr>
            <p:blipFill>
              <a:blip r:embed="rId63"/>
              <a:stretch>
                <a:fillRect/>
              </a:stretch>
            </p:blipFill>
            <p:spPr>
              <a:xfrm>
                <a:off x="4626184" y="1917416"/>
                <a:ext cx="291600" cy="316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4">
            <p14:nvContentPartPr>
              <p14:cNvPr id="48" name="Ink 47">
                <a:extLst>
                  <a:ext uri="{FF2B5EF4-FFF2-40B4-BE49-F238E27FC236}">
                    <a16:creationId xmlns:a16="http://schemas.microsoft.com/office/drawing/2014/main" id="{DAC84333-C29C-25EC-04F2-5EB78DFB1A43}"/>
                  </a:ext>
                </a:extLst>
              </p14:cNvPr>
              <p14:cNvContentPartPr/>
              <p14:nvPr/>
            </p14:nvContentPartPr>
            <p14:xfrm>
              <a:off x="5314144" y="1927496"/>
              <a:ext cx="411480" cy="323280"/>
            </p14:xfrm>
          </p:contentPart>
        </mc:Choice>
        <mc:Fallback xmlns="">
          <p:pic>
            <p:nvPicPr>
              <p:cNvPr id="48" name="Ink 47">
                <a:extLst>
                  <a:ext uri="{FF2B5EF4-FFF2-40B4-BE49-F238E27FC236}">
                    <a16:creationId xmlns:a16="http://schemas.microsoft.com/office/drawing/2014/main" id="{DAC84333-C29C-25EC-04F2-5EB78DFB1A43}"/>
                  </a:ext>
                </a:extLst>
              </p:cNvPr>
              <p:cNvPicPr/>
              <p:nvPr/>
            </p:nvPicPr>
            <p:blipFill>
              <a:blip r:embed="rId65"/>
              <a:stretch>
                <a:fillRect/>
              </a:stretch>
            </p:blipFill>
            <p:spPr>
              <a:xfrm>
                <a:off x="5305144" y="1918496"/>
                <a:ext cx="429120" cy="340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6">
            <p14:nvContentPartPr>
              <p14:cNvPr id="49" name="Ink 48">
                <a:extLst>
                  <a:ext uri="{FF2B5EF4-FFF2-40B4-BE49-F238E27FC236}">
                    <a16:creationId xmlns:a16="http://schemas.microsoft.com/office/drawing/2014/main" id="{8030D995-52B0-545E-525E-2C45E6F5CD34}"/>
                  </a:ext>
                </a:extLst>
              </p14:cNvPr>
              <p14:cNvContentPartPr/>
              <p14:nvPr/>
            </p14:nvContentPartPr>
            <p14:xfrm>
              <a:off x="5734264" y="2138096"/>
              <a:ext cx="6840" cy="33840"/>
            </p14:xfrm>
          </p:contentPart>
        </mc:Choice>
        <mc:Fallback xmlns="">
          <p:pic>
            <p:nvPicPr>
              <p:cNvPr id="49" name="Ink 48">
                <a:extLst>
                  <a:ext uri="{FF2B5EF4-FFF2-40B4-BE49-F238E27FC236}">
                    <a16:creationId xmlns:a16="http://schemas.microsoft.com/office/drawing/2014/main" id="{8030D995-52B0-545E-525E-2C45E6F5CD34}"/>
                  </a:ext>
                </a:extLst>
              </p:cNvPr>
              <p:cNvPicPr/>
              <p:nvPr/>
            </p:nvPicPr>
            <p:blipFill>
              <a:blip r:embed="rId67"/>
              <a:stretch>
                <a:fillRect/>
              </a:stretch>
            </p:blipFill>
            <p:spPr>
              <a:xfrm>
                <a:off x="5725264" y="2129456"/>
                <a:ext cx="24480" cy="51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8">
            <p14:nvContentPartPr>
              <p14:cNvPr id="50" name="Ink 49">
                <a:extLst>
                  <a:ext uri="{FF2B5EF4-FFF2-40B4-BE49-F238E27FC236}">
                    <a16:creationId xmlns:a16="http://schemas.microsoft.com/office/drawing/2014/main" id="{480BED75-8628-FF21-18ED-137A8D6585CD}"/>
                  </a:ext>
                </a:extLst>
              </p14:cNvPr>
              <p14:cNvContentPartPr/>
              <p14:nvPr/>
            </p14:nvContentPartPr>
            <p14:xfrm>
              <a:off x="8743144" y="2110376"/>
              <a:ext cx="16200" cy="32040"/>
            </p14:xfrm>
          </p:contentPart>
        </mc:Choice>
        <mc:Fallback xmlns="">
          <p:pic>
            <p:nvPicPr>
              <p:cNvPr id="50" name="Ink 49">
                <a:extLst>
                  <a:ext uri="{FF2B5EF4-FFF2-40B4-BE49-F238E27FC236}">
                    <a16:creationId xmlns:a16="http://schemas.microsoft.com/office/drawing/2014/main" id="{480BED75-8628-FF21-18ED-137A8D6585CD}"/>
                  </a:ext>
                </a:extLst>
              </p:cNvPr>
              <p:cNvPicPr/>
              <p:nvPr/>
            </p:nvPicPr>
            <p:blipFill>
              <a:blip r:embed="rId69"/>
              <a:stretch>
                <a:fillRect/>
              </a:stretch>
            </p:blipFill>
            <p:spPr>
              <a:xfrm>
                <a:off x="8734504" y="2101736"/>
                <a:ext cx="33840" cy="49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0">
            <p14:nvContentPartPr>
              <p14:cNvPr id="51" name="Ink 50">
                <a:extLst>
                  <a:ext uri="{FF2B5EF4-FFF2-40B4-BE49-F238E27FC236}">
                    <a16:creationId xmlns:a16="http://schemas.microsoft.com/office/drawing/2014/main" id="{70F795A9-F1D7-315D-3646-B6EE95FE4553}"/>
                  </a:ext>
                </a:extLst>
              </p14:cNvPr>
              <p14:cNvContentPartPr/>
              <p14:nvPr/>
            </p14:nvContentPartPr>
            <p14:xfrm>
              <a:off x="4022464" y="6030776"/>
              <a:ext cx="919080" cy="49680"/>
            </p14:xfrm>
          </p:contentPart>
        </mc:Choice>
        <mc:Fallback xmlns="">
          <p:pic>
            <p:nvPicPr>
              <p:cNvPr id="51" name="Ink 50">
                <a:extLst>
                  <a:ext uri="{FF2B5EF4-FFF2-40B4-BE49-F238E27FC236}">
                    <a16:creationId xmlns:a16="http://schemas.microsoft.com/office/drawing/2014/main" id="{70F795A9-F1D7-315D-3646-B6EE95FE4553}"/>
                  </a:ext>
                </a:extLst>
              </p:cNvPr>
              <p:cNvPicPr/>
              <p:nvPr/>
            </p:nvPicPr>
            <p:blipFill>
              <a:blip r:embed="rId71"/>
              <a:stretch>
                <a:fillRect/>
              </a:stretch>
            </p:blipFill>
            <p:spPr>
              <a:xfrm>
                <a:off x="4013464" y="6022136"/>
                <a:ext cx="936720" cy="67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2">
            <p14:nvContentPartPr>
              <p14:cNvPr id="52" name="Ink 51">
                <a:extLst>
                  <a:ext uri="{FF2B5EF4-FFF2-40B4-BE49-F238E27FC236}">
                    <a16:creationId xmlns:a16="http://schemas.microsoft.com/office/drawing/2014/main" id="{A2CF707A-8E9B-A186-886A-9B1DE5D813D7}"/>
                  </a:ext>
                </a:extLst>
              </p14:cNvPr>
              <p14:cNvContentPartPr/>
              <p14:nvPr/>
            </p14:nvContentPartPr>
            <p14:xfrm>
              <a:off x="3946144" y="6293576"/>
              <a:ext cx="995760" cy="78480"/>
            </p14:xfrm>
          </p:contentPart>
        </mc:Choice>
        <mc:Fallback xmlns="">
          <p:pic>
            <p:nvPicPr>
              <p:cNvPr id="52" name="Ink 51">
                <a:extLst>
                  <a:ext uri="{FF2B5EF4-FFF2-40B4-BE49-F238E27FC236}">
                    <a16:creationId xmlns:a16="http://schemas.microsoft.com/office/drawing/2014/main" id="{A2CF707A-8E9B-A186-886A-9B1DE5D813D7}"/>
                  </a:ext>
                </a:extLst>
              </p:cNvPr>
              <p:cNvPicPr/>
              <p:nvPr/>
            </p:nvPicPr>
            <p:blipFill>
              <a:blip r:embed="rId73"/>
              <a:stretch>
                <a:fillRect/>
              </a:stretch>
            </p:blipFill>
            <p:spPr>
              <a:xfrm>
                <a:off x="3937144" y="6284576"/>
                <a:ext cx="1013400" cy="96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4">
            <p14:nvContentPartPr>
              <p14:cNvPr id="53" name="Ink 52">
                <a:extLst>
                  <a:ext uri="{FF2B5EF4-FFF2-40B4-BE49-F238E27FC236}">
                    <a16:creationId xmlns:a16="http://schemas.microsoft.com/office/drawing/2014/main" id="{1543CF56-E730-9C0B-E0A1-3D12A7912558}"/>
                  </a:ext>
                </a:extLst>
              </p14:cNvPr>
              <p14:cNvContentPartPr/>
              <p14:nvPr/>
            </p14:nvContentPartPr>
            <p14:xfrm>
              <a:off x="7197664" y="3445256"/>
              <a:ext cx="671040" cy="411120"/>
            </p14:xfrm>
          </p:contentPart>
        </mc:Choice>
        <mc:Fallback xmlns="">
          <p:pic>
            <p:nvPicPr>
              <p:cNvPr id="53" name="Ink 52">
                <a:extLst>
                  <a:ext uri="{FF2B5EF4-FFF2-40B4-BE49-F238E27FC236}">
                    <a16:creationId xmlns:a16="http://schemas.microsoft.com/office/drawing/2014/main" id="{1543CF56-E730-9C0B-E0A1-3D12A7912558}"/>
                  </a:ext>
                </a:extLst>
              </p:cNvPr>
              <p:cNvPicPr/>
              <p:nvPr/>
            </p:nvPicPr>
            <p:blipFill>
              <a:blip r:embed="rId75"/>
              <a:stretch>
                <a:fillRect/>
              </a:stretch>
            </p:blipFill>
            <p:spPr>
              <a:xfrm>
                <a:off x="7188664" y="3436616"/>
                <a:ext cx="688680" cy="428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6">
            <p14:nvContentPartPr>
              <p14:cNvPr id="54" name="Ink 53">
                <a:extLst>
                  <a:ext uri="{FF2B5EF4-FFF2-40B4-BE49-F238E27FC236}">
                    <a16:creationId xmlns:a16="http://schemas.microsoft.com/office/drawing/2014/main" id="{08A6FC1E-84BE-6699-EBEF-030B34A16C5F}"/>
                  </a:ext>
                </a:extLst>
              </p14:cNvPr>
              <p14:cNvContentPartPr/>
              <p14:nvPr/>
            </p14:nvContentPartPr>
            <p14:xfrm>
              <a:off x="9737824" y="3439496"/>
              <a:ext cx="685080" cy="354240"/>
            </p14:xfrm>
          </p:contentPart>
        </mc:Choice>
        <mc:Fallback xmlns="">
          <p:pic>
            <p:nvPicPr>
              <p:cNvPr id="54" name="Ink 53">
                <a:extLst>
                  <a:ext uri="{FF2B5EF4-FFF2-40B4-BE49-F238E27FC236}">
                    <a16:creationId xmlns:a16="http://schemas.microsoft.com/office/drawing/2014/main" id="{08A6FC1E-84BE-6699-EBEF-030B34A16C5F}"/>
                  </a:ext>
                </a:extLst>
              </p:cNvPr>
              <p:cNvPicPr/>
              <p:nvPr/>
            </p:nvPicPr>
            <p:blipFill>
              <a:blip r:embed="rId77"/>
              <a:stretch>
                <a:fillRect/>
              </a:stretch>
            </p:blipFill>
            <p:spPr>
              <a:xfrm>
                <a:off x="9729184" y="3430496"/>
                <a:ext cx="702720" cy="371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8">
            <p14:nvContentPartPr>
              <p14:cNvPr id="55" name="Ink 54">
                <a:extLst>
                  <a:ext uri="{FF2B5EF4-FFF2-40B4-BE49-F238E27FC236}">
                    <a16:creationId xmlns:a16="http://schemas.microsoft.com/office/drawing/2014/main" id="{83501D07-7909-C2A6-5601-EDB02E0DE652}"/>
                  </a:ext>
                </a:extLst>
              </p14:cNvPr>
              <p14:cNvContentPartPr/>
              <p14:nvPr/>
            </p14:nvContentPartPr>
            <p14:xfrm>
              <a:off x="7660984" y="4212416"/>
              <a:ext cx="5760" cy="82080"/>
            </p14:xfrm>
          </p:contentPart>
        </mc:Choice>
        <mc:Fallback xmlns="">
          <p:pic>
            <p:nvPicPr>
              <p:cNvPr id="55" name="Ink 54">
                <a:extLst>
                  <a:ext uri="{FF2B5EF4-FFF2-40B4-BE49-F238E27FC236}">
                    <a16:creationId xmlns:a16="http://schemas.microsoft.com/office/drawing/2014/main" id="{83501D07-7909-C2A6-5601-EDB02E0DE652}"/>
                  </a:ext>
                </a:extLst>
              </p:cNvPr>
              <p:cNvPicPr/>
              <p:nvPr/>
            </p:nvPicPr>
            <p:blipFill>
              <a:blip r:embed="rId79"/>
              <a:stretch>
                <a:fillRect/>
              </a:stretch>
            </p:blipFill>
            <p:spPr>
              <a:xfrm>
                <a:off x="7652344" y="4203776"/>
                <a:ext cx="23400" cy="99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0">
            <p14:nvContentPartPr>
              <p14:cNvPr id="66" name="Ink 65">
                <a:extLst>
                  <a:ext uri="{FF2B5EF4-FFF2-40B4-BE49-F238E27FC236}">
                    <a16:creationId xmlns:a16="http://schemas.microsoft.com/office/drawing/2014/main" id="{99B30221-9B91-4D89-F2D0-B50FBA7977A6}"/>
                  </a:ext>
                </a:extLst>
              </p14:cNvPr>
              <p14:cNvContentPartPr/>
              <p14:nvPr/>
            </p14:nvContentPartPr>
            <p14:xfrm>
              <a:off x="6652264" y="4632176"/>
              <a:ext cx="325440" cy="301320"/>
            </p14:xfrm>
          </p:contentPart>
        </mc:Choice>
        <mc:Fallback xmlns="">
          <p:pic>
            <p:nvPicPr>
              <p:cNvPr id="66" name="Ink 65">
                <a:extLst>
                  <a:ext uri="{FF2B5EF4-FFF2-40B4-BE49-F238E27FC236}">
                    <a16:creationId xmlns:a16="http://schemas.microsoft.com/office/drawing/2014/main" id="{99B30221-9B91-4D89-F2D0-B50FBA7977A6}"/>
                  </a:ext>
                </a:extLst>
              </p:cNvPr>
              <p:cNvPicPr/>
              <p:nvPr/>
            </p:nvPicPr>
            <p:blipFill>
              <a:blip r:embed="rId81"/>
              <a:stretch>
                <a:fillRect/>
              </a:stretch>
            </p:blipFill>
            <p:spPr>
              <a:xfrm>
                <a:off x="6643624" y="4623536"/>
                <a:ext cx="343080" cy="318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2">
            <p14:nvContentPartPr>
              <p14:cNvPr id="67" name="Ink 66">
                <a:extLst>
                  <a:ext uri="{FF2B5EF4-FFF2-40B4-BE49-F238E27FC236}">
                    <a16:creationId xmlns:a16="http://schemas.microsoft.com/office/drawing/2014/main" id="{6D66A65D-5302-0558-2F66-F21AD7E9B07E}"/>
                  </a:ext>
                </a:extLst>
              </p14:cNvPr>
              <p14:cNvContentPartPr/>
              <p14:nvPr/>
            </p14:nvContentPartPr>
            <p14:xfrm>
              <a:off x="9114304" y="3887336"/>
              <a:ext cx="280800" cy="230400"/>
            </p14:xfrm>
          </p:contentPart>
        </mc:Choice>
        <mc:Fallback xmlns="">
          <p:pic>
            <p:nvPicPr>
              <p:cNvPr id="67" name="Ink 66">
                <a:extLst>
                  <a:ext uri="{FF2B5EF4-FFF2-40B4-BE49-F238E27FC236}">
                    <a16:creationId xmlns:a16="http://schemas.microsoft.com/office/drawing/2014/main" id="{6D66A65D-5302-0558-2F66-F21AD7E9B07E}"/>
                  </a:ext>
                </a:extLst>
              </p:cNvPr>
              <p:cNvPicPr/>
              <p:nvPr/>
            </p:nvPicPr>
            <p:blipFill>
              <a:blip r:embed="rId83"/>
              <a:stretch>
                <a:fillRect/>
              </a:stretch>
            </p:blipFill>
            <p:spPr>
              <a:xfrm>
                <a:off x="9105304" y="3878696"/>
                <a:ext cx="298440" cy="248040"/>
              </a:xfrm>
              <a:prstGeom prst="rect">
                <a:avLst/>
              </a:prstGeom>
            </p:spPr>
          </p:pic>
        </mc:Fallback>
      </mc:AlternateContent>
      <p:grpSp>
        <p:nvGrpSpPr>
          <p:cNvPr id="83" name="Group 82">
            <a:extLst>
              <a:ext uri="{FF2B5EF4-FFF2-40B4-BE49-F238E27FC236}">
                <a16:creationId xmlns:a16="http://schemas.microsoft.com/office/drawing/2014/main" id="{C9A9DEF2-AC88-2D99-12E4-02B02892EDD3}"/>
              </a:ext>
            </a:extLst>
          </p:cNvPr>
          <p:cNvGrpSpPr/>
          <p:nvPr/>
        </p:nvGrpSpPr>
        <p:grpSpPr>
          <a:xfrm>
            <a:off x="6844864" y="4830536"/>
            <a:ext cx="38520" cy="70920"/>
            <a:chOff x="6844864" y="4830536"/>
            <a:chExt cx="38520" cy="70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78" name="Ink 77">
                  <a:extLst>
                    <a:ext uri="{FF2B5EF4-FFF2-40B4-BE49-F238E27FC236}">
                      <a16:creationId xmlns:a16="http://schemas.microsoft.com/office/drawing/2014/main" id="{5FB2A3F5-37F8-0310-6178-5BF0099E25F3}"/>
                    </a:ext>
                  </a:extLst>
                </p14:cNvPr>
                <p14:cNvContentPartPr/>
                <p14:nvPr/>
              </p14:nvContentPartPr>
              <p14:xfrm>
                <a:off x="6844864" y="4830536"/>
                <a:ext cx="38520" cy="21960"/>
              </p14:xfrm>
            </p:contentPart>
          </mc:Choice>
          <mc:Fallback xmlns="">
            <p:pic>
              <p:nvPicPr>
                <p:cNvPr id="78" name="Ink 77">
                  <a:extLst>
                    <a:ext uri="{FF2B5EF4-FFF2-40B4-BE49-F238E27FC236}">
                      <a16:creationId xmlns:a16="http://schemas.microsoft.com/office/drawing/2014/main" id="{5FB2A3F5-37F8-0310-6178-5BF0099E25F3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6835864" y="4821896"/>
                  <a:ext cx="56160" cy="3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79" name="Ink 78">
                  <a:extLst>
                    <a:ext uri="{FF2B5EF4-FFF2-40B4-BE49-F238E27FC236}">
                      <a16:creationId xmlns:a16="http://schemas.microsoft.com/office/drawing/2014/main" id="{85970B81-273E-8181-4F56-B7C30FE6D7FC}"/>
                    </a:ext>
                  </a:extLst>
                </p14:cNvPr>
                <p14:cNvContentPartPr/>
                <p14:nvPr/>
              </p14:nvContentPartPr>
              <p14:xfrm>
                <a:off x="6871864" y="4891016"/>
                <a:ext cx="2880" cy="10440"/>
              </p14:xfrm>
            </p:contentPart>
          </mc:Choice>
          <mc:Fallback xmlns="">
            <p:pic>
              <p:nvPicPr>
                <p:cNvPr id="79" name="Ink 78">
                  <a:extLst>
                    <a:ext uri="{FF2B5EF4-FFF2-40B4-BE49-F238E27FC236}">
                      <a16:creationId xmlns:a16="http://schemas.microsoft.com/office/drawing/2014/main" id="{85970B81-273E-8181-4F56-B7C30FE6D7FC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6862864" y="4882376"/>
                  <a:ext cx="20520" cy="280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B86E668A-3E07-2025-0382-0EEE61397BE5}"/>
              </a:ext>
            </a:extLst>
          </p:cNvPr>
          <p:cNvGrpSpPr/>
          <p:nvPr/>
        </p:nvGrpSpPr>
        <p:grpSpPr>
          <a:xfrm>
            <a:off x="5381464" y="3675656"/>
            <a:ext cx="1564920" cy="815400"/>
            <a:chOff x="5381464" y="3675656"/>
            <a:chExt cx="1564920" cy="8154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8">
              <p14:nvContentPartPr>
                <p14:cNvPr id="63" name="Ink 62">
                  <a:extLst>
                    <a:ext uri="{FF2B5EF4-FFF2-40B4-BE49-F238E27FC236}">
                      <a16:creationId xmlns:a16="http://schemas.microsoft.com/office/drawing/2014/main" id="{C9EA5684-B949-FBA4-978B-914AC11652EE}"/>
                    </a:ext>
                  </a:extLst>
                </p14:cNvPr>
                <p14:cNvContentPartPr/>
                <p14:nvPr/>
              </p14:nvContentPartPr>
              <p14:xfrm>
                <a:off x="6718864" y="4421216"/>
                <a:ext cx="42480" cy="69840"/>
              </p14:xfrm>
            </p:contentPart>
          </mc:Choice>
          <mc:Fallback xmlns="">
            <p:pic>
              <p:nvPicPr>
                <p:cNvPr id="63" name="Ink 62">
                  <a:extLst>
                    <a:ext uri="{FF2B5EF4-FFF2-40B4-BE49-F238E27FC236}">
                      <a16:creationId xmlns:a16="http://schemas.microsoft.com/office/drawing/2014/main" id="{C9EA5684-B949-FBA4-978B-914AC11652EE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6710224" y="4412576"/>
                  <a:ext cx="60120" cy="8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0">
              <p14:nvContentPartPr>
                <p14:cNvPr id="64" name="Ink 63">
                  <a:extLst>
                    <a:ext uri="{FF2B5EF4-FFF2-40B4-BE49-F238E27FC236}">
                      <a16:creationId xmlns:a16="http://schemas.microsoft.com/office/drawing/2014/main" id="{54E16B74-A9E2-15DC-D0DB-2D983A5A4E21}"/>
                    </a:ext>
                  </a:extLst>
                </p14:cNvPr>
                <p14:cNvContentPartPr/>
                <p14:nvPr/>
              </p14:nvContentPartPr>
              <p14:xfrm>
                <a:off x="6693664" y="4399256"/>
                <a:ext cx="112320" cy="90360"/>
              </p14:xfrm>
            </p:contentPart>
          </mc:Choice>
          <mc:Fallback xmlns="">
            <p:pic>
              <p:nvPicPr>
                <p:cNvPr id="64" name="Ink 63">
                  <a:extLst>
                    <a:ext uri="{FF2B5EF4-FFF2-40B4-BE49-F238E27FC236}">
                      <a16:creationId xmlns:a16="http://schemas.microsoft.com/office/drawing/2014/main" id="{54E16B74-A9E2-15DC-D0DB-2D983A5A4E21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6684664" y="4390256"/>
                  <a:ext cx="129960" cy="10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2">
              <p14:nvContentPartPr>
                <p14:cNvPr id="68" name="Ink 67">
                  <a:extLst>
                    <a:ext uri="{FF2B5EF4-FFF2-40B4-BE49-F238E27FC236}">
                      <a16:creationId xmlns:a16="http://schemas.microsoft.com/office/drawing/2014/main" id="{2DB63867-F377-90B7-11A1-98F8D5194494}"/>
                    </a:ext>
                  </a:extLst>
                </p14:cNvPr>
                <p14:cNvContentPartPr/>
                <p14:nvPr/>
              </p14:nvContentPartPr>
              <p14:xfrm>
                <a:off x="5696464" y="4297016"/>
                <a:ext cx="843840" cy="88560"/>
              </p14:xfrm>
            </p:contentPart>
          </mc:Choice>
          <mc:Fallback xmlns="">
            <p:pic>
              <p:nvPicPr>
                <p:cNvPr id="68" name="Ink 67">
                  <a:extLst>
                    <a:ext uri="{FF2B5EF4-FFF2-40B4-BE49-F238E27FC236}">
                      <a16:creationId xmlns:a16="http://schemas.microsoft.com/office/drawing/2014/main" id="{2DB63867-F377-90B7-11A1-98F8D5194494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5687824" y="4288376"/>
                  <a:ext cx="861480" cy="10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4">
              <p14:nvContentPartPr>
                <p14:cNvPr id="69" name="Ink 68">
                  <a:extLst>
                    <a:ext uri="{FF2B5EF4-FFF2-40B4-BE49-F238E27FC236}">
                      <a16:creationId xmlns:a16="http://schemas.microsoft.com/office/drawing/2014/main" id="{9CEB15A1-4220-C4D7-4BE6-9A8CCB2D0A62}"/>
                    </a:ext>
                  </a:extLst>
                </p14:cNvPr>
                <p14:cNvContentPartPr/>
                <p14:nvPr/>
              </p14:nvContentPartPr>
              <p14:xfrm>
                <a:off x="6492064" y="4334456"/>
                <a:ext cx="55080" cy="102240"/>
              </p14:xfrm>
            </p:contentPart>
          </mc:Choice>
          <mc:Fallback xmlns="">
            <p:pic>
              <p:nvPicPr>
                <p:cNvPr id="69" name="Ink 68">
                  <a:extLst>
                    <a:ext uri="{FF2B5EF4-FFF2-40B4-BE49-F238E27FC236}">
                      <a16:creationId xmlns:a16="http://schemas.microsoft.com/office/drawing/2014/main" id="{9CEB15A1-4220-C4D7-4BE6-9A8CCB2D0A62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6483064" y="4325456"/>
                  <a:ext cx="72720" cy="11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70" name="Ink 69">
                  <a:extLst>
                    <a:ext uri="{FF2B5EF4-FFF2-40B4-BE49-F238E27FC236}">
                      <a16:creationId xmlns:a16="http://schemas.microsoft.com/office/drawing/2014/main" id="{A103D021-9A57-6E0F-5CCC-94E19F0D0620}"/>
                    </a:ext>
                  </a:extLst>
                </p14:cNvPr>
                <p14:cNvContentPartPr/>
                <p14:nvPr/>
              </p14:nvContentPartPr>
              <p14:xfrm>
                <a:off x="5381464" y="4072376"/>
                <a:ext cx="191160" cy="177120"/>
              </p14:xfrm>
            </p:contentPart>
          </mc:Choice>
          <mc:Fallback xmlns="">
            <p:pic>
              <p:nvPicPr>
                <p:cNvPr id="70" name="Ink 69">
                  <a:extLst>
                    <a:ext uri="{FF2B5EF4-FFF2-40B4-BE49-F238E27FC236}">
                      <a16:creationId xmlns:a16="http://schemas.microsoft.com/office/drawing/2014/main" id="{A103D021-9A57-6E0F-5CCC-94E19F0D0620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5372824" y="4063376"/>
                  <a:ext cx="208800" cy="19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">
              <p14:nvContentPartPr>
                <p14:cNvPr id="71" name="Ink 70">
                  <a:extLst>
                    <a:ext uri="{FF2B5EF4-FFF2-40B4-BE49-F238E27FC236}">
                      <a16:creationId xmlns:a16="http://schemas.microsoft.com/office/drawing/2014/main" id="{5BC6407C-339A-53BD-771F-7E754688A335}"/>
                    </a:ext>
                  </a:extLst>
                </p14:cNvPr>
                <p14:cNvContentPartPr/>
                <p14:nvPr/>
              </p14:nvContentPartPr>
              <p14:xfrm>
                <a:off x="5607184" y="4001096"/>
                <a:ext cx="50400" cy="46800"/>
              </p14:xfrm>
            </p:contentPart>
          </mc:Choice>
          <mc:Fallback xmlns="">
            <p:pic>
              <p:nvPicPr>
                <p:cNvPr id="71" name="Ink 70">
                  <a:extLst>
                    <a:ext uri="{FF2B5EF4-FFF2-40B4-BE49-F238E27FC236}">
                      <a16:creationId xmlns:a16="http://schemas.microsoft.com/office/drawing/2014/main" id="{5BC6407C-339A-53BD-771F-7E754688A335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5598544" y="3992456"/>
                  <a:ext cx="68040" cy="6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0">
              <p14:nvContentPartPr>
                <p14:cNvPr id="72" name="Ink 71">
                  <a:extLst>
                    <a:ext uri="{FF2B5EF4-FFF2-40B4-BE49-F238E27FC236}">
                      <a16:creationId xmlns:a16="http://schemas.microsoft.com/office/drawing/2014/main" id="{420A6AD7-F518-AF30-98D1-9074B5165C4D}"/>
                    </a:ext>
                  </a:extLst>
                </p14:cNvPr>
                <p14:cNvContentPartPr/>
                <p14:nvPr/>
              </p14:nvContentPartPr>
              <p14:xfrm>
                <a:off x="5570464" y="3955376"/>
                <a:ext cx="6840" cy="6120"/>
              </p14:xfrm>
            </p:contentPart>
          </mc:Choice>
          <mc:Fallback xmlns="">
            <p:pic>
              <p:nvPicPr>
                <p:cNvPr id="72" name="Ink 71">
                  <a:extLst>
                    <a:ext uri="{FF2B5EF4-FFF2-40B4-BE49-F238E27FC236}">
                      <a16:creationId xmlns:a16="http://schemas.microsoft.com/office/drawing/2014/main" id="{420A6AD7-F518-AF30-98D1-9074B5165C4D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5561464" y="3946736"/>
                  <a:ext cx="24480" cy="2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2">
              <p14:nvContentPartPr>
                <p14:cNvPr id="73" name="Ink 72">
                  <a:extLst>
                    <a:ext uri="{FF2B5EF4-FFF2-40B4-BE49-F238E27FC236}">
                      <a16:creationId xmlns:a16="http://schemas.microsoft.com/office/drawing/2014/main" id="{10F5E524-2318-BABB-A262-EF98BDFC96A5}"/>
                    </a:ext>
                  </a:extLst>
                </p14:cNvPr>
                <p14:cNvContentPartPr/>
                <p14:nvPr/>
              </p14:nvContentPartPr>
              <p14:xfrm>
                <a:off x="5633104" y="3910736"/>
                <a:ext cx="99000" cy="93600"/>
              </p14:xfrm>
            </p:contentPart>
          </mc:Choice>
          <mc:Fallback xmlns="">
            <p:pic>
              <p:nvPicPr>
                <p:cNvPr id="73" name="Ink 72">
                  <a:extLst>
                    <a:ext uri="{FF2B5EF4-FFF2-40B4-BE49-F238E27FC236}">
                      <a16:creationId xmlns:a16="http://schemas.microsoft.com/office/drawing/2014/main" id="{10F5E524-2318-BABB-A262-EF98BDFC96A5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5624464" y="3902096"/>
                  <a:ext cx="116640" cy="11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4">
              <p14:nvContentPartPr>
                <p14:cNvPr id="74" name="Ink 73">
                  <a:extLst>
                    <a:ext uri="{FF2B5EF4-FFF2-40B4-BE49-F238E27FC236}">
                      <a16:creationId xmlns:a16="http://schemas.microsoft.com/office/drawing/2014/main" id="{BF6EE9CD-B7FC-B30B-2679-5D5B492EF82E}"/>
                    </a:ext>
                  </a:extLst>
                </p14:cNvPr>
                <p14:cNvContentPartPr/>
                <p14:nvPr/>
              </p14:nvContentPartPr>
              <p14:xfrm>
                <a:off x="5751904" y="3799856"/>
                <a:ext cx="77760" cy="108360"/>
              </p14:xfrm>
            </p:contentPart>
          </mc:Choice>
          <mc:Fallback xmlns="">
            <p:pic>
              <p:nvPicPr>
                <p:cNvPr id="74" name="Ink 73">
                  <a:extLst>
                    <a:ext uri="{FF2B5EF4-FFF2-40B4-BE49-F238E27FC236}">
                      <a16:creationId xmlns:a16="http://schemas.microsoft.com/office/drawing/2014/main" id="{BF6EE9CD-B7FC-B30B-2679-5D5B492EF82E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5742904" y="3791216"/>
                  <a:ext cx="95400" cy="12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6">
              <p14:nvContentPartPr>
                <p14:cNvPr id="75" name="Ink 74">
                  <a:extLst>
                    <a:ext uri="{FF2B5EF4-FFF2-40B4-BE49-F238E27FC236}">
                      <a16:creationId xmlns:a16="http://schemas.microsoft.com/office/drawing/2014/main" id="{53A497BA-98BC-1C3D-E2CF-D504B2960257}"/>
                    </a:ext>
                  </a:extLst>
                </p14:cNvPr>
                <p14:cNvContentPartPr/>
                <p14:nvPr/>
              </p14:nvContentPartPr>
              <p14:xfrm>
                <a:off x="5886184" y="3768536"/>
                <a:ext cx="41400" cy="58680"/>
              </p14:xfrm>
            </p:contentPart>
          </mc:Choice>
          <mc:Fallback xmlns="">
            <p:pic>
              <p:nvPicPr>
                <p:cNvPr id="75" name="Ink 74">
                  <a:extLst>
                    <a:ext uri="{FF2B5EF4-FFF2-40B4-BE49-F238E27FC236}">
                      <a16:creationId xmlns:a16="http://schemas.microsoft.com/office/drawing/2014/main" id="{53A497BA-98BC-1C3D-E2CF-D504B2960257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5877544" y="3759536"/>
                  <a:ext cx="59040" cy="7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8">
              <p14:nvContentPartPr>
                <p14:cNvPr id="76" name="Ink 75">
                  <a:extLst>
                    <a:ext uri="{FF2B5EF4-FFF2-40B4-BE49-F238E27FC236}">
                      <a16:creationId xmlns:a16="http://schemas.microsoft.com/office/drawing/2014/main" id="{E9AFB96E-A91E-F538-97C9-AE0E27863092}"/>
                    </a:ext>
                  </a:extLst>
                </p14:cNvPr>
                <p14:cNvContentPartPr/>
                <p14:nvPr/>
              </p14:nvContentPartPr>
              <p14:xfrm>
                <a:off x="5918584" y="3675656"/>
                <a:ext cx="82080" cy="88560"/>
              </p14:xfrm>
            </p:contentPart>
          </mc:Choice>
          <mc:Fallback xmlns="">
            <p:pic>
              <p:nvPicPr>
                <p:cNvPr id="76" name="Ink 75">
                  <a:extLst>
                    <a:ext uri="{FF2B5EF4-FFF2-40B4-BE49-F238E27FC236}">
                      <a16:creationId xmlns:a16="http://schemas.microsoft.com/office/drawing/2014/main" id="{E9AFB96E-A91E-F538-97C9-AE0E27863092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5909584" y="3667016"/>
                  <a:ext cx="99720" cy="10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0">
              <p14:nvContentPartPr>
                <p14:cNvPr id="80" name="Ink 79">
                  <a:extLst>
                    <a:ext uri="{FF2B5EF4-FFF2-40B4-BE49-F238E27FC236}">
                      <a16:creationId xmlns:a16="http://schemas.microsoft.com/office/drawing/2014/main" id="{4715F620-4568-014C-F2BD-195EFE50D350}"/>
                    </a:ext>
                  </a:extLst>
                </p14:cNvPr>
                <p14:cNvContentPartPr/>
                <p14:nvPr/>
              </p14:nvContentPartPr>
              <p14:xfrm>
                <a:off x="6910384" y="4327616"/>
                <a:ext cx="36000" cy="22680"/>
              </p14:xfrm>
            </p:contentPart>
          </mc:Choice>
          <mc:Fallback xmlns="">
            <p:pic>
              <p:nvPicPr>
                <p:cNvPr id="80" name="Ink 79">
                  <a:extLst>
                    <a:ext uri="{FF2B5EF4-FFF2-40B4-BE49-F238E27FC236}">
                      <a16:creationId xmlns:a16="http://schemas.microsoft.com/office/drawing/2014/main" id="{4715F620-4568-014C-F2BD-195EFE50D350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6901744" y="4318616"/>
                  <a:ext cx="53640" cy="4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2">
              <p14:nvContentPartPr>
                <p14:cNvPr id="81" name="Ink 80">
                  <a:extLst>
                    <a:ext uri="{FF2B5EF4-FFF2-40B4-BE49-F238E27FC236}">
                      <a16:creationId xmlns:a16="http://schemas.microsoft.com/office/drawing/2014/main" id="{0E93820D-C978-098A-0A6B-3616CF17112F}"/>
                    </a:ext>
                  </a:extLst>
                </p14:cNvPr>
                <p14:cNvContentPartPr/>
                <p14:nvPr/>
              </p14:nvContentPartPr>
              <p14:xfrm>
                <a:off x="6921184" y="4111616"/>
                <a:ext cx="20160" cy="3240"/>
              </p14:xfrm>
            </p:contentPart>
          </mc:Choice>
          <mc:Fallback xmlns="">
            <p:pic>
              <p:nvPicPr>
                <p:cNvPr id="81" name="Ink 80">
                  <a:extLst>
                    <a:ext uri="{FF2B5EF4-FFF2-40B4-BE49-F238E27FC236}">
                      <a16:creationId xmlns:a16="http://schemas.microsoft.com/office/drawing/2014/main" id="{0E93820D-C978-098A-0A6B-3616CF17112F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6912184" y="4102616"/>
                  <a:ext cx="37800" cy="208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14">
            <p14:nvContentPartPr>
              <p14:cNvPr id="84" name="Ink 83">
                <a:extLst>
                  <a:ext uri="{FF2B5EF4-FFF2-40B4-BE49-F238E27FC236}">
                    <a16:creationId xmlns:a16="http://schemas.microsoft.com/office/drawing/2014/main" id="{A6C8CBBA-CAAC-9DB0-435F-ACDFAB6F95EC}"/>
                  </a:ext>
                </a:extLst>
              </p14:cNvPr>
              <p14:cNvContentPartPr/>
              <p14:nvPr/>
            </p14:nvContentPartPr>
            <p14:xfrm>
              <a:off x="9119344" y="3809936"/>
              <a:ext cx="296640" cy="308520"/>
            </p14:xfrm>
          </p:contentPart>
        </mc:Choice>
        <mc:Fallback xmlns="">
          <p:pic>
            <p:nvPicPr>
              <p:cNvPr id="84" name="Ink 83">
                <a:extLst>
                  <a:ext uri="{FF2B5EF4-FFF2-40B4-BE49-F238E27FC236}">
                    <a16:creationId xmlns:a16="http://schemas.microsoft.com/office/drawing/2014/main" id="{A6C8CBBA-CAAC-9DB0-435F-ACDFAB6F95EC}"/>
                  </a:ext>
                </a:extLst>
              </p:cNvPr>
              <p:cNvPicPr/>
              <p:nvPr/>
            </p:nvPicPr>
            <p:blipFill>
              <a:blip r:embed="rId115"/>
              <a:stretch>
                <a:fillRect/>
              </a:stretch>
            </p:blipFill>
            <p:spPr>
              <a:xfrm>
                <a:off x="9110704" y="3801296"/>
                <a:ext cx="314280" cy="326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6">
            <p14:nvContentPartPr>
              <p14:cNvPr id="85" name="Ink 84">
                <a:extLst>
                  <a:ext uri="{FF2B5EF4-FFF2-40B4-BE49-F238E27FC236}">
                    <a16:creationId xmlns:a16="http://schemas.microsoft.com/office/drawing/2014/main" id="{04D9506F-2405-217D-55B3-BDBF129D1924}"/>
                  </a:ext>
                </a:extLst>
              </p14:cNvPr>
              <p14:cNvContentPartPr/>
              <p14:nvPr/>
            </p14:nvContentPartPr>
            <p14:xfrm>
              <a:off x="6919384" y="5736296"/>
              <a:ext cx="8640" cy="15120"/>
            </p14:xfrm>
          </p:contentPart>
        </mc:Choice>
        <mc:Fallback xmlns="">
          <p:pic>
            <p:nvPicPr>
              <p:cNvPr id="85" name="Ink 84">
                <a:extLst>
                  <a:ext uri="{FF2B5EF4-FFF2-40B4-BE49-F238E27FC236}">
                    <a16:creationId xmlns:a16="http://schemas.microsoft.com/office/drawing/2014/main" id="{04D9506F-2405-217D-55B3-BDBF129D1924}"/>
                  </a:ext>
                </a:extLst>
              </p:cNvPr>
              <p:cNvPicPr/>
              <p:nvPr/>
            </p:nvPicPr>
            <p:blipFill>
              <a:blip r:embed="rId117"/>
              <a:stretch>
                <a:fillRect/>
              </a:stretch>
            </p:blipFill>
            <p:spPr>
              <a:xfrm>
                <a:off x="6910384" y="5727656"/>
                <a:ext cx="26280" cy="32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8">
            <p14:nvContentPartPr>
              <p14:cNvPr id="97" name="Ink 96">
                <a:extLst>
                  <a:ext uri="{FF2B5EF4-FFF2-40B4-BE49-F238E27FC236}">
                    <a16:creationId xmlns:a16="http://schemas.microsoft.com/office/drawing/2014/main" id="{3C4ACBE4-F6D1-A847-6665-EFD7DCCC10A7}"/>
                  </a:ext>
                </a:extLst>
              </p14:cNvPr>
              <p14:cNvContentPartPr/>
              <p14:nvPr/>
            </p14:nvContentPartPr>
            <p14:xfrm>
              <a:off x="7837744" y="4441016"/>
              <a:ext cx="257760" cy="495000"/>
            </p14:xfrm>
          </p:contentPart>
        </mc:Choice>
        <mc:Fallback xmlns="">
          <p:pic>
            <p:nvPicPr>
              <p:cNvPr id="97" name="Ink 96">
                <a:extLst>
                  <a:ext uri="{FF2B5EF4-FFF2-40B4-BE49-F238E27FC236}">
                    <a16:creationId xmlns:a16="http://schemas.microsoft.com/office/drawing/2014/main" id="{3C4ACBE4-F6D1-A847-6665-EFD7DCCC10A7}"/>
                  </a:ext>
                </a:extLst>
              </p:cNvPr>
              <p:cNvPicPr/>
              <p:nvPr/>
            </p:nvPicPr>
            <p:blipFill>
              <a:blip r:embed="rId119"/>
              <a:stretch>
                <a:fillRect/>
              </a:stretch>
            </p:blipFill>
            <p:spPr>
              <a:xfrm>
                <a:off x="7783744" y="4333016"/>
                <a:ext cx="365400" cy="710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0">
            <p14:nvContentPartPr>
              <p14:cNvPr id="98" name="Ink 97">
                <a:extLst>
                  <a:ext uri="{FF2B5EF4-FFF2-40B4-BE49-F238E27FC236}">
                    <a16:creationId xmlns:a16="http://schemas.microsoft.com/office/drawing/2014/main" id="{45AC0E95-B4EE-67BE-794E-7A5052049E9C}"/>
                  </a:ext>
                </a:extLst>
              </p14:cNvPr>
              <p14:cNvContentPartPr/>
              <p14:nvPr/>
            </p14:nvContentPartPr>
            <p14:xfrm>
              <a:off x="7428064" y="5012696"/>
              <a:ext cx="39240" cy="273600"/>
            </p14:xfrm>
          </p:contentPart>
        </mc:Choice>
        <mc:Fallback xmlns="">
          <p:pic>
            <p:nvPicPr>
              <p:cNvPr id="98" name="Ink 97">
                <a:extLst>
                  <a:ext uri="{FF2B5EF4-FFF2-40B4-BE49-F238E27FC236}">
                    <a16:creationId xmlns:a16="http://schemas.microsoft.com/office/drawing/2014/main" id="{45AC0E95-B4EE-67BE-794E-7A5052049E9C}"/>
                  </a:ext>
                </a:extLst>
              </p:cNvPr>
              <p:cNvPicPr/>
              <p:nvPr/>
            </p:nvPicPr>
            <p:blipFill>
              <a:blip r:embed="rId121"/>
              <a:stretch>
                <a:fillRect/>
              </a:stretch>
            </p:blipFill>
            <p:spPr>
              <a:xfrm>
                <a:off x="7374424" y="4904696"/>
                <a:ext cx="146880" cy="489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2">
            <p14:nvContentPartPr>
              <p14:cNvPr id="99" name="Ink 98">
                <a:extLst>
                  <a:ext uri="{FF2B5EF4-FFF2-40B4-BE49-F238E27FC236}">
                    <a16:creationId xmlns:a16="http://schemas.microsoft.com/office/drawing/2014/main" id="{6F473885-84FC-A7B1-5D2F-C90F563BF505}"/>
                  </a:ext>
                </a:extLst>
              </p14:cNvPr>
              <p14:cNvContentPartPr/>
              <p14:nvPr/>
            </p14:nvContentPartPr>
            <p14:xfrm>
              <a:off x="6801304" y="4602296"/>
              <a:ext cx="29160" cy="364680"/>
            </p14:xfrm>
          </p:contentPart>
        </mc:Choice>
        <mc:Fallback xmlns="">
          <p:pic>
            <p:nvPicPr>
              <p:cNvPr id="99" name="Ink 98">
                <a:extLst>
                  <a:ext uri="{FF2B5EF4-FFF2-40B4-BE49-F238E27FC236}">
                    <a16:creationId xmlns:a16="http://schemas.microsoft.com/office/drawing/2014/main" id="{6F473885-84FC-A7B1-5D2F-C90F563BF505}"/>
                  </a:ext>
                </a:extLst>
              </p:cNvPr>
              <p:cNvPicPr/>
              <p:nvPr/>
            </p:nvPicPr>
            <p:blipFill>
              <a:blip r:embed="rId123"/>
              <a:stretch>
                <a:fillRect/>
              </a:stretch>
            </p:blipFill>
            <p:spPr>
              <a:xfrm>
                <a:off x="6747664" y="4494296"/>
                <a:ext cx="136800" cy="580320"/>
              </a:xfrm>
              <a:prstGeom prst="rect">
                <a:avLst/>
              </a:prstGeom>
            </p:spPr>
          </p:pic>
        </mc:Fallback>
      </mc:AlternateContent>
      <p:grpSp>
        <p:nvGrpSpPr>
          <p:cNvPr id="114" name="Group 113">
            <a:extLst>
              <a:ext uri="{FF2B5EF4-FFF2-40B4-BE49-F238E27FC236}">
                <a16:creationId xmlns:a16="http://schemas.microsoft.com/office/drawing/2014/main" id="{8A019900-46D0-4F5B-5669-A86196686F90}"/>
              </a:ext>
            </a:extLst>
          </p:cNvPr>
          <p:cNvGrpSpPr/>
          <p:nvPr/>
        </p:nvGrpSpPr>
        <p:grpSpPr>
          <a:xfrm>
            <a:off x="8596264" y="3602936"/>
            <a:ext cx="392040" cy="334440"/>
            <a:chOff x="8596264" y="3602936"/>
            <a:chExt cx="392040" cy="334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4">
              <p14:nvContentPartPr>
                <p14:cNvPr id="101" name="Ink 100">
                  <a:extLst>
                    <a:ext uri="{FF2B5EF4-FFF2-40B4-BE49-F238E27FC236}">
                      <a16:creationId xmlns:a16="http://schemas.microsoft.com/office/drawing/2014/main" id="{728A6B35-4C76-4789-9DC5-0137F757D748}"/>
                    </a:ext>
                  </a:extLst>
                </p14:cNvPr>
                <p14:cNvContentPartPr/>
                <p14:nvPr/>
              </p14:nvContentPartPr>
              <p14:xfrm>
                <a:off x="8828104" y="3803456"/>
                <a:ext cx="160200" cy="133920"/>
              </p14:xfrm>
            </p:contentPart>
          </mc:Choice>
          <mc:Fallback xmlns="">
            <p:pic>
              <p:nvPicPr>
                <p:cNvPr id="101" name="Ink 100">
                  <a:extLst>
                    <a:ext uri="{FF2B5EF4-FFF2-40B4-BE49-F238E27FC236}">
                      <a16:creationId xmlns:a16="http://schemas.microsoft.com/office/drawing/2014/main" id="{728A6B35-4C76-4789-9DC5-0137F757D748}"/>
                    </a:ext>
                  </a:extLst>
                </p:cNvPr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8819464" y="3794456"/>
                  <a:ext cx="177840" cy="15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6">
              <p14:nvContentPartPr>
                <p14:cNvPr id="102" name="Ink 101">
                  <a:extLst>
                    <a:ext uri="{FF2B5EF4-FFF2-40B4-BE49-F238E27FC236}">
                      <a16:creationId xmlns:a16="http://schemas.microsoft.com/office/drawing/2014/main" id="{3B1CAFF1-68F9-4704-B390-A8A22A5D59C4}"/>
                    </a:ext>
                  </a:extLst>
                </p14:cNvPr>
                <p14:cNvContentPartPr/>
                <p14:nvPr/>
              </p14:nvContentPartPr>
              <p14:xfrm>
                <a:off x="8596264" y="3602936"/>
                <a:ext cx="231480" cy="172080"/>
              </p14:xfrm>
            </p:contentPart>
          </mc:Choice>
          <mc:Fallback xmlns="">
            <p:pic>
              <p:nvPicPr>
                <p:cNvPr id="102" name="Ink 101">
                  <a:extLst>
                    <a:ext uri="{FF2B5EF4-FFF2-40B4-BE49-F238E27FC236}">
                      <a16:creationId xmlns:a16="http://schemas.microsoft.com/office/drawing/2014/main" id="{3B1CAFF1-68F9-4704-B390-A8A22A5D59C4}"/>
                    </a:ext>
                  </a:extLst>
                </p:cNvPr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8587624" y="3594296"/>
                  <a:ext cx="249120" cy="1897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28">
            <p14:nvContentPartPr>
              <p14:cNvPr id="56" name="Ink 55">
                <a:extLst>
                  <a:ext uri="{FF2B5EF4-FFF2-40B4-BE49-F238E27FC236}">
                    <a16:creationId xmlns:a16="http://schemas.microsoft.com/office/drawing/2014/main" id="{BDE170C9-7C88-58A0-6E0F-12574DD1DF14}"/>
                  </a:ext>
                </a:extLst>
              </p14:cNvPr>
              <p14:cNvContentPartPr/>
              <p14:nvPr/>
            </p14:nvContentPartPr>
            <p14:xfrm>
              <a:off x="10252984" y="4186136"/>
              <a:ext cx="16920" cy="69480"/>
            </p14:xfrm>
          </p:contentPart>
        </mc:Choice>
        <mc:Fallback xmlns="">
          <p:pic>
            <p:nvPicPr>
              <p:cNvPr id="56" name="Ink 55">
                <a:extLst>
                  <a:ext uri="{FF2B5EF4-FFF2-40B4-BE49-F238E27FC236}">
                    <a16:creationId xmlns:a16="http://schemas.microsoft.com/office/drawing/2014/main" id="{BDE170C9-7C88-58A0-6E0F-12574DD1DF14}"/>
                  </a:ext>
                </a:extLst>
              </p:cNvPr>
              <p:cNvPicPr/>
              <p:nvPr/>
            </p:nvPicPr>
            <p:blipFill>
              <a:blip r:embed="rId129"/>
              <a:stretch>
                <a:fillRect/>
              </a:stretch>
            </p:blipFill>
            <p:spPr>
              <a:xfrm>
                <a:off x="10243984" y="4177136"/>
                <a:ext cx="34560" cy="87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0">
            <p14:nvContentPartPr>
              <p14:cNvPr id="57" name="Ink 56">
                <a:extLst>
                  <a:ext uri="{FF2B5EF4-FFF2-40B4-BE49-F238E27FC236}">
                    <a16:creationId xmlns:a16="http://schemas.microsoft.com/office/drawing/2014/main" id="{705B764C-988F-7B24-2B60-99644E659610}"/>
                  </a:ext>
                </a:extLst>
              </p14:cNvPr>
              <p14:cNvContentPartPr/>
              <p14:nvPr/>
            </p14:nvContentPartPr>
            <p14:xfrm>
              <a:off x="9938344" y="4457936"/>
              <a:ext cx="84960" cy="111240"/>
            </p14:xfrm>
          </p:contentPart>
        </mc:Choice>
        <mc:Fallback xmlns="">
          <p:pic>
            <p:nvPicPr>
              <p:cNvPr id="57" name="Ink 56">
                <a:extLst>
                  <a:ext uri="{FF2B5EF4-FFF2-40B4-BE49-F238E27FC236}">
                    <a16:creationId xmlns:a16="http://schemas.microsoft.com/office/drawing/2014/main" id="{705B764C-988F-7B24-2B60-99644E659610}"/>
                  </a:ext>
                </a:extLst>
              </p:cNvPr>
              <p:cNvPicPr/>
              <p:nvPr/>
            </p:nvPicPr>
            <p:blipFill>
              <a:blip r:embed="rId131"/>
              <a:stretch>
                <a:fillRect/>
              </a:stretch>
            </p:blipFill>
            <p:spPr>
              <a:xfrm>
                <a:off x="9929344" y="4448936"/>
                <a:ext cx="102600" cy="128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2">
            <p14:nvContentPartPr>
              <p14:cNvPr id="58" name="Ink 57">
                <a:extLst>
                  <a:ext uri="{FF2B5EF4-FFF2-40B4-BE49-F238E27FC236}">
                    <a16:creationId xmlns:a16="http://schemas.microsoft.com/office/drawing/2014/main" id="{6EC34129-CE4D-C0E9-1D5D-EFBEBDA7762C}"/>
                  </a:ext>
                </a:extLst>
              </p14:cNvPr>
              <p14:cNvContentPartPr/>
              <p14:nvPr/>
            </p14:nvContentPartPr>
            <p14:xfrm>
              <a:off x="9677344" y="4533536"/>
              <a:ext cx="49320" cy="93240"/>
            </p14:xfrm>
          </p:contentPart>
        </mc:Choice>
        <mc:Fallback xmlns="">
          <p:pic>
            <p:nvPicPr>
              <p:cNvPr id="58" name="Ink 57">
                <a:extLst>
                  <a:ext uri="{FF2B5EF4-FFF2-40B4-BE49-F238E27FC236}">
                    <a16:creationId xmlns:a16="http://schemas.microsoft.com/office/drawing/2014/main" id="{6EC34129-CE4D-C0E9-1D5D-EFBEBDA7762C}"/>
                  </a:ext>
                </a:extLst>
              </p:cNvPr>
              <p:cNvPicPr/>
              <p:nvPr/>
            </p:nvPicPr>
            <p:blipFill>
              <a:blip r:embed="rId133"/>
              <a:stretch>
                <a:fillRect/>
              </a:stretch>
            </p:blipFill>
            <p:spPr>
              <a:xfrm>
                <a:off x="9668344" y="4524896"/>
                <a:ext cx="66960" cy="110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4">
            <p14:nvContentPartPr>
              <p14:cNvPr id="60" name="Ink 59">
                <a:extLst>
                  <a:ext uri="{FF2B5EF4-FFF2-40B4-BE49-F238E27FC236}">
                    <a16:creationId xmlns:a16="http://schemas.microsoft.com/office/drawing/2014/main" id="{CDA5CF05-F26A-0DAC-4E59-FC83B4F29AC3}"/>
                  </a:ext>
                </a:extLst>
              </p14:cNvPr>
              <p14:cNvContentPartPr/>
              <p14:nvPr/>
            </p14:nvContentPartPr>
            <p14:xfrm>
              <a:off x="9238864" y="4353896"/>
              <a:ext cx="33480" cy="110880"/>
            </p14:xfrm>
          </p:contentPart>
        </mc:Choice>
        <mc:Fallback xmlns="">
          <p:pic>
            <p:nvPicPr>
              <p:cNvPr id="60" name="Ink 59">
                <a:extLst>
                  <a:ext uri="{FF2B5EF4-FFF2-40B4-BE49-F238E27FC236}">
                    <a16:creationId xmlns:a16="http://schemas.microsoft.com/office/drawing/2014/main" id="{CDA5CF05-F26A-0DAC-4E59-FC83B4F29AC3}"/>
                  </a:ext>
                </a:extLst>
              </p:cNvPr>
              <p:cNvPicPr/>
              <p:nvPr/>
            </p:nvPicPr>
            <p:blipFill>
              <a:blip r:embed="rId135"/>
              <a:stretch>
                <a:fillRect/>
              </a:stretch>
            </p:blipFill>
            <p:spPr>
              <a:xfrm>
                <a:off x="9230224" y="4345256"/>
                <a:ext cx="51120" cy="128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6">
            <p14:nvContentPartPr>
              <p14:cNvPr id="61" name="Ink 60">
                <a:extLst>
                  <a:ext uri="{FF2B5EF4-FFF2-40B4-BE49-F238E27FC236}">
                    <a16:creationId xmlns:a16="http://schemas.microsoft.com/office/drawing/2014/main" id="{02D3AC05-0221-6EB8-BD21-6A4CE05CB772}"/>
                  </a:ext>
                </a:extLst>
              </p14:cNvPr>
              <p14:cNvContentPartPr/>
              <p14:nvPr/>
            </p14:nvContentPartPr>
            <p14:xfrm>
              <a:off x="9210064" y="4338056"/>
              <a:ext cx="75960" cy="105480"/>
            </p14:xfrm>
          </p:contentPart>
        </mc:Choice>
        <mc:Fallback xmlns="">
          <p:pic>
            <p:nvPicPr>
              <p:cNvPr id="61" name="Ink 60">
                <a:extLst>
                  <a:ext uri="{FF2B5EF4-FFF2-40B4-BE49-F238E27FC236}">
                    <a16:creationId xmlns:a16="http://schemas.microsoft.com/office/drawing/2014/main" id="{02D3AC05-0221-6EB8-BD21-6A4CE05CB772}"/>
                  </a:ext>
                </a:extLst>
              </p:cNvPr>
              <p:cNvPicPr/>
              <p:nvPr/>
            </p:nvPicPr>
            <p:blipFill>
              <a:blip r:embed="rId137"/>
              <a:stretch>
                <a:fillRect/>
              </a:stretch>
            </p:blipFill>
            <p:spPr>
              <a:xfrm>
                <a:off x="9201064" y="4329056"/>
                <a:ext cx="93600" cy="123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8">
            <p14:nvContentPartPr>
              <p14:cNvPr id="100" name="Ink 99">
                <a:extLst>
                  <a:ext uri="{FF2B5EF4-FFF2-40B4-BE49-F238E27FC236}">
                    <a16:creationId xmlns:a16="http://schemas.microsoft.com/office/drawing/2014/main" id="{2AE0B034-721B-8DB7-EBCA-2E5436CF85BF}"/>
                  </a:ext>
                </a:extLst>
              </p14:cNvPr>
              <p14:cNvContentPartPr/>
              <p14:nvPr/>
            </p14:nvContentPartPr>
            <p14:xfrm>
              <a:off x="9249664" y="4140776"/>
              <a:ext cx="8640" cy="38520"/>
            </p14:xfrm>
          </p:contentPart>
        </mc:Choice>
        <mc:Fallback xmlns="">
          <p:pic>
            <p:nvPicPr>
              <p:cNvPr id="100" name="Ink 99">
                <a:extLst>
                  <a:ext uri="{FF2B5EF4-FFF2-40B4-BE49-F238E27FC236}">
                    <a16:creationId xmlns:a16="http://schemas.microsoft.com/office/drawing/2014/main" id="{2AE0B034-721B-8DB7-EBCA-2E5436CF85BF}"/>
                  </a:ext>
                </a:extLst>
              </p:cNvPr>
              <p:cNvPicPr/>
              <p:nvPr/>
            </p:nvPicPr>
            <p:blipFill>
              <a:blip r:embed="rId139"/>
              <a:stretch>
                <a:fillRect/>
              </a:stretch>
            </p:blipFill>
            <p:spPr>
              <a:xfrm>
                <a:off x="9241024" y="4132136"/>
                <a:ext cx="26280" cy="56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0">
            <p14:nvContentPartPr>
              <p14:cNvPr id="103" name="Ink 102">
                <a:extLst>
                  <a:ext uri="{FF2B5EF4-FFF2-40B4-BE49-F238E27FC236}">
                    <a16:creationId xmlns:a16="http://schemas.microsoft.com/office/drawing/2014/main" id="{2EE72EA4-A47A-D145-DD80-0F4BFDF24EBC}"/>
                  </a:ext>
                </a:extLst>
              </p14:cNvPr>
              <p14:cNvContentPartPr/>
              <p14:nvPr/>
            </p14:nvContentPartPr>
            <p14:xfrm>
              <a:off x="9414544" y="4797056"/>
              <a:ext cx="20160" cy="15480"/>
            </p14:xfrm>
          </p:contentPart>
        </mc:Choice>
        <mc:Fallback xmlns="">
          <p:pic>
            <p:nvPicPr>
              <p:cNvPr id="103" name="Ink 102">
                <a:extLst>
                  <a:ext uri="{FF2B5EF4-FFF2-40B4-BE49-F238E27FC236}">
                    <a16:creationId xmlns:a16="http://schemas.microsoft.com/office/drawing/2014/main" id="{2EE72EA4-A47A-D145-DD80-0F4BFDF24EBC}"/>
                  </a:ext>
                </a:extLst>
              </p:cNvPr>
              <p:cNvPicPr/>
              <p:nvPr/>
            </p:nvPicPr>
            <p:blipFill>
              <a:blip r:embed="rId141"/>
              <a:stretch>
                <a:fillRect/>
              </a:stretch>
            </p:blipFill>
            <p:spPr>
              <a:xfrm>
                <a:off x="9405904" y="4788416"/>
                <a:ext cx="37800" cy="33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2">
            <p14:nvContentPartPr>
              <p14:cNvPr id="104" name="Ink 103">
                <a:extLst>
                  <a:ext uri="{FF2B5EF4-FFF2-40B4-BE49-F238E27FC236}">
                    <a16:creationId xmlns:a16="http://schemas.microsoft.com/office/drawing/2014/main" id="{74AB8EFB-5397-FD22-C6B6-98BB23B010DF}"/>
                  </a:ext>
                </a:extLst>
              </p14:cNvPr>
              <p14:cNvContentPartPr/>
              <p14:nvPr/>
            </p14:nvContentPartPr>
            <p14:xfrm>
              <a:off x="9338584" y="4691576"/>
              <a:ext cx="344880" cy="1829160"/>
            </p14:xfrm>
          </p:contentPart>
        </mc:Choice>
        <mc:Fallback xmlns="">
          <p:pic>
            <p:nvPicPr>
              <p:cNvPr id="104" name="Ink 103">
                <a:extLst>
                  <a:ext uri="{FF2B5EF4-FFF2-40B4-BE49-F238E27FC236}">
                    <a16:creationId xmlns:a16="http://schemas.microsoft.com/office/drawing/2014/main" id="{74AB8EFB-5397-FD22-C6B6-98BB23B010DF}"/>
                  </a:ext>
                </a:extLst>
              </p:cNvPr>
              <p:cNvPicPr/>
              <p:nvPr/>
            </p:nvPicPr>
            <p:blipFill>
              <a:blip r:embed="rId143"/>
              <a:stretch>
                <a:fillRect/>
              </a:stretch>
            </p:blipFill>
            <p:spPr>
              <a:xfrm>
                <a:off x="9329944" y="4682576"/>
                <a:ext cx="362520" cy="1846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4">
            <p14:nvContentPartPr>
              <p14:cNvPr id="105" name="Ink 104">
                <a:extLst>
                  <a:ext uri="{FF2B5EF4-FFF2-40B4-BE49-F238E27FC236}">
                    <a16:creationId xmlns:a16="http://schemas.microsoft.com/office/drawing/2014/main" id="{2AE6DAE0-C8EC-A16E-8569-BC80079A683F}"/>
                  </a:ext>
                </a:extLst>
              </p14:cNvPr>
              <p14:cNvContentPartPr/>
              <p14:nvPr/>
            </p14:nvContentPartPr>
            <p14:xfrm>
              <a:off x="9334984" y="4681856"/>
              <a:ext cx="127080" cy="36000"/>
            </p14:xfrm>
          </p:contentPart>
        </mc:Choice>
        <mc:Fallback xmlns="">
          <p:pic>
            <p:nvPicPr>
              <p:cNvPr id="105" name="Ink 104">
                <a:extLst>
                  <a:ext uri="{FF2B5EF4-FFF2-40B4-BE49-F238E27FC236}">
                    <a16:creationId xmlns:a16="http://schemas.microsoft.com/office/drawing/2014/main" id="{2AE6DAE0-C8EC-A16E-8569-BC80079A683F}"/>
                  </a:ext>
                </a:extLst>
              </p:cNvPr>
              <p:cNvPicPr/>
              <p:nvPr/>
            </p:nvPicPr>
            <p:blipFill>
              <a:blip r:embed="rId145"/>
              <a:stretch>
                <a:fillRect/>
              </a:stretch>
            </p:blipFill>
            <p:spPr>
              <a:xfrm>
                <a:off x="9325984" y="4673216"/>
                <a:ext cx="144720" cy="53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6">
            <p14:nvContentPartPr>
              <p14:cNvPr id="106" name="Ink 105">
                <a:extLst>
                  <a:ext uri="{FF2B5EF4-FFF2-40B4-BE49-F238E27FC236}">
                    <a16:creationId xmlns:a16="http://schemas.microsoft.com/office/drawing/2014/main" id="{9CE265D6-D08D-DB2A-C09A-7367C02ACEE7}"/>
                  </a:ext>
                </a:extLst>
              </p14:cNvPr>
              <p14:cNvContentPartPr/>
              <p14:nvPr/>
            </p14:nvContentPartPr>
            <p14:xfrm>
              <a:off x="9754024" y="6329936"/>
              <a:ext cx="136440" cy="133920"/>
            </p14:xfrm>
          </p:contentPart>
        </mc:Choice>
        <mc:Fallback xmlns="">
          <p:pic>
            <p:nvPicPr>
              <p:cNvPr id="106" name="Ink 105">
                <a:extLst>
                  <a:ext uri="{FF2B5EF4-FFF2-40B4-BE49-F238E27FC236}">
                    <a16:creationId xmlns:a16="http://schemas.microsoft.com/office/drawing/2014/main" id="{9CE265D6-D08D-DB2A-C09A-7367C02ACEE7}"/>
                  </a:ext>
                </a:extLst>
              </p:cNvPr>
              <p:cNvPicPr/>
              <p:nvPr/>
            </p:nvPicPr>
            <p:blipFill>
              <a:blip r:embed="rId147"/>
              <a:stretch>
                <a:fillRect/>
              </a:stretch>
            </p:blipFill>
            <p:spPr>
              <a:xfrm>
                <a:off x="9745384" y="6321296"/>
                <a:ext cx="154080" cy="151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8">
            <p14:nvContentPartPr>
              <p14:cNvPr id="107" name="Ink 106">
                <a:extLst>
                  <a:ext uri="{FF2B5EF4-FFF2-40B4-BE49-F238E27FC236}">
                    <a16:creationId xmlns:a16="http://schemas.microsoft.com/office/drawing/2014/main" id="{DCCF5C22-ED15-2168-E433-BD8BACF2C7EA}"/>
                  </a:ext>
                </a:extLst>
              </p14:cNvPr>
              <p14:cNvContentPartPr/>
              <p14:nvPr/>
            </p14:nvContentPartPr>
            <p14:xfrm>
              <a:off x="9862744" y="6250736"/>
              <a:ext cx="69480" cy="146520"/>
            </p14:xfrm>
          </p:contentPart>
        </mc:Choice>
        <mc:Fallback xmlns="">
          <p:pic>
            <p:nvPicPr>
              <p:cNvPr id="107" name="Ink 106">
                <a:extLst>
                  <a:ext uri="{FF2B5EF4-FFF2-40B4-BE49-F238E27FC236}">
                    <a16:creationId xmlns:a16="http://schemas.microsoft.com/office/drawing/2014/main" id="{DCCF5C22-ED15-2168-E433-BD8BACF2C7EA}"/>
                  </a:ext>
                </a:extLst>
              </p:cNvPr>
              <p:cNvPicPr/>
              <p:nvPr/>
            </p:nvPicPr>
            <p:blipFill>
              <a:blip r:embed="rId149"/>
              <a:stretch>
                <a:fillRect/>
              </a:stretch>
            </p:blipFill>
            <p:spPr>
              <a:xfrm>
                <a:off x="9853744" y="6242096"/>
                <a:ext cx="87120" cy="164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0">
            <p14:nvContentPartPr>
              <p14:cNvPr id="108" name="Ink 107">
                <a:extLst>
                  <a:ext uri="{FF2B5EF4-FFF2-40B4-BE49-F238E27FC236}">
                    <a16:creationId xmlns:a16="http://schemas.microsoft.com/office/drawing/2014/main" id="{F820BE80-07BD-C5B4-B424-6CEA8A56556F}"/>
                  </a:ext>
                </a:extLst>
              </p14:cNvPr>
              <p14:cNvContentPartPr/>
              <p14:nvPr/>
            </p14:nvContentPartPr>
            <p14:xfrm>
              <a:off x="9953464" y="6289976"/>
              <a:ext cx="102960" cy="83520"/>
            </p14:xfrm>
          </p:contentPart>
        </mc:Choice>
        <mc:Fallback xmlns="">
          <p:pic>
            <p:nvPicPr>
              <p:cNvPr id="108" name="Ink 107">
                <a:extLst>
                  <a:ext uri="{FF2B5EF4-FFF2-40B4-BE49-F238E27FC236}">
                    <a16:creationId xmlns:a16="http://schemas.microsoft.com/office/drawing/2014/main" id="{F820BE80-07BD-C5B4-B424-6CEA8A56556F}"/>
                  </a:ext>
                </a:extLst>
              </p:cNvPr>
              <p:cNvPicPr/>
              <p:nvPr/>
            </p:nvPicPr>
            <p:blipFill>
              <a:blip r:embed="rId151"/>
              <a:stretch>
                <a:fillRect/>
              </a:stretch>
            </p:blipFill>
            <p:spPr>
              <a:xfrm>
                <a:off x="9944464" y="6280976"/>
                <a:ext cx="120600" cy="101160"/>
              </a:xfrm>
              <a:prstGeom prst="rect">
                <a:avLst/>
              </a:prstGeom>
            </p:spPr>
          </p:pic>
        </mc:Fallback>
      </mc:AlternateContent>
      <p:grpSp>
        <p:nvGrpSpPr>
          <p:cNvPr id="116" name="Group 115">
            <a:extLst>
              <a:ext uri="{FF2B5EF4-FFF2-40B4-BE49-F238E27FC236}">
                <a16:creationId xmlns:a16="http://schemas.microsoft.com/office/drawing/2014/main" id="{C3E4E2FE-0967-09AF-4857-B26B6A49EA91}"/>
              </a:ext>
            </a:extLst>
          </p:cNvPr>
          <p:cNvGrpSpPr/>
          <p:nvPr/>
        </p:nvGrpSpPr>
        <p:grpSpPr>
          <a:xfrm>
            <a:off x="10323904" y="5603096"/>
            <a:ext cx="889920" cy="587880"/>
            <a:chOff x="10323904" y="5603096"/>
            <a:chExt cx="889920" cy="587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52">
              <p14:nvContentPartPr>
                <p14:cNvPr id="109" name="Ink 108">
                  <a:extLst>
                    <a:ext uri="{FF2B5EF4-FFF2-40B4-BE49-F238E27FC236}">
                      <a16:creationId xmlns:a16="http://schemas.microsoft.com/office/drawing/2014/main" id="{0400F460-7D3A-E6B0-F76D-E9B25DF2993A}"/>
                    </a:ext>
                  </a:extLst>
                </p14:cNvPr>
                <p14:cNvContentPartPr/>
                <p14:nvPr/>
              </p14:nvContentPartPr>
              <p14:xfrm>
                <a:off x="10323904" y="5947616"/>
                <a:ext cx="210960" cy="243360"/>
              </p14:xfrm>
            </p:contentPart>
          </mc:Choice>
          <mc:Fallback xmlns="">
            <p:pic>
              <p:nvPicPr>
                <p:cNvPr id="109" name="Ink 108">
                  <a:extLst>
                    <a:ext uri="{FF2B5EF4-FFF2-40B4-BE49-F238E27FC236}">
                      <a16:creationId xmlns:a16="http://schemas.microsoft.com/office/drawing/2014/main" id="{0400F460-7D3A-E6B0-F76D-E9B25DF2993A}"/>
                    </a:ext>
                  </a:extLst>
                </p:cNvPr>
                <p:cNvPicPr/>
                <p:nvPr/>
              </p:nvPicPr>
              <p:blipFill>
                <a:blip r:embed="rId153"/>
                <a:stretch>
                  <a:fillRect/>
                </a:stretch>
              </p:blipFill>
              <p:spPr>
                <a:xfrm>
                  <a:off x="10315264" y="5938976"/>
                  <a:ext cx="228600" cy="26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4">
              <p14:nvContentPartPr>
                <p14:cNvPr id="110" name="Ink 109">
                  <a:extLst>
                    <a:ext uri="{FF2B5EF4-FFF2-40B4-BE49-F238E27FC236}">
                      <a16:creationId xmlns:a16="http://schemas.microsoft.com/office/drawing/2014/main" id="{868B5C5F-D533-4A75-5205-2E6AB7BFB80B}"/>
                    </a:ext>
                  </a:extLst>
                </p14:cNvPr>
                <p14:cNvContentPartPr/>
                <p14:nvPr/>
              </p14:nvContentPartPr>
              <p14:xfrm>
                <a:off x="10552504" y="5886776"/>
                <a:ext cx="127800" cy="183600"/>
              </p14:xfrm>
            </p:contentPart>
          </mc:Choice>
          <mc:Fallback xmlns="">
            <p:pic>
              <p:nvPicPr>
                <p:cNvPr id="110" name="Ink 109">
                  <a:extLst>
                    <a:ext uri="{FF2B5EF4-FFF2-40B4-BE49-F238E27FC236}">
                      <a16:creationId xmlns:a16="http://schemas.microsoft.com/office/drawing/2014/main" id="{868B5C5F-D533-4A75-5205-2E6AB7BFB80B}"/>
                    </a:ext>
                  </a:extLst>
                </p:cNvPr>
                <p:cNvPicPr/>
                <p:nvPr/>
              </p:nvPicPr>
              <p:blipFill>
                <a:blip r:embed="rId155"/>
                <a:stretch>
                  <a:fillRect/>
                </a:stretch>
              </p:blipFill>
              <p:spPr>
                <a:xfrm>
                  <a:off x="10543504" y="5877776"/>
                  <a:ext cx="145440" cy="20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6">
              <p14:nvContentPartPr>
                <p14:cNvPr id="111" name="Ink 110">
                  <a:extLst>
                    <a:ext uri="{FF2B5EF4-FFF2-40B4-BE49-F238E27FC236}">
                      <a16:creationId xmlns:a16="http://schemas.microsoft.com/office/drawing/2014/main" id="{A79EE76F-E112-0E26-EFB3-5FDE25518FDA}"/>
                    </a:ext>
                  </a:extLst>
                </p14:cNvPr>
                <p14:cNvContentPartPr/>
                <p14:nvPr/>
              </p14:nvContentPartPr>
              <p14:xfrm>
                <a:off x="10733944" y="5656016"/>
                <a:ext cx="479880" cy="293400"/>
              </p14:xfrm>
            </p:contentPart>
          </mc:Choice>
          <mc:Fallback xmlns="">
            <p:pic>
              <p:nvPicPr>
                <p:cNvPr id="111" name="Ink 110">
                  <a:extLst>
                    <a:ext uri="{FF2B5EF4-FFF2-40B4-BE49-F238E27FC236}">
                      <a16:creationId xmlns:a16="http://schemas.microsoft.com/office/drawing/2014/main" id="{A79EE76F-E112-0E26-EFB3-5FDE25518FDA}"/>
                    </a:ext>
                  </a:extLst>
                </p:cNvPr>
                <p:cNvPicPr/>
                <p:nvPr/>
              </p:nvPicPr>
              <p:blipFill>
                <a:blip r:embed="rId157"/>
                <a:stretch>
                  <a:fillRect/>
                </a:stretch>
              </p:blipFill>
              <p:spPr>
                <a:xfrm>
                  <a:off x="10724944" y="5647016"/>
                  <a:ext cx="497520" cy="31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8">
              <p14:nvContentPartPr>
                <p14:cNvPr id="115" name="Ink 114">
                  <a:extLst>
                    <a:ext uri="{FF2B5EF4-FFF2-40B4-BE49-F238E27FC236}">
                      <a16:creationId xmlns:a16="http://schemas.microsoft.com/office/drawing/2014/main" id="{B17015F2-ADF3-3A07-5AED-84D43C38319C}"/>
                    </a:ext>
                  </a:extLst>
                </p14:cNvPr>
                <p14:cNvContentPartPr/>
                <p14:nvPr/>
              </p14:nvContentPartPr>
              <p14:xfrm>
                <a:off x="11033104" y="5603096"/>
                <a:ext cx="29160" cy="125280"/>
              </p14:xfrm>
            </p:contentPart>
          </mc:Choice>
          <mc:Fallback xmlns="">
            <p:pic>
              <p:nvPicPr>
                <p:cNvPr id="115" name="Ink 114">
                  <a:extLst>
                    <a:ext uri="{FF2B5EF4-FFF2-40B4-BE49-F238E27FC236}">
                      <a16:creationId xmlns:a16="http://schemas.microsoft.com/office/drawing/2014/main" id="{B17015F2-ADF3-3A07-5AED-84D43C38319C}"/>
                    </a:ext>
                  </a:extLst>
                </p:cNvPr>
                <p:cNvPicPr/>
                <p:nvPr/>
              </p:nvPicPr>
              <p:blipFill>
                <a:blip r:embed="rId159"/>
                <a:stretch>
                  <a:fillRect/>
                </a:stretch>
              </p:blipFill>
              <p:spPr>
                <a:xfrm>
                  <a:off x="11024104" y="5594456"/>
                  <a:ext cx="46800" cy="1429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D491E3A7-4AA1-89C1-19DA-167833C20616}"/>
              </a:ext>
            </a:extLst>
          </p:cNvPr>
          <p:cNvGrpSpPr/>
          <p:nvPr/>
        </p:nvGrpSpPr>
        <p:grpSpPr>
          <a:xfrm>
            <a:off x="6460744" y="4974536"/>
            <a:ext cx="2190600" cy="1704240"/>
            <a:chOff x="6460744" y="4974536"/>
            <a:chExt cx="2190600" cy="17042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60">
              <p14:nvContentPartPr>
                <p14:cNvPr id="88" name="Ink 87">
                  <a:extLst>
                    <a:ext uri="{FF2B5EF4-FFF2-40B4-BE49-F238E27FC236}">
                      <a16:creationId xmlns:a16="http://schemas.microsoft.com/office/drawing/2014/main" id="{0A64DE12-81BB-E935-58B2-121C2BB0CB8E}"/>
                    </a:ext>
                  </a:extLst>
                </p14:cNvPr>
                <p14:cNvContentPartPr/>
                <p14:nvPr/>
              </p14:nvContentPartPr>
              <p14:xfrm>
                <a:off x="6460744" y="5108096"/>
                <a:ext cx="254160" cy="219960"/>
              </p14:xfrm>
            </p:contentPart>
          </mc:Choice>
          <mc:Fallback xmlns="">
            <p:pic>
              <p:nvPicPr>
                <p:cNvPr id="88" name="Ink 87">
                  <a:extLst>
                    <a:ext uri="{FF2B5EF4-FFF2-40B4-BE49-F238E27FC236}">
                      <a16:creationId xmlns:a16="http://schemas.microsoft.com/office/drawing/2014/main" id="{0A64DE12-81BB-E935-58B2-121C2BB0CB8E}"/>
                    </a:ext>
                  </a:extLst>
                </p:cNvPr>
                <p:cNvPicPr/>
                <p:nvPr/>
              </p:nvPicPr>
              <p:blipFill>
                <a:blip r:embed="rId161"/>
                <a:stretch>
                  <a:fillRect/>
                </a:stretch>
              </p:blipFill>
              <p:spPr>
                <a:xfrm>
                  <a:off x="6451744" y="5099456"/>
                  <a:ext cx="271800" cy="23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2">
              <p14:nvContentPartPr>
                <p14:cNvPr id="86" name="Ink 85">
                  <a:extLst>
                    <a:ext uri="{FF2B5EF4-FFF2-40B4-BE49-F238E27FC236}">
                      <a16:creationId xmlns:a16="http://schemas.microsoft.com/office/drawing/2014/main" id="{33E05B49-C64C-638A-0255-4F9F26E9F62F}"/>
                    </a:ext>
                  </a:extLst>
                </p14:cNvPr>
                <p14:cNvContentPartPr/>
                <p14:nvPr/>
              </p14:nvContentPartPr>
              <p14:xfrm>
                <a:off x="7829104" y="4974536"/>
                <a:ext cx="278280" cy="245160"/>
              </p14:xfrm>
            </p:contentPart>
          </mc:Choice>
          <mc:Fallback xmlns="">
            <p:pic>
              <p:nvPicPr>
                <p:cNvPr id="86" name="Ink 85">
                  <a:extLst>
                    <a:ext uri="{FF2B5EF4-FFF2-40B4-BE49-F238E27FC236}">
                      <a16:creationId xmlns:a16="http://schemas.microsoft.com/office/drawing/2014/main" id="{33E05B49-C64C-638A-0255-4F9F26E9F62F}"/>
                    </a:ext>
                  </a:extLst>
                </p:cNvPr>
                <p:cNvPicPr/>
                <p:nvPr/>
              </p:nvPicPr>
              <p:blipFill>
                <a:blip r:embed="rId163"/>
                <a:stretch>
                  <a:fillRect/>
                </a:stretch>
              </p:blipFill>
              <p:spPr>
                <a:xfrm>
                  <a:off x="7820104" y="4965896"/>
                  <a:ext cx="295920" cy="26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4">
              <p14:nvContentPartPr>
                <p14:cNvPr id="87" name="Ink 86">
                  <a:extLst>
                    <a:ext uri="{FF2B5EF4-FFF2-40B4-BE49-F238E27FC236}">
                      <a16:creationId xmlns:a16="http://schemas.microsoft.com/office/drawing/2014/main" id="{00095520-3F09-9213-8F20-F862A08732FB}"/>
                    </a:ext>
                  </a:extLst>
                </p14:cNvPr>
                <p14:cNvContentPartPr/>
                <p14:nvPr/>
              </p14:nvContentPartPr>
              <p14:xfrm>
                <a:off x="7118464" y="5392136"/>
                <a:ext cx="219240" cy="196560"/>
              </p14:xfrm>
            </p:contentPart>
          </mc:Choice>
          <mc:Fallback xmlns="">
            <p:pic>
              <p:nvPicPr>
                <p:cNvPr id="87" name="Ink 86">
                  <a:extLst>
                    <a:ext uri="{FF2B5EF4-FFF2-40B4-BE49-F238E27FC236}">
                      <a16:creationId xmlns:a16="http://schemas.microsoft.com/office/drawing/2014/main" id="{00095520-3F09-9213-8F20-F862A08732FB}"/>
                    </a:ext>
                  </a:extLst>
                </p:cNvPr>
                <p:cNvPicPr/>
                <p:nvPr/>
              </p:nvPicPr>
              <p:blipFill>
                <a:blip r:embed="rId165"/>
                <a:stretch>
                  <a:fillRect/>
                </a:stretch>
              </p:blipFill>
              <p:spPr>
                <a:xfrm>
                  <a:off x="7109824" y="5383496"/>
                  <a:ext cx="236880" cy="21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6">
              <p14:nvContentPartPr>
                <p14:cNvPr id="89" name="Ink 88">
                  <a:extLst>
                    <a:ext uri="{FF2B5EF4-FFF2-40B4-BE49-F238E27FC236}">
                      <a16:creationId xmlns:a16="http://schemas.microsoft.com/office/drawing/2014/main" id="{23E2356C-8843-5B14-D103-47CF60F2DC45}"/>
                    </a:ext>
                  </a:extLst>
                </p14:cNvPr>
                <p14:cNvContentPartPr/>
                <p14:nvPr/>
              </p14:nvContentPartPr>
              <p14:xfrm>
                <a:off x="7491784" y="5309696"/>
                <a:ext cx="280800" cy="463320"/>
              </p14:xfrm>
            </p:contentPart>
          </mc:Choice>
          <mc:Fallback xmlns="">
            <p:pic>
              <p:nvPicPr>
                <p:cNvPr id="89" name="Ink 88">
                  <a:extLst>
                    <a:ext uri="{FF2B5EF4-FFF2-40B4-BE49-F238E27FC236}">
                      <a16:creationId xmlns:a16="http://schemas.microsoft.com/office/drawing/2014/main" id="{23E2356C-8843-5B14-D103-47CF60F2DC45}"/>
                    </a:ext>
                  </a:extLst>
                </p:cNvPr>
                <p:cNvPicPr/>
                <p:nvPr/>
              </p:nvPicPr>
              <p:blipFill>
                <a:blip r:embed="rId167"/>
                <a:stretch>
                  <a:fillRect/>
                </a:stretch>
              </p:blipFill>
              <p:spPr>
                <a:xfrm>
                  <a:off x="7482784" y="5300696"/>
                  <a:ext cx="298440" cy="48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8">
              <p14:nvContentPartPr>
                <p14:cNvPr id="90" name="Ink 89">
                  <a:extLst>
                    <a:ext uri="{FF2B5EF4-FFF2-40B4-BE49-F238E27FC236}">
                      <a16:creationId xmlns:a16="http://schemas.microsoft.com/office/drawing/2014/main" id="{CD5CAE26-2B2D-3584-19E5-2ED60D3A8D4D}"/>
                    </a:ext>
                  </a:extLst>
                </p14:cNvPr>
                <p14:cNvContentPartPr/>
                <p14:nvPr/>
              </p14:nvContentPartPr>
              <p14:xfrm>
                <a:off x="7776904" y="5994776"/>
                <a:ext cx="60120" cy="146520"/>
              </p14:xfrm>
            </p:contentPart>
          </mc:Choice>
          <mc:Fallback xmlns="">
            <p:pic>
              <p:nvPicPr>
                <p:cNvPr id="90" name="Ink 89">
                  <a:extLst>
                    <a:ext uri="{FF2B5EF4-FFF2-40B4-BE49-F238E27FC236}">
                      <a16:creationId xmlns:a16="http://schemas.microsoft.com/office/drawing/2014/main" id="{CD5CAE26-2B2D-3584-19E5-2ED60D3A8D4D}"/>
                    </a:ext>
                  </a:extLst>
                </p:cNvPr>
                <p:cNvPicPr/>
                <p:nvPr/>
              </p:nvPicPr>
              <p:blipFill>
                <a:blip r:embed="rId169"/>
                <a:stretch>
                  <a:fillRect/>
                </a:stretch>
              </p:blipFill>
              <p:spPr>
                <a:xfrm>
                  <a:off x="7768264" y="5986136"/>
                  <a:ext cx="77760" cy="16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0">
              <p14:nvContentPartPr>
                <p14:cNvPr id="91" name="Ink 90">
                  <a:extLst>
                    <a:ext uri="{FF2B5EF4-FFF2-40B4-BE49-F238E27FC236}">
                      <a16:creationId xmlns:a16="http://schemas.microsoft.com/office/drawing/2014/main" id="{40A3BA2C-C4DF-0E65-E074-0507C09EED84}"/>
                    </a:ext>
                  </a:extLst>
                </p14:cNvPr>
                <p14:cNvContentPartPr/>
                <p14:nvPr/>
              </p14:nvContentPartPr>
              <p14:xfrm>
                <a:off x="7797424" y="5915936"/>
                <a:ext cx="161280" cy="189720"/>
              </p14:xfrm>
            </p:contentPart>
          </mc:Choice>
          <mc:Fallback xmlns="">
            <p:pic>
              <p:nvPicPr>
                <p:cNvPr id="91" name="Ink 90">
                  <a:extLst>
                    <a:ext uri="{FF2B5EF4-FFF2-40B4-BE49-F238E27FC236}">
                      <a16:creationId xmlns:a16="http://schemas.microsoft.com/office/drawing/2014/main" id="{40A3BA2C-C4DF-0E65-E074-0507C09EED84}"/>
                    </a:ext>
                  </a:extLst>
                </p:cNvPr>
                <p:cNvPicPr/>
                <p:nvPr/>
              </p:nvPicPr>
              <p:blipFill>
                <a:blip r:embed="rId171"/>
                <a:stretch>
                  <a:fillRect/>
                </a:stretch>
              </p:blipFill>
              <p:spPr>
                <a:xfrm>
                  <a:off x="7788784" y="5906936"/>
                  <a:ext cx="178920" cy="20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2">
              <p14:nvContentPartPr>
                <p14:cNvPr id="92" name="Ink 91">
                  <a:extLst>
                    <a:ext uri="{FF2B5EF4-FFF2-40B4-BE49-F238E27FC236}">
                      <a16:creationId xmlns:a16="http://schemas.microsoft.com/office/drawing/2014/main" id="{72D6C50A-B15E-847D-858B-0F67DCBD5B9D}"/>
                    </a:ext>
                  </a:extLst>
                </p14:cNvPr>
                <p14:cNvContentPartPr/>
                <p14:nvPr/>
              </p14:nvContentPartPr>
              <p14:xfrm>
                <a:off x="7993264" y="5822696"/>
                <a:ext cx="117720" cy="187920"/>
              </p14:xfrm>
            </p:contentPart>
          </mc:Choice>
          <mc:Fallback xmlns="">
            <p:pic>
              <p:nvPicPr>
                <p:cNvPr id="92" name="Ink 91">
                  <a:extLst>
                    <a:ext uri="{FF2B5EF4-FFF2-40B4-BE49-F238E27FC236}">
                      <a16:creationId xmlns:a16="http://schemas.microsoft.com/office/drawing/2014/main" id="{72D6C50A-B15E-847D-858B-0F67DCBD5B9D}"/>
                    </a:ext>
                  </a:extLst>
                </p:cNvPr>
                <p:cNvPicPr/>
                <p:nvPr/>
              </p:nvPicPr>
              <p:blipFill>
                <a:blip r:embed="rId173"/>
                <a:stretch>
                  <a:fillRect/>
                </a:stretch>
              </p:blipFill>
              <p:spPr>
                <a:xfrm>
                  <a:off x="7984624" y="5813696"/>
                  <a:ext cx="135360" cy="20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4">
              <p14:nvContentPartPr>
                <p14:cNvPr id="93" name="Ink 92">
                  <a:extLst>
                    <a:ext uri="{FF2B5EF4-FFF2-40B4-BE49-F238E27FC236}">
                      <a16:creationId xmlns:a16="http://schemas.microsoft.com/office/drawing/2014/main" id="{0B65DE0E-CBAF-124C-DE67-36E356AFBA61}"/>
                    </a:ext>
                  </a:extLst>
                </p14:cNvPr>
                <p14:cNvContentPartPr/>
                <p14:nvPr/>
              </p14:nvContentPartPr>
              <p14:xfrm>
                <a:off x="8143744" y="5578976"/>
                <a:ext cx="298080" cy="349920"/>
              </p14:xfrm>
            </p:contentPart>
          </mc:Choice>
          <mc:Fallback xmlns="">
            <p:pic>
              <p:nvPicPr>
                <p:cNvPr id="93" name="Ink 92">
                  <a:extLst>
                    <a:ext uri="{FF2B5EF4-FFF2-40B4-BE49-F238E27FC236}">
                      <a16:creationId xmlns:a16="http://schemas.microsoft.com/office/drawing/2014/main" id="{0B65DE0E-CBAF-124C-DE67-36E356AFBA61}"/>
                    </a:ext>
                  </a:extLst>
                </p:cNvPr>
                <p:cNvPicPr/>
                <p:nvPr/>
              </p:nvPicPr>
              <p:blipFill>
                <a:blip r:embed="rId175"/>
                <a:stretch>
                  <a:fillRect/>
                </a:stretch>
              </p:blipFill>
              <p:spPr>
                <a:xfrm>
                  <a:off x="8134744" y="5570336"/>
                  <a:ext cx="315720" cy="36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6">
              <p14:nvContentPartPr>
                <p14:cNvPr id="94" name="Ink 93">
                  <a:extLst>
                    <a:ext uri="{FF2B5EF4-FFF2-40B4-BE49-F238E27FC236}">
                      <a16:creationId xmlns:a16="http://schemas.microsoft.com/office/drawing/2014/main" id="{C3607CDA-CFD1-3EFA-5149-DC97C8A569CC}"/>
                    </a:ext>
                  </a:extLst>
                </p14:cNvPr>
                <p14:cNvContentPartPr/>
                <p14:nvPr/>
              </p14:nvContentPartPr>
              <p14:xfrm>
                <a:off x="8013064" y="6167936"/>
                <a:ext cx="259200" cy="254160"/>
              </p14:xfrm>
            </p:contentPart>
          </mc:Choice>
          <mc:Fallback xmlns="">
            <p:pic>
              <p:nvPicPr>
                <p:cNvPr id="94" name="Ink 93">
                  <a:extLst>
                    <a:ext uri="{FF2B5EF4-FFF2-40B4-BE49-F238E27FC236}">
                      <a16:creationId xmlns:a16="http://schemas.microsoft.com/office/drawing/2014/main" id="{C3607CDA-CFD1-3EFA-5149-DC97C8A569CC}"/>
                    </a:ext>
                  </a:extLst>
                </p:cNvPr>
                <p:cNvPicPr/>
                <p:nvPr/>
              </p:nvPicPr>
              <p:blipFill>
                <a:blip r:embed="rId177"/>
                <a:stretch>
                  <a:fillRect/>
                </a:stretch>
              </p:blipFill>
              <p:spPr>
                <a:xfrm>
                  <a:off x="8004424" y="6158936"/>
                  <a:ext cx="276840" cy="27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8">
              <p14:nvContentPartPr>
                <p14:cNvPr id="95" name="Ink 94">
                  <a:extLst>
                    <a:ext uri="{FF2B5EF4-FFF2-40B4-BE49-F238E27FC236}">
                      <a16:creationId xmlns:a16="http://schemas.microsoft.com/office/drawing/2014/main" id="{E0FBF32C-0A7F-BC36-8A39-F9991A7EB635}"/>
                    </a:ext>
                  </a:extLst>
                </p14:cNvPr>
                <p14:cNvContentPartPr/>
                <p14:nvPr/>
              </p14:nvContentPartPr>
              <p14:xfrm>
                <a:off x="8305384" y="5932856"/>
                <a:ext cx="345960" cy="261720"/>
              </p14:xfrm>
            </p:contentPart>
          </mc:Choice>
          <mc:Fallback xmlns="">
            <p:pic>
              <p:nvPicPr>
                <p:cNvPr id="95" name="Ink 94">
                  <a:extLst>
                    <a:ext uri="{FF2B5EF4-FFF2-40B4-BE49-F238E27FC236}">
                      <a16:creationId xmlns:a16="http://schemas.microsoft.com/office/drawing/2014/main" id="{E0FBF32C-0A7F-BC36-8A39-F9991A7EB635}"/>
                    </a:ext>
                  </a:extLst>
                </p:cNvPr>
                <p:cNvPicPr/>
                <p:nvPr/>
              </p:nvPicPr>
              <p:blipFill>
                <a:blip r:embed="rId179"/>
                <a:stretch>
                  <a:fillRect/>
                </a:stretch>
              </p:blipFill>
              <p:spPr>
                <a:xfrm>
                  <a:off x="8296384" y="5924216"/>
                  <a:ext cx="363600" cy="27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0">
              <p14:nvContentPartPr>
                <p14:cNvPr id="117" name="Ink 116">
                  <a:extLst>
                    <a:ext uri="{FF2B5EF4-FFF2-40B4-BE49-F238E27FC236}">
                      <a16:creationId xmlns:a16="http://schemas.microsoft.com/office/drawing/2014/main" id="{26548B5B-CA7B-4C23-0365-31F3F50E5D71}"/>
                    </a:ext>
                  </a:extLst>
                </p14:cNvPr>
                <p14:cNvContentPartPr/>
                <p14:nvPr/>
              </p14:nvContentPartPr>
              <p14:xfrm>
                <a:off x="6918664" y="5775176"/>
                <a:ext cx="77400" cy="237960"/>
              </p14:xfrm>
            </p:contentPart>
          </mc:Choice>
          <mc:Fallback xmlns="">
            <p:pic>
              <p:nvPicPr>
                <p:cNvPr id="117" name="Ink 116">
                  <a:extLst>
                    <a:ext uri="{FF2B5EF4-FFF2-40B4-BE49-F238E27FC236}">
                      <a16:creationId xmlns:a16="http://schemas.microsoft.com/office/drawing/2014/main" id="{26548B5B-CA7B-4C23-0365-31F3F50E5D71}"/>
                    </a:ext>
                  </a:extLst>
                </p:cNvPr>
                <p:cNvPicPr/>
                <p:nvPr/>
              </p:nvPicPr>
              <p:blipFill>
                <a:blip r:embed="rId181"/>
                <a:stretch>
                  <a:fillRect/>
                </a:stretch>
              </p:blipFill>
              <p:spPr>
                <a:xfrm>
                  <a:off x="6910024" y="5766176"/>
                  <a:ext cx="95040" cy="25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2">
              <p14:nvContentPartPr>
                <p14:cNvPr id="118" name="Ink 117">
                  <a:extLst>
                    <a:ext uri="{FF2B5EF4-FFF2-40B4-BE49-F238E27FC236}">
                      <a16:creationId xmlns:a16="http://schemas.microsoft.com/office/drawing/2014/main" id="{0E2140BA-0E93-0F3E-42B7-093690D09062}"/>
                    </a:ext>
                  </a:extLst>
                </p14:cNvPr>
                <p14:cNvContentPartPr/>
                <p14:nvPr/>
              </p14:nvContentPartPr>
              <p14:xfrm>
                <a:off x="6623464" y="6140936"/>
                <a:ext cx="347760" cy="195120"/>
              </p14:xfrm>
            </p:contentPart>
          </mc:Choice>
          <mc:Fallback xmlns="">
            <p:pic>
              <p:nvPicPr>
                <p:cNvPr id="118" name="Ink 117">
                  <a:extLst>
                    <a:ext uri="{FF2B5EF4-FFF2-40B4-BE49-F238E27FC236}">
                      <a16:creationId xmlns:a16="http://schemas.microsoft.com/office/drawing/2014/main" id="{0E2140BA-0E93-0F3E-42B7-093690D09062}"/>
                    </a:ext>
                  </a:extLst>
                </p:cNvPr>
                <p:cNvPicPr/>
                <p:nvPr/>
              </p:nvPicPr>
              <p:blipFill>
                <a:blip r:embed="rId183"/>
                <a:stretch>
                  <a:fillRect/>
                </a:stretch>
              </p:blipFill>
              <p:spPr>
                <a:xfrm>
                  <a:off x="6614824" y="6131936"/>
                  <a:ext cx="365400" cy="21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4">
              <p14:nvContentPartPr>
                <p14:cNvPr id="119" name="Ink 118">
                  <a:extLst>
                    <a:ext uri="{FF2B5EF4-FFF2-40B4-BE49-F238E27FC236}">
                      <a16:creationId xmlns:a16="http://schemas.microsoft.com/office/drawing/2014/main" id="{576C39DA-EBF0-C8C4-50B1-DA5002EFADDC}"/>
                    </a:ext>
                  </a:extLst>
                </p14:cNvPr>
                <p14:cNvContentPartPr/>
                <p14:nvPr/>
              </p14:nvContentPartPr>
              <p14:xfrm>
                <a:off x="6901744" y="6159656"/>
                <a:ext cx="6840" cy="2880"/>
              </p14:xfrm>
            </p:contentPart>
          </mc:Choice>
          <mc:Fallback xmlns="">
            <p:pic>
              <p:nvPicPr>
                <p:cNvPr id="119" name="Ink 118">
                  <a:extLst>
                    <a:ext uri="{FF2B5EF4-FFF2-40B4-BE49-F238E27FC236}">
                      <a16:creationId xmlns:a16="http://schemas.microsoft.com/office/drawing/2014/main" id="{576C39DA-EBF0-C8C4-50B1-DA5002EFADDC}"/>
                    </a:ext>
                  </a:extLst>
                </p:cNvPr>
                <p:cNvPicPr/>
                <p:nvPr/>
              </p:nvPicPr>
              <p:blipFill>
                <a:blip r:embed="rId185"/>
                <a:stretch>
                  <a:fillRect/>
                </a:stretch>
              </p:blipFill>
              <p:spPr>
                <a:xfrm>
                  <a:off x="6892744" y="6150656"/>
                  <a:ext cx="24480" cy="2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6">
              <p14:nvContentPartPr>
                <p14:cNvPr id="120" name="Ink 119">
                  <a:extLst>
                    <a:ext uri="{FF2B5EF4-FFF2-40B4-BE49-F238E27FC236}">
                      <a16:creationId xmlns:a16="http://schemas.microsoft.com/office/drawing/2014/main" id="{A2EEF52A-A322-DAD4-5AD1-48071DABC3FA}"/>
                    </a:ext>
                  </a:extLst>
                </p14:cNvPr>
                <p14:cNvContentPartPr/>
                <p14:nvPr/>
              </p14:nvContentPartPr>
              <p14:xfrm>
                <a:off x="7015864" y="6142736"/>
                <a:ext cx="92160" cy="189720"/>
              </p14:xfrm>
            </p:contentPart>
          </mc:Choice>
          <mc:Fallback xmlns="">
            <p:pic>
              <p:nvPicPr>
                <p:cNvPr id="120" name="Ink 119">
                  <a:extLst>
                    <a:ext uri="{FF2B5EF4-FFF2-40B4-BE49-F238E27FC236}">
                      <a16:creationId xmlns:a16="http://schemas.microsoft.com/office/drawing/2014/main" id="{A2EEF52A-A322-DAD4-5AD1-48071DABC3FA}"/>
                    </a:ext>
                  </a:extLst>
                </p:cNvPr>
                <p:cNvPicPr/>
                <p:nvPr/>
              </p:nvPicPr>
              <p:blipFill>
                <a:blip r:embed="rId187"/>
                <a:stretch>
                  <a:fillRect/>
                </a:stretch>
              </p:blipFill>
              <p:spPr>
                <a:xfrm>
                  <a:off x="7006864" y="6133736"/>
                  <a:ext cx="109800" cy="20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8">
              <p14:nvContentPartPr>
                <p14:cNvPr id="121" name="Ink 120">
                  <a:extLst>
                    <a:ext uri="{FF2B5EF4-FFF2-40B4-BE49-F238E27FC236}">
                      <a16:creationId xmlns:a16="http://schemas.microsoft.com/office/drawing/2014/main" id="{700047B6-E884-2571-E1C2-D8838BB4FB42}"/>
                    </a:ext>
                  </a:extLst>
                </p14:cNvPr>
                <p14:cNvContentPartPr/>
                <p14:nvPr/>
              </p14:nvContentPartPr>
              <p14:xfrm>
                <a:off x="7053304" y="6027176"/>
                <a:ext cx="177120" cy="174600"/>
              </p14:xfrm>
            </p:contentPart>
          </mc:Choice>
          <mc:Fallback xmlns="">
            <p:pic>
              <p:nvPicPr>
                <p:cNvPr id="121" name="Ink 120">
                  <a:extLst>
                    <a:ext uri="{FF2B5EF4-FFF2-40B4-BE49-F238E27FC236}">
                      <a16:creationId xmlns:a16="http://schemas.microsoft.com/office/drawing/2014/main" id="{700047B6-E884-2571-E1C2-D8838BB4FB42}"/>
                    </a:ext>
                  </a:extLst>
                </p:cNvPr>
                <p:cNvPicPr/>
                <p:nvPr/>
              </p:nvPicPr>
              <p:blipFill>
                <a:blip r:embed="rId189"/>
                <a:stretch>
                  <a:fillRect/>
                </a:stretch>
              </p:blipFill>
              <p:spPr>
                <a:xfrm>
                  <a:off x="7044304" y="6018176"/>
                  <a:ext cx="194760" cy="19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0">
              <p14:nvContentPartPr>
                <p14:cNvPr id="122" name="Ink 121">
                  <a:extLst>
                    <a:ext uri="{FF2B5EF4-FFF2-40B4-BE49-F238E27FC236}">
                      <a16:creationId xmlns:a16="http://schemas.microsoft.com/office/drawing/2014/main" id="{367A4A4A-802F-6818-14CA-9514E27DB4FB}"/>
                    </a:ext>
                  </a:extLst>
                </p14:cNvPr>
                <p14:cNvContentPartPr/>
                <p14:nvPr/>
              </p14:nvContentPartPr>
              <p14:xfrm>
                <a:off x="7023424" y="6579776"/>
                <a:ext cx="156240" cy="99000"/>
              </p14:xfrm>
            </p:contentPart>
          </mc:Choice>
          <mc:Fallback xmlns="">
            <p:pic>
              <p:nvPicPr>
                <p:cNvPr id="122" name="Ink 121">
                  <a:extLst>
                    <a:ext uri="{FF2B5EF4-FFF2-40B4-BE49-F238E27FC236}">
                      <a16:creationId xmlns:a16="http://schemas.microsoft.com/office/drawing/2014/main" id="{367A4A4A-802F-6818-14CA-9514E27DB4FB}"/>
                    </a:ext>
                  </a:extLst>
                </p:cNvPr>
                <p:cNvPicPr/>
                <p:nvPr/>
              </p:nvPicPr>
              <p:blipFill>
                <a:blip r:embed="rId191"/>
                <a:stretch>
                  <a:fillRect/>
                </a:stretch>
              </p:blipFill>
              <p:spPr>
                <a:xfrm>
                  <a:off x="7014424" y="6571136"/>
                  <a:ext cx="173880" cy="11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2">
              <p14:nvContentPartPr>
                <p14:cNvPr id="123" name="Ink 122">
                  <a:extLst>
                    <a:ext uri="{FF2B5EF4-FFF2-40B4-BE49-F238E27FC236}">
                      <a16:creationId xmlns:a16="http://schemas.microsoft.com/office/drawing/2014/main" id="{F913FFEE-909B-AADA-5D5A-ED085DC50B08}"/>
                    </a:ext>
                  </a:extLst>
                </p14:cNvPr>
                <p14:cNvContentPartPr/>
                <p14:nvPr/>
              </p14:nvContentPartPr>
              <p14:xfrm>
                <a:off x="7185064" y="6358016"/>
                <a:ext cx="74160" cy="222480"/>
              </p14:xfrm>
            </p:contentPart>
          </mc:Choice>
          <mc:Fallback xmlns="">
            <p:pic>
              <p:nvPicPr>
                <p:cNvPr id="123" name="Ink 122">
                  <a:extLst>
                    <a:ext uri="{FF2B5EF4-FFF2-40B4-BE49-F238E27FC236}">
                      <a16:creationId xmlns:a16="http://schemas.microsoft.com/office/drawing/2014/main" id="{F913FFEE-909B-AADA-5D5A-ED085DC50B08}"/>
                    </a:ext>
                  </a:extLst>
                </p:cNvPr>
                <p:cNvPicPr/>
                <p:nvPr/>
              </p:nvPicPr>
              <p:blipFill>
                <a:blip r:embed="rId193"/>
                <a:stretch>
                  <a:fillRect/>
                </a:stretch>
              </p:blipFill>
              <p:spPr>
                <a:xfrm>
                  <a:off x="7176064" y="6349376"/>
                  <a:ext cx="91800" cy="24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4">
              <p14:nvContentPartPr>
                <p14:cNvPr id="124" name="Ink 123">
                  <a:extLst>
                    <a:ext uri="{FF2B5EF4-FFF2-40B4-BE49-F238E27FC236}">
                      <a16:creationId xmlns:a16="http://schemas.microsoft.com/office/drawing/2014/main" id="{61DFB508-D112-CAB5-BEB9-EC1B5EAB4B16}"/>
                    </a:ext>
                  </a:extLst>
                </p14:cNvPr>
                <p14:cNvContentPartPr/>
                <p14:nvPr/>
              </p14:nvContentPartPr>
              <p14:xfrm>
                <a:off x="7175704" y="6277376"/>
                <a:ext cx="155160" cy="253080"/>
              </p14:xfrm>
            </p:contentPart>
          </mc:Choice>
          <mc:Fallback xmlns="">
            <p:pic>
              <p:nvPicPr>
                <p:cNvPr id="124" name="Ink 123">
                  <a:extLst>
                    <a:ext uri="{FF2B5EF4-FFF2-40B4-BE49-F238E27FC236}">
                      <a16:creationId xmlns:a16="http://schemas.microsoft.com/office/drawing/2014/main" id="{61DFB508-D112-CAB5-BEB9-EC1B5EAB4B16}"/>
                    </a:ext>
                  </a:extLst>
                </p:cNvPr>
                <p:cNvPicPr/>
                <p:nvPr/>
              </p:nvPicPr>
              <p:blipFill>
                <a:blip r:embed="rId195"/>
                <a:stretch>
                  <a:fillRect/>
                </a:stretch>
              </p:blipFill>
              <p:spPr>
                <a:xfrm>
                  <a:off x="7167064" y="6268376"/>
                  <a:ext cx="172800" cy="27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6">
              <p14:nvContentPartPr>
                <p14:cNvPr id="125" name="Ink 124">
                  <a:extLst>
                    <a:ext uri="{FF2B5EF4-FFF2-40B4-BE49-F238E27FC236}">
                      <a16:creationId xmlns:a16="http://schemas.microsoft.com/office/drawing/2014/main" id="{8240E508-36EA-1574-EA9A-F851C0FAA574}"/>
                    </a:ext>
                  </a:extLst>
                </p14:cNvPr>
                <p14:cNvContentPartPr/>
                <p14:nvPr/>
              </p14:nvContentPartPr>
              <p14:xfrm>
                <a:off x="7297384" y="6346136"/>
                <a:ext cx="100800" cy="117720"/>
              </p14:xfrm>
            </p:contentPart>
          </mc:Choice>
          <mc:Fallback xmlns="">
            <p:pic>
              <p:nvPicPr>
                <p:cNvPr id="125" name="Ink 124">
                  <a:extLst>
                    <a:ext uri="{FF2B5EF4-FFF2-40B4-BE49-F238E27FC236}">
                      <a16:creationId xmlns:a16="http://schemas.microsoft.com/office/drawing/2014/main" id="{8240E508-36EA-1574-EA9A-F851C0FAA574}"/>
                    </a:ext>
                  </a:extLst>
                </p:cNvPr>
                <p:cNvPicPr/>
                <p:nvPr/>
              </p:nvPicPr>
              <p:blipFill>
                <a:blip r:embed="rId197"/>
                <a:stretch>
                  <a:fillRect/>
                </a:stretch>
              </p:blipFill>
              <p:spPr>
                <a:xfrm>
                  <a:off x="7288384" y="6337496"/>
                  <a:ext cx="118440" cy="13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8">
              <p14:nvContentPartPr>
                <p14:cNvPr id="126" name="Ink 125">
                  <a:extLst>
                    <a:ext uri="{FF2B5EF4-FFF2-40B4-BE49-F238E27FC236}">
                      <a16:creationId xmlns:a16="http://schemas.microsoft.com/office/drawing/2014/main" id="{0739D5F9-9884-1BAE-9BCF-ED116C87040E}"/>
                    </a:ext>
                  </a:extLst>
                </p14:cNvPr>
                <p14:cNvContentPartPr/>
                <p14:nvPr/>
              </p14:nvContentPartPr>
              <p14:xfrm>
                <a:off x="7385584" y="6326696"/>
                <a:ext cx="156960" cy="87480"/>
              </p14:xfrm>
            </p:contentPart>
          </mc:Choice>
          <mc:Fallback xmlns="">
            <p:pic>
              <p:nvPicPr>
                <p:cNvPr id="126" name="Ink 125">
                  <a:extLst>
                    <a:ext uri="{FF2B5EF4-FFF2-40B4-BE49-F238E27FC236}">
                      <a16:creationId xmlns:a16="http://schemas.microsoft.com/office/drawing/2014/main" id="{0739D5F9-9884-1BAE-9BCF-ED116C87040E}"/>
                    </a:ext>
                  </a:extLst>
                </p:cNvPr>
                <p:cNvPicPr/>
                <p:nvPr/>
              </p:nvPicPr>
              <p:blipFill>
                <a:blip r:embed="rId199"/>
                <a:stretch>
                  <a:fillRect/>
                </a:stretch>
              </p:blipFill>
              <p:spPr>
                <a:xfrm>
                  <a:off x="7376584" y="6317696"/>
                  <a:ext cx="174600" cy="10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0">
              <p14:nvContentPartPr>
                <p14:cNvPr id="127" name="Ink 126">
                  <a:extLst>
                    <a:ext uri="{FF2B5EF4-FFF2-40B4-BE49-F238E27FC236}">
                      <a16:creationId xmlns:a16="http://schemas.microsoft.com/office/drawing/2014/main" id="{AEE6C42E-D6F3-570B-319C-61A18B1573A0}"/>
                    </a:ext>
                  </a:extLst>
                </p14:cNvPr>
                <p14:cNvContentPartPr/>
                <p14:nvPr/>
              </p14:nvContentPartPr>
              <p14:xfrm>
                <a:off x="7490704" y="6143096"/>
                <a:ext cx="56880" cy="152280"/>
              </p14:xfrm>
            </p:contentPart>
          </mc:Choice>
          <mc:Fallback xmlns="">
            <p:pic>
              <p:nvPicPr>
                <p:cNvPr id="127" name="Ink 126">
                  <a:extLst>
                    <a:ext uri="{FF2B5EF4-FFF2-40B4-BE49-F238E27FC236}">
                      <a16:creationId xmlns:a16="http://schemas.microsoft.com/office/drawing/2014/main" id="{AEE6C42E-D6F3-570B-319C-61A18B1573A0}"/>
                    </a:ext>
                  </a:extLst>
                </p:cNvPr>
                <p:cNvPicPr/>
                <p:nvPr/>
              </p:nvPicPr>
              <p:blipFill>
                <a:blip r:embed="rId201"/>
                <a:stretch>
                  <a:fillRect/>
                </a:stretch>
              </p:blipFill>
              <p:spPr>
                <a:xfrm>
                  <a:off x="7482064" y="6134456"/>
                  <a:ext cx="74520" cy="16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2">
              <p14:nvContentPartPr>
                <p14:cNvPr id="128" name="Ink 127">
                  <a:extLst>
                    <a:ext uri="{FF2B5EF4-FFF2-40B4-BE49-F238E27FC236}">
                      <a16:creationId xmlns:a16="http://schemas.microsoft.com/office/drawing/2014/main" id="{8505DB4F-B223-074A-22B8-F672333B54C6}"/>
                    </a:ext>
                  </a:extLst>
                </p14:cNvPr>
                <p14:cNvContentPartPr/>
                <p14:nvPr/>
              </p14:nvContentPartPr>
              <p14:xfrm>
                <a:off x="7493584" y="6260456"/>
                <a:ext cx="45000" cy="33120"/>
              </p14:xfrm>
            </p:contentPart>
          </mc:Choice>
          <mc:Fallback xmlns="">
            <p:pic>
              <p:nvPicPr>
                <p:cNvPr id="128" name="Ink 127">
                  <a:extLst>
                    <a:ext uri="{FF2B5EF4-FFF2-40B4-BE49-F238E27FC236}">
                      <a16:creationId xmlns:a16="http://schemas.microsoft.com/office/drawing/2014/main" id="{8505DB4F-B223-074A-22B8-F672333B54C6}"/>
                    </a:ext>
                  </a:extLst>
                </p:cNvPr>
                <p:cNvPicPr/>
                <p:nvPr/>
              </p:nvPicPr>
              <p:blipFill>
                <a:blip r:embed="rId203"/>
                <a:stretch>
                  <a:fillRect/>
                </a:stretch>
              </p:blipFill>
              <p:spPr>
                <a:xfrm>
                  <a:off x="7484584" y="6251816"/>
                  <a:ext cx="62640" cy="5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4">
              <p14:nvContentPartPr>
                <p14:cNvPr id="129" name="Ink 128">
                  <a:extLst>
                    <a:ext uri="{FF2B5EF4-FFF2-40B4-BE49-F238E27FC236}">
                      <a16:creationId xmlns:a16="http://schemas.microsoft.com/office/drawing/2014/main" id="{C20A9DDC-7DCA-F94D-4361-36F4F332C14D}"/>
                    </a:ext>
                  </a:extLst>
                </p14:cNvPr>
                <p14:cNvContentPartPr/>
                <p14:nvPr/>
              </p14:nvContentPartPr>
              <p14:xfrm>
                <a:off x="7559104" y="6230576"/>
                <a:ext cx="133560" cy="219240"/>
              </p14:xfrm>
            </p:contentPart>
          </mc:Choice>
          <mc:Fallback xmlns="">
            <p:pic>
              <p:nvPicPr>
                <p:cNvPr id="129" name="Ink 128">
                  <a:extLst>
                    <a:ext uri="{FF2B5EF4-FFF2-40B4-BE49-F238E27FC236}">
                      <a16:creationId xmlns:a16="http://schemas.microsoft.com/office/drawing/2014/main" id="{C20A9DDC-7DCA-F94D-4361-36F4F332C14D}"/>
                    </a:ext>
                  </a:extLst>
                </p:cNvPr>
                <p:cNvPicPr/>
                <p:nvPr/>
              </p:nvPicPr>
              <p:blipFill>
                <a:blip r:embed="rId205"/>
                <a:stretch>
                  <a:fillRect/>
                </a:stretch>
              </p:blipFill>
              <p:spPr>
                <a:xfrm>
                  <a:off x="7550464" y="6221936"/>
                  <a:ext cx="151200" cy="2368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49" name="Group 148">
            <a:extLst>
              <a:ext uri="{FF2B5EF4-FFF2-40B4-BE49-F238E27FC236}">
                <a16:creationId xmlns:a16="http://schemas.microsoft.com/office/drawing/2014/main" id="{900D72C1-E9EB-45E7-00EF-5728903B40D9}"/>
              </a:ext>
            </a:extLst>
          </p:cNvPr>
          <p:cNvGrpSpPr/>
          <p:nvPr/>
        </p:nvGrpSpPr>
        <p:grpSpPr>
          <a:xfrm>
            <a:off x="10461784" y="3688256"/>
            <a:ext cx="1785240" cy="1435320"/>
            <a:chOff x="10461784" y="3688256"/>
            <a:chExt cx="1785240" cy="1435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06">
              <p14:nvContentPartPr>
                <p14:cNvPr id="131" name="Ink 130">
                  <a:extLst>
                    <a:ext uri="{FF2B5EF4-FFF2-40B4-BE49-F238E27FC236}">
                      <a16:creationId xmlns:a16="http://schemas.microsoft.com/office/drawing/2014/main" id="{0A5D9500-3611-EC18-7DEA-4C414C2E770F}"/>
                    </a:ext>
                  </a:extLst>
                </p14:cNvPr>
                <p14:cNvContentPartPr/>
                <p14:nvPr/>
              </p14:nvContentPartPr>
              <p14:xfrm>
                <a:off x="10461784" y="3864296"/>
                <a:ext cx="210600" cy="126000"/>
              </p14:xfrm>
            </p:contentPart>
          </mc:Choice>
          <mc:Fallback xmlns="">
            <p:pic>
              <p:nvPicPr>
                <p:cNvPr id="131" name="Ink 130">
                  <a:extLst>
                    <a:ext uri="{FF2B5EF4-FFF2-40B4-BE49-F238E27FC236}">
                      <a16:creationId xmlns:a16="http://schemas.microsoft.com/office/drawing/2014/main" id="{0A5D9500-3611-EC18-7DEA-4C414C2E770F}"/>
                    </a:ext>
                  </a:extLst>
                </p:cNvPr>
                <p:cNvPicPr/>
                <p:nvPr/>
              </p:nvPicPr>
              <p:blipFill>
                <a:blip r:embed="rId207"/>
                <a:stretch>
                  <a:fillRect/>
                </a:stretch>
              </p:blipFill>
              <p:spPr>
                <a:xfrm>
                  <a:off x="10453144" y="3855656"/>
                  <a:ext cx="228240" cy="14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8">
              <p14:nvContentPartPr>
                <p14:cNvPr id="132" name="Ink 131">
                  <a:extLst>
                    <a:ext uri="{FF2B5EF4-FFF2-40B4-BE49-F238E27FC236}">
                      <a16:creationId xmlns:a16="http://schemas.microsoft.com/office/drawing/2014/main" id="{B42F1EDD-46D1-3897-F55C-0128F1A539FF}"/>
                    </a:ext>
                  </a:extLst>
                </p14:cNvPr>
                <p14:cNvContentPartPr/>
                <p14:nvPr/>
              </p14:nvContentPartPr>
              <p14:xfrm>
                <a:off x="10825024" y="3688256"/>
                <a:ext cx="228240" cy="346680"/>
              </p14:xfrm>
            </p:contentPart>
          </mc:Choice>
          <mc:Fallback xmlns="">
            <p:pic>
              <p:nvPicPr>
                <p:cNvPr id="132" name="Ink 131">
                  <a:extLst>
                    <a:ext uri="{FF2B5EF4-FFF2-40B4-BE49-F238E27FC236}">
                      <a16:creationId xmlns:a16="http://schemas.microsoft.com/office/drawing/2014/main" id="{B42F1EDD-46D1-3897-F55C-0128F1A539FF}"/>
                    </a:ext>
                  </a:extLst>
                </p:cNvPr>
                <p:cNvPicPr/>
                <p:nvPr/>
              </p:nvPicPr>
              <p:blipFill>
                <a:blip r:embed="rId209"/>
                <a:stretch>
                  <a:fillRect/>
                </a:stretch>
              </p:blipFill>
              <p:spPr>
                <a:xfrm>
                  <a:off x="10816384" y="3679256"/>
                  <a:ext cx="245880" cy="36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0">
              <p14:nvContentPartPr>
                <p14:cNvPr id="133" name="Ink 132">
                  <a:extLst>
                    <a:ext uri="{FF2B5EF4-FFF2-40B4-BE49-F238E27FC236}">
                      <a16:creationId xmlns:a16="http://schemas.microsoft.com/office/drawing/2014/main" id="{93288A16-D041-454B-38E0-589AFB83D4EE}"/>
                    </a:ext>
                  </a:extLst>
                </p14:cNvPr>
                <p14:cNvContentPartPr/>
                <p14:nvPr/>
              </p14:nvContentPartPr>
              <p14:xfrm>
                <a:off x="11095384" y="3739016"/>
                <a:ext cx="160920" cy="158040"/>
              </p14:xfrm>
            </p:contentPart>
          </mc:Choice>
          <mc:Fallback xmlns="">
            <p:pic>
              <p:nvPicPr>
                <p:cNvPr id="133" name="Ink 132">
                  <a:extLst>
                    <a:ext uri="{FF2B5EF4-FFF2-40B4-BE49-F238E27FC236}">
                      <a16:creationId xmlns:a16="http://schemas.microsoft.com/office/drawing/2014/main" id="{93288A16-D041-454B-38E0-589AFB83D4EE}"/>
                    </a:ext>
                  </a:extLst>
                </p:cNvPr>
                <p:cNvPicPr/>
                <p:nvPr/>
              </p:nvPicPr>
              <p:blipFill>
                <a:blip r:embed="rId211"/>
                <a:stretch>
                  <a:fillRect/>
                </a:stretch>
              </p:blipFill>
              <p:spPr>
                <a:xfrm>
                  <a:off x="11086384" y="3730016"/>
                  <a:ext cx="178560" cy="17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2">
              <p14:nvContentPartPr>
                <p14:cNvPr id="134" name="Ink 133">
                  <a:extLst>
                    <a:ext uri="{FF2B5EF4-FFF2-40B4-BE49-F238E27FC236}">
                      <a16:creationId xmlns:a16="http://schemas.microsoft.com/office/drawing/2014/main" id="{167BB7CF-D68A-B061-F03F-BE2C7867AAD6}"/>
                    </a:ext>
                  </a:extLst>
                </p14:cNvPr>
                <p14:cNvContentPartPr/>
                <p14:nvPr/>
              </p14:nvContentPartPr>
              <p14:xfrm>
                <a:off x="10967584" y="4216376"/>
                <a:ext cx="186480" cy="118080"/>
              </p14:xfrm>
            </p:contentPart>
          </mc:Choice>
          <mc:Fallback xmlns="">
            <p:pic>
              <p:nvPicPr>
                <p:cNvPr id="134" name="Ink 133">
                  <a:extLst>
                    <a:ext uri="{FF2B5EF4-FFF2-40B4-BE49-F238E27FC236}">
                      <a16:creationId xmlns:a16="http://schemas.microsoft.com/office/drawing/2014/main" id="{167BB7CF-D68A-B061-F03F-BE2C7867AAD6}"/>
                    </a:ext>
                  </a:extLst>
                </p:cNvPr>
                <p:cNvPicPr/>
                <p:nvPr/>
              </p:nvPicPr>
              <p:blipFill>
                <a:blip r:embed="rId213"/>
                <a:stretch>
                  <a:fillRect/>
                </a:stretch>
              </p:blipFill>
              <p:spPr>
                <a:xfrm>
                  <a:off x="10958944" y="4207376"/>
                  <a:ext cx="204120" cy="13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4">
              <p14:nvContentPartPr>
                <p14:cNvPr id="135" name="Ink 134">
                  <a:extLst>
                    <a:ext uri="{FF2B5EF4-FFF2-40B4-BE49-F238E27FC236}">
                      <a16:creationId xmlns:a16="http://schemas.microsoft.com/office/drawing/2014/main" id="{2F9BFA81-63FF-5853-BCF9-9BD86522126B}"/>
                    </a:ext>
                  </a:extLst>
                </p14:cNvPr>
                <p14:cNvContentPartPr/>
                <p14:nvPr/>
              </p14:nvContentPartPr>
              <p14:xfrm>
                <a:off x="11172784" y="3974816"/>
                <a:ext cx="69120" cy="253800"/>
              </p14:xfrm>
            </p:contentPart>
          </mc:Choice>
          <mc:Fallback xmlns="">
            <p:pic>
              <p:nvPicPr>
                <p:cNvPr id="135" name="Ink 134">
                  <a:extLst>
                    <a:ext uri="{FF2B5EF4-FFF2-40B4-BE49-F238E27FC236}">
                      <a16:creationId xmlns:a16="http://schemas.microsoft.com/office/drawing/2014/main" id="{2F9BFA81-63FF-5853-BCF9-9BD86522126B}"/>
                    </a:ext>
                  </a:extLst>
                </p:cNvPr>
                <p:cNvPicPr/>
                <p:nvPr/>
              </p:nvPicPr>
              <p:blipFill>
                <a:blip r:embed="rId215"/>
                <a:stretch>
                  <a:fillRect/>
                </a:stretch>
              </p:blipFill>
              <p:spPr>
                <a:xfrm>
                  <a:off x="11164144" y="3965816"/>
                  <a:ext cx="86760" cy="27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6">
              <p14:nvContentPartPr>
                <p14:cNvPr id="136" name="Ink 135">
                  <a:extLst>
                    <a:ext uri="{FF2B5EF4-FFF2-40B4-BE49-F238E27FC236}">
                      <a16:creationId xmlns:a16="http://schemas.microsoft.com/office/drawing/2014/main" id="{CC1C4944-A3EF-02F0-807B-E3468AE68E91}"/>
                    </a:ext>
                  </a:extLst>
                </p14:cNvPr>
                <p14:cNvContentPartPr/>
                <p14:nvPr/>
              </p14:nvContentPartPr>
              <p14:xfrm>
                <a:off x="11136424" y="3906416"/>
                <a:ext cx="208080" cy="284040"/>
              </p14:xfrm>
            </p:contentPart>
          </mc:Choice>
          <mc:Fallback xmlns="">
            <p:pic>
              <p:nvPicPr>
                <p:cNvPr id="136" name="Ink 135">
                  <a:extLst>
                    <a:ext uri="{FF2B5EF4-FFF2-40B4-BE49-F238E27FC236}">
                      <a16:creationId xmlns:a16="http://schemas.microsoft.com/office/drawing/2014/main" id="{CC1C4944-A3EF-02F0-807B-E3468AE68E91}"/>
                    </a:ext>
                  </a:extLst>
                </p:cNvPr>
                <p:cNvPicPr/>
                <p:nvPr/>
              </p:nvPicPr>
              <p:blipFill>
                <a:blip r:embed="rId217"/>
                <a:stretch>
                  <a:fillRect/>
                </a:stretch>
              </p:blipFill>
              <p:spPr>
                <a:xfrm>
                  <a:off x="11127424" y="3897776"/>
                  <a:ext cx="225720" cy="30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8">
              <p14:nvContentPartPr>
                <p14:cNvPr id="137" name="Ink 136">
                  <a:extLst>
                    <a:ext uri="{FF2B5EF4-FFF2-40B4-BE49-F238E27FC236}">
                      <a16:creationId xmlns:a16="http://schemas.microsoft.com/office/drawing/2014/main" id="{68A5AC76-DDCA-4D61-DC40-4DC66009C193}"/>
                    </a:ext>
                  </a:extLst>
                </p14:cNvPr>
                <p14:cNvContentPartPr/>
                <p14:nvPr/>
              </p14:nvContentPartPr>
              <p14:xfrm>
                <a:off x="11336224" y="3999296"/>
                <a:ext cx="99000" cy="141480"/>
              </p14:xfrm>
            </p:contentPart>
          </mc:Choice>
          <mc:Fallback xmlns="">
            <p:pic>
              <p:nvPicPr>
                <p:cNvPr id="137" name="Ink 136">
                  <a:extLst>
                    <a:ext uri="{FF2B5EF4-FFF2-40B4-BE49-F238E27FC236}">
                      <a16:creationId xmlns:a16="http://schemas.microsoft.com/office/drawing/2014/main" id="{68A5AC76-DDCA-4D61-DC40-4DC66009C193}"/>
                    </a:ext>
                  </a:extLst>
                </p:cNvPr>
                <p:cNvPicPr/>
                <p:nvPr/>
              </p:nvPicPr>
              <p:blipFill>
                <a:blip r:embed="rId219"/>
                <a:stretch>
                  <a:fillRect/>
                </a:stretch>
              </p:blipFill>
              <p:spPr>
                <a:xfrm>
                  <a:off x="11327224" y="3990656"/>
                  <a:ext cx="116640" cy="15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0">
              <p14:nvContentPartPr>
                <p14:cNvPr id="138" name="Ink 137">
                  <a:extLst>
                    <a:ext uri="{FF2B5EF4-FFF2-40B4-BE49-F238E27FC236}">
                      <a16:creationId xmlns:a16="http://schemas.microsoft.com/office/drawing/2014/main" id="{BF9EF33F-9F49-B27A-7688-42BDB133EF93}"/>
                    </a:ext>
                  </a:extLst>
                </p14:cNvPr>
                <p14:cNvContentPartPr/>
                <p14:nvPr/>
              </p14:nvContentPartPr>
              <p14:xfrm>
                <a:off x="11442064" y="3980216"/>
                <a:ext cx="198720" cy="118080"/>
              </p14:xfrm>
            </p:contentPart>
          </mc:Choice>
          <mc:Fallback xmlns="">
            <p:pic>
              <p:nvPicPr>
                <p:cNvPr id="138" name="Ink 137">
                  <a:extLst>
                    <a:ext uri="{FF2B5EF4-FFF2-40B4-BE49-F238E27FC236}">
                      <a16:creationId xmlns:a16="http://schemas.microsoft.com/office/drawing/2014/main" id="{BF9EF33F-9F49-B27A-7688-42BDB133EF93}"/>
                    </a:ext>
                  </a:extLst>
                </p:cNvPr>
                <p:cNvPicPr/>
                <p:nvPr/>
              </p:nvPicPr>
              <p:blipFill>
                <a:blip r:embed="rId221"/>
                <a:stretch>
                  <a:fillRect/>
                </a:stretch>
              </p:blipFill>
              <p:spPr>
                <a:xfrm>
                  <a:off x="11433424" y="3971576"/>
                  <a:ext cx="216360" cy="13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2">
              <p14:nvContentPartPr>
                <p14:cNvPr id="139" name="Ink 138">
                  <a:extLst>
                    <a:ext uri="{FF2B5EF4-FFF2-40B4-BE49-F238E27FC236}">
                      <a16:creationId xmlns:a16="http://schemas.microsoft.com/office/drawing/2014/main" id="{0F2A353C-3CBE-F95B-7BAF-A95B553741B3}"/>
                    </a:ext>
                  </a:extLst>
                </p14:cNvPr>
                <p14:cNvContentPartPr/>
                <p14:nvPr/>
              </p14:nvContentPartPr>
              <p14:xfrm>
                <a:off x="11623504" y="3769976"/>
                <a:ext cx="67680" cy="195120"/>
              </p14:xfrm>
            </p:contentPart>
          </mc:Choice>
          <mc:Fallback xmlns="">
            <p:pic>
              <p:nvPicPr>
                <p:cNvPr id="139" name="Ink 138">
                  <a:extLst>
                    <a:ext uri="{FF2B5EF4-FFF2-40B4-BE49-F238E27FC236}">
                      <a16:creationId xmlns:a16="http://schemas.microsoft.com/office/drawing/2014/main" id="{0F2A353C-3CBE-F95B-7BAF-A95B553741B3}"/>
                    </a:ext>
                  </a:extLst>
                </p:cNvPr>
                <p:cNvPicPr/>
                <p:nvPr/>
              </p:nvPicPr>
              <p:blipFill>
                <a:blip r:embed="rId223"/>
                <a:stretch>
                  <a:fillRect/>
                </a:stretch>
              </p:blipFill>
              <p:spPr>
                <a:xfrm>
                  <a:off x="11614864" y="3760976"/>
                  <a:ext cx="85320" cy="21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4">
              <p14:nvContentPartPr>
                <p14:cNvPr id="140" name="Ink 139">
                  <a:extLst>
                    <a:ext uri="{FF2B5EF4-FFF2-40B4-BE49-F238E27FC236}">
                      <a16:creationId xmlns:a16="http://schemas.microsoft.com/office/drawing/2014/main" id="{F1F0BBE2-63AA-7510-E93E-340EA9D7B0F0}"/>
                    </a:ext>
                  </a:extLst>
                </p14:cNvPr>
                <p14:cNvContentPartPr/>
                <p14:nvPr/>
              </p14:nvContentPartPr>
              <p14:xfrm>
                <a:off x="11669224" y="3893456"/>
                <a:ext cx="129240" cy="114840"/>
              </p14:xfrm>
            </p:contentPart>
          </mc:Choice>
          <mc:Fallback xmlns="">
            <p:pic>
              <p:nvPicPr>
                <p:cNvPr id="140" name="Ink 139">
                  <a:extLst>
                    <a:ext uri="{FF2B5EF4-FFF2-40B4-BE49-F238E27FC236}">
                      <a16:creationId xmlns:a16="http://schemas.microsoft.com/office/drawing/2014/main" id="{F1F0BBE2-63AA-7510-E93E-340EA9D7B0F0}"/>
                    </a:ext>
                  </a:extLst>
                </p:cNvPr>
                <p:cNvPicPr/>
                <p:nvPr/>
              </p:nvPicPr>
              <p:blipFill>
                <a:blip r:embed="rId225"/>
                <a:stretch>
                  <a:fillRect/>
                </a:stretch>
              </p:blipFill>
              <p:spPr>
                <a:xfrm>
                  <a:off x="11660224" y="3884456"/>
                  <a:ext cx="146880" cy="13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6">
              <p14:nvContentPartPr>
                <p14:cNvPr id="141" name="Ink 140">
                  <a:extLst>
                    <a:ext uri="{FF2B5EF4-FFF2-40B4-BE49-F238E27FC236}">
                      <a16:creationId xmlns:a16="http://schemas.microsoft.com/office/drawing/2014/main" id="{BE89871B-5242-4D22-0D08-39A594A8613B}"/>
                    </a:ext>
                  </a:extLst>
                </p14:cNvPr>
                <p14:cNvContentPartPr/>
                <p14:nvPr/>
              </p14:nvContentPartPr>
              <p14:xfrm>
                <a:off x="11059384" y="4466936"/>
                <a:ext cx="264600" cy="292320"/>
              </p14:xfrm>
            </p:contentPart>
          </mc:Choice>
          <mc:Fallback xmlns="">
            <p:pic>
              <p:nvPicPr>
                <p:cNvPr id="141" name="Ink 140">
                  <a:extLst>
                    <a:ext uri="{FF2B5EF4-FFF2-40B4-BE49-F238E27FC236}">
                      <a16:creationId xmlns:a16="http://schemas.microsoft.com/office/drawing/2014/main" id="{BE89871B-5242-4D22-0D08-39A594A8613B}"/>
                    </a:ext>
                  </a:extLst>
                </p:cNvPr>
                <p:cNvPicPr/>
                <p:nvPr/>
              </p:nvPicPr>
              <p:blipFill>
                <a:blip r:embed="rId227"/>
                <a:stretch>
                  <a:fillRect/>
                </a:stretch>
              </p:blipFill>
              <p:spPr>
                <a:xfrm>
                  <a:off x="11050384" y="4458296"/>
                  <a:ext cx="282240" cy="30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8">
              <p14:nvContentPartPr>
                <p14:cNvPr id="142" name="Ink 141">
                  <a:extLst>
                    <a:ext uri="{FF2B5EF4-FFF2-40B4-BE49-F238E27FC236}">
                      <a16:creationId xmlns:a16="http://schemas.microsoft.com/office/drawing/2014/main" id="{D847B965-1E6C-19CA-45EF-1A9AC152B6A9}"/>
                    </a:ext>
                  </a:extLst>
                </p14:cNvPr>
                <p14:cNvContentPartPr/>
                <p14:nvPr/>
              </p14:nvContentPartPr>
              <p14:xfrm>
                <a:off x="11362144" y="4510136"/>
                <a:ext cx="65160" cy="126000"/>
              </p14:xfrm>
            </p:contentPart>
          </mc:Choice>
          <mc:Fallback xmlns="">
            <p:pic>
              <p:nvPicPr>
                <p:cNvPr id="142" name="Ink 141">
                  <a:extLst>
                    <a:ext uri="{FF2B5EF4-FFF2-40B4-BE49-F238E27FC236}">
                      <a16:creationId xmlns:a16="http://schemas.microsoft.com/office/drawing/2014/main" id="{D847B965-1E6C-19CA-45EF-1A9AC152B6A9}"/>
                    </a:ext>
                  </a:extLst>
                </p:cNvPr>
                <p:cNvPicPr/>
                <p:nvPr/>
              </p:nvPicPr>
              <p:blipFill>
                <a:blip r:embed="rId229"/>
                <a:stretch>
                  <a:fillRect/>
                </a:stretch>
              </p:blipFill>
              <p:spPr>
                <a:xfrm>
                  <a:off x="11353144" y="4501496"/>
                  <a:ext cx="82800" cy="14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0">
              <p14:nvContentPartPr>
                <p14:cNvPr id="143" name="Ink 142">
                  <a:extLst>
                    <a:ext uri="{FF2B5EF4-FFF2-40B4-BE49-F238E27FC236}">
                      <a16:creationId xmlns:a16="http://schemas.microsoft.com/office/drawing/2014/main" id="{7254E9C6-8A54-FF56-0F68-C00C135A7748}"/>
                    </a:ext>
                  </a:extLst>
                </p14:cNvPr>
                <p14:cNvContentPartPr/>
                <p14:nvPr/>
              </p14:nvContentPartPr>
              <p14:xfrm>
                <a:off x="11486704" y="4447136"/>
                <a:ext cx="60120" cy="127440"/>
              </p14:xfrm>
            </p:contentPart>
          </mc:Choice>
          <mc:Fallback xmlns="">
            <p:pic>
              <p:nvPicPr>
                <p:cNvPr id="143" name="Ink 142">
                  <a:extLst>
                    <a:ext uri="{FF2B5EF4-FFF2-40B4-BE49-F238E27FC236}">
                      <a16:creationId xmlns:a16="http://schemas.microsoft.com/office/drawing/2014/main" id="{7254E9C6-8A54-FF56-0F68-C00C135A7748}"/>
                    </a:ext>
                  </a:extLst>
                </p:cNvPr>
                <p:cNvPicPr/>
                <p:nvPr/>
              </p:nvPicPr>
              <p:blipFill>
                <a:blip r:embed="rId231"/>
                <a:stretch>
                  <a:fillRect/>
                </a:stretch>
              </p:blipFill>
              <p:spPr>
                <a:xfrm>
                  <a:off x="11478064" y="4438136"/>
                  <a:ext cx="77760" cy="14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2">
              <p14:nvContentPartPr>
                <p14:cNvPr id="144" name="Ink 143">
                  <a:extLst>
                    <a:ext uri="{FF2B5EF4-FFF2-40B4-BE49-F238E27FC236}">
                      <a16:creationId xmlns:a16="http://schemas.microsoft.com/office/drawing/2014/main" id="{90DDFAE9-7D87-ED30-7BB5-B35E51E300F2}"/>
                    </a:ext>
                  </a:extLst>
                </p14:cNvPr>
                <p14:cNvContentPartPr/>
                <p14:nvPr/>
              </p14:nvContentPartPr>
              <p14:xfrm>
                <a:off x="11680384" y="4285856"/>
                <a:ext cx="174600" cy="270000"/>
              </p14:xfrm>
            </p:contentPart>
          </mc:Choice>
          <mc:Fallback xmlns="">
            <p:pic>
              <p:nvPicPr>
                <p:cNvPr id="144" name="Ink 143">
                  <a:extLst>
                    <a:ext uri="{FF2B5EF4-FFF2-40B4-BE49-F238E27FC236}">
                      <a16:creationId xmlns:a16="http://schemas.microsoft.com/office/drawing/2014/main" id="{90DDFAE9-7D87-ED30-7BB5-B35E51E300F2}"/>
                    </a:ext>
                  </a:extLst>
                </p:cNvPr>
                <p:cNvPicPr/>
                <p:nvPr/>
              </p:nvPicPr>
              <p:blipFill>
                <a:blip r:embed="rId233"/>
                <a:stretch>
                  <a:fillRect/>
                </a:stretch>
              </p:blipFill>
              <p:spPr>
                <a:xfrm>
                  <a:off x="11671384" y="4276856"/>
                  <a:ext cx="192240" cy="28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4">
              <p14:nvContentPartPr>
                <p14:cNvPr id="145" name="Ink 144">
                  <a:extLst>
                    <a:ext uri="{FF2B5EF4-FFF2-40B4-BE49-F238E27FC236}">
                      <a16:creationId xmlns:a16="http://schemas.microsoft.com/office/drawing/2014/main" id="{47E97A83-71ED-8C14-653B-E1D04CD305BB}"/>
                    </a:ext>
                  </a:extLst>
                </p14:cNvPr>
                <p14:cNvContentPartPr/>
                <p14:nvPr/>
              </p14:nvContentPartPr>
              <p14:xfrm>
                <a:off x="11201584" y="4901096"/>
                <a:ext cx="204120" cy="222480"/>
              </p14:xfrm>
            </p:contentPart>
          </mc:Choice>
          <mc:Fallback xmlns="">
            <p:pic>
              <p:nvPicPr>
                <p:cNvPr id="145" name="Ink 144">
                  <a:extLst>
                    <a:ext uri="{FF2B5EF4-FFF2-40B4-BE49-F238E27FC236}">
                      <a16:creationId xmlns:a16="http://schemas.microsoft.com/office/drawing/2014/main" id="{47E97A83-71ED-8C14-653B-E1D04CD305BB}"/>
                    </a:ext>
                  </a:extLst>
                </p:cNvPr>
                <p:cNvPicPr/>
                <p:nvPr/>
              </p:nvPicPr>
              <p:blipFill>
                <a:blip r:embed="rId235"/>
                <a:stretch>
                  <a:fillRect/>
                </a:stretch>
              </p:blipFill>
              <p:spPr>
                <a:xfrm>
                  <a:off x="11192944" y="4892456"/>
                  <a:ext cx="221760" cy="24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6">
              <p14:nvContentPartPr>
                <p14:cNvPr id="146" name="Ink 145">
                  <a:extLst>
                    <a:ext uri="{FF2B5EF4-FFF2-40B4-BE49-F238E27FC236}">
                      <a16:creationId xmlns:a16="http://schemas.microsoft.com/office/drawing/2014/main" id="{B6401423-BD33-ADB3-2D4C-D55DD8555A1B}"/>
                    </a:ext>
                  </a:extLst>
                </p14:cNvPr>
                <p14:cNvContentPartPr/>
                <p14:nvPr/>
              </p14:nvContentPartPr>
              <p14:xfrm>
                <a:off x="11462224" y="4904696"/>
                <a:ext cx="82440" cy="68400"/>
              </p14:xfrm>
            </p:contentPart>
          </mc:Choice>
          <mc:Fallback xmlns="">
            <p:pic>
              <p:nvPicPr>
                <p:cNvPr id="146" name="Ink 145">
                  <a:extLst>
                    <a:ext uri="{FF2B5EF4-FFF2-40B4-BE49-F238E27FC236}">
                      <a16:creationId xmlns:a16="http://schemas.microsoft.com/office/drawing/2014/main" id="{B6401423-BD33-ADB3-2D4C-D55DD8555A1B}"/>
                    </a:ext>
                  </a:extLst>
                </p:cNvPr>
                <p:cNvPicPr/>
                <p:nvPr/>
              </p:nvPicPr>
              <p:blipFill>
                <a:blip r:embed="rId237"/>
                <a:stretch>
                  <a:fillRect/>
                </a:stretch>
              </p:blipFill>
              <p:spPr>
                <a:xfrm>
                  <a:off x="11453224" y="4895696"/>
                  <a:ext cx="100080" cy="8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8">
              <p14:nvContentPartPr>
                <p14:cNvPr id="147" name="Ink 146">
                  <a:extLst>
                    <a:ext uri="{FF2B5EF4-FFF2-40B4-BE49-F238E27FC236}">
                      <a16:creationId xmlns:a16="http://schemas.microsoft.com/office/drawing/2014/main" id="{7B890F9D-AF02-CF14-38B3-30AF7E7B37B1}"/>
                    </a:ext>
                  </a:extLst>
                </p14:cNvPr>
                <p14:cNvContentPartPr/>
                <p14:nvPr/>
              </p14:nvContentPartPr>
              <p14:xfrm>
                <a:off x="11536744" y="4771856"/>
                <a:ext cx="138600" cy="193320"/>
              </p14:xfrm>
            </p:contentPart>
          </mc:Choice>
          <mc:Fallback xmlns="">
            <p:pic>
              <p:nvPicPr>
                <p:cNvPr id="147" name="Ink 146">
                  <a:extLst>
                    <a:ext uri="{FF2B5EF4-FFF2-40B4-BE49-F238E27FC236}">
                      <a16:creationId xmlns:a16="http://schemas.microsoft.com/office/drawing/2014/main" id="{7B890F9D-AF02-CF14-38B3-30AF7E7B37B1}"/>
                    </a:ext>
                  </a:extLst>
                </p:cNvPr>
                <p:cNvPicPr/>
                <p:nvPr/>
              </p:nvPicPr>
              <p:blipFill>
                <a:blip r:embed="rId239"/>
                <a:stretch>
                  <a:fillRect/>
                </a:stretch>
              </p:blipFill>
              <p:spPr>
                <a:xfrm>
                  <a:off x="11527744" y="4763216"/>
                  <a:ext cx="156240" cy="21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0">
              <p14:nvContentPartPr>
                <p14:cNvPr id="148" name="Ink 147">
                  <a:extLst>
                    <a:ext uri="{FF2B5EF4-FFF2-40B4-BE49-F238E27FC236}">
                      <a16:creationId xmlns:a16="http://schemas.microsoft.com/office/drawing/2014/main" id="{ACE25463-81C8-3AC8-E2DA-32991E102793}"/>
                    </a:ext>
                  </a:extLst>
                </p14:cNvPr>
                <p14:cNvContentPartPr/>
                <p14:nvPr/>
              </p14:nvContentPartPr>
              <p14:xfrm>
                <a:off x="11731504" y="4593656"/>
                <a:ext cx="515520" cy="278280"/>
              </p14:xfrm>
            </p:contentPart>
          </mc:Choice>
          <mc:Fallback xmlns="">
            <p:pic>
              <p:nvPicPr>
                <p:cNvPr id="148" name="Ink 147">
                  <a:extLst>
                    <a:ext uri="{FF2B5EF4-FFF2-40B4-BE49-F238E27FC236}">
                      <a16:creationId xmlns:a16="http://schemas.microsoft.com/office/drawing/2014/main" id="{ACE25463-81C8-3AC8-E2DA-32991E102793}"/>
                    </a:ext>
                  </a:extLst>
                </p:cNvPr>
                <p:cNvPicPr/>
                <p:nvPr/>
              </p:nvPicPr>
              <p:blipFill>
                <a:blip r:embed="rId241"/>
                <a:stretch>
                  <a:fillRect/>
                </a:stretch>
              </p:blipFill>
              <p:spPr>
                <a:xfrm>
                  <a:off x="11722504" y="4584656"/>
                  <a:ext cx="533160" cy="29592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823876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2954DC2D-DC1D-4961-BB84-BEB04A48AD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901" y="468024"/>
            <a:ext cx="8541592" cy="3581667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48081" y="3804653"/>
            <a:ext cx="823391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25" indent="-214325" defTabSz="829889">
              <a:buFont typeface="Arial" panose="020B0604020202020204" pitchFamily="34" charset="0"/>
              <a:buChar char="•"/>
            </a:pPr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  <a:ea typeface="Comic Sans MS" charset="0"/>
                <a:cs typeface="Calibri" panose="020F0502020204030204" pitchFamily="34" charset="0"/>
              </a:rPr>
              <a:t>In aqueous solution, a hydroxyl group reacts with the aldehyde or ketone group on the same molecule, closing the molecule into a ring, with a bridging oxygen</a:t>
            </a:r>
          </a:p>
          <a:p>
            <a:pPr marL="214325" indent="-214325" defTabSz="829889">
              <a:buFont typeface="Arial" panose="020B0604020202020204" pitchFamily="34" charset="0"/>
              <a:buChar char="•"/>
            </a:pPr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  <a:ea typeface="Comic Sans MS" charset="0"/>
                <a:cs typeface="Calibri" panose="020F0502020204030204" pitchFamily="34" charset="0"/>
              </a:rPr>
              <a:t>Stable ring sizes are 5 atoms or 6 </a:t>
            </a:r>
            <a:r>
              <a:rPr lang="en-US" dirty="0" err="1">
                <a:solidFill>
                  <a:prstClr val="black"/>
                </a:solidFill>
                <a:latin typeface="Calibri" panose="020F0502020204030204" pitchFamily="34" charset="0"/>
                <a:ea typeface="Comic Sans MS" charset="0"/>
                <a:cs typeface="Calibri" panose="020F0502020204030204" pitchFamily="34" charset="0"/>
              </a:rPr>
              <a:t>ato</a:t>
            </a:r>
            <a:endParaRPr lang="en-US" dirty="0">
              <a:solidFill>
                <a:prstClr val="black"/>
              </a:solidFill>
              <a:latin typeface="Calibri" panose="020F0502020204030204" pitchFamily="34" charset="0"/>
              <a:ea typeface="Comic Sans MS" charset="0"/>
              <a:cs typeface="Calibri" panose="020F0502020204030204" pitchFamily="34" charset="0"/>
            </a:endParaRPr>
          </a:p>
          <a:p>
            <a:pPr marL="214325" indent="-214325" defTabSz="829889">
              <a:buFont typeface="Arial" panose="020B0604020202020204" pitchFamily="34" charset="0"/>
              <a:buChar char="•"/>
            </a:pPr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  <a:ea typeface="Comic Sans MS" charset="0"/>
                <a:cs typeface="Calibri" panose="020F0502020204030204" pitchFamily="34" charset="0"/>
              </a:rPr>
              <a:t>It is usually the 2</a:t>
            </a:r>
            <a:r>
              <a:rPr lang="en-US" baseline="30000" dirty="0">
                <a:solidFill>
                  <a:prstClr val="black"/>
                </a:solidFill>
                <a:latin typeface="Calibri" panose="020F0502020204030204" pitchFamily="34" charset="0"/>
                <a:ea typeface="Comic Sans MS" charset="0"/>
                <a:cs typeface="Calibri" panose="020F0502020204030204" pitchFamily="34" charset="0"/>
              </a:rPr>
              <a:t>nd</a:t>
            </a:r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  <a:ea typeface="Comic Sans MS" charset="0"/>
                <a:cs typeface="Calibri" panose="020F0502020204030204" pitchFamily="34" charset="0"/>
              </a:rPr>
              <a:t> to last -OH group, i.e. C5 in glucose, C4 in ribose.</a:t>
            </a:r>
          </a:p>
          <a:p>
            <a:pPr marL="214325" indent="-214325" defTabSz="829889">
              <a:buFont typeface="Arial" panose="020B0604020202020204" pitchFamily="34" charset="0"/>
              <a:buChar char="•"/>
            </a:pPr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  <a:ea typeface="Comic Sans MS" charset="0"/>
                <a:cs typeface="Calibri" panose="020F0502020204030204" pitchFamily="34" charset="0"/>
              </a:rPr>
              <a:t>No atoms are lost or gained in this reaction.</a:t>
            </a:r>
          </a:p>
          <a:p>
            <a:pPr marL="214325" indent="-214325" defTabSz="829889">
              <a:buFont typeface="Arial" panose="020B0604020202020204" pitchFamily="34" charset="0"/>
              <a:buChar char="•"/>
            </a:pPr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  <a:ea typeface="Comic Sans MS" charset="0"/>
                <a:cs typeface="Calibri" panose="020F0502020204030204" pitchFamily="34" charset="0"/>
              </a:rPr>
              <a:t>The carbonyl carbon becomes chiral, and is called the </a:t>
            </a:r>
            <a:r>
              <a:rPr lang="en-US" b="1" i="1" dirty="0">
                <a:solidFill>
                  <a:srgbClr val="C00000"/>
                </a:solidFill>
                <a:latin typeface="Calibri" panose="020F0502020204030204" pitchFamily="34" charset="0"/>
                <a:ea typeface="Comic Sans MS" charset="0"/>
                <a:cs typeface="Calibri" panose="020F0502020204030204" pitchFamily="34" charset="0"/>
              </a:rPr>
              <a:t>anomeric carbon</a:t>
            </a:r>
            <a:r>
              <a:rPr lang="en-US" b="1" dirty="0">
                <a:solidFill>
                  <a:prstClr val="black"/>
                </a:solidFill>
                <a:latin typeface="Calibri" panose="020F0502020204030204" pitchFamily="34" charset="0"/>
                <a:ea typeface="Comic Sans MS" charset="0"/>
                <a:cs typeface="Calibri" panose="020F0502020204030204" pitchFamily="34" charset="0"/>
              </a:rPr>
              <a:t>.</a:t>
            </a:r>
          </a:p>
          <a:p>
            <a:pPr marL="214325" indent="-214325" defTabSz="829889">
              <a:buFont typeface="Arial" panose="020B0604020202020204" pitchFamily="34" charset="0"/>
              <a:buChar char="•"/>
            </a:pPr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  <a:ea typeface="Comic Sans MS" charset="0"/>
                <a:cs typeface="Calibri" panose="020F0502020204030204" pitchFamily="34" charset="0"/>
              </a:rPr>
              <a:t>The rings with different chirality at C1 are different:</a:t>
            </a:r>
          </a:p>
          <a:p>
            <a:pPr defTabSz="829889"/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  <a:ea typeface="Comic Sans MS" charset="0"/>
                <a:cs typeface="Calibri" panose="020F0502020204030204" pitchFamily="34" charset="0"/>
              </a:rPr>
              <a:t>	 </a:t>
            </a:r>
            <a:r>
              <a:rPr lang="en-US" dirty="0">
                <a:solidFill>
                  <a:prstClr val="black"/>
                </a:solidFill>
                <a:latin typeface="Symbol" panose="05050102010706020507" pitchFamily="18" charset="2"/>
                <a:ea typeface="Comic Sans MS" charset="0"/>
                <a:cs typeface="Calibri" panose="020F0502020204030204" pitchFamily="34" charset="0"/>
              </a:rPr>
              <a:t>a</a:t>
            </a:r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  <a:ea typeface="Comic Sans MS" charset="0"/>
                <a:cs typeface="Calibri" panose="020F0502020204030204" pitchFamily="34" charset="0"/>
              </a:rPr>
              <a:t> (new OH is down), </a:t>
            </a:r>
            <a:r>
              <a:rPr lang="en-US" dirty="0">
                <a:solidFill>
                  <a:prstClr val="black"/>
                </a:solidFill>
                <a:latin typeface="Symbol" panose="05050102010706020507" pitchFamily="18" charset="2"/>
                <a:ea typeface="Comic Sans MS" charset="0"/>
                <a:cs typeface="Calibri" panose="020F0502020204030204" pitchFamily="34" charset="0"/>
              </a:rPr>
              <a:t>b</a:t>
            </a:r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  <a:ea typeface="Comic Sans MS" charset="0"/>
                <a:cs typeface="Calibri" panose="020F0502020204030204" pitchFamily="34" charset="0"/>
              </a:rPr>
              <a:t> (new OH is up)</a:t>
            </a:r>
          </a:p>
          <a:p>
            <a:pPr algn="ctr" defTabSz="829889"/>
            <a:r>
              <a:rPr lang="en-US" i="1" dirty="0">
                <a:solidFill>
                  <a:prstClr val="black"/>
                </a:solidFill>
                <a:latin typeface="Calibri" panose="020F0502020204030204" pitchFamily="34" charset="0"/>
                <a:ea typeface="Comic Sans MS" charset="0"/>
                <a:cs typeface="Calibri" panose="020F0502020204030204" pitchFamily="34" charset="0"/>
              </a:rPr>
              <a:t>“(ants are down, birds are up)”</a:t>
            </a:r>
          </a:p>
        </p:txBody>
      </p:sp>
      <p:sp>
        <p:nvSpPr>
          <p:cNvPr id="5" name="Rectangle 4"/>
          <p:cNvSpPr/>
          <p:nvPr/>
        </p:nvSpPr>
        <p:spPr>
          <a:xfrm>
            <a:off x="5722698" y="2227519"/>
            <a:ext cx="2153795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29889"/>
            <a:r>
              <a:rPr lang="en-US" sz="1500" b="1" dirty="0">
                <a:solidFill>
                  <a:srgbClr val="FF0000"/>
                </a:solidFill>
                <a:latin typeface="Calibri" panose="020F0502020204030204" pitchFamily="34" charset="0"/>
                <a:ea typeface="Comic Sans MS" charset="0"/>
                <a:cs typeface="Calibri" panose="020F0502020204030204" pitchFamily="34" charset="0"/>
              </a:rPr>
              <a:t>C1 = “Anomeric Carbon”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CA69A1C-73E8-4C23-B791-3679EF42285D}"/>
              </a:ext>
            </a:extLst>
          </p:cNvPr>
          <p:cNvSpPr txBox="1"/>
          <p:nvPr/>
        </p:nvSpPr>
        <p:spPr>
          <a:xfrm>
            <a:off x="3761877" y="64902"/>
            <a:ext cx="4945328" cy="4833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29889"/>
            <a:r>
              <a:rPr lang="en-US" sz="2541" dirty="0">
                <a:solidFill>
                  <a:prstClr val="black"/>
                </a:solidFill>
                <a:latin typeface="Calibri" panose="020F0502020204030204" pitchFamily="34" charset="0"/>
              </a:rPr>
              <a:t>Ring formation in monosaccharides: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19C4983-4A99-4C4D-95F1-08BC28B3D6ED}"/>
              </a:ext>
            </a:extLst>
          </p:cNvPr>
          <p:cNvCxnSpPr>
            <a:cxnSpLocks/>
          </p:cNvCxnSpPr>
          <p:nvPr/>
        </p:nvCxnSpPr>
        <p:spPr>
          <a:xfrm flipV="1">
            <a:off x="7202502" y="1490059"/>
            <a:ext cx="114005" cy="67311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5AAE1728-B78E-42ED-9683-61014FBE13B0}"/>
              </a:ext>
            </a:extLst>
          </p:cNvPr>
          <p:cNvCxnSpPr>
            <a:cxnSpLocks/>
          </p:cNvCxnSpPr>
          <p:nvPr/>
        </p:nvCxnSpPr>
        <p:spPr>
          <a:xfrm>
            <a:off x="7176533" y="2553796"/>
            <a:ext cx="117857" cy="62981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79D87AAA-5F0C-4DB9-9081-A975659AA52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8370"/>
          <a:stretch/>
        </p:blipFill>
        <p:spPr>
          <a:xfrm>
            <a:off x="9815302" y="4003743"/>
            <a:ext cx="2228617" cy="121609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725557A-1DED-4DCE-B432-65027E61B3F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5285" t="20118" b="16350"/>
          <a:stretch/>
        </p:blipFill>
        <p:spPr>
          <a:xfrm>
            <a:off x="9960242" y="281128"/>
            <a:ext cx="1732139" cy="120150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D56B84-44FE-9296-D314-144358AEF5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EAD57-6CCE-4E89-B99E-E5E834BED3AC}" type="datetime1">
              <a:rPr lang="en-US" smtClean="0"/>
              <a:t>8/20/2023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7AD5C0-21DD-ECDE-AA46-5777C012DD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 &amp; D - Lec 2 - Fall 2023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268875F-7ADD-4313-FD2C-6332FDDD98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33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7906235D-F95C-743C-239E-AC417C01C41C}"/>
                  </a:ext>
                </a:extLst>
              </p14:cNvPr>
              <p14:cNvContentPartPr/>
              <p14:nvPr/>
            </p14:nvContentPartPr>
            <p14:xfrm>
              <a:off x="1346224" y="2678456"/>
              <a:ext cx="450720" cy="33372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7906235D-F95C-743C-239E-AC417C01C41C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337584" y="2669816"/>
                <a:ext cx="468360" cy="351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446B145B-539C-2EAA-D52C-49B39A6F634F}"/>
                  </a:ext>
                </a:extLst>
              </p14:cNvPr>
              <p14:cNvContentPartPr/>
              <p14:nvPr/>
            </p14:nvContentPartPr>
            <p14:xfrm>
              <a:off x="1819264" y="1356536"/>
              <a:ext cx="301680" cy="51336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446B145B-539C-2EAA-D52C-49B39A6F634F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810624" y="1347536"/>
                <a:ext cx="319320" cy="531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78691B2D-9802-D933-58D9-9A96BCD6A603}"/>
                  </a:ext>
                </a:extLst>
              </p14:cNvPr>
              <p14:cNvContentPartPr/>
              <p14:nvPr/>
            </p14:nvContentPartPr>
            <p14:xfrm>
              <a:off x="1557544" y="2947736"/>
              <a:ext cx="23400" cy="3600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78691B2D-9802-D933-58D9-9A96BCD6A603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548904" y="2938736"/>
                <a:ext cx="41040" cy="53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F7650C37-B087-58BC-6606-73E5EC6C29B5}"/>
                  </a:ext>
                </a:extLst>
              </p14:cNvPr>
              <p14:cNvContentPartPr/>
              <p14:nvPr/>
            </p14:nvContentPartPr>
            <p14:xfrm>
              <a:off x="1933744" y="1724096"/>
              <a:ext cx="19800" cy="3240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F7650C37-B087-58BC-6606-73E5EC6C29B5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925104" y="1715456"/>
                <a:ext cx="37440" cy="20880"/>
              </a:xfrm>
              <a:prstGeom prst="rect">
                <a:avLst/>
              </a:prstGeom>
            </p:spPr>
          </p:pic>
        </mc:Fallback>
      </mc:AlternateContent>
      <p:grpSp>
        <p:nvGrpSpPr>
          <p:cNvPr id="24" name="Group 23">
            <a:extLst>
              <a:ext uri="{FF2B5EF4-FFF2-40B4-BE49-F238E27FC236}">
                <a16:creationId xmlns:a16="http://schemas.microsoft.com/office/drawing/2014/main" id="{E4D226CF-18F4-56E0-D1F3-ED1D2AE4F32D}"/>
              </a:ext>
            </a:extLst>
          </p:cNvPr>
          <p:cNvGrpSpPr/>
          <p:nvPr/>
        </p:nvGrpSpPr>
        <p:grpSpPr>
          <a:xfrm>
            <a:off x="2719264" y="1638416"/>
            <a:ext cx="651960" cy="602640"/>
            <a:chOff x="2719264" y="1638416"/>
            <a:chExt cx="651960" cy="602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DE02F02F-83C1-46F2-E21C-BC2941B27065}"/>
                    </a:ext>
                  </a:extLst>
                </p14:cNvPr>
                <p14:cNvContentPartPr/>
                <p14:nvPr/>
              </p14:nvContentPartPr>
              <p14:xfrm>
                <a:off x="2719264" y="1869896"/>
                <a:ext cx="115920" cy="23436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DE02F02F-83C1-46F2-E21C-BC2941B27065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2710624" y="1860896"/>
                  <a:ext cx="133560" cy="25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EBA927AC-C76D-F613-588E-D8B8D2A113B0}"/>
                    </a:ext>
                  </a:extLst>
                </p14:cNvPr>
                <p14:cNvContentPartPr/>
                <p14:nvPr/>
              </p14:nvContentPartPr>
              <p14:xfrm>
                <a:off x="2778664" y="1975016"/>
                <a:ext cx="103680" cy="11304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EBA927AC-C76D-F613-588E-D8B8D2A113B0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2769664" y="1966376"/>
                  <a:ext cx="121320" cy="13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7359EF90-34F3-74A2-F79B-DD183F1BD2AD}"/>
                    </a:ext>
                  </a:extLst>
                </p14:cNvPr>
                <p14:cNvContentPartPr/>
                <p14:nvPr/>
              </p14:nvContentPartPr>
              <p14:xfrm>
                <a:off x="2919424" y="1638416"/>
                <a:ext cx="341280" cy="35964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7359EF90-34F3-74A2-F79B-DD183F1BD2AD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2910784" y="1629416"/>
                  <a:ext cx="358920" cy="37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F19CB45E-055D-2F26-8F9D-C4B5C4688336}"/>
                    </a:ext>
                  </a:extLst>
                </p14:cNvPr>
                <p14:cNvContentPartPr/>
                <p14:nvPr/>
              </p14:nvContentPartPr>
              <p14:xfrm>
                <a:off x="3007984" y="2077616"/>
                <a:ext cx="111240" cy="16344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F19CB45E-055D-2F26-8F9D-C4B5C4688336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2999344" y="2068976"/>
                  <a:ext cx="128880" cy="18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4E7DEDD1-782F-0409-390A-B9F7F0B02E69}"/>
                    </a:ext>
                  </a:extLst>
                </p14:cNvPr>
                <p14:cNvContentPartPr/>
                <p14:nvPr/>
              </p14:nvContentPartPr>
              <p14:xfrm>
                <a:off x="3141544" y="2066456"/>
                <a:ext cx="52920" cy="4464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4E7DEDD1-782F-0409-390A-B9F7F0B02E69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3132544" y="2057456"/>
                  <a:ext cx="70560" cy="6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F1807184-B477-F2B9-0077-69AC0E9AE84E}"/>
                    </a:ext>
                  </a:extLst>
                </p14:cNvPr>
                <p14:cNvContentPartPr/>
                <p14:nvPr/>
              </p14:nvContentPartPr>
              <p14:xfrm>
                <a:off x="3205624" y="1900856"/>
                <a:ext cx="105840" cy="15012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F1807184-B477-F2B9-0077-69AC0E9AE84E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3196624" y="1892216"/>
                  <a:ext cx="123480" cy="16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003A5BBF-1882-1B37-C76A-A2B09F4E97EF}"/>
                    </a:ext>
                  </a:extLst>
                </p14:cNvPr>
                <p14:cNvContentPartPr/>
                <p14:nvPr/>
              </p14:nvContentPartPr>
              <p14:xfrm>
                <a:off x="3338104" y="1921376"/>
                <a:ext cx="33120" cy="3744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003A5BBF-1882-1B37-C76A-A2B09F4E97EF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3329104" y="1912736"/>
                  <a:ext cx="50760" cy="550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25" name="Ink 24">
                <a:extLst>
                  <a:ext uri="{FF2B5EF4-FFF2-40B4-BE49-F238E27FC236}">
                    <a16:creationId xmlns:a16="http://schemas.microsoft.com/office/drawing/2014/main" id="{661E1A57-A3FA-4165-EFEF-A85F561DEF8B}"/>
                  </a:ext>
                </a:extLst>
              </p14:cNvPr>
              <p14:cNvContentPartPr/>
              <p14:nvPr/>
            </p14:nvContentPartPr>
            <p14:xfrm>
              <a:off x="4513144" y="1910216"/>
              <a:ext cx="575640" cy="404280"/>
            </p14:xfrm>
          </p:contentPart>
        </mc:Choice>
        <mc:Fallback xmlns="">
          <p:pic>
            <p:nvPicPr>
              <p:cNvPr id="25" name="Ink 24">
                <a:extLst>
                  <a:ext uri="{FF2B5EF4-FFF2-40B4-BE49-F238E27FC236}">
                    <a16:creationId xmlns:a16="http://schemas.microsoft.com/office/drawing/2014/main" id="{661E1A57-A3FA-4165-EFEF-A85F561DEF8B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4504504" y="1901216"/>
                <a:ext cx="593280" cy="421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26" name="Ink 25">
                <a:extLst>
                  <a:ext uri="{FF2B5EF4-FFF2-40B4-BE49-F238E27FC236}">
                    <a16:creationId xmlns:a16="http://schemas.microsoft.com/office/drawing/2014/main" id="{8CFC126A-E139-7D5D-3B5D-C5FD67CFC7AE}"/>
                  </a:ext>
                </a:extLst>
              </p14:cNvPr>
              <p14:cNvContentPartPr/>
              <p14:nvPr/>
            </p14:nvContentPartPr>
            <p14:xfrm>
              <a:off x="4814104" y="2312336"/>
              <a:ext cx="556920" cy="404640"/>
            </p14:xfrm>
          </p:contentPart>
        </mc:Choice>
        <mc:Fallback xmlns="">
          <p:pic>
            <p:nvPicPr>
              <p:cNvPr id="26" name="Ink 25">
                <a:extLst>
                  <a:ext uri="{FF2B5EF4-FFF2-40B4-BE49-F238E27FC236}">
                    <a16:creationId xmlns:a16="http://schemas.microsoft.com/office/drawing/2014/main" id="{8CFC126A-E139-7D5D-3B5D-C5FD67CFC7AE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4805104" y="2303696"/>
                <a:ext cx="574560" cy="422280"/>
              </a:xfrm>
              <a:prstGeom prst="rect">
                <a:avLst/>
              </a:prstGeom>
            </p:spPr>
          </p:pic>
        </mc:Fallback>
      </mc:AlternateContent>
      <p:grpSp>
        <p:nvGrpSpPr>
          <p:cNvPr id="30" name="Group 29">
            <a:extLst>
              <a:ext uri="{FF2B5EF4-FFF2-40B4-BE49-F238E27FC236}">
                <a16:creationId xmlns:a16="http://schemas.microsoft.com/office/drawing/2014/main" id="{BD6E9168-FA15-E23B-D011-1C835547B00F}"/>
              </a:ext>
            </a:extLst>
          </p:cNvPr>
          <p:cNvGrpSpPr/>
          <p:nvPr/>
        </p:nvGrpSpPr>
        <p:grpSpPr>
          <a:xfrm>
            <a:off x="4709344" y="2151776"/>
            <a:ext cx="370800" cy="346320"/>
            <a:chOff x="4709344" y="2151776"/>
            <a:chExt cx="370800" cy="346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C64DA29F-416A-BDB1-C27A-BCA86FC71099}"/>
                    </a:ext>
                  </a:extLst>
                </p14:cNvPr>
                <p14:cNvContentPartPr/>
                <p14:nvPr/>
              </p14:nvContentPartPr>
              <p14:xfrm>
                <a:off x="4709344" y="2151776"/>
                <a:ext cx="14400" cy="2268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C64DA29F-416A-BDB1-C27A-BCA86FC71099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4700344" y="2142776"/>
                  <a:ext cx="32040" cy="4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1C8A859A-1F4A-63DF-5668-ABE9F1C300AA}"/>
                    </a:ext>
                  </a:extLst>
                </p14:cNvPr>
                <p14:cNvContentPartPr/>
                <p14:nvPr/>
              </p14:nvContentPartPr>
              <p14:xfrm>
                <a:off x="4998784" y="2434016"/>
                <a:ext cx="8640" cy="324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1C8A859A-1F4A-63DF-5668-ABE9F1C300AA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4989784" y="2425016"/>
                  <a:ext cx="26280" cy="2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1AC0E0B0-4C6B-628A-BA62-2D1FB166EC91}"/>
                    </a:ext>
                  </a:extLst>
                </p14:cNvPr>
                <p14:cNvContentPartPr/>
                <p14:nvPr/>
              </p14:nvContentPartPr>
              <p14:xfrm>
                <a:off x="4880344" y="2281376"/>
                <a:ext cx="199800" cy="21672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1AC0E0B0-4C6B-628A-BA62-2D1FB166EC91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4871344" y="2272736"/>
                  <a:ext cx="217440" cy="2343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8">
            <p14:nvContentPartPr>
              <p14:cNvPr id="60" name="Ink 59">
                <a:extLst>
                  <a:ext uri="{FF2B5EF4-FFF2-40B4-BE49-F238E27FC236}">
                    <a16:creationId xmlns:a16="http://schemas.microsoft.com/office/drawing/2014/main" id="{B2F2B7AC-61A8-CCDF-E4B2-7A329140A538}"/>
                  </a:ext>
                </a:extLst>
              </p14:cNvPr>
              <p14:cNvContentPartPr/>
              <p14:nvPr/>
            </p14:nvContentPartPr>
            <p14:xfrm>
              <a:off x="5883304" y="2491976"/>
              <a:ext cx="139320" cy="60840"/>
            </p14:xfrm>
          </p:contentPart>
        </mc:Choice>
        <mc:Fallback xmlns="">
          <p:pic>
            <p:nvPicPr>
              <p:cNvPr id="60" name="Ink 59">
                <a:extLst>
                  <a:ext uri="{FF2B5EF4-FFF2-40B4-BE49-F238E27FC236}">
                    <a16:creationId xmlns:a16="http://schemas.microsoft.com/office/drawing/2014/main" id="{B2F2B7AC-61A8-CCDF-E4B2-7A329140A538}"/>
                  </a:ext>
                </a:extLst>
              </p:cNvPr>
              <p:cNvPicPr/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5874304" y="2483336"/>
                <a:ext cx="156960" cy="78480"/>
              </a:xfrm>
              <a:prstGeom prst="rect">
                <a:avLst/>
              </a:prstGeom>
            </p:spPr>
          </p:pic>
        </mc:Fallback>
      </mc:AlternateContent>
      <p:grpSp>
        <p:nvGrpSpPr>
          <p:cNvPr id="75" name="Group 74">
            <a:extLst>
              <a:ext uri="{FF2B5EF4-FFF2-40B4-BE49-F238E27FC236}">
                <a16:creationId xmlns:a16="http://schemas.microsoft.com/office/drawing/2014/main" id="{343825EC-87E7-789B-9BEB-CEC524F4CBD9}"/>
              </a:ext>
            </a:extLst>
          </p:cNvPr>
          <p:cNvGrpSpPr/>
          <p:nvPr/>
        </p:nvGrpSpPr>
        <p:grpSpPr>
          <a:xfrm>
            <a:off x="2155864" y="1135496"/>
            <a:ext cx="1196640" cy="598320"/>
            <a:chOff x="2155864" y="1135496"/>
            <a:chExt cx="1196640" cy="598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D30AA679-9145-9AAE-F159-56197F0F07E2}"/>
                    </a:ext>
                  </a:extLst>
                </p14:cNvPr>
                <p14:cNvContentPartPr/>
                <p14:nvPr/>
              </p14:nvContentPartPr>
              <p14:xfrm>
                <a:off x="2164864" y="1549496"/>
                <a:ext cx="203400" cy="15480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D30AA679-9145-9AAE-F159-56197F0F07E2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2156224" y="1540496"/>
                  <a:ext cx="221040" cy="17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62" name="Ink 61">
                  <a:extLst>
                    <a:ext uri="{FF2B5EF4-FFF2-40B4-BE49-F238E27FC236}">
                      <a16:creationId xmlns:a16="http://schemas.microsoft.com/office/drawing/2014/main" id="{8FAAE02D-001E-883F-5E43-D74345EBC7F3}"/>
                    </a:ext>
                  </a:extLst>
                </p14:cNvPr>
                <p14:cNvContentPartPr/>
                <p14:nvPr/>
              </p14:nvContentPartPr>
              <p14:xfrm>
                <a:off x="2155864" y="1646696"/>
                <a:ext cx="119880" cy="87120"/>
              </p14:xfrm>
            </p:contentPart>
          </mc:Choice>
          <mc:Fallback xmlns="">
            <p:pic>
              <p:nvPicPr>
                <p:cNvPr id="62" name="Ink 61">
                  <a:extLst>
                    <a:ext uri="{FF2B5EF4-FFF2-40B4-BE49-F238E27FC236}">
                      <a16:creationId xmlns:a16="http://schemas.microsoft.com/office/drawing/2014/main" id="{8FAAE02D-001E-883F-5E43-D74345EBC7F3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2147224" y="1638056"/>
                  <a:ext cx="137520" cy="10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64" name="Ink 63">
                  <a:extLst>
                    <a:ext uri="{FF2B5EF4-FFF2-40B4-BE49-F238E27FC236}">
                      <a16:creationId xmlns:a16="http://schemas.microsoft.com/office/drawing/2014/main" id="{ED1E2D8B-E177-1304-AC49-6C46854634B1}"/>
                    </a:ext>
                  </a:extLst>
                </p14:cNvPr>
                <p14:cNvContentPartPr/>
                <p14:nvPr/>
              </p14:nvContentPartPr>
              <p14:xfrm>
                <a:off x="2440984" y="1362656"/>
                <a:ext cx="20160" cy="10440"/>
              </p14:xfrm>
            </p:contentPart>
          </mc:Choice>
          <mc:Fallback xmlns="">
            <p:pic>
              <p:nvPicPr>
                <p:cNvPr id="64" name="Ink 63">
                  <a:extLst>
                    <a:ext uri="{FF2B5EF4-FFF2-40B4-BE49-F238E27FC236}">
                      <a16:creationId xmlns:a16="http://schemas.microsoft.com/office/drawing/2014/main" id="{ED1E2D8B-E177-1304-AC49-6C46854634B1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2432344" y="1354016"/>
                  <a:ext cx="37800" cy="2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65" name="Ink 64">
                  <a:extLst>
                    <a:ext uri="{FF2B5EF4-FFF2-40B4-BE49-F238E27FC236}">
                      <a16:creationId xmlns:a16="http://schemas.microsoft.com/office/drawing/2014/main" id="{E91F542F-E7A6-3BC1-3880-FA4A4F95CE4F}"/>
                    </a:ext>
                  </a:extLst>
                </p14:cNvPr>
                <p14:cNvContentPartPr/>
                <p14:nvPr/>
              </p14:nvContentPartPr>
              <p14:xfrm>
                <a:off x="2406784" y="1384256"/>
                <a:ext cx="66240" cy="91440"/>
              </p14:xfrm>
            </p:contentPart>
          </mc:Choice>
          <mc:Fallback xmlns="">
            <p:pic>
              <p:nvPicPr>
                <p:cNvPr id="65" name="Ink 64">
                  <a:extLst>
                    <a:ext uri="{FF2B5EF4-FFF2-40B4-BE49-F238E27FC236}">
                      <a16:creationId xmlns:a16="http://schemas.microsoft.com/office/drawing/2014/main" id="{E91F542F-E7A6-3BC1-3880-FA4A4F95CE4F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2397784" y="1375256"/>
                  <a:ext cx="83880" cy="10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66" name="Ink 65">
                  <a:extLst>
                    <a:ext uri="{FF2B5EF4-FFF2-40B4-BE49-F238E27FC236}">
                      <a16:creationId xmlns:a16="http://schemas.microsoft.com/office/drawing/2014/main" id="{FAB20983-0DBD-A48B-AC7D-18467D090CEF}"/>
                    </a:ext>
                  </a:extLst>
                </p14:cNvPr>
                <p14:cNvContentPartPr/>
                <p14:nvPr/>
              </p14:nvContentPartPr>
              <p14:xfrm>
                <a:off x="2399944" y="1399736"/>
                <a:ext cx="138960" cy="12600"/>
              </p14:xfrm>
            </p:contentPart>
          </mc:Choice>
          <mc:Fallback xmlns="">
            <p:pic>
              <p:nvPicPr>
                <p:cNvPr id="66" name="Ink 65">
                  <a:extLst>
                    <a:ext uri="{FF2B5EF4-FFF2-40B4-BE49-F238E27FC236}">
                      <a16:creationId xmlns:a16="http://schemas.microsoft.com/office/drawing/2014/main" id="{FAB20983-0DBD-A48B-AC7D-18467D090CEF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2390944" y="1390736"/>
                  <a:ext cx="156600" cy="3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67" name="Ink 66">
                  <a:extLst>
                    <a:ext uri="{FF2B5EF4-FFF2-40B4-BE49-F238E27FC236}">
                      <a16:creationId xmlns:a16="http://schemas.microsoft.com/office/drawing/2014/main" id="{DC8E4EFD-C9D8-6B68-21A6-4147FBD6077B}"/>
                    </a:ext>
                  </a:extLst>
                </p14:cNvPr>
                <p14:cNvContentPartPr/>
                <p14:nvPr/>
              </p14:nvContentPartPr>
              <p14:xfrm>
                <a:off x="2466184" y="1306856"/>
                <a:ext cx="195480" cy="88920"/>
              </p14:xfrm>
            </p:contentPart>
          </mc:Choice>
          <mc:Fallback xmlns="">
            <p:pic>
              <p:nvPicPr>
                <p:cNvPr id="67" name="Ink 66">
                  <a:extLst>
                    <a:ext uri="{FF2B5EF4-FFF2-40B4-BE49-F238E27FC236}">
                      <a16:creationId xmlns:a16="http://schemas.microsoft.com/office/drawing/2014/main" id="{DC8E4EFD-C9D8-6B68-21A6-4147FBD6077B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2457184" y="1298216"/>
                  <a:ext cx="213120" cy="10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68" name="Ink 67">
                  <a:extLst>
                    <a:ext uri="{FF2B5EF4-FFF2-40B4-BE49-F238E27FC236}">
                      <a16:creationId xmlns:a16="http://schemas.microsoft.com/office/drawing/2014/main" id="{F0EAC309-EB5A-38BE-3ED1-334D287AAC11}"/>
                    </a:ext>
                  </a:extLst>
                </p14:cNvPr>
                <p14:cNvContentPartPr/>
                <p14:nvPr/>
              </p14:nvContentPartPr>
              <p14:xfrm>
                <a:off x="2618824" y="1135496"/>
                <a:ext cx="120240" cy="141120"/>
              </p14:xfrm>
            </p:contentPart>
          </mc:Choice>
          <mc:Fallback xmlns="">
            <p:pic>
              <p:nvPicPr>
                <p:cNvPr id="68" name="Ink 67">
                  <a:extLst>
                    <a:ext uri="{FF2B5EF4-FFF2-40B4-BE49-F238E27FC236}">
                      <a16:creationId xmlns:a16="http://schemas.microsoft.com/office/drawing/2014/main" id="{F0EAC309-EB5A-38BE-3ED1-334D287AAC11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2609824" y="1126856"/>
                  <a:ext cx="137880" cy="15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69" name="Ink 68">
                  <a:extLst>
                    <a:ext uri="{FF2B5EF4-FFF2-40B4-BE49-F238E27FC236}">
                      <a16:creationId xmlns:a16="http://schemas.microsoft.com/office/drawing/2014/main" id="{1FA1E530-FBBF-7BA8-800B-C75BE37EDDA7}"/>
                    </a:ext>
                  </a:extLst>
                </p14:cNvPr>
                <p14:cNvContentPartPr/>
                <p14:nvPr/>
              </p14:nvContentPartPr>
              <p14:xfrm>
                <a:off x="2630344" y="1501256"/>
                <a:ext cx="140040" cy="107280"/>
              </p14:xfrm>
            </p:contentPart>
          </mc:Choice>
          <mc:Fallback xmlns="">
            <p:pic>
              <p:nvPicPr>
                <p:cNvPr id="69" name="Ink 68">
                  <a:extLst>
                    <a:ext uri="{FF2B5EF4-FFF2-40B4-BE49-F238E27FC236}">
                      <a16:creationId xmlns:a16="http://schemas.microsoft.com/office/drawing/2014/main" id="{1FA1E530-FBBF-7BA8-800B-C75BE37EDDA7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2621704" y="1492256"/>
                  <a:ext cx="157680" cy="12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70" name="Ink 69">
                  <a:extLst>
                    <a:ext uri="{FF2B5EF4-FFF2-40B4-BE49-F238E27FC236}">
                      <a16:creationId xmlns:a16="http://schemas.microsoft.com/office/drawing/2014/main" id="{8A4B4144-8634-7243-A5E6-59203767B00D}"/>
                    </a:ext>
                  </a:extLst>
                </p14:cNvPr>
                <p14:cNvContentPartPr/>
                <p14:nvPr/>
              </p14:nvContentPartPr>
              <p14:xfrm>
                <a:off x="2700184" y="1417376"/>
                <a:ext cx="200520" cy="106920"/>
              </p14:xfrm>
            </p:contentPart>
          </mc:Choice>
          <mc:Fallback xmlns="">
            <p:pic>
              <p:nvPicPr>
                <p:cNvPr id="70" name="Ink 69">
                  <a:extLst>
                    <a:ext uri="{FF2B5EF4-FFF2-40B4-BE49-F238E27FC236}">
                      <a16:creationId xmlns:a16="http://schemas.microsoft.com/office/drawing/2014/main" id="{8A4B4144-8634-7243-A5E6-59203767B00D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2691544" y="1408376"/>
                  <a:ext cx="218160" cy="12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71" name="Ink 70">
                  <a:extLst>
                    <a:ext uri="{FF2B5EF4-FFF2-40B4-BE49-F238E27FC236}">
                      <a16:creationId xmlns:a16="http://schemas.microsoft.com/office/drawing/2014/main" id="{CFB250EE-F776-251F-B054-F78181AA68B6}"/>
                    </a:ext>
                  </a:extLst>
                </p14:cNvPr>
                <p14:cNvContentPartPr/>
                <p14:nvPr/>
              </p14:nvContentPartPr>
              <p14:xfrm>
                <a:off x="2858224" y="1368056"/>
                <a:ext cx="92520" cy="77400"/>
              </p14:xfrm>
            </p:contentPart>
          </mc:Choice>
          <mc:Fallback xmlns="">
            <p:pic>
              <p:nvPicPr>
                <p:cNvPr id="71" name="Ink 70">
                  <a:extLst>
                    <a:ext uri="{FF2B5EF4-FFF2-40B4-BE49-F238E27FC236}">
                      <a16:creationId xmlns:a16="http://schemas.microsoft.com/office/drawing/2014/main" id="{CFB250EE-F776-251F-B054-F78181AA68B6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2849584" y="1359056"/>
                  <a:ext cx="110160" cy="9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72" name="Ink 71">
                  <a:extLst>
                    <a:ext uri="{FF2B5EF4-FFF2-40B4-BE49-F238E27FC236}">
                      <a16:creationId xmlns:a16="http://schemas.microsoft.com/office/drawing/2014/main" id="{F6E0EE69-0061-9E1F-231E-5696036CABA6}"/>
                    </a:ext>
                  </a:extLst>
                </p14:cNvPr>
                <p14:cNvContentPartPr/>
                <p14:nvPr/>
              </p14:nvContentPartPr>
              <p14:xfrm>
                <a:off x="2927704" y="1336016"/>
                <a:ext cx="106200" cy="86400"/>
              </p14:xfrm>
            </p:contentPart>
          </mc:Choice>
          <mc:Fallback xmlns="">
            <p:pic>
              <p:nvPicPr>
                <p:cNvPr id="72" name="Ink 71">
                  <a:extLst>
                    <a:ext uri="{FF2B5EF4-FFF2-40B4-BE49-F238E27FC236}">
                      <a16:creationId xmlns:a16="http://schemas.microsoft.com/office/drawing/2014/main" id="{F6E0EE69-0061-9E1F-231E-5696036CABA6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2918704" y="1327016"/>
                  <a:ext cx="123840" cy="10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73" name="Ink 72">
                  <a:extLst>
                    <a:ext uri="{FF2B5EF4-FFF2-40B4-BE49-F238E27FC236}">
                      <a16:creationId xmlns:a16="http://schemas.microsoft.com/office/drawing/2014/main" id="{0296CD73-9751-90EE-D830-537C3FA394DE}"/>
                    </a:ext>
                  </a:extLst>
                </p14:cNvPr>
                <p14:cNvContentPartPr/>
                <p14:nvPr/>
              </p14:nvContentPartPr>
              <p14:xfrm>
                <a:off x="3090064" y="1140896"/>
                <a:ext cx="163440" cy="222840"/>
              </p14:xfrm>
            </p:contentPart>
          </mc:Choice>
          <mc:Fallback xmlns="">
            <p:pic>
              <p:nvPicPr>
                <p:cNvPr id="73" name="Ink 72">
                  <a:extLst>
                    <a:ext uri="{FF2B5EF4-FFF2-40B4-BE49-F238E27FC236}">
                      <a16:creationId xmlns:a16="http://schemas.microsoft.com/office/drawing/2014/main" id="{0296CD73-9751-90EE-D830-537C3FA394DE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3081064" y="1131896"/>
                  <a:ext cx="181080" cy="24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74" name="Ink 73">
                  <a:extLst>
                    <a:ext uri="{FF2B5EF4-FFF2-40B4-BE49-F238E27FC236}">
                      <a16:creationId xmlns:a16="http://schemas.microsoft.com/office/drawing/2014/main" id="{53E86D0A-E057-8CD6-9220-00ADB3DB4423}"/>
                    </a:ext>
                  </a:extLst>
                </p14:cNvPr>
                <p14:cNvContentPartPr/>
                <p14:nvPr/>
              </p14:nvContentPartPr>
              <p14:xfrm>
                <a:off x="3340984" y="1188776"/>
                <a:ext cx="11520" cy="25560"/>
              </p14:xfrm>
            </p:contentPart>
          </mc:Choice>
          <mc:Fallback xmlns="">
            <p:pic>
              <p:nvPicPr>
                <p:cNvPr id="74" name="Ink 73">
                  <a:extLst>
                    <a:ext uri="{FF2B5EF4-FFF2-40B4-BE49-F238E27FC236}">
                      <a16:creationId xmlns:a16="http://schemas.microsoft.com/office/drawing/2014/main" id="{53E86D0A-E057-8CD6-9220-00ADB3DB4423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3331984" y="1180136"/>
                  <a:ext cx="29160" cy="432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0CCF5D68-C0C6-BAA5-4C6E-68E7AD389BDA}"/>
              </a:ext>
            </a:extLst>
          </p:cNvPr>
          <p:cNvGrpSpPr/>
          <p:nvPr/>
        </p:nvGrpSpPr>
        <p:grpSpPr>
          <a:xfrm>
            <a:off x="7457944" y="3310616"/>
            <a:ext cx="372600" cy="336600"/>
            <a:chOff x="7457944" y="3310616"/>
            <a:chExt cx="372600" cy="336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85" name="Ink 84">
                  <a:extLst>
                    <a:ext uri="{FF2B5EF4-FFF2-40B4-BE49-F238E27FC236}">
                      <a16:creationId xmlns:a16="http://schemas.microsoft.com/office/drawing/2014/main" id="{537C3FF9-F876-53E2-C35D-80D8C7FDB845}"/>
                    </a:ext>
                  </a:extLst>
                </p14:cNvPr>
                <p14:cNvContentPartPr/>
                <p14:nvPr/>
              </p14:nvContentPartPr>
              <p14:xfrm>
                <a:off x="7457944" y="3310616"/>
                <a:ext cx="372600" cy="262800"/>
              </p14:xfrm>
            </p:contentPart>
          </mc:Choice>
          <mc:Fallback xmlns="">
            <p:pic>
              <p:nvPicPr>
                <p:cNvPr id="85" name="Ink 84">
                  <a:extLst>
                    <a:ext uri="{FF2B5EF4-FFF2-40B4-BE49-F238E27FC236}">
                      <a16:creationId xmlns:a16="http://schemas.microsoft.com/office/drawing/2014/main" id="{537C3FF9-F876-53E2-C35D-80D8C7FDB845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7448944" y="3301616"/>
                  <a:ext cx="390240" cy="28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86" name="Ink 85">
                  <a:extLst>
                    <a:ext uri="{FF2B5EF4-FFF2-40B4-BE49-F238E27FC236}">
                      <a16:creationId xmlns:a16="http://schemas.microsoft.com/office/drawing/2014/main" id="{BF18D2A0-FF39-9E13-0FAE-049EA6FE3EC8}"/>
                    </a:ext>
                  </a:extLst>
                </p14:cNvPr>
                <p14:cNvContentPartPr/>
                <p14:nvPr/>
              </p14:nvContentPartPr>
              <p14:xfrm>
                <a:off x="7556944" y="3632096"/>
                <a:ext cx="217080" cy="15120"/>
              </p14:xfrm>
            </p:contentPart>
          </mc:Choice>
          <mc:Fallback xmlns="">
            <p:pic>
              <p:nvPicPr>
                <p:cNvPr id="86" name="Ink 85">
                  <a:extLst>
                    <a:ext uri="{FF2B5EF4-FFF2-40B4-BE49-F238E27FC236}">
                      <a16:creationId xmlns:a16="http://schemas.microsoft.com/office/drawing/2014/main" id="{BF18D2A0-FF39-9E13-0FAE-049EA6FE3EC8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7547944" y="3623096"/>
                  <a:ext cx="234720" cy="327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E52088EB-372D-13A9-A626-B0BCAE2FC299}"/>
              </a:ext>
            </a:extLst>
          </p:cNvPr>
          <p:cNvGrpSpPr/>
          <p:nvPr/>
        </p:nvGrpSpPr>
        <p:grpSpPr>
          <a:xfrm>
            <a:off x="9351544" y="1240256"/>
            <a:ext cx="1697760" cy="1064160"/>
            <a:chOff x="9351544" y="1240256"/>
            <a:chExt cx="1697760" cy="1064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92" name="Ink 91">
                  <a:extLst>
                    <a:ext uri="{FF2B5EF4-FFF2-40B4-BE49-F238E27FC236}">
                      <a16:creationId xmlns:a16="http://schemas.microsoft.com/office/drawing/2014/main" id="{2BAC2DAD-0219-08DE-694F-A67C8B287A36}"/>
                    </a:ext>
                  </a:extLst>
                </p14:cNvPr>
                <p14:cNvContentPartPr/>
                <p14:nvPr/>
              </p14:nvContentPartPr>
              <p14:xfrm>
                <a:off x="9536944" y="1240256"/>
                <a:ext cx="403920" cy="507600"/>
              </p14:xfrm>
            </p:contentPart>
          </mc:Choice>
          <mc:Fallback xmlns="">
            <p:pic>
              <p:nvPicPr>
                <p:cNvPr id="92" name="Ink 91">
                  <a:extLst>
                    <a:ext uri="{FF2B5EF4-FFF2-40B4-BE49-F238E27FC236}">
                      <a16:creationId xmlns:a16="http://schemas.microsoft.com/office/drawing/2014/main" id="{2BAC2DAD-0219-08DE-694F-A67C8B287A36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9528304" y="1231616"/>
                  <a:ext cx="421560" cy="52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94" name="Ink 93">
                  <a:extLst>
                    <a:ext uri="{FF2B5EF4-FFF2-40B4-BE49-F238E27FC236}">
                      <a16:creationId xmlns:a16="http://schemas.microsoft.com/office/drawing/2014/main" id="{03544CB3-71F6-18E4-1D53-DF21E5E09A7C}"/>
                    </a:ext>
                  </a:extLst>
                </p14:cNvPr>
                <p14:cNvContentPartPr/>
                <p14:nvPr/>
              </p14:nvContentPartPr>
              <p14:xfrm>
                <a:off x="9351544" y="2266976"/>
                <a:ext cx="627120" cy="37440"/>
              </p14:xfrm>
            </p:contentPart>
          </mc:Choice>
          <mc:Fallback xmlns="">
            <p:pic>
              <p:nvPicPr>
                <p:cNvPr id="94" name="Ink 93">
                  <a:extLst>
                    <a:ext uri="{FF2B5EF4-FFF2-40B4-BE49-F238E27FC236}">
                      <a16:creationId xmlns:a16="http://schemas.microsoft.com/office/drawing/2014/main" id="{03544CB3-71F6-18E4-1D53-DF21E5E09A7C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9342544" y="2258336"/>
                  <a:ext cx="644760" cy="5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95" name="Ink 94">
                  <a:extLst>
                    <a:ext uri="{FF2B5EF4-FFF2-40B4-BE49-F238E27FC236}">
                      <a16:creationId xmlns:a16="http://schemas.microsoft.com/office/drawing/2014/main" id="{C2E9C6FD-9D85-6BD7-2D4B-E04C89875201}"/>
                    </a:ext>
                  </a:extLst>
                </p14:cNvPr>
                <p14:cNvContentPartPr/>
                <p14:nvPr/>
              </p14:nvContentPartPr>
              <p14:xfrm>
                <a:off x="10123384" y="2123336"/>
                <a:ext cx="325440" cy="144360"/>
              </p14:xfrm>
            </p:contentPart>
          </mc:Choice>
          <mc:Fallback xmlns="">
            <p:pic>
              <p:nvPicPr>
                <p:cNvPr id="95" name="Ink 94">
                  <a:extLst>
                    <a:ext uri="{FF2B5EF4-FFF2-40B4-BE49-F238E27FC236}">
                      <a16:creationId xmlns:a16="http://schemas.microsoft.com/office/drawing/2014/main" id="{C2E9C6FD-9D85-6BD7-2D4B-E04C89875201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10114384" y="2114696"/>
                  <a:ext cx="343080" cy="16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96" name="Ink 95">
                  <a:extLst>
                    <a:ext uri="{FF2B5EF4-FFF2-40B4-BE49-F238E27FC236}">
                      <a16:creationId xmlns:a16="http://schemas.microsoft.com/office/drawing/2014/main" id="{9DF94CFD-C652-A5F0-89AA-9FF0E28E34EC}"/>
                    </a:ext>
                  </a:extLst>
                </p14:cNvPr>
                <p14:cNvContentPartPr/>
                <p14:nvPr/>
              </p14:nvContentPartPr>
              <p14:xfrm>
                <a:off x="10363864" y="2022536"/>
                <a:ext cx="12600" cy="13320"/>
              </p14:xfrm>
            </p:contentPart>
          </mc:Choice>
          <mc:Fallback xmlns="">
            <p:pic>
              <p:nvPicPr>
                <p:cNvPr id="96" name="Ink 95">
                  <a:extLst>
                    <a:ext uri="{FF2B5EF4-FFF2-40B4-BE49-F238E27FC236}">
                      <a16:creationId xmlns:a16="http://schemas.microsoft.com/office/drawing/2014/main" id="{9DF94CFD-C652-A5F0-89AA-9FF0E28E34EC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10355224" y="2013536"/>
                  <a:ext cx="3024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97" name="Ink 96">
                  <a:extLst>
                    <a:ext uri="{FF2B5EF4-FFF2-40B4-BE49-F238E27FC236}">
                      <a16:creationId xmlns:a16="http://schemas.microsoft.com/office/drawing/2014/main" id="{B504EA11-C1BE-99DA-CAE3-2084121933C5}"/>
                    </a:ext>
                  </a:extLst>
                </p14:cNvPr>
                <p14:cNvContentPartPr/>
                <p14:nvPr/>
              </p14:nvContentPartPr>
              <p14:xfrm>
                <a:off x="10503544" y="2050976"/>
                <a:ext cx="64080" cy="65880"/>
              </p14:xfrm>
            </p:contentPart>
          </mc:Choice>
          <mc:Fallback xmlns="">
            <p:pic>
              <p:nvPicPr>
                <p:cNvPr id="97" name="Ink 96">
                  <a:extLst>
                    <a:ext uri="{FF2B5EF4-FFF2-40B4-BE49-F238E27FC236}">
                      <a16:creationId xmlns:a16="http://schemas.microsoft.com/office/drawing/2014/main" id="{B504EA11-C1BE-99DA-CAE3-2084121933C5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10494904" y="2041976"/>
                  <a:ext cx="81720" cy="8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98" name="Ink 97">
                  <a:extLst>
                    <a:ext uri="{FF2B5EF4-FFF2-40B4-BE49-F238E27FC236}">
                      <a16:creationId xmlns:a16="http://schemas.microsoft.com/office/drawing/2014/main" id="{C5EBE717-62A7-F90C-C04A-3CB1B3B28EAB}"/>
                    </a:ext>
                  </a:extLst>
                </p14:cNvPr>
                <p14:cNvContentPartPr/>
                <p14:nvPr/>
              </p14:nvContentPartPr>
              <p14:xfrm>
                <a:off x="10607584" y="1939016"/>
                <a:ext cx="91800" cy="118800"/>
              </p14:xfrm>
            </p:contentPart>
          </mc:Choice>
          <mc:Fallback xmlns="">
            <p:pic>
              <p:nvPicPr>
                <p:cNvPr id="98" name="Ink 97">
                  <a:extLst>
                    <a:ext uri="{FF2B5EF4-FFF2-40B4-BE49-F238E27FC236}">
                      <a16:creationId xmlns:a16="http://schemas.microsoft.com/office/drawing/2014/main" id="{C5EBE717-62A7-F90C-C04A-3CB1B3B28EAB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10598584" y="1930376"/>
                  <a:ext cx="109440" cy="13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99" name="Ink 98">
                  <a:extLst>
                    <a:ext uri="{FF2B5EF4-FFF2-40B4-BE49-F238E27FC236}">
                      <a16:creationId xmlns:a16="http://schemas.microsoft.com/office/drawing/2014/main" id="{58DFA211-21AE-38CA-5843-78DDF7FC5EBE}"/>
                    </a:ext>
                  </a:extLst>
                </p14:cNvPr>
                <p14:cNvContentPartPr/>
                <p14:nvPr/>
              </p14:nvContentPartPr>
              <p14:xfrm>
                <a:off x="10761304" y="1851536"/>
                <a:ext cx="192960" cy="135000"/>
              </p14:xfrm>
            </p:contentPart>
          </mc:Choice>
          <mc:Fallback xmlns="">
            <p:pic>
              <p:nvPicPr>
                <p:cNvPr id="99" name="Ink 98">
                  <a:extLst>
                    <a:ext uri="{FF2B5EF4-FFF2-40B4-BE49-F238E27FC236}">
                      <a16:creationId xmlns:a16="http://schemas.microsoft.com/office/drawing/2014/main" id="{58DFA211-21AE-38CA-5843-78DDF7FC5EBE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10752664" y="1842896"/>
                  <a:ext cx="210600" cy="15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100" name="Ink 99">
                  <a:extLst>
                    <a:ext uri="{FF2B5EF4-FFF2-40B4-BE49-F238E27FC236}">
                      <a16:creationId xmlns:a16="http://schemas.microsoft.com/office/drawing/2014/main" id="{2256DBD8-9B02-A4CF-0202-1D30ADE91CBD}"/>
                    </a:ext>
                  </a:extLst>
                </p14:cNvPr>
                <p14:cNvContentPartPr/>
                <p14:nvPr/>
              </p14:nvContentPartPr>
              <p14:xfrm>
                <a:off x="11040664" y="1837496"/>
                <a:ext cx="8640" cy="3240"/>
              </p14:xfrm>
            </p:contentPart>
          </mc:Choice>
          <mc:Fallback xmlns="">
            <p:pic>
              <p:nvPicPr>
                <p:cNvPr id="100" name="Ink 99">
                  <a:extLst>
                    <a:ext uri="{FF2B5EF4-FFF2-40B4-BE49-F238E27FC236}">
                      <a16:creationId xmlns:a16="http://schemas.microsoft.com/office/drawing/2014/main" id="{2256DBD8-9B02-A4CF-0202-1D30ADE91CBD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11032024" y="1828856"/>
                  <a:ext cx="26280" cy="208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86">
            <p14:nvContentPartPr>
              <p14:cNvPr id="102" name="Ink 101">
                <a:extLst>
                  <a:ext uri="{FF2B5EF4-FFF2-40B4-BE49-F238E27FC236}">
                    <a16:creationId xmlns:a16="http://schemas.microsoft.com/office/drawing/2014/main" id="{077E22B5-7F2E-0FB0-F86C-92936A70475A}"/>
                  </a:ext>
                </a:extLst>
              </p14:cNvPr>
              <p14:cNvContentPartPr/>
              <p14:nvPr/>
            </p14:nvContentPartPr>
            <p14:xfrm>
              <a:off x="9348304" y="3535256"/>
              <a:ext cx="284400" cy="363960"/>
            </p14:xfrm>
          </p:contentPart>
        </mc:Choice>
        <mc:Fallback xmlns="">
          <p:pic>
            <p:nvPicPr>
              <p:cNvPr id="102" name="Ink 101">
                <a:extLst>
                  <a:ext uri="{FF2B5EF4-FFF2-40B4-BE49-F238E27FC236}">
                    <a16:creationId xmlns:a16="http://schemas.microsoft.com/office/drawing/2014/main" id="{077E22B5-7F2E-0FB0-F86C-92936A70475A}"/>
                  </a:ext>
                </a:extLst>
              </p:cNvPr>
              <p:cNvPicPr/>
              <p:nvPr/>
            </p:nvPicPr>
            <p:blipFill>
              <a:blip r:embed="rId87"/>
              <a:stretch>
                <a:fillRect/>
              </a:stretch>
            </p:blipFill>
            <p:spPr>
              <a:xfrm>
                <a:off x="9339664" y="3526616"/>
                <a:ext cx="302040" cy="381600"/>
              </a:xfrm>
              <a:prstGeom prst="rect">
                <a:avLst/>
              </a:prstGeom>
            </p:spPr>
          </p:pic>
        </mc:Fallback>
      </mc:AlternateContent>
      <p:grpSp>
        <p:nvGrpSpPr>
          <p:cNvPr id="104" name="Group 103">
            <a:extLst>
              <a:ext uri="{FF2B5EF4-FFF2-40B4-BE49-F238E27FC236}">
                <a16:creationId xmlns:a16="http://schemas.microsoft.com/office/drawing/2014/main" id="{39E565CC-F7C3-54A9-0F5C-0C866AFA7BC9}"/>
              </a:ext>
            </a:extLst>
          </p:cNvPr>
          <p:cNvGrpSpPr/>
          <p:nvPr/>
        </p:nvGrpSpPr>
        <p:grpSpPr>
          <a:xfrm>
            <a:off x="9365944" y="3232856"/>
            <a:ext cx="1220400" cy="761400"/>
            <a:chOff x="9365944" y="3232856"/>
            <a:chExt cx="1220400" cy="7614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8">
              <p14:nvContentPartPr>
                <p14:cNvPr id="88" name="Ink 87">
                  <a:extLst>
                    <a:ext uri="{FF2B5EF4-FFF2-40B4-BE49-F238E27FC236}">
                      <a16:creationId xmlns:a16="http://schemas.microsoft.com/office/drawing/2014/main" id="{90AF6C34-6610-D8C3-7E55-8BE5564E0AB9}"/>
                    </a:ext>
                  </a:extLst>
                </p14:cNvPr>
                <p14:cNvContentPartPr/>
                <p14:nvPr/>
              </p14:nvContentPartPr>
              <p14:xfrm>
                <a:off x="9365944" y="3515096"/>
                <a:ext cx="417960" cy="479160"/>
              </p14:xfrm>
            </p:contentPart>
          </mc:Choice>
          <mc:Fallback xmlns="">
            <p:pic>
              <p:nvPicPr>
                <p:cNvPr id="88" name="Ink 87">
                  <a:extLst>
                    <a:ext uri="{FF2B5EF4-FFF2-40B4-BE49-F238E27FC236}">
                      <a16:creationId xmlns:a16="http://schemas.microsoft.com/office/drawing/2014/main" id="{90AF6C34-6610-D8C3-7E55-8BE5564E0AB9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9357304" y="3506456"/>
                  <a:ext cx="435600" cy="49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0">
              <p14:nvContentPartPr>
                <p14:cNvPr id="89" name="Ink 88">
                  <a:extLst>
                    <a:ext uri="{FF2B5EF4-FFF2-40B4-BE49-F238E27FC236}">
                      <a16:creationId xmlns:a16="http://schemas.microsoft.com/office/drawing/2014/main" id="{AB888C19-7EB2-3D63-FE04-11DCFC689796}"/>
                    </a:ext>
                  </a:extLst>
                </p14:cNvPr>
                <p14:cNvContentPartPr/>
                <p14:nvPr/>
              </p14:nvContentPartPr>
              <p14:xfrm>
                <a:off x="9865624" y="3582056"/>
                <a:ext cx="80280" cy="53280"/>
              </p14:xfrm>
            </p:contentPart>
          </mc:Choice>
          <mc:Fallback xmlns="">
            <p:pic>
              <p:nvPicPr>
                <p:cNvPr id="89" name="Ink 88">
                  <a:extLst>
                    <a:ext uri="{FF2B5EF4-FFF2-40B4-BE49-F238E27FC236}">
                      <a16:creationId xmlns:a16="http://schemas.microsoft.com/office/drawing/2014/main" id="{AB888C19-7EB2-3D63-FE04-11DCFC689796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9856624" y="3573416"/>
                  <a:ext cx="97920" cy="7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2">
              <p14:nvContentPartPr>
                <p14:cNvPr id="90" name="Ink 89">
                  <a:extLst>
                    <a:ext uri="{FF2B5EF4-FFF2-40B4-BE49-F238E27FC236}">
                      <a16:creationId xmlns:a16="http://schemas.microsoft.com/office/drawing/2014/main" id="{02F3CE0E-1C44-96F7-20C1-BED68600F504}"/>
                    </a:ext>
                  </a:extLst>
                </p14:cNvPr>
                <p14:cNvContentPartPr/>
                <p14:nvPr/>
              </p14:nvContentPartPr>
              <p14:xfrm>
                <a:off x="10013944" y="3340136"/>
                <a:ext cx="238680" cy="245520"/>
              </p14:xfrm>
            </p:contentPart>
          </mc:Choice>
          <mc:Fallback xmlns="">
            <p:pic>
              <p:nvPicPr>
                <p:cNvPr id="90" name="Ink 89">
                  <a:extLst>
                    <a:ext uri="{FF2B5EF4-FFF2-40B4-BE49-F238E27FC236}">
                      <a16:creationId xmlns:a16="http://schemas.microsoft.com/office/drawing/2014/main" id="{02F3CE0E-1C44-96F7-20C1-BED68600F504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10005304" y="3331136"/>
                  <a:ext cx="256320" cy="26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4">
              <p14:nvContentPartPr>
                <p14:cNvPr id="91" name="Ink 90">
                  <a:extLst>
                    <a:ext uri="{FF2B5EF4-FFF2-40B4-BE49-F238E27FC236}">
                      <a16:creationId xmlns:a16="http://schemas.microsoft.com/office/drawing/2014/main" id="{446CEC95-C457-1847-9361-B38DF8969D75}"/>
                    </a:ext>
                  </a:extLst>
                </p14:cNvPr>
                <p14:cNvContentPartPr/>
                <p14:nvPr/>
              </p14:nvContentPartPr>
              <p14:xfrm>
                <a:off x="10296904" y="3232856"/>
                <a:ext cx="275040" cy="147600"/>
              </p14:xfrm>
            </p:contentPart>
          </mc:Choice>
          <mc:Fallback xmlns="">
            <p:pic>
              <p:nvPicPr>
                <p:cNvPr id="91" name="Ink 90">
                  <a:extLst>
                    <a:ext uri="{FF2B5EF4-FFF2-40B4-BE49-F238E27FC236}">
                      <a16:creationId xmlns:a16="http://schemas.microsoft.com/office/drawing/2014/main" id="{446CEC95-C457-1847-9361-B38DF8969D75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10288264" y="3224216"/>
                  <a:ext cx="292680" cy="16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103" name="Ink 102">
                  <a:extLst>
                    <a:ext uri="{FF2B5EF4-FFF2-40B4-BE49-F238E27FC236}">
                      <a16:creationId xmlns:a16="http://schemas.microsoft.com/office/drawing/2014/main" id="{75FBB9F6-6FDE-140A-251A-E4FBEAFA7959}"/>
                    </a:ext>
                  </a:extLst>
                </p14:cNvPr>
                <p14:cNvContentPartPr/>
                <p14:nvPr/>
              </p14:nvContentPartPr>
              <p14:xfrm>
                <a:off x="10011064" y="3346256"/>
                <a:ext cx="575280" cy="361440"/>
              </p14:xfrm>
            </p:contentPart>
          </mc:Choice>
          <mc:Fallback xmlns="">
            <p:pic>
              <p:nvPicPr>
                <p:cNvPr id="103" name="Ink 102">
                  <a:extLst>
                    <a:ext uri="{FF2B5EF4-FFF2-40B4-BE49-F238E27FC236}">
                      <a16:creationId xmlns:a16="http://schemas.microsoft.com/office/drawing/2014/main" id="{75FBB9F6-6FDE-140A-251A-E4FBEAFA7959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10002424" y="3337616"/>
                  <a:ext cx="592920" cy="3790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32C50C28-07A0-222C-C9EA-425F360E276A}"/>
              </a:ext>
            </a:extLst>
          </p:cNvPr>
          <p:cNvGrpSpPr/>
          <p:nvPr/>
        </p:nvGrpSpPr>
        <p:grpSpPr>
          <a:xfrm>
            <a:off x="10776064" y="3624896"/>
            <a:ext cx="682920" cy="485280"/>
            <a:chOff x="10776064" y="3624896"/>
            <a:chExt cx="682920" cy="485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8">
              <p14:nvContentPartPr>
                <p14:cNvPr id="105" name="Ink 104">
                  <a:extLst>
                    <a:ext uri="{FF2B5EF4-FFF2-40B4-BE49-F238E27FC236}">
                      <a16:creationId xmlns:a16="http://schemas.microsoft.com/office/drawing/2014/main" id="{D9A5E443-E058-FA6E-673B-7799CE3DF777}"/>
                    </a:ext>
                  </a:extLst>
                </p14:cNvPr>
                <p14:cNvContentPartPr/>
                <p14:nvPr/>
              </p14:nvContentPartPr>
              <p14:xfrm>
                <a:off x="10776064" y="3978416"/>
                <a:ext cx="138960" cy="131760"/>
              </p14:xfrm>
            </p:contentPart>
          </mc:Choice>
          <mc:Fallback xmlns="">
            <p:pic>
              <p:nvPicPr>
                <p:cNvPr id="105" name="Ink 104">
                  <a:extLst>
                    <a:ext uri="{FF2B5EF4-FFF2-40B4-BE49-F238E27FC236}">
                      <a16:creationId xmlns:a16="http://schemas.microsoft.com/office/drawing/2014/main" id="{D9A5E443-E058-FA6E-673B-7799CE3DF777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10767424" y="3969416"/>
                  <a:ext cx="156600" cy="14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0">
              <p14:nvContentPartPr>
                <p14:cNvPr id="106" name="Ink 105">
                  <a:extLst>
                    <a:ext uri="{FF2B5EF4-FFF2-40B4-BE49-F238E27FC236}">
                      <a16:creationId xmlns:a16="http://schemas.microsoft.com/office/drawing/2014/main" id="{4D0440D5-1E7F-A346-3409-B28B93450A83}"/>
                    </a:ext>
                  </a:extLst>
                </p14:cNvPr>
                <p14:cNvContentPartPr/>
                <p14:nvPr/>
              </p14:nvContentPartPr>
              <p14:xfrm>
                <a:off x="10990264" y="3837296"/>
                <a:ext cx="109080" cy="89280"/>
              </p14:xfrm>
            </p:contentPart>
          </mc:Choice>
          <mc:Fallback xmlns="">
            <p:pic>
              <p:nvPicPr>
                <p:cNvPr id="106" name="Ink 105">
                  <a:extLst>
                    <a:ext uri="{FF2B5EF4-FFF2-40B4-BE49-F238E27FC236}">
                      <a16:creationId xmlns:a16="http://schemas.microsoft.com/office/drawing/2014/main" id="{4D0440D5-1E7F-A346-3409-B28B93450A83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10981264" y="3828656"/>
                  <a:ext cx="126720" cy="10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2">
              <p14:nvContentPartPr>
                <p14:cNvPr id="107" name="Ink 106">
                  <a:extLst>
                    <a:ext uri="{FF2B5EF4-FFF2-40B4-BE49-F238E27FC236}">
                      <a16:creationId xmlns:a16="http://schemas.microsoft.com/office/drawing/2014/main" id="{A8DBA849-B7FB-C3E1-7981-AA932559B121}"/>
                    </a:ext>
                  </a:extLst>
                </p14:cNvPr>
                <p14:cNvContentPartPr/>
                <p14:nvPr/>
              </p14:nvContentPartPr>
              <p14:xfrm>
                <a:off x="11115904" y="3627416"/>
                <a:ext cx="171720" cy="235080"/>
              </p14:xfrm>
            </p:contentPart>
          </mc:Choice>
          <mc:Fallback xmlns="">
            <p:pic>
              <p:nvPicPr>
                <p:cNvPr id="107" name="Ink 106">
                  <a:extLst>
                    <a:ext uri="{FF2B5EF4-FFF2-40B4-BE49-F238E27FC236}">
                      <a16:creationId xmlns:a16="http://schemas.microsoft.com/office/drawing/2014/main" id="{A8DBA849-B7FB-C3E1-7981-AA932559B121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11106904" y="3618776"/>
                  <a:ext cx="189360" cy="25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4">
              <p14:nvContentPartPr>
                <p14:cNvPr id="108" name="Ink 107">
                  <a:extLst>
                    <a:ext uri="{FF2B5EF4-FFF2-40B4-BE49-F238E27FC236}">
                      <a16:creationId xmlns:a16="http://schemas.microsoft.com/office/drawing/2014/main" id="{01A10C40-B9F0-CE18-FA81-F794D3A2B35E}"/>
                    </a:ext>
                  </a:extLst>
                </p14:cNvPr>
                <p14:cNvContentPartPr/>
                <p14:nvPr/>
              </p14:nvContentPartPr>
              <p14:xfrm>
                <a:off x="11181064" y="3676736"/>
                <a:ext cx="76680" cy="44280"/>
              </p14:xfrm>
            </p:contentPart>
          </mc:Choice>
          <mc:Fallback xmlns="">
            <p:pic>
              <p:nvPicPr>
                <p:cNvPr id="108" name="Ink 107">
                  <a:extLst>
                    <a:ext uri="{FF2B5EF4-FFF2-40B4-BE49-F238E27FC236}">
                      <a16:creationId xmlns:a16="http://schemas.microsoft.com/office/drawing/2014/main" id="{01A10C40-B9F0-CE18-FA81-F794D3A2B35E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11172064" y="3667736"/>
                  <a:ext cx="94320" cy="6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6">
              <p14:nvContentPartPr>
                <p14:cNvPr id="109" name="Ink 108">
                  <a:extLst>
                    <a:ext uri="{FF2B5EF4-FFF2-40B4-BE49-F238E27FC236}">
                      <a16:creationId xmlns:a16="http://schemas.microsoft.com/office/drawing/2014/main" id="{7C4D6230-4226-68B6-786B-FD00ECA5F6DA}"/>
                    </a:ext>
                  </a:extLst>
                </p14:cNvPr>
                <p14:cNvContentPartPr/>
                <p14:nvPr/>
              </p14:nvContentPartPr>
              <p14:xfrm>
                <a:off x="11354224" y="3624896"/>
                <a:ext cx="56880" cy="99360"/>
              </p14:xfrm>
            </p:contentPart>
          </mc:Choice>
          <mc:Fallback xmlns="">
            <p:pic>
              <p:nvPicPr>
                <p:cNvPr id="109" name="Ink 108">
                  <a:extLst>
                    <a:ext uri="{FF2B5EF4-FFF2-40B4-BE49-F238E27FC236}">
                      <a16:creationId xmlns:a16="http://schemas.microsoft.com/office/drawing/2014/main" id="{7C4D6230-4226-68B6-786B-FD00ECA5F6DA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11345584" y="3616256"/>
                  <a:ext cx="74520" cy="11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8">
              <p14:nvContentPartPr>
                <p14:cNvPr id="110" name="Ink 109">
                  <a:extLst>
                    <a:ext uri="{FF2B5EF4-FFF2-40B4-BE49-F238E27FC236}">
                      <a16:creationId xmlns:a16="http://schemas.microsoft.com/office/drawing/2014/main" id="{9FCEC6D1-9F09-7747-E4BC-DDA5798332E4}"/>
                    </a:ext>
                  </a:extLst>
                </p14:cNvPr>
                <p14:cNvContentPartPr/>
                <p14:nvPr/>
              </p14:nvContentPartPr>
              <p14:xfrm>
                <a:off x="11418664" y="3703736"/>
                <a:ext cx="40320" cy="2160"/>
              </p14:xfrm>
            </p:contentPart>
          </mc:Choice>
          <mc:Fallback xmlns="">
            <p:pic>
              <p:nvPicPr>
                <p:cNvPr id="110" name="Ink 109">
                  <a:extLst>
                    <a:ext uri="{FF2B5EF4-FFF2-40B4-BE49-F238E27FC236}">
                      <a16:creationId xmlns:a16="http://schemas.microsoft.com/office/drawing/2014/main" id="{9FCEC6D1-9F09-7747-E4BC-DDA5798332E4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11410024" y="3694736"/>
                  <a:ext cx="57960" cy="198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10">
            <p14:nvContentPartPr>
              <p14:cNvPr id="112" name="Ink 111">
                <a:extLst>
                  <a:ext uri="{FF2B5EF4-FFF2-40B4-BE49-F238E27FC236}">
                    <a16:creationId xmlns:a16="http://schemas.microsoft.com/office/drawing/2014/main" id="{C1D8EF86-9B27-EC53-245C-057F9DE9EFB6}"/>
                  </a:ext>
                </a:extLst>
              </p14:cNvPr>
              <p14:cNvContentPartPr/>
              <p14:nvPr/>
            </p14:nvContentPartPr>
            <p14:xfrm>
              <a:off x="9487624" y="913376"/>
              <a:ext cx="108720" cy="270360"/>
            </p14:xfrm>
          </p:contentPart>
        </mc:Choice>
        <mc:Fallback xmlns="">
          <p:pic>
            <p:nvPicPr>
              <p:cNvPr id="112" name="Ink 111">
                <a:extLst>
                  <a:ext uri="{FF2B5EF4-FFF2-40B4-BE49-F238E27FC236}">
                    <a16:creationId xmlns:a16="http://schemas.microsoft.com/office/drawing/2014/main" id="{C1D8EF86-9B27-EC53-245C-057F9DE9EFB6}"/>
                  </a:ext>
                </a:extLst>
              </p:cNvPr>
              <p:cNvPicPr/>
              <p:nvPr/>
            </p:nvPicPr>
            <p:blipFill>
              <a:blip r:embed="rId111"/>
              <a:stretch>
                <a:fillRect/>
              </a:stretch>
            </p:blipFill>
            <p:spPr>
              <a:xfrm>
                <a:off x="9478624" y="904736"/>
                <a:ext cx="126360" cy="28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2">
            <p14:nvContentPartPr>
              <p14:cNvPr id="113" name="Ink 112">
                <a:extLst>
                  <a:ext uri="{FF2B5EF4-FFF2-40B4-BE49-F238E27FC236}">
                    <a16:creationId xmlns:a16="http://schemas.microsoft.com/office/drawing/2014/main" id="{F441E9E8-AA07-76CE-20A0-24B24504B0E7}"/>
                  </a:ext>
                </a:extLst>
              </p14:cNvPr>
              <p14:cNvContentPartPr/>
              <p14:nvPr/>
            </p14:nvContentPartPr>
            <p14:xfrm>
              <a:off x="9896224" y="670376"/>
              <a:ext cx="455040" cy="375120"/>
            </p14:xfrm>
          </p:contentPart>
        </mc:Choice>
        <mc:Fallback xmlns="">
          <p:pic>
            <p:nvPicPr>
              <p:cNvPr id="113" name="Ink 112">
                <a:extLst>
                  <a:ext uri="{FF2B5EF4-FFF2-40B4-BE49-F238E27FC236}">
                    <a16:creationId xmlns:a16="http://schemas.microsoft.com/office/drawing/2014/main" id="{F441E9E8-AA07-76CE-20A0-24B24504B0E7}"/>
                  </a:ext>
                </a:extLst>
              </p:cNvPr>
              <p:cNvPicPr/>
              <p:nvPr/>
            </p:nvPicPr>
            <p:blipFill>
              <a:blip r:embed="rId113"/>
              <a:stretch>
                <a:fillRect/>
              </a:stretch>
            </p:blipFill>
            <p:spPr>
              <a:xfrm>
                <a:off x="9887224" y="661376"/>
                <a:ext cx="472680" cy="392760"/>
              </a:xfrm>
              <a:prstGeom prst="rect">
                <a:avLst/>
              </a:prstGeom>
            </p:spPr>
          </p:pic>
        </mc:Fallback>
      </mc:AlternateContent>
      <p:grpSp>
        <p:nvGrpSpPr>
          <p:cNvPr id="116" name="Group 115">
            <a:extLst>
              <a:ext uri="{FF2B5EF4-FFF2-40B4-BE49-F238E27FC236}">
                <a16:creationId xmlns:a16="http://schemas.microsoft.com/office/drawing/2014/main" id="{05904A27-4EE1-12AB-41CE-F2281C8B65FF}"/>
              </a:ext>
            </a:extLst>
          </p:cNvPr>
          <p:cNvGrpSpPr/>
          <p:nvPr/>
        </p:nvGrpSpPr>
        <p:grpSpPr>
          <a:xfrm>
            <a:off x="4262944" y="3200816"/>
            <a:ext cx="299160" cy="216000"/>
            <a:chOff x="4262944" y="3200816"/>
            <a:chExt cx="299160" cy="216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4">
              <p14:nvContentPartPr>
                <p14:cNvPr id="114" name="Ink 113">
                  <a:extLst>
                    <a:ext uri="{FF2B5EF4-FFF2-40B4-BE49-F238E27FC236}">
                      <a16:creationId xmlns:a16="http://schemas.microsoft.com/office/drawing/2014/main" id="{E04D903C-3E46-ED23-C1FF-68272FEEB79F}"/>
                    </a:ext>
                  </a:extLst>
                </p14:cNvPr>
                <p14:cNvContentPartPr/>
                <p14:nvPr/>
              </p14:nvContentPartPr>
              <p14:xfrm>
                <a:off x="4262944" y="3289736"/>
                <a:ext cx="136440" cy="127080"/>
              </p14:xfrm>
            </p:contentPart>
          </mc:Choice>
          <mc:Fallback xmlns="">
            <p:pic>
              <p:nvPicPr>
                <p:cNvPr id="114" name="Ink 113">
                  <a:extLst>
                    <a:ext uri="{FF2B5EF4-FFF2-40B4-BE49-F238E27FC236}">
                      <a16:creationId xmlns:a16="http://schemas.microsoft.com/office/drawing/2014/main" id="{E04D903C-3E46-ED23-C1FF-68272FEEB79F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4253944" y="3281096"/>
                  <a:ext cx="154080" cy="14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6">
              <p14:nvContentPartPr>
                <p14:cNvPr id="115" name="Ink 114">
                  <a:extLst>
                    <a:ext uri="{FF2B5EF4-FFF2-40B4-BE49-F238E27FC236}">
                      <a16:creationId xmlns:a16="http://schemas.microsoft.com/office/drawing/2014/main" id="{00A83538-43CC-C2C7-A651-D1D23C77A6AC}"/>
                    </a:ext>
                  </a:extLst>
                </p14:cNvPr>
                <p14:cNvContentPartPr/>
                <p14:nvPr/>
              </p14:nvContentPartPr>
              <p14:xfrm>
                <a:off x="4451584" y="3200816"/>
                <a:ext cx="110520" cy="158400"/>
              </p14:xfrm>
            </p:contentPart>
          </mc:Choice>
          <mc:Fallback xmlns="">
            <p:pic>
              <p:nvPicPr>
                <p:cNvPr id="115" name="Ink 114">
                  <a:extLst>
                    <a:ext uri="{FF2B5EF4-FFF2-40B4-BE49-F238E27FC236}">
                      <a16:creationId xmlns:a16="http://schemas.microsoft.com/office/drawing/2014/main" id="{00A83538-43CC-C2C7-A651-D1D23C77A6AC}"/>
                    </a:ext>
                  </a:extLst>
                </p:cNvPr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4442584" y="3191816"/>
                  <a:ext cx="128160" cy="1760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DB6DB410-9EEB-C2D9-D3AE-117D37B4FC58}"/>
              </a:ext>
            </a:extLst>
          </p:cNvPr>
          <p:cNvGrpSpPr/>
          <p:nvPr/>
        </p:nvGrpSpPr>
        <p:grpSpPr>
          <a:xfrm>
            <a:off x="7081384" y="502976"/>
            <a:ext cx="1596960" cy="2106720"/>
            <a:chOff x="7081384" y="502976"/>
            <a:chExt cx="1596960" cy="2106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8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86AEFC63-E33B-41DC-4799-F380D3245FD5}"/>
                    </a:ext>
                  </a:extLst>
                </p14:cNvPr>
                <p14:cNvContentPartPr/>
                <p14:nvPr/>
              </p14:nvContentPartPr>
              <p14:xfrm>
                <a:off x="7535704" y="2021456"/>
                <a:ext cx="401760" cy="24732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86AEFC63-E33B-41DC-4799-F380D3245FD5}"/>
                    </a:ext>
                  </a:extLst>
                </p:cNvPr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7526704" y="2012456"/>
                  <a:ext cx="419400" cy="26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0">
              <p14:nvContentPartPr>
                <p14:cNvPr id="50" name="Ink 49">
                  <a:extLst>
                    <a:ext uri="{FF2B5EF4-FFF2-40B4-BE49-F238E27FC236}">
                      <a16:creationId xmlns:a16="http://schemas.microsoft.com/office/drawing/2014/main" id="{F522CAD9-69C4-30CA-FB4C-E3F4FF0F6C6E}"/>
                    </a:ext>
                  </a:extLst>
                </p14:cNvPr>
                <p14:cNvContentPartPr/>
                <p14:nvPr/>
              </p14:nvContentPartPr>
              <p14:xfrm>
                <a:off x="7843864" y="2202176"/>
                <a:ext cx="256680" cy="208440"/>
              </p14:xfrm>
            </p:contentPart>
          </mc:Choice>
          <mc:Fallback xmlns="">
            <p:pic>
              <p:nvPicPr>
                <p:cNvPr id="50" name="Ink 49">
                  <a:extLst>
                    <a:ext uri="{FF2B5EF4-FFF2-40B4-BE49-F238E27FC236}">
                      <a16:creationId xmlns:a16="http://schemas.microsoft.com/office/drawing/2014/main" id="{F522CAD9-69C4-30CA-FB4C-E3F4FF0F6C6E}"/>
                    </a:ext>
                  </a:extLst>
                </p:cNvPr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7835224" y="2193176"/>
                  <a:ext cx="274320" cy="22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2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8B7313A1-7A7D-00AE-4B62-C5A1B6A54086}"/>
                    </a:ext>
                  </a:extLst>
                </p14:cNvPr>
                <p14:cNvContentPartPr/>
                <p14:nvPr/>
              </p14:nvContentPartPr>
              <p14:xfrm>
                <a:off x="8112784" y="2245376"/>
                <a:ext cx="50760" cy="4500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8B7313A1-7A7D-00AE-4B62-C5A1B6A54086}"/>
                    </a:ext>
                  </a:extLst>
                </p:cNvPr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8103784" y="2236736"/>
                  <a:ext cx="68400" cy="6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4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1994C2FD-2AB5-D78E-7372-675F35AA41AD}"/>
                    </a:ext>
                  </a:extLst>
                </p14:cNvPr>
                <p14:cNvContentPartPr/>
                <p14:nvPr/>
              </p14:nvContentPartPr>
              <p14:xfrm>
                <a:off x="8088664" y="2200376"/>
                <a:ext cx="20880" cy="1440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1994C2FD-2AB5-D78E-7372-675F35AA41AD}"/>
                    </a:ext>
                  </a:extLst>
                </p:cNvPr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8079664" y="2191376"/>
                  <a:ext cx="38520" cy="3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6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AA6B62FD-F0D4-2F50-83AB-6C74FAC98489}"/>
                    </a:ext>
                  </a:extLst>
                </p14:cNvPr>
                <p14:cNvContentPartPr/>
                <p14:nvPr/>
              </p14:nvContentPartPr>
              <p14:xfrm>
                <a:off x="8141584" y="2186336"/>
                <a:ext cx="116640" cy="7776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AA6B62FD-F0D4-2F50-83AB-6C74FAC98489}"/>
                    </a:ext>
                  </a:extLst>
                </p:cNvPr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8132584" y="2177336"/>
                  <a:ext cx="134280" cy="9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8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7C2F572C-FF42-6ADE-6B5E-56B4F2B10639}"/>
                    </a:ext>
                  </a:extLst>
                </p14:cNvPr>
                <p14:cNvContentPartPr/>
                <p14:nvPr/>
              </p14:nvContentPartPr>
              <p14:xfrm>
                <a:off x="8315104" y="2050976"/>
                <a:ext cx="109800" cy="18720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7C2F572C-FF42-6ADE-6B5E-56B4F2B10639}"/>
                    </a:ext>
                  </a:extLst>
                </p:cNvPr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8306104" y="2042336"/>
                  <a:ext cx="127440" cy="20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0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5490B385-32E4-C068-FBCE-6CC1D0E8E50E}"/>
                    </a:ext>
                  </a:extLst>
                </p14:cNvPr>
                <p14:cNvContentPartPr/>
                <p14:nvPr/>
              </p14:nvContentPartPr>
              <p14:xfrm>
                <a:off x="8000824" y="2505296"/>
                <a:ext cx="120600" cy="10440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5490B385-32E4-C068-FBCE-6CC1D0E8E50E}"/>
                    </a:ext>
                  </a:extLst>
                </p:cNvPr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7992184" y="2496656"/>
                  <a:ext cx="138240" cy="12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2">
              <p14:nvContentPartPr>
                <p14:cNvPr id="56" name="Ink 55">
                  <a:extLst>
                    <a:ext uri="{FF2B5EF4-FFF2-40B4-BE49-F238E27FC236}">
                      <a16:creationId xmlns:a16="http://schemas.microsoft.com/office/drawing/2014/main" id="{43C7B425-2B94-E772-BF76-3CF4F9DC344C}"/>
                    </a:ext>
                  </a:extLst>
                </p14:cNvPr>
                <p14:cNvContentPartPr/>
                <p14:nvPr/>
              </p14:nvContentPartPr>
              <p14:xfrm>
                <a:off x="8121424" y="2340056"/>
                <a:ext cx="338760" cy="236520"/>
              </p14:xfrm>
            </p:contentPart>
          </mc:Choice>
          <mc:Fallback xmlns="">
            <p:pic>
              <p:nvPicPr>
                <p:cNvPr id="56" name="Ink 55">
                  <a:extLst>
                    <a:ext uri="{FF2B5EF4-FFF2-40B4-BE49-F238E27FC236}">
                      <a16:creationId xmlns:a16="http://schemas.microsoft.com/office/drawing/2014/main" id="{43C7B425-2B94-E772-BF76-3CF4F9DC344C}"/>
                    </a:ext>
                  </a:extLst>
                </p:cNvPr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8112424" y="2331056"/>
                  <a:ext cx="356400" cy="25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4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15D524CE-C7D6-FFB8-5F10-E8FCA6E5FBD5}"/>
                    </a:ext>
                  </a:extLst>
                </p14:cNvPr>
                <p14:cNvContentPartPr/>
                <p14:nvPr/>
              </p14:nvContentPartPr>
              <p14:xfrm>
                <a:off x="8364424" y="2382176"/>
                <a:ext cx="60120" cy="5256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15D524CE-C7D6-FFB8-5F10-E8FCA6E5FBD5}"/>
                    </a:ext>
                  </a:extLst>
                </p:cNvPr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8355784" y="2373536"/>
                  <a:ext cx="77760" cy="7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6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91A42C9F-8FBF-E47D-D019-5573C6C88FD5}"/>
                    </a:ext>
                  </a:extLst>
                </p14:cNvPr>
                <p14:cNvContentPartPr/>
                <p14:nvPr/>
              </p14:nvContentPartPr>
              <p14:xfrm>
                <a:off x="8456224" y="2214416"/>
                <a:ext cx="222120" cy="17100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91A42C9F-8FBF-E47D-D019-5573C6C88FD5}"/>
                    </a:ext>
                  </a:extLst>
                </p:cNvPr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8447224" y="2205416"/>
                  <a:ext cx="239760" cy="18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8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C1E4B665-6829-60EF-CE3A-CE8BCA94A0D6}"/>
                    </a:ext>
                  </a:extLst>
                </p14:cNvPr>
                <p14:cNvContentPartPr/>
                <p14:nvPr/>
              </p14:nvContentPartPr>
              <p14:xfrm>
                <a:off x="7390624" y="1625816"/>
                <a:ext cx="122400" cy="29916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C1E4B665-6829-60EF-CE3A-CE8BCA94A0D6}"/>
                    </a:ext>
                  </a:extLst>
                </p:cNvPr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7381984" y="1617176"/>
                  <a:ext cx="140040" cy="31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0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814FBC76-FDFE-E5F8-08EA-42CB9BFAFDFD}"/>
                    </a:ext>
                  </a:extLst>
                </p14:cNvPr>
                <p14:cNvContentPartPr/>
                <p14:nvPr/>
              </p14:nvContentPartPr>
              <p14:xfrm>
                <a:off x="7392784" y="1633376"/>
                <a:ext cx="111600" cy="10368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814FBC76-FDFE-E5F8-08EA-42CB9BFAFDFD}"/>
                    </a:ext>
                  </a:extLst>
                </p:cNvPr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7384144" y="1624736"/>
                  <a:ext cx="129240" cy="12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2">
              <p14:nvContentPartPr>
                <p14:cNvPr id="76" name="Ink 75">
                  <a:extLst>
                    <a:ext uri="{FF2B5EF4-FFF2-40B4-BE49-F238E27FC236}">
                      <a16:creationId xmlns:a16="http://schemas.microsoft.com/office/drawing/2014/main" id="{C12CEFA9-449E-6D3B-350B-08332225A4D4}"/>
                    </a:ext>
                  </a:extLst>
                </p14:cNvPr>
                <p14:cNvContentPartPr/>
                <p14:nvPr/>
              </p14:nvContentPartPr>
              <p14:xfrm>
                <a:off x="7482424" y="1504856"/>
                <a:ext cx="236160" cy="216720"/>
              </p14:xfrm>
            </p:contentPart>
          </mc:Choice>
          <mc:Fallback xmlns="">
            <p:pic>
              <p:nvPicPr>
                <p:cNvPr id="76" name="Ink 75">
                  <a:extLst>
                    <a:ext uri="{FF2B5EF4-FFF2-40B4-BE49-F238E27FC236}">
                      <a16:creationId xmlns:a16="http://schemas.microsoft.com/office/drawing/2014/main" id="{C12CEFA9-449E-6D3B-350B-08332225A4D4}"/>
                    </a:ext>
                  </a:extLst>
                </p:cNvPr>
                <p:cNvPicPr/>
                <p:nvPr/>
              </p:nvPicPr>
              <p:blipFill>
                <a:blip r:embed="rId143"/>
                <a:stretch>
                  <a:fillRect/>
                </a:stretch>
              </p:blipFill>
              <p:spPr>
                <a:xfrm>
                  <a:off x="7473784" y="1496216"/>
                  <a:ext cx="253800" cy="23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4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F8E14DEF-639C-1EF0-A22E-A46D2318AC17}"/>
                    </a:ext>
                  </a:extLst>
                </p14:cNvPr>
                <p14:cNvContentPartPr/>
                <p14:nvPr/>
              </p14:nvContentPartPr>
              <p14:xfrm>
                <a:off x="7215664" y="980696"/>
                <a:ext cx="129960" cy="20088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F8E14DEF-639C-1EF0-A22E-A46D2318AC17}"/>
                    </a:ext>
                  </a:extLst>
                </p:cNvPr>
                <p:cNvPicPr/>
                <p:nvPr/>
              </p:nvPicPr>
              <p:blipFill>
                <a:blip r:embed="rId145"/>
                <a:stretch>
                  <a:fillRect/>
                </a:stretch>
              </p:blipFill>
              <p:spPr>
                <a:xfrm>
                  <a:off x="7206664" y="971696"/>
                  <a:ext cx="147600" cy="21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6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9BFD9CCE-AA0A-4996-0DDD-8E35E48F73B5}"/>
                    </a:ext>
                  </a:extLst>
                </p14:cNvPr>
                <p14:cNvContentPartPr/>
                <p14:nvPr/>
              </p14:nvContentPartPr>
              <p14:xfrm>
                <a:off x="7214584" y="1082576"/>
                <a:ext cx="70200" cy="8352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9BFD9CCE-AA0A-4996-0DDD-8E35E48F73B5}"/>
                    </a:ext>
                  </a:extLst>
                </p:cNvPr>
                <p:cNvPicPr/>
                <p:nvPr/>
              </p:nvPicPr>
              <p:blipFill>
                <a:blip r:embed="rId147"/>
                <a:stretch>
                  <a:fillRect/>
                </a:stretch>
              </p:blipFill>
              <p:spPr>
                <a:xfrm>
                  <a:off x="7205944" y="1073936"/>
                  <a:ext cx="87840" cy="10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8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1EA757DF-461E-16C4-745C-959AFC520489}"/>
                    </a:ext>
                  </a:extLst>
                </p14:cNvPr>
                <p14:cNvContentPartPr/>
                <p14:nvPr/>
              </p14:nvContentPartPr>
              <p14:xfrm>
                <a:off x="7188664" y="846416"/>
                <a:ext cx="64440" cy="6552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1EA757DF-461E-16C4-745C-959AFC520489}"/>
                    </a:ext>
                  </a:extLst>
                </p:cNvPr>
                <p:cNvPicPr/>
                <p:nvPr/>
              </p:nvPicPr>
              <p:blipFill>
                <a:blip r:embed="rId149"/>
                <a:stretch>
                  <a:fillRect/>
                </a:stretch>
              </p:blipFill>
              <p:spPr>
                <a:xfrm>
                  <a:off x="7179664" y="837776"/>
                  <a:ext cx="82080" cy="8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0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A4F485EB-DCCA-ACDC-23E0-DCEC682194CF}"/>
                    </a:ext>
                  </a:extLst>
                </p14:cNvPr>
                <p14:cNvContentPartPr/>
                <p14:nvPr/>
              </p14:nvContentPartPr>
              <p14:xfrm>
                <a:off x="7217464" y="746696"/>
                <a:ext cx="110880" cy="12276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A4F485EB-DCCA-ACDC-23E0-DCEC682194CF}"/>
                    </a:ext>
                  </a:extLst>
                </p:cNvPr>
                <p:cNvPicPr/>
                <p:nvPr/>
              </p:nvPicPr>
              <p:blipFill>
                <a:blip r:embed="rId151"/>
                <a:stretch>
                  <a:fillRect/>
                </a:stretch>
              </p:blipFill>
              <p:spPr>
                <a:xfrm>
                  <a:off x="7208464" y="738056"/>
                  <a:ext cx="128520" cy="14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2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A8883975-7928-D1F2-B4B2-FC3F4765B647}"/>
                    </a:ext>
                  </a:extLst>
                </p14:cNvPr>
                <p14:cNvContentPartPr/>
                <p14:nvPr/>
              </p14:nvContentPartPr>
              <p14:xfrm>
                <a:off x="7353544" y="702776"/>
                <a:ext cx="133560" cy="9648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A8883975-7928-D1F2-B4B2-FC3F4765B647}"/>
                    </a:ext>
                  </a:extLst>
                </p:cNvPr>
                <p:cNvPicPr/>
                <p:nvPr/>
              </p:nvPicPr>
              <p:blipFill>
                <a:blip r:embed="rId153"/>
                <a:stretch>
                  <a:fillRect/>
                </a:stretch>
              </p:blipFill>
              <p:spPr>
                <a:xfrm>
                  <a:off x="7344904" y="694136"/>
                  <a:ext cx="151200" cy="11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4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6AA57F08-67CA-77B0-C211-41D0F0C7FC0F}"/>
                    </a:ext>
                  </a:extLst>
                </p14:cNvPr>
                <p14:cNvContentPartPr/>
                <p14:nvPr/>
              </p14:nvContentPartPr>
              <p14:xfrm>
                <a:off x="7505464" y="641936"/>
                <a:ext cx="91440" cy="10656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6AA57F08-67CA-77B0-C211-41D0F0C7FC0F}"/>
                    </a:ext>
                  </a:extLst>
                </p:cNvPr>
                <p:cNvPicPr/>
                <p:nvPr/>
              </p:nvPicPr>
              <p:blipFill>
                <a:blip r:embed="rId155"/>
                <a:stretch>
                  <a:fillRect/>
                </a:stretch>
              </p:blipFill>
              <p:spPr>
                <a:xfrm>
                  <a:off x="7496464" y="632936"/>
                  <a:ext cx="109080" cy="12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6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252B1FA5-272E-2724-789E-47F37245CFF7}"/>
                    </a:ext>
                  </a:extLst>
                </p14:cNvPr>
                <p14:cNvContentPartPr/>
                <p14:nvPr/>
              </p14:nvContentPartPr>
              <p14:xfrm>
                <a:off x="7676104" y="538616"/>
                <a:ext cx="107640" cy="17460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252B1FA5-272E-2724-789E-47F37245CFF7}"/>
                    </a:ext>
                  </a:extLst>
                </p:cNvPr>
                <p:cNvPicPr/>
                <p:nvPr/>
              </p:nvPicPr>
              <p:blipFill>
                <a:blip r:embed="rId157"/>
                <a:stretch>
                  <a:fillRect/>
                </a:stretch>
              </p:blipFill>
              <p:spPr>
                <a:xfrm>
                  <a:off x="7667104" y="529616"/>
                  <a:ext cx="125280" cy="19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8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69A83151-77B6-F35D-72C7-8EF263A93C08}"/>
                    </a:ext>
                  </a:extLst>
                </p14:cNvPr>
                <p14:cNvContentPartPr/>
                <p14:nvPr/>
              </p14:nvContentPartPr>
              <p14:xfrm>
                <a:off x="7746664" y="615296"/>
                <a:ext cx="74880" cy="9108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69A83151-77B6-F35D-72C7-8EF263A93C08}"/>
                    </a:ext>
                  </a:extLst>
                </p:cNvPr>
                <p:cNvPicPr/>
                <p:nvPr/>
              </p:nvPicPr>
              <p:blipFill>
                <a:blip r:embed="rId159"/>
                <a:stretch>
                  <a:fillRect/>
                </a:stretch>
              </p:blipFill>
              <p:spPr>
                <a:xfrm>
                  <a:off x="7737664" y="606296"/>
                  <a:ext cx="92520" cy="10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0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3957A7D8-96B7-23F8-A3F8-2A4D01FC5FEC}"/>
                    </a:ext>
                  </a:extLst>
                </p14:cNvPr>
                <p14:cNvContentPartPr/>
                <p14:nvPr/>
              </p14:nvContentPartPr>
              <p14:xfrm>
                <a:off x="7858624" y="600176"/>
                <a:ext cx="80280" cy="6840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3957A7D8-96B7-23F8-A3F8-2A4D01FC5FEC}"/>
                    </a:ext>
                  </a:extLst>
                </p:cNvPr>
                <p:cNvPicPr/>
                <p:nvPr/>
              </p:nvPicPr>
              <p:blipFill>
                <a:blip r:embed="rId161"/>
                <a:stretch>
                  <a:fillRect/>
                </a:stretch>
              </p:blipFill>
              <p:spPr>
                <a:xfrm>
                  <a:off x="7849624" y="591536"/>
                  <a:ext cx="97920" cy="8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2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8AF6D7B0-7454-A0B4-55CC-6CD9387DDB85}"/>
                    </a:ext>
                  </a:extLst>
                </p14:cNvPr>
                <p14:cNvContentPartPr/>
                <p14:nvPr/>
              </p14:nvContentPartPr>
              <p14:xfrm>
                <a:off x="7916584" y="502976"/>
                <a:ext cx="312480" cy="13500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8AF6D7B0-7454-A0B4-55CC-6CD9387DDB85}"/>
                    </a:ext>
                  </a:extLst>
                </p:cNvPr>
                <p:cNvPicPr/>
                <p:nvPr/>
              </p:nvPicPr>
              <p:blipFill>
                <a:blip r:embed="rId163"/>
                <a:stretch>
                  <a:fillRect/>
                </a:stretch>
              </p:blipFill>
              <p:spPr>
                <a:xfrm>
                  <a:off x="7907944" y="494336"/>
                  <a:ext cx="330120" cy="15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4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D56EB399-4AD1-A0B8-7012-1B2F8A4064B1}"/>
                    </a:ext>
                  </a:extLst>
                </p14:cNvPr>
                <p14:cNvContentPartPr/>
                <p14:nvPr/>
              </p14:nvContentPartPr>
              <p14:xfrm>
                <a:off x="7353904" y="860816"/>
                <a:ext cx="209880" cy="7308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D56EB399-4AD1-A0B8-7012-1B2F8A4064B1}"/>
                    </a:ext>
                  </a:extLst>
                </p:cNvPr>
                <p:cNvPicPr/>
                <p:nvPr/>
              </p:nvPicPr>
              <p:blipFill>
                <a:blip r:embed="rId165"/>
                <a:stretch>
                  <a:fillRect/>
                </a:stretch>
              </p:blipFill>
              <p:spPr>
                <a:xfrm>
                  <a:off x="7345264" y="851816"/>
                  <a:ext cx="227520" cy="9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6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23466FF5-0A22-CB83-7A6F-66501E3B12CB}"/>
                    </a:ext>
                  </a:extLst>
                </p14:cNvPr>
                <p14:cNvContentPartPr/>
                <p14:nvPr/>
              </p14:nvContentPartPr>
              <p14:xfrm>
                <a:off x="7826224" y="724736"/>
                <a:ext cx="284040" cy="9612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23466FF5-0A22-CB83-7A6F-66501E3B12CB}"/>
                    </a:ext>
                  </a:extLst>
                </p:cNvPr>
                <p:cNvPicPr/>
                <p:nvPr/>
              </p:nvPicPr>
              <p:blipFill>
                <a:blip r:embed="rId167"/>
                <a:stretch>
                  <a:fillRect/>
                </a:stretch>
              </p:blipFill>
              <p:spPr>
                <a:xfrm>
                  <a:off x="7817584" y="715736"/>
                  <a:ext cx="301680" cy="11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8">
              <p14:nvContentPartPr>
                <p14:cNvPr id="77" name="Ink 76">
                  <a:extLst>
                    <a:ext uri="{FF2B5EF4-FFF2-40B4-BE49-F238E27FC236}">
                      <a16:creationId xmlns:a16="http://schemas.microsoft.com/office/drawing/2014/main" id="{5DF81095-5431-E4CA-4064-E5B85B69C478}"/>
                    </a:ext>
                  </a:extLst>
                </p14:cNvPr>
                <p14:cNvContentPartPr/>
                <p14:nvPr/>
              </p14:nvContentPartPr>
              <p14:xfrm>
                <a:off x="7453984" y="1102016"/>
                <a:ext cx="365400" cy="294480"/>
              </p14:xfrm>
            </p:contentPart>
          </mc:Choice>
          <mc:Fallback xmlns="">
            <p:pic>
              <p:nvPicPr>
                <p:cNvPr id="77" name="Ink 76">
                  <a:extLst>
                    <a:ext uri="{FF2B5EF4-FFF2-40B4-BE49-F238E27FC236}">
                      <a16:creationId xmlns:a16="http://schemas.microsoft.com/office/drawing/2014/main" id="{5DF81095-5431-E4CA-4064-E5B85B69C478}"/>
                    </a:ext>
                  </a:extLst>
                </p:cNvPr>
                <p:cNvPicPr/>
                <p:nvPr/>
              </p:nvPicPr>
              <p:blipFill>
                <a:blip r:embed="rId169"/>
                <a:stretch>
                  <a:fillRect/>
                </a:stretch>
              </p:blipFill>
              <p:spPr>
                <a:xfrm>
                  <a:off x="7444984" y="1093016"/>
                  <a:ext cx="383040" cy="31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0">
              <p14:nvContentPartPr>
                <p14:cNvPr id="80" name="Ink 79">
                  <a:extLst>
                    <a:ext uri="{FF2B5EF4-FFF2-40B4-BE49-F238E27FC236}">
                      <a16:creationId xmlns:a16="http://schemas.microsoft.com/office/drawing/2014/main" id="{ED2F2BB1-3561-ABC7-23AC-58B6F04DCE84}"/>
                    </a:ext>
                  </a:extLst>
                </p14:cNvPr>
                <p14:cNvContentPartPr/>
                <p14:nvPr/>
              </p14:nvContentPartPr>
              <p14:xfrm>
                <a:off x="7081384" y="1213616"/>
                <a:ext cx="3240" cy="3240"/>
              </p14:xfrm>
            </p:contentPart>
          </mc:Choice>
          <mc:Fallback xmlns="">
            <p:pic>
              <p:nvPicPr>
                <p:cNvPr id="80" name="Ink 79">
                  <a:extLst>
                    <a:ext uri="{FF2B5EF4-FFF2-40B4-BE49-F238E27FC236}">
                      <a16:creationId xmlns:a16="http://schemas.microsoft.com/office/drawing/2014/main" id="{ED2F2BB1-3561-ABC7-23AC-58B6F04DCE84}"/>
                    </a:ext>
                  </a:extLst>
                </p:cNvPr>
                <p:cNvPicPr/>
                <p:nvPr/>
              </p:nvPicPr>
              <p:blipFill>
                <a:blip r:embed="rId171"/>
                <a:stretch>
                  <a:fillRect/>
                </a:stretch>
              </p:blipFill>
              <p:spPr>
                <a:xfrm>
                  <a:off x="7072384" y="1204616"/>
                  <a:ext cx="20880" cy="2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2">
              <p14:nvContentPartPr>
                <p14:cNvPr id="82" name="Ink 81">
                  <a:extLst>
                    <a:ext uri="{FF2B5EF4-FFF2-40B4-BE49-F238E27FC236}">
                      <a16:creationId xmlns:a16="http://schemas.microsoft.com/office/drawing/2014/main" id="{6969087D-28D3-F13F-3FD4-B6CB1451B334}"/>
                    </a:ext>
                  </a:extLst>
                </p14:cNvPr>
                <p14:cNvContentPartPr/>
                <p14:nvPr/>
              </p14:nvContentPartPr>
              <p14:xfrm>
                <a:off x="7531384" y="1129376"/>
                <a:ext cx="223560" cy="214920"/>
              </p14:xfrm>
            </p:contentPart>
          </mc:Choice>
          <mc:Fallback xmlns="">
            <p:pic>
              <p:nvPicPr>
                <p:cNvPr id="82" name="Ink 81">
                  <a:extLst>
                    <a:ext uri="{FF2B5EF4-FFF2-40B4-BE49-F238E27FC236}">
                      <a16:creationId xmlns:a16="http://schemas.microsoft.com/office/drawing/2014/main" id="{6969087D-28D3-F13F-3FD4-B6CB1451B334}"/>
                    </a:ext>
                  </a:extLst>
                </p:cNvPr>
                <p:cNvPicPr/>
                <p:nvPr/>
              </p:nvPicPr>
              <p:blipFill>
                <a:blip r:embed="rId173"/>
                <a:stretch>
                  <a:fillRect/>
                </a:stretch>
              </p:blipFill>
              <p:spPr>
                <a:xfrm>
                  <a:off x="7522384" y="1120376"/>
                  <a:ext cx="241200" cy="23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4">
              <p14:nvContentPartPr>
                <p14:cNvPr id="83" name="Ink 82">
                  <a:extLst>
                    <a:ext uri="{FF2B5EF4-FFF2-40B4-BE49-F238E27FC236}">
                      <a16:creationId xmlns:a16="http://schemas.microsoft.com/office/drawing/2014/main" id="{44CBEFD8-908C-475B-6643-261A94672357}"/>
                    </a:ext>
                  </a:extLst>
                </p14:cNvPr>
                <p14:cNvContentPartPr/>
                <p14:nvPr/>
              </p14:nvContentPartPr>
              <p14:xfrm>
                <a:off x="7547224" y="1022096"/>
                <a:ext cx="291960" cy="28800"/>
              </p14:xfrm>
            </p:contentPart>
          </mc:Choice>
          <mc:Fallback xmlns="">
            <p:pic>
              <p:nvPicPr>
                <p:cNvPr id="83" name="Ink 82">
                  <a:extLst>
                    <a:ext uri="{FF2B5EF4-FFF2-40B4-BE49-F238E27FC236}">
                      <a16:creationId xmlns:a16="http://schemas.microsoft.com/office/drawing/2014/main" id="{44CBEFD8-908C-475B-6643-261A94672357}"/>
                    </a:ext>
                  </a:extLst>
                </p:cNvPr>
                <p:cNvPicPr/>
                <p:nvPr/>
              </p:nvPicPr>
              <p:blipFill>
                <a:blip r:embed="rId175"/>
                <a:stretch>
                  <a:fillRect/>
                </a:stretch>
              </p:blipFill>
              <p:spPr>
                <a:xfrm>
                  <a:off x="7538224" y="1013096"/>
                  <a:ext cx="309600" cy="4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6">
              <p14:nvContentPartPr>
                <p14:cNvPr id="117" name="Ink 116">
                  <a:extLst>
                    <a:ext uri="{FF2B5EF4-FFF2-40B4-BE49-F238E27FC236}">
                      <a16:creationId xmlns:a16="http://schemas.microsoft.com/office/drawing/2014/main" id="{BB02F5AE-B0B5-E1CB-DF48-68A6FB8F67F6}"/>
                    </a:ext>
                  </a:extLst>
                </p14:cNvPr>
                <p14:cNvContentPartPr/>
                <p14:nvPr/>
              </p14:nvContentPartPr>
              <p14:xfrm>
                <a:off x="7342384" y="1470656"/>
                <a:ext cx="9000" cy="1080"/>
              </p14:xfrm>
            </p:contentPart>
          </mc:Choice>
          <mc:Fallback xmlns="">
            <p:pic>
              <p:nvPicPr>
                <p:cNvPr id="117" name="Ink 116">
                  <a:extLst>
                    <a:ext uri="{FF2B5EF4-FFF2-40B4-BE49-F238E27FC236}">
                      <a16:creationId xmlns:a16="http://schemas.microsoft.com/office/drawing/2014/main" id="{BB02F5AE-B0B5-E1CB-DF48-68A6FB8F67F6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7333744" y="1462016"/>
                  <a:ext cx="26640" cy="1872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898862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21AB3F7-F2AE-49A2-9F93-A8FF2AC9F8BA}"/>
              </a:ext>
            </a:extLst>
          </p:cNvPr>
          <p:cNvSpPr txBox="1"/>
          <p:nvPr/>
        </p:nvSpPr>
        <p:spPr>
          <a:xfrm>
            <a:off x="2084936" y="1907563"/>
            <a:ext cx="3215017" cy="5392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29889"/>
            <a:endParaRPr lang="en-US" sz="1452" dirty="0">
              <a:solidFill>
                <a:prstClr val="black"/>
              </a:solidFill>
              <a:latin typeface="Calibri" panose="020F0502020204030204" pitchFamily="34" charset="0"/>
            </a:endParaRPr>
          </a:p>
          <a:p>
            <a:pPr defTabSz="829889"/>
            <a:endParaRPr lang="en-US" sz="1452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1F1D76-0B23-446D-BBE6-74C6BD22E79B}"/>
              </a:ext>
            </a:extLst>
          </p:cNvPr>
          <p:cNvSpPr txBox="1"/>
          <p:nvPr/>
        </p:nvSpPr>
        <p:spPr>
          <a:xfrm>
            <a:off x="381000" y="375991"/>
            <a:ext cx="2478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29889"/>
            <a:r>
              <a:rPr lang="en-US" sz="2000" dirty="0">
                <a:solidFill>
                  <a:srgbClr val="00B0F0"/>
                </a:solidFill>
                <a:latin typeface="Calibri" panose="020F0502020204030204" pitchFamily="34" charset="0"/>
              </a:rPr>
              <a:t>Example Problem: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C61369DC-B936-431A-B64C-0793ED84842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340815" y="561811"/>
          <a:ext cx="2143845" cy="3329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DLDrawObject Class" r:id="rId2" imgW="1313895" imgH="2037693" progId="MDLDrawOLE.MDLDrawObject.1">
                  <p:embed/>
                </p:oleObj>
              </mc:Choice>
              <mc:Fallback>
                <p:oleObj name="MDLDrawObject Class" r:id="rId2" imgW="1313895" imgH="2037693" progId="MDLDrawOLE.MDLDrawObject.1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C61369DC-B936-431A-B64C-0793ED8484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340815" y="561811"/>
                        <a:ext cx="2143845" cy="33295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62356A9F-ACD9-42C6-BEF7-10C238DDD2C5}"/>
              </a:ext>
            </a:extLst>
          </p:cNvPr>
          <p:cNvSpPr/>
          <p:nvPr/>
        </p:nvSpPr>
        <p:spPr>
          <a:xfrm>
            <a:off x="838201" y="853872"/>
            <a:ext cx="596089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29889"/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</a:rPr>
              <a:t>The linear form of ribose, a 5 carbon aldose is shown on the right. This sugar is found in RNA (ribonucleic acid).</a:t>
            </a:r>
          </a:p>
          <a:p>
            <a:pPr defTabSz="829889"/>
            <a:endParaRPr lang="en-US" dirty="0">
              <a:solidFill>
                <a:prstClr val="black"/>
              </a:solidFill>
              <a:latin typeface="Calibri" panose="020F0502020204030204" pitchFamily="34" charset="0"/>
            </a:endParaRPr>
          </a:p>
          <a:p>
            <a:pPr marL="311208" indent="-311208" defTabSz="829889">
              <a:buFont typeface="+mj-lt"/>
              <a:buAutoNum type="arabicPeriod"/>
            </a:pPr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</a:rPr>
              <a:t>Number the carbons.</a:t>
            </a:r>
          </a:p>
          <a:p>
            <a:pPr marL="311208" indent="-311208" defTabSz="829889">
              <a:buFont typeface="+mj-lt"/>
              <a:buAutoNum type="arabicPeriod"/>
            </a:pPr>
            <a:endParaRPr lang="en-US" dirty="0">
              <a:solidFill>
                <a:prstClr val="black"/>
              </a:solidFill>
              <a:latin typeface="Calibri" panose="020F0502020204030204" pitchFamily="34" charset="0"/>
            </a:endParaRPr>
          </a:p>
          <a:p>
            <a:pPr marL="311208" indent="-311208" defTabSz="829889">
              <a:buFont typeface="+mj-lt"/>
              <a:buAutoNum type="arabicPeriod"/>
            </a:pPr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</a:rPr>
              <a:t>Which carbons are chiral? Mark them with a *.</a:t>
            </a:r>
          </a:p>
          <a:p>
            <a:pPr marL="311208" indent="-311208" defTabSz="829889">
              <a:buFont typeface="+mj-lt"/>
              <a:buAutoNum type="arabicPeriod"/>
            </a:pPr>
            <a:endParaRPr lang="en-US" dirty="0">
              <a:solidFill>
                <a:prstClr val="black"/>
              </a:solidFill>
              <a:latin typeface="Calibri" panose="020F0502020204030204" pitchFamily="34" charset="0"/>
            </a:endParaRPr>
          </a:p>
          <a:p>
            <a:pPr marL="311208" indent="-311208" defTabSz="829889">
              <a:buFont typeface="+mj-lt"/>
              <a:buAutoNum type="arabicPeriod"/>
            </a:pPr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</a:rPr>
              <a:t>Draw the cyclic form of </a:t>
            </a:r>
            <a:r>
              <a:rPr lang="en-US" dirty="0">
                <a:solidFill>
                  <a:prstClr val="black"/>
                </a:solidFill>
                <a:latin typeface="Symbol" panose="05050102010706020507" pitchFamily="18" charset="2"/>
              </a:rPr>
              <a:t>a</a:t>
            </a:r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</a:rPr>
              <a:t>-ribose</a:t>
            </a:r>
          </a:p>
          <a:p>
            <a:pPr marL="311208" indent="-311208" defTabSz="829889">
              <a:buFont typeface="+mj-lt"/>
              <a:buAutoNum type="arabicPeriod"/>
            </a:pPr>
            <a:endParaRPr lang="en-US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6B750E-3427-5F14-027B-CEDA48D4BB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7C612-F0F0-4994-987A-25D2A7E92FA4}" type="datetime1">
              <a:rPr lang="en-US" smtClean="0"/>
              <a:t>8/20/2023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A13FCCB-37D3-E128-2CA8-5BBFAE8628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 &amp; D - Lec 2 - Fall 2023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436FE8-8034-6A2C-ACDF-F18381AD9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34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E3A66E7C-716A-6911-0FD5-979648CB69BC}"/>
                  </a:ext>
                </a:extLst>
              </p14:cNvPr>
              <p14:cNvContentPartPr/>
              <p14:nvPr/>
            </p14:nvContentPartPr>
            <p14:xfrm>
              <a:off x="4707544" y="1175456"/>
              <a:ext cx="26280" cy="684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E3A66E7C-716A-6911-0FD5-979648CB69BC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698544" y="1166456"/>
                <a:ext cx="43920" cy="24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BD37DED6-96EB-4C1F-2202-182C9BAC68D5}"/>
                  </a:ext>
                </a:extLst>
              </p14:cNvPr>
              <p14:cNvContentPartPr/>
              <p14:nvPr/>
            </p14:nvContentPartPr>
            <p14:xfrm>
              <a:off x="3487144" y="1488296"/>
              <a:ext cx="357120" cy="5616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BD37DED6-96EB-4C1F-2202-182C9BAC68D5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478504" y="1479656"/>
                <a:ext cx="374760" cy="73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B07521DE-934C-CD1F-12D2-FC93A2D2C2A1}"/>
                  </a:ext>
                </a:extLst>
              </p14:cNvPr>
              <p14:cNvContentPartPr/>
              <p14:nvPr/>
            </p14:nvContentPartPr>
            <p14:xfrm>
              <a:off x="1860304" y="2029376"/>
              <a:ext cx="89640" cy="1692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B07521DE-934C-CD1F-12D2-FC93A2D2C2A1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851664" y="2020736"/>
                <a:ext cx="107280" cy="34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DF9DE206-56A7-BFDF-D4D3-263275AD0814}"/>
                  </a:ext>
                </a:extLst>
              </p14:cNvPr>
              <p14:cNvContentPartPr/>
              <p14:nvPr/>
            </p14:nvContentPartPr>
            <p14:xfrm>
              <a:off x="8033944" y="1184816"/>
              <a:ext cx="42480" cy="13104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DF9DE206-56A7-BFDF-D4D3-263275AD0814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8025304" y="1176176"/>
                <a:ext cx="60120" cy="148680"/>
              </a:xfrm>
              <a:prstGeom prst="rect">
                <a:avLst/>
              </a:prstGeom>
            </p:spPr>
          </p:pic>
        </mc:Fallback>
      </mc:AlternateContent>
      <p:grpSp>
        <p:nvGrpSpPr>
          <p:cNvPr id="20" name="Group 19">
            <a:extLst>
              <a:ext uri="{FF2B5EF4-FFF2-40B4-BE49-F238E27FC236}">
                <a16:creationId xmlns:a16="http://schemas.microsoft.com/office/drawing/2014/main" id="{92F83F7B-9BB8-D639-898A-8F81A8B5BF52}"/>
              </a:ext>
            </a:extLst>
          </p:cNvPr>
          <p:cNvGrpSpPr/>
          <p:nvPr/>
        </p:nvGrpSpPr>
        <p:grpSpPr>
          <a:xfrm>
            <a:off x="7963744" y="3335816"/>
            <a:ext cx="103320" cy="131760"/>
            <a:chOff x="7963744" y="3335816"/>
            <a:chExt cx="103320" cy="131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EAA71CE7-F3C9-B14C-CAAB-EA3260C17C60}"/>
                    </a:ext>
                  </a:extLst>
                </p14:cNvPr>
                <p14:cNvContentPartPr/>
                <p14:nvPr/>
              </p14:nvContentPartPr>
              <p14:xfrm>
                <a:off x="8001904" y="3335816"/>
                <a:ext cx="65160" cy="3528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EAA71CE7-F3C9-B14C-CAAB-EA3260C17C60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7992904" y="3326816"/>
                  <a:ext cx="82800" cy="5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C2D75CA1-0E9C-77F6-C7CA-20A5F4F573A2}"/>
                    </a:ext>
                  </a:extLst>
                </p14:cNvPr>
                <p14:cNvContentPartPr/>
                <p14:nvPr/>
              </p14:nvContentPartPr>
              <p14:xfrm>
                <a:off x="7963744" y="3346256"/>
                <a:ext cx="96840" cy="12132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C2D75CA1-0E9C-77F6-C7CA-20A5F4F573A2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7954744" y="3337256"/>
                  <a:ext cx="114480" cy="1389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21" name="Ink 20">
                <a:extLst>
                  <a:ext uri="{FF2B5EF4-FFF2-40B4-BE49-F238E27FC236}">
                    <a16:creationId xmlns:a16="http://schemas.microsoft.com/office/drawing/2014/main" id="{C31C0976-CE77-5469-4867-D7FF8BF35B5F}"/>
                  </a:ext>
                </a:extLst>
              </p14:cNvPr>
              <p14:cNvContentPartPr/>
              <p14:nvPr/>
            </p14:nvContentPartPr>
            <p14:xfrm>
              <a:off x="4792144" y="2574416"/>
              <a:ext cx="520920" cy="37800"/>
            </p14:xfrm>
          </p:contentPart>
        </mc:Choice>
        <mc:Fallback xmlns=""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id="{C31C0976-CE77-5469-4867-D7FF8BF35B5F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4783144" y="2565416"/>
                <a:ext cx="538560" cy="55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22" name="Ink 21">
                <a:extLst>
                  <a:ext uri="{FF2B5EF4-FFF2-40B4-BE49-F238E27FC236}">
                    <a16:creationId xmlns:a16="http://schemas.microsoft.com/office/drawing/2014/main" id="{5ED1B23C-E49A-76A3-E46F-84819EDF387D}"/>
                  </a:ext>
                </a:extLst>
              </p14:cNvPr>
              <p14:cNvContentPartPr/>
              <p14:nvPr/>
            </p14:nvContentPartPr>
            <p14:xfrm>
              <a:off x="8138704" y="3673136"/>
              <a:ext cx="133920" cy="23040"/>
            </p14:xfrm>
          </p:contentPart>
        </mc:Choice>
        <mc:Fallback xmlns="">
          <p:pic>
            <p:nvPicPr>
              <p:cNvPr id="22" name="Ink 21">
                <a:extLst>
                  <a:ext uri="{FF2B5EF4-FFF2-40B4-BE49-F238E27FC236}">
                    <a16:creationId xmlns:a16="http://schemas.microsoft.com/office/drawing/2014/main" id="{5ED1B23C-E49A-76A3-E46F-84819EDF387D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8129704" y="3664496"/>
                <a:ext cx="151560" cy="40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9546F9F1-3354-037D-02EF-440FEC894164}"/>
                  </a:ext>
                </a:extLst>
              </p14:cNvPr>
              <p14:cNvContentPartPr/>
              <p14:nvPr/>
            </p14:nvContentPartPr>
            <p14:xfrm>
              <a:off x="8406544" y="3684656"/>
              <a:ext cx="309240" cy="48240"/>
            </p14:xfrm>
          </p:contentPart>
        </mc:Choice>
        <mc:Fallback xmlns=""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9546F9F1-3354-037D-02EF-440FEC894164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8397544" y="3675656"/>
                <a:ext cx="326880" cy="6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36" name="Ink 35">
                <a:extLst>
                  <a:ext uri="{FF2B5EF4-FFF2-40B4-BE49-F238E27FC236}">
                    <a16:creationId xmlns:a16="http://schemas.microsoft.com/office/drawing/2014/main" id="{EAFDEF8D-A87E-0D0B-890C-BB01A8BDAB0E}"/>
                  </a:ext>
                </a:extLst>
              </p14:cNvPr>
              <p14:cNvContentPartPr/>
              <p14:nvPr/>
            </p14:nvContentPartPr>
            <p14:xfrm>
              <a:off x="3477784" y="3167696"/>
              <a:ext cx="564480" cy="29880"/>
            </p14:xfrm>
          </p:contentPart>
        </mc:Choice>
        <mc:Fallback xmlns="">
          <p:pic>
            <p:nvPicPr>
              <p:cNvPr id="36" name="Ink 35">
                <a:extLst>
                  <a:ext uri="{FF2B5EF4-FFF2-40B4-BE49-F238E27FC236}">
                    <a16:creationId xmlns:a16="http://schemas.microsoft.com/office/drawing/2014/main" id="{EAFDEF8D-A87E-0D0B-890C-BB01A8BDAB0E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3468784" y="3158696"/>
                <a:ext cx="582120" cy="47520"/>
              </a:xfrm>
              <a:prstGeom prst="rect">
                <a:avLst/>
              </a:prstGeom>
            </p:spPr>
          </p:pic>
        </mc:Fallback>
      </mc:AlternateContent>
      <p:grpSp>
        <p:nvGrpSpPr>
          <p:cNvPr id="39" name="Group 38">
            <a:extLst>
              <a:ext uri="{FF2B5EF4-FFF2-40B4-BE49-F238E27FC236}">
                <a16:creationId xmlns:a16="http://schemas.microsoft.com/office/drawing/2014/main" id="{8AB0E339-D89F-345B-F6E4-BF9DFA66107F}"/>
              </a:ext>
            </a:extLst>
          </p:cNvPr>
          <p:cNvGrpSpPr/>
          <p:nvPr/>
        </p:nvGrpSpPr>
        <p:grpSpPr>
          <a:xfrm>
            <a:off x="8032864" y="1185536"/>
            <a:ext cx="1931040" cy="1915920"/>
            <a:chOff x="8032864" y="1185536"/>
            <a:chExt cx="1931040" cy="1915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C5A82F9B-9929-095E-EF4E-77490582698F}"/>
                    </a:ext>
                  </a:extLst>
                </p14:cNvPr>
                <p14:cNvContentPartPr/>
                <p14:nvPr/>
              </p14:nvContentPartPr>
              <p14:xfrm>
                <a:off x="8032864" y="1604216"/>
                <a:ext cx="102600" cy="10332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C5A82F9B-9929-095E-EF4E-77490582698F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8023864" y="1595576"/>
                  <a:ext cx="120240" cy="12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7F7BCBC5-13E9-9702-4C67-E528F16DD685}"/>
                    </a:ext>
                  </a:extLst>
                </p14:cNvPr>
                <p14:cNvContentPartPr/>
                <p14:nvPr/>
              </p14:nvContentPartPr>
              <p14:xfrm>
                <a:off x="8065984" y="2197856"/>
                <a:ext cx="73440" cy="128160"/>
              </p14:xfrm>
            </p:contentPart>
          </mc:Choice>
          <mc:Fallback xmlns=""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7F7BCBC5-13E9-9702-4C67-E528F16DD685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8057344" y="2189216"/>
                  <a:ext cx="91080" cy="14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DCF60BC3-E1AD-3514-B111-43A23FE7B876}"/>
                    </a:ext>
                  </a:extLst>
                </p14:cNvPr>
                <p14:cNvContentPartPr/>
                <p14:nvPr/>
              </p14:nvContentPartPr>
              <p14:xfrm>
                <a:off x="8075704" y="2770256"/>
                <a:ext cx="37800" cy="9864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DCF60BC3-E1AD-3514-B111-43A23FE7B876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8067064" y="2761616"/>
                  <a:ext cx="55440" cy="11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D9A07300-9D5A-D4C7-9A5D-0DB435925D20}"/>
                    </a:ext>
                  </a:extLst>
                </p14:cNvPr>
                <p14:cNvContentPartPr/>
                <p14:nvPr/>
              </p14:nvContentPartPr>
              <p14:xfrm>
                <a:off x="8046544" y="2773496"/>
                <a:ext cx="94680" cy="7812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D9A07300-9D5A-D4C7-9A5D-0DB435925D20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8037544" y="2764856"/>
                  <a:ext cx="112320" cy="9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8F311F6C-FFF7-A7AC-3F52-821C2129770C}"/>
                    </a:ext>
                  </a:extLst>
                </p14:cNvPr>
                <p14:cNvContentPartPr/>
                <p14:nvPr/>
              </p14:nvContentPartPr>
              <p14:xfrm>
                <a:off x="8286304" y="2998136"/>
                <a:ext cx="72000" cy="10332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8F311F6C-FFF7-A7AC-3F52-821C2129770C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8277664" y="2989496"/>
                  <a:ext cx="89640" cy="12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96B4BD6B-2EF6-DED7-C875-6DD4941C2509}"/>
                    </a:ext>
                  </a:extLst>
                </p14:cNvPr>
                <p14:cNvContentPartPr/>
                <p14:nvPr/>
              </p14:nvContentPartPr>
              <p14:xfrm>
                <a:off x="8260024" y="3024416"/>
                <a:ext cx="141120" cy="5436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96B4BD6B-2EF6-DED7-C875-6DD4941C2509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8251384" y="3015776"/>
                  <a:ext cx="158760" cy="7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B4985873-7426-4558-C71A-1C4D87887502}"/>
                    </a:ext>
                  </a:extLst>
                </p14:cNvPr>
                <p14:cNvContentPartPr/>
                <p14:nvPr/>
              </p14:nvContentPartPr>
              <p14:xfrm>
                <a:off x="8303944" y="2952416"/>
                <a:ext cx="26280" cy="12960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B4985873-7426-4558-C71A-1C4D87887502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8295304" y="2943416"/>
                  <a:ext cx="43920" cy="14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DEBF9717-1F8C-33EF-103B-4DA5D2FB4812}"/>
                    </a:ext>
                  </a:extLst>
                </p14:cNvPr>
                <p14:cNvContentPartPr/>
                <p14:nvPr/>
              </p14:nvContentPartPr>
              <p14:xfrm>
                <a:off x="8310064" y="2417816"/>
                <a:ext cx="25560" cy="11844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DEBF9717-1F8C-33EF-103B-4DA5D2FB4812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8301424" y="2409176"/>
                  <a:ext cx="43200" cy="13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779B9B2D-B0E1-224E-A8AF-415F2850BDBC}"/>
                    </a:ext>
                  </a:extLst>
                </p14:cNvPr>
                <p14:cNvContentPartPr/>
                <p14:nvPr/>
              </p14:nvContentPartPr>
              <p14:xfrm>
                <a:off x="8284144" y="2418176"/>
                <a:ext cx="88560" cy="10728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779B9B2D-B0E1-224E-A8AF-415F2850BDBC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8275144" y="2409536"/>
                  <a:ext cx="106200" cy="12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740D2E35-2857-8441-6E48-F63B834F9EC2}"/>
                    </a:ext>
                  </a:extLst>
                </p14:cNvPr>
                <p14:cNvContentPartPr/>
                <p14:nvPr/>
              </p14:nvContentPartPr>
              <p14:xfrm>
                <a:off x="8284144" y="2431136"/>
                <a:ext cx="94320" cy="7884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740D2E35-2857-8441-6E48-F63B834F9EC2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8275144" y="2422136"/>
                  <a:ext cx="111960" cy="9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62C69262-99DF-A76E-4387-9AFA5E08C1EA}"/>
                    </a:ext>
                  </a:extLst>
                </p14:cNvPr>
                <p14:cNvContentPartPr/>
                <p14:nvPr/>
              </p14:nvContentPartPr>
              <p14:xfrm>
                <a:off x="8301784" y="1818416"/>
                <a:ext cx="73080" cy="10512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62C69262-99DF-A76E-4387-9AFA5E08C1EA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8293144" y="1809776"/>
                  <a:ext cx="90720" cy="12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E288A4CE-1802-9984-4488-52C7B6F1D7F1}"/>
                    </a:ext>
                  </a:extLst>
                </p14:cNvPr>
                <p14:cNvContentPartPr/>
                <p14:nvPr/>
              </p14:nvContentPartPr>
              <p14:xfrm>
                <a:off x="8282344" y="1854056"/>
                <a:ext cx="96480" cy="3780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E288A4CE-1802-9984-4488-52C7B6F1D7F1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8273704" y="1845056"/>
                  <a:ext cx="114120" cy="5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46DF608C-6BC1-95D1-3C61-4CF2BFE40F32}"/>
                    </a:ext>
                  </a:extLst>
                </p14:cNvPr>
                <p14:cNvContentPartPr/>
                <p14:nvPr/>
              </p14:nvContentPartPr>
              <p14:xfrm>
                <a:off x="8701384" y="3037376"/>
                <a:ext cx="195840" cy="3780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46DF608C-6BC1-95D1-3C61-4CF2BFE40F32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8692384" y="3028736"/>
                  <a:ext cx="213480" cy="5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3A61856B-C112-1AA5-ADE9-8361CDF49F4A}"/>
                    </a:ext>
                  </a:extLst>
                </p14:cNvPr>
                <p14:cNvContentPartPr/>
                <p14:nvPr/>
              </p14:nvContentPartPr>
              <p14:xfrm>
                <a:off x="8396824" y="1185536"/>
                <a:ext cx="1567080" cy="159480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3A61856B-C112-1AA5-ADE9-8361CDF49F4A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8387824" y="1176536"/>
                  <a:ext cx="1584720" cy="16124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52">
            <p14:nvContentPartPr>
              <p14:cNvPr id="57" name="Ink 56">
                <a:extLst>
                  <a:ext uri="{FF2B5EF4-FFF2-40B4-BE49-F238E27FC236}">
                    <a16:creationId xmlns:a16="http://schemas.microsoft.com/office/drawing/2014/main" id="{9C8DD97F-BD8A-53A7-42E6-0D768B3819D1}"/>
                  </a:ext>
                </a:extLst>
              </p14:cNvPr>
              <p14:cNvContentPartPr/>
              <p14:nvPr/>
            </p14:nvContentPartPr>
            <p14:xfrm>
              <a:off x="8699944" y="2764496"/>
              <a:ext cx="178200" cy="230040"/>
            </p14:xfrm>
          </p:contentPart>
        </mc:Choice>
        <mc:Fallback xmlns="">
          <p:pic>
            <p:nvPicPr>
              <p:cNvPr id="57" name="Ink 56">
                <a:extLst>
                  <a:ext uri="{FF2B5EF4-FFF2-40B4-BE49-F238E27FC236}">
                    <a16:creationId xmlns:a16="http://schemas.microsoft.com/office/drawing/2014/main" id="{9C8DD97F-BD8A-53A7-42E6-0D768B3819D1}"/>
                  </a:ext>
                </a:extLst>
              </p:cNvPr>
              <p:cNvPicPr/>
              <p:nvPr/>
            </p:nvPicPr>
            <p:blipFill>
              <a:blip r:embed="rId53"/>
              <a:stretch>
                <a:fillRect/>
              </a:stretch>
            </p:blipFill>
            <p:spPr>
              <a:xfrm>
                <a:off x="8646304" y="2656496"/>
                <a:ext cx="285840" cy="445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4">
            <p14:nvContentPartPr>
              <p14:cNvPr id="58" name="Ink 57">
                <a:extLst>
                  <a:ext uri="{FF2B5EF4-FFF2-40B4-BE49-F238E27FC236}">
                    <a16:creationId xmlns:a16="http://schemas.microsoft.com/office/drawing/2014/main" id="{DE0A63E2-A093-E8B8-298D-A090EC47A1A3}"/>
                  </a:ext>
                </a:extLst>
              </p14:cNvPr>
              <p14:cNvContentPartPr/>
              <p14:nvPr/>
            </p14:nvContentPartPr>
            <p14:xfrm>
              <a:off x="4899784" y="3985616"/>
              <a:ext cx="185760" cy="200880"/>
            </p14:xfrm>
          </p:contentPart>
        </mc:Choice>
        <mc:Fallback xmlns="">
          <p:pic>
            <p:nvPicPr>
              <p:cNvPr id="58" name="Ink 57">
                <a:extLst>
                  <a:ext uri="{FF2B5EF4-FFF2-40B4-BE49-F238E27FC236}">
                    <a16:creationId xmlns:a16="http://schemas.microsoft.com/office/drawing/2014/main" id="{DE0A63E2-A093-E8B8-298D-A090EC47A1A3}"/>
                  </a:ext>
                </a:extLst>
              </p:cNvPr>
              <p:cNvPicPr/>
              <p:nvPr/>
            </p:nvPicPr>
            <p:blipFill>
              <a:blip r:embed="rId55"/>
              <a:stretch>
                <a:fillRect/>
              </a:stretch>
            </p:blipFill>
            <p:spPr>
              <a:xfrm>
                <a:off x="4846144" y="3877616"/>
                <a:ext cx="293400" cy="416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6">
            <p14:nvContentPartPr>
              <p14:cNvPr id="59" name="Ink 58">
                <a:extLst>
                  <a:ext uri="{FF2B5EF4-FFF2-40B4-BE49-F238E27FC236}">
                    <a16:creationId xmlns:a16="http://schemas.microsoft.com/office/drawing/2014/main" id="{88211DE4-7CA9-8BF3-60AA-138AD6E2183A}"/>
                  </a:ext>
                </a:extLst>
              </p14:cNvPr>
              <p14:cNvContentPartPr/>
              <p14:nvPr/>
            </p14:nvContentPartPr>
            <p14:xfrm>
              <a:off x="3524224" y="3170216"/>
              <a:ext cx="394920" cy="27360"/>
            </p14:xfrm>
          </p:contentPart>
        </mc:Choice>
        <mc:Fallback xmlns="">
          <p:pic>
            <p:nvPicPr>
              <p:cNvPr id="59" name="Ink 58">
                <a:extLst>
                  <a:ext uri="{FF2B5EF4-FFF2-40B4-BE49-F238E27FC236}">
                    <a16:creationId xmlns:a16="http://schemas.microsoft.com/office/drawing/2014/main" id="{88211DE4-7CA9-8BF3-60AA-138AD6E2183A}"/>
                  </a:ext>
                </a:extLst>
              </p:cNvPr>
              <p:cNvPicPr/>
              <p:nvPr/>
            </p:nvPicPr>
            <p:blipFill>
              <a:blip r:embed="rId57"/>
              <a:stretch>
                <a:fillRect/>
              </a:stretch>
            </p:blipFill>
            <p:spPr>
              <a:xfrm>
                <a:off x="3515584" y="3161216"/>
                <a:ext cx="412560" cy="45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8">
            <p14:nvContentPartPr>
              <p14:cNvPr id="66" name="Ink 65">
                <a:extLst>
                  <a:ext uri="{FF2B5EF4-FFF2-40B4-BE49-F238E27FC236}">
                    <a16:creationId xmlns:a16="http://schemas.microsoft.com/office/drawing/2014/main" id="{FD1017AF-568A-0028-4861-B112F1EFD67C}"/>
                  </a:ext>
                </a:extLst>
              </p14:cNvPr>
              <p14:cNvContentPartPr/>
              <p14:nvPr/>
            </p14:nvContentPartPr>
            <p14:xfrm>
              <a:off x="8638744" y="711056"/>
              <a:ext cx="208800" cy="214560"/>
            </p14:xfrm>
          </p:contentPart>
        </mc:Choice>
        <mc:Fallback xmlns="">
          <p:pic>
            <p:nvPicPr>
              <p:cNvPr id="66" name="Ink 65">
                <a:extLst>
                  <a:ext uri="{FF2B5EF4-FFF2-40B4-BE49-F238E27FC236}">
                    <a16:creationId xmlns:a16="http://schemas.microsoft.com/office/drawing/2014/main" id="{FD1017AF-568A-0028-4861-B112F1EFD67C}"/>
                  </a:ext>
                </a:extLst>
              </p:cNvPr>
              <p:cNvPicPr/>
              <p:nvPr/>
            </p:nvPicPr>
            <p:blipFill>
              <a:blip r:embed="rId59"/>
              <a:stretch>
                <a:fillRect/>
              </a:stretch>
            </p:blipFill>
            <p:spPr>
              <a:xfrm>
                <a:off x="8585104" y="603416"/>
                <a:ext cx="316440" cy="430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0">
            <p14:nvContentPartPr>
              <p14:cNvPr id="67" name="Ink 66">
                <a:extLst>
                  <a:ext uri="{FF2B5EF4-FFF2-40B4-BE49-F238E27FC236}">
                    <a16:creationId xmlns:a16="http://schemas.microsoft.com/office/drawing/2014/main" id="{7D75688B-2D75-3C64-C3C0-F12BEDD229A2}"/>
                  </a:ext>
                </a:extLst>
              </p14:cNvPr>
              <p14:cNvContentPartPr/>
              <p14:nvPr/>
            </p14:nvContentPartPr>
            <p14:xfrm>
              <a:off x="5735704" y="4813616"/>
              <a:ext cx="95040" cy="150120"/>
            </p14:xfrm>
          </p:contentPart>
        </mc:Choice>
        <mc:Fallback xmlns="">
          <p:pic>
            <p:nvPicPr>
              <p:cNvPr id="67" name="Ink 66">
                <a:extLst>
                  <a:ext uri="{FF2B5EF4-FFF2-40B4-BE49-F238E27FC236}">
                    <a16:creationId xmlns:a16="http://schemas.microsoft.com/office/drawing/2014/main" id="{7D75688B-2D75-3C64-C3C0-F12BEDD229A2}"/>
                  </a:ext>
                </a:extLst>
              </p:cNvPr>
              <p:cNvPicPr/>
              <p:nvPr/>
            </p:nvPicPr>
            <p:blipFill>
              <a:blip r:embed="rId61"/>
              <a:stretch>
                <a:fillRect/>
              </a:stretch>
            </p:blipFill>
            <p:spPr>
              <a:xfrm>
                <a:off x="5682064" y="4705976"/>
                <a:ext cx="202680" cy="365760"/>
              </a:xfrm>
              <a:prstGeom prst="rect">
                <a:avLst/>
              </a:prstGeom>
            </p:spPr>
          </p:pic>
        </mc:Fallback>
      </mc:AlternateContent>
      <p:grpSp>
        <p:nvGrpSpPr>
          <p:cNvPr id="88" name="Group 87">
            <a:extLst>
              <a:ext uri="{FF2B5EF4-FFF2-40B4-BE49-F238E27FC236}">
                <a16:creationId xmlns:a16="http://schemas.microsoft.com/office/drawing/2014/main" id="{960A038B-B781-E805-4781-3F2FAFE37E3A}"/>
              </a:ext>
            </a:extLst>
          </p:cNvPr>
          <p:cNvGrpSpPr/>
          <p:nvPr/>
        </p:nvGrpSpPr>
        <p:grpSpPr>
          <a:xfrm>
            <a:off x="4162504" y="3547856"/>
            <a:ext cx="1877400" cy="1863360"/>
            <a:chOff x="4162504" y="3547856"/>
            <a:chExt cx="1877400" cy="1863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FB411CB9-024F-46EE-7452-0BC5C6C7C29A}"/>
                    </a:ext>
                  </a:extLst>
                </p14:cNvPr>
                <p14:cNvContentPartPr/>
                <p14:nvPr/>
              </p14:nvContentPartPr>
              <p14:xfrm>
                <a:off x="4918504" y="4030256"/>
                <a:ext cx="163800" cy="17568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FB411CB9-024F-46EE-7452-0BC5C6C7C29A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4909864" y="4021616"/>
                  <a:ext cx="181440" cy="19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8ABF5B70-AA88-FDBD-3F4A-8B827D373CAC}"/>
                    </a:ext>
                  </a:extLst>
                </p14:cNvPr>
                <p14:cNvContentPartPr/>
                <p14:nvPr/>
              </p14:nvContentPartPr>
              <p14:xfrm>
                <a:off x="5187064" y="4201256"/>
                <a:ext cx="342720" cy="30636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8ABF5B70-AA88-FDBD-3F4A-8B827D373CAC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5178424" y="4192256"/>
                  <a:ext cx="360360" cy="32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5237BF8E-C5CD-AF1C-4FC2-F315BEBE2CAE}"/>
                    </a:ext>
                  </a:extLst>
                </p14:cNvPr>
                <p14:cNvContentPartPr/>
                <p14:nvPr/>
              </p14:nvContentPartPr>
              <p14:xfrm>
                <a:off x="5072944" y="4531736"/>
                <a:ext cx="471600" cy="39096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5237BF8E-C5CD-AF1C-4FC2-F315BEBE2CAE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5063944" y="4523096"/>
                  <a:ext cx="489240" cy="40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F3082F8C-CFFE-1443-4303-6558F531D9C5}"/>
                    </a:ext>
                  </a:extLst>
                </p14:cNvPr>
                <p14:cNvContentPartPr/>
                <p14:nvPr/>
              </p14:nvContentPartPr>
              <p14:xfrm>
                <a:off x="4516024" y="4929536"/>
                <a:ext cx="505080" cy="4320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F3082F8C-CFFE-1443-4303-6558F531D9C5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4507024" y="4920536"/>
                  <a:ext cx="522720" cy="6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B747536B-1FC6-CDBB-2FE8-F27FEDE93A2A}"/>
                    </a:ext>
                  </a:extLst>
                </p14:cNvPr>
                <p14:cNvContentPartPr/>
                <p14:nvPr/>
              </p14:nvContentPartPr>
              <p14:xfrm>
                <a:off x="4243144" y="4561256"/>
                <a:ext cx="297720" cy="37080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B747536B-1FC6-CDBB-2FE8-F27FEDE93A2A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4234504" y="4552256"/>
                  <a:ext cx="315360" cy="38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C21B1D18-B655-D819-3794-C8AC42EF9BA3}"/>
                    </a:ext>
                  </a:extLst>
                </p14:cNvPr>
                <p14:cNvContentPartPr/>
                <p14:nvPr/>
              </p14:nvContentPartPr>
              <p14:xfrm>
                <a:off x="4271944" y="4163816"/>
                <a:ext cx="545760" cy="34344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C21B1D18-B655-D819-3794-C8AC42EF9BA3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4262944" y="4155176"/>
                  <a:ext cx="563400" cy="36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D8BD9109-0671-6B64-DF36-93B231B9F78E}"/>
                    </a:ext>
                  </a:extLst>
                </p14:cNvPr>
                <p14:cNvContentPartPr/>
                <p14:nvPr/>
              </p14:nvContentPartPr>
              <p14:xfrm>
                <a:off x="5567584" y="4274336"/>
                <a:ext cx="16560" cy="15228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D8BD9109-0671-6B64-DF36-93B231B9F78E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5558944" y="4265336"/>
                  <a:ext cx="34200" cy="16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73BEC240-75C0-8065-DF3A-FD5A3B125460}"/>
                    </a:ext>
                  </a:extLst>
                </p14:cNvPr>
                <p14:cNvContentPartPr/>
                <p14:nvPr/>
              </p14:nvContentPartPr>
              <p14:xfrm>
                <a:off x="5021104" y="4733696"/>
                <a:ext cx="122760" cy="13320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73BEC240-75C0-8065-DF3A-FD5A3B125460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5012464" y="4724696"/>
                  <a:ext cx="140400" cy="15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50" name="Ink 49">
                  <a:extLst>
                    <a:ext uri="{FF2B5EF4-FFF2-40B4-BE49-F238E27FC236}">
                      <a16:creationId xmlns:a16="http://schemas.microsoft.com/office/drawing/2014/main" id="{B91BBE70-550A-CE57-5D8F-E4D09B594824}"/>
                    </a:ext>
                  </a:extLst>
                </p14:cNvPr>
                <p14:cNvContentPartPr/>
                <p14:nvPr/>
              </p14:nvContentPartPr>
              <p14:xfrm>
                <a:off x="4566424" y="4722896"/>
                <a:ext cx="109080" cy="108000"/>
              </p14:xfrm>
            </p:contentPart>
          </mc:Choice>
          <mc:Fallback xmlns="">
            <p:pic>
              <p:nvPicPr>
                <p:cNvPr id="50" name="Ink 49">
                  <a:extLst>
                    <a:ext uri="{FF2B5EF4-FFF2-40B4-BE49-F238E27FC236}">
                      <a16:creationId xmlns:a16="http://schemas.microsoft.com/office/drawing/2014/main" id="{B91BBE70-550A-CE57-5D8F-E4D09B594824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4557424" y="4713896"/>
                  <a:ext cx="126720" cy="12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1970852C-AC07-F3D5-6714-BCAE87D198E0}"/>
                    </a:ext>
                  </a:extLst>
                </p14:cNvPr>
                <p14:cNvContentPartPr/>
                <p14:nvPr/>
              </p14:nvContentPartPr>
              <p14:xfrm>
                <a:off x="4375264" y="4509416"/>
                <a:ext cx="70560" cy="12168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1970852C-AC07-F3D5-6714-BCAE87D198E0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4366264" y="4500416"/>
                  <a:ext cx="88200" cy="13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BF94536F-2070-B365-09B8-64E7668DA6DC}"/>
                    </a:ext>
                  </a:extLst>
                </p14:cNvPr>
                <p14:cNvContentPartPr/>
                <p14:nvPr/>
              </p14:nvContentPartPr>
              <p14:xfrm>
                <a:off x="4343944" y="4494296"/>
                <a:ext cx="74160" cy="12024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BF94536F-2070-B365-09B8-64E7668DA6DC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4334944" y="4485656"/>
                  <a:ext cx="91800" cy="13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2DAD91D8-F175-AE90-1A59-3BF853BA274B}"/>
                    </a:ext>
                  </a:extLst>
                </p14:cNvPr>
                <p14:cNvContentPartPr/>
                <p14:nvPr/>
              </p14:nvContentPartPr>
              <p14:xfrm>
                <a:off x="4260784" y="4506536"/>
                <a:ext cx="60840" cy="6660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2DAD91D8-F175-AE90-1A59-3BF853BA274B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4251784" y="4497896"/>
                  <a:ext cx="78480" cy="8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60" name="Ink 59">
                  <a:extLst>
                    <a:ext uri="{FF2B5EF4-FFF2-40B4-BE49-F238E27FC236}">
                      <a16:creationId xmlns:a16="http://schemas.microsoft.com/office/drawing/2014/main" id="{0E2CDF76-3543-7434-891D-249D19A73CCA}"/>
                    </a:ext>
                  </a:extLst>
                </p14:cNvPr>
                <p14:cNvContentPartPr/>
                <p14:nvPr/>
              </p14:nvContentPartPr>
              <p14:xfrm>
                <a:off x="5561104" y="4534616"/>
                <a:ext cx="71280" cy="223200"/>
              </p14:xfrm>
            </p:contentPart>
          </mc:Choice>
          <mc:Fallback xmlns="">
            <p:pic>
              <p:nvPicPr>
                <p:cNvPr id="60" name="Ink 59">
                  <a:extLst>
                    <a:ext uri="{FF2B5EF4-FFF2-40B4-BE49-F238E27FC236}">
                      <a16:creationId xmlns:a16="http://schemas.microsoft.com/office/drawing/2014/main" id="{0E2CDF76-3543-7434-891D-249D19A73CCA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5552104" y="4525616"/>
                  <a:ext cx="88920" cy="24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8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9D5F617B-D78C-7C54-B6B7-5D5B9B87BC27}"/>
                    </a:ext>
                  </a:extLst>
                </p14:cNvPr>
                <p14:cNvContentPartPr/>
                <p14:nvPr/>
              </p14:nvContentPartPr>
              <p14:xfrm>
                <a:off x="5744344" y="4837016"/>
                <a:ext cx="109440" cy="12816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9D5F617B-D78C-7C54-B6B7-5D5B9B87BC27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5735704" y="4828376"/>
                  <a:ext cx="127080" cy="14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0">
              <p14:nvContentPartPr>
                <p14:cNvPr id="62" name="Ink 61">
                  <a:extLst>
                    <a:ext uri="{FF2B5EF4-FFF2-40B4-BE49-F238E27FC236}">
                      <a16:creationId xmlns:a16="http://schemas.microsoft.com/office/drawing/2014/main" id="{14704356-BB11-6819-A18F-F9979D76F172}"/>
                    </a:ext>
                  </a:extLst>
                </p14:cNvPr>
                <p14:cNvContentPartPr/>
                <p14:nvPr/>
              </p14:nvContentPartPr>
              <p14:xfrm>
                <a:off x="5900944" y="4769696"/>
                <a:ext cx="58320" cy="156600"/>
              </p14:xfrm>
            </p:contentPart>
          </mc:Choice>
          <mc:Fallback xmlns="">
            <p:pic>
              <p:nvPicPr>
                <p:cNvPr id="62" name="Ink 61">
                  <a:extLst>
                    <a:ext uri="{FF2B5EF4-FFF2-40B4-BE49-F238E27FC236}">
                      <a16:creationId xmlns:a16="http://schemas.microsoft.com/office/drawing/2014/main" id="{14704356-BB11-6819-A18F-F9979D76F172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5891944" y="4760696"/>
                  <a:ext cx="75960" cy="17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2">
              <p14:nvContentPartPr>
                <p14:cNvPr id="63" name="Ink 62">
                  <a:extLst>
                    <a:ext uri="{FF2B5EF4-FFF2-40B4-BE49-F238E27FC236}">
                      <a16:creationId xmlns:a16="http://schemas.microsoft.com/office/drawing/2014/main" id="{07024585-D6E7-4BB3-2A02-39E9CC3697DD}"/>
                    </a:ext>
                  </a:extLst>
                </p14:cNvPr>
                <p14:cNvContentPartPr/>
                <p14:nvPr/>
              </p14:nvContentPartPr>
              <p14:xfrm>
                <a:off x="5932984" y="4790576"/>
                <a:ext cx="63360" cy="88560"/>
              </p14:xfrm>
            </p:contentPart>
          </mc:Choice>
          <mc:Fallback xmlns="">
            <p:pic>
              <p:nvPicPr>
                <p:cNvPr id="63" name="Ink 62">
                  <a:extLst>
                    <a:ext uri="{FF2B5EF4-FFF2-40B4-BE49-F238E27FC236}">
                      <a16:creationId xmlns:a16="http://schemas.microsoft.com/office/drawing/2014/main" id="{07024585-D6E7-4BB3-2A02-39E9CC3697DD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5923984" y="4781936"/>
                  <a:ext cx="81000" cy="10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4">
              <p14:nvContentPartPr>
                <p14:cNvPr id="64" name="Ink 63">
                  <a:extLst>
                    <a:ext uri="{FF2B5EF4-FFF2-40B4-BE49-F238E27FC236}">
                      <a16:creationId xmlns:a16="http://schemas.microsoft.com/office/drawing/2014/main" id="{58C33EAB-29DF-044B-D400-602E64E0C372}"/>
                    </a:ext>
                  </a:extLst>
                </p14:cNvPr>
                <p14:cNvContentPartPr/>
                <p14:nvPr/>
              </p14:nvContentPartPr>
              <p14:xfrm>
                <a:off x="5993824" y="4703816"/>
                <a:ext cx="46080" cy="208800"/>
              </p14:xfrm>
            </p:contentPart>
          </mc:Choice>
          <mc:Fallback xmlns="">
            <p:pic>
              <p:nvPicPr>
                <p:cNvPr id="64" name="Ink 63">
                  <a:extLst>
                    <a:ext uri="{FF2B5EF4-FFF2-40B4-BE49-F238E27FC236}">
                      <a16:creationId xmlns:a16="http://schemas.microsoft.com/office/drawing/2014/main" id="{58C33EAB-29DF-044B-D400-602E64E0C372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5984824" y="4695176"/>
                  <a:ext cx="63720" cy="22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68" name="Ink 67">
                  <a:extLst>
                    <a:ext uri="{FF2B5EF4-FFF2-40B4-BE49-F238E27FC236}">
                      <a16:creationId xmlns:a16="http://schemas.microsoft.com/office/drawing/2014/main" id="{46DE3685-E7A3-2C6A-F387-E42B97B4A1BD}"/>
                    </a:ext>
                  </a:extLst>
                </p14:cNvPr>
                <p14:cNvContentPartPr/>
                <p14:nvPr/>
              </p14:nvContentPartPr>
              <p14:xfrm>
                <a:off x="5093824" y="4911536"/>
                <a:ext cx="30240" cy="155160"/>
              </p14:xfrm>
            </p:contentPart>
          </mc:Choice>
          <mc:Fallback xmlns="">
            <p:pic>
              <p:nvPicPr>
                <p:cNvPr id="68" name="Ink 67">
                  <a:extLst>
                    <a:ext uri="{FF2B5EF4-FFF2-40B4-BE49-F238E27FC236}">
                      <a16:creationId xmlns:a16="http://schemas.microsoft.com/office/drawing/2014/main" id="{46DE3685-E7A3-2C6A-F387-E42B97B4A1BD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5085184" y="4902896"/>
                  <a:ext cx="47880" cy="17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">
              <p14:nvContentPartPr>
                <p14:cNvPr id="69" name="Ink 68">
                  <a:extLst>
                    <a:ext uri="{FF2B5EF4-FFF2-40B4-BE49-F238E27FC236}">
                      <a16:creationId xmlns:a16="http://schemas.microsoft.com/office/drawing/2014/main" id="{41CC109F-F4E9-D811-0D9E-C1CB8E6B6ED8}"/>
                    </a:ext>
                  </a:extLst>
                </p14:cNvPr>
                <p14:cNvContentPartPr/>
                <p14:nvPr/>
              </p14:nvContentPartPr>
              <p14:xfrm>
                <a:off x="5121184" y="5314736"/>
                <a:ext cx="80280" cy="96480"/>
              </p14:xfrm>
            </p:contentPart>
          </mc:Choice>
          <mc:Fallback xmlns="">
            <p:pic>
              <p:nvPicPr>
                <p:cNvPr id="69" name="Ink 68">
                  <a:extLst>
                    <a:ext uri="{FF2B5EF4-FFF2-40B4-BE49-F238E27FC236}">
                      <a16:creationId xmlns:a16="http://schemas.microsoft.com/office/drawing/2014/main" id="{41CC109F-F4E9-D811-0D9E-C1CB8E6B6ED8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5112184" y="5305736"/>
                  <a:ext cx="97920" cy="11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0">
              <p14:nvContentPartPr>
                <p14:cNvPr id="70" name="Ink 69">
                  <a:extLst>
                    <a:ext uri="{FF2B5EF4-FFF2-40B4-BE49-F238E27FC236}">
                      <a16:creationId xmlns:a16="http://schemas.microsoft.com/office/drawing/2014/main" id="{651417FC-0D6C-57FE-CB54-C03A3A2CE2BC}"/>
                    </a:ext>
                  </a:extLst>
                </p14:cNvPr>
                <p14:cNvContentPartPr/>
                <p14:nvPr/>
              </p14:nvContentPartPr>
              <p14:xfrm>
                <a:off x="5272384" y="5266136"/>
                <a:ext cx="97200" cy="114120"/>
              </p14:xfrm>
            </p:contentPart>
          </mc:Choice>
          <mc:Fallback xmlns="">
            <p:pic>
              <p:nvPicPr>
                <p:cNvPr id="70" name="Ink 69">
                  <a:extLst>
                    <a:ext uri="{FF2B5EF4-FFF2-40B4-BE49-F238E27FC236}">
                      <a16:creationId xmlns:a16="http://schemas.microsoft.com/office/drawing/2014/main" id="{651417FC-0D6C-57FE-CB54-C03A3A2CE2BC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5263384" y="5257496"/>
                  <a:ext cx="114840" cy="13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2">
              <p14:nvContentPartPr>
                <p14:cNvPr id="73" name="Ink 72">
                  <a:extLst>
                    <a:ext uri="{FF2B5EF4-FFF2-40B4-BE49-F238E27FC236}">
                      <a16:creationId xmlns:a16="http://schemas.microsoft.com/office/drawing/2014/main" id="{C9C145EA-C2A8-0558-6029-3AFAE24A1AE4}"/>
                    </a:ext>
                  </a:extLst>
                </p14:cNvPr>
                <p14:cNvContentPartPr/>
                <p14:nvPr/>
              </p14:nvContentPartPr>
              <p14:xfrm>
                <a:off x="4581184" y="4964096"/>
                <a:ext cx="4320" cy="106920"/>
              </p14:xfrm>
            </p:contentPart>
          </mc:Choice>
          <mc:Fallback xmlns="">
            <p:pic>
              <p:nvPicPr>
                <p:cNvPr id="73" name="Ink 72">
                  <a:extLst>
                    <a:ext uri="{FF2B5EF4-FFF2-40B4-BE49-F238E27FC236}">
                      <a16:creationId xmlns:a16="http://schemas.microsoft.com/office/drawing/2014/main" id="{C9C145EA-C2A8-0558-6029-3AFAE24A1AE4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4572544" y="4955456"/>
                  <a:ext cx="21960" cy="12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4">
              <p14:nvContentPartPr>
                <p14:cNvPr id="74" name="Ink 73">
                  <a:extLst>
                    <a:ext uri="{FF2B5EF4-FFF2-40B4-BE49-F238E27FC236}">
                      <a16:creationId xmlns:a16="http://schemas.microsoft.com/office/drawing/2014/main" id="{CD767ACB-67ED-604D-7602-80B599A5D2C4}"/>
                    </a:ext>
                  </a:extLst>
                </p14:cNvPr>
                <p14:cNvContentPartPr/>
                <p14:nvPr/>
              </p14:nvContentPartPr>
              <p14:xfrm>
                <a:off x="4579024" y="5234456"/>
                <a:ext cx="71280" cy="102240"/>
              </p14:xfrm>
            </p:contentPart>
          </mc:Choice>
          <mc:Fallback xmlns="">
            <p:pic>
              <p:nvPicPr>
                <p:cNvPr id="74" name="Ink 73">
                  <a:extLst>
                    <a:ext uri="{FF2B5EF4-FFF2-40B4-BE49-F238E27FC236}">
                      <a16:creationId xmlns:a16="http://schemas.microsoft.com/office/drawing/2014/main" id="{CD767ACB-67ED-604D-7602-80B599A5D2C4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4570024" y="5225816"/>
                  <a:ext cx="88920" cy="11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6">
              <p14:nvContentPartPr>
                <p14:cNvPr id="75" name="Ink 74">
                  <a:extLst>
                    <a:ext uri="{FF2B5EF4-FFF2-40B4-BE49-F238E27FC236}">
                      <a16:creationId xmlns:a16="http://schemas.microsoft.com/office/drawing/2014/main" id="{1E76C692-CEC8-3F47-0498-3F4EEFFDA58C}"/>
                    </a:ext>
                  </a:extLst>
                </p14:cNvPr>
                <p14:cNvContentPartPr/>
                <p14:nvPr/>
              </p14:nvContentPartPr>
              <p14:xfrm>
                <a:off x="4732744" y="5176496"/>
                <a:ext cx="27360" cy="116640"/>
              </p14:xfrm>
            </p:contentPart>
          </mc:Choice>
          <mc:Fallback xmlns="">
            <p:pic>
              <p:nvPicPr>
                <p:cNvPr id="75" name="Ink 74">
                  <a:extLst>
                    <a:ext uri="{FF2B5EF4-FFF2-40B4-BE49-F238E27FC236}">
                      <a16:creationId xmlns:a16="http://schemas.microsoft.com/office/drawing/2014/main" id="{1E76C692-CEC8-3F47-0498-3F4EEFFDA58C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4723744" y="5167496"/>
                  <a:ext cx="45000" cy="13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8">
              <p14:nvContentPartPr>
                <p14:cNvPr id="76" name="Ink 75">
                  <a:extLst>
                    <a:ext uri="{FF2B5EF4-FFF2-40B4-BE49-F238E27FC236}">
                      <a16:creationId xmlns:a16="http://schemas.microsoft.com/office/drawing/2014/main" id="{27D9916B-0D40-8C28-65B1-F0426BB28CE9}"/>
                    </a:ext>
                  </a:extLst>
                </p14:cNvPr>
                <p14:cNvContentPartPr/>
                <p14:nvPr/>
              </p14:nvContentPartPr>
              <p14:xfrm>
                <a:off x="4750384" y="5152376"/>
                <a:ext cx="74880" cy="127080"/>
              </p14:xfrm>
            </p:contentPart>
          </mc:Choice>
          <mc:Fallback xmlns="">
            <p:pic>
              <p:nvPicPr>
                <p:cNvPr id="76" name="Ink 75">
                  <a:extLst>
                    <a:ext uri="{FF2B5EF4-FFF2-40B4-BE49-F238E27FC236}">
                      <a16:creationId xmlns:a16="http://schemas.microsoft.com/office/drawing/2014/main" id="{27D9916B-0D40-8C28-65B1-F0426BB28CE9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4741384" y="5143376"/>
                  <a:ext cx="92520" cy="14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0">
              <p14:nvContentPartPr>
                <p14:cNvPr id="78" name="Ink 77">
                  <a:extLst>
                    <a:ext uri="{FF2B5EF4-FFF2-40B4-BE49-F238E27FC236}">
                      <a16:creationId xmlns:a16="http://schemas.microsoft.com/office/drawing/2014/main" id="{B9D975F8-73CF-147C-D4EE-35D71BD2F7B4}"/>
                    </a:ext>
                  </a:extLst>
                </p14:cNvPr>
                <p14:cNvContentPartPr/>
                <p14:nvPr/>
              </p14:nvContentPartPr>
              <p14:xfrm>
                <a:off x="4264384" y="4529936"/>
                <a:ext cx="36720" cy="21960"/>
              </p14:xfrm>
            </p:contentPart>
          </mc:Choice>
          <mc:Fallback xmlns="">
            <p:pic>
              <p:nvPicPr>
                <p:cNvPr id="78" name="Ink 77">
                  <a:extLst>
                    <a:ext uri="{FF2B5EF4-FFF2-40B4-BE49-F238E27FC236}">
                      <a16:creationId xmlns:a16="http://schemas.microsoft.com/office/drawing/2014/main" id="{B9D975F8-73CF-147C-D4EE-35D71BD2F7B4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4255744" y="4521296"/>
                  <a:ext cx="54360" cy="3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2">
              <p14:nvContentPartPr>
                <p14:cNvPr id="80" name="Ink 79">
                  <a:extLst>
                    <a:ext uri="{FF2B5EF4-FFF2-40B4-BE49-F238E27FC236}">
                      <a16:creationId xmlns:a16="http://schemas.microsoft.com/office/drawing/2014/main" id="{DF1D94FA-63EB-93FC-B35B-A5FDBE0B765E}"/>
                    </a:ext>
                  </a:extLst>
                </p14:cNvPr>
                <p14:cNvContentPartPr/>
                <p14:nvPr/>
              </p14:nvContentPartPr>
              <p14:xfrm>
                <a:off x="4239544" y="4152296"/>
                <a:ext cx="34560" cy="367560"/>
              </p14:xfrm>
            </p:contentPart>
          </mc:Choice>
          <mc:Fallback xmlns="">
            <p:pic>
              <p:nvPicPr>
                <p:cNvPr id="80" name="Ink 79">
                  <a:extLst>
                    <a:ext uri="{FF2B5EF4-FFF2-40B4-BE49-F238E27FC236}">
                      <a16:creationId xmlns:a16="http://schemas.microsoft.com/office/drawing/2014/main" id="{DF1D94FA-63EB-93FC-B35B-A5FDBE0B765E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4230904" y="4143656"/>
                  <a:ext cx="52200" cy="38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4">
              <p14:nvContentPartPr>
                <p14:cNvPr id="81" name="Ink 80">
                  <a:extLst>
                    <a:ext uri="{FF2B5EF4-FFF2-40B4-BE49-F238E27FC236}">
                      <a16:creationId xmlns:a16="http://schemas.microsoft.com/office/drawing/2014/main" id="{5F744505-C9F4-FB83-C606-03DE8D8EB8BD}"/>
                    </a:ext>
                  </a:extLst>
                </p14:cNvPr>
                <p14:cNvContentPartPr/>
                <p14:nvPr/>
              </p14:nvContentPartPr>
              <p14:xfrm>
                <a:off x="4162504" y="3949256"/>
                <a:ext cx="127440" cy="126720"/>
              </p14:xfrm>
            </p:contentPart>
          </mc:Choice>
          <mc:Fallback xmlns="">
            <p:pic>
              <p:nvPicPr>
                <p:cNvPr id="81" name="Ink 80">
                  <a:extLst>
                    <a:ext uri="{FF2B5EF4-FFF2-40B4-BE49-F238E27FC236}">
                      <a16:creationId xmlns:a16="http://schemas.microsoft.com/office/drawing/2014/main" id="{5F744505-C9F4-FB83-C606-03DE8D8EB8BD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4153864" y="3940256"/>
                  <a:ext cx="145080" cy="14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6">
              <p14:nvContentPartPr>
                <p14:cNvPr id="82" name="Ink 81">
                  <a:extLst>
                    <a:ext uri="{FF2B5EF4-FFF2-40B4-BE49-F238E27FC236}">
                      <a16:creationId xmlns:a16="http://schemas.microsoft.com/office/drawing/2014/main" id="{6F7BB620-4614-56F0-7EA7-C399AECC8DF1}"/>
                    </a:ext>
                  </a:extLst>
                </p14:cNvPr>
                <p14:cNvContentPartPr/>
                <p14:nvPr/>
              </p14:nvContentPartPr>
              <p14:xfrm>
                <a:off x="4272664" y="3885536"/>
                <a:ext cx="48960" cy="119880"/>
              </p14:xfrm>
            </p:contentPart>
          </mc:Choice>
          <mc:Fallback xmlns="">
            <p:pic>
              <p:nvPicPr>
                <p:cNvPr id="82" name="Ink 81">
                  <a:extLst>
                    <a:ext uri="{FF2B5EF4-FFF2-40B4-BE49-F238E27FC236}">
                      <a16:creationId xmlns:a16="http://schemas.microsoft.com/office/drawing/2014/main" id="{6F7BB620-4614-56F0-7EA7-C399AECC8DF1}"/>
                    </a:ext>
                  </a:extLst>
                </p:cNvPr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4264024" y="3876896"/>
                  <a:ext cx="66600" cy="13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8">
              <p14:nvContentPartPr>
                <p14:cNvPr id="83" name="Ink 82">
                  <a:extLst>
                    <a:ext uri="{FF2B5EF4-FFF2-40B4-BE49-F238E27FC236}">
                      <a16:creationId xmlns:a16="http://schemas.microsoft.com/office/drawing/2014/main" id="{E74C6B0B-548F-DB4D-C753-F9CDBCB899A6}"/>
                    </a:ext>
                  </a:extLst>
                </p14:cNvPr>
                <p14:cNvContentPartPr/>
                <p14:nvPr/>
              </p14:nvContentPartPr>
              <p14:xfrm>
                <a:off x="4299304" y="3830456"/>
                <a:ext cx="74520" cy="135720"/>
              </p14:xfrm>
            </p:contentPart>
          </mc:Choice>
          <mc:Fallback xmlns="">
            <p:pic>
              <p:nvPicPr>
                <p:cNvPr id="83" name="Ink 82">
                  <a:extLst>
                    <a:ext uri="{FF2B5EF4-FFF2-40B4-BE49-F238E27FC236}">
                      <a16:creationId xmlns:a16="http://schemas.microsoft.com/office/drawing/2014/main" id="{E74C6B0B-548F-DB4D-C753-F9CDBCB899A6}"/>
                    </a:ext>
                  </a:extLst>
                </p:cNvPr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4290664" y="3821816"/>
                  <a:ext cx="92160" cy="15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0">
              <p14:nvContentPartPr>
                <p14:cNvPr id="84" name="Ink 83">
                  <a:extLst>
                    <a:ext uri="{FF2B5EF4-FFF2-40B4-BE49-F238E27FC236}">
                      <a16:creationId xmlns:a16="http://schemas.microsoft.com/office/drawing/2014/main" id="{BD05035A-6F92-1B23-C833-87B437F30381}"/>
                    </a:ext>
                  </a:extLst>
                </p14:cNvPr>
                <p14:cNvContentPartPr/>
                <p14:nvPr/>
              </p14:nvContentPartPr>
              <p14:xfrm>
                <a:off x="4408024" y="3908936"/>
                <a:ext cx="123120" cy="78840"/>
              </p14:xfrm>
            </p:contentPart>
          </mc:Choice>
          <mc:Fallback xmlns="">
            <p:pic>
              <p:nvPicPr>
                <p:cNvPr id="84" name="Ink 83">
                  <a:extLst>
                    <a:ext uri="{FF2B5EF4-FFF2-40B4-BE49-F238E27FC236}">
                      <a16:creationId xmlns:a16="http://schemas.microsoft.com/office/drawing/2014/main" id="{BD05035A-6F92-1B23-C833-87B437F30381}"/>
                    </a:ext>
                  </a:extLst>
                </p:cNvPr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4399384" y="3900296"/>
                  <a:ext cx="140760" cy="9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2">
              <p14:nvContentPartPr>
                <p14:cNvPr id="85" name="Ink 84">
                  <a:extLst>
                    <a:ext uri="{FF2B5EF4-FFF2-40B4-BE49-F238E27FC236}">
                      <a16:creationId xmlns:a16="http://schemas.microsoft.com/office/drawing/2014/main" id="{2DDF803B-9498-F4CF-56B1-877A73DEDF71}"/>
                    </a:ext>
                  </a:extLst>
                </p14:cNvPr>
                <p14:cNvContentPartPr/>
                <p14:nvPr/>
              </p14:nvContentPartPr>
              <p14:xfrm>
                <a:off x="4497664" y="3732176"/>
                <a:ext cx="79560" cy="118440"/>
              </p14:xfrm>
            </p:contentPart>
          </mc:Choice>
          <mc:Fallback xmlns="">
            <p:pic>
              <p:nvPicPr>
                <p:cNvPr id="85" name="Ink 84">
                  <a:extLst>
                    <a:ext uri="{FF2B5EF4-FFF2-40B4-BE49-F238E27FC236}">
                      <a16:creationId xmlns:a16="http://schemas.microsoft.com/office/drawing/2014/main" id="{2DDF803B-9498-F4CF-56B1-877A73DEDF71}"/>
                    </a:ext>
                  </a:extLst>
                </p:cNvPr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4489024" y="3723536"/>
                  <a:ext cx="97200" cy="13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4">
              <p14:nvContentPartPr>
                <p14:cNvPr id="86" name="Ink 85">
                  <a:extLst>
                    <a:ext uri="{FF2B5EF4-FFF2-40B4-BE49-F238E27FC236}">
                      <a16:creationId xmlns:a16="http://schemas.microsoft.com/office/drawing/2014/main" id="{7759CA65-3F2D-9863-56FB-8B72418293F9}"/>
                    </a:ext>
                  </a:extLst>
                </p14:cNvPr>
                <p14:cNvContentPartPr/>
                <p14:nvPr/>
              </p14:nvContentPartPr>
              <p14:xfrm>
                <a:off x="4610704" y="3627776"/>
                <a:ext cx="93960" cy="127440"/>
              </p14:xfrm>
            </p:contentPart>
          </mc:Choice>
          <mc:Fallback xmlns="">
            <p:pic>
              <p:nvPicPr>
                <p:cNvPr id="86" name="Ink 85">
                  <a:extLst>
                    <a:ext uri="{FF2B5EF4-FFF2-40B4-BE49-F238E27FC236}">
                      <a16:creationId xmlns:a16="http://schemas.microsoft.com/office/drawing/2014/main" id="{7759CA65-3F2D-9863-56FB-8B72418293F9}"/>
                    </a:ext>
                  </a:extLst>
                </p:cNvPr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4601704" y="3619136"/>
                  <a:ext cx="111600" cy="14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6">
              <p14:nvContentPartPr>
                <p14:cNvPr id="87" name="Ink 86">
                  <a:extLst>
                    <a:ext uri="{FF2B5EF4-FFF2-40B4-BE49-F238E27FC236}">
                      <a16:creationId xmlns:a16="http://schemas.microsoft.com/office/drawing/2014/main" id="{2FA6977F-F630-A2C7-EF64-8A27758AEBB3}"/>
                    </a:ext>
                  </a:extLst>
                </p14:cNvPr>
                <p14:cNvContentPartPr/>
                <p14:nvPr/>
              </p14:nvContentPartPr>
              <p14:xfrm>
                <a:off x="4696744" y="3547856"/>
                <a:ext cx="128160" cy="136800"/>
              </p14:xfrm>
            </p:contentPart>
          </mc:Choice>
          <mc:Fallback xmlns="">
            <p:pic>
              <p:nvPicPr>
                <p:cNvPr id="87" name="Ink 86">
                  <a:extLst>
                    <a:ext uri="{FF2B5EF4-FFF2-40B4-BE49-F238E27FC236}">
                      <a16:creationId xmlns:a16="http://schemas.microsoft.com/office/drawing/2014/main" id="{2FA6977F-F630-A2C7-EF64-8A27758AEBB3}"/>
                    </a:ext>
                  </a:extLst>
                </p:cNvPr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4688104" y="3539216"/>
                  <a:ext cx="145800" cy="1544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F6919AAF-479C-1429-3F89-8EA184BA0E97}"/>
              </a:ext>
            </a:extLst>
          </p:cNvPr>
          <p:cNvGrpSpPr/>
          <p:nvPr/>
        </p:nvGrpSpPr>
        <p:grpSpPr>
          <a:xfrm>
            <a:off x="5972224" y="2878976"/>
            <a:ext cx="1095840" cy="1207080"/>
            <a:chOff x="5972224" y="2878976"/>
            <a:chExt cx="1095840" cy="12070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8">
              <p14:nvContentPartPr>
                <p14:cNvPr id="89" name="Ink 88">
                  <a:extLst>
                    <a:ext uri="{FF2B5EF4-FFF2-40B4-BE49-F238E27FC236}">
                      <a16:creationId xmlns:a16="http://schemas.microsoft.com/office/drawing/2014/main" id="{61DA2B30-FBE1-1E89-A3D3-A3A4DB456DF6}"/>
                    </a:ext>
                  </a:extLst>
                </p14:cNvPr>
                <p14:cNvContentPartPr/>
                <p14:nvPr/>
              </p14:nvContentPartPr>
              <p14:xfrm>
                <a:off x="6055024" y="2878976"/>
                <a:ext cx="1013040" cy="1112760"/>
              </p14:xfrm>
            </p:contentPart>
          </mc:Choice>
          <mc:Fallback xmlns="">
            <p:pic>
              <p:nvPicPr>
                <p:cNvPr id="89" name="Ink 88">
                  <a:extLst>
                    <a:ext uri="{FF2B5EF4-FFF2-40B4-BE49-F238E27FC236}">
                      <a16:creationId xmlns:a16="http://schemas.microsoft.com/office/drawing/2014/main" id="{61DA2B30-FBE1-1E89-A3D3-A3A4DB456DF6}"/>
                    </a:ext>
                  </a:extLst>
                </p:cNvPr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6046024" y="2870336"/>
                  <a:ext cx="1030680" cy="113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0">
              <p14:nvContentPartPr>
                <p14:cNvPr id="90" name="Ink 89">
                  <a:extLst>
                    <a:ext uri="{FF2B5EF4-FFF2-40B4-BE49-F238E27FC236}">
                      <a16:creationId xmlns:a16="http://schemas.microsoft.com/office/drawing/2014/main" id="{332195A3-230F-7D5F-BB36-89B4C6B96998}"/>
                    </a:ext>
                  </a:extLst>
                </p14:cNvPr>
                <p14:cNvContentPartPr/>
                <p14:nvPr/>
              </p14:nvContentPartPr>
              <p14:xfrm>
                <a:off x="5972224" y="3895616"/>
                <a:ext cx="192600" cy="190440"/>
              </p14:xfrm>
            </p:contentPart>
          </mc:Choice>
          <mc:Fallback xmlns="">
            <p:pic>
              <p:nvPicPr>
                <p:cNvPr id="90" name="Ink 89">
                  <a:extLst>
                    <a:ext uri="{FF2B5EF4-FFF2-40B4-BE49-F238E27FC236}">
                      <a16:creationId xmlns:a16="http://schemas.microsoft.com/office/drawing/2014/main" id="{332195A3-230F-7D5F-BB36-89B4C6B96998}"/>
                    </a:ext>
                  </a:extLst>
                </p:cNvPr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5963584" y="3886976"/>
                  <a:ext cx="210240" cy="20808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4602395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-34925"/>
            <a:ext cx="6491288" cy="857250"/>
          </a:xfrm>
        </p:spPr>
        <p:txBody>
          <a:bodyPr>
            <a:noAutofit/>
          </a:bodyPr>
          <a:lstStyle/>
          <a:p>
            <a:r>
              <a:rPr lang="en-US" sz="2800" b="0" dirty="0" err="1">
                <a:solidFill>
                  <a:schemeClr val="tx1"/>
                </a:solidFill>
                <a:ea typeface="Comic Sans MS" charset="0"/>
              </a:rPr>
              <a:t>Glycosidic</a:t>
            </a:r>
            <a:r>
              <a:rPr lang="en-US" sz="2800" b="0" dirty="0">
                <a:solidFill>
                  <a:schemeClr val="tx1"/>
                </a:solidFill>
                <a:ea typeface="Comic Sans MS" charset="0"/>
              </a:rPr>
              <a:t> Linkages - Disaccharides</a:t>
            </a:r>
          </a:p>
        </p:txBody>
      </p:sp>
      <p:pic>
        <p:nvPicPr>
          <p:cNvPr id="6" name="Content Placeholder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28" b="2657"/>
          <a:stretch/>
        </p:blipFill>
        <p:spPr>
          <a:xfrm>
            <a:off x="6479161" y="2514560"/>
            <a:ext cx="4319468" cy="3609467"/>
          </a:xfrm>
          <a:prstGeom prst="rect">
            <a:avLst/>
          </a:prstGeom>
        </p:spPr>
      </p:pic>
      <p:pic>
        <p:nvPicPr>
          <p:cNvPr id="7" name="Content Placeholder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0" b="67106"/>
          <a:stretch/>
        </p:blipFill>
        <p:spPr>
          <a:xfrm>
            <a:off x="1441732" y="2184187"/>
            <a:ext cx="4734969" cy="1875844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>
            <a:off x="5919525" y="3315429"/>
            <a:ext cx="514351" cy="0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" name="Content Placeholder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87" t="18952" r="52080" b="77691"/>
          <a:stretch/>
        </p:blipFill>
        <p:spPr>
          <a:xfrm>
            <a:off x="8902550" y="1338437"/>
            <a:ext cx="134585" cy="113948"/>
          </a:xfrm>
          <a:prstGeom prst="rect">
            <a:avLst/>
          </a:prstGeom>
        </p:spPr>
      </p:pic>
      <p:pic>
        <p:nvPicPr>
          <p:cNvPr id="5" name="Content Placeholder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17" t="32672" r="47375" b="62960"/>
          <a:stretch/>
        </p:blipFill>
        <p:spPr>
          <a:xfrm>
            <a:off x="3260592" y="4078909"/>
            <a:ext cx="662144" cy="27937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7527821-2264-4818-B3B3-00BF1B17E4AF}"/>
              </a:ext>
            </a:extLst>
          </p:cNvPr>
          <p:cNvSpPr txBox="1"/>
          <p:nvPr/>
        </p:nvSpPr>
        <p:spPr>
          <a:xfrm>
            <a:off x="1175954" y="4714509"/>
            <a:ext cx="525792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29889"/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</a:rPr>
              <a:t>Nomenclature rules for linkage:</a:t>
            </a:r>
          </a:p>
          <a:p>
            <a:pPr marL="214325" indent="-214325" defTabSz="829889">
              <a:buFont typeface="Arial" panose="020B0604020202020204" pitchFamily="34" charset="0"/>
              <a:buChar char="•"/>
            </a:pPr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</a:rPr>
              <a:t>Orientation of the </a:t>
            </a:r>
            <a:r>
              <a:rPr lang="en-US" b="1" dirty="0">
                <a:solidFill>
                  <a:prstClr val="black"/>
                </a:solidFill>
                <a:latin typeface="Calibri" panose="020F0502020204030204" pitchFamily="34" charset="0"/>
              </a:rPr>
              <a:t>anomeric</a:t>
            </a:r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</a:rPr>
              <a:t> involved in the linkage (</a:t>
            </a:r>
            <a:r>
              <a:rPr lang="en-US" dirty="0">
                <a:solidFill>
                  <a:prstClr val="black"/>
                </a:solidFill>
                <a:latin typeface="Symbol" panose="05050102010706020507" pitchFamily="18" charset="2"/>
              </a:rPr>
              <a:t>a </a:t>
            </a:r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</a:rPr>
              <a:t>oxygen is down,</a:t>
            </a:r>
            <a:r>
              <a:rPr lang="en-US" dirty="0">
                <a:solidFill>
                  <a:prstClr val="black"/>
                </a:solidFill>
                <a:latin typeface="Symbol" panose="05050102010706020507" pitchFamily="18" charset="2"/>
              </a:rPr>
              <a:t> b </a:t>
            </a:r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</a:rPr>
              <a:t>oxygen is up</a:t>
            </a:r>
            <a:r>
              <a:rPr lang="en-US" dirty="0">
                <a:solidFill>
                  <a:prstClr val="black"/>
                </a:solidFill>
                <a:latin typeface="Symbol" panose="05050102010706020507" pitchFamily="18" charset="2"/>
              </a:rPr>
              <a:t>)</a:t>
            </a:r>
            <a:endParaRPr lang="en-US" dirty="0">
              <a:solidFill>
                <a:prstClr val="black"/>
              </a:solidFill>
              <a:latin typeface="Calibri" panose="020F0502020204030204" pitchFamily="34" charset="0"/>
            </a:endParaRPr>
          </a:p>
          <a:p>
            <a:pPr marL="214325" indent="-214325" defTabSz="829889">
              <a:buFont typeface="Arial" panose="020B0604020202020204" pitchFamily="34" charset="0"/>
              <a:buChar char="•"/>
            </a:pPr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</a:rPr>
              <a:t>Carbons involved in the linkage (e.g. 1-4)</a:t>
            </a:r>
          </a:p>
          <a:p>
            <a:pPr defTabSz="829889"/>
            <a:endParaRPr lang="en-US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148D43F-A9FD-43F3-BBA2-B3D3DA11E252}"/>
              </a:ext>
            </a:extLst>
          </p:cNvPr>
          <p:cNvSpPr txBox="1"/>
          <p:nvPr/>
        </p:nvSpPr>
        <p:spPr>
          <a:xfrm>
            <a:off x="1873435" y="801061"/>
            <a:ext cx="68895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25" indent="-214325" defTabSz="829889">
              <a:buFont typeface="Arial" panose="020B0604020202020204" pitchFamily="34" charset="0"/>
              <a:buChar char="•"/>
            </a:pPr>
            <a:r>
              <a:rPr lang="en-US" b="1" dirty="0" err="1">
                <a:solidFill>
                  <a:prstClr val="black"/>
                </a:solidFill>
                <a:latin typeface="Calibri" panose="020F0502020204030204" pitchFamily="34" charset="0"/>
              </a:rPr>
              <a:t>Glycosidic</a:t>
            </a:r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</a:rPr>
              <a:t> bond formed between </a:t>
            </a:r>
            <a:r>
              <a:rPr lang="en-US" b="1" dirty="0">
                <a:solidFill>
                  <a:prstClr val="black"/>
                </a:solidFill>
                <a:latin typeface="Calibri" panose="020F0502020204030204" pitchFamily="34" charset="0"/>
              </a:rPr>
              <a:t>any</a:t>
            </a:r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</a:rPr>
              <a:t> -OH of one sugar and the anomeric carbon of another (e.g. at least one anomeric is involved.</a:t>
            </a:r>
          </a:p>
          <a:p>
            <a:pPr marL="214325" indent="-214325" defTabSz="829889">
              <a:buFont typeface="Arial" panose="020B0604020202020204" pitchFamily="34" charset="0"/>
              <a:buChar char="•"/>
            </a:pPr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</a:rPr>
              <a:t>Water released (dehydration reaction).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5368CFD5-DC8E-44E6-983C-C67C6B3E8A4E}"/>
                  </a:ext>
                </a:extLst>
              </p14:cNvPr>
              <p14:cNvContentPartPr/>
              <p14:nvPr/>
            </p14:nvContentPartPr>
            <p14:xfrm>
              <a:off x="5527848" y="3873951"/>
              <a:ext cx="70245" cy="21564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5368CFD5-DC8E-44E6-983C-C67C6B3E8A4E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518796" y="3864966"/>
                <a:ext cx="87987" cy="3917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6" name="Ink 15">
                <a:extLst>
                  <a:ext uri="{FF2B5EF4-FFF2-40B4-BE49-F238E27FC236}">
                    <a16:creationId xmlns:a16="http://schemas.microsoft.com/office/drawing/2014/main" id="{2B57ECA5-81F4-400D-85E1-5788AB8B357D}"/>
                  </a:ext>
                </a:extLst>
              </p14:cNvPr>
              <p14:cNvContentPartPr/>
              <p14:nvPr/>
            </p14:nvContentPartPr>
            <p14:xfrm>
              <a:off x="5071090" y="4206229"/>
              <a:ext cx="59791" cy="36593"/>
            </p14:xfrm>
          </p:contentPart>
        </mc:Choice>
        <mc:Fallback xmlns="">
          <p:pic>
            <p:nvPicPr>
              <p:cNvPr id="16" name="Ink 15">
                <a:extLst>
                  <a:ext uri="{FF2B5EF4-FFF2-40B4-BE49-F238E27FC236}">
                    <a16:creationId xmlns:a16="http://schemas.microsoft.com/office/drawing/2014/main" id="{2B57ECA5-81F4-400D-85E1-5788AB8B357D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062085" y="4197260"/>
                <a:ext cx="77440" cy="54172"/>
              </a:xfrm>
              <a:prstGeom prst="rect">
                <a:avLst/>
              </a:prstGeom>
            </p:spPr>
          </p:pic>
        </mc:Fallback>
      </mc:AlternateContent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0E132DDD-8EF8-336A-1FD7-B66607D40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5A536-0A8B-4E9F-B33F-1A7EBBBAC756}" type="datetime1">
              <a:rPr lang="en-US" smtClean="0"/>
              <a:t>8/20/2023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4956AA2-6205-E5BC-70E3-016A6C0BC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 &amp; D - Lec 2 - Fall 2023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C43E3AFC-593C-A8FB-8EFA-1F488A6A6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35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B83EC2CD-467F-AB34-9E06-03EDBEDFBB4A}"/>
                  </a:ext>
                </a:extLst>
              </p14:cNvPr>
              <p14:cNvContentPartPr/>
              <p14:nvPr/>
            </p14:nvContentPartPr>
            <p14:xfrm>
              <a:off x="2200504" y="2394776"/>
              <a:ext cx="591840" cy="4536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B83EC2CD-467F-AB34-9E06-03EDBEDFBB4A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191864" y="2385776"/>
                <a:ext cx="609480" cy="63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6674AB63-B6DD-EFC0-D565-32D4977B628A}"/>
                  </a:ext>
                </a:extLst>
              </p14:cNvPr>
              <p14:cNvContentPartPr/>
              <p14:nvPr/>
            </p14:nvContentPartPr>
            <p14:xfrm>
              <a:off x="4455904" y="2405216"/>
              <a:ext cx="417600" cy="60480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6674AB63-B6DD-EFC0-D565-32D4977B628A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446904" y="2396216"/>
                <a:ext cx="435240" cy="78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E12CBD38-D009-2485-0E91-2D62D54F64F7}"/>
                  </a:ext>
                </a:extLst>
              </p14:cNvPr>
              <p14:cNvContentPartPr/>
              <p14:nvPr/>
            </p14:nvContentPartPr>
            <p14:xfrm>
              <a:off x="3672184" y="3292256"/>
              <a:ext cx="326520" cy="371520"/>
            </p14:xfrm>
          </p:contentPart>
        </mc:Choice>
        <mc:Fallback xmlns=""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E12CBD38-D009-2485-0E91-2D62D54F64F7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3663184" y="3283616"/>
                <a:ext cx="344160" cy="389160"/>
              </a:xfrm>
              <a:prstGeom prst="rect">
                <a:avLst/>
              </a:prstGeom>
            </p:spPr>
          </p:pic>
        </mc:Fallback>
      </mc:AlternateContent>
      <p:grpSp>
        <p:nvGrpSpPr>
          <p:cNvPr id="20" name="Group 19">
            <a:extLst>
              <a:ext uri="{FF2B5EF4-FFF2-40B4-BE49-F238E27FC236}">
                <a16:creationId xmlns:a16="http://schemas.microsoft.com/office/drawing/2014/main" id="{B91F93A9-3319-9636-7E86-34F54693F8AB}"/>
              </a:ext>
            </a:extLst>
          </p:cNvPr>
          <p:cNvGrpSpPr/>
          <p:nvPr/>
        </p:nvGrpSpPr>
        <p:grpSpPr>
          <a:xfrm>
            <a:off x="3275104" y="2983736"/>
            <a:ext cx="554040" cy="415080"/>
            <a:chOff x="3275104" y="2983736"/>
            <a:chExt cx="554040" cy="4150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E220A780-76CE-F01A-204F-8D4BAD95088B}"/>
                    </a:ext>
                  </a:extLst>
                </p14:cNvPr>
                <p14:cNvContentPartPr/>
                <p14:nvPr/>
              </p14:nvContentPartPr>
              <p14:xfrm>
                <a:off x="3286264" y="2983736"/>
                <a:ext cx="542880" cy="41508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E220A780-76CE-F01A-204F-8D4BAD95088B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3277624" y="2974736"/>
                  <a:ext cx="560520" cy="43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9F02840B-1065-2D0D-6D35-DEADDF70A98F}"/>
                    </a:ext>
                  </a:extLst>
                </p14:cNvPr>
                <p14:cNvContentPartPr/>
                <p14:nvPr/>
              </p14:nvContentPartPr>
              <p14:xfrm>
                <a:off x="3275104" y="3092096"/>
                <a:ext cx="98280" cy="9252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9F02840B-1065-2D0D-6D35-DEADDF70A98F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3266104" y="3083096"/>
                  <a:ext cx="115920" cy="1101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21" name="Ink 20">
                <a:extLst>
                  <a:ext uri="{FF2B5EF4-FFF2-40B4-BE49-F238E27FC236}">
                    <a16:creationId xmlns:a16="http://schemas.microsoft.com/office/drawing/2014/main" id="{A5C6E11B-4812-2951-08DB-3D578E7AD1BD}"/>
                  </a:ext>
                </a:extLst>
              </p14:cNvPr>
              <p14:cNvContentPartPr/>
              <p14:nvPr/>
            </p14:nvContentPartPr>
            <p14:xfrm>
              <a:off x="3055504" y="3377936"/>
              <a:ext cx="250920" cy="320040"/>
            </p14:xfrm>
          </p:contentPart>
        </mc:Choice>
        <mc:Fallback xmlns=""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id="{A5C6E11B-4812-2951-08DB-3D578E7AD1BD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3046864" y="3368936"/>
                <a:ext cx="268560" cy="337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22" name="Ink 21">
                <a:extLst>
                  <a:ext uri="{FF2B5EF4-FFF2-40B4-BE49-F238E27FC236}">
                    <a16:creationId xmlns:a16="http://schemas.microsoft.com/office/drawing/2014/main" id="{AC612BDD-2129-8A2E-DCFC-93A76CB60DCA}"/>
                  </a:ext>
                </a:extLst>
              </p14:cNvPr>
              <p14:cNvContentPartPr/>
              <p14:nvPr/>
            </p14:nvContentPartPr>
            <p14:xfrm>
              <a:off x="3283384" y="3454256"/>
              <a:ext cx="149760" cy="55800"/>
            </p14:xfrm>
          </p:contentPart>
        </mc:Choice>
        <mc:Fallback xmlns="">
          <p:pic>
            <p:nvPicPr>
              <p:cNvPr id="22" name="Ink 21">
                <a:extLst>
                  <a:ext uri="{FF2B5EF4-FFF2-40B4-BE49-F238E27FC236}">
                    <a16:creationId xmlns:a16="http://schemas.microsoft.com/office/drawing/2014/main" id="{AC612BDD-2129-8A2E-DCFC-93A76CB60DCA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3229384" y="3346256"/>
                <a:ext cx="257400" cy="271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4845534A-DB2A-678D-39C9-84E09CD495C7}"/>
                  </a:ext>
                </a:extLst>
              </p14:cNvPr>
              <p14:cNvContentPartPr/>
              <p14:nvPr/>
            </p14:nvContentPartPr>
            <p14:xfrm>
              <a:off x="3410104" y="4059416"/>
              <a:ext cx="393480" cy="253440"/>
            </p14:xfrm>
          </p:contentPart>
        </mc:Choice>
        <mc:Fallback xmlns=""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4845534A-DB2A-678D-39C9-84E09CD495C7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3356104" y="3951416"/>
                <a:ext cx="501120" cy="469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33" name="Ink 32">
                <a:extLst>
                  <a:ext uri="{FF2B5EF4-FFF2-40B4-BE49-F238E27FC236}">
                    <a16:creationId xmlns:a16="http://schemas.microsoft.com/office/drawing/2014/main" id="{A7B4FD44-00AE-6206-EC44-885DC32F2287}"/>
                  </a:ext>
                </a:extLst>
              </p14:cNvPr>
              <p14:cNvContentPartPr/>
              <p14:nvPr/>
            </p14:nvContentPartPr>
            <p14:xfrm>
              <a:off x="3944344" y="3525176"/>
              <a:ext cx="10440" cy="10800"/>
            </p14:xfrm>
          </p:contentPart>
        </mc:Choice>
        <mc:Fallback xmlns="">
          <p:pic>
            <p:nvPicPr>
              <p:cNvPr id="33" name="Ink 32">
                <a:extLst>
                  <a:ext uri="{FF2B5EF4-FFF2-40B4-BE49-F238E27FC236}">
                    <a16:creationId xmlns:a16="http://schemas.microsoft.com/office/drawing/2014/main" id="{A7B4FD44-00AE-6206-EC44-885DC32F2287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3935704" y="3516176"/>
                <a:ext cx="28080" cy="28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34" name="Ink 33">
                <a:extLst>
                  <a:ext uri="{FF2B5EF4-FFF2-40B4-BE49-F238E27FC236}">
                    <a16:creationId xmlns:a16="http://schemas.microsoft.com/office/drawing/2014/main" id="{9E16B601-3DCE-4055-2721-A55BBF34B6F7}"/>
                  </a:ext>
                </a:extLst>
              </p14:cNvPr>
              <p14:cNvContentPartPr/>
              <p14:nvPr/>
            </p14:nvContentPartPr>
            <p14:xfrm>
              <a:off x="8128624" y="3316376"/>
              <a:ext cx="21600" cy="26280"/>
            </p14:xfrm>
          </p:contentPart>
        </mc:Choice>
        <mc:Fallback xmlns="">
          <p:pic>
            <p:nvPicPr>
              <p:cNvPr id="34" name="Ink 33">
                <a:extLst>
                  <a:ext uri="{FF2B5EF4-FFF2-40B4-BE49-F238E27FC236}">
                    <a16:creationId xmlns:a16="http://schemas.microsoft.com/office/drawing/2014/main" id="{9E16B601-3DCE-4055-2721-A55BBF34B6F7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8119624" y="3307376"/>
                <a:ext cx="39240" cy="43920"/>
              </a:xfrm>
              <a:prstGeom prst="rect">
                <a:avLst/>
              </a:prstGeom>
            </p:spPr>
          </p:pic>
        </mc:Fallback>
      </mc:AlternateContent>
      <p:grpSp>
        <p:nvGrpSpPr>
          <p:cNvPr id="47" name="Group 46">
            <a:extLst>
              <a:ext uri="{FF2B5EF4-FFF2-40B4-BE49-F238E27FC236}">
                <a16:creationId xmlns:a16="http://schemas.microsoft.com/office/drawing/2014/main" id="{20D68489-C48C-A7C0-3AAD-C079E04D53DA}"/>
              </a:ext>
            </a:extLst>
          </p:cNvPr>
          <p:cNvGrpSpPr/>
          <p:nvPr/>
        </p:nvGrpSpPr>
        <p:grpSpPr>
          <a:xfrm>
            <a:off x="8345344" y="1309736"/>
            <a:ext cx="2487240" cy="1942920"/>
            <a:chOff x="8345344" y="1309736"/>
            <a:chExt cx="2487240" cy="1942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927AC7BF-6BF8-37E5-C0EB-D61DA3B470D7}"/>
                    </a:ext>
                  </a:extLst>
                </p14:cNvPr>
                <p14:cNvContentPartPr/>
                <p14:nvPr/>
              </p14:nvContentPartPr>
              <p14:xfrm>
                <a:off x="8346424" y="2180216"/>
                <a:ext cx="645120" cy="107244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927AC7BF-6BF8-37E5-C0EB-D61DA3B470D7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8337784" y="2171576"/>
                  <a:ext cx="662760" cy="109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EB427608-C0F1-DFDC-DAD2-01FE54BD855E}"/>
                    </a:ext>
                  </a:extLst>
                </p14:cNvPr>
                <p14:cNvContentPartPr/>
                <p14:nvPr/>
              </p14:nvContentPartPr>
              <p14:xfrm>
                <a:off x="8345344" y="3181016"/>
                <a:ext cx="42120" cy="6516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EB427608-C0F1-DFDC-DAD2-01FE54BD855E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8336704" y="3172376"/>
                  <a:ext cx="59760" cy="8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10EA1019-D3BD-1DC8-0698-A9B4013E9EE0}"/>
                    </a:ext>
                  </a:extLst>
                </p14:cNvPr>
                <p14:cNvContentPartPr/>
                <p14:nvPr/>
              </p14:nvContentPartPr>
              <p14:xfrm>
                <a:off x="8995144" y="1968896"/>
                <a:ext cx="52920" cy="10584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10EA1019-D3BD-1DC8-0698-A9B4013E9EE0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8986144" y="1960256"/>
                  <a:ext cx="70560" cy="12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F7C83E5B-82D2-8808-9392-FE7004CF7641}"/>
                    </a:ext>
                  </a:extLst>
                </p14:cNvPr>
                <p14:cNvContentPartPr/>
                <p14:nvPr/>
              </p14:nvContentPartPr>
              <p14:xfrm>
                <a:off x="8977864" y="1888976"/>
                <a:ext cx="136440" cy="14400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F7C83E5B-82D2-8808-9392-FE7004CF7641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8969224" y="1879976"/>
                  <a:ext cx="154080" cy="16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C1C4083D-E4D5-CEF1-A432-6E5F3EB10B24}"/>
                    </a:ext>
                  </a:extLst>
                </p14:cNvPr>
                <p14:cNvContentPartPr/>
                <p14:nvPr/>
              </p14:nvContentPartPr>
              <p14:xfrm>
                <a:off x="9126544" y="1888976"/>
                <a:ext cx="107280" cy="9108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C1C4083D-E4D5-CEF1-A432-6E5F3EB10B24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9117544" y="1880336"/>
                  <a:ext cx="124920" cy="10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AF374A01-D4D2-BF2C-6FDA-4DB952E33D60}"/>
                    </a:ext>
                  </a:extLst>
                </p14:cNvPr>
                <p14:cNvContentPartPr/>
                <p14:nvPr/>
              </p14:nvContentPartPr>
              <p14:xfrm>
                <a:off x="9229864" y="1792496"/>
                <a:ext cx="122760" cy="11880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AF374A01-D4D2-BF2C-6FDA-4DB952E33D60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9220864" y="1783496"/>
                  <a:ext cx="140400" cy="13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725B6209-2E52-B316-0DEA-7C9200CBEF32}"/>
                    </a:ext>
                  </a:extLst>
                </p14:cNvPr>
                <p14:cNvContentPartPr/>
                <p14:nvPr/>
              </p14:nvContentPartPr>
              <p14:xfrm>
                <a:off x="9442264" y="1561736"/>
                <a:ext cx="118440" cy="22464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725B6209-2E52-B316-0DEA-7C9200CBEF32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9433624" y="1552736"/>
                  <a:ext cx="136080" cy="24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CF24EE2A-2273-03DB-7F89-C6318BA686D0}"/>
                    </a:ext>
                  </a:extLst>
                </p14:cNvPr>
                <p14:cNvContentPartPr/>
                <p14:nvPr/>
              </p14:nvContentPartPr>
              <p14:xfrm>
                <a:off x="9610744" y="1309736"/>
                <a:ext cx="441360" cy="36504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CF24EE2A-2273-03DB-7F89-C6318BA686D0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9601744" y="1301096"/>
                  <a:ext cx="459000" cy="38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DA9B028E-5EEE-55B1-8E8B-E00E60739E63}"/>
                    </a:ext>
                  </a:extLst>
                </p14:cNvPr>
                <p14:cNvContentPartPr/>
                <p14:nvPr/>
              </p14:nvContentPartPr>
              <p14:xfrm>
                <a:off x="9638104" y="2056736"/>
                <a:ext cx="124200" cy="22284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DA9B028E-5EEE-55B1-8E8B-E00E60739E63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9629104" y="2048096"/>
                  <a:ext cx="141840" cy="24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16835AFE-9D84-C569-2419-919646EDC2C6}"/>
                    </a:ext>
                  </a:extLst>
                </p14:cNvPr>
                <p14:cNvContentPartPr/>
                <p14:nvPr/>
              </p14:nvContentPartPr>
              <p14:xfrm>
                <a:off x="9756184" y="1872056"/>
                <a:ext cx="214200" cy="26064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16835AFE-9D84-C569-2419-919646EDC2C6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9747544" y="1863416"/>
                  <a:ext cx="231840" cy="27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B0E5EF50-3FD4-6A36-F6C3-0252D0AE2E2A}"/>
                    </a:ext>
                  </a:extLst>
                </p14:cNvPr>
                <p14:cNvContentPartPr/>
                <p14:nvPr/>
              </p14:nvContentPartPr>
              <p14:xfrm>
                <a:off x="10002784" y="1821656"/>
                <a:ext cx="189720" cy="10584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B0E5EF50-3FD4-6A36-F6C3-0252D0AE2E2A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9994144" y="1813016"/>
                  <a:ext cx="207360" cy="12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BD6043FB-1F90-4447-D804-7AAD02E59849}"/>
                    </a:ext>
                  </a:extLst>
                </p14:cNvPr>
                <p14:cNvContentPartPr/>
                <p14:nvPr/>
              </p14:nvContentPartPr>
              <p14:xfrm>
                <a:off x="10225984" y="1717256"/>
                <a:ext cx="92520" cy="12204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BD6043FB-1F90-4447-D804-7AAD02E59849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10217344" y="1708256"/>
                  <a:ext cx="110160" cy="13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AB62CB81-B838-3E43-F9AF-AE2165464BF3}"/>
                    </a:ext>
                  </a:extLst>
                </p14:cNvPr>
                <p14:cNvContentPartPr/>
                <p14:nvPr/>
              </p14:nvContentPartPr>
              <p14:xfrm>
                <a:off x="10294024" y="1650296"/>
                <a:ext cx="68040" cy="12888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AB62CB81-B838-3E43-F9AF-AE2165464BF3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10285384" y="1641656"/>
                  <a:ext cx="85680" cy="14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837910CA-3DA3-E5A0-AB24-062A29560EAC}"/>
                    </a:ext>
                  </a:extLst>
                </p14:cNvPr>
                <p14:cNvContentPartPr/>
                <p14:nvPr/>
              </p14:nvContentPartPr>
              <p14:xfrm>
                <a:off x="10396624" y="1577576"/>
                <a:ext cx="185760" cy="15588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837910CA-3DA3-E5A0-AB24-062A29560EAC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10387984" y="1568936"/>
                  <a:ext cx="203400" cy="17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56790295-B13C-2869-23C1-EDFEF7F832B6}"/>
                    </a:ext>
                  </a:extLst>
                </p14:cNvPr>
                <p14:cNvContentPartPr/>
                <p14:nvPr/>
              </p14:nvContentPartPr>
              <p14:xfrm>
                <a:off x="10579504" y="1535456"/>
                <a:ext cx="161640" cy="4932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56790295-B13C-2869-23C1-EDFEF7F832B6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10570504" y="1526456"/>
                  <a:ext cx="179280" cy="6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8F957919-0B34-AB26-975F-4BA0DD32EAFB}"/>
                    </a:ext>
                  </a:extLst>
                </p14:cNvPr>
                <p14:cNvContentPartPr/>
                <p14:nvPr/>
              </p14:nvContentPartPr>
              <p14:xfrm>
                <a:off x="10189984" y="2018936"/>
                <a:ext cx="154440" cy="22572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8F957919-0B34-AB26-975F-4BA0DD32EAFB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10181344" y="2010296"/>
                  <a:ext cx="172080" cy="24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0B10BC49-41A7-6AF2-1AA7-7B762BFEEF65}"/>
                    </a:ext>
                  </a:extLst>
                </p14:cNvPr>
                <p14:cNvContentPartPr/>
                <p14:nvPr/>
              </p14:nvContentPartPr>
              <p14:xfrm>
                <a:off x="10393024" y="1886096"/>
                <a:ext cx="400320" cy="27396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0B10BC49-41A7-6AF2-1AA7-7B762BFEEF65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10384024" y="1877096"/>
                  <a:ext cx="417960" cy="29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E2F82A6F-0E24-B166-25E0-B9C935BDB4D0}"/>
                    </a:ext>
                  </a:extLst>
                </p14:cNvPr>
                <p14:cNvContentPartPr/>
                <p14:nvPr/>
              </p14:nvContentPartPr>
              <p14:xfrm>
                <a:off x="10788304" y="1957376"/>
                <a:ext cx="44280" cy="2664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E2F82A6F-0E24-B166-25E0-B9C935BDB4D0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10779664" y="1948376"/>
                  <a:ext cx="61920" cy="442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65">
            <p14:nvContentPartPr>
              <p14:cNvPr id="48" name="Ink 47">
                <a:extLst>
                  <a:ext uri="{FF2B5EF4-FFF2-40B4-BE49-F238E27FC236}">
                    <a16:creationId xmlns:a16="http://schemas.microsoft.com/office/drawing/2014/main" id="{A3C74CF7-6557-BDD8-B808-667CB58CF368}"/>
                  </a:ext>
                </a:extLst>
              </p14:cNvPr>
              <p14:cNvContentPartPr/>
              <p14:nvPr/>
            </p14:nvContentPartPr>
            <p14:xfrm>
              <a:off x="8146984" y="3601496"/>
              <a:ext cx="228960" cy="240480"/>
            </p14:xfrm>
          </p:contentPart>
        </mc:Choice>
        <mc:Fallback xmlns="">
          <p:pic>
            <p:nvPicPr>
              <p:cNvPr id="48" name="Ink 47">
                <a:extLst>
                  <a:ext uri="{FF2B5EF4-FFF2-40B4-BE49-F238E27FC236}">
                    <a16:creationId xmlns:a16="http://schemas.microsoft.com/office/drawing/2014/main" id="{A3C74CF7-6557-BDD8-B808-667CB58CF368}"/>
                  </a:ext>
                </a:extLst>
              </p:cNvPr>
              <p:cNvPicPr/>
              <p:nvPr/>
            </p:nvPicPr>
            <p:blipFill>
              <a:blip r:embed="rId66"/>
              <a:stretch>
                <a:fillRect/>
              </a:stretch>
            </p:blipFill>
            <p:spPr>
              <a:xfrm>
                <a:off x="8137984" y="3592856"/>
                <a:ext cx="246600" cy="258120"/>
              </a:xfrm>
              <a:prstGeom prst="rect">
                <a:avLst/>
              </a:prstGeom>
            </p:spPr>
          </p:pic>
        </mc:Fallback>
      </mc:AlternateContent>
      <p:grpSp>
        <p:nvGrpSpPr>
          <p:cNvPr id="52" name="Group 51">
            <a:extLst>
              <a:ext uri="{FF2B5EF4-FFF2-40B4-BE49-F238E27FC236}">
                <a16:creationId xmlns:a16="http://schemas.microsoft.com/office/drawing/2014/main" id="{96AAC39D-7EC2-4C60-658E-34A99200FD0F}"/>
              </a:ext>
            </a:extLst>
          </p:cNvPr>
          <p:cNvGrpSpPr/>
          <p:nvPr/>
        </p:nvGrpSpPr>
        <p:grpSpPr>
          <a:xfrm>
            <a:off x="8472424" y="3475136"/>
            <a:ext cx="19440" cy="13320"/>
            <a:chOff x="8472424" y="3475136"/>
            <a:chExt cx="19440" cy="13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56B818D4-69B5-0530-8C03-2E841F399EF1}"/>
                    </a:ext>
                  </a:extLst>
                </p14:cNvPr>
                <p14:cNvContentPartPr/>
                <p14:nvPr/>
              </p14:nvContentPartPr>
              <p14:xfrm>
                <a:off x="8478544" y="3479816"/>
                <a:ext cx="13320" cy="864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56B818D4-69B5-0530-8C03-2E841F399EF1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8469544" y="3471176"/>
                  <a:ext cx="30960" cy="2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50" name="Ink 49">
                  <a:extLst>
                    <a:ext uri="{FF2B5EF4-FFF2-40B4-BE49-F238E27FC236}">
                      <a16:creationId xmlns:a16="http://schemas.microsoft.com/office/drawing/2014/main" id="{CDB7151A-B799-A846-DC1D-2C5D981757A3}"/>
                    </a:ext>
                  </a:extLst>
                </p14:cNvPr>
                <p14:cNvContentPartPr/>
                <p14:nvPr/>
              </p14:nvContentPartPr>
              <p14:xfrm>
                <a:off x="8472424" y="3475136"/>
                <a:ext cx="2880" cy="12240"/>
              </p14:xfrm>
            </p:contentPart>
          </mc:Choice>
          <mc:Fallback xmlns="">
            <p:pic>
              <p:nvPicPr>
                <p:cNvPr id="50" name="Ink 49">
                  <a:extLst>
                    <a:ext uri="{FF2B5EF4-FFF2-40B4-BE49-F238E27FC236}">
                      <a16:creationId xmlns:a16="http://schemas.microsoft.com/office/drawing/2014/main" id="{CDB7151A-B799-A846-DC1D-2C5D981757A3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8463784" y="3466496"/>
                  <a:ext cx="20520" cy="298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65A09402-FDE2-57AC-A0D8-018279DFBA7B}"/>
              </a:ext>
            </a:extLst>
          </p:cNvPr>
          <p:cNvGrpSpPr/>
          <p:nvPr/>
        </p:nvGrpSpPr>
        <p:grpSpPr>
          <a:xfrm>
            <a:off x="8353984" y="3780416"/>
            <a:ext cx="284400" cy="46080"/>
            <a:chOff x="8353984" y="3780416"/>
            <a:chExt cx="284400" cy="460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7D7C6E00-1532-83F2-B68D-76BD3287BC71}"/>
                    </a:ext>
                  </a:extLst>
                </p14:cNvPr>
                <p14:cNvContentPartPr/>
                <p14:nvPr/>
              </p14:nvContentPartPr>
              <p14:xfrm>
                <a:off x="8353984" y="3780416"/>
                <a:ext cx="2880" cy="324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7D7C6E00-1532-83F2-B68D-76BD3287BC71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8344984" y="3771776"/>
                  <a:ext cx="20520" cy="2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7426D813-CF4F-678A-FC58-D7387876B91E}"/>
                    </a:ext>
                  </a:extLst>
                </p14:cNvPr>
                <p14:cNvContentPartPr/>
                <p14:nvPr/>
              </p14:nvContentPartPr>
              <p14:xfrm>
                <a:off x="8463424" y="3795896"/>
                <a:ext cx="174960" cy="3060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7426D813-CF4F-678A-FC58-D7387876B91E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8454784" y="3786896"/>
                  <a:ext cx="192600" cy="482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478F3FC7-F7F4-B278-201D-32939E7074A5}"/>
              </a:ext>
            </a:extLst>
          </p:cNvPr>
          <p:cNvGrpSpPr/>
          <p:nvPr/>
        </p:nvGrpSpPr>
        <p:grpSpPr>
          <a:xfrm>
            <a:off x="7919824" y="1198136"/>
            <a:ext cx="794880" cy="1827000"/>
            <a:chOff x="7919824" y="1198136"/>
            <a:chExt cx="794880" cy="1827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5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298095B5-E6EB-4DB5-15EA-0F78C19A58C2}"/>
                    </a:ext>
                  </a:extLst>
                </p14:cNvPr>
                <p14:cNvContentPartPr/>
                <p14:nvPr/>
              </p14:nvContentPartPr>
              <p14:xfrm>
                <a:off x="8099464" y="2084096"/>
                <a:ext cx="58320" cy="94104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298095B5-E6EB-4DB5-15EA-0F78C19A58C2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8090464" y="2075096"/>
                  <a:ext cx="75960" cy="95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">
              <p14:nvContentPartPr>
                <p14:cNvPr id="56" name="Ink 55">
                  <a:extLst>
                    <a:ext uri="{FF2B5EF4-FFF2-40B4-BE49-F238E27FC236}">
                      <a16:creationId xmlns:a16="http://schemas.microsoft.com/office/drawing/2014/main" id="{E0F4EB43-A28B-5C83-A994-3A6A4B60B4EE}"/>
                    </a:ext>
                  </a:extLst>
                </p14:cNvPr>
                <p14:cNvContentPartPr/>
                <p14:nvPr/>
              </p14:nvContentPartPr>
              <p14:xfrm>
                <a:off x="8086864" y="2916416"/>
                <a:ext cx="59760" cy="98640"/>
              </p14:xfrm>
            </p:contentPart>
          </mc:Choice>
          <mc:Fallback xmlns="">
            <p:pic>
              <p:nvPicPr>
                <p:cNvPr id="56" name="Ink 55">
                  <a:extLst>
                    <a:ext uri="{FF2B5EF4-FFF2-40B4-BE49-F238E27FC236}">
                      <a16:creationId xmlns:a16="http://schemas.microsoft.com/office/drawing/2014/main" id="{E0F4EB43-A28B-5C83-A994-3A6A4B60B4EE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8077864" y="2907776"/>
                  <a:ext cx="77400" cy="11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6F69E8FD-5A41-CFE5-FE40-B62344B5BD7C}"/>
                    </a:ext>
                  </a:extLst>
                </p14:cNvPr>
                <p14:cNvContentPartPr/>
                <p14:nvPr/>
              </p14:nvContentPartPr>
              <p14:xfrm>
                <a:off x="7919824" y="1846496"/>
                <a:ext cx="148680" cy="15120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6F69E8FD-5A41-CFE5-FE40-B62344B5BD7C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7910824" y="1837496"/>
                  <a:ext cx="166320" cy="16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1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22DBF32F-26F8-E4BA-5F4D-2490D725C26B}"/>
                    </a:ext>
                  </a:extLst>
                </p14:cNvPr>
                <p14:cNvContentPartPr/>
                <p14:nvPr/>
              </p14:nvContentPartPr>
              <p14:xfrm>
                <a:off x="8051224" y="1651016"/>
                <a:ext cx="222120" cy="23832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22DBF32F-26F8-E4BA-5F4D-2490D725C26B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8042584" y="1642016"/>
                  <a:ext cx="239760" cy="25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3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3E0573AC-4BD0-7C78-AD27-206B97628C71}"/>
                    </a:ext>
                  </a:extLst>
                </p14:cNvPr>
                <p14:cNvContentPartPr/>
                <p14:nvPr/>
              </p14:nvContentPartPr>
              <p14:xfrm>
                <a:off x="8230144" y="1508816"/>
                <a:ext cx="119520" cy="22248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3E0573AC-4BD0-7C78-AD27-206B97628C71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8221504" y="1499816"/>
                  <a:ext cx="137160" cy="24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5">
              <p14:nvContentPartPr>
                <p14:cNvPr id="60" name="Ink 59">
                  <a:extLst>
                    <a:ext uri="{FF2B5EF4-FFF2-40B4-BE49-F238E27FC236}">
                      <a16:creationId xmlns:a16="http://schemas.microsoft.com/office/drawing/2014/main" id="{9D9229C0-B51E-6BE6-9257-13CE2E52B1F9}"/>
                    </a:ext>
                  </a:extLst>
                </p14:cNvPr>
                <p14:cNvContentPartPr/>
                <p14:nvPr/>
              </p14:nvContentPartPr>
              <p14:xfrm>
                <a:off x="8400424" y="1500176"/>
                <a:ext cx="142920" cy="111600"/>
              </p14:xfrm>
            </p:contentPart>
          </mc:Choice>
          <mc:Fallback xmlns="">
            <p:pic>
              <p:nvPicPr>
                <p:cNvPr id="60" name="Ink 59">
                  <a:extLst>
                    <a:ext uri="{FF2B5EF4-FFF2-40B4-BE49-F238E27FC236}">
                      <a16:creationId xmlns:a16="http://schemas.microsoft.com/office/drawing/2014/main" id="{9D9229C0-B51E-6BE6-9257-13CE2E52B1F9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8391784" y="1491176"/>
                  <a:ext cx="160560" cy="12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7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A02DC066-4043-05E5-E507-BFA1AF96B577}"/>
                    </a:ext>
                  </a:extLst>
                </p14:cNvPr>
                <p14:cNvContentPartPr/>
                <p14:nvPr/>
              </p14:nvContentPartPr>
              <p14:xfrm>
                <a:off x="8591584" y="1198136"/>
                <a:ext cx="88200" cy="23652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A02DC066-4043-05E5-E507-BFA1AF96B577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8582944" y="1189136"/>
                  <a:ext cx="105840" cy="25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9">
              <p14:nvContentPartPr>
                <p14:cNvPr id="62" name="Ink 61">
                  <a:extLst>
                    <a:ext uri="{FF2B5EF4-FFF2-40B4-BE49-F238E27FC236}">
                      <a16:creationId xmlns:a16="http://schemas.microsoft.com/office/drawing/2014/main" id="{1A4713AD-2837-0D3E-222D-1C9A9580FAF3}"/>
                    </a:ext>
                  </a:extLst>
                </p14:cNvPr>
                <p14:cNvContentPartPr/>
                <p14:nvPr/>
              </p14:nvContentPartPr>
              <p14:xfrm>
                <a:off x="8680864" y="1383896"/>
                <a:ext cx="33840" cy="64440"/>
              </p14:xfrm>
            </p:contentPart>
          </mc:Choice>
          <mc:Fallback xmlns="">
            <p:pic>
              <p:nvPicPr>
                <p:cNvPr id="62" name="Ink 61">
                  <a:extLst>
                    <a:ext uri="{FF2B5EF4-FFF2-40B4-BE49-F238E27FC236}">
                      <a16:creationId xmlns:a16="http://schemas.microsoft.com/office/drawing/2014/main" id="{1A4713AD-2837-0D3E-222D-1C9A9580FAF3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8672224" y="1374896"/>
                  <a:ext cx="51480" cy="820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2C745C91-2956-46A3-6487-5E305135A756}"/>
              </a:ext>
            </a:extLst>
          </p:cNvPr>
          <p:cNvGrpSpPr/>
          <p:nvPr/>
        </p:nvGrpSpPr>
        <p:grpSpPr>
          <a:xfrm>
            <a:off x="8757184" y="3291176"/>
            <a:ext cx="2430000" cy="1344240"/>
            <a:chOff x="8757184" y="3291176"/>
            <a:chExt cx="2430000" cy="13442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1">
              <p14:nvContentPartPr>
                <p14:cNvPr id="64" name="Ink 63">
                  <a:extLst>
                    <a:ext uri="{FF2B5EF4-FFF2-40B4-BE49-F238E27FC236}">
                      <a16:creationId xmlns:a16="http://schemas.microsoft.com/office/drawing/2014/main" id="{3CFB57C9-AD0A-BA71-3E8D-4AEA7160EC69}"/>
                    </a:ext>
                  </a:extLst>
                </p14:cNvPr>
                <p14:cNvContentPartPr/>
                <p14:nvPr/>
              </p14:nvContentPartPr>
              <p14:xfrm>
                <a:off x="8757184" y="3291176"/>
                <a:ext cx="732960" cy="906840"/>
              </p14:xfrm>
            </p:contentPart>
          </mc:Choice>
          <mc:Fallback xmlns="">
            <p:pic>
              <p:nvPicPr>
                <p:cNvPr id="64" name="Ink 63">
                  <a:extLst>
                    <a:ext uri="{FF2B5EF4-FFF2-40B4-BE49-F238E27FC236}">
                      <a16:creationId xmlns:a16="http://schemas.microsoft.com/office/drawing/2014/main" id="{3CFB57C9-AD0A-BA71-3E8D-4AEA7160EC69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8748544" y="3282536"/>
                  <a:ext cx="750600" cy="92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3">
              <p14:nvContentPartPr>
                <p14:cNvPr id="65" name="Ink 64">
                  <a:extLst>
                    <a:ext uri="{FF2B5EF4-FFF2-40B4-BE49-F238E27FC236}">
                      <a16:creationId xmlns:a16="http://schemas.microsoft.com/office/drawing/2014/main" id="{4A9A739C-3119-CC79-9D44-9E948C37BE44}"/>
                    </a:ext>
                  </a:extLst>
                </p14:cNvPr>
                <p14:cNvContentPartPr/>
                <p14:nvPr/>
              </p14:nvContentPartPr>
              <p14:xfrm>
                <a:off x="9578344" y="4123496"/>
                <a:ext cx="139680" cy="145080"/>
              </p14:xfrm>
            </p:contentPart>
          </mc:Choice>
          <mc:Fallback xmlns="">
            <p:pic>
              <p:nvPicPr>
                <p:cNvPr id="65" name="Ink 64">
                  <a:extLst>
                    <a:ext uri="{FF2B5EF4-FFF2-40B4-BE49-F238E27FC236}">
                      <a16:creationId xmlns:a16="http://schemas.microsoft.com/office/drawing/2014/main" id="{4A9A739C-3119-CC79-9D44-9E948C37BE44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9569344" y="4114496"/>
                  <a:ext cx="157320" cy="16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">
              <p14:nvContentPartPr>
                <p14:cNvPr id="66" name="Ink 65">
                  <a:extLst>
                    <a:ext uri="{FF2B5EF4-FFF2-40B4-BE49-F238E27FC236}">
                      <a16:creationId xmlns:a16="http://schemas.microsoft.com/office/drawing/2014/main" id="{C84118A2-B211-394B-63C5-B11CF2DBE0EB}"/>
                    </a:ext>
                  </a:extLst>
                </p14:cNvPr>
                <p14:cNvContentPartPr/>
                <p14:nvPr/>
              </p14:nvContentPartPr>
              <p14:xfrm>
                <a:off x="9729904" y="3902816"/>
                <a:ext cx="306000" cy="285840"/>
              </p14:xfrm>
            </p:contentPart>
          </mc:Choice>
          <mc:Fallback xmlns="">
            <p:pic>
              <p:nvPicPr>
                <p:cNvPr id="66" name="Ink 65">
                  <a:extLst>
                    <a:ext uri="{FF2B5EF4-FFF2-40B4-BE49-F238E27FC236}">
                      <a16:creationId xmlns:a16="http://schemas.microsoft.com/office/drawing/2014/main" id="{C84118A2-B211-394B-63C5-B11CF2DBE0EB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9721264" y="3893816"/>
                  <a:ext cx="323640" cy="30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">
              <p14:nvContentPartPr>
                <p14:cNvPr id="67" name="Ink 66">
                  <a:extLst>
                    <a:ext uri="{FF2B5EF4-FFF2-40B4-BE49-F238E27FC236}">
                      <a16:creationId xmlns:a16="http://schemas.microsoft.com/office/drawing/2014/main" id="{5B822F0D-A028-44C1-9703-94AC41ED3CBD}"/>
                    </a:ext>
                  </a:extLst>
                </p14:cNvPr>
                <p14:cNvContentPartPr/>
                <p14:nvPr/>
              </p14:nvContentPartPr>
              <p14:xfrm>
                <a:off x="10112584" y="3948896"/>
                <a:ext cx="143280" cy="55440"/>
              </p14:xfrm>
            </p:contentPart>
          </mc:Choice>
          <mc:Fallback xmlns="">
            <p:pic>
              <p:nvPicPr>
                <p:cNvPr id="67" name="Ink 66">
                  <a:extLst>
                    <a:ext uri="{FF2B5EF4-FFF2-40B4-BE49-F238E27FC236}">
                      <a16:creationId xmlns:a16="http://schemas.microsoft.com/office/drawing/2014/main" id="{5B822F0D-A028-44C1-9703-94AC41ED3CBD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10103584" y="3940256"/>
                  <a:ext cx="160920" cy="7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9">
              <p14:nvContentPartPr>
                <p14:cNvPr id="68" name="Ink 67">
                  <a:extLst>
                    <a:ext uri="{FF2B5EF4-FFF2-40B4-BE49-F238E27FC236}">
                      <a16:creationId xmlns:a16="http://schemas.microsoft.com/office/drawing/2014/main" id="{D41909EE-5458-5323-4ACD-93A4996AC35D}"/>
                    </a:ext>
                  </a:extLst>
                </p14:cNvPr>
                <p14:cNvContentPartPr/>
                <p14:nvPr/>
              </p14:nvContentPartPr>
              <p14:xfrm>
                <a:off x="10547824" y="3574856"/>
                <a:ext cx="65160" cy="225720"/>
              </p14:xfrm>
            </p:contentPart>
          </mc:Choice>
          <mc:Fallback xmlns="">
            <p:pic>
              <p:nvPicPr>
                <p:cNvPr id="68" name="Ink 67">
                  <a:extLst>
                    <a:ext uri="{FF2B5EF4-FFF2-40B4-BE49-F238E27FC236}">
                      <a16:creationId xmlns:a16="http://schemas.microsoft.com/office/drawing/2014/main" id="{D41909EE-5458-5323-4ACD-93A4996AC35D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10538824" y="3565856"/>
                  <a:ext cx="82800" cy="24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">
              <p14:nvContentPartPr>
                <p14:cNvPr id="69" name="Ink 68">
                  <a:extLst>
                    <a:ext uri="{FF2B5EF4-FFF2-40B4-BE49-F238E27FC236}">
                      <a16:creationId xmlns:a16="http://schemas.microsoft.com/office/drawing/2014/main" id="{70C0562B-81D1-9359-2249-E749F0718087}"/>
                    </a:ext>
                  </a:extLst>
                </p14:cNvPr>
                <p14:cNvContentPartPr/>
                <p14:nvPr/>
              </p14:nvContentPartPr>
              <p14:xfrm>
                <a:off x="10490584" y="3561536"/>
                <a:ext cx="227520" cy="184320"/>
              </p14:xfrm>
            </p:contentPart>
          </mc:Choice>
          <mc:Fallback xmlns="">
            <p:pic>
              <p:nvPicPr>
                <p:cNvPr id="69" name="Ink 68">
                  <a:extLst>
                    <a:ext uri="{FF2B5EF4-FFF2-40B4-BE49-F238E27FC236}">
                      <a16:creationId xmlns:a16="http://schemas.microsoft.com/office/drawing/2014/main" id="{70C0562B-81D1-9359-2249-E749F0718087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10481944" y="3552896"/>
                  <a:ext cx="245160" cy="20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3">
              <p14:nvContentPartPr>
                <p14:cNvPr id="72" name="Ink 71">
                  <a:extLst>
                    <a:ext uri="{FF2B5EF4-FFF2-40B4-BE49-F238E27FC236}">
                      <a16:creationId xmlns:a16="http://schemas.microsoft.com/office/drawing/2014/main" id="{B4E2D315-DB17-9251-2EE9-D0BCB6FFE707}"/>
                    </a:ext>
                  </a:extLst>
                </p14:cNvPr>
                <p14:cNvContentPartPr/>
                <p14:nvPr/>
              </p14:nvContentPartPr>
              <p14:xfrm>
                <a:off x="10095304" y="4423736"/>
                <a:ext cx="214920" cy="211680"/>
              </p14:xfrm>
            </p:contentPart>
          </mc:Choice>
          <mc:Fallback xmlns="">
            <p:pic>
              <p:nvPicPr>
                <p:cNvPr id="72" name="Ink 71">
                  <a:extLst>
                    <a:ext uri="{FF2B5EF4-FFF2-40B4-BE49-F238E27FC236}">
                      <a16:creationId xmlns:a16="http://schemas.microsoft.com/office/drawing/2014/main" id="{B4E2D315-DB17-9251-2EE9-D0BCB6FFE707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10086664" y="4415096"/>
                  <a:ext cx="232560" cy="22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5">
              <p14:nvContentPartPr>
                <p14:cNvPr id="73" name="Ink 72">
                  <a:extLst>
                    <a:ext uri="{FF2B5EF4-FFF2-40B4-BE49-F238E27FC236}">
                      <a16:creationId xmlns:a16="http://schemas.microsoft.com/office/drawing/2014/main" id="{DDDF91C1-83F6-95C1-7120-4D518543BDB9}"/>
                    </a:ext>
                  </a:extLst>
                </p14:cNvPr>
                <p14:cNvContentPartPr/>
                <p14:nvPr/>
              </p14:nvContentPartPr>
              <p14:xfrm>
                <a:off x="10368904" y="4246616"/>
                <a:ext cx="155160" cy="291240"/>
              </p14:xfrm>
            </p:contentPart>
          </mc:Choice>
          <mc:Fallback xmlns="">
            <p:pic>
              <p:nvPicPr>
                <p:cNvPr id="73" name="Ink 72">
                  <a:extLst>
                    <a:ext uri="{FF2B5EF4-FFF2-40B4-BE49-F238E27FC236}">
                      <a16:creationId xmlns:a16="http://schemas.microsoft.com/office/drawing/2014/main" id="{DDDF91C1-83F6-95C1-7120-4D518543BDB9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10360264" y="4237616"/>
                  <a:ext cx="172800" cy="30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7">
              <p14:nvContentPartPr>
                <p14:cNvPr id="74" name="Ink 73">
                  <a:extLst>
                    <a:ext uri="{FF2B5EF4-FFF2-40B4-BE49-F238E27FC236}">
                      <a16:creationId xmlns:a16="http://schemas.microsoft.com/office/drawing/2014/main" id="{3A2D0CA5-5CE5-CF33-A3DA-D6B210705474}"/>
                    </a:ext>
                  </a:extLst>
                </p14:cNvPr>
                <p14:cNvContentPartPr/>
                <p14:nvPr/>
              </p14:nvContentPartPr>
              <p14:xfrm>
                <a:off x="10566184" y="4311416"/>
                <a:ext cx="21960" cy="125280"/>
              </p14:xfrm>
            </p:contentPart>
          </mc:Choice>
          <mc:Fallback xmlns="">
            <p:pic>
              <p:nvPicPr>
                <p:cNvPr id="74" name="Ink 73">
                  <a:extLst>
                    <a:ext uri="{FF2B5EF4-FFF2-40B4-BE49-F238E27FC236}">
                      <a16:creationId xmlns:a16="http://schemas.microsoft.com/office/drawing/2014/main" id="{3A2D0CA5-5CE5-CF33-A3DA-D6B210705474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10557544" y="4302416"/>
                  <a:ext cx="39600" cy="14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9">
              <p14:nvContentPartPr>
                <p14:cNvPr id="75" name="Ink 74">
                  <a:extLst>
                    <a:ext uri="{FF2B5EF4-FFF2-40B4-BE49-F238E27FC236}">
                      <a16:creationId xmlns:a16="http://schemas.microsoft.com/office/drawing/2014/main" id="{BC65C2AE-1E33-5BDE-EEC0-A862718E0482}"/>
                    </a:ext>
                  </a:extLst>
                </p14:cNvPr>
                <p14:cNvContentPartPr/>
                <p14:nvPr/>
              </p14:nvContentPartPr>
              <p14:xfrm>
                <a:off x="10686784" y="4246616"/>
                <a:ext cx="109440" cy="63000"/>
              </p14:xfrm>
            </p:contentPart>
          </mc:Choice>
          <mc:Fallback xmlns="">
            <p:pic>
              <p:nvPicPr>
                <p:cNvPr id="75" name="Ink 74">
                  <a:extLst>
                    <a:ext uri="{FF2B5EF4-FFF2-40B4-BE49-F238E27FC236}">
                      <a16:creationId xmlns:a16="http://schemas.microsoft.com/office/drawing/2014/main" id="{BC65C2AE-1E33-5BDE-EEC0-A862718E0482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10677784" y="4237616"/>
                  <a:ext cx="127080" cy="8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1">
              <p14:nvContentPartPr>
                <p14:cNvPr id="76" name="Ink 75">
                  <a:extLst>
                    <a:ext uri="{FF2B5EF4-FFF2-40B4-BE49-F238E27FC236}">
                      <a16:creationId xmlns:a16="http://schemas.microsoft.com/office/drawing/2014/main" id="{B63B579D-F289-57F5-6C41-7B0CE0164734}"/>
                    </a:ext>
                  </a:extLst>
                </p14:cNvPr>
                <p14:cNvContentPartPr/>
                <p14:nvPr/>
              </p14:nvContentPartPr>
              <p14:xfrm>
                <a:off x="10939504" y="4059056"/>
                <a:ext cx="73080" cy="178920"/>
              </p14:xfrm>
            </p:contentPart>
          </mc:Choice>
          <mc:Fallback xmlns="">
            <p:pic>
              <p:nvPicPr>
                <p:cNvPr id="76" name="Ink 75">
                  <a:extLst>
                    <a:ext uri="{FF2B5EF4-FFF2-40B4-BE49-F238E27FC236}">
                      <a16:creationId xmlns:a16="http://schemas.microsoft.com/office/drawing/2014/main" id="{B63B579D-F289-57F5-6C41-7B0CE0164734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10930504" y="4050056"/>
                  <a:ext cx="90720" cy="19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3">
              <p14:nvContentPartPr>
                <p14:cNvPr id="77" name="Ink 76">
                  <a:extLst>
                    <a:ext uri="{FF2B5EF4-FFF2-40B4-BE49-F238E27FC236}">
                      <a16:creationId xmlns:a16="http://schemas.microsoft.com/office/drawing/2014/main" id="{E3236DE6-8F56-C077-CFC6-4DE6203086F5}"/>
                    </a:ext>
                  </a:extLst>
                </p14:cNvPr>
                <p14:cNvContentPartPr/>
                <p14:nvPr/>
              </p14:nvContentPartPr>
              <p14:xfrm>
                <a:off x="10911424" y="4104416"/>
                <a:ext cx="82080" cy="81000"/>
              </p14:xfrm>
            </p:contentPart>
          </mc:Choice>
          <mc:Fallback xmlns="">
            <p:pic>
              <p:nvPicPr>
                <p:cNvPr id="77" name="Ink 76">
                  <a:extLst>
                    <a:ext uri="{FF2B5EF4-FFF2-40B4-BE49-F238E27FC236}">
                      <a16:creationId xmlns:a16="http://schemas.microsoft.com/office/drawing/2014/main" id="{E3236DE6-8F56-C077-CFC6-4DE6203086F5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10902784" y="4095776"/>
                  <a:ext cx="99720" cy="9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5">
              <p14:nvContentPartPr>
                <p14:cNvPr id="78" name="Ink 77">
                  <a:extLst>
                    <a:ext uri="{FF2B5EF4-FFF2-40B4-BE49-F238E27FC236}">
                      <a16:creationId xmlns:a16="http://schemas.microsoft.com/office/drawing/2014/main" id="{C3C1E81E-C885-FC1F-1F0C-AD86F3BE6922}"/>
                    </a:ext>
                  </a:extLst>
                </p14:cNvPr>
                <p14:cNvContentPartPr/>
                <p14:nvPr/>
              </p14:nvContentPartPr>
              <p14:xfrm>
                <a:off x="11068744" y="3946736"/>
                <a:ext cx="118440" cy="344880"/>
              </p14:xfrm>
            </p:contentPart>
          </mc:Choice>
          <mc:Fallback xmlns="">
            <p:pic>
              <p:nvPicPr>
                <p:cNvPr id="78" name="Ink 77">
                  <a:extLst>
                    <a:ext uri="{FF2B5EF4-FFF2-40B4-BE49-F238E27FC236}">
                      <a16:creationId xmlns:a16="http://schemas.microsoft.com/office/drawing/2014/main" id="{C3C1E81E-C885-FC1F-1F0C-AD86F3BE6922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11060104" y="3937736"/>
                  <a:ext cx="136080" cy="36252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50733925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747FD3C5-6341-FA1B-1759-1FB531758D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5418" y="5067667"/>
            <a:ext cx="5493060" cy="1681825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238572E4-3DD8-451F-833B-AD235F1B8E8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37311" y="597936"/>
          <a:ext cx="8979182" cy="16812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DLDrawObject Class" r:id="rId3" imgW="8600687" imgH="1600200" progId="MDLDrawOLE.MDLDrawObject.1">
                  <p:embed/>
                </p:oleObj>
              </mc:Choice>
              <mc:Fallback>
                <p:oleObj name="MDLDrawObject Class" r:id="rId3" imgW="8600687" imgH="1600200" progId="MDLDrawOLE.MDLDrawObject.1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238572E4-3DD8-451F-833B-AD235F1B8E8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7311" y="597936"/>
                        <a:ext cx="8979182" cy="168122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4574C25D-D832-4567-91B9-1EACD18056E5}"/>
              </a:ext>
            </a:extLst>
          </p:cNvPr>
          <p:cNvSpPr/>
          <p:nvPr/>
        </p:nvSpPr>
        <p:spPr>
          <a:xfrm>
            <a:off x="152400" y="159173"/>
            <a:ext cx="2418438" cy="371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14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Lactose </a:t>
            </a:r>
            <a:r>
              <a:rPr lang="en-US" sz="1814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(milk sugar)</a:t>
            </a:r>
            <a:endParaRPr lang="en-US" sz="1814" dirty="0">
              <a:solidFill>
                <a:srgbClr val="C00000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FA1FD9E-21E2-450D-9C92-85A029F20062}"/>
              </a:ext>
            </a:extLst>
          </p:cNvPr>
          <p:cNvSpPr/>
          <p:nvPr/>
        </p:nvSpPr>
        <p:spPr>
          <a:xfrm>
            <a:off x="1119615" y="2187635"/>
            <a:ext cx="10046071" cy="370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Symbol" panose="05050102010706020507" pitchFamily="18" charset="2"/>
              </a:rPr>
              <a:t></a:t>
            </a: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1807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galactopyranosyl</a:t>
            </a: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-(1→4)-</a:t>
            </a: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Symbol" panose="05050102010706020507" pitchFamily="18" charset="2"/>
              </a:rPr>
              <a:t></a:t>
            </a: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-glucopyranose</a:t>
            </a:r>
            <a:r>
              <a:rPr lang="en-US" sz="1807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Symbol" panose="05050102010706020507" pitchFamily="18" charset="2"/>
              </a:rPr>
              <a:t></a:t>
            </a: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1807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galactopyranosyl</a:t>
            </a: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-(1→4)-β-glucopyranose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18492A5-742B-436A-BEA7-7CDA595E16B2}"/>
              </a:ext>
            </a:extLst>
          </p:cNvPr>
          <p:cNvSpPr/>
          <p:nvPr/>
        </p:nvSpPr>
        <p:spPr>
          <a:xfrm>
            <a:off x="249756" y="2916832"/>
            <a:ext cx="5777146" cy="3557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439344" algn="ctr"/>
              </a:tabLst>
            </a:pP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Lactose is the major sugar in mammalian milk. </a:t>
            </a:r>
          </a:p>
          <a:p>
            <a:pPr marL="310937" indent="-310937">
              <a:buFont typeface="Symbol" panose="05050102010706020507" pitchFamily="18" charset="2"/>
              <a:buChar char=""/>
              <a:tabLst>
                <a:tab pos="207292" algn="l"/>
                <a:tab pos="414584" algn="l"/>
              </a:tabLst>
            </a:pP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Infants produce the enzyme </a:t>
            </a:r>
            <a:r>
              <a:rPr lang="en-US" sz="1807" b="1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lactase</a:t>
            </a: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hydrolyze the disaccharide to monosaccharides.</a:t>
            </a:r>
          </a:p>
          <a:p>
            <a:pPr marL="310937" indent="-310937">
              <a:spcBef>
                <a:spcPts val="542"/>
              </a:spcBef>
              <a:buFont typeface="Symbol" panose="05050102010706020507" pitchFamily="18" charset="2"/>
              <a:buChar char=""/>
              <a:tabLst>
                <a:tab pos="207292" algn="l"/>
                <a:tab pos="414584" algn="l"/>
              </a:tabLst>
            </a:pP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Some adults have low levels of lactase (genetically programmed). This leads to </a:t>
            </a:r>
            <a:r>
              <a:rPr lang="en-US" sz="1807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lactose intolerance</a:t>
            </a: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The ingested lactose is not absorbed in the small intestine, but instead is fermented by bacteria in the large intestine, producing uncomfortable volumes of CO</a:t>
            </a:r>
            <a:r>
              <a:rPr lang="en-US" sz="1807" baseline="-250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gas</a:t>
            </a:r>
            <a:r>
              <a:rPr lang="en-US" sz="1807" baseline="-250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807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10937" indent="-310937">
              <a:spcBef>
                <a:spcPts val="542"/>
              </a:spcBef>
              <a:buFont typeface="Symbol" panose="05050102010706020507" pitchFamily="18" charset="2"/>
              <a:buChar char=""/>
              <a:tabLst>
                <a:tab pos="207292" algn="l"/>
                <a:tab pos="414584" algn="l"/>
              </a:tabLst>
            </a:pP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 is possible to purchase dairy products that have been treated with lactase, reducing the effects of lactose intolerance.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4E6311A-346C-48EB-930B-EB0F45CBADFD}"/>
              </a:ext>
            </a:extLst>
          </p:cNvPr>
          <p:cNvSpPr txBox="1"/>
          <p:nvPr/>
        </p:nvSpPr>
        <p:spPr>
          <a:xfrm>
            <a:off x="4800600" y="171416"/>
            <a:ext cx="2203282" cy="4816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65833" indent="-165833"/>
            <a:r>
              <a:rPr lang="en-US" sz="253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Disaccharides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0433489-0118-AE56-C295-D66D35BFB566}"/>
              </a:ext>
            </a:extLst>
          </p:cNvPr>
          <p:cNvGrpSpPr/>
          <p:nvPr/>
        </p:nvGrpSpPr>
        <p:grpSpPr>
          <a:xfrm>
            <a:off x="6165101" y="2811064"/>
            <a:ext cx="5366108" cy="2502802"/>
            <a:chOff x="5030848" y="1940421"/>
            <a:chExt cx="5917625" cy="2760035"/>
          </a:xfrm>
        </p:grpSpPr>
        <p:graphicFrame>
          <p:nvGraphicFramePr>
            <p:cNvPr id="13" name="Object 12">
              <a:extLst>
                <a:ext uri="{FF2B5EF4-FFF2-40B4-BE49-F238E27FC236}">
                  <a16:creationId xmlns:a16="http://schemas.microsoft.com/office/drawing/2014/main" id="{A64C1474-B0A6-4326-8F53-8386EADD6E9F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5030848" y="2349961"/>
            <a:ext cx="2528243" cy="152523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MDLDrawObject Class" r:id="rId5" imgW="2905249" imgH="1752464" progId="MDLDrawOLE.MDLDrawObject.1">
                    <p:embed/>
                  </p:oleObj>
                </mc:Choice>
                <mc:Fallback>
                  <p:oleObj name="MDLDrawObject Class" r:id="rId5" imgW="2905249" imgH="1752464" progId="MDLDrawOLE.MDLDrawObject.1">
                    <p:embed/>
                    <p:pic>
                      <p:nvPicPr>
                        <p:cNvPr id="13" name="Object 12">
                          <a:extLst>
                            <a:ext uri="{FF2B5EF4-FFF2-40B4-BE49-F238E27FC236}">
                              <a16:creationId xmlns:a16="http://schemas.microsoft.com/office/drawing/2014/main" id="{A64C1474-B0A6-4326-8F53-8386EADD6E9F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030848" y="2349961"/>
                          <a:ext cx="2528243" cy="152523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Object 13">
              <a:extLst>
                <a:ext uri="{FF2B5EF4-FFF2-40B4-BE49-F238E27FC236}">
                  <a16:creationId xmlns:a16="http://schemas.microsoft.com/office/drawing/2014/main" id="{9F630FAB-688E-5B52-5A6E-FBFF9E154EC0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7690922" y="2189488"/>
            <a:ext cx="3257551" cy="155745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MDLDrawObject Class" r:id="rId7" imgW="3742826" imgH="1790174" progId="MDLDrawOLE.MDLDrawObject.1">
                    <p:embed/>
                  </p:oleObj>
                </mc:Choice>
                <mc:Fallback>
                  <p:oleObj name="MDLDrawObject Class" r:id="rId7" imgW="3742826" imgH="1790174" progId="MDLDrawOLE.MDLDrawObject.1">
                    <p:embed/>
                    <p:pic>
                      <p:nvPicPr>
                        <p:cNvPr id="14" name="Object 13">
                          <a:extLst>
                            <a:ext uri="{FF2B5EF4-FFF2-40B4-BE49-F238E27FC236}">
                              <a16:creationId xmlns:a16="http://schemas.microsoft.com/office/drawing/2014/main" id="{9F630FAB-688E-5B52-5A6E-FBFF9E154EC0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7690922" y="2189488"/>
                          <a:ext cx="3257551" cy="155745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BD45F6A-671C-DA71-80CF-A47FA3277DEC}"/>
                </a:ext>
              </a:extLst>
            </p:cNvPr>
            <p:cNvSpPr txBox="1"/>
            <p:nvPr/>
          </p:nvSpPr>
          <p:spPr>
            <a:xfrm>
              <a:off x="5094434" y="1940421"/>
              <a:ext cx="3254793" cy="4096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14" b="1" dirty="0">
                  <a:latin typeface="Arial" panose="020B0604020202020204" pitchFamily="34" charset="0"/>
                </a:rPr>
                <a:t>Metabolism of Lactose    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8F13410-B99E-492F-9DA8-FFF3CD52701F}"/>
                </a:ext>
              </a:extLst>
            </p:cNvPr>
            <p:cNvSpPr txBox="1"/>
            <p:nvPr/>
          </p:nvSpPr>
          <p:spPr>
            <a:xfrm>
              <a:off x="9946259" y="3674899"/>
              <a:ext cx="903677" cy="3300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45" dirty="0">
                  <a:latin typeface="Arial" panose="020B0604020202020204" pitchFamily="34" charset="0"/>
                </a:rPr>
                <a:t>Glucose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5DC70F7-852B-0C7F-F641-3DD8FDA29CFD}"/>
                </a:ext>
              </a:extLst>
            </p:cNvPr>
            <p:cNvSpPr txBox="1"/>
            <p:nvPr/>
          </p:nvSpPr>
          <p:spPr>
            <a:xfrm>
              <a:off x="8146509" y="3674899"/>
              <a:ext cx="1062775" cy="3300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45" dirty="0">
                  <a:latin typeface="Arial" panose="020B0604020202020204" pitchFamily="34" charset="0"/>
                </a:rPr>
                <a:t>Galactose</a:t>
              </a:r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9DB2C394-A639-C62B-C0DB-75265D4E04D5}"/>
                </a:ext>
              </a:extLst>
            </p:cNvPr>
            <p:cNvCxnSpPr/>
            <p:nvPr/>
          </p:nvCxnSpPr>
          <p:spPr>
            <a:xfrm>
              <a:off x="7419773" y="3010171"/>
              <a:ext cx="370051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01C7F22-F258-BCE8-F75B-B036C50644DF}"/>
                </a:ext>
              </a:extLst>
            </p:cNvPr>
            <p:cNvSpPr txBox="1"/>
            <p:nvPr/>
          </p:nvSpPr>
          <p:spPr>
            <a:xfrm>
              <a:off x="7216731" y="3059093"/>
              <a:ext cx="914283" cy="3300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45" b="1" i="1" dirty="0">
                  <a:latin typeface="Arial" panose="020B0604020202020204" pitchFamily="34" charset="0"/>
                </a:rPr>
                <a:t>Lactase</a:t>
              </a:r>
            </a:p>
          </p:txBody>
        </p:sp>
        <p:sp>
          <p:nvSpPr>
            <p:cNvPr id="20" name="Right Brace 19">
              <a:extLst>
                <a:ext uri="{FF2B5EF4-FFF2-40B4-BE49-F238E27FC236}">
                  <a16:creationId xmlns:a16="http://schemas.microsoft.com/office/drawing/2014/main" id="{1DC9B59E-EDCF-FF8A-08DC-D5FE797DF361}"/>
                </a:ext>
              </a:extLst>
            </p:cNvPr>
            <p:cNvSpPr/>
            <p:nvPr/>
          </p:nvSpPr>
          <p:spPr>
            <a:xfrm rot="5400000">
              <a:off x="9333267" y="3204225"/>
              <a:ext cx="330856" cy="1964451"/>
            </a:xfrm>
            <a:prstGeom prst="righ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345" dirty="0">
                <a:latin typeface="Arial" panose="020B0604020202020204" pitchFamily="34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9447C94-5C8E-6553-C1A6-65D4098CDEDC}"/>
                </a:ext>
              </a:extLst>
            </p:cNvPr>
            <p:cNvSpPr txBox="1"/>
            <p:nvPr/>
          </p:nvSpPr>
          <p:spPr>
            <a:xfrm>
              <a:off x="8778175" y="4290761"/>
              <a:ext cx="1959027" cy="4096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14" dirty="0">
                  <a:latin typeface="Arial" panose="020B0604020202020204" pitchFamily="34" charset="0"/>
                </a:rPr>
                <a:t>Cellular Energy</a:t>
              </a:r>
            </a:p>
          </p:txBody>
        </p:sp>
      </p:grp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0A0A82A-BA49-888E-0AAA-A894CBEC80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63B7E-E264-42AF-961C-5119C8174288}" type="datetime1">
              <a:rPr lang="en-US" smtClean="0"/>
              <a:t>8/20/2023</a:t>
            </a:fld>
            <a:endParaRPr lang="en-US"/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8927BB26-8114-47E5-F36D-6592F952C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 &amp; D - Lec 2 - Fall 2023</a:t>
            </a:r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893DE6F4-C68F-F4CE-7B13-6E96D7201A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36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5770A02B-F37E-176C-5289-7EA644949E09}"/>
                  </a:ext>
                </a:extLst>
              </p14:cNvPr>
              <p14:cNvContentPartPr/>
              <p14:nvPr/>
            </p14:nvContentPartPr>
            <p14:xfrm>
              <a:off x="39424" y="126056"/>
              <a:ext cx="1238040" cy="47664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5770A02B-F37E-176C-5289-7EA644949E09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0784" y="117416"/>
                <a:ext cx="1255680" cy="494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6E94CAA8-3C56-BAAF-C6A0-476C309415EB}"/>
                  </a:ext>
                </a:extLst>
              </p14:cNvPr>
              <p14:cNvContentPartPr/>
              <p14:nvPr/>
            </p14:nvContentPartPr>
            <p14:xfrm>
              <a:off x="1463224" y="2548136"/>
              <a:ext cx="637560" cy="2628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6E94CAA8-3C56-BAAF-C6A0-476C309415EB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454224" y="2539496"/>
                <a:ext cx="655200" cy="43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0793B68A-6E82-1E72-B68C-279F64306DFB}"/>
                  </a:ext>
                </a:extLst>
              </p14:cNvPr>
              <p14:cNvContentPartPr/>
              <p14:nvPr/>
            </p14:nvContentPartPr>
            <p14:xfrm>
              <a:off x="4237384" y="2557136"/>
              <a:ext cx="534240" cy="5040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0793B68A-6E82-1E72-B68C-279F64306DFB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4228744" y="2548496"/>
                <a:ext cx="551880" cy="68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24" name="Ink 23">
                <a:extLst>
                  <a:ext uri="{FF2B5EF4-FFF2-40B4-BE49-F238E27FC236}">
                    <a16:creationId xmlns:a16="http://schemas.microsoft.com/office/drawing/2014/main" id="{DC47CE69-1B7B-9B59-B229-A4DED503419E}"/>
                  </a:ext>
                </a:extLst>
              </p14:cNvPr>
              <p14:cNvContentPartPr/>
              <p14:nvPr/>
            </p14:nvContentPartPr>
            <p14:xfrm>
              <a:off x="2419744" y="1697096"/>
              <a:ext cx="17640" cy="114120"/>
            </p14:xfrm>
          </p:contentPart>
        </mc:Choice>
        <mc:Fallback xmlns="">
          <p:pic>
            <p:nvPicPr>
              <p:cNvPr id="24" name="Ink 23">
                <a:extLst>
                  <a:ext uri="{FF2B5EF4-FFF2-40B4-BE49-F238E27FC236}">
                    <a16:creationId xmlns:a16="http://schemas.microsoft.com/office/drawing/2014/main" id="{DC47CE69-1B7B-9B59-B229-A4DED503419E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2410744" y="1688456"/>
                <a:ext cx="35280" cy="131760"/>
              </a:xfrm>
              <a:prstGeom prst="rect">
                <a:avLst/>
              </a:prstGeom>
            </p:spPr>
          </p:pic>
        </mc:Fallback>
      </mc:AlternateContent>
      <p:grpSp>
        <p:nvGrpSpPr>
          <p:cNvPr id="27" name="Group 26">
            <a:extLst>
              <a:ext uri="{FF2B5EF4-FFF2-40B4-BE49-F238E27FC236}">
                <a16:creationId xmlns:a16="http://schemas.microsoft.com/office/drawing/2014/main" id="{E99927AC-ADAC-A1D9-41F5-256688D96804}"/>
              </a:ext>
            </a:extLst>
          </p:cNvPr>
          <p:cNvGrpSpPr/>
          <p:nvPr/>
        </p:nvGrpSpPr>
        <p:grpSpPr>
          <a:xfrm>
            <a:off x="2430544" y="892856"/>
            <a:ext cx="155160" cy="175680"/>
            <a:chOff x="2430544" y="892856"/>
            <a:chExt cx="155160" cy="175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7E29F489-4FEB-B90E-A6EE-D17ACA55D89C}"/>
                    </a:ext>
                  </a:extLst>
                </p14:cNvPr>
                <p14:cNvContentPartPr/>
                <p14:nvPr/>
              </p14:nvContentPartPr>
              <p14:xfrm>
                <a:off x="2479864" y="924896"/>
                <a:ext cx="47880" cy="14364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7E29F489-4FEB-B90E-A6EE-D17ACA55D89C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2470864" y="915896"/>
                  <a:ext cx="65520" cy="16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1CF79159-0F37-B0D3-CE12-C060D3BF5EE2}"/>
                    </a:ext>
                  </a:extLst>
                </p14:cNvPr>
                <p14:cNvContentPartPr/>
                <p14:nvPr/>
              </p14:nvContentPartPr>
              <p14:xfrm>
                <a:off x="2430544" y="892856"/>
                <a:ext cx="155160" cy="15516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1CF79159-0F37-B0D3-CE12-C060D3BF5EE2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2421904" y="884216"/>
                  <a:ext cx="172800" cy="1728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0E334DA1-6497-DF25-D498-CCAED756B529}"/>
                  </a:ext>
                </a:extLst>
              </p14:cNvPr>
              <p14:cNvContentPartPr/>
              <p14:nvPr/>
            </p14:nvContentPartPr>
            <p14:xfrm>
              <a:off x="2517304" y="1599176"/>
              <a:ext cx="131040" cy="21600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0E334DA1-6497-DF25-D498-CCAED756B529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2508304" y="1590176"/>
                <a:ext cx="148680" cy="233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29" name="Ink 28">
                <a:extLst>
                  <a:ext uri="{FF2B5EF4-FFF2-40B4-BE49-F238E27FC236}">
                    <a16:creationId xmlns:a16="http://schemas.microsoft.com/office/drawing/2014/main" id="{B20A3767-AC30-D583-42E0-4FCF7720D83B}"/>
                  </a:ext>
                </a:extLst>
              </p14:cNvPr>
              <p14:cNvContentPartPr/>
              <p14:nvPr/>
            </p14:nvContentPartPr>
            <p14:xfrm>
              <a:off x="2330824" y="1396496"/>
              <a:ext cx="149040" cy="272520"/>
            </p14:xfrm>
          </p:contentPart>
        </mc:Choice>
        <mc:Fallback xmlns="">
          <p:pic>
            <p:nvPicPr>
              <p:cNvPr id="29" name="Ink 28">
                <a:extLst>
                  <a:ext uri="{FF2B5EF4-FFF2-40B4-BE49-F238E27FC236}">
                    <a16:creationId xmlns:a16="http://schemas.microsoft.com/office/drawing/2014/main" id="{B20A3767-AC30-D583-42E0-4FCF7720D83B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2277184" y="1288496"/>
                <a:ext cx="256680" cy="488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0B5D6B39-C790-E942-E801-79337D206219}"/>
                  </a:ext>
                </a:extLst>
              </p14:cNvPr>
              <p14:cNvContentPartPr/>
              <p14:nvPr/>
            </p14:nvContentPartPr>
            <p14:xfrm>
              <a:off x="1454224" y="344936"/>
              <a:ext cx="2075400" cy="1869480"/>
            </p14:xfrm>
          </p:contentPart>
        </mc:Choice>
        <mc:Fallback xmlns=""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0B5D6B39-C790-E942-E801-79337D206219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1445224" y="336296"/>
                <a:ext cx="2093040" cy="1887120"/>
              </a:xfrm>
              <a:prstGeom prst="rect">
                <a:avLst/>
              </a:prstGeom>
            </p:spPr>
          </p:pic>
        </mc:Fallback>
      </mc:AlternateContent>
      <p:grpSp>
        <p:nvGrpSpPr>
          <p:cNvPr id="39" name="Group 38">
            <a:extLst>
              <a:ext uri="{FF2B5EF4-FFF2-40B4-BE49-F238E27FC236}">
                <a16:creationId xmlns:a16="http://schemas.microsoft.com/office/drawing/2014/main" id="{392D0AE5-E185-55ED-1F55-D618E9BD0A1D}"/>
              </a:ext>
            </a:extLst>
          </p:cNvPr>
          <p:cNvGrpSpPr/>
          <p:nvPr/>
        </p:nvGrpSpPr>
        <p:grpSpPr>
          <a:xfrm>
            <a:off x="4547704" y="1046936"/>
            <a:ext cx="702360" cy="818280"/>
            <a:chOff x="4547704" y="1046936"/>
            <a:chExt cx="702360" cy="818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2E576C4F-9C70-67A4-5938-4517B4F65F7A}"/>
                    </a:ext>
                  </a:extLst>
                </p14:cNvPr>
                <p14:cNvContentPartPr/>
                <p14:nvPr/>
              </p14:nvContentPartPr>
              <p14:xfrm>
                <a:off x="4547704" y="1363376"/>
                <a:ext cx="279000" cy="20484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2E576C4F-9C70-67A4-5938-4517B4F65F7A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4539064" y="1354376"/>
                  <a:ext cx="296640" cy="22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3ADE56CD-E767-BF50-BEB6-5F63C313DC22}"/>
                    </a:ext>
                  </a:extLst>
                </p14:cNvPr>
                <p14:cNvContentPartPr/>
                <p14:nvPr/>
              </p14:nvContentPartPr>
              <p14:xfrm>
                <a:off x="4852984" y="1524656"/>
                <a:ext cx="75600" cy="14832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3ADE56CD-E767-BF50-BEB6-5F63C313DC22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4844344" y="1515656"/>
                  <a:ext cx="93240" cy="16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BC451C6D-2F59-432C-0D52-A8CFFE7B915B}"/>
                    </a:ext>
                  </a:extLst>
                </p14:cNvPr>
                <p14:cNvContentPartPr/>
                <p14:nvPr/>
              </p14:nvContentPartPr>
              <p14:xfrm>
                <a:off x="4943704" y="1604936"/>
                <a:ext cx="306360" cy="26028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BC451C6D-2F59-432C-0D52-A8CFFE7B915B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4935064" y="1596296"/>
                  <a:ext cx="324000" cy="27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1ED3CC78-9514-E59C-7B7B-06CF994A16C3}"/>
                    </a:ext>
                  </a:extLst>
                </p14:cNvPr>
                <p14:cNvContentPartPr/>
                <p14:nvPr/>
              </p14:nvContentPartPr>
              <p14:xfrm>
                <a:off x="4547704" y="1274816"/>
                <a:ext cx="181440" cy="29808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1ED3CC78-9514-E59C-7B7B-06CF994A16C3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4538704" y="1266176"/>
                  <a:ext cx="199080" cy="31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4D66B36E-EC32-9405-CEF8-CF5AA615846D}"/>
                    </a:ext>
                  </a:extLst>
                </p14:cNvPr>
                <p14:cNvContentPartPr/>
                <p14:nvPr/>
              </p14:nvContentPartPr>
              <p14:xfrm>
                <a:off x="4738144" y="1046936"/>
                <a:ext cx="183960" cy="25200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4D66B36E-EC32-9405-CEF8-CF5AA615846D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4729504" y="1038296"/>
                  <a:ext cx="201600" cy="26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7E42B723-A87B-CED1-6FB0-7255464E7E3A}"/>
                    </a:ext>
                  </a:extLst>
                </p14:cNvPr>
                <p14:cNvContentPartPr/>
                <p14:nvPr/>
              </p14:nvContentPartPr>
              <p14:xfrm>
                <a:off x="4719784" y="1180856"/>
                <a:ext cx="99720" cy="13320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7E42B723-A87B-CED1-6FB0-7255464E7E3A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4711144" y="1171856"/>
                  <a:ext cx="117360" cy="1508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B8027FB8-8CC2-A95B-43BA-EF222E05D030}"/>
              </a:ext>
            </a:extLst>
          </p:cNvPr>
          <p:cNvGrpSpPr/>
          <p:nvPr/>
        </p:nvGrpSpPr>
        <p:grpSpPr>
          <a:xfrm>
            <a:off x="4969984" y="606656"/>
            <a:ext cx="1128600" cy="334440"/>
            <a:chOff x="4969984" y="606656"/>
            <a:chExt cx="1128600" cy="334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120EBD10-F321-7E66-A0A7-3BD7D2911222}"/>
                    </a:ext>
                  </a:extLst>
                </p14:cNvPr>
                <p14:cNvContentPartPr/>
                <p14:nvPr/>
              </p14:nvContentPartPr>
              <p14:xfrm>
                <a:off x="4969984" y="784496"/>
                <a:ext cx="181440" cy="15660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120EBD10-F321-7E66-A0A7-3BD7D2911222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4960984" y="775496"/>
                  <a:ext cx="199080" cy="17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6637AC9D-0CC7-F566-5BF5-BCF0E4F913F0}"/>
                    </a:ext>
                  </a:extLst>
                </p14:cNvPr>
                <p14:cNvContentPartPr/>
                <p14:nvPr/>
              </p14:nvContentPartPr>
              <p14:xfrm>
                <a:off x="5133784" y="639056"/>
                <a:ext cx="80640" cy="11772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6637AC9D-0CC7-F566-5BF5-BCF0E4F913F0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5124784" y="630056"/>
                  <a:ext cx="98280" cy="13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51E597B1-17E2-2949-A18E-9BE6638635B9}"/>
                    </a:ext>
                  </a:extLst>
                </p14:cNvPr>
                <p14:cNvContentPartPr/>
                <p14:nvPr/>
              </p14:nvContentPartPr>
              <p14:xfrm>
                <a:off x="5124424" y="647696"/>
                <a:ext cx="109440" cy="7668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51E597B1-17E2-2949-A18E-9BE6638635B9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5115424" y="639056"/>
                  <a:ext cx="127080" cy="9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5FBBD0AF-57FA-5F39-A166-380BBA84C331}"/>
                    </a:ext>
                  </a:extLst>
                </p14:cNvPr>
                <p14:cNvContentPartPr/>
                <p14:nvPr/>
              </p14:nvContentPartPr>
              <p14:xfrm>
                <a:off x="5375704" y="825896"/>
                <a:ext cx="121680" cy="9936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5FBBD0AF-57FA-5F39-A166-380BBA84C331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5367064" y="817256"/>
                  <a:ext cx="139320" cy="11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08DD2D9E-CA7D-956F-DDC5-D7EA3CD4C6AE}"/>
                    </a:ext>
                  </a:extLst>
                </p14:cNvPr>
                <p14:cNvContentPartPr/>
                <p14:nvPr/>
              </p14:nvContentPartPr>
              <p14:xfrm>
                <a:off x="5511064" y="767576"/>
                <a:ext cx="136440" cy="11196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08DD2D9E-CA7D-956F-DDC5-D7EA3CD4C6AE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5502424" y="758576"/>
                  <a:ext cx="154080" cy="12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3E5F4B22-85C2-5EC2-01B2-2AFFACA593EF}"/>
                    </a:ext>
                  </a:extLst>
                </p14:cNvPr>
                <p14:cNvContentPartPr/>
                <p14:nvPr/>
              </p14:nvContentPartPr>
              <p14:xfrm>
                <a:off x="5637424" y="607376"/>
                <a:ext cx="135360" cy="15444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3E5F4B22-85C2-5EC2-01B2-2AFFACA593EF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5628424" y="598376"/>
                  <a:ext cx="153000" cy="17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6BD07A2B-5A27-5767-8567-1A68ED3DD19B}"/>
                    </a:ext>
                  </a:extLst>
                </p14:cNvPr>
                <p14:cNvContentPartPr/>
                <p14:nvPr/>
              </p14:nvContentPartPr>
              <p14:xfrm>
                <a:off x="5829664" y="644096"/>
                <a:ext cx="179640" cy="6588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6BD07A2B-5A27-5767-8567-1A68ED3DD19B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5821024" y="635096"/>
                  <a:ext cx="197280" cy="8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79772214-313F-8D44-4E69-25B65B3431BF}"/>
                    </a:ext>
                  </a:extLst>
                </p14:cNvPr>
                <p14:cNvContentPartPr/>
                <p14:nvPr/>
              </p14:nvContentPartPr>
              <p14:xfrm>
                <a:off x="6061864" y="606656"/>
                <a:ext cx="36720" cy="4392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79772214-313F-8D44-4E69-25B65B3431BF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6052864" y="597656"/>
                  <a:ext cx="54360" cy="615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55">
            <p14:nvContentPartPr>
              <p14:cNvPr id="49" name="Ink 48">
                <a:extLst>
                  <a:ext uri="{FF2B5EF4-FFF2-40B4-BE49-F238E27FC236}">
                    <a16:creationId xmlns:a16="http://schemas.microsoft.com/office/drawing/2014/main" id="{54A3A50C-0AC5-4F9D-E7B7-546F07E33BDD}"/>
                  </a:ext>
                </a:extLst>
              </p14:cNvPr>
              <p14:cNvContentPartPr/>
              <p14:nvPr/>
            </p14:nvContentPartPr>
            <p14:xfrm>
              <a:off x="1230664" y="19856"/>
              <a:ext cx="1295640" cy="577800"/>
            </p14:xfrm>
          </p:contentPart>
        </mc:Choice>
        <mc:Fallback xmlns="">
          <p:pic>
            <p:nvPicPr>
              <p:cNvPr id="49" name="Ink 48">
                <a:extLst>
                  <a:ext uri="{FF2B5EF4-FFF2-40B4-BE49-F238E27FC236}">
                    <a16:creationId xmlns:a16="http://schemas.microsoft.com/office/drawing/2014/main" id="{54A3A50C-0AC5-4F9D-E7B7-546F07E33BDD}"/>
                  </a:ext>
                </a:extLst>
              </p:cNvPr>
              <p:cNvPicPr/>
              <p:nvPr/>
            </p:nvPicPr>
            <p:blipFill>
              <a:blip r:embed="rId56"/>
              <a:stretch>
                <a:fillRect/>
              </a:stretch>
            </p:blipFill>
            <p:spPr>
              <a:xfrm>
                <a:off x="1222024" y="10856"/>
                <a:ext cx="1313280" cy="595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7">
            <p14:nvContentPartPr>
              <p14:cNvPr id="50" name="Ink 49">
                <a:extLst>
                  <a:ext uri="{FF2B5EF4-FFF2-40B4-BE49-F238E27FC236}">
                    <a16:creationId xmlns:a16="http://schemas.microsoft.com/office/drawing/2014/main" id="{8B31BB61-2634-CD7D-3DD8-FC8778854744}"/>
                  </a:ext>
                </a:extLst>
              </p14:cNvPr>
              <p14:cNvContentPartPr/>
              <p14:nvPr/>
            </p14:nvContentPartPr>
            <p14:xfrm>
              <a:off x="8120704" y="3775376"/>
              <a:ext cx="889200" cy="482400"/>
            </p14:xfrm>
          </p:contentPart>
        </mc:Choice>
        <mc:Fallback xmlns="">
          <p:pic>
            <p:nvPicPr>
              <p:cNvPr id="50" name="Ink 49">
                <a:extLst>
                  <a:ext uri="{FF2B5EF4-FFF2-40B4-BE49-F238E27FC236}">
                    <a16:creationId xmlns:a16="http://schemas.microsoft.com/office/drawing/2014/main" id="{8B31BB61-2634-CD7D-3DD8-FC8778854744}"/>
                  </a:ext>
                </a:extLst>
              </p:cNvPr>
              <p:cNvPicPr/>
              <p:nvPr/>
            </p:nvPicPr>
            <p:blipFill>
              <a:blip r:embed="rId58"/>
              <a:stretch>
                <a:fillRect/>
              </a:stretch>
            </p:blipFill>
            <p:spPr>
              <a:xfrm>
                <a:off x="8111704" y="3766376"/>
                <a:ext cx="906840" cy="500040"/>
              </a:xfrm>
              <a:prstGeom prst="rect">
                <a:avLst/>
              </a:prstGeom>
            </p:spPr>
          </p:pic>
        </mc:Fallback>
      </mc:AlternateContent>
      <p:grpSp>
        <p:nvGrpSpPr>
          <p:cNvPr id="55" name="Group 54">
            <a:extLst>
              <a:ext uri="{FF2B5EF4-FFF2-40B4-BE49-F238E27FC236}">
                <a16:creationId xmlns:a16="http://schemas.microsoft.com/office/drawing/2014/main" id="{270B4B27-C87A-290D-EAD7-A77741A490BC}"/>
              </a:ext>
            </a:extLst>
          </p:cNvPr>
          <p:cNvGrpSpPr/>
          <p:nvPr/>
        </p:nvGrpSpPr>
        <p:grpSpPr>
          <a:xfrm>
            <a:off x="6328264" y="5959136"/>
            <a:ext cx="660960" cy="689760"/>
            <a:chOff x="6328264" y="5959136"/>
            <a:chExt cx="660960" cy="689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CB11FD1A-183C-CB83-0E70-CB1496376087}"/>
                    </a:ext>
                  </a:extLst>
                </p14:cNvPr>
                <p14:cNvContentPartPr/>
                <p14:nvPr/>
              </p14:nvContentPartPr>
              <p14:xfrm>
                <a:off x="6328264" y="6243536"/>
                <a:ext cx="660960" cy="40536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CB11FD1A-183C-CB83-0E70-CB1496376087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6319624" y="6234536"/>
                  <a:ext cx="678600" cy="42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E821DE19-F8E7-45B5-CEA0-5E99BB49EDCB}"/>
                    </a:ext>
                  </a:extLst>
                </p14:cNvPr>
                <p14:cNvContentPartPr/>
                <p14:nvPr/>
              </p14:nvContentPartPr>
              <p14:xfrm>
                <a:off x="6634624" y="6044456"/>
                <a:ext cx="49320" cy="9216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E821DE19-F8E7-45B5-CEA0-5E99BB49EDCB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6625624" y="6035816"/>
                  <a:ext cx="66960" cy="10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1C4BE1D2-D90C-47D9-46EF-703253DC0D34}"/>
                    </a:ext>
                  </a:extLst>
                </p14:cNvPr>
                <p14:cNvContentPartPr/>
                <p14:nvPr/>
              </p14:nvContentPartPr>
              <p14:xfrm>
                <a:off x="6627424" y="5959136"/>
                <a:ext cx="82080" cy="7128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1C4BE1D2-D90C-47D9-46EF-703253DC0D34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6618784" y="5950136"/>
                  <a:ext cx="99720" cy="8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1F579012-426A-C38C-D760-DD08C34118E6}"/>
                    </a:ext>
                  </a:extLst>
                </p14:cNvPr>
                <p14:cNvContentPartPr/>
                <p14:nvPr/>
              </p14:nvContentPartPr>
              <p14:xfrm>
                <a:off x="6669544" y="6004496"/>
                <a:ext cx="117000" cy="11952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1F579012-426A-C38C-D760-DD08C34118E6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6660904" y="5995856"/>
                  <a:ext cx="134640" cy="1371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67">
            <p14:nvContentPartPr>
              <p14:cNvPr id="56" name="Ink 55">
                <a:extLst>
                  <a:ext uri="{FF2B5EF4-FFF2-40B4-BE49-F238E27FC236}">
                    <a16:creationId xmlns:a16="http://schemas.microsoft.com/office/drawing/2014/main" id="{BD5AAF3C-C377-8967-6D6C-221E55F61EA5}"/>
                  </a:ext>
                </a:extLst>
              </p14:cNvPr>
              <p14:cNvContentPartPr/>
              <p14:nvPr/>
            </p14:nvContentPartPr>
            <p14:xfrm>
              <a:off x="7268224" y="5264336"/>
              <a:ext cx="766080" cy="490680"/>
            </p14:xfrm>
          </p:contentPart>
        </mc:Choice>
        <mc:Fallback xmlns="">
          <p:pic>
            <p:nvPicPr>
              <p:cNvPr id="56" name="Ink 55">
                <a:extLst>
                  <a:ext uri="{FF2B5EF4-FFF2-40B4-BE49-F238E27FC236}">
                    <a16:creationId xmlns:a16="http://schemas.microsoft.com/office/drawing/2014/main" id="{BD5AAF3C-C377-8967-6D6C-221E55F61EA5}"/>
                  </a:ext>
                </a:extLst>
              </p:cNvPr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7259584" y="5255696"/>
                <a:ext cx="783720" cy="508320"/>
              </a:xfrm>
              <a:prstGeom prst="rect">
                <a:avLst/>
              </a:prstGeom>
            </p:spPr>
          </p:pic>
        </mc:Fallback>
      </mc:AlternateContent>
      <p:grpSp>
        <p:nvGrpSpPr>
          <p:cNvPr id="63" name="Group 62">
            <a:extLst>
              <a:ext uri="{FF2B5EF4-FFF2-40B4-BE49-F238E27FC236}">
                <a16:creationId xmlns:a16="http://schemas.microsoft.com/office/drawing/2014/main" id="{F94D6B95-0DE5-12E2-9239-A974A50CD810}"/>
              </a:ext>
            </a:extLst>
          </p:cNvPr>
          <p:cNvGrpSpPr/>
          <p:nvPr/>
        </p:nvGrpSpPr>
        <p:grpSpPr>
          <a:xfrm>
            <a:off x="8685544" y="6305096"/>
            <a:ext cx="518400" cy="340560"/>
            <a:chOff x="8685544" y="6305096"/>
            <a:chExt cx="518400" cy="340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E530E11A-24D4-696C-575E-2AACD1C4C609}"/>
                    </a:ext>
                  </a:extLst>
                </p14:cNvPr>
                <p14:cNvContentPartPr/>
                <p14:nvPr/>
              </p14:nvContentPartPr>
              <p14:xfrm>
                <a:off x="8685544" y="6395096"/>
                <a:ext cx="145440" cy="25056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E530E11A-24D4-696C-575E-2AACD1C4C609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8676544" y="6386096"/>
                  <a:ext cx="163080" cy="26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06D795A7-CD97-6895-839E-7F944488972C}"/>
                    </a:ext>
                  </a:extLst>
                </p14:cNvPr>
                <p14:cNvContentPartPr/>
                <p14:nvPr/>
              </p14:nvContentPartPr>
              <p14:xfrm>
                <a:off x="8817664" y="6444416"/>
                <a:ext cx="53280" cy="12312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06D795A7-CD97-6895-839E-7F944488972C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8809024" y="6435416"/>
                  <a:ext cx="70920" cy="14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B44718D8-0A38-A095-C0A8-0D22B1A80B92}"/>
                    </a:ext>
                  </a:extLst>
                </p14:cNvPr>
                <p14:cNvContentPartPr/>
                <p14:nvPr/>
              </p14:nvContentPartPr>
              <p14:xfrm>
                <a:off x="8808304" y="6383936"/>
                <a:ext cx="108360" cy="10260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B44718D8-0A38-A095-C0A8-0D22B1A80B92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8799664" y="6374936"/>
                  <a:ext cx="126000" cy="12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">
              <p14:nvContentPartPr>
                <p14:cNvPr id="60" name="Ink 59">
                  <a:extLst>
                    <a:ext uri="{FF2B5EF4-FFF2-40B4-BE49-F238E27FC236}">
                      <a16:creationId xmlns:a16="http://schemas.microsoft.com/office/drawing/2014/main" id="{37086CAD-1A73-4DCC-D150-45254A497E9E}"/>
                    </a:ext>
                  </a:extLst>
                </p14:cNvPr>
                <p14:cNvContentPartPr/>
                <p14:nvPr/>
              </p14:nvContentPartPr>
              <p14:xfrm>
                <a:off x="8872384" y="6491936"/>
                <a:ext cx="109080" cy="69480"/>
              </p14:xfrm>
            </p:contentPart>
          </mc:Choice>
          <mc:Fallback xmlns="">
            <p:pic>
              <p:nvPicPr>
                <p:cNvPr id="60" name="Ink 59">
                  <a:extLst>
                    <a:ext uri="{FF2B5EF4-FFF2-40B4-BE49-F238E27FC236}">
                      <a16:creationId xmlns:a16="http://schemas.microsoft.com/office/drawing/2014/main" id="{37086CAD-1A73-4DCC-D150-45254A497E9E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8863384" y="6482936"/>
                  <a:ext cx="126720" cy="8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FC79E8C8-39B4-74C1-E477-D6D10AD10E94}"/>
                    </a:ext>
                  </a:extLst>
                </p14:cNvPr>
                <p14:cNvContentPartPr/>
                <p14:nvPr/>
              </p14:nvContentPartPr>
              <p14:xfrm>
                <a:off x="8994784" y="6369536"/>
                <a:ext cx="93240" cy="14724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FC79E8C8-39B4-74C1-E477-D6D10AD10E94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8986144" y="6360896"/>
                  <a:ext cx="110880" cy="16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">
              <p14:nvContentPartPr>
                <p14:cNvPr id="62" name="Ink 61">
                  <a:extLst>
                    <a:ext uri="{FF2B5EF4-FFF2-40B4-BE49-F238E27FC236}">
                      <a16:creationId xmlns:a16="http://schemas.microsoft.com/office/drawing/2014/main" id="{75BBD866-B959-A85C-C761-7083E744326E}"/>
                    </a:ext>
                  </a:extLst>
                </p14:cNvPr>
                <p14:cNvContentPartPr/>
                <p14:nvPr/>
              </p14:nvContentPartPr>
              <p14:xfrm>
                <a:off x="9103144" y="6305096"/>
                <a:ext cx="100800" cy="258480"/>
              </p14:xfrm>
            </p:contentPart>
          </mc:Choice>
          <mc:Fallback xmlns="">
            <p:pic>
              <p:nvPicPr>
                <p:cNvPr id="62" name="Ink 61">
                  <a:extLst>
                    <a:ext uri="{FF2B5EF4-FFF2-40B4-BE49-F238E27FC236}">
                      <a16:creationId xmlns:a16="http://schemas.microsoft.com/office/drawing/2014/main" id="{75BBD866-B959-A85C-C761-7083E744326E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9094144" y="6296456"/>
                  <a:ext cx="118440" cy="2761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06AC2852-F802-7BA5-5188-F439CE874118}"/>
              </a:ext>
            </a:extLst>
          </p:cNvPr>
          <p:cNvGrpSpPr/>
          <p:nvPr/>
        </p:nvGrpSpPr>
        <p:grpSpPr>
          <a:xfrm>
            <a:off x="7300264" y="4236536"/>
            <a:ext cx="443880" cy="660240"/>
            <a:chOff x="7300264" y="4236536"/>
            <a:chExt cx="443880" cy="6602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1">
              <p14:nvContentPartPr>
                <p14:cNvPr id="64" name="Ink 63">
                  <a:extLst>
                    <a:ext uri="{FF2B5EF4-FFF2-40B4-BE49-F238E27FC236}">
                      <a16:creationId xmlns:a16="http://schemas.microsoft.com/office/drawing/2014/main" id="{9647B067-D20B-8164-4B52-EF1506750B48}"/>
                    </a:ext>
                  </a:extLst>
                </p14:cNvPr>
                <p14:cNvContentPartPr/>
                <p14:nvPr/>
              </p14:nvContentPartPr>
              <p14:xfrm>
                <a:off x="7395664" y="4246976"/>
                <a:ext cx="79560" cy="300240"/>
              </p14:xfrm>
            </p:contentPart>
          </mc:Choice>
          <mc:Fallback xmlns="">
            <p:pic>
              <p:nvPicPr>
                <p:cNvPr id="64" name="Ink 63">
                  <a:extLst>
                    <a:ext uri="{FF2B5EF4-FFF2-40B4-BE49-F238E27FC236}">
                      <a16:creationId xmlns:a16="http://schemas.microsoft.com/office/drawing/2014/main" id="{9647B067-D20B-8164-4B52-EF1506750B48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7387024" y="4238336"/>
                  <a:ext cx="97200" cy="31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3">
              <p14:nvContentPartPr>
                <p14:cNvPr id="65" name="Ink 64">
                  <a:extLst>
                    <a:ext uri="{FF2B5EF4-FFF2-40B4-BE49-F238E27FC236}">
                      <a16:creationId xmlns:a16="http://schemas.microsoft.com/office/drawing/2014/main" id="{CBACEAAF-5F77-3590-BD6E-0278373FF9FC}"/>
                    </a:ext>
                  </a:extLst>
                </p14:cNvPr>
                <p14:cNvContentPartPr/>
                <p14:nvPr/>
              </p14:nvContentPartPr>
              <p14:xfrm>
                <a:off x="7357144" y="4236536"/>
                <a:ext cx="155160" cy="97920"/>
              </p14:xfrm>
            </p:contentPart>
          </mc:Choice>
          <mc:Fallback xmlns="">
            <p:pic>
              <p:nvPicPr>
                <p:cNvPr id="65" name="Ink 64">
                  <a:extLst>
                    <a:ext uri="{FF2B5EF4-FFF2-40B4-BE49-F238E27FC236}">
                      <a16:creationId xmlns:a16="http://schemas.microsoft.com/office/drawing/2014/main" id="{CBACEAAF-5F77-3590-BD6E-0278373FF9FC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7348504" y="4227536"/>
                  <a:ext cx="172800" cy="11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5">
              <p14:nvContentPartPr>
                <p14:cNvPr id="67" name="Ink 66">
                  <a:extLst>
                    <a:ext uri="{FF2B5EF4-FFF2-40B4-BE49-F238E27FC236}">
                      <a16:creationId xmlns:a16="http://schemas.microsoft.com/office/drawing/2014/main" id="{C2BB889C-81BE-1089-13AD-0CF9D6A2B0D8}"/>
                    </a:ext>
                  </a:extLst>
                </p14:cNvPr>
                <p14:cNvContentPartPr/>
                <p14:nvPr/>
              </p14:nvContentPartPr>
              <p14:xfrm>
                <a:off x="7300264" y="4756736"/>
                <a:ext cx="69120" cy="140040"/>
              </p14:xfrm>
            </p:contentPart>
          </mc:Choice>
          <mc:Fallback xmlns="">
            <p:pic>
              <p:nvPicPr>
                <p:cNvPr id="67" name="Ink 66">
                  <a:extLst>
                    <a:ext uri="{FF2B5EF4-FFF2-40B4-BE49-F238E27FC236}">
                      <a16:creationId xmlns:a16="http://schemas.microsoft.com/office/drawing/2014/main" id="{C2BB889C-81BE-1089-13AD-0CF9D6A2B0D8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7291264" y="4747736"/>
                  <a:ext cx="86760" cy="15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7">
              <p14:nvContentPartPr>
                <p14:cNvPr id="68" name="Ink 67">
                  <a:extLst>
                    <a:ext uri="{FF2B5EF4-FFF2-40B4-BE49-F238E27FC236}">
                      <a16:creationId xmlns:a16="http://schemas.microsoft.com/office/drawing/2014/main" id="{5C02D8C7-152B-8770-49E2-412806D2D884}"/>
                    </a:ext>
                  </a:extLst>
                </p14:cNvPr>
                <p14:cNvContentPartPr/>
                <p14:nvPr/>
              </p14:nvContentPartPr>
              <p14:xfrm>
                <a:off x="7339864" y="4688696"/>
                <a:ext cx="172080" cy="166680"/>
              </p14:xfrm>
            </p:contentPart>
          </mc:Choice>
          <mc:Fallback xmlns="">
            <p:pic>
              <p:nvPicPr>
                <p:cNvPr id="68" name="Ink 67">
                  <a:extLst>
                    <a:ext uri="{FF2B5EF4-FFF2-40B4-BE49-F238E27FC236}">
                      <a16:creationId xmlns:a16="http://schemas.microsoft.com/office/drawing/2014/main" id="{5C02D8C7-152B-8770-49E2-412806D2D884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7330864" y="4679696"/>
                  <a:ext cx="189720" cy="18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9">
              <p14:nvContentPartPr>
                <p14:cNvPr id="70" name="Ink 69">
                  <a:extLst>
                    <a:ext uri="{FF2B5EF4-FFF2-40B4-BE49-F238E27FC236}">
                      <a16:creationId xmlns:a16="http://schemas.microsoft.com/office/drawing/2014/main" id="{2F5CB76E-3371-38AF-BEDE-C27273C357AC}"/>
                    </a:ext>
                  </a:extLst>
                </p14:cNvPr>
                <p14:cNvContentPartPr/>
                <p14:nvPr/>
              </p14:nvContentPartPr>
              <p14:xfrm>
                <a:off x="7534624" y="4758536"/>
                <a:ext cx="111960" cy="106560"/>
              </p14:xfrm>
            </p:contentPart>
          </mc:Choice>
          <mc:Fallback xmlns="">
            <p:pic>
              <p:nvPicPr>
                <p:cNvPr id="70" name="Ink 69">
                  <a:extLst>
                    <a:ext uri="{FF2B5EF4-FFF2-40B4-BE49-F238E27FC236}">
                      <a16:creationId xmlns:a16="http://schemas.microsoft.com/office/drawing/2014/main" id="{2F5CB76E-3371-38AF-BEDE-C27273C357AC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7525624" y="4749536"/>
                  <a:ext cx="129600" cy="12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1">
              <p14:nvContentPartPr>
                <p14:cNvPr id="71" name="Ink 70">
                  <a:extLst>
                    <a:ext uri="{FF2B5EF4-FFF2-40B4-BE49-F238E27FC236}">
                      <a16:creationId xmlns:a16="http://schemas.microsoft.com/office/drawing/2014/main" id="{E90596CD-DACD-1091-9E4C-956B2818F2E3}"/>
                    </a:ext>
                  </a:extLst>
                </p14:cNvPr>
                <p14:cNvContentPartPr/>
                <p14:nvPr/>
              </p14:nvContentPartPr>
              <p14:xfrm>
                <a:off x="7621384" y="4598696"/>
                <a:ext cx="122760" cy="138600"/>
              </p14:xfrm>
            </p:contentPart>
          </mc:Choice>
          <mc:Fallback xmlns="">
            <p:pic>
              <p:nvPicPr>
                <p:cNvPr id="71" name="Ink 70">
                  <a:extLst>
                    <a:ext uri="{FF2B5EF4-FFF2-40B4-BE49-F238E27FC236}">
                      <a16:creationId xmlns:a16="http://schemas.microsoft.com/office/drawing/2014/main" id="{E90596CD-DACD-1091-9E4C-956B2818F2E3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7612744" y="4590056"/>
                  <a:ext cx="140400" cy="1562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93">
            <p14:nvContentPartPr>
              <p14:cNvPr id="73" name="Ink 72">
                <a:extLst>
                  <a:ext uri="{FF2B5EF4-FFF2-40B4-BE49-F238E27FC236}">
                    <a16:creationId xmlns:a16="http://schemas.microsoft.com/office/drawing/2014/main" id="{A4928F67-DBE7-9471-09DF-609940D38C06}"/>
                  </a:ext>
                </a:extLst>
              </p14:cNvPr>
              <p14:cNvContentPartPr/>
              <p14:nvPr/>
            </p14:nvContentPartPr>
            <p14:xfrm>
              <a:off x="9117544" y="4249136"/>
              <a:ext cx="814680" cy="439200"/>
            </p14:xfrm>
          </p:contentPart>
        </mc:Choice>
        <mc:Fallback xmlns="">
          <p:pic>
            <p:nvPicPr>
              <p:cNvPr id="73" name="Ink 72">
                <a:extLst>
                  <a:ext uri="{FF2B5EF4-FFF2-40B4-BE49-F238E27FC236}">
                    <a16:creationId xmlns:a16="http://schemas.microsoft.com/office/drawing/2014/main" id="{A4928F67-DBE7-9471-09DF-609940D38C06}"/>
                  </a:ext>
                </a:extLst>
              </p:cNvPr>
              <p:cNvPicPr/>
              <p:nvPr/>
            </p:nvPicPr>
            <p:blipFill>
              <a:blip r:embed="rId94"/>
              <a:stretch>
                <a:fillRect/>
              </a:stretch>
            </p:blipFill>
            <p:spPr>
              <a:xfrm>
                <a:off x="9108544" y="4240496"/>
                <a:ext cx="832320" cy="456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5">
            <p14:nvContentPartPr>
              <p14:cNvPr id="74" name="Ink 73">
                <a:extLst>
                  <a:ext uri="{FF2B5EF4-FFF2-40B4-BE49-F238E27FC236}">
                    <a16:creationId xmlns:a16="http://schemas.microsoft.com/office/drawing/2014/main" id="{CEC40FC0-55F3-E1A9-2109-65FA3A10EC5F}"/>
                  </a:ext>
                </a:extLst>
              </p14:cNvPr>
              <p14:cNvContentPartPr/>
              <p14:nvPr/>
            </p14:nvContentPartPr>
            <p14:xfrm>
              <a:off x="10572304" y="4253456"/>
              <a:ext cx="879120" cy="495360"/>
            </p14:xfrm>
          </p:contentPart>
        </mc:Choice>
        <mc:Fallback xmlns="">
          <p:pic>
            <p:nvPicPr>
              <p:cNvPr id="74" name="Ink 73">
                <a:extLst>
                  <a:ext uri="{FF2B5EF4-FFF2-40B4-BE49-F238E27FC236}">
                    <a16:creationId xmlns:a16="http://schemas.microsoft.com/office/drawing/2014/main" id="{CEC40FC0-55F3-E1A9-2109-65FA3A10EC5F}"/>
                  </a:ext>
                </a:extLst>
              </p:cNvPr>
              <p:cNvPicPr/>
              <p:nvPr/>
            </p:nvPicPr>
            <p:blipFill>
              <a:blip r:embed="rId96"/>
              <a:stretch>
                <a:fillRect/>
              </a:stretch>
            </p:blipFill>
            <p:spPr>
              <a:xfrm>
                <a:off x="10563304" y="4244816"/>
                <a:ext cx="896760" cy="513000"/>
              </a:xfrm>
              <a:prstGeom prst="rect">
                <a:avLst/>
              </a:prstGeom>
            </p:spPr>
          </p:pic>
        </mc:Fallback>
      </mc:AlternateContent>
      <p:grpSp>
        <p:nvGrpSpPr>
          <p:cNvPr id="81" name="Group 80">
            <a:extLst>
              <a:ext uri="{FF2B5EF4-FFF2-40B4-BE49-F238E27FC236}">
                <a16:creationId xmlns:a16="http://schemas.microsoft.com/office/drawing/2014/main" id="{7A27675B-9DB6-D339-910E-94F5336208A7}"/>
              </a:ext>
            </a:extLst>
          </p:cNvPr>
          <p:cNvGrpSpPr/>
          <p:nvPr/>
        </p:nvGrpSpPr>
        <p:grpSpPr>
          <a:xfrm>
            <a:off x="11343064" y="4700936"/>
            <a:ext cx="839880" cy="1824120"/>
            <a:chOff x="11343064" y="4700936"/>
            <a:chExt cx="839880" cy="1824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7">
              <p14:nvContentPartPr>
                <p14:cNvPr id="75" name="Ink 74">
                  <a:extLst>
                    <a:ext uri="{FF2B5EF4-FFF2-40B4-BE49-F238E27FC236}">
                      <a16:creationId xmlns:a16="http://schemas.microsoft.com/office/drawing/2014/main" id="{4FD64314-2801-571E-EFFC-E6E943EFE238}"/>
                    </a:ext>
                  </a:extLst>
                </p14:cNvPr>
                <p14:cNvContentPartPr/>
                <p14:nvPr/>
              </p14:nvContentPartPr>
              <p14:xfrm>
                <a:off x="11470504" y="5925296"/>
                <a:ext cx="160560" cy="101520"/>
              </p14:xfrm>
            </p:contentPart>
          </mc:Choice>
          <mc:Fallback xmlns="">
            <p:pic>
              <p:nvPicPr>
                <p:cNvPr id="75" name="Ink 74">
                  <a:extLst>
                    <a:ext uri="{FF2B5EF4-FFF2-40B4-BE49-F238E27FC236}">
                      <a16:creationId xmlns:a16="http://schemas.microsoft.com/office/drawing/2014/main" id="{4FD64314-2801-571E-EFFC-E6E943EFE238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11461504" y="5916656"/>
                  <a:ext cx="178200" cy="11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9">
              <p14:nvContentPartPr>
                <p14:cNvPr id="76" name="Ink 75">
                  <a:extLst>
                    <a:ext uri="{FF2B5EF4-FFF2-40B4-BE49-F238E27FC236}">
                      <a16:creationId xmlns:a16="http://schemas.microsoft.com/office/drawing/2014/main" id="{D8D536AB-5977-A0F6-2978-9E40A63F6E86}"/>
                    </a:ext>
                  </a:extLst>
                </p14:cNvPr>
                <p14:cNvContentPartPr/>
                <p14:nvPr/>
              </p14:nvContentPartPr>
              <p14:xfrm>
                <a:off x="11589664" y="6298616"/>
                <a:ext cx="151920" cy="146520"/>
              </p14:xfrm>
            </p:contentPart>
          </mc:Choice>
          <mc:Fallback xmlns="">
            <p:pic>
              <p:nvPicPr>
                <p:cNvPr id="76" name="Ink 75">
                  <a:extLst>
                    <a:ext uri="{FF2B5EF4-FFF2-40B4-BE49-F238E27FC236}">
                      <a16:creationId xmlns:a16="http://schemas.microsoft.com/office/drawing/2014/main" id="{D8D536AB-5977-A0F6-2978-9E40A63F6E86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11580664" y="6289976"/>
                  <a:ext cx="169560" cy="16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">
              <p14:nvContentPartPr>
                <p14:cNvPr id="77" name="Ink 76">
                  <a:extLst>
                    <a:ext uri="{FF2B5EF4-FFF2-40B4-BE49-F238E27FC236}">
                      <a16:creationId xmlns:a16="http://schemas.microsoft.com/office/drawing/2014/main" id="{FD416DB6-8ED7-729E-22C8-97B4217CFAC4}"/>
                    </a:ext>
                  </a:extLst>
                </p14:cNvPr>
                <p14:cNvContentPartPr/>
                <p14:nvPr/>
              </p14:nvContentPartPr>
              <p14:xfrm>
                <a:off x="11425504" y="5472056"/>
                <a:ext cx="391680" cy="1053000"/>
              </p14:xfrm>
            </p:contentPart>
          </mc:Choice>
          <mc:Fallback xmlns="">
            <p:pic>
              <p:nvPicPr>
                <p:cNvPr id="77" name="Ink 76">
                  <a:extLst>
                    <a:ext uri="{FF2B5EF4-FFF2-40B4-BE49-F238E27FC236}">
                      <a16:creationId xmlns:a16="http://schemas.microsoft.com/office/drawing/2014/main" id="{FD416DB6-8ED7-729E-22C8-97B4217CFAC4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11416864" y="5463416"/>
                  <a:ext cx="409320" cy="107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3">
              <p14:nvContentPartPr>
                <p14:cNvPr id="78" name="Ink 77">
                  <a:extLst>
                    <a:ext uri="{FF2B5EF4-FFF2-40B4-BE49-F238E27FC236}">
                      <a16:creationId xmlns:a16="http://schemas.microsoft.com/office/drawing/2014/main" id="{54CB8E44-35A2-EE53-0B33-8E4B32180F8B}"/>
                    </a:ext>
                  </a:extLst>
                </p14:cNvPr>
                <p14:cNvContentPartPr/>
                <p14:nvPr/>
              </p14:nvContentPartPr>
              <p14:xfrm>
                <a:off x="11652304" y="5184416"/>
                <a:ext cx="190440" cy="424440"/>
              </p14:xfrm>
            </p:contentPart>
          </mc:Choice>
          <mc:Fallback xmlns="">
            <p:pic>
              <p:nvPicPr>
                <p:cNvPr id="78" name="Ink 77">
                  <a:extLst>
                    <a:ext uri="{FF2B5EF4-FFF2-40B4-BE49-F238E27FC236}">
                      <a16:creationId xmlns:a16="http://schemas.microsoft.com/office/drawing/2014/main" id="{54CB8E44-35A2-EE53-0B33-8E4B32180F8B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11643664" y="5175416"/>
                  <a:ext cx="208080" cy="44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5">
              <p14:nvContentPartPr>
                <p14:cNvPr id="79" name="Ink 78">
                  <a:extLst>
                    <a:ext uri="{FF2B5EF4-FFF2-40B4-BE49-F238E27FC236}">
                      <a16:creationId xmlns:a16="http://schemas.microsoft.com/office/drawing/2014/main" id="{7E28BE0C-74E8-15EF-164E-B3EBBEABCB2F}"/>
                    </a:ext>
                  </a:extLst>
                </p14:cNvPr>
                <p14:cNvContentPartPr/>
                <p14:nvPr/>
              </p14:nvContentPartPr>
              <p14:xfrm>
                <a:off x="11343064" y="4702376"/>
                <a:ext cx="753480" cy="424080"/>
              </p14:xfrm>
            </p:contentPart>
          </mc:Choice>
          <mc:Fallback xmlns="">
            <p:pic>
              <p:nvPicPr>
                <p:cNvPr id="79" name="Ink 78">
                  <a:extLst>
                    <a:ext uri="{FF2B5EF4-FFF2-40B4-BE49-F238E27FC236}">
                      <a16:creationId xmlns:a16="http://schemas.microsoft.com/office/drawing/2014/main" id="{7E28BE0C-74E8-15EF-164E-B3EBBEABCB2F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11334064" y="4693376"/>
                  <a:ext cx="771120" cy="44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7">
              <p14:nvContentPartPr>
                <p14:cNvPr id="80" name="Ink 79">
                  <a:extLst>
                    <a:ext uri="{FF2B5EF4-FFF2-40B4-BE49-F238E27FC236}">
                      <a16:creationId xmlns:a16="http://schemas.microsoft.com/office/drawing/2014/main" id="{B96EBBE1-A747-3C40-A0B8-D13CD240D476}"/>
                    </a:ext>
                  </a:extLst>
                </p14:cNvPr>
                <p14:cNvContentPartPr/>
                <p14:nvPr/>
              </p14:nvContentPartPr>
              <p14:xfrm>
                <a:off x="12166744" y="4700936"/>
                <a:ext cx="16200" cy="9720"/>
              </p14:xfrm>
            </p:contentPart>
          </mc:Choice>
          <mc:Fallback xmlns="">
            <p:pic>
              <p:nvPicPr>
                <p:cNvPr id="80" name="Ink 79">
                  <a:extLst>
                    <a:ext uri="{FF2B5EF4-FFF2-40B4-BE49-F238E27FC236}">
                      <a16:creationId xmlns:a16="http://schemas.microsoft.com/office/drawing/2014/main" id="{B96EBBE1-A747-3C40-A0B8-D13CD240D476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12157744" y="4691936"/>
                  <a:ext cx="33840" cy="273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70317195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E6521D1-198F-4DDA-83B1-6F516DCFFE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890" b="7999"/>
          <a:stretch/>
        </p:blipFill>
        <p:spPr>
          <a:xfrm>
            <a:off x="578889" y="112285"/>
            <a:ext cx="4755111" cy="366994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9BD39F5-F14B-4259-81C4-137A8F79A814}"/>
              </a:ext>
            </a:extLst>
          </p:cNvPr>
          <p:cNvSpPr txBox="1"/>
          <p:nvPr/>
        </p:nvSpPr>
        <p:spPr>
          <a:xfrm>
            <a:off x="4543272" y="-19520"/>
            <a:ext cx="3026791" cy="4833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41" dirty="0">
                <a:latin typeface="Arial" panose="020B0604020202020204" pitchFamily="34" charset="0"/>
              </a:rPr>
              <a:t>Lactose Intolerance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37686F0-5D0B-4416-94BB-E93AF2112E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3521" y="556235"/>
            <a:ext cx="4860760" cy="382379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02BB06A-4472-4F8E-B55C-CF2C08D61CD8}"/>
              </a:ext>
            </a:extLst>
          </p:cNvPr>
          <p:cNvSpPr txBox="1"/>
          <p:nvPr/>
        </p:nvSpPr>
        <p:spPr>
          <a:xfrm>
            <a:off x="8362725" y="257435"/>
            <a:ext cx="2492990" cy="399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99" dirty="0">
                <a:latin typeface="Arial" panose="020B0604020202020204" pitchFamily="34" charset="0"/>
              </a:rPr>
              <a:t>Lactase Persistence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8BAAF76-86E5-4049-8019-3A5A4EB22F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" y="3681254"/>
            <a:ext cx="5369823" cy="308236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4C859FE-384C-4462-B3EC-0334029803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18581" y="4108066"/>
            <a:ext cx="2312947" cy="231294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13BD8EB-609D-F05C-8A2B-A5046335EF3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38923" y="3987763"/>
            <a:ext cx="1155192" cy="2401837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9BF44D36-E9A9-E330-D2F4-6ED76F8321C5}"/>
              </a:ext>
            </a:extLst>
          </p:cNvPr>
          <p:cNvSpPr txBox="1"/>
          <p:nvPr/>
        </p:nvSpPr>
        <p:spPr>
          <a:xfrm>
            <a:off x="5410200" y="637544"/>
            <a:ext cx="2492990" cy="1921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814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Which region can individuals consume lactose (High lactase persistence)?</a:t>
            </a:r>
          </a:p>
          <a:p>
            <a:pPr marL="414589" indent="-414589">
              <a:spcBef>
                <a:spcPts val="600"/>
              </a:spcBef>
              <a:buAutoNum type="alphaUcParenR"/>
            </a:pPr>
            <a:r>
              <a:rPr lang="en-US" sz="1814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UK</a:t>
            </a:r>
          </a:p>
          <a:p>
            <a:pPr marL="414589" indent="-414589">
              <a:spcBef>
                <a:spcPts val="600"/>
              </a:spcBef>
              <a:buAutoNum type="alphaUcParenR"/>
            </a:pPr>
            <a:r>
              <a:rPr lang="en-US" sz="1814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South Africa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4A0537-33A5-D9D0-BCF3-71B0D4A6D6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421EE-A4F0-462D-8DBD-9D6055DDE61D}" type="datetime1">
              <a:rPr lang="en-US" smtClean="0"/>
              <a:t>8/20/2023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49BAD6-B1EF-0C3E-E717-A64C02D847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 &amp; D - Lec 2 - Fall 2023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0CCD61-C3F4-3BAD-006B-3C4308070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37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7632F0D-7E9C-B701-8AA7-77EFABCCBDC9}"/>
              </a:ext>
            </a:extLst>
          </p:cNvPr>
          <p:cNvGrpSpPr/>
          <p:nvPr/>
        </p:nvGrpSpPr>
        <p:grpSpPr>
          <a:xfrm>
            <a:off x="8527641" y="580736"/>
            <a:ext cx="2107440" cy="78120"/>
            <a:chOff x="8527641" y="580736"/>
            <a:chExt cx="2107440" cy="78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2" name="Ink 1">
                  <a:extLst>
                    <a:ext uri="{FF2B5EF4-FFF2-40B4-BE49-F238E27FC236}">
                      <a16:creationId xmlns:a16="http://schemas.microsoft.com/office/drawing/2014/main" id="{D0064B11-5934-6B4A-32D4-9A9E24692BE8}"/>
                    </a:ext>
                  </a:extLst>
                </p14:cNvPr>
                <p14:cNvContentPartPr/>
                <p14:nvPr/>
              </p14:nvContentPartPr>
              <p14:xfrm>
                <a:off x="8527641" y="613136"/>
                <a:ext cx="932040" cy="45720"/>
              </p14:xfrm>
            </p:contentPart>
          </mc:Choice>
          <mc:Fallback xmlns="">
            <p:pic>
              <p:nvPicPr>
                <p:cNvPr id="2" name="Ink 1">
                  <a:extLst>
                    <a:ext uri="{FF2B5EF4-FFF2-40B4-BE49-F238E27FC236}">
                      <a16:creationId xmlns:a16="http://schemas.microsoft.com/office/drawing/2014/main" id="{D0064B11-5934-6B4A-32D4-9A9E24692BE8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8518641" y="604136"/>
                  <a:ext cx="949680" cy="6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3" name="Ink 2">
                  <a:extLst>
                    <a:ext uri="{FF2B5EF4-FFF2-40B4-BE49-F238E27FC236}">
                      <a16:creationId xmlns:a16="http://schemas.microsoft.com/office/drawing/2014/main" id="{0FE47C4C-8DD0-BE74-F393-259B9578AC6B}"/>
                    </a:ext>
                  </a:extLst>
                </p14:cNvPr>
                <p14:cNvContentPartPr/>
                <p14:nvPr/>
              </p14:nvContentPartPr>
              <p14:xfrm>
                <a:off x="9452841" y="580736"/>
                <a:ext cx="1182240" cy="59040"/>
              </p14:xfrm>
            </p:contentPart>
          </mc:Choice>
          <mc:Fallback xmlns="">
            <p:pic>
              <p:nvPicPr>
                <p:cNvPr id="3" name="Ink 2">
                  <a:extLst>
                    <a:ext uri="{FF2B5EF4-FFF2-40B4-BE49-F238E27FC236}">
                      <a16:creationId xmlns:a16="http://schemas.microsoft.com/office/drawing/2014/main" id="{0FE47C4C-8DD0-BE74-F393-259B9578AC6B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9443841" y="572096"/>
                  <a:ext cx="1199880" cy="766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367587D7-E865-D3D2-D6F8-505CEDEFF01B}"/>
                  </a:ext>
                </a:extLst>
              </p14:cNvPr>
              <p14:cNvContentPartPr/>
              <p14:nvPr/>
            </p14:nvContentPartPr>
            <p14:xfrm>
              <a:off x="9137121" y="678296"/>
              <a:ext cx="21960" cy="396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367587D7-E865-D3D2-D6F8-505CEDEFF01B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9128481" y="669296"/>
                <a:ext cx="39600" cy="21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96D96438-331F-211B-A624-B2782BEBA156}"/>
                  </a:ext>
                </a:extLst>
              </p14:cNvPr>
              <p14:cNvContentPartPr/>
              <p14:nvPr/>
            </p14:nvContentPartPr>
            <p14:xfrm>
              <a:off x="11311521" y="543656"/>
              <a:ext cx="781560" cy="299160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96D96438-331F-211B-A624-B2782BEBA156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1302881" y="535016"/>
                <a:ext cx="799200" cy="316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6" name="Ink 15">
                <a:extLst>
                  <a:ext uri="{FF2B5EF4-FFF2-40B4-BE49-F238E27FC236}">
                    <a16:creationId xmlns:a16="http://schemas.microsoft.com/office/drawing/2014/main" id="{E2544125-4F77-4673-95A0-44DF85184C3A}"/>
                  </a:ext>
                </a:extLst>
              </p14:cNvPr>
              <p14:cNvContentPartPr/>
              <p14:nvPr/>
            </p14:nvContentPartPr>
            <p14:xfrm>
              <a:off x="11315121" y="1847936"/>
              <a:ext cx="683640" cy="400320"/>
            </p14:xfrm>
          </p:contentPart>
        </mc:Choice>
        <mc:Fallback xmlns="">
          <p:pic>
            <p:nvPicPr>
              <p:cNvPr id="16" name="Ink 15">
                <a:extLst>
                  <a:ext uri="{FF2B5EF4-FFF2-40B4-BE49-F238E27FC236}">
                    <a16:creationId xmlns:a16="http://schemas.microsoft.com/office/drawing/2014/main" id="{E2544125-4F77-4673-95A0-44DF85184C3A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1306481" y="1838936"/>
                <a:ext cx="701280" cy="417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1B022A78-7856-543A-B165-CA6180CA31F2}"/>
                  </a:ext>
                </a:extLst>
              </p14:cNvPr>
              <p14:cNvContentPartPr/>
              <p14:nvPr/>
            </p14:nvContentPartPr>
            <p14:xfrm>
              <a:off x="5340561" y="617096"/>
              <a:ext cx="48240" cy="78480"/>
            </p14:xfrm>
          </p:contentPart>
        </mc:Choice>
        <mc:Fallback xmlns=""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1B022A78-7856-543A-B165-CA6180CA31F2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5331921" y="608096"/>
                <a:ext cx="65880" cy="96120"/>
              </a:xfrm>
              <a:prstGeom prst="rect">
                <a:avLst/>
              </a:prstGeom>
            </p:spPr>
          </p:pic>
        </mc:Fallback>
      </mc:AlternateContent>
      <p:grpSp>
        <p:nvGrpSpPr>
          <p:cNvPr id="32" name="Group 31">
            <a:extLst>
              <a:ext uri="{FF2B5EF4-FFF2-40B4-BE49-F238E27FC236}">
                <a16:creationId xmlns:a16="http://schemas.microsoft.com/office/drawing/2014/main" id="{52C11BEF-CF9F-B41D-700D-3782C8D93B36}"/>
              </a:ext>
            </a:extLst>
          </p:cNvPr>
          <p:cNvGrpSpPr/>
          <p:nvPr/>
        </p:nvGrpSpPr>
        <p:grpSpPr>
          <a:xfrm>
            <a:off x="8060001" y="741296"/>
            <a:ext cx="203760" cy="592560"/>
            <a:chOff x="8060001" y="741296"/>
            <a:chExt cx="203760" cy="592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275121B0-259C-86C2-A07E-8BAA32488997}"/>
                    </a:ext>
                  </a:extLst>
                </p14:cNvPr>
                <p14:cNvContentPartPr/>
                <p14:nvPr/>
              </p14:nvContentPartPr>
              <p14:xfrm>
                <a:off x="8144961" y="1015976"/>
                <a:ext cx="118800" cy="31788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275121B0-259C-86C2-A07E-8BAA32488997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8136321" y="1006976"/>
                  <a:ext cx="136440" cy="33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29101EC4-9EFF-AE1C-108A-7D140B4CDD2F}"/>
                    </a:ext>
                  </a:extLst>
                </p14:cNvPr>
                <p14:cNvContentPartPr/>
                <p14:nvPr/>
              </p14:nvContentPartPr>
              <p14:xfrm>
                <a:off x="8060001" y="741296"/>
                <a:ext cx="131760" cy="22140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29101EC4-9EFF-AE1C-108A-7D140B4CDD2F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8051001" y="732656"/>
                  <a:ext cx="149400" cy="23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F5CA6FEA-1E80-C687-2D9F-BFD911EDAF28}"/>
                    </a:ext>
                  </a:extLst>
                </p14:cNvPr>
                <p14:cNvContentPartPr/>
                <p14:nvPr/>
              </p14:nvContentPartPr>
              <p14:xfrm>
                <a:off x="8104641" y="828416"/>
                <a:ext cx="97920" cy="5184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F5CA6FEA-1E80-C687-2D9F-BFD911EDAF28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8095641" y="819776"/>
                  <a:ext cx="115560" cy="694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33" name="Ink 32">
                <a:extLst>
                  <a:ext uri="{FF2B5EF4-FFF2-40B4-BE49-F238E27FC236}">
                    <a16:creationId xmlns:a16="http://schemas.microsoft.com/office/drawing/2014/main" id="{BBBD4D48-BFB6-C332-0799-CE9F116A7236}"/>
                  </a:ext>
                </a:extLst>
              </p14:cNvPr>
              <p14:cNvContentPartPr/>
              <p14:nvPr/>
            </p14:nvContentPartPr>
            <p14:xfrm>
              <a:off x="5430201" y="1735616"/>
              <a:ext cx="1068120" cy="509760"/>
            </p14:xfrm>
          </p:contentPart>
        </mc:Choice>
        <mc:Fallback xmlns="">
          <p:pic>
            <p:nvPicPr>
              <p:cNvPr id="33" name="Ink 32">
                <a:extLst>
                  <a:ext uri="{FF2B5EF4-FFF2-40B4-BE49-F238E27FC236}">
                    <a16:creationId xmlns:a16="http://schemas.microsoft.com/office/drawing/2014/main" id="{BBBD4D48-BFB6-C332-0799-CE9F116A7236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5421201" y="1726976"/>
                <a:ext cx="1085760" cy="527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34" name="Ink 33">
                <a:extLst>
                  <a:ext uri="{FF2B5EF4-FFF2-40B4-BE49-F238E27FC236}">
                    <a16:creationId xmlns:a16="http://schemas.microsoft.com/office/drawing/2014/main" id="{DF3258BA-E048-D2AF-A262-D0E3C9378823}"/>
                  </a:ext>
                </a:extLst>
              </p14:cNvPr>
              <p14:cNvContentPartPr/>
              <p14:nvPr/>
            </p14:nvContentPartPr>
            <p14:xfrm>
              <a:off x="5833041" y="2119736"/>
              <a:ext cx="1411560" cy="529560"/>
            </p14:xfrm>
          </p:contentPart>
        </mc:Choice>
        <mc:Fallback xmlns="">
          <p:pic>
            <p:nvPicPr>
              <p:cNvPr id="34" name="Ink 33">
                <a:extLst>
                  <a:ext uri="{FF2B5EF4-FFF2-40B4-BE49-F238E27FC236}">
                    <a16:creationId xmlns:a16="http://schemas.microsoft.com/office/drawing/2014/main" id="{DF3258BA-E048-D2AF-A262-D0E3C9378823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5824401" y="2110736"/>
                <a:ext cx="1429200" cy="547200"/>
              </a:xfrm>
              <a:prstGeom prst="rect">
                <a:avLst/>
              </a:prstGeom>
            </p:spPr>
          </p:pic>
        </mc:Fallback>
      </mc:AlternateContent>
      <p:grpSp>
        <p:nvGrpSpPr>
          <p:cNvPr id="41" name="Group 40">
            <a:extLst>
              <a:ext uri="{FF2B5EF4-FFF2-40B4-BE49-F238E27FC236}">
                <a16:creationId xmlns:a16="http://schemas.microsoft.com/office/drawing/2014/main" id="{9BEC24B4-5F5F-CD43-B464-4F3614A59141}"/>
              </a:ext>
            </a:extLst>
          </p:cNvPr>
          <p:cNvGrpSpPr/>
          <p:nvPr/>
        </p:nvGrpSpPr>
        <p:grpSpPr>
          <a:xfrm>
            <a:off x="276441" y="405416"/>
            <a:ext cx="1127160" cy="865080"/>
            <a:chOff x="276441" y="405416"/>
            <a:chExt cx="1127160" cy="8650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84915E28-38BE-B78B-0C4E-078832C34ED1}"/>
                    </a:ext>
                  </a:extLst>
                </p14:cNvPr>
                <p14:cNvContentPartPr/>
                <p14:nvPr/>
              </p14:nvContentPartPr>
              <p14:xfrm>
                <a:off x="912201" y="731576"/>
                <a:ext cx="491400" cy="53892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84915E28-38BE-B78B-0C4E-078832C34ED1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903201" y="722936"/>
                  <a:ext cx="509040" cy="55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F15DFC14-956D-F7ED-6F31-CD2EE28AF8BD}"/>
                    </a:ext>
                  </a:extLst>
                </p14:cNvPr>
                <p14:cNvContentPartPr/>
                <p14:nvPr/>
              </p14:nvContentPartPr>
              <p14:xfrm>
                <a:off x="276441" y="598736"/>
                <a:ext cx="281160" cy="18504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F15DFC14-956D-F7ED-6F31-CD2EE28AF8BD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267801" y="589736"/>
                  <a:ext cx="298800" cy="20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C8C9CB7D-0FF0-19D3-48D3-EC586C951994}"/>
                    </a:ext>
                  </a:extLst>
                </p14:cNvPr>
                <p14:cNvContentPartPr/>
                <p14:nvPr/>
              </p14:nvContentPartPr>
              <p14:xfrm>
                <a:off x="484161" y="515216"/>
                <a:ext cx="102240" cy="11664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C8C9CB7D-0FF0-19D3-48D3-EC586C951994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475521" y="506216"/>
                  <a:ext cx="119880" cy="13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5C28F681-A9A9-3A04-5098-1719179C013C}"/>
                    </a:ext>
                  </a:extLst>
                </p14:cNvPr>
                <p14:cNvContentPartPr/>
                <p14:nvPr/>
              </p14:nvContentPartPr>
              <p14:xfrm>
                <a:off x="540321" y="405416"/>
                <a:ext cx="141480" cy="16200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5C28F681-A9A9-3A04-5098-1719179C013C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531681" y="396416"/>
                  <a:ext cx="159120" cy="17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263D62DC-C90E-2B25-D624-8A03C02AD652}"/>
                    </a:ext>
                  </a:extLst>
                </p14:cNvPr>
                <p14:cNvContentPartPr/>
                <p14:nvPr/>
              </p14:nvContentPartPr>
              <p14:xfrm>
                <a:off x="485241" y="613496"/>
                <a:ext cx="289800" cy="27108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263D62DC-C90E-2B25-D624-8A03C02AD652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476241" y="604856"/>
                  <a:ext cx="307440" cy="2887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5272E850-B701-0402-C158-4BFA67588D70}"/>
              </a:ext>
            </a:extLst>
          </p:cNvPr>
          <p:cNvGrpSpPr/>
          <p:nvPr/>
        </p:nvGrpSpPr>
        <p:grpSpPr>
          <a:xfrm>
            <a:off x="1445001" y="7256"/>
            <a:ext cx="1812240" cy="2053800"/>
            <a:chOff x="1445001" y="7256"/>
            <a:chExt cx="1812240" cy="2053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F0BEE15A-A666-2CC1-C13A-B02C7987BC40}"/>
                    </a:ext>
                  </a:extLst>
                </p14:cNvPr>
                <p14:cNvContentPartPr/>
                <p14:nvPr/>
              </p14:nvContentPartPr>
              <p14:xfrm>
                <a:off x="2075001" y="1373816"/>
                <a:ext cx="16200" cy="5148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F0BEE15A-A666-2CC1-C13A-B02C7987BC40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2066001" y="1365176"/>
                  <a:ext cx="33840" cy="6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7D043F7A-2EC6-A85D-991B-942FC62B48CE}"/>
                    </a:ext>
                  </a:extLst>
                </p14:cNvPr>
                <p14:cNvContentPartPr/>
                <p14:nvPr/>
              </p14:nvContentPartPr>
              <p14:xfrm>
                <a:off x="2084721" y="1497656"/>
                <a:ext cx="23400" cy="504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7D043F7A-2EC6-A85D-991B-942FC62B48CE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2076081" y="1489016"/>
                  <a:ext cx="41040" cy="2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4BF6FE60-7C0C-B885-6036-336F46BF2071}"/>
                    </a:ext>
                  </a:extLst>
                </p14:cNvPr>
                <p14:cNvContentPartPr/>
                <p14:nvPr/>
              </p14:nvContentPartPr>
              <p14:xfrm>
                <a:off x="1445001" y="7256"/>
                <a:ext cx="863640" cy="77832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4BF6FE60-7C0C-B885-6036-336F46BF2071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1436361" y="-1384"/>
                  <a:ext cx="881280" cy="79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DF67102E-BA19-EA36-0025-FDEA8895383C}"/>
                    </a:ext>
                  </a:extLst>
                </p14:cNvPr>
                <p14:cNvContentPartPr/>
                <p14:nvPr/>
              </p14:nvContentPartPr>
              <p14:xfrm>
                <a:off x="3084441" y="631856"/>
                <a:ext cx="147600" cy="17136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DF67102E-BA19-EA36-0025-FDEA8895383C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3075801" y="623216"/>
                  <a:ext cx="165240" cy="18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8DDCFEFD-3006-52C0-8363-9B20ACA2513E}"/>
                    </a:ext>
                  </a:extLst>
                </p14:cNvPr>
                <p14:cNvContentPartPr/>
                <p14:nvPr/>
              </p14:nvContentPartPr>
              <p14:xfrm>
                <a:off x="3078681" y="1473176"/>
                <a:ext cx="168480" cy="21060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8DDCFEFD-3006-52C0-8363-9B20ACA2513E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3069681" y="1464176"/>
                  <a:ext cx="186120" cy="22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C8AA94AB-49E1-D94C-6CCD-F5763CAE256D}"/>
                    </a:ext>
                  </a:extLst>
                </p14:cNvPr>
                <p14:cNvContentPartPr/>
                <p14:nvPr/>
              </p14:nvContentPartPr>
              <p14:xfrm>
                <a:off x="2159961" y="526736"/>
                <a:ext cx="31320" cy="5616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C8AA94AB-49E1-D94C-6CCD-F5763CAE256D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2150961" y="518096"/>
                  <a:ext cx="48960" cy="7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63ADBC40-85BC-EAC9-BFA7-C99210A86B9B}"/>
                    </a:ext>
                  </a:extLst>
                </p14:cNvPr>
                <p14:cNvContentPartPr/>
                <p14:nvPr/>
              </p14:nvContentPartPr>
              <p14:xfrm>
                <a:off x="2400801" y="572096"/>
                <a:ext cx="856440" cy="148896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63ADBC40-85BC-EAC9-BFA7-C99210A86B9B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2392161" y="563456"/>
                  <a:ext cx="874080" cy="15066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D4D34783-B7AD-B55A-97D1-13E263A9A91B}"/>
              </a:ext>
            </a:extLst>
          </p:cNvPr>
          <p:cNvGrpSpPr/>
          <p:nvPr/>
        </p:nvGrpSpPr>
        <p:grpSpPr>
          <a:xfrm>
            <a:off x="991401" y="2327096"/>
            <a:ext cx="581400" cy="287280"/>
            <a:chOff x="991401" y="2327096"/>
            <a:chExt cx="581400" cy="287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39053A7E-CA39-564A-8E4A-CA736B3BCE77}"/>
                    </a:ext>
                  </a:extLst>
                </p14:cNvPr>
                <p14:cNvContentPartPr/>
                <p14:nvPr/>
              </p14:nvContentPartPr>
              <p14:xfrm>
                <a:off x="991401" y="2327096"/>
                <a:ext cx="552600" cy="23148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39053A7E-CA39-564A-8E4A-CA736B3BCE77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982761" y="2318456"/>
                  <a:ext cx="570240" cy="24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F0A9CF2C-B8BE-CF76-2FB8-BAE22A34C4F9}"/>
                    </a:ext>
                  </a:extLst>
                </p14:cNvPr>
                <p14:cNvContentPartPr/>
                <p14:nvPr/>
              </p14:nvContentPartPr>
              <p14:xfrm>
                <a:off x="1492521" y="2450216"/>
                <a:ext cx="80280" cy="16416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F0A9CF2C-B8BE-CF76-2FB8-BAE22A34C4F9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1483521" y="2441576"/>
                  <a:ext cx="97920" cy="181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8ABAEA40-CD15-25AB-C541-5A49189F5117}"/>
              </a:ext>
            </a:extLst>
          </p:cNvPr>
          <p:cNvGrpSpPr/>
          <p:nvPr/>
        </p:nvGrpSpPr>
        <p:grpSpPr>
          <a:xfrm>
            <a:off x="226041" y="1315856"/>
            <a:ext cx="972720" cy="1617480"/>
            <a:chOff x="226041" y="1315856"/>
            <a:chExt cx="972720" cy="16174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C7689F68-BE3B-B465-B933-716C5B2F5B5D}"/>
                    </a:ext>
                  </a:extLst>
                </p14:cNvPr>
                <p14:cNvContentPartPr/>
                <p14:nvPr/>
              </p14:nvContentPartPr>
              <p14:xfrm>
                <a:off x="305601" y="2353016"/>
                <a:ext cx="119160" cy="14364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C7689F68-BE3B-B465-B933-716C5B2F5B5D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296961" y="2344016"/>
                  <a:ext cx="136800" cy="16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33881398-AA4B-4545-89E8-31B47CE24102}"/>
                    </a:ext>
                  </a:extLst>
                </p14:cNvPr>
                <p14:cNvContentPartPr/>
                <p14:nvPr/>
              </p14:nvContentPartPr>
              <p14:xfrm>
                <a:off x="271041" y="2344736"/>
                <a:ext cx="223200" cy="8208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33881398-AA4B-4545-89E8-31B47CE24102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262041" y="2335736"/>
                  <a:ext cx="240840" cy="9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56" name="Ink 55">
                  <a:extLst>
                    <a:ext uri="{FF2B5EF4-FFF2-40B4-BE49-F238E27FC236}">
                      <a16:creationId xmlns:a16="http://schemas.microsoft.com/office/drawing/2014/main" id="{2C0AB191-14BF-4998-55E4-0F99EDCB944D}"/>
                    </a:ext>
                  </a:extLst>
                </p14:cNvPr>
                <p14:cNvContentPartPr/>
                <p14:nvPr/>
              </p14:nvContentPartPr>
              <p14:xfrm>
                <a:off x="352401" y="2204336"/>
                <a:ext cx="272160" cy="198000"/>
              </p14:xfrm>
            </p:contentPart>
          </mc:Choice>
          <mc:Fallback xmlns="">
            <p:pic>
              <p:nvPicPr>
                <p:cNvPr id="56" name="Ink 55">
                  <a:extLst>
                    <a:ext uri="{FF2B5EF4-FFF2-40B4-BE49-F238E27FC236}">
                      <a16:creationId xmlns:a16="http://schemas.microsoft.com/office/drawing/2014/main" id="{2C0AB191-14BF-4998-55E4-0F99EDCB944D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343761" y="2195696"/>
                  <a:ext cx="289800" cy="21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B01AE1E5-7B35-DB8B-89D5-C14D6FC6C3D8}"/>
                    </a:ext>
                  </a:extLst>
                </p14:cNvPr>
                <p14:cNvContentPartPr/>
                <p14:nvPr/>
              </p14:nvContentPartPr>
              <p14:xfrm>
                <a:off x="581361" y="1447976"/>
                <a:ext cx="428400" cy="65916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B01AE1E5-7B35-DB8B-89D5-C14D6FC6C3D8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572361" y="1439336"/>
                  <a:ext cx="446040" cy="67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F47F6188-0066-2EF1-4DF3-65F592639FFC}"/>
                    </a:ext>
                  </a:extLst>
                </p14:cNvPr>
                <p14:cNvContentPartPr/>
                <p14:nvPr/>
              </p14:nvContentPartPr>
              <p14:xfrm>
                <a:off x="902481" y="1480736"/>
                <a:ext cx="160560" cy="15408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F47F6188-0066-2EF1-4DF3-65F592639FFC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893481" y="1471736"/>
                  <a:ext cx="178200" cy="17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D6E2BD7D-26DA-2C25-D00E-D77C4471F7D5}"/>
                    </a:ext>
                  </a:extLst>
                </p14:cNvPr>
                <p14:cNvContentPartPr/>
                <p14:nvPr/>
              </p14:nvContentPartPr>
              <p14:xfrm>
                <a:off x="1050801" y="1315856"/>
                <a:ext cx="147960" cy="21204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D6E2BD7D-26DA-2C25-D00E-D77C4471F7D5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1041801" y="1306856"/>
                  <a:ext cx="165600" cy="22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60" name="Ink 59">
                  <a:extLst>
                    <a:ext uri="{FF2B5EF4-FFF2-40B4-BE49-F238E27FC236}">
                      <a16:creationId xmlns:a16="http://schemas.microsoft.com/office/drawing/2014/main" id="{38DC8B70-3074-C25B-2948-658DD2E206CE}"/>
                    </a:ext>
                  </a:extLst>
                </p14:cNvPr>
                <p14:cNvContentPartPr/>
                <p14:nvPr/>
              </p14:nvContentPartPr>
              <p14:xfrm>
                <a:off x="226041" y="2728496"/>
                <a:ext cx="237600" cy="204840"/>
              </p14:xfrm>
            </p:contentPart>
          </mc:Choice>
          <mc:Fallback xmlns="">
            <p:pic>
              <p:nvPicPr>
                <p:cNvPr id="60" name="Ink 59">
                  <a:extLst>
                    <a:ext uri="{FF2B5EF4-FFF2-40B4-BE49-F238E27FC236}">
                      <a16:creationId xmlns:a16="http://schemas.microsoft.com/office/drawing/2014/main" id="{38DC8B70-3074-C25B-2948-658DD2E206CE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217401" y="2719856"/>
                  <a:ext cx="255240" cy="22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393FF8E7-7343-EF43-2AD3-3BB455DB6839}"/>
                    </a:ext>
                  </a:extLst>
                </p14:cNvPr>
                <p14:cNvContentPartPr/>
                <p14:nvPr/>
              </p14:nvContentPartPr>
              <p14:xfrm>
                <a:off x="476961" y="2631656"/>
                <a:ext cx="110880" cy="9000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393FF8E7-7343-EF43-2AD3-3BB455DB6839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467961" y="2622656"/>
                  <a:ext cx="128520" cy="10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">
              <p14:nvContentPartPr>
                <p14:cNvPr id="62" name="Ink 61">
                  <a:extLst>
                    <a:ext uri="{FF2B5EF4-FFF2-40B4-BE49-F238E27FC236}">
                      <a16:creationId xmlns:a16="http://schemas.microsoft.com/office/drawing/2014/main" id="{D34125A6-B35B-192D-194A-9D12168F57CA}"/>
                    </a:ext>
                  </a:extLst>
                </p14:cNvPr>
                <p14:cNvContentPartPr/>
                <p14:nvPr/>
              </p14:nvContentPartPr>
              <p14:xfrm>
                <a:off x="616281" y="2493056"/>
                <a:ext cx="56880" cy="130320"/>
              </p14:xfrm>
            </p:contentPart>
          </mc:Choice>
          <mc:Fallback xmlns="">
            <p:pic>
              <p:nvPicPr>
                <p:cNvPr id="62" name="Ink 61">
                  <a:extLst>
                    <a:ext uri="{FF2B5EF4-FFF2-40B4-BE49-F238E27FC236}">
                      <a16:creationId xmlns:a16="http://schemas.microsoft.com/office/drawing/2014/main" id="{D34125A6-B35B-192D-194A-9D12168F57CA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607281" y="2484416"/>
                  <a:ext cx="74520" cy="14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">
              <p14:nvContentPartPr>
                <p14:cNvPr id="63" name="Ink 62">
                  <a:extLst>
                    <a:ext uri="{FF2B5EF4-FFF2-40B4-BE49-F238E27FC236}">
                      <a16:creationId xmlns:a16="http://schemas.microsoft.com/office/drawing/2014/main" id="{5CE394A6-F86D-ECE7-2589-226D3D39655E}"/>
                    </a:ext>
                  </a:extLst>
                </p14:cNvPr>
                <p14:cNvContentPartPr/>
                <p14:nvPr/>
              </p14:nvContentPartPr>
              <p14:xfrm>
                <a:off x="711681" y="2423216"/>
                <a:ext cx="185760" cy="123120"/>
              </p14:xfrm>
            </p:contentPart>
          </mc:Choice>
          <mc:Fallback xmlns="">
            <p:pic>
              <p:nvPicPr>
                <p:cNvPr id="63" name="Ink 62">
                  <a:extLst>
                    <a:ext uri="{FF2B5EF4-FFF2-40B4-BE49-F238E27FC236}">
                      <a16:creationId xmlns:a16="http://schemas.microsoft.com/office/drawing/2014/main" id="{5CE394A6-F86D-ECE7-2589-226D3D39655E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703041" y="2414576"/>
                  <a:ext cx="203400" cy="14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">
              <p14:nvContentPartPr>
                <p14:cNvPr id="64" name="Ink 63">
                  <a:extLst>
                    <a:ext uri="{FF2B5EF4-FFF2-40B4-BE49-F238E27FC236}">
                      <a16:creationId xmlns:a16="http://schemas.microsoft.com/office/drawing/2014/main" id="{1CE4F4D1-0C33-0A0D-9258-1A19017A9999}"/>
                    </a:ext>
                  </a:extLst>
                </p14:cNvPr>
                <p14:cNvContentPartPr/>
                <p14:nvPr/>
              </p14:nvContentPartPr>
              <p14:xfrm>
                <a:off x="1075641" y="2376416"/>
                <a:ext cx="23760" cy="96120"/>
              </p14:xfrm>
            </p:contentPart>
          </mc:Choice>
          <mc:Fallback xmlns="">
            <p:pic>
              <p:nvPicPr>
                <p:cNvPr id="64" name="Ink 63">
                  <a:extLst>
                    <a:ext uri="{FF2B5EF4-FFF2-40B4-BE49-F238E27FC236}">
                      <a16:creationId xmlns:a16="http://schemas.microsoft.com/office/drawing/2014/main" id="{1CE4F4D1-0C33-0A0D-9258-1A19017A9999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1067001" y="2367776"/>
                  <a:ext cx="41400" cy="1137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79">
            <p14:nvContentPartPr>
              <p14:cNvPr id="72" name="Ink 71">
                <a:extLst>
                  <a:ext uri="{FF2B5EF4-FFF2-40B4-BE49-F238E27FC236}">
                    <a16:creationId xmlns:a16="http://schemas.microsoft.com/office/drawing/2014/main" id="{905D4F67-00D2-7CBD-CFD2-A7BA4DEE0901}"/>
                  </a:ext>
                </a:extLst>
              </p14:cNvPr>
              <p14:cNvContentPartPr/>
              <p14:nvPr/>
            </p14:nvContentPartPr>
            <p14:xfrm>
              <a:off x="3785361" y="1094816"/>
              <a:ext cx="638280" cy="600480"/>
            </p14:xfrm>
          </p:contentPart>
        </mc:Choice>
        <mc:Fallback xmlns="">
          <p:pic>
            <p:nvPicPr>
              <p:cNvPr id="72" name="Ink 71">
                <a:extLst>
                  <a:ext uri="{FF2B5EF4-FFF2-40B4-BE49-F238E27FC236}">
                    <a16:creationId xmlns:a16="http://schemas.microsoft.com/office/drawing/2014/main" id="{905D4F67-00D2-7CBD-CFD2-A7BA4DEE0901}"/>
                  </a:ext>
                </a:extLst>
              </p:cNvPr>
              <p:cNvPicPr/>
              <p:nvPr/>
            </p:nvPicPr>
            <p:blipFill>
              <a:blip r:embed="rId80"/>
              <a:stretch>
                <a:fillRect/>
              </a:stretch>
            </p:blipFill>
            <p:spPr>
              <a:xfrm>
                <a:off x="3776721" y="1085816"/>
                <a:ext cx="655920" cy="618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1">
            <p14:nvContentPartPr>
              <p14:cNvPr id="73" name="Ink 72">
                <a:extLst>
                  <a:ext uri="{FF2B5EF4-FFF2-40B4-BE49-F238E27FC236}">
                    <a16:creationId xmlns:a16="http://schemas.microsoft.com/office/drawing/2014/main" id="{FB96895F-BF61-A58E-2119-A3829CDBB9B7}"/>
                  </a:ext>
                </a:extLst>
              </p14:cNvPr>
              <p14:cNvContentPartPr/>
              <p14:nvPr/>
            </p14:nvContentPartPr>
            <p14:xfrm>
              <a:off x="4071201" y="444656"/>
              <a:ext cx="15120" cy="66240"/>
            </p14:xfrm>
          </p:contentPart>
        </mc:Choice>
        <mc:Fallback xmlns="">
          <p:pic>
            <p:nvPicPr>
              <p:cNvPr id="73" name="Ink 72">
                <a:extLst>
                  <a:ext uri="{FF2B5EF4-FFF2-40B4-BE49-F238E27FC236}">
                    <a16:creationId xmlns:a16="http://schemas.microsoft.com/office/drawing/2014/main" id="{FB96895F-BF61-A58E-2119-A3829CDBB9B7}"/>
                  </a:ext>
                </a:extLst>
              </p:cNvPr>
              <p:cNvPicPr/>
              <p:nvPr/>
            </p:nvPicPr>
            <p:blipFill>
              <a:blip r:embed="rId82"/>
              <a:stretch>
                <a:fillRect/>
              </a:stretch>
            </p:blipFill>
            <p:spPr>
              <a:xfrm>
                <a:off x="4062561" y="435656"/>
                <a:ext cx="32760" cy="83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3">
            <p14:nvContentPartPr>
              <p14:cNvPr id="74" name="Ink 73">
                <a:extLst>
                  <a:ext uri="{FF2B5EF4-FFF2-40B4-BE49-F238E27FC236}">
                    <a16:creationId xmlns:a16="http://schemas.microsoft.com/office/drawing/2014/main" id="{B9CA0E6A-1E05-12C3-EE64-5EEA8F12DBD6}"/>
                  </a:ext>
                </a:extLst>
              </p14:cNvPr>
              <p14:cNvContentPartPr/>
              <p14:nvPr/>
            </p14:nvContentPartPr>
            <p14:xfrm>
              <a:off x="4094241" y="1157096"/>
              <a:ext cx="2880" cy="7560"/>
            </p14:xfrm>
          </p:contentPart>
        </mc:Choice>
        <mc:Fallback xmlns="">
          <p:pic>
            <p:nvPicPr>
              <p:cNvPr id="74" name="Ink 73">
                <a:extLst>
                  <a:ext uri="{FF2B5EF4-FFF2-40B4-BE49-F238E27FC236}">
                    <a16:creationId xmlns:a16="http://schemas.microsoft.com/office/drawing/2014/main" id="{B9CA0E6A-1E05-12C3-EE64-5EEA8F12DBD6}"/>
                  </a:ext>
                </a:extLst>
              </p:cNvPr>
              <p:cNvPicPr/>
              <p:nvPr/>
            </p:nvPicPr>
            <p:blipFill>
              <a:blip r:embed="rId84"/>
              <a:stretch>
                <a:fillRect/>
              </a:stretch>
            </p:blipFill>
            <p:spPr>
              <a:xfrm>
                <a:off x="4085241" y="1148456"/>
                <a:ext cx="20520" cy="25200"/>
              </a:xfrm>
              <a:prstGeom prst="rect">
                <a:avLst/>
              </a:prstGeom>
            </p:spPr>
          </p:pic>
        </mc:Fallback>
      </mc:AlternateContent>
      <p:grpSp>
        <p:nvGrpSpPr>
          <p:cNvPr id="76" name="Group 75">
            <a:extLst>
              <a:ext uri="{FF2B5EF4-FFF2-40B4-BE49-F238E27FC236}">
                <a16:creationId xmlns:a16="http://schemas.microsoft.com/office/drawing/2014/main" id="{ED77E7A1-2C3D-0ECA-CD03-18F7724E5C6C}"/>
              </a:ext>
            </a:extLst>
          </p:cNvPr>
          <p:cNvGrpSpPr/>
          <p:nvPr/>
        </p:nvGrpSpPr>
        <p:grpSpPr>
          <a:xfrm>
            <a:off x="4708761" y="389576"/>
            <a:ext cx="551880" cy="963000"/>
            <a:chOff x="4708761" y="389576"/>
            <a:chExt cx="551880" cy="963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5">
              <p14:nvContentPartPr>
                <p14:cNvPr id="66" name="Ink 65">
                  <a:extLst>
                    <a:ext uri="{FF2B5EF4-FFF2-40B4-BE49-F238E27FC236}">
                      <a16:creationId xmlns:a16="http://schemas.microsoft.com/office/drawing/2014/main" id="{65389FD6-7C42-2EA1-06D4-3C247AB741F0}"/>
                    </a:ext>
                  </a:extLst>
                </p14:cNvPr>
                <p14:cNvContentPartPr/>
                <p14:nvPr/>
              </p14:nvContentPartPr>
              <p14:xfrm>
                <a:off x="4781481" y="543656"/>
                <a:ext cx="27360" cy="14400"/>
              </p14:xfrm>
            </p:contentPart>
          </mc:Choice>
          <mc:Fallback xmlns="">
            <p:pic>
              <p:nvPicPr>
                <p:cNvPr id="66" name="Ink 65">
                  <a:extLst>
                    <a:ext uri="{FF2B5EF4-FFF2-40B4-BE49-F238E27FC236}">
                      <a16:creationId xmlns:a16="http://schemas.microsoft.com/office/drawing/2014/main" id="{65389FD6-7C42-2EA1-06D4-3C247AB741F0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4772841" y="535016"/>
                  <a:ext cx="45000" cy="3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7">
              <p14:nvContentPartPr>
                <p14:cNvPr id="67" name="Ink 66">
                  <a:extLst>
                    <a:ext uri="{FF2B5EF4-FFF2-40B4-BE49-F238E27FC236}">
                      <a16:creationId xmlns:a16="http://schemas.microsoft.com/office/drawing/2014/main" id="{B793D1B1-0FB1-51CF-C8BA-33555557AB7D}"/>
                    </a:ext>
                  </a:extLst>
                </p14:cNvPr>
                <p14:cNvContentPartPr/>
                <p14:nvPr/>
              </p14:nvContentPartPr>
              <p14:xfrm>
                <a:off x="4759161" y="488576"/>
                <a:ext cx="130320" cy="174600"/>
              </p14:xfrm>
            </p:contentPart>
          </mc:Choice>
          <mc:Fallback xmlns="">
            <p:pic>
              <p:nvPicPr>
                <p:cNvPr id="67" name="Ink 66">
                  <a:extLst>
                    <a:ext uri="{FF2B5EF4-FFF2-40B4-BE49-F238E27FC236}">
                      <a16:creationId xmlns:a16="http://schemas.microsoft.com/office/drawing/2014/main" id="{B793D1B1-0FB1-51CF-C8BA-33555557AB7D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4750161" y="479576"/>
                  <a:ext cx="147960" cy="19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9">
              <p14:nvContentPartPr>
                <p14:cNvPr id="68" name="Ink 67">
                  <a:extLst>
                    <a:ext uri="{FF2B5EF4-FFF2-40B4-BE49-F238E27FC236}">
                      <a16:creationId xmlns:a16="http://schemas.microsoft.com/office/drawing/2014/main" id="{42BA67C6-27EA-2238-E35B-C2294E717136}"/>
                    </a:ext>
                  </a:extLst>
                </p14:cNvPr>
                <p14:cNvContentPartPr/>
                <p14:nvPr/>
              </p14:nvContentPartPr>
              <p14:xfrm>
                <a:off x="4951761" y="575696"/>
                <a:ext cx="9000" cy="8640"/>
              </p14:xfrm>
            </p:contentPart>
          </mc:Choice>
          <mc:Fallback xmlns="">
            <p:pic>
              <p:nvPicPr>
                <p:cNvPr id="68" name="Ink 67">
                  <a:extLst>
                    <a:ext uri="{FF2B5EF4-FFF2-40B4-BE49-F238E27FC236}">
                      <a16:creationId xmlns:a16="http://schemas.microsoft.com/office/drawing/2014/main" id="{42BA67C6-27EA-2238-E35B-C2294E717136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4942761" y="566696"/>
                  <a:ext cx="26640" cy="2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1">
              <p14:nvContentPartPr>
                <p14:cNvPr id="69" name="Ink 68">
                  <a:extLst>
                    <a:ext uri="{FF2B5EF4-FFF2-40B4-BE49-F238E27FC236}">
                      <a16:creationId xmlns:a16="http://schemas.microsoft.com/office/drawing/2014/main" id="{CFA45D76-97E9-06E9-95DD-33E1ED8A253E}"/>
                    </a:ext>
                  </a:extLst>
                </p14:cNvPr>
                <p14:cNvContentPartPr/>
                <p14:nvPr/>
              </p14:nvContentPartPr>
              <p14:xfrm>
                <a:off x="4984521" y="389576"/>
                <a:ext cx="177120" cy="216000"/>
              </p14:xfrm>
            </p:contentPart>
          </mc:Choice>
          <mc:Fallback xmlns="">
            <p:pic>
              <p:nvPicPr>
                <p:cNvPr id="69" name="Ink 68">
                  <a:extLst>
                    <a:ext uri="{FF2B5EF4-FFF2-40B4-BE49-F238E27FC236}">
                      <a16:creationId xmlns:a16="http://schemas.microsoft.com/office/drawing/2014/main" id="{CFA45D76-97E9-06E9-95DD-33E1ED8A253E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4975881" y="380576"/>
                  <a:ext cx="194760" cy="23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3">
              <p14:nvContentPartPr>
                <p14:cNvPr id="70" name="Ink 69">
                  <a:extLst>
                    <a:ext uri="{FF2B5EF4-FFF2-40B4-BE49-F238E27FC236}">
                      <a16:creationId xmlns:a16="http://schemas.microsoft.com/office/drawing/2014/main" id="{E450031C-581D-9C37-9619-386A7A8B1244}"/>
                    </a:ext>
                  </a:extLst>
                </p14:cNvPr>
                <p14:cNvContentPartPr/>
                <p14:nvPr/>
              </p14:nvContentPartPr>
              <p14:xfrm>
                <a:off x="5033841" y="493976"/>
                <a:ext cx="226800" cy="45000"/>
              </p14:xfrm>
            </p:contentPart>
          </mc:Choice>
          <mc:Fallback xmlns="">
            <p:pic>
              <p:nvPicPr>
                <p:cNvPr id="70" name="Ink 69">
                  <a:extLst>
                    <a:ext uri="{FF2B5EF4-FFF2-40B4-BE49-F238E27FC236}">
                      <a16:creationId xmlns:a16="http://schemas.microsoft.com/office/drawing/2014/main" id="{E450031C-581D-9C37-9619-386A7A8B1244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5025201" y="484976"/>
                  <a:ext cx="244440" cy="6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">
              <p14:nvContentPartPr>
                <p14:cNvPr id="75" name="Ink 74">
                  <a:extLst>
                    <a:ext uri="{FF2B5EF4-FFF2-40B4-BE49-F238E27FC236}">
                      <a16:creationId xmlns:a16="http://schemas.microsoft.com/office/drawing/2014/main" id="{4C44BF13-E013-3860-713A-0087FBEC1780}"/>
                    </a:ext>
                  </a:extLst>
                </p14:cNvPr>
                <p14:cNvContentPartPr/>
                <p14:nvPr/>
              </p14:nvContentPartPr>
              <p14:xfrm>
                <a:off x="4708761" y="662816"/>
                <a:ext cx="521280" cy="689760"/>
              </p14:xfrm>
            </p:contentPart>
          </mc:Choice>
          <mc:Fallback xmlns="">
            <p:pic>
              <p:nvPicPr>
                <p:cNvPr id="75" name="Ink 74">
                  <a:extLst>
                    <a:ext uri="{FF2B5EF4-FFF2-40B4-BE49-F238E27FC236}">
                      <a16:creationId xmlns:a16="http://schemas.microsoft.com/office/drawing/2014/main" id="{4C44BF13-E013-3860-713A-0087FBEC1780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4700121" y="654176"/>
                  <a:ext cx="538920" cy="7074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97">
            <p14:nvContentPartPr>
              <p14:cNvPr id="87" name="Ink 86">
                <a:extLst>
                  <a:ext uri="{FF2B5EF4-FFF2-40B4-BE49-F238E27FC236}">
                    <a16:creationId xmlns:a16="http://schemas.microsoft.com/office/drawing/2014/main" id="{350AA6F1-55ED-4B57-5F1F-BDF4BBDDB369}"/>
                  </a:ext>
                </a:extLst>
              </p14:cNvPr>
              <p14:cNvContentPartPr/>
              <p14:nvPr/>
            </p14:nvContentPartPr>
            <p14:xfrm>
              <a:off x="3729921" y="1852256"/>
              <a:ext cx="1040040" cy="595080"/>
            </p14:xfrm>
          </p:contentPart>
        </mc:Choice>
        <mc:Fallback xmlns="">
          <p:pic>
            <p:nvPicPr>
              <p:cNvPr id="87" name="Ink 86">
                <a:extLst>
                  <a:ext uri="{FF2B5EF4-FFF2-40B4-BE49-F238E27FC236}">
                    <a16:creationId xmlns:a16="http://schemas.microsoft.com/office/drawing/2014/main" id="{350AA6F1-55ED-4B57-5F1F-BDF4BBDDB369}"/>
                  </a:ext>
                </a:extLst>
              </p:cNvPr>
              <p:cNvPicPr/>
              <p:nvPr/>
            </p:nvPicPr>
            <p:blipFill>
              <a:blip r:embed="rId98"/>
              <a:stretch>
                <a:fillRect/>
              </a:stretch>
            </p:blipFill>
            <p:spPr>
              <a:xfrm>
                <a:off x="3720921" y="1843616"/>
                <a:ext cx="1057680" cy="612720"/>
              </a:xfrm>
              <a:prstGeom prst="rect">
                <a:avLst/>
              </a:prstGeom>
            </p:spPr>
          </p:pic>
        </mc:Fallback>
      </mc:AlternateContent>
      <p:grpSp>
        <p:nvGrpSpPr>
          <p:cNvPr id="106" name="Group 105">
            <a:extLst>
              <a:ext uri="{FF2B5EF4-FFF2-40B4-BE49-F238E27FC236}">
                <a16:creationId xmlns:a16="http://schemas.microsoft.com/office/drawing/2014/main" id="{3143C026-A017-4597-3C0A-F56FDCBA472D}"/>
              </a:ext>
            </a:extLst>
          </p:cNvPr>
          <p:cNvGrpSpPr/>
          <p:nvPr/>
        </p:nvGrpSpPr>
        <p:grpSpPr>
          <a:xfrm>
            <a:off x="4078761" y="1261856"/>
            <a:ext cx="3415320" cy="2675160"/>
            <a:chOff x="4078761" y="1261856"/>
            <a:chExt cx="3415320" cy="2675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9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8F6F1A79-13E3-5BD3-C13D-2BB5EB8D2887}"/>
                    </a:ext>
                  </a:extLst>
                </p14:cNvPr>
                <p14:cNvContentPartPr/>
                <p14:nvPr/>
              </p14:nvContentPartPr>
              <p14:xfrm>
                <a:off x="5639361" y="1551656"/>
                <a:ext cx="516240" cy="3420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8F6F1A79-13E3-5BD3-C13D-2BB5EB8D2887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5630721" y="1543016"/>
                  <a:ext cx="533880" cy="5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AB4A4124-C49F-2FF9-6C91-DBF1AEFC1564}"/>
                    </a:ext>
                  </a:extLst>
                </p14:cNvPr>
                <p14:cNvContentPartPr/>
                <p14:nvPr/>
              </p14:nvContentPartPr>
              <p14:xfrm>
                <a:off x="6608841" y="1482896"/>
                <a:ext cx="885240" cy="6768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AB4A4124-C49F-2FF9-6C91-DBF1AEFC1564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6599841" y="1474256"/>
                  <a:ext cx="902880" cy="8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3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4DBE8008-5C28-2223-21A6-AA17FE25EC4B}"/>
                    </a:ext>
                  </a:extLst>
                </p14:cNvPr>
                <p14:cNvContentPartPr/>
                <p14:nvPr/>
              </p14:nvContentPartPr>
              <p14:xfrm>
                <a:off x="5507601" y="2124416"/>
                <a:ext cx="251640" cy="7128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4DBE8008-5C28-2223-21A6-AA17FE25EC4B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5498961" y="2115416"/>
                  <a:ext cx="269280" cy="8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5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0F7EEAC4-1117-C03C-D470-CFB49354A88A}"/>
                    </a:ext>
                  </a:extLst>
                </p14:cNvPr>
                <p14:cNvContentPartPr/>
                <p14:nvPr/>
              </p14:nvContentPartPr>
              <p14:xfrm>
                <a:off x="5532801" y="2473976"/>
                <a:ext cx="199440" cy="12996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0F7EEAC4-1117-C03C-D470-CFB49354A88A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5523801" y="2464976"/>
                  <a:ext cx="217080" cy="14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7">
              <p14:nvContentPartPr>
                <p14:cNvPr id="80" name="Ink 79">
                  <a:extLst>
                    <a:ext uri="{FF2B5EF4-FFF2-40B4-BE49-F238E27FC236}">
                      <a16:creationId xmlns:a16="http://schemas.microsoft.com/office/drawing/2014/main" id="{9850AA69-34CD-DA38-47D4-EFE81EB0963A}"/>
                    </a:ext>
                  </a:extLst>
                </p14:cNvPr>
                <p14:cNvContentPartPr/>
                <p14:nvPr/>
              </p14:nvContentPartPr>
              <p14:xfrm>
                <a:off x="4254801" y="2633456"/>
                <a:ext cx="524160" cy="227520"/>
              </p14:xfrm>
            </p:contentPart>
          </mc:Choice>
          <mc:Fallback xmlns="">
            <p:pic>
              <p:nvPicPr>
                <p:cNvPr id="80" name="Ink 79">
                  <a:extLst>
                    <a:ext uri="{FF2B5EF4-FFF2-40B4-BE49-F238E27FC236}">
                      <a16:creationId xmlns:a16="http://schemas.microsoft.com/office/drawing/2014/main" id="{9850AA69-34CD-DA38-47D4-EFE81EB0963A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4246161" y="2624816"/>
                  <a:ext cx="541800" cy="24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9">
              <p14:nvContentPartPr>
                <p14:cNvPr id="81" name="Ink 80">
                  <a:extLst>
                    <a:ext uri="{FF2B5EF4-FFF2-40B4-BE49-F238E27FC236}">
                      <a16:creationId xmlns:a16="http://schemas.microsoft.com/office/drawing/2014/main" id="{01FCD3B8-BB0A-4A5E-C1AF-3CA5A64D519F}"/>
                    </a:ext>
                  </a:extLst>
                </p14:cNvPr>
                <p14:cNvContentPartPr/>
                <p14:nvPr/>
              </p14:nvContentPartPr>
              <p14:xfrm>
                <a:off x="4832241" y="2533376"/>
                <a:ext cx="457560" cy="473760"/>
              </p14:xfrm>
            </p:contentPart>
          </mc:Choice>
          <mc:Fallback xmlns="">
            <p:pic>
              <p:nvPicPr>
                <p:cNvPr id="81" name="Ink 80">
                  <a:extLst>
                    <a:ext uri="{FF2B5EF4-FFF2-40B4-BE49-F238E27FC236}">
                      <a16:creationId xmlns:a16="http://schemas.microsoft.com/office/drawing/2014/main" id="{01FCD3B8-BB0A-4A5E-C1AF-3CA5A64D519F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4823241" y="2524736"/>
                  <a:ext cx="475200" cy="49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1">
              <p14:nvContentPartPr>
                <p14:cNvPr id="82" name="Ink 81">
                  <a:extLst>
                    <a:ext uri="{FF2B5EF4-FFF2-40B4-BE49-F238E27FC236}">
                      <a16:creationId xmlns:a16="http://schemas.microsoft.com/office/drawing/2014/main" id="{545B9941-C6C3-5905-3A55-7D8DDB6FEC26}"/>
                    </a:ext>
                  </a:extLst>
                </p14:cNvPr>
                <p14:cNvContentPartPr/>
                <p14:nvPr/>
              </p14:nvContentPartPr>
              <p14:xfrm>
                <a:off x="5163801" y="2614376"/>
                <a:ext cx="172440" cy="84960"/>
              </p14:xfrm>
            </p:contentPart>
          </mc:Choice>
          <mc:Fallback xmlns="">
            <p:pic>
              <p:nvPicPr>
                <p:cNvPr id="82" name="Ink 81">
                  <a:extLst>
                    <a:ext uri="{FF2B5EF4-FFF2-40B4-BE49-F238E27FC236}">
                      <a16:creationId xmlns:a16="http://schemas.microsoft.com/office/drawing/2014/main" id="{545B9941-C6C3-5905-3A55-7D8DDB6FEC26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5155161" y="2605376"/>
                  <a:ext cx="190080" cy="10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3">
              <p14:nvContentPartPr>
                <p14:cNvPr id="83" name="Ink 82">
                  <a:extLst>
                    <a:ext uri="{FF2B5EF4-FFF2-40B4-BE49-F238E27FC236}">
                      <a16:creationId xmlns:a16="http://schemas.microsoft.com/office/drawing/2014/main" id="{19B7682B-BFE8-32F5-8A67-1AF9A1CDD2C0}"/>
                    </a:ext>
                  </a:extLst>
                </p14:cNvPr>
                <p14:cNvContentPartPr/>
                <p14:nvPr/>
              </p14:nvContentPartPr>
              <p14:xfrm>
                <a:off x="5330841" y="2529416"/>
                <a:ext cx="118800" cy="137880"/>
              </p14:xfrm>
            </p:contentPart>
          </mc:Choice>
          <mc:Fallback xmlns="">
            <p:pic>
              <p:nvPicPr>
                <p:cNvPr id="83" name="Ink 82">
                  <a:extLst>
                    <a:ext uri="{FF2B5EF4-FFF2-40B4-BE49-F238E27FC236}">
                      <a16:creationId xmlns:a16="http://schemas.microsoft.com/office/drawing/2014/main" id="{19B7682B-BFE8-32F5-8A67-1AF9A1CDD2C0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5322201" y="2520776"/>
                  <a:ext cx="136440" cy="15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5">
              <p14:nvContentPartPr>
                <p14:cNvPr id="85" name="Ink 84">
                  <a:extLst>
                    <a:ext uri="{FF2B5EF4-FFF2-40B4-BE49-F238E27FC236}">
                      <a16:creationId xmlns:a16="http://schemas.microsoft.com/office/drawing/2014/main" id="{66CE42BA-E664-4F0E-5B4E-390942E137A2}"/>
                    </a:ext>
                  </a:extLst>
                </p14:cNvPr>
                <p14:cNvContentPartPr/>
                <p14:nvPr/>
              </p14:nvContentPartPr>
              <p14:xfrm>
                <a:off x="4925481" y="2852696"/>
                <a:ext cx="517320" cy="373320"/>
              </p14:xfrm>
            </p:contentPart>
          </mc:Choice>
          <mc:Fallback xmlns="">
            <p:pic>
              <p:nvPicPr>
                <p:cNvPr id="85" name="Ink 84">
                  <a:extLst>
                    <a:ext uri="{FF2B5EF4-FFF2-40B4-BE49-F238E27FC236}">
                      <a16:creationId xmlns:a16="http://schemas.microsoft.com/office/drawing/2014/main" id="{66CE42BA-E664-4F0E-5B4E-390942E137A2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4916841" y="2843696"/>
                  <a:ext cx="534960" cy="39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7">
              <p14:nvContentPartPr>
                <p14:cNvPr id="77" name="Ink 76">
                  <a:extLst>
                    <a:ext uri="{FF2B5EF4-FFF2-40B4-BE49-F238E27FC236}">
                      <a16:creationId xmlns:a16="http://schemas.microsoft.com/office/drawing/2014/main" id="{8536F737-2140-B390-D667-35CF0504CE15}"/>
                    </a:ext>
                  </a:extLst>
                </p14:cNvPr>
                <p14:cNvContentPartPr/>
                <p14:nvPr/>
              </p14:nvContentPartPr>
              <p14:xfrm>
                <a:off x="4128081" y="1261856"/>
                <a:ext cx="75600" cy="1132560"/>
              </p14:xfrm>
            </p:contentPart>
          </mc:Choice>
          <mc:Fallback xmlns="">
            <p:pic>
              <p:nvPicPr>
                <p:cNvPr id="77" name="Ink 76">
                  <a:extLst>
                    <a:ext uri="{FF2B5EF4-FFF2-40B4-BE49-F238E27FC236}">
                      <a16:creationId xmlns:a16="http://schemas.microsoft.com/office/drawing/2014/main" id="{8536F737-2140-B390-D667-35CF0504CE15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4119441" y="1252856"/>
                  <a:ext cx="93240" cy="115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9">
              <p14:nvContentPartPr>
                <p14:cNvPr id="78" name="Ink 77">
                  <a:extLst>
                    <a:ext uri="{FF2B5EF4-FFF2-40B4-BE49-F238E27FC236}">
                      <a16:creationId xmlns:a16="http://schemas.microsoft.com/office/drawing/2014/main" id="{4A09197E-6780-B367-1BE1-E7C18D8A7125}"/>
                    </a:ext>
                  </a:extLst>
                </p14:cNvPr>
                <p14:cNvContentPartPr/>
                <p14:nvPr/>
              </p14:nvContentPartPr>
              <p14:xfrm>
                <a:off x="4078761" y="2208296"/>
                <a:ext cx="183960" cy="197640"/>
              </p14:xfrm>
            </p:contentPart>
          </mc:Choice>
          <mc:Fallback xmlns="">
            <p:pic>
              <p:nvPicPr>
                <p:cNvPr id="78" name="Ink 77">
                  <a:extLst>
                    <a:ext uri="{FF2B5EF4-FFF2-40B4-BE49-F238E27FC236}">
                      <a16:creationId xmlns:a16="http://schemas.microsoft.com/office/drawing/2014/main" id="{4A09197E-6780-B367-1BE1-E7C18D8A7125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4070121" y="2199656"/>
                  <a:ext cx="201600" cy="21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1">
              <p14:nvContentPartPr>
                <p14:cNvPr id="89" name="Ink 88">
                  <a:extLst>
                    <a:ext uri="{FF2B5EF4-FFF2-40B4-BE49-F238E27FC236}">
                      <a16:creationId xmlns:a16="http://schemas.microsoft.com/office/drawing/2014/main" id="{AF178DD2-CD45-5A76-CE17-DCD5E3379D99}"/>
                    </a:ext>
                  </a:extLst>
                </p14:cNvPr>
                <p14:cNvContentPartPr/>
                <p14:nvPr/>
              </p14:nvContentPartPr>
              <p14:xfrm>
                <a:off x="5183961" y="3228176"/>
                <a:ext cx="129960" cy="155520"/>
              </p14:xfrm>
            </p:contentPart>
          </mc:Choice>
          <mc:Fallback xmlns="">
            <p:pic>
              <p:nvPicPr>
                <p:cNvPr id="89" name="Ink 88">
                  <a:extLst>
                    <a:ext uri="{FF2B5EF4-FFF2-40B4-BE49-F238E27FC236}">
                      <a16:creationId xmlns:a16="http://schemas.microsoft.com/office/drawing/2014/main" id="{AF178DD2-CD45-5A76-CE17-DCD5E3379D99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5175321" y="3219176"/>
                  <a:ext cx="147600" cy="17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3">
              <p14:nvContentPartPr>
                <p14:cNvPr id="90" name="Ink 89">
                  <a:extLst>
                    <a:ext uri="{FF2B5EF4-FFF2-40B4-BE49-F238E27FC236}">
                      <a16:creationId xmlns:a16="http://schemas.microsoft.com/office/drawing/2014/main" id="{1F8C6B5D-56C8-441F-15CF-4325CE756828}"/>
                    </a:ext>
                  </a:extLst>
                </p14:cNvPr>
                <p14:cNvContentPartPr/>
                <p14:nvPr/>
              </p14:nvContentPartPr>
              <p14:xfrm>
                <a:off x="5230041" y="3313856"/>
                <a:ext cx="96120" cy="90360"/>
              </p14:xfrm>
            </p:contentPart>
          </mc:Choice>
          <mc:Fallback xmlns="">
            <p:pic>
              <p:nvPicPr>
                <p:cNvPr id="90" name="Ink 89">
                  <a:extLst>
                    <a:ext uri="{FF2B5EF4-FFF2-40B4-BE49-F238E27FC236}">
                      <a16:creationId xmlns:a16="http://schemas.microsoft.com/office/drawing/2014/main" id="{1F8C6B5D-56C8-441F-15CF-4325CE756828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5221041" y="3304856"/>
                  <a:ext cx="113760" cy="10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5">
              <p14:nvContentPartPr>
                <p14:cNvPr id="92" name="Ink 91">
                  <a:extLst>
                    <a:ext uri="{FF2B5EF4-FFF2-40B4-BE49-F238E27FC236}">
                      <a16:creationId xmlns:a16="http://schemas.microsoft.com/office/drawing/2014/main" id="{D091E1D0-437A-923C-518D-FCE899A7396C}"/>
                    </a:ext>
                  </a:extLst>
                </p14:cNvPr>
                <p14:cNvContentPartPr/>
                <p14:nvPr/>
              </p14:nvContentPartPr>
              <p14:xfrm>
                <a:off x="5323641" y="3485936"/>
                <a:ext cx="153720" cy="142200"/>
              </p14:xfrm>
            </p:contentPart>
          </mc:Choice>
          <mc:Fallback xmlns="">
            <p:pic>
              <p:nvPicPr>
                <p:cNvPr id="92" name="Ink 91">
                  <a:extLst>
                    <a:ext uri="{FF2B5EF4-FFF2-40B4-BE49-F238E27FC236}">
                      <a16:creationId xmlns:a16="http://schemas.microsoft.com/office/drawing/2014/main" id="{D091E1D0-437A-923C-518D-FCE899A7396C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5315001" y="3476936"/>
                  <a:ext cx="171360" cy="15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7">
              <p14:nvContentPartPr>
                <p14:cNvPr id="93" name="Ink 92">
                  <a:extLst>
                    <a:ext uri="{FF2B5EF4-FFF2-40B4-BE49-F238E27FC236}">
                      <a16:creationId xmlns:a16="http://schemas.microsoft.com/office/drawing/2014/main" id="{FFDEEEAF-C87C-86BE-C0CE-2EEB13F9A682}"/>
                    </a:ext>
                  </a:extLst>
                </p14:cNvPr>
                <p14:cNvContentPartPr/>
                <p14:nvPr/>
              </p14:nvContentPartPr>
              <p14:xfrm>
                <a:off x="5479161" y="3413576"/>
                <a:ext cx="113040" cy="96840"/>
              </p14:xfrm>
            </p:contentPart>
          </mc:Choice>
          <mc:Fallback xmlns="">
            <p:pic>
              <p:nvPicPr>
                <p:cNvPr id="93" name="Ink 92">
                  <a:extLst>
                    <a:ext uri="{FF2B5EF4-FFF2-40B4-BE49-F238E27FC236}">
                      <a16:creationId xmlns:a16="http://schemas.microsoft.com/office/drawing/2014/main" id="{FFDEEEAF-C87C-86BE-C0CE-2EEB13F9A682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5470161" y="3404936"/>
                  <a:ext cx="130680" cy="11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9">
              <p14:nvContentPartPr>
                <p14:cNvPr id="94" name="Ink 93">
                  <a:extLst>
                    <a:ext uri="{FF2B5EF4-FFF2-40B4-BE49-F238E27FC236}">
                      <a16:creationId xmlns:a16="http://schemas.microsoft.com/office/drawing/2014/main" id="{6C930E2E-F641-C573-9872-4E6E9BD9956F}"/>
                    </a:ext>
                  </a:extLst>
                </p14:cNvPr>
                <p14:cNvContentPartPr/>
                <p14:nvPr/>
              </p14:nvContentPartPr>
              <p14:xfrm>
                <a:off x="5653401" y="3396656"/>
                <a:ext cx="107280" cy="146160"/>
              </p14:xfrm>
            </p:contentPart>
          </mc:Choice>
          <mc:Fallback xmlns="">
            <p:pic>
              <p:nvPicPr>
                <p:cNvPr id="94" name="Ink 93">
                  <a:extLst>
                    <a:ext uri="{FF2B5EF4-FFF2-40B4-BE49-F238E27FC236}">
                      <a16:creationId xmlns:a16="http://schemas.microsoft.com/office/drawing/2014/main" id="{6C930E2E-F641-C573-9872-4E6E9BD9956F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5644401" y="3387656"/>
                  <a:ext cx="124920" cy="16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1">
              <p14:nvContentPartPr>
                <p14:cNvPr id="95" name="Ink 94">
                  <a:extLst>
                    <a:ext uri="{FF2B5EF4-FFF2-40B4-BE49-F238E27FC236}">
                      <a16:creationId xmlns:a16="http://schemas.microsoft.com/office/drawing/2014/main" id="{FF3A4CC8-2694-89BB-D200-DA08CB3567DA}"/>
                    </a:ext>
                  </a:extLst>
                </p14:cNvPr>
                <p14:cNvContentPartPr/>
                <p14:nvPr/>
              </p14:nvContentPartPr>
              <p14:xfrm>
                <a:off x="5221401" y="3188576"/>
                <a:ext cx="673560" cy="611640"/>
              </p14:xfrm>
            </p:contentPart>
          </mc:Choice>
          <mc:Fallback xmlns="">
            <p:pic>
              <p:nvPicPr>
                <p:cNvPr id="95" name="Ink 94">
                  <a:extLst>
                    <a:ext uri="{FF2B5EF4-FFF2-40B4-BE49-F238E27FC236}">
                      <a16:creationId xmlns:a16="http://schemas.microsoft.com/office/drawing/2014/main" id="{FF3A4CC8-2694-89BB-D200-DA08CB3567DA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5212401" y="3179936"/>
                  <a:ext cx="691200" cy="62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3">
              <p14:nvContentPartPr>
                <p14:cNvPr id="97" name="Ink 96">
                  <a:extLst>
                    <a:ext uri="{FF2B5EF4-FFF2-40B4-BE49-F238E27FC236}">
                      <a16:creationId xmlns:a16="http://schemas.microsoft.com/office/drawing/2014/main" id="{76A9AD73-700D-4969-C298-A51BBE2062BA}"/>
                    </a:ext>
                  </a:extLst>
                </p14:cNvPr>
                <p14:cNvContentPartPr/>
                <p14:nvPr/>
              </p14:nvContentPartPr>
              <p14:xfrm>
                <a:off x="5756721" y="3182456"/>
                <a:ext cx="147960" cy="122040"/>
              </p14:xfrm>
            </p:contentPart>
          </mc:Choice>
          <mc:Fallback xmlns="">
            <p:pic>
              <p:nvPicPr>
                <p:cNvPr id="97" name="Ink 96">
                  <a:extLst>
                    <a:ext uri="{FF2B5EF4-FFF2-40B4-BE49-F238E27FC236}">
                      <a16:creationId xmlns:a16="http://schemas.microsoft.com/office/drawing/2014/main" id="{76A9AD73-700D-4969-C298-A51BBE2062BA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5747721" y="3173456"/>
                  <a:ext cx="165600" cy="13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5">
              <p14:nvContentPartPr>
                <p14:cNvPr id="98" name="Ink 97">
                  <a:extLst>
                    <a:ext uri="{FF2B5EF4-FFF2-40B4-BE49-F238E27FC236}">
                      <a16:creationId xmlns:a16="http://schemas.microsoft.com/office/drawing/2014/main" id="{4549AF03-09F7-149D-EB3C-DCE34D73F2BF}"/>
                    </a:ext>
                  </a:extLst>
                </p14:cNvPr>
                <p14:cNvContentPartPr/>
                <p14:nvPr/>
              </p14:nvContentPartPr>
              <p14:xfrm>
                <a:off x="5813601" y="3112976"/>
                <a:ext cx="168840" cy="161280"/>
              </p14:xfrm>
            </p:contentPart>
          </mc:Choice>
          <mc:Fallback xmlns="">
            <p:pic>
              <p:nvPicPr>
                <p:cNvPr id="98" name="Ink 97">
                  <a:extLst>
                    <a:ext uri="{FF2B5EF4-FFF2-40B4-BE49-F238E27FC236}">
                      <a16:creationId xmlns:a16="http://schemas.microsoft.com/office/drawing/2014/main" id="{4549AF03-09F7-149D-EB3C-DCE34D73F2BF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5804601" y="3103976"/>
                  <a:ext cx="186480" cy="17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7">
              <p14:nvContentPartPr>
                <p14:cNvPr id="99" name="Ink 98">
                  <a:extLst>
                    <a:ext uri="{FF2B5EF4-FFF2-40B4-BE49-F238E27FC236}">
                      <a16:creationId xmlns:a16="http://schemas.microsoft.com/office/drawing/2014/main" id="{60F85088-AC62-DFFE-8785-44142124CF6B}"/>
                    </a:ext>
                  </a:extLst>
                </p14:cNvPr>
                <p14:cNvContentPartPr/>
                <p14:nvPr/>
              </p14:nvContentPartPr>
              <p14:xfrm>
                <a:off x="6114201" y="2959256"/>
                <a:ext cx="186480" cy="255240"/>
              </p14:xfrm>
            </p:contentPart>
          </mc:Choice>
          <mc:Fallback xmlns="">
            <p:pic>
              <p:nvPicPr>
                <p:cNvPr id="99" name="Ink 98">
                  <a:extLst>
                    <a:ext uri="{FF2B5EF4-FFF2-40B4-BE49-F238E27FC236}">
                      <a16:creationId xmlns:a16="http://schemas.microsoft.com/office/drawing/2014/main" id="{60F85088-AC62-DFFE-8785-44142124CF6B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6105201" y="2950256"/>
                  <a:ext cx="204120" cy="27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9">
              <p14:nvContentPartPr>
                <p14:cNvPr id="100" name="Ink 99">
                  <a:extLst>
                    <a:ext uri="{FF2B5EF4-FFF2-40B4-BE49-F238E27FC236}">
                      <a16:creationId xmlns:a16="http://schemas.microsoft.com/office/drawing/2014/main" id="{D86182AC-506F-F9FF-CBF8-28F0F7622B4D}"/>
                    </a:ext>
                  </a:extLst>
                </p14:cNvPr>
                <p14:cNvContentPartPr/>
                <p14:nvPr/>
              </p14:nvContentPartPr>
              <p14:xfrm>
                <a:off x="6152361" y="3070136"/>
                <a:ext cx="111960" cy="82080"/>
              </p14:xfrm>
            </p:contentPart>
          </mc:Choice>
          <mc:Fallback xmlns="">
            <p:pic>
              <p:nvPicPr>
                <p:cNvPr id="100" name="Ink 99">
                  <a:extLst>
                    <a:ext uri="{FF2B5EF4-FFF2-40B4-BE49-F238E27FC236}">
                      <a16:creationId xmlns:a16="http://schemas.microsoft.com/office/drawing/2014/main" id="{D86182AC-506F-F9FF-CBF8-28F0F7622B4D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6143361" y="3061496"/>
                  <a:ext cx="129600" cy="9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1">
              <p14:nvContentPartPr>
                <p14:cNvPr id="101" name="Ink 100">
                  <a:extLst>
                    <a:ext uri="{FF2B5EF4-FFF2-40B4-BE49-F238E27FC236}">
                      <a16:creationId xmlns:a16="http://schemas.microsoft.com/office/drawing/2014/main" id="{F6B4E38A-4F42-10A6-7642-0BDA14AE65B3}"/>
                    </a:ext>
                  </a:extLst>
                </p14:cNvPr>
                <p14:cNvContentPartPr/>
                <p14:nvPr/>
              </p14:nvContentPartPr>
              <p14:xfrm>
                <a:off x="6306441" y="2907056"/>
                <a:ext cx="208800" cy="151560"/>
              </p14:xfrm>
            </p:contentPart>
          </mc:Choice>
          <mc:Fallback xmlns="">
            <p:pic>
              <p:nvPicPr>
                <p:cNvPr id="101" name="Ink 100">
                  <a:extLst>
                    <a:ext uri="{FF2B5EF4-FFF2-40B4-BE49-F238E27FC236}">
                      <a16:creationId xmlns:a16="http://schemas.microsoft.com/office/drawing/2014/main" id="{F6B4E38A-4F42-10A6-7642-0BDA14AE65B3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6297801" y="2898416"/>
                  <a:ext cx="226440" cy="16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3">
              <p14:nvContentPartPr>
                <p14:cNvPr id="102" name="Ink 101">
                  <a:extLst>
                    <a:ext uri="{FF2B5EF4-FFF2-40B4-BE49-F238E27FC236}">
                      <a16:creationId xmlns:a16="http://schemas.microsoft.com/office/drawing/2014/main" id="{9ACA500A-50B2-864F-7149-23F7166791DF}"/>
                    </a:ext>
                  </a:extLst>
                </p14:cNvPr>
                <p14:cNvContentPartPr/>
                <p14:nvPr/>
              </p14:nvContentPartPr>
              <p14:xfrm>
                <a:off x="6517401" y="2804816"/>
                <a:ext cx="159120" cy="159840"/>
              </p14:xfrm>
            </p:contentPart>
          </mc:Choice>
          <mc:Fallback xmlns="">
            <p:pic>
              <p:nvPicPr>
                <p:cNvPr id="102" name="Ink 101">
                  <a:extLst>
                    <a:ext uri="{FF2B5EF4-FFF2-40B4-BE49-F238E27FC236}">
                      <a16:creationId xmlns:a16="http://schemas.microsoft.com/office/drawing/2014/main" id="{9ACA500A-50B2-864F-7149-23F7166791DF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6508401" y="2795816"/>
                  <a:ext cx="176760" cy="17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5">
              <p14:nvContentPartPr>
                <p14:cNvPr id="103" name="Ink 102">
                  <a:extLst>
                    <a:ext uri="{FF2B5EF4-FFF2-40B4-BE49-F238E27FC236}">
                      <a16:creationId xmlns:a16="http://schemas.microsoft.com/office/drawing/2014/main" id="{5E2FB723-6CF1-77F0-800E-A09E398FCD56}"/>
                    </a:ext>
                  </a:extLst>
                </p14:cNvPr>
                <p14:cNvContentPartPr/>
                <p14:nvPr/>
              </p14:nvContentPartPr>
              <p14:xfrm>
                <a:off x="6687681" y="2806256"/>
                <a:ext cx="37440" cy="54360"/>
              </p14:xfrm>
            </p:contentPart>
          </mc:Choice>
          <mc:Fallback xmlns="">
            <p:pic>
              <p:nvPicPr>
                <p:cNvPr id="103" name="Ink 102">
                  <a:extLst>
                    <a:ext uri="{FF2B5EF4-FFF2-40B4-BE49-F238E27FC236}">
                      <a16:creationId xmlns:a16="http://schemas.microsoft.com/office/drawing/2014/main" id="{5E2FB723-6CF1-77F0-800E-A09E398FCD56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6678681" y="2797256"/>
                  <a:ext cx="55080" cy="7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7">
              <p14:nvContentPartPr>
                <p14:cNvPr id="105" name="Ink 104">
                  <a:extLst>
                    <a:ext uri="{FF2B5EF4-FFF2-40B4-BE49-F238E27FC236}">
                      <a16:creationId xmlns:a16="http://schemas.microsoft.com/office/drawing/2014/main" id="{03A3A0A3-9CD4-2E0D-02EC-DC37D56B2AAD}"/>
                    </a:ext>
                  </a:extLst>
                </p14:cNvPr>
                <p14:cNvContentPartPr/>
                <p14:nvPr/>
              </p14:nvContentPartPr>
              <p14:xfrm>
                <a:off x="5078121" y="2627336"/>
                <a:ext cx="1818000" cy="1309680"/>
              </p14:xfrm>
            </p:contentPart>
          </mc:Choice>
          <mc:Fallback xmlns="">
            <p:pic>
              <p:nvPicPr>
                <p:cNvPr id="105" name="Ink 104">
                  <a:extLst>
                    <a:ext uri="{FF2B5EF4-FFF2-40B4-BE49-F238E27FC236}">
                      <a16:creationId xmlns:a16="http://schemas.microsoft.com/office/drawing/2014/main" id="{03A3A0A3-9CD4-2E0D-02EC-DC37D56B2AAD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5069121" y="2618696"/>
                  <a:ext cx="1835640" cy="13273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49">
            <p14:nvContentPartPr>
              <p14:cNvPr id="107" name="Ink 106">
                <a:extLst>
                  <a:ext uri="{FF2B5EF4-FFF2-40B4-BE49-F238E27FC236}">
                    <a16:creationId xmlns:a16="http://schemas.microsoft.com/office/drawing/2014/main" id="{4FE3E934-C3BA-CDBA-8C61-CBA7EF4B2E15}"/>
                  </a:ext>
                </a:extLst>
              </p14:cNvPr>
              <p14:cNvContentPartPr/>
              <p14:nvPr/>
            </p14:nvContentPartPr>
            <p14:xfrm>
              <a:off x="8223441" y="3121256"/>
              <a:ext cx="968400" cy="792360"/>
            </p14:xfrm>
          </p:contentPart>
        </mc:Choice>
        <mc:Fallback xmlns="">
          <p:pic>
            <p:nvPicPr>
              <p:cNvPr id="107" name="Ink 106">
                <a:extLst>
                  <a:ext uri="{FF2B5EF4-FFF2-40B4-BE49-F238E27FC236}">
                    <a16:creationId xmlns:a16="http://schemas.microsoft.com/office/drawing/2014/main" id="{4FE3E934-C3BA-CDBA-8C61-CBA7EF4B2E15}"/>
                  </a:ext>
                </a:extLst>
              </p:cNvPr>
              <p:cNvPicPr/>
              <p:nvPr/>
            </p:nvPicPr>
            <p:blipFill>
              <a:blip r:embed="rId150"/>
              <a:stretch>
                <a:fillRect/>
              </a:stretch>
            </p:blipFill>
            <p:spPr>
              <a:xfrm>
                <a:off x="8214441" y="3112256"/>
                <a:ext cx="986040" cy="81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1">
            <p14:nvContentPartPr>
              <p14:cNvPr id="109" name="Ink 108">
                <a:extLst>
                  <a:ext uri="{FF2B5EF4-FFF2-40B4-BE49-F238E27FC236}">
                    <a16:creationId xmlns:a16="http://schemas.microsoft.com/office/drawing/2014/main" id="{132A9E3E-DF68-D463-36ED-7B0419241A92}"/>
                  </a:ext>
                </a:extLst>
              </p14:cNvPr>
              <p14:cNvContentPartPr/>
              <p14:nvPr/>
            </p14:nvContentPartPr>
            <p14:xfrm>
              <a:off x="744081" y="5218616"/>
              <a:ext cx="1371960" cy="1411560"/>
            </p14:xfrm>
          </p:contentPart>
        </mc:Choice>
        <mc:Fallback xmlns="">
          <p:pic>
            <p:nvPicPr>
              <p:cNvPr id="109" name="Ink 108">
                <a:extLst>
                  <a:ext uri="{FF2B5EF4-FFF2-40B4-BE49-F238E27FC236}">
                    <a16:creationId xmlns:a16="http://schemas.microsoft.com/office/drawing/2014/main" id="{132A9E3E-DF68-D463-36ED-7B0419241A92}"/>
                  </a:ext>
                </a:extLst>
              </p:cNvPr>
              <p:cNvPicPr/>
              <p:nvPr/>
            </p:nvPicPr>
            <p:blipFill>
              <a:blip r:embed="rId152"/>
              <a:stretch>
                <a:fillRect/>
              </a:stretch>
            </p:blipFill>
            <p:spPr>
              <a:xfrm>
                <a:off x="735441" y="5209616"/>
                <a:ext cx="1389600" cy="1429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3">
            <p14:nvContentPartPr>
              <p14:cNvPr id="110" name="Ink 109">
                <a:extLst>
                  <a:ext uri="{FF2B5EF4-FFF2-40B4-BE49-F238E27FC236}">
                    <a16:creationId xmlns:a16="http://schemas.microsoft.com/office/drawing/2014/main" id="{6FFA78E3-2422-2D42-337E-915FA8C0A42F}"/>
                  </a:ext>
                </a:extLst>
              </p14:cNvPr>
              <p14:cNvContentPartPr/>
              <p14:nvPr/>
            </p14:nvContentPartPr>
            <p14:xfrm>
              <a:off x="2104161" y="4845656"/>
              <a:ext cx="1234440" cy="690840"/>
            </p14:xfrm>
          </p:contentPart>
        </mc:Choice>
        <mc:Fallback xmlns="">
          <p:pic>
            <p:nvPicPr>
              <p:cNvPr id="110" name="Ink 109">
                <a:extLst>
                  <a:ext uri="{FF2B5EF4-FFF2-40B4-BE49-F238E27FC236}">
                    <a16:creationId xmlns:a16="http://schemas.microsoft.com/office/drawing/2014/main" id="{6FFA78E3-2422-2D42-337E-915FA8C0A42F}"/>
                  </a:ext>
                </a:extLst>
              </p:cNvPr>
              <p:cNvPicPr/>
              <p:nvPr/>
            </p:nvPicPr>
            <p:blipFill>
              <a:blip r:embed="rId154"/>
              <a:stretch>
                <a:fillRect/>
              </a:stretch>
            </p:blipFill>
            <p:spPr>
              <a:xfrm>
                <a:off x="2095521" y="4837016"/>
                <a:ext cx="1252080" cy="708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5">
            <p14:nvContentPartPr>
              <p14:cNvPr id="111" name="Ink 110">
                <a:extLst>
                  <a:ext uri="{FF2B5EF4-FFF2-40B4-BE49-F238E27FC236}">
                    <a16:creationId xmlns:a16="http://schemas.microsoft.com/office/drawing/2014/main" id="{EEB3934E-593F-956A-E7FA-4F5831389EC3}"/>
                  </a:ext>
                </a:extLst>
              </p14:cNvPr>
              <p14:cNvContentPartPr/>
              <p14:nvPr/>
            </p14:nvContentPartPr>
            <p14:xfrm>
              <a:off x="2346081" y="5166776"/>
              <a:ext cx="401400" cy="419040"/>
            </p14:xfrm>
          </p:contentPart>
        </mc:Choice>
        <mc:Fallback xmlns="">
          <p:pic>
            <p:nvPicPr>
              <p:cNvPr id="111" name="Ink 110">
                <a:extLst>
                  <a:ext uri="{FF2B5EF4-FFF2-40B4-BE49-F238E27FC236}">
                    <a16:creationId xmlns:a16="http://schemas.microsoft.com/office/drawing/2014/main" id="{EEB3934E-593F-956A-E7FA-4F5831389EC3}"/>
                  </a:ext>
                </a:extLst>
              </p:cNvPr>
              <p:cNvPicPr/>
              <p:nvPr/>
            </p:nvPicPr>
            <p:blipFill>
              <a:blip r:embed="rId156"/>
              <a:stretch>
                <a:fillRect/>
              </a:stretch>
            </p:blipFill>
            <p:spPr>
              <a:xfrm>
                <a:off x="2337441" y="5157776"/>
                <a:ext cx="419040" cy="436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7">
            <p14:nvContentPartPr>
              <p14:cNvPr id="112" name="Ink 111">
                <a:extLst>
                  <a:ext uri="{FF2B5EF4-FFF2-40B4-BE49-F238E27FC236}">
                    <a16:creationId xmlns:a16="http://schemas.microsoft.com/office/drawing/2014/main" id="{D4DD4EE3-9FFA-7944-0389-9599083F9133}"/>
                  </a:ext>
                </a:extLst>
              </p14:cNvPr>
              <p14:cNvContentPartPr/>
              <p14:nvPr/>
            </p14:nvContentPartPr>
            <p14:xfrm>
              <a:off x="2403681" y="6496256"/>
              <a:ext cx="679320" cy="304560"/>
            </p14:xfrm>
          </p:contentPart>
        </mc:Choice>
        <mc:Fallback xmlns="">
          <p:pic>
            <p:nvPicPr>
              <p:cNvPr id="112" name="Ink 111">
                <a:extLst>
                  <a:ext uri="{FF2B5EF4-FFF2-40B4-BE49-F238E27FC236}">
                    <a16:creationId xmlns:a16="http://schemas.microsoft.com/office/drawing/2014/main" id="{D4DD4EE3-9FFA-7944-0389-9599083F9133}"/>
                  </a:ext>
                </a:extLst>
              </p:cNvPr>
              <p:cNvPicPr/>
              <p:nvPr/>
            </p:nvPicPr>
            <p:blipFill>
              <a:blip r:embed="rId158"/>
              <a:stretch>
                <a:fillRect/>
              </a:stretch>
            </p:blipFill>
            <p:spPr>
              <a:xfrm>
                <a:off x="2394681" y="6487256"/>
                <a:ext cx="696960" cy="322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9">
            <p14:nvContentPartPr>
              <p14:cNvPr id="113" name="Ink 112">
                <a:extLst>
                  <a:ext uri="{FF2B5EF4-FFF2-40B4-BE49-F238E27FC236}">
                    <a16:creationId xmlns:a16="http://schemas.microsoft.com/office/drawing/2014/main" id="{E52DDD3F-B49B-E3A8-05A4-A84663FC11AE}"/>
                  </a:ext>
                </a:extLst>
              </p14:cNvPr>
              <p14:cNvContentPartPr/>
              <p14:nvPr/>
            </p14:nvContentPartPr>
            <p14:xfrm>
              <a:off x="5356041" y="3961496"/>
              <a:ext cx="1679400" cy="2448720"/>
            </p14:xfrm>
          </p:contentPart>
        </mc:Choice>
        <mc:Fallback xmlns="">
          <p:pic>
            <p:nvPicPr>
              <p:cNvPr id="113" name="Ink 112">
                <a:extLst>
                  <a:ext uri="{FF2B5EF4-FFF2-40B4-BE49-F238E27FC236}">
                    <a16:creationId xmlns:a16="http://schemas.microsoft.com/office/drawing/2014/main" id="{E52DDD3F-B49B-E3A8-05A4-A84663FC11AE}"/>
                  </a:ext>
                </a:extLst>
              </p:cNvPr>
              <p:cNvPicPr/>
              <p:nvPr/>
            </p:nvPicPr>
            <p:blipFill>
              <a:blip r:embed="rId160"/>
              <a:stretch>
                <a:fillRect/>
              </a:stretch>
            </p:blipFill>
            <p:spPr>
              <a:xfrm>
                <a:off x="5347041" y="3952856"/>
                <a:ext cx="1697040" cy="2466360"/>
              </a:xfrm>
              <a:prstGeom prst="rect">
                <a:avLst/>
              </a:prstGeom>
            </p:spPr>
          </p:pic>
        </mc:Fallback>
      </mc:AlternateContent>
      <p:grpSp>
        <p:nvGrpSpPr>
          <p:cNvPr id="115" name="Group 114">
            <a:extLst>
              <a:ext uri="{FF2B5EF4-FFF2-40B4-BE49-F238E27FC236}">
                <a16:creationId xmlns:a16="http://schemas.microsoft.com/office/drawing/2014/main" id="{4BA25B70-3AC4-8C7E-6269-CB960E9828C3}"/>
              </a:ext>
            </a:extLst>
          </p:cNvPr>
          <p:cNvGrpSpPr/>
          <p:nvPr/>
        </p:nvGrpSpPr>
        <p:grpSpPr>
          <a:xfrm>
            <a:off x="7012401" y="3385856"/>
            <a:ext cx="2111760" cy="3215880"/>
            <a:chOff x="7012401" y="3385856"/>
            <a:chExt cx="2111760" cy="3215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61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A58233EB-9072-A553-2F5E-D607ED979326}"/>
                    </a:ext>
                  </a:extLst>
                </p14:cNvPr>
                <p14:cNvContentPartPr/>
                <p14:nvPr/>
              </p14:nvContentPartPr>
              <p14:xfrm>
                <a:off x="8660841" y="3385856"/>
                <a:ext cx="230400" cy="29340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A58233EB-9072-A553-2F5E-D607ED979326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8652201" y="3376856"/>
                  <a:ext cx="248040" cy="31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3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386ED468-CCF1-193A-39A0-1472E9C3641E}"/>
                    </a:ext>
                  </a:extLst>
                </p14:cNvPr>
                <p14:cNvContentPartPr/>
                <p14:nvPr/>
              </p14:nvContentPartPr>
              <p14:xfrm>
                <a:off x="8965041" y="3667376"/>
                <a:ext cx="55800" cy="17136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386ED468-CCF1-193A-39A0-1472E9C3641E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8956401" y="3658736"/>
                  <a:ext cx="73440" cy="18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5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EA72E10B-D480-7694-BD58-BC45F5F450E9}"/>
                    </a:ext>
                  </a:extLst>
                </p14:cNvPr>
                <p14:cNvContentPartPr/>
                <p14:nvPr/>
              </p14:nvContentPartPr>
              <p14:xfrm>
                <a:off x="8976561" y="3635696"/>
                <a:ext cx="147600" cy="20772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EA72E10B-D480-7694-BD58-BC45F5F450E9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8967921" y="3626696"/>
                  <a:ext cx="165240" cy="22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7">
              <p14:nvContentPartPr>
                <p14:cNvPr id="114" name="Ink 113">
                  <a:extLst>
                    <a:ext uri="{FF2B5EF4-FFF2-40B4-BE49-F238E27FC236}">
                      <a16:creationId xmlns:a16="http://schemas.microsoft.com/office/drawing/2014/main" id="{FF931BB3-4CA1-6FA5-751F-42C979E75075}"/>
                    </a:ext>
                  </a:extLst>
                </p14:cNvPr>
                <p14:cNvContentPartPr/>
                <p14:nvPr/>
              </p14:nvContentPartPr>
              <p14:xfrm>
                <a:off x="7012401" y="3714896"/>
                <a:ext cx="1549800" cy="2886840"/>
              </p14:xfrm>
            </p:contentPart>
          </mc:Choice>
          <mc:Fallback xmlns="">
            <p:pic>
              <p:nvPicPr>
                <p:cNvPr id="114" name="Ink 113">
                  <a:extLst>
                    <a:ext uri="{FF2B5EF4-FFF2-40B4-BE49-F238E27FC236}">
                      <a16:creationId xmlns:a16="http://schemas.microsoft.com/office/drawing/2014/main" id="{FF931BB3-4CA1-6FA5-751F-42C979E75075}"/>
                    </a:ext>
                  </a:extLst>
                </p:cNvPr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7003401" y="3706256"/>
                  <a:ext cx="1567440" cy="29044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69">
            <p14:nvContentPartPr>
              <p14:cNvPr id="116" name="Ink 115">
                <a:extLst>
                  <a:ext uri="{FF2B5EF4-FFF2-40B4-BE49-F238E27FC236}">
                    <a16:creationId xmlns:a16="http://schemas.microsoft.com/office/drawing/2014/main" id="{A9460BE6-E962-E121-D944-2B4279555F5A}"/>
                  </a:ext>
                </a:extLst>
              </p14:cNvPr>
              <p14:cNvContentPartPr/>
              <p14:nvPr/>
            </p14:nvContentPartPr>
            <p14:xfrm>
              <a:off x="7217601" y="4997576"/>
              <a:ext cx="1227600" cy="592920"/>
            </p14:xfrm>
          </p:contentPart>
        </mc:Choice>
        <mc:Fallback xmlns="">
          <p:pic>
            <p:nvPicPr>
              <p:cNvPr id="116" name="Ink 115">
                <a:extLst>
                  <a:ext uri="{FF2B5EF4-FFF2-40B4-BE49-F238E27FC236}">
                    <a16:creationId xmlns:a16="http://schemas.microsoft.com/office/drawing/2014/main" id="{A9460BE6-E962-E121-D944-2B4279555F5A}"/>
                  </a:ext>
                </a:extLst>
              </p:cNvPr>
              <p:cNvPicPr/>
              <p:nvPr/>
            </p:nvPicPr>
            <p:blipFill>
              <a:blip r:embed="rId170"/>
              <a:stretch>
                <a:fillRect/>
              </a:stretch>
            </p:blipFill>
            <p:spPr>
              <a:xfrm>
                <a:off x="7208601" y="4988576"/>
                <a:ext cx="1245240" cy="610560"/>
              </a:xfrm>
              <a:prstGeom prst="rect">
                <a:avLst/>
              </a:prstGeom>
            </p:spPr>
          </p:pic>
        </mc:Fallback>
      </mc:AlternateContent>
      <p:grpSp>
        <p:nvGrpSpPr>
          <p:cNvPr id="119" name="Group 118">
            <a:extLst>
              <a:ext uri="{FF2B5EF4-FFF2-40B4-BE49-F238E27FC236}">
                <a16:creationId xmlns:a16="http://schemas.microsoft.com/office/drawing/2014/main" id="{5F213FBF-258F-3110-8904-06B460B67493}"/>
              </a:ext>
            </a:extLst>
          </p:cNvPr>
          <p:cNvGrpSpPr/>
          <p:nvPr/>
        </p:nvGrpSpPr>
        <p:grpSpPr>
          <a:xfrm>
            <a:off x="10059801" y="1639496"/>
            <a:ext cx="578520" cy="584640"/>
            <a:chOff x="10059801" y="1639496"/>
            <a:chExt cx="578520" cy="584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71">
              <p14:nvContentPartPr>
                <p14:cNvPr id="117" name="Ink 116">
                  <a:extLst>
                    <a:ext uri="{FF2B5EF4-FFF2-40B4-BE49-F238E27FC236}">
                      <a16:creationId xmlns:a16="http://schemas.microsoft.com/office/drawing/2014/main" id="{6D6CAE92-1EE3-05D0-A2C8-129294E8CE69}"/>
                    </a:ext>
                  </a:extLst>
                </p14:cNvPr>
                <p14:cNvContentPartPr/>
                <p14:nvPr/>
              </p14:nvContentPartPr>
              <p14:xfrm>
                <a:off x="10059801" y="1639496"/>
                <a:ext cx="578520" cy="584640"/>
              </p14:xfrm>
            </p:contentPart>
          </mc:Choice>
          <mc:Fallback xmlns="">
            <p:pic>
              <p:nvPicPr>
                <p:cNvPr id="117" name="Ink 116">
                  <a:extLst>
                    <a:ext uri="{FF2B5EF4-FFF2-40B4-BE49-F238E27FC236}">
                      <a16:creationId xmlns:a16="http://schemas.microsoft.com/office/drawing/2014/main" id="{6D6CAE92-1EE3-05D0-A2C8-129294E8CE69}"/>
                    </a:ext>
                  </a:extLst>
                </p:cNvPr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10051161" y="1630856"/>
                  <a:ext cx="596160" cy="60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3">
              <p14:nvContentPartPr>
                <p14:cNvPr id="118" name="Ink 117">
                  <a:extLst>
                    <a:ext uri="{FF2B5EF4-FFF2-40B4-BE49-F238E27FC236}">
                      <a16:creationId xmlns:a16="http://schemas.microsoft.com/office/drawing/2014/main" id="{0E08C30E-7264-04CE-BC72-CF5BA43AA624}"/>
                    </a:ext>
                  </a:extLst>
                </p14:cNvPr>
                <p14:cNvContentPartPr/>
                <p14:nvPr/>
              </p14:nvContentPartPr>
              <p14:xfrm>
                <a:off x="10510161" y="1931456"/>
                <a:ext cx="20160" cy="7920"/>
              </p14:xfrm>
            </p:contentPart>
          </mc:Choice>
          <mc:Fallback xmlns="">
            <p:pic>
              <p:nvPicPr>
                <p:cNvPr id="118" name="Ink 117">
                  <a:extLst>
                    <a:ext uri="{FF2B5EF4-FFF2-40B4-BE49-F238E27FC236}">
                      <a16:creationId xmlns:a16="http://schemas.microsoft.com/office/drawing/2014/main" id="{0E08C30E-7264-04CE-BC72-CF5BA43AA624}"/>
                    </a:ext>
                  </a:extLst>
                </p:cNvPr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10501161" y="1922816"/>
                  <a:ext cx="37800" cy="255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96524439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A close up of a map&#10;&#10;Description generated with high confidence">
            <a:extLst>
              <a:ext uri="{FF2B5EF4-FFF2-40B4-BE49-F238E27FC236}">
                <a16:creationId xmlns:a16="http://schemas.microsoft.com/office/drawing/2014/main" id="{082940FB-6883-4660-8C32-6BCE82B8C5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460" y="3923980"/>
            <a:ext cx="4707551" cy="1864116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0835C839-76DA-3E95-F98D-EDD0F7D0840B}"/>
              </a:ext>
            </a:extLst>
          </p:cNvPr>
          <p:cNvGrpSpPr/>
          <p:nvPr/>
        </p:nvGrpSpPr>
        <p:grpSpPr>
          <a:xfrm>
            <a:off x="445460" y="1121517"/>
            <a:ext cx="5319356" cy="1650546"/>
            <a:chOff x="107860" y="880069"/>
            <a:chExt cx="5319356" cy="1650546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4"/>
            <a:srcRect l="-290" t="6115" r="290" b="2565"/>
            <a:stretch/>
          </p:blipFill>
          <p:spPr>
            <a:xfrm>
              <a:off x="107860" y="880069"/>
              <a:ext cx="5319356" cy="1479895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1279802" y="2293703"/>
              <a:ext cx="2537060" cy="2369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829889"/>
              <a:r>
                <a:rPr lang="en-US" sz="1195" b="1" dirty="0">
                  <a:solidFill>
                    <a:srgbClr val="002060"/>
                  </a:solidFill>
                  <a:latin typeface="Symbol" panose="05050102010706020507" pitchFamily="18" charset="2"/>
                  <a:ea typeface="Symbol" charset="2"/>
                  <a:cs typeface="Symbol" charset="2"/>
                </a:rPr>
                <a:t>a</a:t>
              </a:r>
              <a:r>
                <a:rPr lang="en-US" sz="1195" b="1" dirty="0">
                  <a:solidFill>
                    <a:srgbClr val="002060"/>
                  </a:solidFill>
                  <a:latin typeface="Calibri" panose="020F0502020204030204" pitchFamily="34" charset="0"/>
                  <a:ea typeface="Comic Sans MS" charset="0"/>
                  <a:cs typeface="Calibri" panose="020F0502020204030204" pitchFamily="34" charset="0"/>
                </a:rPr>
                <a:t>-1,4- </a:t>
              </a:r>
              <a:r>
                <a:rPr lang="en-US" sz="1195" b="1" dirty="0" err="1">
                  <a:solidFill>
                    <a:srgbClr val="002060"/>
                  </a:solidFill>
                  <a:latin typeface="Calibri" panose="020F0502020204030204" pitchFamily="34" charset="0"/>
                  <a:ea typeface="Comic Sans MS" charset="0"/>
                  <a:cs typeface="Calibri" panose="020F0502020204030204" pitchFamily="34" charset="0"/>
                </a:rPr>
                <a:t>glycosidic</a:t>
              </a:r>
              <a:r>
                <a:rPr lang="en-US" sz="1195" b="1" dirty="0">
                  <a:solidFill>
                    <a:srgbClr val="002060"/>
                  </a:solidFill>
                  <a:latin typeface="Calibri" panose="020F0502020204030204" pitchFamily="34" charset="0"/>
                  <a:ea typeface="Comic Sans MS" charset="0"/>
                  <a:cs typeface="Calibri" panose="020F0502020204030204" pitchFamily="34" charset="0"/>
                </a:rPr>
                <a:t> linkage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E0709DB-A3B3-4DD6-8AC3-8208E2EDFC0A}"/>
                </a:ext>
              </a:extLst>
            </p:cNvPr>
            <p:cNvSpPr/>
            <p:nvPr/>
          </p:nvSpPr>
          <p:spPr>
            <a:xfrm>
              <a:off x="204619" y="905266"/>
              <a:ext cx="3085574" cy="558484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829889"/>
              <a:endParaRPr lang="en-US" sz="1076" dirty="0">
                <a:solidFill>
                  <a:prstClr val="black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C73E98C0-B0F7-488B-ACAD-8E69222AB356}"/>
                </a:ext>
              </a:extLst>
            </p:cNvPr>
            <p:cNvCxnSpPr/>
            <p:nvPr/>
          </p:nvCxnSpPr>
          <p:spPr>
            <a:xfrm flipH="1" flipV="1">
              <a:off x="1567077" y="2120912"/>
              <a:ext cx="305816" cy="264248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F75704E6-9221-4322-A7ED-717AA4D6FEB4}"/>
                </a:ext>
              </a:extLst>
            </p:cNvPr>
            <p:cNvCxnSpPr/>
            <p:nvPr/>
          </p:nvCxnSpPr>
          <p:spPr>
            <a:xfrm flipH="1" flipV="1">
              <a:off x="1704170" y="2034830"/>
              <a:ext cx="194034" cy="35033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E926A416-67D9-439F-A94A-F3C746B700E7}"/>
                </a:ext>
              </a:extLst>
            </p:cNvPr>
            <p:cNvCxnSpPr/>
            <p:nvPr/>
          </p:nvCxnSpPr>
          <p:spPr>
            <a:xfrm flipH="1" flipV="1">
              <a:off x="1818058" y="1959247"/>
              <a:ext cx="101236" cy="384529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62E0954-16C4-445B-A659-3F5D54374670}"/>
                </a:ext>
              </a:extLst>
            </p:cNvPr>
            <p:cNvSpPr/>
            <p:nvPr/>
          </p:nvSpPr>
          <p:spPr>
            <a:xfrm>
              <a:off x="786721" y="1975756"/>
              <a:ext cx="516723" cy="1052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29889"/>
              <a:endParaRPr lang="en-US" sz="1076" dirty="0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FC6E5C0E-3C78-4953-A6FF-657AE400EAA8}"/>
                </a:ext>
              </a:extLst>
            </p:cNvPr>
            <p:cNvCxnSpPr/>
            <p:nvPr/>
          </p:nvCxnSpPr>
          <p:spPr>
            <a:xfrm flipV="1">
              <a:off x="1320318" y="1847534"/>
              <a:ext cx="459778" cy="187296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400A3AC-DD6C-4CCC-99E4-F0ABCBA40C19}"/>
              </a:ext>
            </a:extLst>
          </p:cNvPr>
          <p:cNvSpPr/>
          <p:nvPr/>
        </p:nvSpPr>
        <p:spPr>
          <a:xfrm>
            <a:off x="72885" y="2093558"/>
            <a:ext cx="1741860" cy="460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29889"/>
            <a:r>
              <a:rPr lang="en-US" sz="1195" b="1" dirty="0">
                <a:solidFill>
                  <a:srgbClr val="002060"/>
                </a:solidFill>
                <a:latin typeface="Calibri" panose="020F0502020204030204" pitchFamily="34" charset="0"/>
                <a:ea typeface="Symbol" charset="2"/>
                <a:cs typeface="Symbol" charset="2"/>
              </a:rPr>
              <a:t>Branch point</a:t>
            </a:r>
          </a:p>
          <a:p>
            <a:pPr algn="ctr" defTabSz="829889"/>
            <a:r>
              <a:rPr lang="en-US" sz="1195" b="1" dirty="0">
                <a:solidFill>
                  <a:srgbClr val="002060"/>
                </a:solidFill>
                <a:latin typeface="Symbol" panose="05050102010706020507" pitchFamily="18" charset="2"/>
                <a:ea typeface="Symbol" charset="2"/>
                <a:cs typeface="Symbol" charset="2"/>
              </a:rPr>
              <a:t>a</a:t>
            </a:r>
            <a:r>
              <a:rPr lang="en-US" sz="1195" b="1" dirty="0">
                <a:solidFill>
                  <a:srgbClr val="002060"/>
                </a:solidFill>
                <a:latin typeface="Calibri" panose="020F0502020204030204" pitchFamily="34" charset="0"/>
                <a:ea typeface="Comic Sans MS" charset="0"/>
                <a:cs typeface="Calibri" panose="020F0502020204030204" pitchFamily="34" charset="0"/>
              </a:rPr>
              <a:t>-1,6- </a:t>
            </a:r>
            <a:r>
              <a:rPr lang="en-US" sz="1195" b="1" dirty="0" err="1">
                <a:solidFill>
                  <a:srgbClr val="002060"/>
                </a:solidFill>
                <a:latin typeface="Calibri" panose="020F0502020204030204" pitchFamily="34" charset="0"/>
                <a:ea typeface="Comic Sans MS" charset="0"/>
                <a:cs typeface="Calibri" panose="020F0502020204030204" pitchFamily="34" charset="0"/>
              </a:rPr>
              <a:t>glycosidic</a:t>
            </a:r>
            <a:r>
              <a:rPr lang="en-US" sz="1195" b="1" dirty="0">
                <a:solidFill>
                  <a:srgbClr val="002060"/>
                </a:solidFill>
                <a:latin typeface="Calibri" panose="020F0502020204030204" pitchFamily="34" charset="0"/>
                <a:ea typeface="Comic Sans MS" charset="0"/>
                <a:cs typeface="Calibri" panose="020F0502020204030204" pitchFamily="34" charset="0"/>
              </a:rPr>
              <a:t> linkage</a:t>
            </a:r>
          </a:p>
        </p:txBody>
      </p:sp>
      <p:sp>
        <p:nvSpPr>
          <p:cNvPr id="3" name="Rectangle 2"/>
          <p:cNvSpPr/>
          <p:nvPr/>
        </p:nvSpPr>
        <p:spPr>
          <a:xfrm>
            <a:off x="161131" y="482182"/>
            <a:ext cx="44552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29889"/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  <a:ea typeface="Comic Sans MS" charset="0"/>
                <a:cs typeface="Calibri" panose="020F0502020204030204" pitchFamily="34" charset="0"/>
              </a:rPr>
              <a:t>Glycogen and is made entirely of glucose units and is used for glucose storage.</a:t>
            </a:r>
            <a:endParaRPr lang="en-US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A19C186-A137-4D37-A64E-F3B609DA8776}"/>
              </a:ext>
            </a:extLst>
          </p:cNvPr>
          <p:cNvSpPr txBox="1">
            <a:spLocks/>
          </p:cNvSpPr>
          <p:nvPr/>
        </p:nvSpPr>
        <p:spPr>
          <a:xfrm>
            <a:off x="1794938" y="110328"/>
            <a:ext cx="9357024" cy="45125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14944"/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omic Sans MS" charset="0"/>
              </a:rPr>
              <a:t>Polysaccharides</a:t>
            </a: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omic Sans MS" charset="0"/>
                <a:cs typeface="Calibri" panose="020F0502020204030204" pitchFamily="34" charset="0"/>
              </a:rPr>
              <a:t> as Energy Storage – Glycogen Storage Disease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4E3CE043-C37D-7F03-3432-3CCBFD9763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29CBD-7ACD-44E4-8274-5B0B30AAF28B}" type="datetime1">
              <a:rPr lang="en-US" smtClean="0"/>
              <a:t>8/20/2023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679E721-7170-F0B5-FEE2-4FD2B6219E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 &amp; D - </a:t>
            </a:r>
            <a:r>
              <a:rPr lang="en-US" dirty="0" err="1"/>
              <a:t>Lec</a:t>
            </a:r>
            <a:r>
              <a:rPr lang="en-US" dirty="0"/>
              <a:t> 2 - Fall 2023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803F768-74FC-5AB5-0131-A46F6237D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38</a:t>
            </a:fld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5E68257-6943-907E-729C-A613324FA5DD}"/>
              </a:ext>
            </a:extLst>
          </p:cNvPr>
          <p:cNvSpPr txBox="1"/>
          <p:nvPr/>
        </p:nvSpPr>
        <p:spPr>
          <a:xfrm>
            <a:off x="6049144" y="666848"/>
            <a:ext cx="606997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Glycogen Levels are regulated by hormones secreted due to blood glucose levels.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Glucagon – low blood sugar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Insulin – high blood sugar</a:t>
            </a:r>
          </a:p>
          <a:p>
            <a:r>
              <a:rPr lang="en-US" dirty="0"/>
              <a:t>Two enzymes degrade or synthesize glycogen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Glycogen phosphorylase – releases glucose from glycogen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Glycogen synthase – stores glucose in glycogen</a:t>
            </a:r>
          </a:p>
        </p:txBody>
      </p: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A5990D0A-DA5D-81C1-5B3B-99587A879E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6848992"/>
              </p:ext>
            </p:extLst>
          </p:nvPr>
        </p:nvGraphicFramePr>
        <p:xfrm>
          <a:off x="5718315" y="2921710"/>
          <a:ext cx="6400800" cy="284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DLDrawObject Class" r:id="rId5" imgW="7495121" imgH="3314306" progId="MDLDrawOLE.MDLDrawObject.1">
                  <p:embed/>
                </p:oleObj>
              </mc:Choice>
              <mc:Fallback>
                <p:oleObj name="MDLDrawObject Class" r:id="rId5" imgW="7495121" imgH="3314306" progId="MDLDrawOLE.MDLDrawObject.1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789BB299-3E87-4329-A4F4-839946A03E3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8315" y="2921710"/>
                        <a:ext cx="6400800" cy="2847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156B7F8E-A0C0-B49B-8CEA-4FBA6FF61477}"/>
                  </a:ext>
                </a:extLst>
              </p14:cNvPr>
              <p14:cNvContentPartPr/>
              <p14:nvPr/>
            </p14:nvContentPartPr>
            <p14:xfrm>
              <a:off x="201784" y="439256"/>
              <a:ext cx="1070280" cy="40968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156B7F8E-A0C0-B49B-8CEA-4FBA6FF61477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93144" y="430616"/>
                <a:ext cx="1087920" cy="427320"/>
              </a:xfrm>
              <a:prstGeom prst="rect">
                <a:avLst/>
              </a:prstGeom>
            </p:spPr>
          </p:pic>
        </mc:Fallback>
      </mc:AlternateContent>
      <p:grpSp>
        <p:nvGrpSpPr>
          <p:cNvPr id="41" name="Group 40">
            <a:extLst>
              <a:ext uri="{FF2B5EF4-FFF2-40B4-BE49-F238E27FC236}">
                <a16:creationId xmlns:a16="http://schemas.microsoft.com/office/drawing/2014/main" id="{5E91AD12-3E3A-0883-6F66-BE6B5A71B55C}"/>
              </a:ext>
            </a:extLst>
          </p:cNvPr>
          <p:cNvGrpSpPr/>
          <p:nvPr/>
        </p:nvGrpSpPr>
        <p:grpSpPr>
          <a:xfrm>
            <a:off x="2702344" y="1564976"/>
            <a:ext cx="2421720" cy="3095640"/>
            <a:chOff x="2702344" y="1564976"/>
            <a:chExt cx="2421720" cy="3095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EAE012A1-C859-EE9C-80C7-352EE78C5AB2}"/>
                    </a:ext>
                  </a:extLst>
                </p14:cNvPr>
                <p14:cNvContentPartPr/>
                <p14:nvPr/>
              </p14:nvContentPartPr>
              <p14:xfrm>
                <a:off x="2702344" y="3374696"/>
                <a:ext cx="240480" cy="32328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EAE012A1-C859-EE9C-80C7-352EE78C5AB2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2693344" y="3366056"/>
                  <a:ext cx="258120" cy="34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2F3A939A-7AC5-9118-7F30-7B757885224A}"/>
                    </a:ext>
                  </a:extLst>
                </p14:cNvPr>
                <p14:cNvContentPartPr/>
                <p14:nvPr/>
              </p14:nvContentPartPr>
              <p14:xfrm>
                <a:off x="2870824" y="3434096"/>
                <a:ext cx="6840" cy="324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2F3A939A-7AC5-9118-7F30-7B757885224A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2861824" y="3425456"/>
                  <a:ext cx="24480" cy="2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8CC44F13-8DF6-7B08-0B95-ED8BA58833CA}"/>
                    </a:ext>
                  </a:extLst>
                </p14:cNvPr>
                <p14:cNvContentPartPr/>
                <p14:nvPr/>
              </p14:nvContentPartPr>
              <p14:xfrm>
                <a:off x="2978824" y="3314936"/>
                <a:ext cx="412920" cy="21024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8CC44F13-8DF6-7B08-0B95-ED8BA58833CA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2969824" y="3306296"/>
                  <a:ext cx="430560" cy="22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FFEE9A3D-8F57-C22C-5B93-B739EAD6F273}"/>
                    </a:ext>
                  </a:extLst>
                </p14:cNvPr>
                <p14:cNvContentPartPr/>
                <p14:nvPr/>
              </p14:nvContentPartPr>
              <p14:xfrm>
                <a:off x="3782344" y="3105056"/>
                <a:ext cx="167760" cy="15732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FFEE9A3D-8F57-C22C-5B93-B739EAD6F273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3773704" y="3096056"/>
                  <a:ext cx="185400" cy="17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6AE9E195-9012-000C-8C42-7BB1538144BB}"/>
                    </a:ext>
                  </a:extLst>
                </p14:cNvPr>
                <p14:cNvContentPartPr/>
                <p14:nvPr/>
              </p14:nvContentPartPr>
              <p14:xfrm>
                <a:off x="3943264" y="2994536"/>
                <a:ext cx="115920" cy="17640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6AE9E195-9012-000C-8C42-7BB1538144BB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3934624" y="2985536"/>
                  <a:ext cx="133560" cy="19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A2970A5F-EBC9-2986-1B64-51B3B53CC093}"/>
                    </a:ext>
                  </a:extLst>
                </p14:cNvPr>
                <p14:cNvContentPartPr/>
                <p14:nvPr/>
              </p14:nvContentPartPr>
              <p14:xfrm>
                <a:off x="4078264" y="2926856"/>
                <a:ext cx="234720" cy="18720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A2970A5F-EBC9-2986-1B64-51B3B53CC093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4069264" y="2918216"/>
                  <a:ext cx="252360" cy="20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729C96DF-403D-1252-06EF-B577C3DB8966}"/>
                    </a:ext>
                  </a:extLst>
                </p14:cNvPr>
                <p14:cNvContentPartPr/>
                <p14:nvPr/>
              </p14:nvContentPartPr>
              <p14:xfrm>
                <a:off x="4324864" y="2843696"/>
                <a:ext cx="90000" cy="12060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729C96DF-403D-1252-06EF-B577C3DB8966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4315864" y="2834696"/>
                  <a:ext cx="107640" cy="13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CB634606-BC79-A73B-01B3-77C06237A619}"/>
                    </a:ext>
                  </a:extLst>
                </p14:cNvPr>
                <p14:cNvContentPartPr/>
                <p14:nvPr/>
              </p14:nvContentPartPr>
              <p14:xfrm>
                <a:off x="4467424" y="2736416"/>
                <a:ext cx="100800" cy="27576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CB634606-BC79-A73B-01B3-77C06237A619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4458424" y="2727416"/>
                  <a:ext cx="118440" cy="29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E0CD6D9C-42C8-F672-B180-763D1D8C2C06}"/>
                    </a:ext>
                  </a:extLst>
                </p14:cNvPr>
                <p14:cNvContentPartPr/>
                <p14:nvPr/>
              </p14:nvContentPartPr>
              <p14:xfrm>
                <a:off x="4190944" y="3457136"/>
                <a:ext cx="104400" cy="19044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E0CD6D9C-42C8-F672-B180-763D1D8C2C06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4181944" y="3448136"/>
                  <a:ext cx="122040" cy="20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523FF2BB-ABE1-0253-E51D-AB3A47B1B7DC}"/>
                    </a:ext>
                  </a:extLst>
                </p14:cNvPr>
                <p14:cNvContentPartPr/>
                <p14:nvPr/>
              </p14:nvContentPartPr>
              <p14:xfrm>
                <a:off x="4135864" y="3405656"/>
                <a:ext cx="137520" cy="11664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523FF2BB-ABE1-0253-E51D-AB3A47B1B7DC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4126864" y="3396656"/>
                  <a:ext cx="155160" cy="13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C8752620-40A7-D00C-CECE-DC11B1ACB798}"/>
                    </a:ext>
                  </a:extLst>
                </p14:cNvPr>
                <p14:cNvContentPartPr/>
                <p14:nvPr/>
              </p14:nvContentPartPr>
              <p14:xfrm>
                <a:off x="4333504" y="3379016"/>
                <a:ext cx="102600" cy="7524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C8752620-40A7-D00C-CECE-DC11B1ACB798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4324864" y="3370016"/>
                  <a:ext cx="120240" cy="9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50C8D45A-3B06-F035-275E-03FD5F13965E}"/>
                    </a:ext>
                  </a:extLst>
                </p14:cNvPr>
                <p14:cNvContentPartPr/>
                <p14:nvPr/>
              </p14:nvContentPartPr>
              <p14:xfrm>
                <a:off x="4387864" y="3232136"/>
                <a:ext cx="140040" cy="16416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50C8D45A-3B06-F035-275E-03FD5F13965E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4378864" y="3223496"/>
                  <a:ext cx="157680" cy="18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B77584DA-4FBC-0DC0-B9FA-1F77DE402F84}"/>
                    </a:ext>
                  </a:extLst>
                </p14:cNvPr>
                <p14:cNvContentPartPr/>
                <p14:nvPr/>
              </p14:nvContentPartPr>
              <p14:xfrm>
                <a:off x="4525744" y="3297296"/>
                <a:ext cx="180000" cy="21636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B77584DA-4FBC-0DC0-B9FA-1F77DE402F84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4517104" y="3288656"/>
                  <a:ext cx="197640" cy="23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0B62E394-438A-9D07-79BC-066E7048938F}"/>
                    </a:ext>
                  </a:extLst>
                </p14:cNvPr>
                <p14:cNvContentPartPr/>
                <p14:nvPr/>
              </p14:nvContentPartPr>
              <p14:xfrm>
                <a:off x="4677664" y="3105056"/>
                <a:ext cx="446400" cy="19224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0B62E394-438A-9D07-79BC-066E7048938F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4668664" y="3096056"/>
                  <a:ext cx="464040" cy="20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718523E4-BF6F-0AF0-0749-E44B721F5992}"/>
                    </a:ext>
                  </a:extLst>
                </p14:cNvPr>
                <p14:cNvContentPartPr/>
                <p14:nvPr/>
              </p14:nvContentPartPr>
              <p14:xfrm>
                <a:off x="3502984" y="1564976"/>
                <a:ext cx="1033200" cy="45432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718523E4-BF6F-0AF0-0749-E44B721F5992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3493984" y="1556336"/>
                  <a:ext cx="1050840" cy="47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F9AABF81-498D-AF41-F440-FC08827412FD}"/>
                    </a:ext>
                  </a:extLst>
                </p14:cNvPr>
                <p14:cNvContentPartPr/>
                <p14:nvPr/>
              </p14:nvContentPartPr>
              <p14:xfrm>
                <a:off x="3668224" y="2085896"/>
                <a:ext cx="361440" cy="90396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F9AABF81-498D-AF41-F440-FC08827412FD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3659584" y="2076896"/>
                  <a:ext cx="379080" cy="92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36C6CFB7-7B96-9A17-643E-8AC18F9A6468}"/>
                    </a:ext>
                  </a:extLst>
                </p14:cNvPr>
                <p14:cNvContentPartPr/>
                <p14:nvPr/>
              </p14:nvContentPartPr>
              <p14:xfrm>
                <a:off x="3783064" y="3593936"/>
                <a:ext cx="169920" cy="106668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36C6CFB7-7B96-9A17-643E-8AC18F9A6468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3774424" y="3584936"/>
                  <a:ext cx="187560" cy="10843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9DB91C4B-D4C6-F201-F63D-FC7B321DD84D}"/>
              </a:ext>
            </a:extLst>
          </p:cNvPr>
          <p:cNvGrpSpPr/>
          <p:nvPr/>
        </p:nvGrpSpPr>
        <p:grpSpPr>
          <a:xfrm>
            <a:off x="3934984" y="5405456"/>
            <a:ext cx="532800" cy="455040"/>
            <a:chOff x="3934984" y="5405456"/>
            <a:chExt cx="532800" cy="4550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0D55DC02-D8B7-2B2A-C6CB-5E49F86DC621}"/>
                    </a:ext>
                  </a:extLst>
                </p14:cNvPr>
                <p14:cNvContentPartPr/>
                <p14:nvPr/>
              </p14:nvContentPartPr>
              <p14:xfrm>
                <a:off x="3934984" y="5715416"/>
                <a:ext cx="154440" cy="14508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0D55DC02-D8B7-2B2A-C6CB-5E49F86DC621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3926344" y="5706416"/>
                  <a:ext cx="172080" cy="16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C8F37383-527C-28A4-30E8-7283F7AB1A77}"/>
                    </a:ext>
                  </a:extLst>
                </p14:cNvPr>
                <p14:cNvContentPartPr/>
                <p14:nvPr/>
              </p14:nvContentPartPr>
              <p14:xfrm>
                <a:off x="4105264" y="5613176"/>
                <a:ext cx="105840" cy="14004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C8F37383-527C-28A4-30E8-7283F7AB1A77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4096624" y="5604176"/>
                  <a:ext cx="123480" cy="15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BC3B0024-FE9B-40F2-82E6-7870B3AA3A09}"/>
                    </a:ext>
                  </a:extLst>
                </p14:cNvPr>
                <p14:cNvContentPartPr/>
                <p14:nvPr/>
              </p14:nvContentPartPr>
              <p14:xfrm>
                <a:off x="4222984" y="5612816"/>
                <a:ext cx="23760" cy="6084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BC3B0024-FE9B-40F2-82E6-7870B3AA3A09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4214344" y="5604176"/>
                  <a:ext cx="41400" cy="7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6688B3CE-0FBC-E809-3279-AA1365783389}"/>
                    </a:ext>
                  </a:extLst>
                </p14:cNvPr>
                <p14:cNvContentPartPr/>
                <p14:nvPr/>
              </p14:nvContentPartPr>
              <p14:xfrm>
                <a:off x="4271224" y="5559536"/>
                <a:ext cx="63720" cy="5724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6688B3CE-0FBC-E809-3279-AA1365783389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4262584" y="5550896"/>
                  <a:ext cx="81360" cy="7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EFAB0CED-4D1F-97A1-881F-2E6C8F336579}"/>
                    </a:ext>
                  </a:extLst>
                </p14:cNvPr>
                <p14:cNvContentPartPr/>
                <p14:nvPr/>
              </p14:nvContentPartPr>
              <p14:xfrm>
                <a:off x="4359064" y="5436416"/>
                <a:ext cx="65520" cy="12708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EFAB0CED-4D1F-97A1-881F-2E6C8F336579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4350064" y="5427776"/>
                  <a:ext cx="83160" cy="14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447DFEE2-19DB-844B-D62B-C5A838CEF141}"/>
                    </a:ext>
                  </a:extLst>
                </p14:cNvPr>
                <p14:cNvContentPartPr/>
                <p14:nvPr/>
              </p14:nvContentPartPr>
              <p14:xfrm>
                <a:off x="4377064" y="5405456"/>
                <a:ext cx="90720" cy="22176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447DFEE2-19DB-844B-D62B-C5A838CEF141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4368064" y="5396456"/>
                  <a:ext cx="108360" cy="2394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55">
            <p14:nvContentPartPr>
              <p14:cNvPr id="49" name="Ink 48">
                <a:extLst>
                  <a:ext uri="{FF2B5EF4-FFF2-40B4-BE49-F238E27FC236}">
                    <a16:creationId xmlns:a16="http://schemas.microsoft.com/office/drawing/2014/main" id="{F9158121-5560-C31F-5C5A-72919263DED5}"/>
                  </a:ext>
                </a:extLst>
              </p14:cNvPr>
              <p14:cNvContentPartPr/>
              <p14:nvPr/>
            </p14:nvContentPartPr>
            <p14:xfrm>
              <a:off x="1924024" y="1907336"/>
              <a:ext cx="378360" cy="312120"/>
            </p14:xfrm>
          </p:contentPart>
        </mc:Choice>
        <mc:Fallback xmlns="">
          <p:pic>
            <p:nvPicPr>
              <p:cNvPr id="49" name="Ink 48">
                <a:extLst>
                  <a:ext uri="{FF2B5EF4-FFF2-40B4-BE49-F238E27FC236}">
                    <a16:creationId xmlns:a16="http://schemas.microsoft.com/office/drawing/2014/main" id="{F9158121-5560-C31F-5C5A-72919263DED5}"/>
                  </a:ext>
                </a:extLst>
              </p:cNvPr>
              <p:cNvPicPr/>
              <p:nvPr/>
            </p:nvPicPr>
            <p:blipFill>
              <a:blip r:embed="rId56"/>
              <a:stretch>
                <a:fillRect/>
              </a:stretch>
            </p:blipFill>
            <p:spPr>
              <a:xfrm>
                <a:off x="1915024" y="1898336"/>
                <a:ext cx="396000" cy="329760"/>
              </a:xfrm>
              <a:prstGeom prst="rect">
                <a:avLst/>
              </a:prstGeom>
            </p:spPr>
          </p:pic>
        </mc:Fallback>
      </mc:AlternateContent>
      <p:grpSp>
        <p:nvGrpSpPr>
          <p:cNvPr id="56" name="Group 55">
            <a:extLst>
              <a:ext uri="{FF2B5EF4-FFF2-40B4-BE49-F238E27FC236}">
                <a16:creationId xmlns:a16="http://schemas.microsoft.com/office/drawing/2014/main" id="{23A78563-162C-9101-24AF-7D6478C394C2}"/>
              </a:ext>
            </a:extLst>
          </p:cNvPr>
          <p:cNvGrpSpPr/>
          <p:nvPr/>
        </p:nvGrpSpPr>
        <p:grpSpPr>
          <a:xfrm>
            <a:off x="2204464" y="3690776"/>
            <a:ext cx="1106280" cy="1269720"/>
            <a:chOff x="2204464" y="3690776"/>
            <a:chExt cx="1106280" cy="1269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50" name="Ink 49">
                  <a:extLst>
                    <a:ext uri="{FF2B5EF4-FFF2-40B4-BE49-F238E27FC236}">
                      <a16:creationId xmlns:a16="http://schemas.microsoft.com/office/drawing/2014/main" id="{4BDF9AF5-A41E-253A-8789-9CD48F8449B4}"/>
                    </a:ext>
                  </a:extLst>
                </p14:cNvPr>
                <p14:cNvContentPartPr/>
                <p14:nvPr/>
              </p14:nvContentPartPr>
              <p14:xfrm>
                <a:off x="2204464" y="4321496"/>
                <a:ext cx="480240" cy="639000"/>
              </p14:xfrm>
            </p:contentPart>
          </mc:Choice>
          <mc:Fallback xmlns="">
            <p:pic>
              <p:nvPicPr>
                <p:cNvPr id="50" name="Ink 49">
                  <a:extLst>
                    <a:ext uri="{FF2B5EF4-FFF2-40B4-BE49-F238E27FC236}">
                      <a16:creationId xmlns:a16="http://schemas.microsoft.com/office/drawing/2014/main" id="{4BDF9AF5-A41E-253A-8789-9CD48F8449B4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2195464" y="4312496"/>
                  <a:ext cx="497880" cy="65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E723B15C-5A69-5203-FC8C-CEFF2982160B}"/>
                    </a:ext>
                  </a:extLst>
                </p14:cNvPr>
                <p14:cNvContentPartPr/>
                <p14:nvPr/>
              </p14:nvContentPartPr>
              <p14:xfrm>
                <a:off x="2557984" y="4101896"/>
                <a:ext cx="175320" cy="18972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E723B15C-5A69-5203-FC8C-CEFF2982160B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2548984" y="4092896"/>
                  <a:ext cx="192960" cy="20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2DF31F5F-3567-2A5D-CCFF-496C878408B8}"/>
                    </a:ext>
                  </a:extLst>
                </p14:cNvPr>
                <p14:cNvContentPartPr/>
                <p14:nvPr/>
              </p14:nvContentPartPr>
              <p14:xfrm>
                <a:off x="2719624" y="3967976"/>
                <a:ext cx="135720" cy="16992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2DF31F5F-3567-2A5D-CCFF-496C878408B8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2710624" y="3958976"/>
                  <a:ext cx="153360" cy="18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7A407F6D-793D-168E-6931-BDCC4A5F743C}"/>
                    </a:ext>
                  </a:extLst>
                </p14:cNvPr>
                <p14:cNvContentPartPr/>
                <p14:nvPr/>
              </p14:nvContentPartPr>
              <p14:xfrm>
                <a:off x="2850664" y="3980216"/>
                <a:ext cx="91440" cy="10908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7A407F6D-793D-168E-6931-BDCC4A5F743C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2842024" y="3971216"/>
                  <a:ext cx="109080" cy="12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B6C928B7-5A97-B49A-075F-C0C7546BE544}"/>
                    </a:ext>
                  </a:extLst>
                </p14:cNvPr>
                <p14:cNvContentPartPr/>
                <p14:nvPr/>
              </p14:nvContentPartPr>
              <p14:xfrm>
                <a:off x="2975944" y="3922616"/>
                <a:ext cx="69480" cy="4968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B6C928B7-5A97-B49A-075F-C0C7546BE544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2966944" y="3913616"/>
                  <a:ext cx="87120" cy="6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5BE35891-63F1-12DE-E2E4-6BE5FE987D9E}"/>
                    </a:ext>
                  </a:extLst>
                </p14:cNvPr>
                <p14:cNvContentPartPr/>
                <p14:nvPr/>
              </p14:nvContentPartPr>
              <p14:xfrm>
                <a:off x="3101224" y="3690776"/>
                <a:ext cx="209520" cy="35136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5BE35891-63F1-12DE-E2E4-6BE5FE987D9E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3092584" y="3681776"/>
                  <a:ext cx="227160" cy="369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69">
            <p14:nvContentPartPr>
              <p14:cNvPr id="57" name="Ink 56">
                <a:extLst>
                  <a:ext uri="{FF2B5EF4-FFF2-40B4-BE49-F238E27FC236}">
                    <a16:creationId xmlns:a16="http://schemas.microsoft.com/office/drawing/2014/main" id="{321B73F5-3078-C9BE-2405-D545275CE511}"/>
                  </a:ext>
                </a:extLst>
              </p14:cNvPr>
              <p14:cNvContentPartPr/>
              <p14:nvPr/>
            </p14:nvContentPartPr>
            <p14:xfrm>
              <a:off x="879304" y="4410056"/>
              <a:ext cx="1031400" cy="80640"/>
            </p14:xfrm>
          </p:contentPart>
        </mc:Choice>
        <mc:Fallback xmlns="">
          <p:pic>
            <p:nvPicPr>
              <p:cNvPr id="57" name="Ink 56">
                <a:extLst>
                  <a:ext uri="{FF2B5EF4-FFF2-40B4-BE49-F238E27FC236}">
                    <a16:creationId xmlns:a16="http://schemas.microsoft.com/office/drawing/2014/main" id="{321B73F5-3078-C9BE-2405-D545275CE511}"/>
                  </a:ext>
                </a:extLst>
              </p:cNvPr>
              <p:cNvPicPr/>
              <p:nvPr/>
            </p:nvPicPr>
            <p:blipFill>
              <a:blip r:embed="rId70"/>
              <a:stretch>
                <a:fillRect/>
              </a:stretch>
            </p:blipFill>
            <p:spPr>
              <a:xfrm>
                <a:off x="870304" y="4401056"/>
                <a:ext cx="1049040" cy="98280"/>
              </a:xfrm>
              <a:prstGeom prst="rect">
                <a:avLst/>
              </a:prstGeom>
            </p:spPr>
          </p:pic>
        </mc:Fallback>
      </mc:AlternateContent>
      <p:grpSp>
        <p:nvGrpSpPr>
          <p:cNvPr id="66" name="Group 65">
            <a:extLst>
              <a:ext uri="{FF2B5EF4-FFF2-40B4-BE49-F238E27FC236}">
                <a16:creationId xmlns:a16="http://schemas.microsoft.com/office/drawing/2014/main" id="{30A29964-9EF6-8DBF-F271-352CE3A38B9A}"/>
              </a:ext>
            </a:extLst>
          </p:cNvPr>
          <p:cNvGrpSpPr/>
          <p:nvPr/>
        </p:nvGrpSpPr>
        <p:grpSpPr>
          <a:xfrm>
            <a:off x="1089544" y="3094616"/>
            <a:ext cx="1000080" cy="808200"/>
            <a:chOff x="1089544" y="3094616"/>
            <a:chExt cx="1000080" cy="8082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64AF2990-A295-2F3F-2A6C-7D283C9DDDF5}"/>
                    </a:ext>
                  </a:extLst>
                </p14:cNvPr>
                <p14:cNvContentPartPr/>
                <p14:nvPr/>
              </p14:nvContentPartPr>
              <p14:xfrm>
                <a:off x="1089544" y="3683576"/>
                <a:ext cx="246600" cy="21924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64AF2990-A295-2F3F-2A6C-7D283C9DDDF5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1080544" y="3674576"/>
                  <a:ext cx="264240" cy="23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71D596D6-715E-CD9C-0234-ADCB19571F08}"/>
                    </a:ext>
                  </a:extLst>
                </p14:cNvPr>
                <p14:cNvContentPartPr/>
                <p14:nvPr/>
              </p14:nvContentPartPr>
              <p14:xfrm>
                <a:off x="1265944" y="3517976"/>
                <a:ext cx="209160" cy="21420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71D596D6-715E-CD9C-0234-ADCB19571F08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1256944" y="3509336"/>
                  <a:ext cx="226800" cy="23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">
              <p14:nvContentPartPr>
                <p14:cNvPr id="60" name="Ink 59">
                  <a:extLst>
                    <a:ext uri="{FF2B5EF4-FFF2-40B4-BE49-F238E27FC236}">
                      <a16:creationId xmlns:a16="http://schemas.microsoft.com/office/drawing/2014/main" id="{917C66B2-79F2-8AD7-566D-7E9653D31F8F}"/>
                    </a:ext>
                  </a:extLst>
                </p14:cNvPr>
                <p14:cNvContentPartPr/>
                <p14:nvPr/>
              </p14:nvContentPartPr>
              <p14:xfrm>
                <a:off x="1513624" y="3525176"/>
                <a:ext cx="48960" cy="73080"/>
              </p14:xfrm>
            </p:contentPart>
          </mc:Choice>
          <mc:Fallback xmlns="">
            <p:pic>
              <p:nvPicPr>
                <p:cNvPr id="60" name="Ink 59">
                  <a:extLst>
                    <a:ext uri="{FF2B5EF4-FFF2-40B4-BE49-F238E27FC236}">
                      <a16:creationId xmlns:a16="http://schemas.microsoft.com/office/drawing/2014/main" id="{917C66B2-79F2-8AD7-566D-7E9653D31F8F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1504624" y="3516176"/>
                  <a:ext cx="66600" cy="9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7508241F-AA10-6373-FF6B-7F96A910350B}"/>
                    </a:ext>
                  </a:extLst>
                </p14:cNvPr>
                <p14:cNvContentPartPr/>
                <p14:nvPr/>
              </p14:nvContentPartPr>
              <p14:xfrm>
                <a:off x="1484824" y="3432296"/>
                <a:ext cx="109440" cy="17928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7508241F-AA10-6373-FF6B-7F96A910350B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1475824" y="3423656"/>
                  <a:ext cx="127080" cy="19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">
              <p14:nvContentPartPr>
                <p14:cNvPr id="62" name="Ink 61">
                  <a:extLst>
                    <a:ext uri="{FF2B5EF4-FFF2-40B4-BE49-F238E27FC236}">
                      <a16:creationId xmlns:a16="http://schemas.microsoft.com/office/drawing/2014/main" id="{8533B89C-BB2E-3DD9-F6A7-76430D5B1E34}"/>
                    </a:ext>
                  </a:extLst>
                </p14:cNvPr>
                <p14:cNvContentPartPr/>
                <p14:nvPr/>
              </p14:nvContentPartPr>
              <p14:xfrm>
                <a:off x="1612624" y="3404936"/>
                <a:ext cx="83160" cy="73080"/>
              </p14:xfrm>
            </p:contentPart>
          </mc:Choice>
          <mc:Fallback xmlns="">
            <p:pic>
              <p:nvPicPr>
                <p:cNvPr id="62" name="Ink 61">
                  <a:extLst>
                    <a:ext uri="{FF2B5EF4-FFF2-40B4-BE49-F238E27FC236}">
                      <a16:creationId xmlns:a16="http://schemas.microsoft.com/office/drawing/2014/main" id="{8533B89C-BB2E-3DD9-F6A7-76430D5B1E34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1603984" y="3395936"/>
                  <a:ext cx="100800" cy="9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1">
              <p14:nvContentPartPr>
                <p14:cNvPr id="63" name="Ink 62">
                  <a:extLst>
                    <a:ext uri="{FF2B5EF4-FFF2-40B4-BE49-F238E27FC236}">
                      <a16:creationId xmlns:a16="http://schemas.microsoft.com/office/drawing/2014/main" id="{98F32CE8-849F-00AC-7769-EE5D77D666BA}"/>
                    </a:ext>
                  </a:extLst>
                </p14:cNvPr>
                <p14:cNvContentPartPr/>
                <p14:nvPr/>
              </p14:nvContentPartPr>
              <p14:xfrm>
                <a:off x="1798384" y="3218096"/>
                <a:ext cx="95400" cy="165240"/>
              </p14:xfrm>
            </p:contentPart>
          </mc:Choice>
          <mc:Fallback xmlns="">
            <p:pic>
              <p:nvPicPr>
                <p:cNvPr id="63" name="Ink 62">
                  <a:extLst>
                    <a:ext uri="{FF2B5EF4-FFF2-40B4-BE49-F238E27FC236}">
                      <a16:creationId xmlns:a16="http://schemas.microsoft.com/office/drawing/2014/main" id="{98F32CE8-849F-00AC-7769-EE5D77D666BA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1789744" y="3209456"/>
                  <a:ext cx="113040" cy="18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3">
              <p14:nvContentPartPr>
                <p14:cNvPr id="64" name="Ink 63">
                  <a:extLst>
                    <a:ext uri="{FF2B5EF4-FFF2-40B4-BE49-F238E27FC236}">
                      <a16:creationId xmlns:a16="http://schemas.microsoft.com/office/drawing/2014/main" id="{0B63F73A-2633-5919-3244-F243D8CA3E51}"/>
                    </a:ext>
                  </a:extLst>
                </p14:cNvPr>
                <p14:cNvContentPartPr/>
                <p14:nvPr/>
              </p14:nvContentPartPr>
              <p14:xfrm>
                <a:off x="1769224" y="3094616"/>
                <a:ext cx="285840" cy="349200"/>
              </p14:xfrm>
            </p:contentPart>
          </mc:Choice>
          <mc:Fallback xmlns="">
            <p:pic>
              <p:nvPicPr>
                <p:cNvPr id="64" name="Ink 63">
                  <a:extLst>
                    <a:ext uri="{FF2B5EF4-FFF2-40B4-BE49-F238E27FC236}">
                      <a16:creationId xmlns:a16="http://schemas.microsoft.com/office/drawing/2014/main" id="{0B63F73A-2633-5919-3244-F243D8CA3E51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1760584" y="3085616"/>
                  <a:ext cx="303480" cy="36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5">
              <p14:nvContentPartPr>
                <p14:cNvPr id="65" name="Ink 64">
                  <a:extLst>
                    <a:ext uri="{FF2B5EF4-FFF2-40B4-BE49-F238E27FC236}">
                      <a16:creationId xmlns:a16="http://schemas.microsoft.com/office/drawing/2014/main" id="{88F78FD2-F2A5-FF4C-9BEB-230FC953AEE7}"/>
                    </a:ext>
                  </a:extLst>
                </p14:cNvPr>
                <p14:cNvContentPartPr/>
                <p14:nvPr/>
              </p14:nvContentPartPr>
              <p14:xfrm>
                <a:off x="2044624" y="3238616"/>
                <a:ext cx="45000" cy="169920"/>
              </p14:xfrm>
            </p:contentPart>
          </mc:Choice>
          <mc:Fallback xmlns="">
            <p:pic>
              <p:nvPicPr>
                <p:cNvPr id="65" name="Ink 64">
                  <a:extLst>
                    <a:ext uri="{FF2B5EF4-FFF2-40B4-BE49-F238E27FC236}">
                      <a16:creationId xmlns:a16="http://schemas.microsoft.com/office/drawing/2014/main" id="{88F78FD2-F2A5-FF4C-9BEB-230FC953AEE7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2035984" y="3229976"/>
                  <a:ext cx="62640" cy="1875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D2F07FF5-FD86-1B29-578B-C3D5CE86958C}"/>
              </a:ext>
            </a:extLst>
          </p:cNvPr>
          <p:cNvGrpSpPr/>
          <p:nvPr/>
        </p:nvGrpSpPr>
        <p:grpSpPr>
          <a:xfrm>
            <a:off x="282064" y="1078616"/>
            <a:ext cx="2818440" cy="921960"/>
            <a:chOff x="282064" y="1078616"/>
            <a:chExt cx="2818440" cy="9219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7">
              <p14:nvContentPartPr>
                <p14:cNvPr id="67" name="Ink 66">
                  <a:extLst>
                    <a:ext uri="{FF2B5EF4-FFF2-40B4-BE49-F238E27FC236}">
                      <a16:creationId xmlns:a16="http://schemas.microsoft.com/office/drawing/2014/main" id="{2E803E50-4ADB-21F4-541C-8ABD4C185C4C}"/>
                    </a:ext>
                  </a:extLst>
                </p14:cNvPr>
                <p14:cNvContentPartPr/>
                <p14:nvPr/>
              </p14:nvContentPartPr>
              <p14:xfrm>
                <a:off x="1340824" y="1428896"/>
                <a:ext cx="282240" cy="387720"/>
              </p14:xfrm>
            </p:contentPart>
          </mc:Choice>
          <mc:Fallback xmlns="">
            <p:pic>
              <p:nvPicPr>
                <p:cNvPr id="67" name="Ink 66">
                  <a:extLst>
                    <a:ext uri="{FF2B5EF4-FFF2-40B4-BE49-F238E27FC236}">
                      <a16:creationId xmlns:a16="http://schemas.microsoft.com/office/drawing/2014/main" id="{2E803E50-4ADB-21F4-541C-8ABD4C185C4C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1332184" y="1420256"/>
                  <a:ext cx="299880" cy="40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9">
              <p14:nvContentPartPr>
                <p14:cNvPr id="68" name="Ink 67">
                  <a:extLst>
                    <a:ext uri="{FF2B5EF4-FFF2-40B4-BE49-F238E27FC236}">
                      <a16:creationId xmlns:a16="http://schemas.microsoft.com/office/drawing/2014/main" id="{D8E66E51-9D35-C5DF-6E9B-A340C5FAC174}"/>
                    </a:ext>
                  </a:extLst>
                </p14:cNvPr>
                <p14:cNvContentPartPr/>
                <p14:nvPr/>
              </p14:nvContentPartPr>
              <p14:xfrm>
                <a:off x="1689304" y="1323056"/>
                <a:ext cx="152280" cy="113400"/>
              </p14:xfrm>
            </p:contentPart>
          </mc:Choice>
          <mc:Fallback xmlns="">
            <p:pic>
              <p:nvPicPr>
                <p:cNvPr id="68" name="Ink 67">
                  <a:extLst>
                    <a:ext uri="{FF2B5EF4-FFF2-40B4-BE49-F238E27FC236}">
                      <a16:creationId xmlns:a16="http://schemas.microsoft.com/office/drawing/2014/main" id="{D8E66E51-9D35-C5DF-6E9B-A340C5FAC174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1680304" y="1314416"/>
                  <a:ext cx="169920" cy="13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1">
              <p14:nvContentPartPr>
                <p14:cNvPr id="69" name="Ink 68">
                  <a:extLst>
                    <a:ext uri="{FF2B5EF4-FFF2-40B4-BE49-F238E27FC236}">
                      <a16:creationId xmlns:a16="http://schemas.microsoft.com/office/drawing/2014/main" id="{4B8CE32A-B965-E40E-A2DB-F2CF1288134F}"/>
                    </a:ext>
                  </a:extLst>
                </p14:cNvPr>
                <p14:cNvContentPartPr/>
                <p14:nvPr/>
              </p14:nvContentPartPr>
              <p14:xfrm>
                <a:off x="1867144" y="1207856"/>
                <a:ext cx="122760" cy="133200"/>
              </p14:xfrm>
            </p:contentPart>
          </mc:Choice>
          <mc:Fallback xmlns="">
            <p:pic>
              <p:nvPicPr>
                <p:cNvPr id="69" name="Ink 68">
                  <a:extLst>
                    <a:ext uri="{FF2B5EF4-FFF2-40B4-BE49-F238E27FC236}">
                      <a16:creationId xmlns:a16="http://schemas.microsoft.com/office/drawing/2014/main" id="{4B8CE32A-B965-E40E-A2DB-F2CF1288134F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1858504" y="1199216"/>
                  <a:ext cx="140400" cy="15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3">
              <p14:nvContentPartPr>
                <p14:cNvPr id="70" name="Ink 69">
                  <a:extLst>
                    <a:ext uri="{FF2B5EF4-FFF2-40B4-BE49-F238E27FC236}">
                      <a16:creationId xmlns:a16="http://schemas.microsoft.com/office/drawing/2014/main" id="{60B502CC-F3D5-BB33-FAAB-393282B07070}"/>
                    </a:ext>
                  </a:extLst>
                </p14:cNvPr>
                <p14:cNvContentPartPr/>
                <p14:nvPr/>
              </p14:nvContentPartPr>
              <p14:xfrm>
                <a:off x="1982704" y="1078616"/>
                <a:ext cx="141840" cy="199800"/>
              </p14:xfrm>
            </p:contentPart>
          </mc:Choice>
          <mc:Fallback xmlns="">
            <p:pic>
              <p:nvPicPr>
                <p:cNvPr id="70" name="Ink 69">
                  <a:extLst>
                    <a:ext uri="{FF2B5EF4-FFF2-40B4-BE49-F238E27FC236}">
                      <a16:creationId xmlns:a16="http://schemas.microsoft.com/office/drawing/2014/main" id="{60B502CC-F3D5-BB33-FAAB-393282B07070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1973704" y="1069976"/>
                  <a:ext cx="159480" cy="21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">
              <p14:nvContentPartPr>
                <p14:cNvPr id="71" name="Ink 70">
                  <a:extLst>
                    <a:ext uri="{FF2B5EF4-FFF2-40B4-BE49-F238E27FC236}">
                      <a16:creationId xmlns:a16="http://schemas.microsoft.com/office/drawing/2014/main" id="{8A39185D-F76B-5F37-F57C-4FF5815EE8FD}"/>
                    </a:ext>
                  </a:extLst>
                </p14:cNvPr>
                <p14:cNvContentPartPr/>
                <p14:nvPr/>
              </p14:nvContentPartPr>
              <p14:xfrm>
                <a:off x="2167744" y="1251416"/>
                <a:ext cx="400320" cy="339120"/>
              </p14:xfrm>
            </p:contentPart>
          </mc:Choice>
          <mc:Fallback xmlns="">
            <p:pic>
              <p:nvPicPr>
                <p:cNvPr id="71" name="Ink 70">
                  <a:extLst>
                    <a:ext uri="{FF2B5EF4-FFF2-40B4-BE49-F238E27FC236}">
                      <a16:creationId xmlns:a16="http://schemas.microsoft.com/office/drawing/2014/main" id="{8A39185D-F76B-5F37-F57C-4FF5815EE8FD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2159104" y="1242776"/>
                  <a:ext cx="417960" cy="35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">
              <p14:nvContentPartPr>
                <p14:cNvPr id="72" name="Ink 71">
                  <a:extLst>
                    <a:ext uri="{FF2B5EF4-FFF2-40B4-BE49-F238E27FC236}">
                      <a16:creationId xmlns:a16="http://schemas.microsoft.com/office/drawing/2014/main" id="{A5CE7912-F53F-EB51-7F35-782FC0350BE7}"/>
                    </a:ext>
                  </a:extLst>
                </p14:cNvPr>
                <p14:cNvContentPartPr/>
                <p14:nvPr/>
              </p14:nvContentPartPr>
              <p14:xfrm>
                <a:off x="2600824" y="1223336"/>
                <a:ext cx="151200" cy="102960"/>
              </p14:xfrm>
            </p:contentPart>
          </mc:Choice>
          <mc:Fallback xmlns="">
            <p:pic>
              <p:nvPicPr>
                <p:cNvPr id="72" name="Ink 71">
                  <a:extLst>
                    <a:ext uri="{FF2B5EF4-FFF2-40B4-BE49-F238E27FC236}">
                      <a16:creationId xmlns:a16="http://schemas.microsoft.com/office/drawing/2014/main" id="{A5CE7912-F53F-EB51-7F35-782FC0350BE7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2591824" y="1214336"/>
                  <a:ext cx="168840" cy="12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9">
              <p14:nvContentPartPr>
                <p14:cNvPr id="73" name="Ink 72">
                  <a:extLst>
                    <a:ext uri="{FF2B5EF4-FFF2-40B4-BE49-F238E27FC236}">
                      <a16:creationId xmlns:a16="http://schemas.microsoft.com/office/drawing/2014/main" id="{BAEF6629-FF8F-D9DE-049D-2978A77828F7}"/>
                    </a:ext>
                  </a:extLst>
                </p14:cNvPr>
                <p14:cNvContentPartPr/>
                <p14:nvPr/>
              </p14:nvContentPartPr>
              <p14:xfrm>
                <a:off x="2789104" y="1161416"/>
                <a:ext cx="311400" cy="142200"/>
              </p14:xfrm>
            </p:contentPart>
          </mc:Choice>
          <mc:Fallback xmlns="">
            <p:pic>
              <p:nvPicPr>
                <p:cNvPr id="73" name="Ink 72">
                  <a:extLst>
                    <a:ext uri="{FF2B5EF4-FFF2-40B4-BE49-F238E27FC236}">
                      <a16:creationId xmlns:a16="http://schemas.microsoft.com/office/drawing/2014/main" id="{BAEF6629-FF8F-D9DE-049D-2978A77828F7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2780464" y="1152416"/>
                  <a:ext cx="329040" cy="15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">
              <p14:nvContentPartPr>
                <p14:cNvPr id="75" name="Ink 74">
                  <a:extLst>
                    <a:ext uri="{FF2B5EF4-FFF2-40B4-BE49-F238E27FC236}">
                      <a16:creationId xmlns:a16="http://schemas.microsoft.com/office/drawing/2014/main" id="{1B8D2F6B-F961-2B88-FC97-AF90C9699B73}"/>
                    </a:ext>
                  </a:extLst>
                </p14:cNvPr>
                <p14:cNvContentPartPr/>
                <p14:nvPr/>
              </p14:nvContentPartPr>
              <p14:xfrm>
                <a:off x="1369624" y="1726976"/>
                <a:ext cx="221400" cy="264600"/>
              </p14:xfrm>
            </p:contentPart>
          </mc:Choice>
          <mc:Fallback xmlns="">
            <p:pic>
              <p:nvPicPr>
                <p:cNvPr id="75" name="Ink 74">
                  <a:extLst>
                    <a:ext uri="{FF2B5EF4-FFF2-40B4-BE49-F238E27FC236}">
                      <a16:creationId xmlns:a16="http://schemas.microsoft.com/office/drawing/2014/main" id="{1B8D2F6B-F961-2B88-FC97-AF90C9699B73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1360984" y="1718336"/>
                  <a:ext cx="239040" cy="28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3">
              <p14:nvContentPartPr>
                <p14:cNvPr id="76" name="Ink 75">
                  <a:extLst>
                    <a:ext uri="{FF2B5EF4-FFF2-40B4-BE49-F238E27FC236}">
                      <a16:creationId xmlns:a16="http://schemas.microsoft.com/office/drawing/2014/main" id="{66A057C0-6B97-FA2A-A998-83AA061406F5}"/>
                    </a:ext>
                  </a:extLst>
                </p14:cNvPr>
                <p14:cNvContentPartPr/>
                <p14:nvPr/>
              </p14:nvContentPartPr>
              <p14:xfrm>
                <a:off x="723784" y="1814456"/>
                <a:ext cx="670680" cy="186120"/>
              </p14:xfrm>
            </p:contentPart>
          </mc:Choice>
          <mc:Fallback xmlns="">
            <p:pic>
              <p:nvPicPr>
                <p:cNvPr id="76" name="Ink 75">
                  <a:extLst>
                    <a:ext uri="{FF2B5EF4-FFF2-40B4-BE49-F238E27FC236}">
                      <a16:creationId xmlns:a16="http://schemas.microsoft.com/office/drawing/2014/main" id="{66A057C0-6B97-FA2A-A998-83AA061406F5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714784" y="1805456"/>
                  <a:ext cx="688320" cy="20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5">
              <p14:nvContentPartPr>
                <p14:cNvPr id="77" name="Ink 76">
                  <a:extLst>
                    <a:ext uri="{FF2B5EF4-FFF2-40B4-BE49-F238E27FC236}">
                      <a16:creationId xmlns:a16="http://schemas.microsoft.com/office/drawing/2014/main" id="{3AF56957-2C99-9F17-0CD0-D838AE68738E}"/>
                    </a:ext>
                  </a:extLst>
                </p14:cNvPr>
                <p14:cNvContentPartPr/>
                <p14:nvPr/>
              </p14:nvContentPartPr>
              <p14:xfrm>
                <a:off x="282064" y="1697096"/>
                <a:ext cx="133200" cy="176400"/>
              </p14:xfrm>
            </p:contentPart>
          </mc:Choice>
          <mc:Fallback xmlns="">
            <p:pic>
              <p:nvPicPr>
                <p:cNvPr id="77" name="Ink 76">
                  <a:extLst>
                    <a:ext uri="{FF2B5EF4-FFF2-40B4-BE49-F238E27FC236}">
                      <a16:creationId xmlns:a16="http://schemas.microsoft.com/office/drawing/2014/main" id="{3AF56957-2C99-9F17-0CD0-D838AE68738E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273064" y="1688456"/>
                  <a:ext cx="150840" cy="19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7">
              <p14:nvContentPartPr>
                <p14:cNvPr id="78" name="Ink 77">
                  <a:extLst>
                    <a:ext uri="{FF2B5EF4-FFF2-40B4-BE49-F238E27FC236}">
                      <a16:creationId xmlns:a16="http://schemas.microsoft.com/office/drawing/2014/main" id="{FDC8B877-CFA2-9DB3-5221-F647166F16A9}"/>
                    </a:ext>
                  </a:extLst>
                </p14:cNvPr>
                <p14:cNvContentPartPr/>
                <p14:nvPr/>
              </p14:nvContentPartPr>
              <p14:xfrm>
                <a:off x="442624" y="1621856"/>
                <a:ext cx="144360" cy="109440"/>
              </p14:xfrm>
            </p:contentPart>
          </mc:Choice>
          <mc:Fallback xmlns="">
            <p:pic>
              <p:nvPicPr>
                <p:cNvPr id="78" name="Ink 77">
                  <a:extLst>
                    <a:ext uri="{FF2B5EF4-FFF2-40B4-BE49-F238E27FC236}">
                      <a16:creationId xmlns:a16="http://schemas.microsoft.com/office/drawing/2014/main" id="{FDC8B877-CFA2-9DB3-5221-F647166F16A9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433984" y="1613216"/>
                  <a:ext cx="162000" cy="12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9">
              <p14:nvContentPartPr>
                <p14:cNvPr id="80" name="Ink 79">
                  <a:extLst>
                    <a:ext uri="{FF2B5EF4-FFF2-40B4-BE49-F238E27FC236}">
                      <a16:creationId xmlns:a16="http://schemas.microsoft.com/office/drawing/2014/main" id="{91B3A036-3112-DE0A-B08A-D8E134A17A39}"/>
                    </a:ext>
                  </a:extLst>
                </p14:cNvPr>
                <p14:cNvContentPartPr/>
                <p14:nvPr/>
              </p14:nvContentPartPr>
              <p14:xfrm>
                <a:off x="543784" y="1187336"/>
                <a:ext cx="657720" cy="474840"/>
              </p14:xfrm>
            </p:contentPart>
          </mc:Choice>
          <mc:Fallback xmlns="">
            <p:pic>
              <p:nvPicPr>
                <p:cNvPr id="80" name="Ink 79">
                  <a:extLst>
                    <a:ext uri="{FF2B5EF4-FFF2-40B4-BE49-F238E27FC236}">
                      <a16:creationId xmlns:a16="http://schemas.microsoft.com/office/drawing/2014/main" id="{91B3A036-3112-DE0A-B08A-D8E134A17A39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534784" y="1178336"/>
                  <a:ext cx="675360" cy="4924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11">
            <p14:nvContentPartPr>
              <p14:cNvPr id="82" name="Ink 81">
                <a:extLst>
                  <a:ext uri="{FF2B5EF4-FFF2-40B4-BE49-F238E27FC236}">
                    <a16:creationId xmlns:a16="http://schemas.microsoft.com/office/drawing/2014/main" id="{2F58CE19-A538-C2F6-1ECA-1D8528BFEFE2}"/>
                  </a:ext>
                </a:extLst>
              </p14:cNvPr>
              <p14:cNvContentPartPr/>
              <p14:nvPr/>
            </p14:nvContentPartPr>
            <p14:xfrm>
              <a:off x="5580184" y="778016"/>
              <a:ext cx="168120" cy="5148720"/>
            </p14:xfrm>
          </p:contentPart>
        </mc:Choice>
        <mc:Fallback xmlns="">
          <p:pic>
            <p:nvPicPr>
              <p:cNvPr id="82" name="Ink 81">
                <a:extLst>
                  <a:ext uri="{FF2B5EF4-FFF2-40B4-BE49-F238E27FC236}">
                    <a16:creationId xmlns:a16="http://schemas.microsoft.com/office/drawing/2014/main" id="{2F58CE19-A538-C2F6-1ECA-1D8528BFEFE2}"/>
                  </a:ext>
                </a:extLst>
              </p:cNvPr>
              <p:cNvPicPr/>
              <p:nvPr/>
            </p:nvPicPr>
            <p:blipFill>
              <a:blip r:embed="rId112"/>
              <a:stretch>
                <a:fillRect/>
              </a:stretch>
            </p:blipFill>
            <p:spPr>
              <a:xfrm>
                <a:off x="5571184" y="769376"/>
                <a:ext cx="185760" cy="516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3">
            <p14:nvContentPartPr>
              <p14:cNvPr id="83" name="Ink 82">
                <a:extLst>
                  <a:ext uri="{FF2B5EF4-FFF2-40B4-BE49-F238E27FC236}">
                    <a16:creationId xmlns:a16="http://schemas.microsoft.com/office/drawing/2014/main" id="{7742EA32-22AB-CA08-28A7-DBCFA20D76FA}"/>
                  </a:ext>
                </a:extLst>
              </p14:cNvPr>
              <p14:cNvContentPartPr/>
              <p14:nvPr/>
            </p14:nvContentPartPr>
            <p14:xfrm>
              <a:off x="7477744" y="1246016"/>
              <a:ext cx="1678320" cy="337320"/>
            </p14:xfrm>
          </p:contentPart>
        </mc:Choice>
        <mc:Fallback xmlns="">
          <p:pic>
            <p:nvPicPr>
              <p:cNvPr id="83" name="Ink 82">
                <a:extLst>
                  <a:ext uri="{FF2B5EF4-FFF2-40B4-BE49-F238E27FC236}">
                    <a16:creationId xmlns:a16="http://schemas.microsoft.com/office/drawing/2014/main" id="{7742EA32-22AB-CA08-28A7-DBCFA20D76FA}"/>
                  </a:ext>
                </a:extLst>
              </p:cNvPr>
              <p:cNvPicPr/>
              <p:nvPr/>
            </p:nvPicPr>
            <p:blipFill>
              <a:blip r:embed="rId114"/>
              <a:stretch>
                <a:fillRect/>
              </a:stretch>
            </p:blipFill>
            <p:spPr>
              <a:xfrm>
                <a:off x="7468744" y="1237376"/>
                <a:ext cx="1695960" cy="354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5">
            <p14:nvContentPartPr>
              <p14:cNvPr id="84" name="Ink 83">
                <a:extLst>
                  <a:ext uri="{FF2B5EF4-FFF2-40B4-BE49-F238E27FC236}">
                    <a16:creationId xmlns:a16="http://schemas.microsoft.com/office/drawing/2014/main" id="{7072AAC8-2915-3FBF-2F13-B7DB8F67C65F}"/>
                  </a:ext>
                </a:extLst>
              </p14:cNvPr>
              <p14:cNvContentPartPr/>
              <p14:nvPr/>
            </p14:nvContentPartPr>
            <p14:xfrm>
              <a:off x="6386224" y="1225856"/>
              <a:ext cx="1053000" cy="386640"/>
            </p14:xfrm>
          </p:contentPart>
        </mc:Choice>
        <mc:Fallback xmlns="">
          <p:pic>
            <p:nvPicPr>
              <p:cNvPr id="84" name="Ink 83">
                <a:extLst>
                  <a:ext uri="{FF2B5EF4-FFF2-40B4-BE49-F238E27FC236}">
                    <a16:creationId xmlns:a16="http://schemas.microsoft.com/office/drawing/2014/main" id="{7072AAC8-2915-3FBF-2F13-B7DB8F67C65F}"/>
                  </a:ext>
                </a:extLst>
              </p:cNvPr>
              <p:cNvPicPr/>
              <p:nvPr/>
            </p:nvPicPr>
            <p:blipFill>
              <a:blip r:embed="rId116"/>
              <a:stretch>
                <a:fillRect/>
              </a:stretch>
            </p:blipFill>
            <p:spPr>
              <a:xfrm>
                <a:off x="6377224" y="1216856"/>
                <a:ext cx="1070640" cy="404280"/>
              </a:xfrm>
              <a:prstGeom prst="rect">
                <a:avLst/>
              </a:prstGeom>
            </p:spPr>
          </p:pic>
        </mc:Fallback>
      </mc:AlternateContent>
      <p:grpSp>
        <p:nvGrpSpPr>
          <p:cNvPr id="87" name="Group 86">
            <a:extLst>
              <a:ext uri="{FF2B5EF4-FFF2-40B4-BE49-F238E27FC236}">
                <a16:creationId xmlns:a16="http://schemas.microsoft.com/office/drawing/2014/main" id="{9A80B7A9-8679-64B4-4C96-9685B713B55D}"/>
              </a:ext>
            </a:extLst>
          </p:cNvPr>
          <p:cNvGrpSpPr/>
          <p:nvPr/>
        </p:nvGrpSpPr>
        <p:grpSpPr>
          <a:xfrm>
            <a:off x="6357064" y="1528616"/>
            <a:ext cx="2853360" cy="389160"/>
            <a:chOff x="6357064" y="1528616"/>
            <a:chExt cx="2853360" cy="389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7">
              <p14:nvContentPartPr>
                <p14:cNvPr id="85" name="Ink 84">
                  <a:extLst>
                    <a:ext uri="{FF2B5EF4-FFF2-40B4-BE49-F238E27FC236}">
                      <a16:creationId xmlns:a16="http://schemas.microsoft.com/office/drawing/2014/main" id="{B32FA072-5F91-4222-3617-0FF482A3A76B}"/>
                    </a:ext>
                  </a:extLst>
                </p14:cNvPr>
                <p14:cNvContentPartPr/>
                <p14:nvPr/>
              </p14:nvContentPartPr>
              <p14:xfrm>
                <a:off x="7317904" y="1536896"/>
                <a:ext cx="1892520" cy="313200"/>
              </p14:xfrm>
            </p:contentPart>
          </mc:Choice>
          <mc:Fallback xmlns="">
            <p:pic>
              <p:nvPicPr>
                <p:cNvPr id="85" name="Ink 84">
                  <a:extLst>
                    <a:ext uri="{FF2B5EF4-FFF2-40B4-BE49-F238E27FC236}">
                      <a16:creationId xmlns:a16="http://schemas.microsoft.com/office/drawing/2014/main" id="{B32FA072-5F91-4222-3617-0FF482A3A76B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7309264" y="1528256"/>
                  <a:ext cx="1910160" cy="33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9">
              <p14:nvContentPartPr>
                <p14:cNvPr id="86" name="Ink 85">
                  <a:extLst>
                    <a:ext uri="{FF2B5EF4-FFF2-40B4-BE49-F238E27FC236}">
                      <a16:creationId xmlns:a16="http://schemas.microsoft.com/office/drawing/2014/main" id="{92105B97-3AEF-DD84-EF82-32BEF2A6E027}"/>
                    </a:ext>
                  </a:extLst>
                </p14:cNvPr>
                <p14:cNvContentPartPr/>
                <p14:nvPr/>
              </p14:nvContentPartPr>
              <p14:xfrm>
                <a:off x="6357064" y="1528616"/>
                <a:ext cx="935280" cy="389160"/>
              </p14:xfrm>
            </p:contentPart>
          </mc:Choice>
          <mc:Fallback xmlns="">
            <p:pic>
              <p:nvPicPr>
                <p:cNvPr id="86" name="Ink 85">
                  <a:extLst>
                    <a:ext uri="{FF2B5EF4-FFF2-40B4-BE49-F238E27FC236}">
                      <a16:creationId xmlns:a16="http://schemas.microsoft.com/office/drawing/2014/main" id="{92105B97-3AEF-DD84-EF82-32BEF2A6E027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6348424" y="1519616"/>
                  <a:ext cx="952920" cy="4068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21">
            <p14:nvContentPartPr>
              <p14:cNvPr id="98" name="Ink 97">
                <a:extLst>
                  <a:ext uri="{FF2B5EF4-FFF2-40B4-BE49-F238E27FC236}">
                    <a16:creationId xmlns:a16="http://schemas.microsoft.com/office/drawing/2014/main" id="{9C0E1E76-936C-5BC3-AC09-0EBC5E4A7886}"/>
                  </a:ext>
                </a:extLst>
              </p14:cNvPr>
              <p14:cNvContentPartPr/>
              <p14:nvPr/>
            </p14:nvContentPartPr>
            <p14:xfrm>
              <a:off x="6797344" y="2330696"/>
              <a:ext cx="1573560" cy="57240"/>
            </p14:xfrm>
          </p:contentPart>
        </mc:Choice>
        <mc:Fallback xmlns="">
          <p:pic>
            <p:nvPicPr>
              <p:cNvPr id="98" name="Ink 97">
                <a:extLst>
                  <a:ext uri="{FF2B5EF4-FFF2-40B4-BE49-F238E27FC236}">
                    <a16:creationId xmlns:a16="http://schemas.microsoft.com/office/drawing/2014/main" id="{9C0E1E76-936C-5BC3-AC09-0EBC5E4A7886}"/>
                  </a:ext>
                </a:extLst>
              </p:cNvPr>
              <p:cNvPicPr/>
              <p:nvPr/>
            </p:nvPicPr>
            <p:blipFill>
              <a:blip r:embed="rId122"/>
              <a:stretch>
                <a:fillRect/>
              </a:stretch>
            </p:blipFill>
            <p:spPr>
              <a:xfrm>
                <a:off x="6788344" y="2322056"/>
                <a:ext cx="1591200" cy="74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3">
            <p14:nvContentPartPr>
              <p14:cNvPr id="99" name="Ink 98">
                <a:extLst>
                  <a:ext uri="{FF2B5EF4-FFF2-40B4-BE49-F238E27FC236}">
                    <a16:creationId xmlns:a16="http://schemas.microsoft.com/office/drawing/2014/main" id="{9ED1B36D-50A7-260F-4D27-420C66B9CF91}"/>
                  </a:ext>
                </a:extLst>
              </p14:cNvPr>
              <p14:cNvContentPartPr/>
              <p14:nvPr/>
            </p14:nvContentPartPr>
            <p14:xfrm>
              <a:off x="9487264" y="2327456"/>
              <a:ext cx="1863360" cy="46440"/>
            </p14:xfrm>
          </p:contentPart>
        </mc:Choice>
        <mc:Fallback xmlns="">
          <p:pic>
            <p:nvPicPr>
              <p:cNvPr id="99" name="Ink 98">
                <a:extLst>
                  <a:ext uri="{FF2B5EF4-FFF2-40B4-BE49-F238E27FC236}">
                    <a16:creationId xmlns:a16="http://schemas.microsoft.com/office/drawing/2014/main" id="{9ED1B36D-50A7-260F-4D27-420C66B9CF91}"/>
                  </a:ext>
                </a:extLst>
              </p:cNvPr>
              <p:cNvPicPr/>
              <p:nvPr/>
            </p:nvPicPr>
            <p:blipFill>
              <a:blip r:embed="rId124"/>
              <a:stretch>
                <a:fillRect/>
              </a:stretch>
            </p:blipFill>
            <p:spPr>
              <a:xfrm>
                <a:off x="9478264" y="2318456"/>
                <a:ext cx="1881000" cy="64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5">
            <p14:nvContentPartPr>
              <p14:cNvPr id="100" name="Ink 99">
                <a:extLst>
                  <a:ext uri="{FF2B5EF4-FFF2-40B4-BE49-F238E27FC236}">
                    <a16:creationId xmlns:a16="http://schemas.microsoft.com/office/drawing/2014/main" id="{3BBABED8-CA4C-6D8C-EFA7-586316F41E2A}"/>
                  </a:ext>
                </a:extLst>
              </p14:cNvPr>
              <p14:cNvContentPartPr/>
              <p14:nvPr/>
            </p14:nvContentPartPr>
            <p14:xfrm>
              <a:off x="6736144" y="2576216"/>
              <a:ext cx="1190160" cy="96480"/>
            </p14:xfrm>
          </p:contentPart>
        </mc:Choice>
        <mc:Fallback xmlns="">
          <p:pic>
            <p:nvPicPr>
              <p:cNvPr id="100" name="Ink 99">
                <a:extLst>
                  <a:ext uri="{FF2B5EF4-FFF2-40B4-BE49-F238E27FC236}">
                    <a16:creationId xmlns:a16="http://schemas.microsoft.com/office/drawing/2014/main" id="{3BBABED8-CA4C-6D8C-EFA7-586316F41E2A}"/>
                  </a:ext>
                </a:extLst>
              </p:cNvPr>
              <p:cNvPicPr/>
              <p:nvPr/>
            </p:nvPicPr>
            <p:blipFill>
              <a:blip r:embed="rId126"/>
              <a:stretch>
                <a:fillRect/>
              </a:stretch>
            </p:blipFill>
            <p:spPr>
              <a:xfrm>
                <a:off x="6727504" y="2567216"/>
                <a:ext cx="1207800" cy="11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7">
            <p14:nvContentPartPr>
              <p14:cNvPr id="102" name="Ink 101">
                <a:extLst>
                  <a:ext uri="{FF2B5EF4-FFF2-40B4-BE49-F238E27FC236}">
                    <a16:creationId xmlns:a16="http://schemas.microsoft.com/office/drawing/2014/main" id="{ECB42F58-FC04-C619-200E-D849200AE153}"/>
                  </a:ext>
                </a:extLst>
              </p14:cNvPr>
              <p14:cNvContentPartPr/>
              <p14:nvPr/>
            </p14:nvContentPartPr>
            <p14:xfrm>
              <a:off x="8482144" y="2646776"/>
              <a:ext cx="2042280" cy="42840"/>
            </p14:xfrm>
          </p:contentPart>
        </mc:Choice>
        <mc:Fallback xmlns="">
          <p:pic>
            <p:nvPicPr>
              <p:cNvPr id="102" name="Ink 101">
                <a:extLst>
                  <a:ext uri="{FF2B5EF4-FFF2-40B4-BE49-F238E27FC236}">
                    <a16:creationId xmlns:a16="http://schemas.microsoft.com/office/drawing/2014/main" id="{ECB42F58-FC04-C619-200E-D849200AE153}"/>
                  </a:ext>
                </a:extLst>
              </p:cNvPr>
              <p:cNvPicPr/>
              <p:nvPr/>
            </p:nvPicPr>
            <p:blipFill>
              <a:blip r:embed="rId128"/>
              <a:stretch>
                <a:fillRect/>
              </a:stretch>
            </p:blipFill>
            <p:spPr>
              <a:xfrm>
                <a:off x="8473504" y="2637776"/>
                <a:ext cx="2059920" cy="60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9">
            <p14:nvContentPartPr>
              <p14:cNvPr id="113" name="Ink 112">
                <a:extLst>
                  <a:ext uri="{FF2B5EF4-FFF2-40B4-BE49-F238E27FC236}">
                    <a16:creationId xmlns:a16="http://schemas.microsoft.com/office/drawing/2014/main" id="{F912F9B1-F533-3C95-F1D5-6DA9B5F3D3EF}"/>
                  </a:ext>
                </a:extLst>
              </p14:cNvPr>
              <p14:cNvContentPartPr/>
              <p14:nvPr/>
            </p14:nvContentPartPr>
            <p14:xfrm>
              <a:off x="5944864" y="4126376"/>
              <a:ext cx="554760" cy="517680"/>
            </p14:xfrm>
          </p:contentPart>
        </mc:Choice>
        <mc:Fallback xmlns="">
          <p:pic>
            <p:nvPicPr>
              <p:cNvPr id="113" name="Ink 112">
                <a:extLst>
                  <a:ext uri="{FF2B5EF4-FFF2-40B4-BE49-F238E27FC236}">
                    <a16:creationId xmlns:a16="http://schemas.microsoft.com/office/drawing/2014/main" id="{F912F9B1-F533-3C95-F1D5-6DA9B5F3D3EF}"/>
                  </a:ext>
                </a:extLst>
              </p:cNvPr>
              <p:cNvPicPr/>
              <p:nvPr/>
            </p:nvPicPr>
            <p:blipFill>
              <a:blip r:embed="rId130"/>
              <a:stretch>
                <a:fillRect/>
              </a:stretch>
            </p:blipFill>
            <p:spPr>
              <a:xfrm>
                <a:off x="5936224" y="4117376"/>
                <a:ext cx="572400" cy="535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1">
            <p14:nvContentPartPr>
              <p14:cNvPr id="114" name="Ink 113">
                <a:extLst>
                  <a:ext uri="{FF2B5EF4-FFF2-40B4-BE49-F238E27FC236}">
                    <a16:creationId xmlns:a16="http://schemas.microsoft.com/office/drawing/2014/main" id="{8134AE61-E35A-84CB-93DD-C2954B921815}"/>
                  </a:ext>
                </a:extLst>
              </p14:cNvPr>
              <p14:cNvContentPartPr/>
              <p14:nvPr/>
            </p14:nvContentPartPr>
            <p14:xfrm>
              <a:off x="5836144" y="5186216"/>
              <a:ext cx="464760" cy="508320"/>
            </p14:xfrm>
          </p:contentPart>
        </mc:Choice>
        <mc:Fallback xmlns="">
          <p:pic>
            <p:nvPicPr>
              <p:cNvPr id="114" name="Ink 113">
                <a:extLst>
                  <a:ext uri="{FF2B5EF4-FFF2-40B4-BE49-F238E27FC236}">
                    <a16:creationId xmlns:a16="http://schemas.microsoft.com/office/drawing/2014/main" id="{8134AE61-E35A-84CB-93DD-C2954B921815}"/>
                  </a:ext>
                </a:extLst>
              </p:cNvPr>
              <p:cNvPicPr/>
              <p:nvPr/>
            </p:nvPicPr>
            <p:blipFill>
              <a:blip r:embed="rId132"/>
              <a:stretch>
                <a:fillRect/>
              </a:stretch>
            </p:blipFill>
            <p:spPr>
              <a:xfrm>
                <a:off x="5827144" y="5177576"/>
                <a:ext cx="482400" cy="525960"/>
              </a:xfrm>
              <a:prstGeom prst="rect">
                <a:avLst/>
              </a:prstGeom>
            </p:spPr>
          </p:pic>
        </mc:Fallback>
      </mc:AlternateContent>
      <p:grpSp>
        <p:nvGrpSpPr>
          <p:cNvPr id="120" name="Group 119">
            <a:extLst>
              <a:ext uri="{FF2B5EF4-FFF2-40B4-BE49-F238E27FC236}">
                <a16:creationId xmlns:a16="http://schemas.microsoft.com/office/drawing/2014/main" id="{2429A3FE-EF2A-EC1E-A38F-918EB70C0E68}"/>
              </a:ext>
            </a:extLst>
          </p:cNvPr>
          <p:cNvGrpSpPr/>
          <p:nvPr/>
        </p:nvGrpSpPr>
        <p:grpSpPr>
          <a:xfrm>
            <a:off x="7307464" y="4065896"/>
            <a:ext cx="646560" cy="348120"/>
            <a:chOff x="7307464" y="4065896"/>
            <a:chExt cx="646560" cy="348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3">
              <p14:nvContentPartPr>
                <p14:cNvPr id="115" name="Ink 114">
                  <a:extLst>
                    <a:ext uri="{FF2B5EF4-FFF2-40B4-BE49-F238E27FC236}">
                      <a16:creationId xmlns:a16="http://schemas.microsoft.com/office/drawing/2014/main" id="{EF5D3C33-9196-3774-98BA-FE662C68FA82}"/>
                    </a:ext>
                  </a:extLst>
                </p14:cNvPr>
                <p14:cNvContentPartPr/>
                <p14:nvPr/>
              </p14:nvContentPartPr>
              <p14:xfrm>
                <a:off x="7307464" y="4334096"/>
                <a:ext cx="17640" cy="23400"/>
              </p14:xfrm>
            </p:contentPart>
          </mc:Choice>
          <mc:Fallback xmlns="">
            <p:pic>
              <p:nvPicPr>
                <p:cNvPr id="115" name="Ink 114">
                  <a:extLst>
                    <a:ext uri="{FF2B5EF4-FFF2-40B4-BE49-F238E27FC236}">
                      <a16:creationId xmlns:a16="http://schemas.microsoft.com/office/drawing/2014/main" id="{EF5D3C33-9196-3774-98BA-FE662C68FA82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7298824" y="4325096"/>
                  <a:ext cx="35280" cy="4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5">
              <p14:nvContentPartPr>
                <p14:cNvPr id="116" name="Ink 115">
                  <a:extLst>
                    <a:ext uri="{FF2B5EF4-FFF2-40B4-BE49-F238E27FC236}">
                      <a16:creationId xmlns:a16="http://schemas.microsoft.com/office/drawing/2014/main" id="{AA701B88-ABF0-8A7B-6E0E-673511A718BD}"/>
                    </a:ext>
                  </a:extLst>
                </p14:cNvPr>
                <p14:cNvContentPartPr/>
                <p14:nvPr/>
              </p14:nvContentPartPr>
              <p14:xfrm>
                <a:off x="7317184" y="4331576"/>
                <a:ext cx="159480" cy="82440"/>
              </p14:xfrm>
            </p:contentPart>
          </mc:Choice>
          <mc:Fallback xmlns="">
            <p:pic>
              <p:nvPicPr>
                <p:cNvPr id="116" name="Ink 115">
                  <a:extLst>
                    <a:ext uri="{FF2B5EF4-FFF2-40B4-BE49-F238E27FC236}">
                      <a16:creationId xmlns:a16="http://schemas.microsoft.com/office/drawing/2014/main" id="{AA701B88-ABF0-8A7B-6E0E-673511A718BD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7308544" y="4322936"/>
                  <a:ext cx="177120" cy="10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7">
              <p14:nvContentPartPr>
                <p14:cNvPr id="117" name="Ink 116">
                  <a:extLst>
                    <a:ext uri="{FF2B5EF4-FFF2-40B4-BE49-F238E27FC236}">
                      <a16:creationId xmlns:a16="http://schemas.microsoft.com/office/drawing/2014/main" id="{78AA55E1-415B-F57D-035F-B95B1CAEB0A8}"/>
                    </a:ext>
                  </a:extLst>
                </p14:cNvPr>
                <p14:cNvContentPartPr/>
                <p14:nvPr/>
              </p14:nvContentPartPr>
              <p14:xfrm>
                <a:off x="7635784" y="4223936"/>
                <a:ext cx="106920" cy="113760"/>
              </p14:xfrm>
            </p:contentPart>
          </mc:Choice>
          <mc:Fallback xmlns="">
            <p:pic>
              <p:nvPicPr>
                <p:cNvPr id="117" name="Ink 116">
                  <a:extLst>
                    <a:ext uri="{FF2B5EF4-FFF2-40B4-BE49-F238E27FC236}">
                      <a16:creationId xmlns:a16="http://schemas.microsoft.com/office/drawing/2014/main" id="{78AA55E1-415B-F57D-035F-B95B1CAEB0A8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7627144" y="4215296"/>
                  <a:ext cx="124560" cy="13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9">
              <p14:nvContentPartPr>
                <p14:cNvPr id="118" name="Ink 117">
                  <a:extLst>
                    <a:ext uri="{FF2B5EF4-FFF2-40B4-BE49-F238E27FC236}">
                      <a16:creationId xmlns:a16="http://schemas.microsoft.com/office/drawing/2014/main" id="{993F8837-44BC-277B-679D-2CF41336D689}"/>
                    </a:ext>
                  </a:extLst>
                </p14:cNvPr>
                <p14:cNvContentPartPr/>
                <p14:nvPr/>
              </p14:nvContentPartPr>
              <p14:xfrm>
                <a:off x="7799584" y="4153736"/>
                <a:ext cx="119520" cy="126000"/>
              </p14:xfrm>
            </p:contentPart>
          </mc:Choice>
          <mc:Fallback xmlns="">
            <p:pic>
              <p:nvPicPr>
                <p:cNvPr id="118" name="Ink 117">
                  <a:extLst>
                    <a:ext uri="{FF2B5EF4-FFF2-40B4-BE49-F238E27FC236}">
                      <a16:creationId xmlns:a16="http://schemas.microsoft.com/office/drawing/2014/main" id="{993F8837-44BC-277B-679D-2CF41336D689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7790584" y="4144736"/>
                  <a:ext cx="137160" cy="14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1">
              <p14:nvContentPartPr>
                <p14:cNvPr id="119" name="Ink 118">
                  <a:extLst>
                    <a:ext uri="{FF2B5EF4-FFF2-40B4-BE49-F238E27FC236}">
                      <a16:creationId xmlns:a16="http://schemas.microsoft.com/office/drawing/2014/main" id="{0FE26000-9E69-6EA8-A41E-9C9E7AB1CD6D}"/>
                    </a:ext>
                  </a:extLst>
                </p14:cNvPr>
                <p14:cNvContentPartPr/>
                <p14:nvPr/>
              </p14:nvContentPartPr>
              <p14:xfrm>
                <a:off x="7897144" y="4065896"/>
                <a:ext cx="56880" cy="164160"/>
              </p14:xfrm>
            </p:contentPart>
          </mc:Choice>
          <mc:Fallback xmlns="">
            <p:pic>
              <p:nvPicPr>
                <p:cNvPr id="119" name="Ink 118">
                  <a:extLst>
                    <a:ext uri="{FF2B5EF4-FFF2-40B4-BE49-F238E27FC236}">
                      <a16:creationId xmlns:a16="http://schemas.microsoft.com/office/drawing/2014/main" id="{0FE26000-9E69-6EA8-A41E-9C9E7AB1CD6D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7888504" y="4057256"/>
                  <a:ext cx="74520" cy="181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DBD87DD2-4AC6-B870-21DB-DF11C6323E5F}"/>
              </a:ext>
            </a:extLst>
          </p:cNvPr>
          <p:cNvGrpSpPr/>
          <p:nvPr/>
        </p:nvGrpSpPr>
        <p:grpSpPr>
          <a:xfrm>
            <a:off x="7190824" y="5418776"/>
            <a:ext cx="682200" cy="335160"/>
            <a:chOff x="7190824" y="5418776"/>
            <a:chExt cx="682200" cy="335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43">
              <p14:nvContentPartPr>
                <p14:cNvPr id="121" name="Ink 120">
                  <a:extLst>
                    <a:ext uri="{FF2B5EF4-FFF2-40B4-BE49-F238E27FC236}">
                      <a16:creationId xmlns:a16="http://schemas.microsoft.com/office/drawing/2014/main" id="{5E2E8567-0469-0FDA-DA9F-D04EBFE516AA}"/>
                    </a:ext>
                  </a:extLst>
                </p14:cNvPr>
                <p14:cNvContentPartPr/>
                <p14:nvPr/>
              </p14:nvContentPartPr>
              <p14:xfrm>
                <a:off x="7190824" y="5580776"/>
                <a:ext cx="169920" cy="131400"/>
              </p14:xfrm>
            </p:contentPart>
          </mc:Choice>
          <mc:Fallback xmlns="">
            <p:pic>
              <p:nvPicPr>
                <p:cNvPr id="121" name="Ink 120">
                  <a:extLst>
                    <a:ext uri="{FF2B5EF4-FFF2-40B4-BE49-F238E27FC236}">
                      <a16:creationId xmlns:a16="http://schemas.microsoft.com/office/drawing/2014/main" id="{5E2E8567-0469-0FDA-DA9F-D04EBFE516AA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7181824" y="5572136"/>
                  <a:ext cx="187560" cy="14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5">
              <p14:nvContentPartPr>
                <p14:cNvPr id="122" name="Ink 121">
                  <a:extLst>
                    <a:ext uri="{FF2B5EF4-FFF2-40B4-BE49-F238E27FC236}">
                      <a16:creationId xmlns:a16="http://schemas.microsoft.com/office/drawing/2014/main" id="{D191BCB0-EB5F-CAF2-5ED6-746542BBCC7C}"/>
                    </a:ext>
                  </a:extLst>
                </p14:cNvPr>
                <p14:cNvContentPartPr/>
                <p14:nvPr/>
              </p14:nvContentPartPr>
              <p14:xfrm>
                <a:off x="7500064" y="5655296"/>
                <a:ext cx="76680" cy="98640"/>
              </p14:xfrm>
            </p:contentPart>
          </mc:Choice>
          <mc:Fallback xmlns="">
            <p:pic>
              <p:nvPicPr>
                <p:cNvPr id="122" name="Ink 121">
                  <a:extLst>
                    <a:ext uri="{FF2B5EF4-FFF2-40B4-BE49-F238E27FC236}">
                      <a16:creationId xmlns:a16="http://schemas.microsoft.com/office/drawing/2014/main" id="{D191BCB0-EB5F-CAF2-5ED6-746542BBCC7C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7491064" y="5646656"/>
                  <a:ext cx="94320" cy="11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7">
              <p14:nvContentPartPr>
                <p14:cNvPr id="123" name="Ink 122">
                  <a:extLst>
                    <a:ext uri="{FF2B5EF4-FFF2-40B4-BE49-F238E27FC236}">
                      <a16:creationId xmlns:a16="http://schemas.microsoft.com/office/drawing/2014/main" id="{D54F0F44-7ACB-D2E3-4228-2E6863ABBBBF}"/>
                    </a:ext>
                  </a:extLst>
                </p14:cNvPr>
                <p14:cNvContentPartPr/>
                <p14:nvPr/>
              </p14:nvContentPartPr>
              <p14:xfrm>
                <a:off x="7628944" y="5566736"/>
                <a:ext cx="43920" cy="98640"/>
              </p14:xfrm>
            </p:contentPart>
          </mc:Choice>
          <mc:Fallback xmlns="">
            <p:pic>
              <p:nvPicPr>
                <p:cNvPr id="123" name="Ink 122">
                  <a:extLst>
                    <a:ext uri="{FF2B5EF4-FFF2-40B4-BE49-F238E27FC236}">
                      <a16:creationId xmlns:a16="http://schemas.microsoft.com/office/drawing/2014/main" id="{D54F0F44-7ACB-D2E3-4228-2E6863ABBBBF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7620304" y="5558096"/>
                  <a:ext cx="61560" cy="11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9">
              <p14:nvContentPartPr>
                <p14:cNvPr id="124" name="Ink 123">
                  <a:extLst>
                    <a:ext uri="{FF2B5EF4-FFF2-40B4-BE49-F238E27FC236}">
                      <a16:creationId xmlns:a16="http://schemas.microsoft.com/office/drawing/2014/main" id="{3BB50E2F-648E-77D4-9067-C47C2E66153D}"/>
                    </a:ext>
                  </a:extLst>
                </p14:cNvPr>
                <p14:cNvContentPartPr/>
                <p14:nvPr/>
              </p14:nvContentPartPr>
              <p14:xfrm>
                <a:off x="7633624" y="5502296"/>
                <a:ext cx="109440" cy="114840"/>
              </p14:xfrm>
            </p:contentPart>
          </mc:Choice>
          <mc:Fallback xmlns="">
            <p:pic>
              <p:nvPicPr>
                <p:cNvPr id="124" name="Ink 123">
                  <a:extLst>
                    <a:ext uri="{FF2B5EF4-FFF2-40B4-BE49-F238E27FC236}">
                      <a16:creationId xmlns:a16="http://schemas.microsoft.com/office/drawing/2014/main" id="{3BB50E2F-648E-77D4-9067-C47C2E66153D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7624984" y="5493296"/>
                  <a:ext cx="127080" cy="13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1">
              <p14:nvContentPartPr>
                <p14:cNvPr id="125" name="Ink 124">
                  <a:extLst>
                    <a:ext uri="{FF2B5EF4-FFF2-40B4-BE49-F238E27FC236}">
                      <a16:creationId xmlns:a16="http://schemas.microsoft.com/office/drawing/2014/main" id="{A50D4004-789F-2DE8-2590-21DC2CB4DE99}"/>
                    </a:ext>
                  </a:extLst>
                </p14:cNvPr>
                <p14:cNvContentPartPr/>
                <p14:nvPr/>
              </p14:nvContentPartPr>
              <p14:xfrm>
                <a:off x="7820824" y="5496896"/>
                <a:ext cx="28080" cy="86400"/>
              </p14:xfrm>
            </p:contentPart>
          </mc:Choice>
          <mc:Fallback xmlns="">
            <p:pic>
              <p:nvPicPr>
                <p:cNvPr id="125" name="Ink 124">
                  <a:extLst>
                    <a:ext uri="{FF2B5EF4-FFF2-40B4-BE49-F238E27FC236}">
                      <a16:creationId xmlns:a16="http://schemas.microsoft.com/office/drawing/2014/main" id="{A50D4004-789F-2DE8-2590-21DC2CB4DE99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7811824" y="5487896"/>
                  <a:ext cx="45720" cy="10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3">
              <p14:nvContentPartPr>
                <p14:cNvPr id="126" name="Ink 125">
                  <a:extLst>
                    <a:ext uri="{FF2B5EF4-FFF2-40B4-BE49-F238E27FC236}">
                      <a16:creationId xmlns:a16="http://schemas.microsoft.com/office/drawing/2014/main" id="{0E25F295-F3DE-1525-2E61-1FFC3AB72FAA}"/>
                    </a:ext>
                  </a:extLst>
                </p14:cNvPr>
                <p14:cNvContentPartPr/>
                <p14:nvPr/>
              </p14:nvContentPartPr>
              <p14:xfrm>
                <a:off x="7797064" y="5418776"/>
                <a:ext cx="75960" cy="105480"/>
              </p14:xfrm>
            </p:contentPart>
          </mc:Choice>
          <mc:Fallback xmlns="">
            <p:pic>
              <p:nvPicPr>
                <p:cNvPr id="126" name="Ink 125">
                  <a:extLst>
                    <a:ext uri="{FF2B5EF4-FFF2-40B4-BE49-F238E27FC236}">
                      <a16:creationId xmlns:a16="http://schemas.microsoft.com/office/drawing/2014/main" id="{0E25F295-F3DE-1525-2E61-1FFC3AB72FAA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7788064" y="5410136"/>
                  <a:ext cx="93600" cy="1231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55">
            <p14:nvContentPartPr>
              <p14:cNvPr id="128" name="Ink 127">
                <a:extLst>
                  <a:ext uri="{FF2B5EF4-FFF2-40B4-BE49-F238E27FC236}">
                    <a16:creationId xmlns:a16="http://schemas.microsoft.com/office/drawing/2014/main" id="{EC9815A0-D0B0-AA31-D699-C030FE25F16D}"/>
                  </a:ext>
                </a:extLst>
              </p14:cNvPr>
              <p14:cNvContentPartPr/>
              <p14:nvPr/>
            </p14:nvContentPartPr>
            <p14:xfrm>
              <a:off x="7457584" y="4952216"/>
              <a:ext cx="286200" cy="334440"/>
            </p14:xfrm>
          </p:contentPart>
        </mc:Choice>
        <mc:Fallback xmlns="">
          <p:pic>
            <p:nvPicPr>
              <p:cNvPr id="128" name="Ink 127">
                <a:extLst>
                  <a:ext uri="{FF2B5EF4-FFF2-40B4-BE49-F238E27FC236}">
                    <a16:creationId xmlns:a16="http://schemas.microsoft.com/office/drawing/2014/main" id="{EC9815A0-D0B0-AA31-D699-C030FE25F16D}"/>
                  </a:ext>
                </a:extLst>
              </p:cNvPr>
              <p:cNvPicPr/>
              <p:nvPr/>
            </p:nvPicPr>
            <p:blipFill>
              <a:blip r:embed="rId156"/>
              <a:stretch>
                <a:fillRect/>
              </a:stretch>
            </p:blipFill>
            <p:spPr>
              <a:xfrm>
                <a:off x="7448584" y="4943576"/>
                <a:ext cx="303840" cy="352080"/>
              </a:xfrm>
              <a:prstGeom prst="rect">
                <a:avLst/>
              </a:prstGeom>
            </p:spPr>
          </p:pic>
        </mc:Fallback>
      </mc:AlternateContent>
      <p:grpSp>
        <p:nvGrpSpPr>
          <p:cNvPr id="130" name="Group 129">
            <a:extLst>
              <a:ext uri="{FF2B5EF4-FFF2-40B4-BE49-F238E27FC236}">
                <a16:creationId xmlns:a16="http://schemas.microsoft.com/office/drawing/2014/main" id="{A2AF6D5A-B73F-133F-26C2-51EABC78F762}"/>
              </a:ext>
            </a:extLst>
          </p:cNvPr>
          <p:cNvGrpSpPr/>
          <p:nvPr/>
        </p:nvGrpSpPr>
        <p:grpSpPr>
          <a:xfrm>
            <a:off x="5905984" y="2775296"/>
            <a:ext cx="3315240" cy="907200"/>
            <a:chOff x="5905984" y="2775296"/>
            <a:chExt cx="3315240" cy="9072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57">
              <p14:nvContentPartPr>
                <p14:cNvPr id="88" name="Ink 87">
                  <a:extLst>
                    <a:ext uri="{FF2B5EF4-FFF2-40B4-BE49-F238E27FC236}">
                      <a16:creationId xmlns:a16="http://schemas.microsoft.com/office/drawing/2014/main" id="{6636A6CB-98D3-A38A-7DE5-DFB8550BE122}"/>
                    </a:ext>
                  </a:extLst>
                </p14:cNvPr>
                <p14:cNvContentPartPr/>
                <p14:nvPr/>
              </p14:nvContentPartPr>
              <p14:xfrm>
                <a:off x="5905984" y="3125216"/>
                <a:ext cx="198720" cy="218520"/>
              </p14:xfrm>
            </p:contentPart>
          </mc:Choice>
          <mc:Fallback xmlns="">
            <p:pic>
              <p:nvPicPr>
                <p:cNvPr id="88" name="Ink 87">
                  <a:extLst>
                    <a:ext uri="{FF2B5EF4-FFF2-40B4-BE49-F238E27FC236}">
                      <a16:creationId xmlns:a16="http://schemas.microsoft.com/office/drawing/2014/main" id="{6636A6CB-98D3-A38A-7DE5-DFB8550BE122}"/>
                    </a:ext>
                  </a:extLst>
                </p:cNvPr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5897344" y="3116216"/>
                  <a:ext cx="216360" cy="23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9">
              <p14:nvContentPartPr>
                <p14:cNvPr id="89" name="Ink 88">
                  <a:extLst>
                    <a:ext uri="{FF2B5EF4-FFF2-40B4-BE49-F238E27FC236}">
                      <a16:creationId xmlns:a16="http://schemas.microsoft.com/office/drawing/2014/main" id="{B0201AE9-4D90-2DC5-6ED2-07639D14CBF2}"/>
                    </a:ext>
                  </a:extLst>
                </p14:cNvPr>
                <p14:cNvContentPartPr/>
                <p14:nvPr/>
              </p14:nvContentPartPr>
              <p14:xfrm>
                <a:off x="6107584" y="3117656"/>
                <a:ext cx="80640" cy="113760"/>
              </p14:xfrm>
            </p:contentPart>
          </mc:Choice>
          <mc:Fallback xmlns="">
            <p:pic>
              <p:nvPicPr>
                <p:cNvPr id="89" name="Ink 88">
                  <a:extLst>
                    <a:ext uri="{FF2B5EF4-FFF2-40B4-BE49-F238E27FC236}">
                      <a16:creationId xmlns:a16="http://schemas.microsoft.com/office/drawing/2014/main" id="{B0201AE9-4D90-2DC5-6ED2-07639D14CBF2}"/>
                    </a:ext>
                  </a:extLst>
                </p:cNvPr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6098584" y="3109016"/>
                  <a:ext cx="98280" cy="13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1">
              <p14:nvContentPartPr>
                <p14:cNvPr id="90" name="Ink 89">
                  <a:extLst>
                    <a:ext uri="{FF2B5EF4-FFF2-40B4-BE49-F238E27FC236}">
                      <a16:creationId xmlns:a16="http://schemas.microsoft.com/office/drawing/2014/main" id="{77BD554C-3045-B708-C86B-F87ECF0941C3}"/>
                    </a:ext>
                  </a:extLst>
                </p14:cNvPr>
                <p14:cNvContentPartPr/>
                <p14:nvPr/>
              </p14:nvContentPartPr>
              <p14:xfrm>
                <a:off x="6231424" y="3069056"/>
                <a:ext cx="83880" cy="93600"/>
              </p14:xfrm>
            </p:contentPart>
          </mc:Choice>
          <mc:Fallback xmlns="">
            <p:pic>
              <p:nvPicPr>
                <p:cNvPr id="90" name="Ink 89">
                  <a:extLst>
                    <a:ext uri="{FF2B5EF4-FFF2-40B4-BE49-F238E27FC236}">
                      <a16:creationId xmlns:a16="http://schemas.microsoft.com/office/drawing/2014/main" id="{77BD554C-3045-B708-C86B-F87ECF0941C3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6222424" y="3060416"/>
                  <a:ext cx="101520" cy="11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3">
              <p14:nvContentPartPr>
                <p14:cNvPr id="91" name="Ink 90">
                  <a:extLst>
                    <a:ext uri="{FF2B5EF4-FFF2-40B4-BE49-F238E27FC236}">
                      <a16:creationId xmlns:a16="http://schemas.microsoft.com/office/drawing/2014/main" id="{D80AD0DA-3AA2-870D-6566-B29916CD43E9}"/>
                    </a:ext>
                  </a:extLst>
                </p14:cNvPr>
                <p14:cNvContentPartPr/>
                <p14:nvPr/>
              </p14:nvContentPartPr>
              <p14:xfrm>
                <a:off x="6380104" y="2972936"/>
                <a:ext cx="166680" cy="140400"/>
              </p14:xfrm>
            </p:contentPart>
          </mc:Choice>
          <mc:Fallback xmlns="">
            <p:pic>
              <p:nvPicPr>
                <p:cNvPr id="91" name="Ink 90">
                  <a:extLst>
                    <a:ext uri="{FF2B5EF4-FFF2-40B4-BE49-F238E27FC236}">
                      <a16:creationId xmlns:a16="http://schemas.microsoft.com/office/drawing/2014/main" id="{D80AD0DA-3AA2-870D-6566-B29916CD43E9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6371464" y="2963936"/>
                  <a:ext cx="184320" cy="15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5">
              <p14:nvContentPartPr>
                <p14:cNvPr id="92" name="Ink 91">
                  <a:extLst>
                    <a:ext uri="{FF2B5EF4-FFF2-40B4-BE49-F238E27FC236}">
                      <a16:creationId xmlns:a16="http://schemas.microsoft.com/office/drawing/2014/main" id="{09DE00D0-C092-9D70-2901-FF47D29C7146}"/>
                    </a:ext>
                  </a:extLst>
                </p14:cNvPr>
                <p14:cNvContentPartPr/>
                <p14:nvPr/>
              </p14:nvContentPartPr>
              <p14:xfrm>
                <a:off x="6818224" y="2923256"/>
                <a:ext cx="133200" cy="101160"/>
              </p14:xfrm>
            </p:contentPart>
          </mc:Choice>
          <mc:Fallback xmlns="">
            <p:pic>
              <p:nvPicPr>
                <p:cNvPr id="92" name="Ink 91">
                  <a:extLst>
                    <a:ext uri="{FF2B5EF4-FFF2-40B4-BE49-F238E27FC236}">
                      <a16:creationId xmlns:a16="http://schemas.microsoft.com/office/drawing/2014/main" id="{09DE00D0-C092-9D70-2901-FF47D29C7146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6809584" y="2914256"/>
                  <a:ext cx="150840" cy="11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7">
              <p14:nvContentPartPr>
                <p14:cNvPr id="93" name="Ink 92">
                  <a:extLst>
                    <a:ext uri="{FF2B5EF4-FFF2-40B4-BE49-F238E27FC236}">
                      <a16:creationId xmlns:a16="http://schemas.microsoft.com/office/drawing/2014/main" id="{BE7855EA-51EA-5081-671D-4F8D59C80031}"/>
                    </a:ext>
                  </a:extLst>
                </p14:cNvPr>
                <p14:cNvContentPartPr/>
                <p14:nvPr/>
              </p14:nvContentPartPr>
              <p14:xfrm>
                <a:off x="6966184" y="2894816"/>
                <a:ext cx="119520" cy="115560"/>
              </p14:xfrm>
            </p:contentPart>
          </mc:Choice>
          <mc:Fallback xmlns="">
            <p:pic>
              <p:nvPicPr>
                <p:cNvPr id="93" name="Ink 92">
                  <a:extLst>
                    <a:ext uri="{FF2B5EF4-FFF2-40B4-BE49-F238E27FC236}">
                      <a16:creationId xmlns:a16="http://schemas.microsoft.com/office/drawing/2014/main" id="{BE7855EA-51EA-5081-671D-4F8D59C80031}"/>
                    </a:ext>
                  </a:extLst>
                </p:cNvPr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6957544" y="2886176"/>
                  <a:ext cx="137160" cy="13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9">
              <p14:nvContentPartPr>
                <p14:cNvPr id="94" name="Ink 93">
                  <a:extLst>
                    <a:ext uri="{FF2B5EF4-FFF2-40B4-BE49-F238E27FC236}">
                      <a16:creationId xmlns:a16="http://schemas.microsoft.com/office/drawing/2014/main" id="{31B54934-161C-36BF-33FC-7D47FEED9BC3}"/>
                    </a:ext>
                  </a:extLst>
                </p14:cNvPr>
                <p14:cNvContentPartPr/>
                <p14:nvPr/>
              </p14:nvContentPartPr>
              <p14:xfrm>
                <a:off x="7081744" y="2828576"/>
                <a:ext cx="76320" cy="127080"/>
              </p14:xfrm>
            </p:contentPart>
          </mc:Choice>
          <mc:Fallback xmlns="">
            <p:pic>
              <p:nvPicPr>
                <p:cNvPr id="94" name="Ink 93">
                  <a:extLst>
                    <a:ext uri="{FF2B5EF4-FFF2-40B4-BE49-F238E27FC236}">
                      <a16:creationId xmlns:a16="http://schemas.microsoft.com/office/drawing/2014/main" id="{31B54934-161C-36BF-33FC-7D47FEED9BC3}"/>
                    </a:ext>
                  </a:extLst>
                </p:cNvPr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7073104" y="2819576"/>
                  <a:ext cx="93960" cy="14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1">
              <p14:nvContentPartPr>
                <p14:cNvPr id="95" name="Ink 94">
                  <a:extLst>
                    <a:ext uri="{FF2B5EF4-FFF2-40B4-BE49-F238E27FC236}">
                      <a16:creationId xmlns:a16="http://schemas.microsoft.com/office/drawing/2014/main" id="{C78BEE41-EC54-B9B1-6A4C-93F78A330ABE}"/>
                    </a:ext>
                  </a:extLst>
                </p14:cNvPr>
                <p14:cNvContentPartPr/>
                <p14:nvPr/>
              </p14:nvContentPartPr>
              <p14:xfrm>
                <a:off x="7154104" y="2775296"/>
                <a:ext cx="90000" cy="181440"/>
              </p14:xfrm>
            </p:contentPart>
          </mc:Choice>
          <mc:Fallback xmlns="">
            <p:pic>
              <p:nvPicPr>
                <p:cNvPr id="95" name="Ink 94">
                  <a:extLst>
                    <a:ext uri="{FF2B5EF4-FFF2-40B4-BE49-F238E27FC236}">
                      <a16:creationId xmlns:a16="http://schemas.microsoft.com/office/drawing/2014/main" id="{C78BEE41-EC54-B9B1-6A4C-93F78A330ABE}"/>
                    </a:ext>
                  </a:extLst>
                </p:cNvPr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7145464" y="2766656"/>
                  <a:ext cx="107640" cy="19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3">
              <p14:nvContentPartPr>
                <p14:cNvPr id="96" name="Ink 95">
                  <a:extLst>
                    <a:ext uri="{FF2B5EF4-FFF2-40B4-BE49-F238E27FC236}">
                      <a16:creationId xmlns:a16="http://schemas.microsoft.com/office/drawing/2014/main" id="{76F47738-6B9D-1444-499C-37E20E652CE1}"/>
                    </a:ext>
                  </a:extLst>
                </p14:cNvPr>
                <p14:cNvContentPartPr/>
                <p14:nvPr/>
              </p14:nvContentPartPr>
              <p14:xfrm>
                <a:off x="7189384" y="2919296"/>
                <a:ext cx="7920" cy="16200"/>
              </p14:xfrm>
            </p:contentPart>
          </mc:Choice>
          <mc:Fallback xmlns="">
            <p:pic>
              <p:nvPicPr>
                <p:cNvPr id="96" name="Ink 95">
                  <a:extLst>
                    <a:ext uri="{FF2B5EF4-FFF2-40B4-BE49-F238E27FC236}">
                      <a16:creationId xmlns:a16="http://schemas.microsoft.com/office/drawing/2014/main" id="{76F47738-6B9D-1444-499C-37E20E652CE1}"/>
                    </a:ext>
                  </a:extLst>
                </p:cNvPr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7180384" y="2910656"/>
                  <a:ext cx="25560" cy="3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5">
              <p14:nvContentPartPr>
                <p14:cNvPr id="103" name="Ink 102">
                  <a:extLst>
                    <a:ext uri="{FF2B5EF4-FFF2-40B4-BE49-F238E27FC236}">
                      <a16:creationId xmlns:a16="http://schemas.microsoft.com/office/drawing/2014/main" id="{F063B2AF-CE61-4355-8B03-C0AA199A515A}"/>
                    </a:ext>
                  </a:extLst>
                </p14:cNvPr>
                <p14:cNvContentPartPr/>
                <p14:nvPr/>
              </p14:nvContentPartPr>
              <p14:xfrm>
                <a:off x="7076704" y="3149336"/>
                <a:ext cx="138960" cy="131760"/>
              </p14:xfrm>
            </p:contentPart>
          </mc:Choice>
          <mc:Fallback xmlns="">
            <p:pic>
              <p:nvPicPr>
                <p:cNvPr id="103" name="Ink 102">
                  <a:extLst>
                    <a:ext uri="{FF2B5EF4-FFF2-40B4-BE49-F238E27FC236}">
                      <a16:creationId xmlns:a16="http://schemas.microsoft.com/office/drawing/2014/main" id="{F063B2AF-CE61-4355-8B03-C0AA199A515A}"/>
                    </a:ext>
                  </a:extLst>
                </p:cNvPr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7067704" y="3140696"/>
                  <a:ext cx="156600" cy="14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7">
              <p14:nvContentPartPr>
                <p14:cNvPr id="104" name="Ink 103">
                  <a:extLst>
                    <a:ext uri="{FF2B5EF4-FFF2-40B4-BE49-F238E27FC236}">
                      <a16:creationId xmlns:a16="http://schemas.microsoft.com/office/drawing/2014/main" id="{69484300-518C-8F38-995A-1235619C75D9}"/>
                    </a:ext>
                  </a:extLst>
                </p14:cNvPr>
                <p14:cNvContentPartPr/>
                <p14:nvPr/>
              </p14:nvContentPartPr>
              <p14:xfrm>
                <a:off x="7220344" y="3157616"/>
                <a:ext cx="84240" cy="63000"/>
              </p14:xfrm>
            </p:contentPart>
          </mc:Choice>
          <mc:Fallback xmlns="">
            <p:pic>
              <p:nvPicPr>
                <p:cNvPr id="104" name="Ink 103">
                  <a:extLst>
                    <a:ext uri="{FF2B5EF4-FFF2-40B4-BE49-F238E27FC236}">
                      <a16:creationId xmlns:a16="http://schemas.microsoft.com/office/drawing/2014/main" id="{69484300-518C-8F38-995A-1235619C75D9}"/>
                    </a:ext>
                  </a:extLst>
                </p:cNvPr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7211344" y="3148616"/>
                  <a:ext cx="101880" cy="8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9">
              <p14:nvContentPartPr>
                <p14:cNvPr id="105" name="Ink 104">
                  <a:extLst>
                    <a:ext uri="{FF2B5EF4-FFF2-40B4-BE49-F238E27FC236}">
                      <a16:creationId xmlns:a16="http://schemas.microsoft.com/office/drawing/2014/main" id="{7A3D4FE0-3FF8-29EC-7907-30D57D18EB15}"/>
                    </a:ext>
                  </a:extLst>
                </p14:cNvPr>
                <p14:cNvContentPartPr/>
                <p14:nvPr/>
              </p14:nvContentPartPr>
              <p14:xfrm>
                <a:off x="7340944" y="3073016"/>
                <a:ext cx="138960" cy="105480"/>
              </p14:xfrm>
            </p:contentPart>
          </mc:Choice>
          <mc:Fallback xmlns="">
            <p:pic>
              <p:nvPicPr>
                <p:cNvPr id="105" name="Ink 104">
                  <a:extLst>
                    <a:ext uri="{FF2B5EF4-FFF2-40B4-BE49-F238E27FC236}">
                      <a16:creationId xmlns:a16="http://schemas.microsoft.com/office/drawing/2014/main" id="{7A3D4FE0-3FF8-29EC-7907-30D57D18EB15}"/>
                    </a:ext>
                  </a:extLst>
                </p:cNvPr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7331944" y="3064376"/>
                  <a:ext cx="156600" cy="12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1">
              <p14:nvContentPartPr>
                <p14:cNvPr id="106" name="Ink 105">
                  <a:extLst>
                    <a:ext uri="{FF2B5EF4-FFF2-40B4-BE49-F238E27FC236}">
                      <a16:creationId xmlns:a16="http://schemas.microsoft.com/office/drawing/2014/main" id="{0432692E-E6BB-7C1F-538A-C735FE72D1AE}"/>
                    </a:ext>
                  </a:extLst>
                </p14:cNvPr>
                <p14:cNvContentPartPr/>
                <p14:nvPr/>
              </p14:nvContentPartPr>
              <p14:xfrm>
                <a:off x="7724344" y="2998136"/>
                <a:ext cx="125640" cy="154800"/>
              </p14:xfrm>
            </p:contentPart>
          </mc:Choice>
          <mc:Fallback xmlns="">
            <p:pic>
              <p:nvPicPr>
                <p:cNvPr id="106" name="Ink 105">
                  <a:extLst>
                    <a:ext uri="{FF2B5EF4-FFF2-40B4-BE49-F238E27FC236}">
                      <a16:creationId xmlns:a16="http://schemas.microsoft.com/office/drawing/2014/main" id="{0432692E-E6BB-7C1F-538A-C735FE72D1AE}"/>
                    </a:ext>
                  </a:extLst>
                </p:cNvPr>
                <p:cNvPicPr/>
                <p:nvPr/>
              </p:nvPicPr>
              <p:blipFill>
                <a:blip r:embed="rId182"/>
                <a:stretch>
                  <a:fillRect/>
                </a:stretch>
              </p:blipFill>
              <p:spPr>
                <a:xfrm>
                  <a:off x="7715344" y="2989136"/>
                  <a:ext cx="143280" cy="17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3">
              <p14:nvContentPartPr>
                <p14:cNvPr id="107" name="Ink 106">
                  <a:extLst>
                    <a:ext uri="{FF2B5EF4-FFF2-40B4-BE49-F238E27FC236}">
                      <a16:creationId xmlns:a16="http://schemas.microsoft.com/office/drawing/2014/main" id="{412B9C47-4EF5-9A0C-2928-424D2CD34EAA}"/>
                    </a:ext>
                  </a:extLst>
                </p14:cNvPr>
                <p14:cNvContentPartPr/>
                <p14:nvPr/>
              </p14:nvContentPartPr>
              <p14:xfrm>
                <a:off x="7811104" y="2898776"/>
                <a:ext cx="226800" cy="128160"/>
              </p14:xfrm>
            </p:contentPart>
          </mc:Choice>
          <mc:Fallback xmlns="">
            <p:pic>
              <p:nvPicPr>
                <p:cNvPr id="107" name="Ink 106">
                  <a:extLst>
                    <a:ext uri="{FF2B5EF4-FFF2-40B4-BE49-F238E27FC236}">
                      <a16:creationId xmlns:a16="http://schemas.microsoft.com/office/drawing/2014/main" id="{412B9C47-4EF5-9A0C-2928-424D2CD34EAA}"/>
                    </a:ext>
                  </a:extLst>
                </p:cNvPr>
                <p:cNvPicPr/>
                <p:nvPr/>
              </p:nvPicPr>
              <p:blipFill>
                <a:blip r:embed="rId184"/>
                <a:stretch>
                  <a:fillRect/>
                </a:stretch>
              </p:blipFill>
              <p:spPr>
                <a:xfrm>
                  <a:off x="7802104" y="2890136"/>
                  <a:ext cx="244440" cy="14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5">
              <p14:nvContentPartPr>
                <p14:cNvPr id="108" name="Ink 107">
                  <a:extLst>
                    <a:ext uri="{FF2B5EF4-FFF2-40B4-BE49-F238E27FC236}">
                      <a16:creationId xmlns:a16="http://schemas.microsoft.com/office/drawing/2014/main" id="{76E4D9CD-63BD-C4F7-7F66-22DC2E23EF87}"/>
                    </a:ext>
                  </a:extLst>
                </p14:cNvPr>
                <p14:cNvContentPartPr/>
                <p14:nvPr/>
              </p14:nvContentPartPr>
              <p14:xfrm>
                <a:off x="8064544" y="2892296"/>
                <a:ext cx="97200" cy="82080"/>
              </p14:xfrm>
            </p:contentPart>
          </mc:Choice>
          <mc:Fallback xmlns="">
            <p:pic>
              <p:nvPicPr>
                <p:cNvPr id="108" name="Ink 107">
                  <a:extLst>
                    <a:ext uri="{FF2B5EF4-FFF2-40B4-BE49-F238E27FC236}">
                      <a16:creationId xmlns:a16="http://schemas.microsoft.com/office/drawing/2014/main" id="{76E4D9CD-63BD-C4F7-7F66-22DC2E23EF87}"/>
                    </a:ext>
                  </a:extLst>
                </p:cNvPr>
                <p:cNvPicPr/>
                <p:nvPr/>
              </p:nvPicPr>
              <p:blipFill>
                <a:blip r:embed="rId186"/>
                <a:stretch>
                  <a:fillRect/>
                </a:stretch>
              </p:blipFill>
              <p:spPr>
                <a:xfrm>
                  <a:off x="8055544" y="2883656"/>
                  <a:ext cx="114840" cy="9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7">
              <p14:nvContentPartPr>
                <p14:cNvPr id="109" name="Ink 108">
                  <a:extLst>
                    <a:ext uri="{FF2B5EF4-FFF2-40B4-BE49-F238E27FC236}">
                      <a16:creationId xmlns:a16="http://schemas.microsoft.com/office/drawing/2014/main" id="{CFBD994D-9C4D-01AF-D111-F38E99ECD81B}"/>
                    </a:ext>
                  </a:extLst>
                </p14:cNvPr>
                <p14:cNvContentPartPr/>
                <p14:nvPr/>
              </p14:nvContentPartPr>
              <p14:xfrm>
                <a:off x="8159944" y="2831816"/>
                <a:ext cx="254160" cy="112320"/>
              </p14:xfrm>
            </p:contentPart>
          </mc:Choice>
          <mc:Fallback xmlns="">
            <p:pic>
              <p:nvPicPr>
                <p:cNvPr id="109" name="Ink 108">
                  <a:extLst>
                    <a:ext uri="{FF2B5EF4-FFF2-40B4-BE49-F238E27FC236}">
                      <a16:creationId xmlns:a16="http://schemas.microsoft.com/office/drawing/2014/main" id="{CFBD994D-9C4D-01AF-D111-F38E99ECD81B}"/>
                    </a:ext>
                  </a:extLst>
                </p:cNvPr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8151304" y="2823176"/>
                  <a:ext cx="271800" cy="12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9">
              <p14:nvContentPartPr>
                <p14:cNvPr id="111" name="Ink 110">
                  <a:extLst>
                    <a:ext uri="{FF2B5EF4-FFF2-40B4-BE49-F238E27FC236}">
                      <a16:creationId xmlns:a16="http://schemas.microsoft.com/office/drawing/2014/main" id="{5EB72D48-3287-0616-6FFD-22699F1D68B6}"/>
                    </a:ext>
                  </a:extLst>
                </p14:cNvPr>
                <p14:cNvContentPartPr/>
                <p14:nvPr/>
              </p14:nvContentPartPr>
              <p14:xfrm>
                <a:off x="6404584" y="3316736"/>
                <a:ext cx="578160" cy="365760"/>
              </p14:xfrm>
            </p:contentPart>
          </mc:Choice>
          <mc:Fallback xmlns="">
            <p:pic>
              <p:nvPicPr>
                <p:cNvPr id="111" name="Ink 110">
                  <a:extLst>
                    <a:ext uri="{FF2B5EF4-FFF2-40B4-BE49-F238E27FC236}">
                      <a16:creationId xmlns:a16="http://schemas.microsoft.com/office/drawing/2014/main" id="{5EB72D48-3287-0616-6FFD-22699F1D68B6}"/>
                    </a:ext>
                  </a:extLst>
                </p:cNvPr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6395944" y="3307736"/>
                  <a:ext cx="595800" cy="38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1">
              <p14:nvContentPartPr>
                <p14:cNvPr id="129" name="Ink 128">
                  <a:extLst>
                    <a:ext uri="{FF2B5EF4-FFF2-40B4-BE49-F238E27FC236}">
                      <a16:creationId xmlns:a16="http://schemas.microsoft.com/office/drawing/2014/main" id="{26BFD1D1-9211-13CF-BE2B-0E987ED5B30A}"/>
                    </a:ext>
                  </a:extLst>
                </p14:cNvPr>
                <p14:cNvContentPartPr/>
                <p14:nvPr/>
              </p14:nvContentPartPr>
              <p14:xfrm>
                <a:off x="8363704" y="2930816"/>
                <a:ext cx="857520" cy="499680"/>
              </p14:xfrm>
            </p:contentPart>
          </mc:Choice>
          <mc:Fallback xmlns="">
            <p:pic>
              <p:nvPicPr>
                <p:cNvPr id="129" name="Ink 128">
                  <a:extLst>
                    <a:ext uri="{FF2B5EF4-FFF2-40B4-BE49-F238E27FC236}">
                      <a16:creationId xmlns:a16="http://schemas.microsoft.com/office/drawing/2014/main" id="{26BFD1D1-9211-13CF-BE2B-0E987ED5B30A}"/>
                    </a:ext>
                  </a:extLst>
                </p:cNvPr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8354704" y="2922176"/>
                  <a:ext cx="875160" cy="5173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93">
            <p14:nvContentPartPr>
              <p14:cNvPr id="141" name="Ink 140">
                <a:extLst>
                  <a:ext uri="{FF2B5EF4-FFF2-40B4-BE49-F238E27FC236}">
                    <a16:creationId xmlns:a16="http://schemas.microsoft.com/office/drawing/2014/main" id="{C940CE09-17BD-67F4-9BBB-9493F4062051}"/>
                  </a:ext>
                </a:extLst>
              </p14:cNvPr>
              <p14:cNvContentPartPr/>
              <p14:nvPr/>
            </p14:nvContentPartPr>
            <p14:xfrm>
              <a:off x="9451264" y="4209176"/>
              <a:ext cx="314640" cy="302040"/>
            </p14:xfrm>
          </p:contentPart>
        </mc:Choice>
        <mc:Fallback xmlns="">
          <p:pic>
            <p:nvPicPr>
              <p:cNvPr id="141" name="Ink 140">
                <a:extLst>
                  <a:ext uri="{FF2B5EF4-FFF2-40B4-BE49-F238E27FC236}">
                    <a16:creationId xmlns:a16="http://schemas.microsoft.com/office/drawing/2014/main" id="{C940CE09-17BD-67F4-9BBB-9493F4062051}"/>
                  </a:ext>
                </a:extLst>
              </p:cNvPr>
              <p:cNvPicPr/>
              <p:nvPr/>
            </p:nvPicPr>
            <p:blipFill>
              <a:blip r:embed="rId194"/>
              <a:stretch>
                <a:fillRect/>
              </a:stretch>
            </p:blipFill>
            <p:spPr>
              <a:xfrm>
                <a:off x="9442624" y="4200176"/>
                <a:ext cx="332280" cy="319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5">
            <p14:nvContentPartPr>
              <p14:cNvPr id="142" name="Ink 141">
                <a:extLst>
                  <a:ext uri="{FF2B5EF4-FFF2-40B4-BE49-F238E27FC236}">
                    <a16:creationId xmlns:a16="http://schemas.microsoft.com/office/drawing/2014/main" id="{C5CFD83E-1016-1475-6A34-B5D2245A2EAC}"/>
                  </a:ext>
                </a:extLst>
              </p14:cNvPr>
              <p14:cNvContentPartPr/>
              <p14:nvPr/>
            </p14:nvContentPartPr>
            <p14:xfrm>
              <a:off x="9353344" y="5242016"/>
              <a:ext cx="399960" cy="404280"/>
            </p14:xfrm>
          </p:contentPart>
        </mc:Choice>
        <mc:Fallback xmlns="">
          <p:pic>
            <p:nvPicPr>
              <p:cNvPr id="142" name="Ink 141">
                <a:extLst>
                  <a:ext uri="{FF2B5EF4-FFF2-40B4-BE49-F238E27FC236}">
                    <a16:creationId xmlns:a16="http://schemas.microsoft.com/office/drawing/2014/main" id="{C5CFD83E-1016-1475-6A34-B5D2245A2EAC}"/>
                  </a:ext>
                </a:extLst>
              </p:cNvPr>
              <p:cNvPicPr/>
              <p:nvPr/>
            </p:nvPicPr>
            <p:blipFill>
              <a:blip r:embed="rId196"/>
              <a:stretch>
                <a:fillRect/>
              </a:stretch>
            </p:blipFill>
            <p:spPr>
              <a:xfrm>
                <a:off x="9344704" y="5233376"/>
                <a:ext cx="417600" cy="421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7">
            <p14:nvContentPartPr>
              <p14:cNvPr id="149" name="Ink 148">
                <a:extLst>
                  <a:ext uri="{FF2B5EF4-FFF2-40B4-BE49-F238E27FC236}">
                    <a16:creationId xmlns:a16="http://schemas.microsoft.com/office/drawing/2014/main" id="{AFB6F796-EF91-81C7-F330-ABEEA8B563F8}"/>
                  </a:ext>
                </a:extLst>
              </p14:cNvPr>
              <p14:cNvContentPartPr/>
              <p14:nvPr/>
            </p14:nvContentPartPr>
            <p14:xfrm>
              <a:off x="10851304" y="5489336"/>
              <a:ext cx="127800" cy="120600"/>
            </p14:xfrm>
          </p:contentPart>
        </mc:Choice>
        <mc:Fallback xmlns="">
          <p:pic>
            <p:nvPicPr>
              <p:cNvPr id="149" name="Ink 148">
                <a:extLst>
                  <a:ext uri="{FF2B5EF4-FFF2-40B4-BE49-F238E27FC236}">
                    <a16:creationId xmlns:a16="http://schemas.microsoft.com/office/drawing/2014/main" id="{AFB6F796-EF91-81C7-F330-ABEEA8B563F8}"/>
                  </a:ext>
                </a:extLst>
              </p:cNvPr>
              <p:cNvPicPr/>
              <p:nvPr/>
            </p:nvPicPr>
            <p:blipFill>
              <a:blip r:embed="rId198"/>
              <a:stretch>
                <a:fillRect/>
              </a:stretch>
            </p:blipFill>
            <p:spPr>
              <a:xfrm>
                <a:off x="10842664" y="5480336"/>
                <a:ext cx="145440" cy="138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9">
            <p14:nvContentPartPr>
              <p14:cNvPr id="150" name="Ink 149">
                <a:extLst>
                  <a:ext uri="{FF2B5EF4-FFF2-40B4-BE49-F238E27FC236}">
                    <a16:creationId xmlns:a16="http://schemas.microsoft.com/office/drawing/2014/main" id="{3289659C-643E-36C1-AE85-4E03926F80B0}"/>
                  </a:ext>
                </a:extLst>
              </p14:cNvPr>
              <p14:cNvContentPartPr/>
              <p14:nvPr/>
            </p14:nvContentPartPr>
            <p14:xfrm>
              <a:off x="11017264" y="5443616"/>
              <a:ext cx="41760" cy="138240"/>
            </p14:xfrm>
          </p:contentPart>
        </mc:Choice>
        <mc:Fallback xmlns="">
          <p:pic>
            <p:nvPicPr>
              <p:cNvPr id="150" name="Ink 149">
                <a:extLst>
                  <a:ext uri="{FF2B5EF4-FFF2-40B4-BE49-F238E27FC236}">
                    <a16:creationId xmlns:a16="http://schemas.microsoft.com/office/drawing/2014/main" id="{3289659C-643E-36C1-AE85-4E03926F80B0}"/>
                  </a:ext>
                </a:extLst>
              </p:cNvPr>
              <p:cNvPicPr/>
              <p:nvPr/>
            </p:nvPicPr>
            <p:blipFill>
              <a:blip r:embed="rId200"/>
              <a:stretch>
                <a:fillRect/>
              </a:stretch>
            </p:blipFill>
            <p:spPr>
              <a:xfrm>
                <a:off x="11008264" y="5434616"/>
                <a:ext cx="59400" cy="15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1">
            <p14:nvContentPartPr>
              <p14:cNvPr id="151" name="Ink 150">
                <a:extLst>
                  <a:ext uri="{FF2B5EF4-FFF2-40B4-BE49-F238E27FC236}">
                    <a16:creationId xmlns:a16="http://schemas.microsoft.com/office/drawing/2014/main" id="{B1D2497D-3F7D-4C27-F434-7B871C9F3D6F}"/>
                  </a:ext>
                </a:extLst>
              </p14:cNvPr>
              <p14:cNvContentPartPr/>
              <p14:nvPr/>
            </p14:nvContentPartPr>
            <p14:xfrm>
              <a:off x="11014744" y="5367296"/>
              <a:ext cx="144000" cy="171720"/>
            </p14:xfrm>
          </p:contentPart>
        </mc:Choice>
        <mc:Fallback xmlns="">
          <p:pic>
            <p:nvPicPr>
              <p:cNvPr id="151" name="Ink 150">
                <a:extLst>
                  <a:ext uri="{FF2B5EF4-FFF2-40B4-BE49-F238E27FC236}">
                    <a16:creationId xmlns:a16="http://schemas.microsoft.com/office/drawing/2014/main" id="{B1D2497D-3F7D-4C27-F434-7B871C9F3D6F}"/>
                  </a:ext>
                </a:extLst>
              </p:cNvPr>
              <p:cNvPicPr/>
              <p:nvPr/>
            </p:nvPicPr>
            <p:blipFill>
              <a:blip r:embed="rId202"/>
              <a:stretch>
                <a:fillRect/>
              </a:stretch>
            </p:blipFill>
            <p:spPr>
              <a:xfrm>
                <a:off x="11006104" y="5358296"/>
                <a:ext cx="161640" cy="189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3">
            <p14:nvContentPartPr>
              <p14:cNvPr id="131" name="Ink 130">
                <a:extLst>
                  <a:ext uri="{FF2B5EF4-FFF2-40B4-BE49-F238E27FC236}">
                    <a16:creationId xmlns:a16="http://schemas.microsoft.com/office/drawing/2014/main" id="{25A3736F-D9D9-D406-C0A6-EA84C3207649}"/>
                  </a:ext>
                </a:extLst>
              </p14:cNvPr>
              <p14:cNvContentPartPr/>
              <p14:nvPr/>
            </p14:nvContentPartPr>
            <p14:xfrm>
              <a:off x="9769504" y="2909576"/>
              <a:ext cx="288360" cy="225720"/>
            </p14:xfrm>
          </p:contentPart>
        </mc:Choice>
        <mc:Fallback xmlns="">
          <p:pic>
            <p:nvPicPr>
              <p:cNvPr id="131" name="Ink 130">
                <a:extLst>
                  <a:ext uri="{FF2B5EF4-FFF2-40B4-BE49-F238E27FC236}">
                    <a16:creationId xmlns:a16="http://schemas.microsoft.com/office/drawing/2014/main" id="{25A3736F-D9D9-D406-C0A6-EA84C3207649}"/>
                  </a:ext>
                </a:extLst>
              </p:cNvPr>
              <p:cNvPicPr/>
              <p:nvPr/>
            </p:nvPicPr>
            <p:blipFill>
              <a:blip r:embed="rId204"/>
              <a:stretch>
                <a:fillRect/>
              </a:stretch>
            </p:blipFill>
            <p:spPr>
              <a:xfrm>
                <a:off x="9760864" y="2900936"/>
                <a:ext cx="306000" cy="243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5">
            <p14:nvContentPartPr>
              <p14:cNvPr id="132" name="Ink 131">
                <a:extLst>
                  <a:ext uri="{FF2B5EF4-FFF2-40B4-BE49-F238E27FC236}">
                    <a16:creationId xmlns:a16="http://schemas.microsoft.com/office/drawing/2014/main" id="{BB30B37E-BE02-8F46-5817-8A305A482137}"/>
                  </a:ext>
                </a:extLst>
              </p14:cNvPr>
              <p14:cNvContentPartPr/>
              <p14:nvPr/>
            </p14:nvContentPartPr>
            <p14:xfrm>
              <a:off x="9995944" y="2982296"/>
              <a:ext cx="12240" cy="5040"/>
            </p14:xfrm>
          </p:contentPart>
        </mc:Choice>
        <mc:Fallback xmlns="">
          <p:pic>
            <p:nvPicPr>
              <p:cNvPr id="132" name="Ink 131">
                <a:extLst>
                  <a:ext uri="{FF2B5EF4-FFF2-40B4-BE49-F238E27FC236}">
                    <a16:creationId xmlns:a16="http://schemas.microsoft.com/office/drawing/2014/main" id="{BB30B37E-BE02-8F46-5817-8A305A482137}"/>
                  </a:ext>
                </a:extLst>
              </p:cNvPr>
              <p:cNvPicPr/>
              <p:nvPr/>
            </p:nvPicPr>
            <p:blipFill>
              <a:blip r:embed="rId206"/>
              <a:stretch>
                <a:fillRect/>
              </a:stretch>
            </p:blipFill>
            <p:spPr>
              <a:xfrm>
                <a:off x="9986944" y="2973296"/>
                <a:ext cx="29880" cy="22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7">
            <p14:nvContentPartPr>
              <p14:cNvPr id="133" name="Ink 132">
                <a:extLst>
                  <a:ext uri="{FF2B5EF4-FFF2-40B4-BE49-F238E27FC236}">
                    <a16:creationId xmlns:a16="http://schemas.microsoft.com/office/drawing/2014/main" id="{60628718-720A-443F-C209-B7E83D9A0631}"/>
                  </a:ext>
                </a:extLst>
              </p14:cNvPr>
              <p14:cNvContentPartPr/>
              <p14:nvPr/>
            </p14:nvContentPartPr>
            <p14:xfrm>
              <a:off x="10097104" y="3013976"/>
              <a:ext cx="96120" cy="161640"/>
            </p14:xfrm>
          </p:contentPart>
        </mc:Choice>
        <mc:Fallback xmlns="">
          <p:pic>
            <p:nvPicPr>
              <p:cNvPr id="133" name="Ink 132">
                <a:extLst>
                  <a:ext uri="{FF2B5EF4-FFF2-40B4-BE49-F238E27FC236}">
                    <a16:creationId xmlns:a16="http://schemas.microsoft.com/office/drawing/2014/main" id="{60628718-720A-443F-C209-B7E83D9A0631}"/>
                  </a:ext>
                </a:extLst>
              </p:cNvPr>
              <p:cNvPicPr/>
              <p:nvPr/>
            </p:nvPicPr>
            <p:blipFill>
              <a:blip r:embed="rId208"/>
              <a:stretch>
                <a:fillRect/>
              </a:stretch>
            </p:blipFill>
            <p:spPr>
              <a:xfrm>
                <a:off x="10088464" y="3004976"/>
                <a:ext cx="113760" cy="179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9">
            <p14:nvContentPartPr>
              <p14:cNvPr id="134" name="Ink 133">
                <a:extLst>
                  <a:ext uri="{FF2B5EF4-FFF2-40B4-BE49-F238E27FC236}">
                    <a16:creationId xmlns:a16="http://schemas.microsoft.com/office/drawing/2014/main" id="{72CD52AF-F6DA-93F4-1503-4E4F40954747}"/>
                  </a:ext>
                </a:extLst>
              </p14:cNvPr>
              <p14:cNvContentPartPr/>
              <p14:nvPr/>
            </p14:nvContentPartPr>
            <p14:xfrm>
              <a:off x="10144264" y="2923616"/>
              <a:ext cx="185400" cy="151920"/>
            </p14:xfrm>
          </p:contentPart>
        </mc:Choice>
        <mc:Fallback xmlns="">
          <p:pic>
            <p:nvPicPr>
              <p:cNvPr id="134" name="Ink 133">
                <a:extLst>
                  <a:ext uri="{FF2B5EF4-FFF2-40B4-BE49-F238E27FC236}">
                    <a16:creationId xmlns:a16="http://schemas.microsoft.com/office/drawing/2014/main" id="{72CD52AF-F6DA-93F4-1503-4E4F40954747}"/>
                  </a:ext>
                </a:extLst>
              </p:cNvPr>
              <p:cNvPicPr/>
              <p:nvPr/>
            </p:nvPicPr>
            <p:blipFill>
              <a:blip r:embed="rId210"/>
              <a:stretch>
                <a:fillRect/>
              </a:stretch>
            </p:blipFill>
            <p:spPr>
              <a:xfrm>
                <a:off x="10135624" y="2914616"/>
                <a:ext cx="203040" cy="169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1">
            <p14:nvContentPartPr>
              <p14:cNvPr id="135" name="Ink 134">
                <a:extLst>
                  <a:ext uri="{FF2B5EF4-FFF2-40B4-BE49-F238E27FC236}">
                    <a16:creationId xmlns:a16="http://schemas.microsoft.com/office/drawing/2014/main" id="{9B000016-6C4E-67A4-A03E-6F6DAA20FA16}"/>
                  </a:ext>
                </a:extLst>
              </p14:cNvPr>
              <p14:cNvContentPartPr/>
              <p14:nvPr/>
            </p14:nvContentPartPr>
            <p14:xfrm>
              <a:off x="10561504" y="2806976"/>
              <a:ext cx="433440" cy="381600"/>
            </p14:xfrm>
          </p:contentPart>
        </mc:Choice>
        <mc:Fallback xmlns="">
          <p:pic>
            <p:nvPicPr>
              <p:cNvPr id="135" name="Ink 134">
                <a:extLst>
                  <a:ext uri="{FF2B5EF4-FFF2-40B4-BE49-F238E27FC236}">
                    <a16:creationId xmlns:a16="http://schemas.microsoft.com/office/drawing/2014/main" id="{9B000016-6C4E-67A4-A03E-6F6DAA20FA16}"/>
                  </a:ext>
                </a:extLst>
              </p:cNvPr>
              <p:cNvPicPr/>
              <p:nvPr/>
            </p:nvPicPr>
            <p:blipFill>
              <a:blip r:embed="rId212"/>
              <a:stretch>
                <a:fillRect/>
              </a:stretch>
            </p:blipFill>
            <p:spPr>
              <a:xfrm>
                <a:off x="10552504" y="2797976"/>
                <a:ext cx="451080" cy="399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3">
            <p14:nvContentPartPr>
              <p14:cNvPr id="136" name="Ink 135">
                <a:extLst>
                  <a:ext uri="{FF2B5EF4-FFF2-40B4-BE49-F238E27FC236}">
                    <a16:creationId xmlns:a16="http://schemas.microsoft.com/office/drawing/2014/main" id="{E802679B-4285-13F1-8D3D-1668664AE1CA}"/>
                  </a:ext>
                </a:extLst>
              </p14:cNvPr>
              <p14:cNvContentPartPr/>
              <p14:nvPr/>
            </p14:nvContentPartPr>
            <p14:xfrm>
              <a:off x="11025544" y="2812016"/>
              <a:ext cx="183240" cy="83160"/>
            </p14:xfrm>
          </p:contentPart>
        </mc:Choice>
        <mc:Fallback xmlns="">
          <p:pic>
            <p:nvPicPr>
              <p:cNvPr id="136" name="Ink 135">
                <a:extLst>
                  <a:ext uri="{FF2B5EF4-FFF2-40B4-BE49-F238E27FC236}">
                    <a16:creationId xmlns:a16="http://schemas.microsoft.com/office/drawing/2014/main" id="{E802679B-4285-13F1-8D3D-1668664AE1CA}"/>
                  </a:ext>
                </a:extLst>
              </p:cNvPr>
              <p:cNvPicPr/>
              <p:nvPr/>
            </p:nvPicPr>
            <p:blipFill>
              <a:blip r:embed="rId214"/>
              <a:stretch>
                <a:fillRect/>
              </a:stretch>
            </p:blipFill>
            <p:spPr>
              <a:xfrm>
                <a:off x="11016544" y="2803376"/>
                <a:ext cx="200880" cy="100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5">
            <p14:nvContentPartPr>
              <p14:cNvPr id="137" name="Ink 136">
                <a:extLst>
                  <a:ext uri="{FF2B5EF4-FFF2-40B4-BE49-F238E27FC236}">
                    <a16:creationId xmlns:a16="http://schemas.microsoft.com/office/drawing/2014/main" id="{D6C6C907-15E0-A74D-DE94-20C8E602F943}"/>
                  </a:ext>
                </a:extLst>
              </p14:cNvPr>
              <p14:cNvContentPartPr/>
              <p14:nvPr/>
            </p14:nvContentPartPr>
            <p14:xfrm>
              <a:off x="11260984" y="2745776"/>
              <a:ext cx="109800" cy="136440"/>
            </p14:xfrm>
          </p:contentPart>
        </mc:Choice>
        <mc:Fallback xmlns="">
          <p:pic>
            <p:nvPicPr>
              <p:cNvPr id="137" name="Ink 136">
                <a:extLst>
                  <a:ext uri="{FF2B5EF4-FFF2-40B4-BE49-F238E27FC236}">
                    <a16:creationId xmlns:a16="http://schemas.microsoft.com/office/drawing/2014/main" id="{D6C6C907-15E0-A74D-DE94-20C8E602F943}"/>
                  </a:ext>
                </a:extLst>
              </p:cNvPr>
              <p:cNvPicPr/>
              <p:nvPr/>
            </p:nvPicPr>
            <p:blipFill>
              <a:blip r:embed="rId216"/>
              <a:stretch>
                <a:fillRect/>
              </a:stretch>
            </p:blipFill>
            <p:spPr>
              <a:xfrm>
                <a:off x="11251984" y="2737136"/>
                <a:ext cx="127440" cy="154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7">
            <p14:nvContentPartPr>
              <p14:cNvPr id="138" name="Ink 137">
                <a:extLst>
                  <a:ext uri="{FF2B5EF4-FFF2-40B4-BE49-F238E27FC236}">
                    <a16:creationId xmlns:a16="http://schemas.microsoft.com/office/drawing/2014/main" id="{2C89B4C0-139D-D506-2B75-BE17462BB092}"/>
                  </a:ext>
                </a:extLst>
              </p14:cNvPr>
              <p14:cNvContentPartPr/>
              <p14:nvPr/>
            </p14:nvContentPartPr>
            <p14:xfrm>
              <a:off x="10812424" y="3056816"/>
              <a:ext cx="475200" cy="347040"/>
            </p14:xfrm>
          </p:contentPart>
        </mc:Choice>
        <mc:Fallback xmlns="">
          <p:pic>
            <p:nvPicPr>
              <p:cNvPr id="138" name="Ink 137">
                <a:extLst>
                  <a:ext uri="{FF2B5EF4-FFF2-40B4-BE49-F238E27FC236}">
                    <a16:creationId xmlns:a16="http://schemas.microsoft.com/office/drawing/2014/main" id="{2C89B4C0-139D-D506-2B75-BE17462BB092}"/>
                  </a:ext>
                </a:extLst>
              </p:cNvPr>
              <p:cNvPicPr/>
              <p:nvPr/>
            </p:nvPicPr>
            <p:blipFill>
              <a:blip r:embed="rId218"/>
              <a:stretch>
                <a:fillRect/>
              </a:stretch>
            </p:blipFill>
            <p:spPr>
              <a:xfrm>
                <a:off x="10803424" y="3048176"/>
                <a:ext cx="492840" cy="364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9">
            <p14:nvContentPartPr>
              <p14:cNvPr id="140" name="Ink 139">
                <a:extLst>
                  <a:ext uri="{FF2B5EF4-FFF2-40B4-BE49-F238E27FC236}">
                    <a16:creationId xmlns:a16="http://schemas.microsoft.com/office/drawing/2014/main" id="{F51E56FE-95CF-D008-B6B2-AA03A7FBB36C}"/>
                  </a:ext>
                </a:extLst>
              </p14:cNvPr>
              <p14:cNvContentPartPr/>
              <p14:nvPr/>
            </p14:nvContentPartPr>
            <p14:xfrm>
              <a:off x="10813504" y="3635696"/>
              <a:ext cx="34560" cy="20880"/>
            </p14:xfrm>
          </p:contentPart>
        </mc:Choice>
        <mc:Fallback xmlns="">
          <p:pic>
            <p:nvPicPr>
              <p:cNvPr id="140" name="Ink 139">
                <a:extLst>
                  <a:ext uri="{FF2B5EF4-FFF2-40B4-BE49-F238E27FC236}">
                    <a16:creationId xmlns:a16="http://schemas.microsoft.com/office/drawing/2014/main" id="{F51E56FE-95CF-D008-B6B2-AA03A7FBB36C}"/>
                  </a:ext>
                </a:extLst>
              </p:cNvPr>
              <p:cNvPicPr/>
              <p:nvPr/>
            </p:nvPicPr>
            <p:blipFill>
              <a:blip r:embed="rId220"/>
              <a:stretch>
                <a:fillRect/>
              </a:stretch>
            </p:blipFill>
            <p:spPr>
              <a:xfrm>
                <a:off x="10804864" y="3626696"/>
                <a:ext cx="52200" cy="38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1">
            <p14:nvContentPartPr>
              <p14:cNvPr id="143" name="Ink 142">
                <a:extLst>
                  <a:ext uri="{FF2B5EF4-FFF2-40B4-BE49-F238E27FC236}">
                    <a16:creationId xmlns:a16="http://schemas.microsoft.com/office/drawing/2014/main" id="{72B3F955-FF7E-26C6-6CDC-162639BFA6EF}"/>
                  </a:ext>
                </a:extLst>
              </p14:cNvPr>
              <p14:cNvContentPartPr/>
              <p14:nvPr/>
            </p14:nvContentPartPr>
            <p14:xfrm>
              <a:off x="10822504" y="4173896"/>
              <a:ext cx="96480" cy="114480"/>
            </p14:xfrm>
          </p:contentPart>
        </mc:Choice>
        <mc:Fallback xmlns="">
          <p:pic>
            <p:nvPicPr>
              <p:cNvPr id="143" name="Ink 142">
                <a:extLst>
                  <a:ext uri="{FF2B5EF4-FFF2-40B4-BE49-F238E27FC236}">
                    <a16:creationId xmlns:a16="http://schemas.microsoft.com/office/drawing/2014/main" id="{72B3F955-FF7E-26C6-6CDC-162639BFA6EF}"/>
                  </a:ext>
                </a:extLst>
              </p:cNvPr>
              <p:cNvPicPr/>
              <p:nvPr/>
            </p:nvPicPr>
            <p:blipFill>
              <a:blip r:embed="rId222"/>
              <a:stretch>
                <a:fillRect/>
              </a:stretch>
            </p:blipFill>
            <p:spPr>
              <a:xfrm>
                <a:off x="10813504" y="4164896"/>
                <a:ext cx="114120" cy="132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3">
            <p14:nvContentPartPr>
              <p14:cNvPr id="144" name="Ink 143">
                <a:extLst>
                  <a:ext uri="{FF2B5EF4-FFF2-40B4-BE49-F238E27FC236}">
                    <a16:creationId xmlns:a16="http://schemas.microsoft.com/office/drawing/2014/main" id="{4F5D3EFA-DA44-70EE-EDDC-080D37A02040}"/>
                  </a:ext>
                </a:extLst>
              </p14:cNvPr>
              <p14:cNvContentPartPr/>
              <p14:nvPr/>
            </p14:nvContentPartPr>
            <p14:xfrm>
              <a:off x="10962184" y="4115216"/>
              <a:ext cx="47880" cy="113760"/>
            </p14:xfrm>
          </p:contentPart>
        </mc:Choice>
        <mc:Fallback xmlns="">
          <p:pic>
            <p:nvPicPr>
              <p:cNvPr id="144" name="Ink 143">
                <a:extLst>
                  <a:ext uri="{FF2B5EF4-FFF2-40B4-BE49-F238E27FC236}">
                    <a16:creationId xmlns:a16="http://schemas.microsoft.com/office/drawing/2014/main" id="{4F5D3EFA-DA44-70EE-EDDC-080D37A02040}"/>
                  </a:ext>
                </a:extLst>
              </p:cNvPr>
              <p:cNvPicPr/>
              <p:nvPr/>
            </p:nvPicPr>
            <p:blipFill>
              <a:blip r:embed="rId224"/>
              <a:stretch>
                <a:fillRect/>
              </a:stretch>
            </p:blipFill>
            <p:spPr>
              <a:xfrm>
                <a:off x="10953184" y="4106216"/>
                <a:ext cx="65520" cy="131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5">
            <p14:nvContentPartPr>
              <p14:cNvPr id="145" name="Ink 144">
                <a:extLst>
                  <a:ext uri="{FF2B5EF4-FFF2-40B4-BE49-F238E27FC236}">
                    <a16:creationId xmlns:a16="http://schemas.microsoft.com/office/drawing/2014/main" id="{4549417F-B3FE-D0AF-9D41-725ADD6F03B9}"/>
                  </a:ext>
                </a:extLst>
              </p14:cNvPr>
              <p14:cNvContentPartPr/>
              <p14:nvPr/>
            </p14:nvContentPartPr>
            <p14:xfrm>
              <a:off x="10960384" y="4047536"/>
              <a:ext cx="124920" cy="144720"/>
            </p14:xfrm>
          </p:contentPart>
        </mc:Choice>
        <mc:Fallback xmlns="">
          <p:pic>
            <p:nvPicPr>
              <p:cNvPr id="145" name="Ink 144">
                <a:extLst>
                  <a:ext uri="{FF2B5EF4-FFF2-40B4-BE49-F238E27FC236}">
                    <a16:creationId xmlns:a16="http://schemas.microsoft.com/office/drawing/2014/main" id="{4549417F-B3FE-D0AF-9D41-725ADD6F03B9}"/>
                  </a:ext>
                </a:extLst>
              </p:cNvPr>
              <p:cNvPicPr/>
              <p:nvPr/>
            </p:nvPicPr>
            <p:blipFill>
              <a:blip r:embed="rId226"/>
              <a:stretch>
                <a:fillRect/>
              </a:stretch>
            </p:blipFill>
            <p:spPr>
              <a:xfrm>
                <a:off x="10951384" y="4038896"/>
                <a:ext cx="142560" cy="162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7">
            <p14:nvContentPartPr>
              <p14:cNvPr id="146" name="Ink 145">
                <a:extLst>
                  <a:ext uri="{FF2B5EF4-FFF2-40B4-BE49-F238E27FC236}">
                    <a16:creationId xmlns:a16="http://schemas.microsoft.com/office/drawing/2014/main" id="{79EB43AD-3CE5-8BBB-FC4F-46A9BB5A2DB4}"/>
                  </a:ext>
                </a:extLst>
              </p14:cNvPr>
              <p14:cNvContentPartPr/>
              <p14:nvPr/>
            </p14:nvContentPartPr>
            <p14:xfrm>
              <a:off x="11145784" y="4045736"/>
              <a:ext cx="36720" cy="97920"/>
            </p14:xfrm>
          </p:contentPart>
        </mc:Choice>
        <mc:Fallback xmlns="">
          <p:pic>
            <p:nvPicPr>
              <p:cNvPr id="146" name="Ink 145">
                <a:extLst>
                  <a:ext uri="{FF2B5EF4-FFF2-40B4-BE49-F238E27FC236}">
                    <a16:creationId xmlns:a16="http://schemas.microsoft.com/office/drawing/2014/main" id="{79EB43AD-3CE5-8BBB-FC4F-46A9BB5A2DB4}"/>
                  </a:ext>
                </a:extLst>
              </p:cNvPr>
              <p:cNvPicPr/>
              <p:nvPr/>
            </p:nvPicPr>
            <p:blipFill>
              <a:blip r:embed="rId228"/>
              <a:stretch>
                <a:fillRect/>
              </a:stretch>
            </p:blipFill>
            <p:spPr>
              <a:xfrm>
                <a:off x="11137144" y="4037096"/>
                <a:ext cx="54360" cy="115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9">
            <p14:nvContentPartPr>
              <p14:cNvPr id="147" name="Ink 146">
                <a:extLst>
                  <a:ext uri="{FF2B5EF4-FFF2-40B4-BE49-F238E27FC236}">
                    <a16:creationId xmlns:a16="http://schemas.microsoft.com/office/drawing/2014/main" id="{807D95B4-FFAF-47B5-5359-134DEF0C8A64}"/>
                  </a:ext>
                </a:extLst>
              </p14:cNvPr>
              <p14:cNvContentPartPr/>
              <p14:nvPr/>
            </p14:nvContentPartPr>
            <p14:xfrm>
              <a:off x="11149744" y="3941696"/>
              <a:ext cx="140040" cy="151200"/>
            </p14:xfrm>
          </p:contentPart>
        </mc:Choice>
        <mc:Fallback xmlns="">
          <p:pic>
            <p:nvPicPr>
              <p:cNvPr id="147" name="Ink 146">
                <a:extLst>
                  <a:ext uri="{FF2B5EF4-FFF2-40B4-BE49-F238E27FC236}">
                    <a16:creationId xmlns:a16="http://schemas.microsoft.com/office/drawing/2014/main" id="{807D95B4-FFAF-47B5-5359-134DEF0C8A64}"/>
                  </a:ext>
                </a:extLst>
              </p:cNvPr>
              <p:cNvPicPr/>
              <p:nvPr/>
            </p:nvPicPr>
            <p:blipFill>
              <a:blip r:embed="rId230"/>
              <a:stretch>
                <a:fillRect/>
              </a:stretch>
            </p:blipFill>
            <p:spPr>
              <a:xfrm>
                <a:off x="11141104" y="3932696"/>
                <a:ext cx="157680" cy="168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1">
            <p14:nvContentPartPr>
              <p14:cNvPr id="153" name="Ink 152">
                <a:extLst>
                  <a:ext uri="{FF2B5EF4-FFF2-40B4-BE49-F238E27FC236}">
                    <a16:creationId xmlns:a16="http://schemas.microsoft.com/office/drawing/2014/main" id="{8A9A516A-B52D-9401-2E32-643C388EF8EE}"/>
                  </a:ext>
                </a:extLst>
              </p14:cNvPr>
              <p14:cNvContentPartPr/>
              <p14:nvPr/>
            </p14:nvContentPartPr>
            <p14:xfrm>
              <a:off x="11116984" y="3381896"/>
              <a:ext cx="556920" cy="1499400"/>
            </p14:xfrm>
          </p:contentPart>
        </mc:Choice>
        <mc:Fallback xmlns="">
          <p:pic>
            <p:nvPicPr>
              <p:cNvPr id="153" name="Ink 152">
                <a:extLst>
                  <a:ext uri="{FF2B5EF4-FFF2-40B4-BE49-F238E27FC236}">
                    <a16:creationId xmlns:a16="http://schemas.microsoft.com/office/drawing/2014/main" id="{8A9A516A-B52D-9401-2E32-643C388EF8EE}"/>
                  </a:ext>
                </a:extLst>
              </p:cNvPr>
              <p:cNvPicPr/>
              <p:nvPr/>
            </p:nvPicPr>
            <p:blipFill>
              <a:blip r:embed="rId232"/>
              <a:stretch>
                <a:fillRect/>
              </a:stretch>
            </p:blipFill>
            <p:spPr>
              <a:xfrm>
                <a:off x="11108344" y="3373256"/>
                <a:ext cx="574560" cy="1517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3">
            <p14:nvContentPartPr>
              <p14:cNvPr id="154" name="Ink 153">
                <a:extLst>
                  <a:ext uri="{FF2B5EF4-FFF2-40B4-BE49-F238E27FC236}">
                    <a16:creationId xmlns:a16="http://schemas.microsoft.com/office/drawing/2014/main" id="{3F220399-5D10-087F-5AEE-282842436A2C}"/>
                  </a:ext>
                </a:extLst>
              </p14:cNvPr>
              <p14:cNvContentPartPr/>
              <p14:nvPr/>
            </p14:nvContentPartPr>
            <p14:xfrm>
              <a:off x="11142544" y="4675736"/>
              <a:ext cx="150120" cy="161640"/>
            </p14:xfrm>
          </p:contentPart>
        </mc:Choice>
        <mc:Fallback xmlns="">
          <p:pic>
            <p:nvPicPr>
              <p:cNvPr id="154" name="Ink 153">
                <a:extLst>
                  <a:ext uri="{FF2B5EF4-FFF2-40B4-BE49-F238E27FC236}">
                    <a16:creationId xmlns:a16="http://schemas.microsoft.com/office/drawing/2014/main" id="{3F220399-5D10-087F-5AEE-282842436A2C}"/>
                  </a:ext>
                </a:extLst>
              </p:cNvPr>
              <p:cNvPicPr/>
              <p:nvPr/>
            </p:nvPicPr>
            <p:blipFill>
              <a:blip r:embed="rId234"/>
              <a:stretch>
                <a:fillRect/>
              </a:stretch>
            </p:blipFill>
            <p:spPr>
              <a:xfrm>
                <a:off x="11133544" y="4667096"/>
                <a:ext cx="167760" cy="179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5">
            <p14:nvContentPartPr>
              <p14:cNvPr id="156" name="Ink 155">
                <a:extLst>
                  <a:ext uri="{FF2B5EF4-FFF2-40B4-BE49-F238E27FC236}">
                    <a16:creationId xmlns:a16="http://schemas.microsoft.com/office/drawing/2014/main" id="{B0B6944E-BD2C-D43C-C5F8-273614B8FE8F}"/>
                  </a:ext>
                </a:extLst>
              </p14:cNvPr>
              <p14:cNvContentPartPr/>
              <p14:nvPr/>
            </p14:nvContentPartPr>
            <p14:xfrm>
              <a:off x="11109064" y="5028536"/>
              <a:ext cx="147600" cy="192240"/>
            </p14:xfrm>
          </p:contentPart>
        </mc:Choice>
        <mc:Fallback xmlns="">
          <p:pic>
            <p:nvPicPr>
              <p:cNvPr id="156" name="Ink 155">
                <a:extLst>
                  <a:ext uri="{FF2B5EF4-FFF2-40B4-BE49-F238E27FC236}">
                    <a16:creationId xmlns:a16="http://schemas.microsoft.com/office/drawing/2014/main" id="{B0B6944E-BD2C-D43C-C5F8-273614B8FE8F}"/>
                  </a:ext>
                </a:extLst>
              </p:cNvPr>
              <p:cNvPicPr/>
              <p:nvPr/>
            </p:nvPicPr>
            <p:blipFill>
              <a:blip r:embed="rId236"/>
              <a:stretch>
                <a:fillRect/>
              </a:stretch>
            </p:blipFill>
            <p:spPr>
              <a:xfrm>
                <a:off x="11100424" y="5019896"/>
                <a:ext cx="165240" cy="209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7">
            <p14:nvContentPartPr>
              <p14:cNvPr id="157" name="Ink 156">
                <a:extLst>
                  <a:ext uri="{FF2B5EF4-FFF2-40B4-BE49-F238E27FC236}">
                    <a16:creationId xmlns:a16="http://schemas.microsoft.com/office/drawing/2014/main" id="{65F8AA6F-54AD-37E4-FE62-20FB7878D018}"/>
                  </a:ext>
                </a:extLst>
              </p14:cNvPr>
              <p14:cNvContentPartPr/>
              <p14:nvPr/>
            </p14:nvContentPartPr>
            <p14:xfrm>
              <a:off x="11260264" y="4954376"/>
              <a:ext cx="91800" cy="198360"/>
            </p14:xfrm>
          </p:contentPart>
        </mc:Choice>
        <mc:Fallback xmlns="">
          <p:pic>
            <p:nvPicPr>
              <p:cNvPr id="157" name="Ink 156">
                <a:extLst>
                  <a:ext uri="{FF2B5EF4-FFF2-40B4-BE49-F238E27FC236}">
                    <a16:creationId xmlns:a16="http://schemas.microsoft.com/office/drawing/2014/main" id="{65F8AA6F-54AD-37E4-FE62-20FB7878D018}"/>
                  </a:ext>
                </a:extLst>
              </p:cNvPr>
              <p:cNvPicPr/>
              <p:nvPr/>
            </p:nvPicPr>
            <p:blipFill>
              <a:blip r:embed="rId238"/>
              <a:stretch>
                <a:fillRect/>
              </a:stretch>
            </p:blipFill>
            <p:spPr>
              <a:xfrm>
                <a:off x="11251624" y="4945376"/>
                <a:ext cx="10944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9">
            <p14:nvContentPartPr>
              <p14:cNvPr id="158" name="Ink 157">
                <a:extLst>
                  <a:ext uri="{FF2B5EF4-FFF2-40B4-BE49-F238E27FC236}">
                    <a16:creationId xmlns:a16="http://schemas.microsoft.com/office/drawing/2014/main" id="{97B3C81D-1EA7-6F9D-6255-AC63C18CE7F8}"/>
                  </a:ext>
                </a:extLst>
              </p14:cNvPr>
              <p14:cNvContentPartPr/>
              <p14:nvPr/>
            </p14:nvContentPartPr>
            <p14:xfrm>
              <a:off x="11229304" y="4969856"/>
              <a:ext cx="320760" cy="138240"/>
            </p14:xfrm>
          </p:contentPart>
        </mc:Choice>
        <mc:Fallback xmlns="">
          <p:pic>
            <p:nvPicPr>
              <p:cNvPr id="158" name="Ink 157">
                <a:extLst>
                  <a:ext uri="{FF2B5EF4-FFF2-40B4-BE49-F238E27FC236}">
                    <a16:creationId xmlns:a16="http://schemas.microsoft.com/office/drawing/2014/main" id="{97B3C81D-1EA7-6F9D-6255-AC63C18CE7F8}"/>
                  </a:ext>
                </a:extLst>
              </p:cNvPr>
              <p:cNvPicPr/>
              <p:nvPr/>
            </p:nvPicPr>
            <p:blipFill>
              <a:blip r:embed="rId240"/>
              <a:stretch>
                <a:fillRect/>
              </a:stretch>
            </p:blipFill>
            <p:spPr>
              <a:xfrm>
                <a:off x="11220304" y="4960856"/>
                <a:ext cx="338400" cy="15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1">
            <p14:nvContentPartPr>
              <p14:cNvPr id="159" name="Ink 158">
                <a:extLst>
                  <a:ext uri="{FF2B5EF4-FFF2-40B4-BE49-F238E27FC236}">
                    <a16:creationId xmlns:a16="http://schemas.microsoft.com/office/drawing/2014/main" id="{69667146-7453-010C-2317-288FD1653DEA}"/>
                  </a:ext>
                </a:extLst>
              </p14:cNvPr>
              <p14:cNvContentPartPr/>
              <p14:nvPr/>
            </p14:nvContentPartPr>
            <p14:xfrm>
              <a:off x="11564824" y="4761056"/>
              <a:ext cx="205920" cy="246600"/>
            </p14:xfrm>
          </p:contentPart>
        </mc:Choice>
        <mc:Fallback xmlns="">
          <p:pic>
            <p:nvPicPr>
              <p:cNvPr id="159" name="Ink 158">
                <a:extLst>
                  <a:ext uri="{FF2B5EF4-FFF2-40B4-BE49-F238E27FC236}">
                    <a16:creationId xmlns:a16="http://schemas.microsoft.com/office/drawing/2014/main" id="{69667146-7453-010C-2317-288FD1653DEA}"/>
                  </a:ext>
                </a:extLst>
              </p:cNvPr>
              <p:cNvPicPr/>
              <p:nvPr/>
            </p:nvPicPr>
            <p:blipFill>
              <a:blip r:embed="rId242"/>
              <a:stretch>
                <a:fillRect/>
              </a:stretch>
            </p:blipFill>
            <p:spPr>
              <a:xfrm>
                <a:off x="11556184" y="4752056"/>
                <a:ext cx="223560" cy="264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3">
            <p14:nvContentPartPr>
              <p14:cNvPr id="161" name="Ink 160">
                <a:extLst>
                  <a:ext uri="{FF2B5EF4-FFF2-40B4-BE49-F238E27FC236}">
                    <a16:creationId xmlns:a16="http://schemas.microsoft.com/office/drawing/2014/main" id="{9B5DCA58-A69A-6A35-AC52-EC4F01D78F36}"/>
                  </a:ext>
                </a:extLst>
              </p14:cNvPr>
              <p14:cNvContentPartPr/>
              <p14:nvPr/>
            </p14:nvContentPartPr>
            <p14:xfrm>
              <a:off x="11459704" y="5237336"/>
              <a:ext cx="9720" cy="3240"/>
            </p14:xfrm>
          </p:contentPart>
        </mc:Choice>
        <mc:Fallback xmlns="">
          <p:pic>
            <p:nvPicPr>
              <p:cNvPr id="161" name="Ink 160">
                <a:extLst>
                  <a:ext uri="{FF2B5EF4-FFF2-40B4-BE49-F238E27FC236}">
                    <a16:creationId xmlns:a16="http://schemas.microsoft.com/office/drawing/2014/main" id="{9B5DCA58-A69A-6A35-AC52-EC4F01D78F36}"/>
                  </a:ext>
                </a:extLst>
              </p:cNvPr>
              <p:cNvPicPr/>
              <p:nvPr/>
            </p:nvPicPr>
            <p:blipFill>
              <a:blip r:embed="rId244"/>
              <a:stretch>
                <a:fillRect/>
              </a:stretch>
            </p:blipFill>
            <p:spPr>
              <a:xfrm>
                <a:off x="11451064" y="5228696"/>
                <a:ext cx="27360" cy="20880"/>
              </a:xfrm>
              <a:prstGeom prst="rect">
                <a:avLst/>
              </a:prstGeom>
            </p:spPr>
          </p:pic>
        </mc:Fallback>
      </mc:AlternateContent>
      <p:grpSp>
        <p:nvGrpSpPr>
          <p:cNvPr id="168" name="Group 167">
            <a:extLst>
              <a:ext uri="{FF2B5EF4-FFF2-40B4-BE49-F238E27FC236}">
                <a16:creationId xmlns:a16="http://schemas.microsoft.com/office/drawing/2014/main" id="{19EA6C48-AB45-A4E5-883B-5657FC51995E}"/>
              </a:ext>
            </a:extLst>
          </p:cNvPr>
          <p:cNvGrpSpPr/>
          <p:nvPr/>
        </p:nvGrpSpPr>
        <p:grpSpPr>
          <a:xfrm>
            <a:off x="11397784" y="5353616"/>
            <a:ext cx="756720" cy="570600"/>
            <a:chOff x="11397784" y="5353616"/>
            <a:chExt cx="756720" cy="570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45">
              <p14:nvContentPartPr>
                <p14:cNvPr id="160" name="Ink 159">
                  <a:extLst>
                    <a:ext uri="{FF2B5EF4-FFF2-40B4-BE49-F238E27FC236}">
                      <a16:creationId xmlns:a16="http://schemas.microsoft.com/office/drawing/2014/main" id="{818006FF-36CB-2736-5A5E-E817F19B37B5}"/>
                    </a:ext>
                  </a:extLst>
                </p14:cNvPr>
                <p14:cNvContentPartPr/>
                <p14:nvPr/>
              </p14:nvContentPartPr>
              <p14:xfrm>
                <a:off x="11397784" y="5353616"/>
                <a:ext cx="263880" cy="115920"/>
              </p14:xfrm>
            </p:contentPart>
          </mc:Choice>
          <mc:Fallback xmlns="">
            <p:pic>
              <p:nvPicPr>
                <p:cNvPr id="160" name="Ink 159">
                  <a:extLst>
                    <a:ext uri="{FF2B5EF4-FFF2-40B4-BE49-F238E27FC236}">
                      <a16:creationId xmlns:a16="http://schemas.microsoft.com/office/drawing/2014/main" id="{818006FF-36CB-2736-5A5E-E817F19B37B5}"/>
                    </a:ext>
                  </a:extLst>
                </p:cNvPr>
                <p:cNvPicPr/>
                <p:nvPr/>
              </p:nvPicPr>
              <p:blipFill>
                <a:blip r:embed="rId246"/>
                <a:stretch>
                  <a:fillRect/>
                </a:stretch>
              </p:blipFill>
              <p:spPr>
                <a:xfrm>
                  <a:off x="11388784" y="5344976"/>
                  <a:ext cx="281520" cy="13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7">
              <p14:nvContentPartPr>
                <p14:cNvPr id="162" name="Ink 161">
                  <a:extLst>
                    <a:ext uri="{FF2B5EF4-FFF2-40B4-BE49-F238E27FC236}">
                      <a16:creationId xmlns:a16="http://schemas.microsoft.com/office/drawing/2014/main" id="{318108E7-F622-C701-AB4D-884E46E61A6B}"/>
                    </a:ext>
                  </a:extLst>
                </p14:cNvPr>
                <p14:cNvContentPartPr/>
                <p14:nvPr/>
              </p14:nvContentPartPr>
              <p14:xfrm>
                <a:off x="11469064" y="5720096"/>
                <a:ext cx="93240" cy="204120"/>
              </p14:xfrm>
            </p:contentPart>
          </mc:Choice>
          <mc:Fallback xmlns="">
            <p:pic>
              <p:nvPicPr>
                <p:cNvPr id="162" name="Ink 161">
                  <a:extLst>
                    <a:ext uri="{FF2B5EF4-FFF2-40B4-BE49-F238E27FC236}">
                      <a16:creationId xmlns:a16="http://schemas.microsoft.com/office/drawing/2014/main" id="{318108E7-F622-C701-AB4D-884E46E61A6B}"/>
                    </a:ext>
                  </a:extLst>
                </p:cNvPr>
                <p:cNvPicPr/>
                <p:nvPr/>
              </p:nvPicPr>
              <p:blipFill>
                <a:blip r:embed="rId248"/>
                <a:stretch>
                  <a:fillRect/>
                </a:stretch>
              </p:blipFill>
              <p:spPr>
                <a:xfrm>
                  <a:off x="11460064" y="5711456"/>
                  <a:ext cx="110880" cy="22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9">
              <p14:nvContentPartPr>
                <p14:cNvPr id="163" name="Ink 162">
                  <a:extLst>
                    <a:ext uri="{FF2B5EF4-FFF2-40B4-BE49-F238E27FC236}">
                      <a16:creationId xmlns:a16="http://schemas.microsoft.com/office/drawing/2014/main" id="{D1C0E616-30D2-E89C-9281-DADAF6354BCC}"/>
                    </a:ext>
                  </a:extLst>
                </p14:cNvPr>
                <p14:cNvContentPartPr/>
                <p14:nvPr/>
              </p14:nvContentPartPr>
              <p14:xfrm>
                <a:off x="11561224" y="5604176"/>
                <a:ext cx="183600" cy="258840"/>
              </p14:xfrm>
            </p:contentPart>
          </mc:Choice>
          <mc:Fallback xmlns="">
            <p:pic>
              <p:nvPicPr>
                <p:cNvPr id="163" name="Ink 162">
                  <a:extLst>
                    <a:ext uri="{FF2B5EF4-FFF2-40B4-BE49-F238E27FC236}">
                      <a16:creationId xmlns:a16="http://schemas.microsoft.com/office/drawing/2014/main" id="{D1C0E616-30D2-E89C-9281-DADAF6354BCC}"/>
                    </a:ext>
                  </a:extLst>
                </p:cNvPr>
                <p:cNvPicPr/>
                <p:nvPr/>
              </p:nvPicPr>
              <p:blipFill>
                <a:blip r:embed="rId250"/>
                <a:stretch>
                  <a:fillRect/>
                </a:stretch>
              </p:blipFill>
              <p:spPr>
                <a:xfrm>
                  <a:off x="11552584" y="5595176"/>
                  <a:ext cx="201240" cy="27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1">
              <p14:nvContentPartPr>
                <p14:cNvPr id="166" name="Ink 165">
                  <a:extLst>
                    <a:ext uri="{FF2B5EF4-FFF2-40B4-BE49-F238E27FC236}">
                      <a16:creationId xmlns:a16="http://schemas.microsoft.com/office/drawing/2014/main" id="{89121641-36CA-96BD-75C3-6072CE91F0BA}"/>
                    </a:ext>
                  </a:extLst>
                </p14:cNvPr>
                <p14:cNvContentPartPr/>
                <p14:nvPr/>
              </p14:nvContentPartPr>
              <p14:xfrm>
                <a:off x="11753464" y="5567816"/>
                <a:ext cx="137160" cy="108360"/>
              </p14:xfrm>
            </p:contentPart>
          </mc:Choice>
          <mc:Fallback xmlns="">
            <p:pic>
              <p:nvPicPr>
                <p:cNvPr id="166" name="Ink 165">
                  <a:extLst>
                    <a:ext uri="{FF2B5EF4-FFF2-40B4-BE49-F238E27FC236}">
                      <a16:creationId xmlns:a16="http://schemas.microsoft.com/office/drawing/2014/main" id="{89121641-36CA-96BD-75C3-6072CE91F0BA}"/>
                    </a:ext>
                  </a:extLst>
                </p:cNvPr>
                <p:cNvPicPr/>
                <p:nvPr/>
              </p:nvPicPr>
              <p:blipFill>
                <a:blip r:embed="rId252"/>
                <a:stretch>
                  <a:fillRect/>
                </a:stretch>
              </p:blipFill>
              <p:spPr>
                <a:xfrm>
                  <a:off x="11744824" y="5559176"/>
                  <a:ext cx="154800" cy="12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3">
              <p14:nvContentPartPr>
                <p14:cNvPr id="167" name="Ink 166">
                  <a:extLst>
                    <a:ext uri="{FF2B5EF4-FFF2-40B4-BE49-F238E27FC236}">
                      <a16:creationId xmlns:a16="http://schemas.microsoft.com/office/drawing/2014/main" id="{D9516F90-D547-CB38-16C5-27AD6F62596D}"/>
                    </a:ext>
                  </a:extLst>
                </p14:cNvPr>
                <p14:cNvContentPartPr/>
                <p14:nvPr/>
              </p14:nvContentPartPr>
              <p14:xfrm>
                <a:off x="11933104" y="5488616"/>
                <a:ext cx="221400" cy="266760"/>
              </p14:xfrm>
            </p:contentPart>
          </mc:Choice>
          <mc:Fallback xmlns="">
            <p:pic>
              <p:nvPicPr>
                <p:cNvPr id="167" name="Ink 166">
                  <a:extLst>
                    <a:ext uri="{FF2B5EF4-FFF2-40B4-BE49-F238E27FC236}">
                      <a16:creationId xmlns:a16="http://schemas.microsoft.com/office/drawing/2014/main" id="{D9516F90-D547-CB38-16C5-27AD6F62596D}"/>
                    </a:ext>
                  </a:extLst>
                </p:cNvPr>
                <p:cNvPicPr/>
                <p:nvPr/>
              </p:nvPicPr>
              <p:blipFill>
                <a:blip r:embed="rId254"/>
                <a:stretch>
                  <a:fillRect/>
                </a:stretch>
              </p:blipFill>
              <p:spPr>
                <a:xfrm>
                  <a:off x="11924464" y="5479616"/>
                  <a:ext cx="239040" cy="2844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417116529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971800" y="166860"/>
            <a:ext cx="6550025" cy="682625"/>
          </a:xfrm>
        </p:spPr>
        <p:txBody>
          <a:bodyPr>
            <a:noAutofit/>
          </a:bodyPr>
          <a:lstStyle/>
          <a:p>
            <a:r>
              <a:rPr lang="en-US" sz="2800" b="0" dirty="0">
                <a:solidFill>
                  <a:schemeClr val="tx1"/>
                </a:solidFill>
                <a:ea typeface="Comic Sans MS" charset="0"/>
              </a:rPr>
              <a:t>Polysaccharides as Structural Molecules</a:t>
            </a:r>
          </a:p>
        </p:txBody>
      </p:sp>
      <p:pic>
        <p:nvPicPr>
          <p:cNvPr id="5" name="Picture 6" descr="05_06_tough_fibers-U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48" t="6696" b="4726"/>
          <a:stretch/>
        </p:blipFill>
        <p:spPr bwMode="auto">
          <a:xfrm>
            <a:off x="990600" y="1571907"/>
            <a:ext cx="1490469" cy="1725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838200" y="734401"/>
            <a:ext cx="1891441" cy="747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3C3C3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829889" eaLnBrk="0" hangingPunct="0">
              <a:lnSpc>
                <a:spcPct val="90000"/>
              </a:lnSpc>
            </a:pPr>
            <a:r>
              <a:rPr lang="en-US" b="1" dirty="0">
                <a:solidFill>
                  <a:srgbClr val="C0504D"/>
                </a:solidFill>
                <a:latin typeface="Calibri" panose="020F0502020204030204" pitchFamily="34" charset="0"/>
                <a:ea typeface="Comic Sans MS" charset="0"/>
                <a:cs typeface="Calibri" panose="020F0502020204030204" pitchFamily="34" charset="0"/>
              </a:rPr>
              <a:t>Peptidoglycan (protein + sugar) in bacterial cell wall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4633897E-43C9-4196-B13C-3966551184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9194577"/>
              </p:ext>
            </p:extLst>
          </p:nvPr>
        </p:nvGraphicFramePr>
        <p:xfrm>
          <a:off x="2900365" y="1567477"/>
          <a:ext cx="6611232" cy="42543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DLDrawObject Class" r:id="rId4" imgW="5962439" imgH="3838643" progId="MDLDrawOLE.MDLDrawObject.1">
                  <p:embed/>
                </p:oleObj>
              </mc:Choice>
              <mc:Fallback>
                <p:oleObj name="MDLDrawObject Class" r:id="rId4" imgW="5962439" imgH="3838643" progId="MDLDrawOLE.MDLDrawObject.1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4633897E-43C9-4196-B13C-39665511849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00365" y="1567477"/>
                        <a:ext cx="6611232" cy="425439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BDFF429E-0ABD-4407-8601-C09C2F0FFD23}"/>
              </a:ext>
            </a:extLst>
          </p:cNvPr>
          <p:cNvSpPr txBox="1"/>
          <p:nvPr/>
        </p:nvSpPr>
        <p:spPr>
          <a:xfrm>
            <a:off x="4371425" y="5904446"/>
            <a:ext cx="344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29889"/>
            <a:r>
              <a:rPr lang="en-US" b="1" dirty="0">
                <a:solidFill>
                  <a:prstClr val="black"/>
                </a:solidFill>
                <a:latin typeface="Calibri" panose="020F0502020204030204" pitchFamily="34" charset="0"/>
              </a:rPr>
              <a:t>Peptidoglycan (Bacterial Cell Wall)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DD72922-1367-4C22-94DC-FBA17BA2FA49}"/>
              </a:ext>
            </a:extLst>
          </p:cNvPr>
          <p:cNvSpPr txBox="1"/>
          <p:nvPr/>
        </p:nvSpPr>
        <p:spPr>
          <a:xfrm>
            <a:off x="7614175" y="4893662"/>
            <a:ext cx="15397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29889"/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</a:rPr>
              <a:t>Protein Crosslink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E3DE8291-B065-4A0F-958E-E994B0F9E6A8}"/>
              </a:ext>
            </a:extLst>
          </p:cNvPr>
          <p:cNvCxnSpPr/>
          <p:nvPr/>
        </p:nvCxnSpPr>
        <p:spPr>
          <a:xfrm flipH="1" flipV="1">
            <a:off x="7467600" y="4800600"/>
            <a:ext cx="167031" cy="937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699181C7-D604-4EC5-87DB-57DBF54B900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3783"/>
          <a:stretch/>
        </p:blipFill>
        <p:spPr>
          <a:xfrm flipH="1">
            <a:off x="10163425" y="87732"/>
            <a:ext cx="1539776" cy="2214640"/>
          </a:xfrm>
          <a:prstGeom prst="rect">
            <a:avLst/>
          </a:prstGeom>
        </p:spPr>
      </p:pic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9F1FC4BA-9E85-0D0A-17AE-C2A6BB055F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66708-4C4D-451C-A4F6-75CC561C2BE6}" type="datetime1">
              <a:rPr lang="en-US" smtClean="0"/>
              <a:t>8/20/2023</a:t>
            </a:fld>
            <a:endParaRPr lang="en-US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995C3A8A-FE8F-C803-CA8E-F8B4827651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 &amp; D - Lec 2 - Fall 2023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9334740-E3A8-6DFA-E936-0AE9F3160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39</a:t>
            </a:fld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9DC2777-DB3E-8606-8D46-C25E073CB50D}"/>
              </a:ext>
            </a:extLst>
          </p:cNvPr>
          <p:cNvSpPr txBox="1"/>
          <p:nvPr/>
        </p:nvSpPr>
        <p:spPr>
          <a:xfrm>
            <a:off x="9615319" y="4555629"/>
            <a:ext cx="18908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Many antibiotics interfere with cell wall synthesis (e.g. penicillin)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91A93C9-2852-353E-3A42-6850EF0FD45A}"/>
              </a:ext>
            </a:extLst>
          </p:cNvPr>
          <p:cNvGrpSpPr/>
          <p:nvPr/>
        </p:nvGrpSpPr>
        <p:grpSpPr>
          <a:xfrm>
            <a:off x="2937424" y="1677656"/>
            <a:ext cx="6897240" cy="2539800"/>
            <a:chOff x="2937424" y="1677656"/>
            <a:chExt cx="6897240" cy="2539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3" name="Ink 2">
                  <a:extLst>
                    <a:ext uri="{FF2B5EF4-FFF2-40B4-BE49-F238E27FC236}">
                      <a16:creationId xmlns:a16="http://schemas.microsoft.com/office/drawing/2014/main" id="{A164A95B-FEEA-5828-2F6C-0123CE266001}"/>
                    </a:ext>
                  </a:extLst>
                </p14:cNvPr>
                <p14:cNvContentPartPr/>
                <p14:nvPr/>
              </p14:nvContentPartPr>
              <p14:xfrm>
                <a:off x="5125864" y="1677656"/>
                <a:ext cx="4708800" cy="1495800"/>
              </p14:xfrm>
            </p:contentPart>
          </mc:Choice>
          <mc:Fallback xmlns="">
            <p:pic>
              <p:nvPicPr>
                <p:cNvPr id="3" name="Ink 2">
                  <a:extLst>
                    <a:ext uri="{FF2B5EF4-FFF2-40B4-BE49-F238E27FC236}">
                      <a16:creationId xmlns:a16="http://schemas.microsoft.com/office/drawing/2014/main" id="{A164A95B-FEEA-5828-2F6C-0123CE266001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5117224" y="1668656"/>
                  <a:ext cx="4726440" cy="151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6" name="Ink 5">
                  <a:extLst>
                    <a:ext uri="{FF2B5EF4-FFF2-40B4-BE49-F238E27FC236}">
                      <a16:creationId xmlns:a16="http://schemas.microsoft.com/office/drawing/2014/main" id="{0C10D60D-D518-19AF-846A-51F4E03D039D}"/>
                    </a:ext>
                  </a:extLst>
                </p14:cNvPr>
                <p14:cNvContentPartPr/>
                <p14:nvPr/>
              </p14:nvContentPartPr>
              <p14:xfrm>
                <a:off x="2937424" y="2853056"/>
                <a:ext cx="4412520" cy="1364400"/>
              </p14:xfrm>
            </p:contentPart>
          </mc:Choice>
          <mc:Fallback xmlns="">
            <p:pic>
              <p:nvPicPr>
                <p:cNvPr id="6" name="Ink 5">
                  <a:extLst>
                    <a:ext uri="{FF2B5EF4-FFF2-40B4-BE49-F238E27FC236}">
                      <a16:creationId xmlns:a16="http://schemas.microsoft.com/office/drawing/2014/main" id="{0C10D60D-D518-19AF-846A-51F4E03D039D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2928784" y="2844056"/>
                  <a:ext cx="4430160" cy="13820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2586C892-F41F-D013-219F-12308B4C729B}"/>
              </a:ext>
            </a:extLst>
          </p:cNvPr>
          <p:cNvGrpSpPr/>
          <p:nvPr/>
        </p:nvGrpSpPr>
        <p:grpSpPr>
          <a:xfrm>
            <a:off x="7806784" y="922736"/>
            <a:ext cx="1480680" cy="1582920"/>
            <a:chOff x="7806784" y="922736"/>
            <a:chExt cx="1480680" cy="1582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1E0BD90D-2240-FF02-1917-688A72F7F904}"/>
                    </a:ext>
                  </a:extLst>
                </p14:cNvPr>
                <p14:cNvContentPartPr/>
                <p14:nvPr/>
              </p14:nvContentPartPr>
              <p14:xfrm>
                <a:off x="7806784" y="1322336"/>
                <a:ext cx="310320" cy="24120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1E0BD90D-2240-FF02-1917-688A72F7F904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7798144" y="1313336"/>
                  <a:ext cx="327960" cy="25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63206F6A-6CFB-CBC6-724A-AFCE75EACD59}"/>
                    </a:ext>
                  </a:extLst>
                </p14:cNvPr>
                <p14:cNvContentPartPr/>
                <p14:nvPr/>
              </p14:nvContentPartPr>
              <p14:xfrm>
                <a:off x="8151304" y="1149176"/>
                <a:ext cx="199080" cy="20700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63206F6A-6CFB-CBC6-724A-AFCE75EACD59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8142304" y="1140176"/>
                  <a:ext cx="216720" cy="22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90329035-D071-35B6-6866-B184E56FFE3B}"/>
                    </a:ext>
                  </a:extLst>
                </p14:cNvPr>
                <p14:cNvContentPartPr/>
                <p14:nvPr/>
              </p14:nvContentPartPr>
              <p14:xfrm>
                <a:off x="8311864" y="1117496"/>
                <a:ext cx="33120" cy="7380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90329035-D071-35B6-6866-B184E56FFE3B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8302864" y="1108496"/>
                  <a:ext cx="50760" cy="9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5262D30F-330D-0C47-C459-8A4A567312FD}"/>
                    </a:ext>
                  </a:extLst>
                </p14:cNvPr>
                <p14:cNvContentPartPr/>
                <p14:nvPr/>
              </p14:nvContentPartPr>
              <p14:xfrm>
                <a:off x="8290624" y="1000496"/>
                <a:ext cx="199440" cy="36720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5262D30F-330D-0C47-C459-8A4A567312FD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8281984" y="991856"/>
                  <a:ext cx="217080" cy="38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416E81E5-5E97-535A-DBF7-753F68080F88}"/>
                    </a:ext>
                  </a:extLst>
                </p14:cNvPr>
                <p14:cNvContentPartPr/>
                <p14:nvPr/>
              </p14:nvContentPartPr>
              <p14:xfrm>
                <a:off x="8514184" y="922736"/>
                <a:ext cx="187560" cy="24696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416E81E5-5E97-535A-DBF7-753F68080F88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8505544" y="913736"/>
                  <a:ext cx="205200" cy="26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267ED7C3-21C8-D053-A0E5-22E0ABB27CB8}"/>
                    </a:ext>
                  </a:extLst>
                </p14:cNvPr>
                <p14:cNvContentPartPr/>
                <p14:nvPr/>
              </p14:nvContentPartPr>
              <p14:xfrm>
                <a:off x="8548024" y="1374536"/>
                <a:ext cx="397440" cy="51660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267ED7C3-21C8-D053-A0E5-22E0ABB27CB8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8539024" y="1365536"/>
                  <a:ext cx="415080" cy="53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D8DBA420-A23B-E980-329F-70D27CD449E6}"/>
                    </a:ext>
                  </a:extLst>
                </p14:cNvPr>
                <p14:cNvContentPartPr/>
                <p14:nvPr/>
              </p14:nvContentPartPr>
              <p14:xfrm>
                <a:off x="8949064" y="1168616"/>
                <a:ext cx="325440" cy="27396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D8DBA420-A23B-E980-329F-70D27CD449E6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8940424" y="1159976"/>
                  <a:ext cx="343080" cy="29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43D67CE1-DD62-B599-86FC-8E3B450DE2BF}"/>
                    </a:ext>
                  </a:extLst>
                </p14:cNvPr>
                <p14:cNvContentPartPr/>
                <p14:nvPr/>
              </p14:nvContentPartPr>
              <p14:xfrm>
                <a:off x="9100624" y="1657136"/>
                <a:ext cx="186840" cy="84852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43D67CE1-DD62-B599-86FC-8E3B450DE2BF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9091984" y="1648496"/>
                  <a:ext cx="204480" cy="86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8234B496-9E01-8136-9EF2-1A86132C3F52}"/>
                    </a:ext>
                  </a:extLst>
                </p14:cNvPr>
                <p14:cNvContentPartPr/>
                <p14:nvPr/>
              </p14:nvContentPartPr>
              <p14:xfrm>
                <a:off x="8281984" y="1783496"/>
                <a:ext cx="133200" cy="26172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8234B496-9E01-8136-9EF2-1A86132C3F52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8273344" y="1774856"/>
                  <a:ext cx="150840" cy="2793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48192987-10B3-51E2-23AF-88AC4A4D8C4B}"/>
              </a:ext>
            </a:extLst>
          </p:cNvPr>
          <p:cNvGrpSpPr/>
          <p:nvPr/>
        </p:nvGrpSpPr>
        <p:grpSpPr>
          <a:xfrm>
            <a:off x="8414104" y="2886536"/>
            <a:ext cx="1245600" cy="1141560"/>
            <a:chOff x="8414104" y="2886536"/>
            <a:chExt cx="1245600" cy="1141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687E7378-1953-93B0-2FC3-00416BB3DE3A}"/>
                    </a:ext>
                  </a:extLst>
                </p14:cNvPr>
                <p14:cNvContentPartPr/>
                <p14:nvPr/>
              </p14:nvContentPartPr>
              <p14:xfrm>
                <a:off x="8435704" y="2886536"/>
                <a:ext cx="349560" cy="90684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687E7378-1953-93B0-2FC3-00416BB3DE3A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8426704" y="2877536"/>
                  <a:ext cx="367200" cy="92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27D1B30C-F0DC-F378-CF50-D16027967EE9}"/>
                    </a:ext>
                  </a:extLst>
                </p14:cNvPr>
                <p14:cNvContentPartPr/>
                <p14:nvPr/>
              </p14:nvContentPartPr>
              <p14:xfrm>
                <a:off x="8414104" y="2912456"/>
                <a:ext cx="147600" cy="14004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27D1B30C-F0DC-F378-CF50-D16027967EE9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8405464" y="2903456"/>
                  <a:ext cx="165240" cy="15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3194F53D-CB2D-59D4-18E1-A0F6D5FE7DF4}"/>
                    </a:ext>
                  </a:extLst>
                </p14:cNvPr>
                <p14:cNvContentPartPr/>
                <p14:nvPr/>
              </p14:nvContentPartPr>
              <p14:xfrm>
                <a:off x="8926024" y="3714176"/>
                <a:ext cx="110160" cy="31392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3194F53D-CB2D-59D4-18E1-A0F6D5FE7DF4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8917024" y="3705536"/>
                  <a:ext cx="127800" cy="33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FC67D0DA-FFF0-54B7-56B2-2920EEA917AF}"/>
                    </a:ext>
                  </a:extLst>
                </p14:cNvPr>
                <p14:cNvContentPartPr/>
                <p14:nvPr/>
              </p14:nvContentPartPr>
              <p14:xfrm>
                <a:off x="9072904" y="3589256"/>
                <a:ext cx="115200" cy="23796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FC67D0DA-FFF0-54B7-56B2-2920EEA917AF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9063904" y="3580616"/>
                  <a:ext cx="132840" cy="25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7A4BAEC1-6D8B-E8A4-95AE-F24634F2CEAB}"/>
                    </a:ext>
                  </a:extLst>
                </p14:cNvPr>
                <p14:cNvContentPartPr/>
                <p14:nvPr/>
              </p14:nvContentPartPr>
              <p14:xfrm>
                <a:off x="9213304" y="3635696"/>
                <a:ext cx="44280" cy="14004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7A4BAEC1-6D8B-E8A4-95AE-F24634F2CEAB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9204664" y="3626696"/>
                  <a:ext cx="61920" cy="15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8E9F8B7B-CB02-3B8C-8521-F2C0AEA18A25}"/>
                    </a:ext>
                  </a:extLst>
                </p14:cNvPr>
                <p14:cNvContentPartPr/>
                <p14:nvPr/>
              </p14:nvContentPartPr>
              <p14:xfrm>
                <a:off x="9370624" y="3507176"/>
                <a:ext cx="158040" cy="15372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8E9F8B7B-CB02-3B8C-8521-F2C0AEA18A25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9361984" y="3498536"/>
                  <a:ext cx="175680" cy="17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354C1C16-891C-9058-77E7-53E5F42BDCAC}"/>
                    </a:ext>
                  </a:extLst>
                </p14:cNvPr>
                <p14:cNvContentPartPr/>
                <p14:nvPr/>
              </p14:nvContentPartPr>
              <p14:xfrm>
                <a:off x="9401584" y="3517616"/>
                <a:ext cx="103680" cy="9216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354C1C16-891C-9058-77E7-53E5F42BDCAC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9392944" y="3508616"/>
                  <a:ext cx="121320" cy="10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76C24E0D-AE36-5A99-CFC2-D9C3CBE57707}"/>
                    </a:ext>
                  </a:extLst>
                </p14:cNvPr>
                <p14:cNvContentPartPr/>
                <p14:nvPr/>
              </p14:nvContentPartPr>
              <p14:xfrm>
                <a:off x="9574384" y="3393056"/>
                <a:ext cx="85320" cy="34200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76C24E0D-AE36-5A99-CFC2-D9C3CBE57707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9565384" y="3384416"/>
                  <a:ext cx="102960" cy="3596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45">
            <p14:nvContentPartPr>
              <p14:cNvPr id="37" name="Ink 36">
                <a:extLst>
                  <a:ext uri="{FF2B5EF4-FFF2-40B4-BE49-F238E27FC236}">
                    <a16:creationId xmlns:a16="http://schemas.microsoft.com/office/drawing/2014/main" id="{4D7D99A8-0575-0D23-E18F-489BF4419EED}"/>
                  </a:ext>
                </a:extLst>
              </p14:cNvPr>
              <p14:cNvContentPartPr/>
              <p14:nvPr/>
            </p14:nvContentPartPr>
            <p14:xfrm>
              <a:off x="7635424" y="2554616"/>
              <a:ext cx="244440" cy="2030400"/>
            </p14:xfrm>
          </p:contentPart>
        </mc:Choice>
        <mc:Fallback xmlns="">
          <p:pic>
            <p:nvPicPr>
              <p:cNvPr id="37" name="Ink 36">
                <a:extLst>
                  <a:ext uri="{FF2B5EF4-FFF2-40B4-BE49-F238E27FC236}">
                    <a16:creationId xmlns:a16="http://schemas.microsoft.com/office/drawing/2014/main" id="{4D7D99A8-0575-0D23-E18F-489BF4419EED}"/>
                  </a:ext>
                </a:extLst>
              </p:cNvPr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7581784" y="2446976"/>
                <a:ext cx="352080" cy="2246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7">
            <p14:nvContentPartPr>
              <p14:cNvPr id="38" name="Ink 37">
                <a:extLst>
                  <a:ext uri="{FF2B5EF4-FFF2-40B4-BE49-F238E27FC236}">
                    <a16:creationId xmlns:a16="http://schemas.microsoft.com/office/drawing/2014/main" id="{155F571B-2CD1-FD2C-E2F6-FC6DC7E88864}"/>
                  </a:ext>
                </a:extLst>
              </p14:cNvPr>
              <p14:cNvContentPartPr/>
              <p14:nvPr/>
            </p14:nvContentPartPr>
            <p14:xfrm>
              <a:off x="5202904" y="3784736"/>
              <a:ext cx="178560" cy="1782000"/>
            </p14:xfrm>
          </p:contentPart>
        </mc:Choice>
        <mc:Fallback xmlns="">
          <p:pic>
            <p:nvPicPr>
              <p:cNvPr id="38" name="Ink 37">
                <a:extLst>
                  <a:ext uri="{FF2B5EF4-FFF2-40B4-BE49-F238E27FC236}">
                    <a16:creationId xmlns:a16="http://schemas.microsoft.com/office/drawing/2014/main" id="{155F571B-2CD1-FD2C-E2F6-FC6DC7E88864}"/>
                  </a:ext>
                </a:extLst>
              </p:cNvPr>
              <p:cNvPicPr/>
              <p:nvPr/>
            </p:nvPicPr>
            <p:blipFill>
              <a:blip r:embed="rId48"/>
              <a:stretch>
                <a:fillRect/>
              </a:stretch>
            </p:blipFill>
            <p:spPr>
              <a:xfrm>
                <a:off x="5149264" y="3676736"/>
                <a:ext cx="286200" cy="1997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9">
            <p14:nvContentPartPr>
              <p14:cNvPr id="39" name="Ink 38">
                <a:extLst>
                  <a:ext uri="{FF2B5EF4-FFF2-40B4-BE49-F238E27FC236}">
                    <a16:creationId xmlns:a16="http://schemas.microsoft.com/office/drawing/2014/main" id="{DF9AB460-E443-3F8F-C55A-D911C793E1F6}"/>
                  </a:ext>
                </a:extLst>
              </p14:cNvPr>
              <p14:cNvContentPartPr/>
              <p14:nvPr/>
            </p14:nvContentPartPr>
            <p14:xfrm>
              <a:off x="5347264" y="4562336"/>
              <a:ext cx="2500920" cy="991080"/>
            </p14:xfrm>
          </p:contentPart>
        </mc:Choice>
        <mc:Fallback xmlns="">
          <p:pic>
            <p:nvPicPr>
              <p:cNvPr id="39" name="Ink 38">
                <a:extLst>
                  <a:ext uri="{FF2B5EF4-FFF2-40B4-BE49-F238E27FC236}">
                    <a16:creationId xmlns:a16="http://schemas.microsoft.com/office/drawing/2014/main" id="{DF9AB460-E443-3F8F-C55A-D911C793E1F6}"/>
                  </a:ext>
                </a:extLst>
              </p:cNvPr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5293264" y="4454696"/>
                <a:ext cx="2608560" cy="120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1">
            <p14:nvContentPartPr>
              <p14:cNvPr id="40" name="Ink 39">
                <a:extLst>
                  <a:ext uri="{FF2B5EF4-FFF2-40B4-BE49-F238E27FC236}">
                    <a16:creationId xmlns:a16="http://schemas.microsoft.com/office/drawing/2014/main" id="{57FA6DD5-A421-4158-1D8F-99279A934B3F}"/>
                  </a:ext>
                </a:extLst>
              </p14:cNvPr>
              <p14:cNvContentPartPr/>
              <p14:nvPr/>
            </p14:nvContentPartPr>
            <p14:xfrm>
              <a:off x="7772584" y="5024576"/>
              <a:ext cx="648360" cy="72000"/>
            </p14:xfrm>
          </p:contentPart>
        </mc:Choice>
        <mc:Fallback xmlns="">
          <p:pic>
            <p:nvPicPr>
              <p:cNvPr id="40" name="Ink 39">
                <a:extLst>
                  <a:ext uri="{FF2B5EF4-FFF2-40B4-BE49-F238E27FC236}">
                    <a16:creationId xmlns:a16="http://schemas.microsoft.com/office/drawing/2014/main" id="{57FA6DD5-A421-4158-1D8F-99279A934B3F}"/>
                  </a:ext>
                </a:extLst>
              </p:cNvPr>
              <p:cNvPicPr/>
              <p:nvPr/>
            </p:nvPicPr>
            <p:blipFill>
              <a:blip r:embed="rId52"/>
              <a:stretch>
                <a:fillRect/>
              </a:stretch>
            </p:blipFill>
            <p:spPr>
              <a:xfrm>
                <a:off x="7718944" y="4916936"/>
                <a:ext cx="756000" cy="287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3">
            <p14:nvContentPartPr>
              <p14:cNvPr id="41" name="Ink 40">
                <a:extLst>
                  <a:ext uri="{FF2B5EF4-FFF2-40B4-BE49-F238E27FC236}">
                    <a16:creationId xmlns:a16="http://schemas.microsoft.com/office/drawing/2014/main" id="{D8A428A1-B593-78FE-F0A4-00CAF91241A8}"/>
                  </a:ext>
                </a:extLst>
              </p14:cNvPr>
              <p14:cNvContentPartPr/>
              <p14:nvPr/>
            </p14:nvContentPartPr>
            <p14:xfrm>
              <a:off x="7752424" y="5351456"/>
              <a:ext cx="538560" cy="82800"/>
            </p14:xfrm>
          </p:contentPart>
        </mc:Choice>
        <mc:Fallback xmlns="">
          <p:pic>
            <p:nvPicPr>
              <p:cNvPr id="41" name="Ink 40">
                <a:extLst>
                  <a:ext uri="{FF2B5EF4-FFF2-40B4-BE49-F238E27FC236}">
                    <a16:creationId xmlns:a16="http://schemas.microsoft.com/office/drawing/2014/main" id="{D8A428A1-B593-78FE-F0A4-00CAF91241A8}"/>
                  </a:ext>
                </a:extLst>
              </p:cNvPr>
              <p:cNvPicPr/>
              <p:nvPr/>
            </p:nvPicPr>
            <p:blipFill>
              <a:blip r:embed="rId54"/>
              <a:stretch>
                <a:fillRect/>
              </a:stretch>
            </p:blipFill>
            <p:spPr>
              <a:xfrm>
                <a:off x="7698784" y="5243816"/>
                <a:ext cx="646200" cy="298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5">
            <p14:nvContentPartPr>
              <p14:cNvPr id="42" name="Ink 41">
                <a:extLst>
                  <a:ext uri="{FF2B5EF4-FFF2-40B4-BE49-F238E27FC236}">
                    <a16:creationId xmlns:a16="http://schemas.microsoft.com/office/drawing/2014/main" id="{3AEA10D4-4FF6-8400-DF9F-9F0EA188093F}"/>
                  </a:ext>
                </a:extLst>
              </p14:cNvPr>
              <p14:cNvContentPartPr/>
              <p14:nvPr/>
            </p14:nvContentPartPr>
            <p14:xfrm>
              <a:off x="10825024" y="2131256"/>
              <a:ext cx="27720" cy="395640"/>
            </p14:xfrm>
          </p:contentPart>
        </mc:Choice>
        <mc:Fallback xmlns="">
          <p:pic>
            <p:nvPicPr>
              <p:cNvPr id="42" name="Ink 41">
                <a:extLst>
                  <a:ext uri="{FF2B5EF4-FFF2-40B4-BE49-F238E27FC236}">
                    <a16:creationId xmlns:a16="http://schemas.microsoft.com/office/drawing/2014/main" id="{3AEA10D4-4FF6-8400-DF9F-9F0EA188093F}"/>
                  </a:ext>
                </a:extLst>
              </p:cNvPr>
              <p:cNvPicPr/>
              <p:nvPr/>
            </p:nvPicPr>
            <p:blipFill>
              <a:blip r:embed="rId56"/>
              <a:stretch>
                <a:fillRect/>
              </a:stretch>
            </p:blipFill>
            <p:spPr>
              <a:xfrm>
                <a:off x="10816384" y="2122616"/>
                <a:ext cx="45360" cy="413280"/>
              </a:xfrm>
              <a:prstGeom prst="rect">
                <a:avLst/>
              </a:prstGeom>
            </p:spPr>
          </p:pic>
        </mc:Fallback>
      </mc:AlternateContent>
      <p:grpSp>
        <p:nvGrpSpPr>
          <p:cNvPr id="54" name="Group 53">
            <a:extLst>
              <a:ext uri="{FF2B5EF4-FFF2-40B4-BE49-F238E27FC236}">
                <a16:creationId xmlns:a16="http://schemas.microsoft.com/office/drawing/2014/main" id="{83BEE634-11F8-461E-6B34-EB3E324E2EC7}"/>
              </a:ext>
            </a:extLst>
          </p:cNvPr>
          <p:cNvGrpSpPr/>
          <p:nvPr/>
        </p:nvGrpSpPr>
        <p:grpSpPr>
          <a:xfrm>
            <a:off x="10698664" y="2575496"/>
            <a:ext cx="919440" cy="636480"/>
            <a:chOff x="10698664" y="2575496"/>
            <a:chExt cx="919440" cy="6364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53783EA7-DD9E-C7BB-F11F-930CC20DC1AE}"/>
                    </a:ext>
                  </a:extLst>
                </p14:cNvPr>
                <p14:cNvContentPartPr/>
                <p14:nvPr/>
              </p14:nvContentPartPr>
              <p14:xfrm>
                <a:off x="10698664" y="2786816"/>
                <a:ext cx="135000" cy="18180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53783EA7-DD9E-C7BB-F11F-930CC20DC1AE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10690024" y="2777816"/>
                  <a:ext cx="152640" cy="19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6B6E797B-2AB5-02F5-A670-7B79F829CAC5}"/>
                    </a:ext>
                  </a:extLst>
                </p14:cNvPr>
                <p14:cNvContentPartPr/>
                <p14:nvPr/>
              </p14:nvContentPartPr>
              <p14:xfrm>
                <a:off x="10851664" y="2619776"/>
                <a:ext cx="184680" cy="25452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6B6E797B-2AB5-02F5-A670-7B79F829CAC5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10843024" y="2611136"/>
                  <a:ext cx="202320" cy="27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D06B38CF-83B2-DCAB-5DAA-819FC96B088B}"/>
                    </a:ext>
                  </a:extLst>
                </p14:cNvPr>
                <p14:cNvContentPartPr/>
                <p14:nvPr/>
              </p14:nvContentPartPr>
              <p14:xfrm>
                <a:off x="11056144" y="2657936"/>
                <a:ext cx="208440" cy="10800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D06B38CF-83B2-DCAB-5DAA-819FC96B088B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11047504" y="2649296"/>
                  <a:ext cx="226080" cy="12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C0F5E695-5CA9-22C7-6D8B-993E326086AA}"/>
                    </a:ext>
                  </a:extLst>
                </p14:cNvPr>
                <p14:cNvContentPartPr/>
                <p14:nvPr/>
              </p14:nvContentPartPr>
              <p14:xfrm>
                <a:off x="11165584" y="2591696"/>
                <a:ext cx="26640" cy="792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C0F5E695-5CA9-22C7-6D8B-993E326086AA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11156944" y="2583056"/>
                  <a:ext cx="44280" cy="2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79AAC031-5B97-5A08-9AC8-1A30970845FD}"/>
                    </a:ext>
                  </a:extLst>
                </p14:cNvPr>
                <p14:cNvContentPartPr/>
                <p14:nvPr/>
              </p14:nvContentPartPr>
              <p14:xfrm>
                <a:off x="11297344" y="2575496"/>
                <a:ext cx="111240" cy="3636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79AAC031-5B97-5A08-9AC8-1A30970845FD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11288344" y="2566496"/>
                  <a:ext cx="128880" cy="5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5CC26884-296D-6CF0-8E41-DA7E6981534E}"/>
                    </a:ext>
                  </a:extLst>
                </p14:cNvPr>
                <p14:cNvContentPartPr/>
                <p14:nvPr/>
              </p14:nvContentPartPr>
              <p14:xfrm>
                <a:off x="10908544" y="3028376"/>
                <a:ext cx="292680" cy="18360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5CC26884-296D-6CF0-8E41-DA7E6981534E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10899904" y="3019376"/>
                  <a:ext cx="310320" cy="20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CBEF2C54-16B6-84B2-78DC-E259049F5A49}"/>
                    </a:ext>
                  </a:extLst>
                </p14:cNvPr>
                <p14:cNvContentPartPr/>
                <p14:nvPr/>
              </p14:nvContentPartPr>
              <p14:xfrm>
                <a:off x="11262784" y="2981576"/>
                <a:ext cx="92160" cy="8388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CBEF2C54-16B6-84B2-78DC-E259049F5A49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11254144" y="2972936"/>
                  <a:ext cx="109800" cy="10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9939B94E-1586-163C-7014-91C3D0C10B0E}"/>
                    </a:ext>
                  </a:extLst>
                </p14:cNvPr>
                <p14:cNvContentPartPr/>
                <p14:nvPr/>
              </p14:nvContentPartPr>
              <p14:xfrm>
                <a:off x="11366464" y="2766296"/>
                <a:ext cx="53640" cy="21744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9939B94E-1586-163C-7014-91C3D0C10B0E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11357824" y="2757296"/>
                  <a:ext cx="71280" cy="23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C802013D-4278-6434-F34D-619F24088C55}"/>
                    </a:ext>
                  </a:extLst>
                </p14:cNvPr>
                <p14:cNvContentPartPr/>
                <p14:nvPr/>
              </p14:nvContentPartPr>
              <p14:xfrm>
                <a:off x="11438824" y="2836856"/>
                <a:ext cx="129600" cy="12924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C802013D-4278-6434-F34D-619F24088C55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11429824" y="2828216"/>
                  <a:ext cx="147240" cy="14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6ADA6062-D557-8067-97BC-B7C4E302DA13}"/>
                    </a:ext>
                  </a:extLst>
                </p14:cNvPr>
                <p14:cNvContentPartPr/>
                <p14:nvPr/>
              </p14:nvContentPartPr>
              <p14:xfrm>
                <a:off x="11605864" y="2899496"/>
                <a:ext cx="12240" cy="1440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6ADA6062-D557-8067-97BC-B7C4E302DA13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11597224" y="2890496"/>
                  <a:ext cx="29880" cy="320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77">
            <p14:nvContentPartPr>
              <p14:cNvPr id="55" name="Ink 54">
                <a:extLst>
                  <a:ext uri="{FF2B5EF4-FFF2-40B4-BE49-F238E27FC236}">
                    <a16:creationId xmlns:a16="http://schemas.microsoft.com/office/drawing/2014/main" id="{5797959F-D085-553E-477F-68EDBCBE207A}"/>
                  </a:ext>
                </a:extLst>
              </p14:cNvPr>
              <p14:cNvContentPartPr/>
              <p14:nvPr/>
            </p14:nvContentPartPr>
            <p14:xfrm>
              <a:off x="9789304" y="4708496"/>
              <a:ext cx="1537560" cy="86400"/>
            </p14:xfrm>
          </p:contentPart>
        </mc:Choice>
        <mc:Fallback xmlns="">
          <p:pic>
            <p:nvPicPr>
              <p:cNvPr id="55" name="Ink 54">
                <a:extLst>
                  <a:ext uri="{FF2B5EF4-FFF2-40B4-BE49-F238E27FC236}">
                    <a16:creationId xmlns:a16="http://schemas.microsoft.com/office/drawing/2014/main" id="{5797959F-D085-553E-477F-68EDBCBE207A}"/>
                  </a:ext>
                </a:extLst>
              </p:cNvPr>
              <p:cNvPicPr/>
              <p:nvPr/>
            </p:nvPicPr>
            <p:blipFill>
              <a:blip r:embed="rId78"/>
              <a:stretch>
                <a:fillRect/>
              </a:stretch>
            </p:blipFill>
            <p:spPr>
              <a:xfrm>
                <a:off x="9735304" y="4600856"/>
                <a:ext cx="1645200" cy="302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9">
            <p14:nvContentPartPr>
              <p14:cNvPr id="56" name="Ink 55">
                <a:extLst>
                  <a:ext uri="{FF2B5EF4-FFF2-40B4-BE49-F238E27FC236}">
                    <a16:creationId xmlns:a16="http://schemas.microsoft.com/office/drawing/2014/main" id="{24896063-35E8-8B01-EDC8-F25846CC3816}"/>
                  </a:ext>
                </a:extLst>
              </p14:cNvPr>
              <p14:cNvContentPartPr/>
              <p14:nvPr/>
            </p14:nvContentPartPr>
            <p14:xfrm>
              <a:off x="9778504" y="4932056"/>
              <a:ext cx="1530000" cy="159840"/>
            </p14:xfrm>
          </p:contentPart>
        </mc:Choice>
        <mc:Fallback xmlns="">
          <p:pic>
            <p:nvPicPr>
              <p:cNvPr id="56" name="Ink 55">
                <a:extLst>
                  <a:ext uri="{FF2B5EF4-FFF2-40B4-BE49-F238E27FC236}">
                    <a16:creationId xmlns:a16="http://schemas.microsoft.com/office/drawing/2014/main" id="{24896063-35E8-8B01-EDC8-F25846CC3816}"/>
                  </a:ext>
                </a:extLst>
              </p:cNvPr>
              <p:cNvPicPr/>
              <p:nvPr/>
            </p:nvPicPr>
            <p:blipFill>
              <a:blip r:embed="rId80"/>
              <a:stretch>
                <a:fillRect/>
              </a:stretch>
            </p:blipFill>
            <p:spPr>
              <a:xfrm>
                <a:off x="9724864" y="4824056"/>
                <a:ext cx="1637640" cy="375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1">
            <p14:nvContentPartPr>
              <p14:cNvPr id="57" name="Ink 56">
                <a:extLst>
                  <a:ext uri="{FF2B5EF4-FFF2-40B4-BE49-F238E27FC236}">
                    <a16:creationId xmlns:a16="http://schemas.microsoft.com/office/drawing/2014/main" id="{0C9C15D3-2657-A629-CC0B-729176D0BC3A}"/>
                  </a:ext>
                </a:extLst>
              </p14:cNvPr>
              <p14:cNvContentPartPr/>
              <p14:nvPr/>
            </p14:nvContentPartPr>
            <p14:xfrm>
              <a:off x="9707584" y="5244176"/>
              <a:ext cx="1200240" cy="73440"/>
            </p14:xfrm>
          </p:contentPart>
        </mc:Choice>
        <mc:Fallback xmlns="">
          <p:pic>
            <p:nvPicPr>
              <p:cNvPr id="57" name="Ink 56">
                <a:extLst>
                  <a:ext uri="{FF2B5EF4-FFF2-40B4-BE49-F238E27FC236}">
                    <a16:creationId xmlns:a16="http://schemas.microsoft.com/office/drawing/2014/main" id="{0C9C15D3-2657-A629-CC0B-729176D0BC3A}"/>
                  </a:ext>
                </a:extLst>
              </p:cNvPr>
              <p:cNvPicPr/>
              <p:nvPr/>
            </p:nvPicPr>
            <p:blipFill>
              <a:blip r:embed="rId82"/>
              <a:stretch>
                <a:fillRect/>
              </a:stretch>
            </p:blipFill>
            <p:spPr>
              <a:xfrm>
                <a:off x="9653944" y="5136536"/>
                <a:ext cx="1307880" cy="289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3">
            <p14:nvContentPartPr>
              <p14:cNvPr id="58" name="Ink 57">
                <a:extLst>
                  <a:ext uri="{FF2B5EF4-FFF2-40B4-BE49-F238E27FC236}">
                    <a16:creationId xmlns:a16="http://schemas.microsoft.com/office/drawing/2014/main" id="{E073CF1F-D1CE-D158-6C54-3BFA0D52F8F9}"/>
                  </a:ext>
                </a:extLst>
              </p14:cNvPr>
              <p14:cNvContentPartPr/>
              <p14:nvPr/>
            </p14:nvContentPartPr>
            <p14:xfrm>
              <a:off x="10153624" y="5570336"/>
              <a:ext cx="828720" cy="86040"/>
            </p14:xfrm>
          </p:contentPart>
        </mc:Choice>
        <mc:Fallback xmlns="">
          <p:pic>
            <p:nvPicPr>
              <p:cNvPr id="58" name="Ink 57">
                <a:extLst>
                  <a:ext uri="{FF2B5EF4-FFF2-40B4-BE49-F238E27FC236}">
                    <a16:creationId xmlns:a16="http://schemas.microsoft.com/office/drawing/2014/main" id="{E073CF1F-D1CE-D158-6C54-3BFA0D52F8F9}"/>
                  </a:ext>
                </a:extLst>
              </p:cNvPr>
              <p:cNvPicPr/>
              <p:nvPr/>
            </p:nvPicPr>
            <p:blipFill>
              <a:blip r:embed="rId84"/>
              <a:stretch>
                <a:fillRect/>
              </a:stretch>
            </p:blipFill>
            <p:spPr>
              <a:xfrm>
                <a:off x="10099984" y="5462336"/>
                <a:ext cx="936360" cy="301680"/>
              </a:xfrm>
              <a:prstGeom prst="rect">
                <a:avLst/>
              </a:prstGeom>
            </p:spPr>
          </p:pic>
        </mc:Fallback>
      </mc:AlternateContent>
      <p:grpSp>
        <p:nvGrpSpPr>
          <p:cNvPr id="87" name="Group 86">
            <a:extLst>
              <a:ext uri="{FF2B5EF4-FFF2-40B4-BE49-F238E27FC236}">
                <a16:creationId xmlns:a16="http://schemas.microsoft.com/office/drawing/2014/main" id="{2A30E572-6368-FDFB-1B76-69296D07D09A}"/>
              </a:ext>
            </a:extLst>
          </p:cNvPr>
          <p:cNvGrpSpPr/>
          <p:nvPr/>
        </p:nvGrpSpPr>
        <p:grpSpPr>
          <a:xfrm>
            <a:off x="9727744" y="5712176"/>
            <a:ext cx="2222280" cy="968760"/>
            <a:chOff x="9727744" y="5712176"/>
            <a:chExt cx="2222280" cy="968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5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A36808C6-F462-43DF-2549-488CA0BD8D8E}"/>
                    </a:ext>
                  </a:extLst>
                </p14:cNvPr>
                <p14:cNvContentPartPr/>
                <p14:nvPr/>
              </p14:nvContentPartPr>
              <p14:xfrm>
                <a:off x="9748984" y="6262976"/>
                <a:ext cx="76320" cy="22104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A36808C6-F462-43DF-2549-488CA0BD8D8E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9740344" y="6254336"/>
                  <a:ext cx="93960" cy="23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7">
              <p14:nvContentPartPr>
                <p14:cNvPr id="60" name="Ink 59">
                  <a:extLst>
                    <a:ext uri="{FF2B5EF4-FFF2-40B4-BE49-F238E27FC236}">
                      <a16:creationId xmlns:a16="http://schemas.microsoft.com/office/drawing/2014/main" id="{A9CDED33-4A5E-BB7B-55F8-AB02FCD9146C}"/>
                    </a:ext>
                  </a:extLst>
                </p14:cNvPr>
                <p14:cNvContentPartPr/>
                <p14:nvPr/>
              </p14:nvContentPartPr>
              <p14:xfrm>
                <a:off x="9727744" y="6250736"/>
                <a:ext cx="109080" cy="99000"/>
              </p14:xfrm>
            </p:contentPart>
          </mc:Choice>
          <mc:Fallback xmlns="">
            <p:pic>
              <p:nvPicPr>
                <p:cNvPr id="60" name="Ink 59">
                  <a:extLst>
                    <a:ext uri="{FF2B5EF4-FFF2-40B4-BE49-F238E27FC236}">
                      <a16:creationId xmlns:a16="http://schemas.microsoft.com/office/drawing/2014/main" id="{A9CDED33-4A5E-BB7B-55F8-AB02FCD9146C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9718744" y="6241736"/>
                  <a:ext cx="126720" cy="11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9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57C009FC-F33C-B713-DC63-7C6A7E85D0AC}"/>
                    </a:ext>
                  </a:extLst>
                </p14:cNvPr>
                <p14:cNvContentPartPr/>
                <p14:nvPr/>
              </p14:nvContentPartPr>
              <p14:xfrm>
                <a:off x="9914224" y="6187376"/>
                <a:ext cx="70920" cy="10656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57C009FC-F33C-B713-DC63-7C6A7E85D0AC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9905584" y="6178736"/>
                  <a:ext cx="88560" cy="12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1">
              <p14:nvContentPartPr>
                <p14:cNvPr id="62" name="Ink 61">
                  <a:extLst>
                    <a:ext uri="{FF2B5EF4-FFF2-40B4-BE49-F238E27FC236}">
                      <a16:creationId xmlns:a16="http://schemas.microsoft.com/office/drawing/2014/main" id="{9CC364A2-5D6E-1DE1-03EA-DED927077A2F}"/>
                    </a:ext>
                  </a:extLst>
                </p14:cNvPr>
                <p14:cNvContentPartPr/>
                <p14:nvPr/>
              </p14:nvContentPartPr>
              <p14:xfrm>
                <a:off x="10004584" y="6167216"/>
                <a:ext cx="124920" cy="97200"/>
              </p14:xfrm>
            </p:contentPart>
          </mc:Choice>
          <mc:Fallback xmlns="">
            <p:pic>
              <p:nvPicPr>
                <p:cNvPr id="62" name="Ink 61">
                  <a:extLst>
                    <a:ext uri="{FF2B5EF4-FFF2-40B4-BE49-F238E27FC236}">
                      <a16:creationId xmlns:a16="http://schemas.microsoft.com/office/drawing/2014/main" id="{9CC364A2-5D6E-1DE1-03EA-DED927077A2F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9995944" y="6158216"/>
                  <a:ext cx="142560" cy="11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3">
              <p14:nvContentPartPr>
                <p14:cNvPr id="63" name="Ink 62">
                  <a:extLst>
                    <a:ext uri="{FF2B5EF4-FFF2-40B4-BE49-F238E27FC236}">
                      <a16:creationId xmlns:a16="http://schemas.microsoft.com/office/drawing/2014/main" id="{2AC66450-AF45-0BE5-5413-9D38ACF96BB1}"/>
                    </a:ext>
                  </a:extLst>
                </p14:cNvPr>
                <p14:cNvContentPartPr/>
                <p14:nvPr/>
              </p14:nvContentPartPr>
              <p14:xfrm>
                <a:off x="10153264" y="5908016"/>
                <a:ext cx="399600" cy="294480"/>
              </p14:xfrm>
            </p:contentPart>
          </mc:Choice>
          <mc:Fallback xmlns="">
            <p:pic>
              <p:nvPicPr>
                <p:cNvPr id="63" name="Ink 62">
                  <a:extLst>
                    <a:ext uri="{FF2B5EF4-FFF2-40B4-BE49-F238E27FC236}">
                      <a16:creationId xmlns:a16="http://schemas.microsoft.com/office/drawing/2014/main" id="{2AC66450-AF45-0BE5-5413-9D38ACF96BB1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10144264" y="5899376"/>
                  <a:ext cx="417240" cy="31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">
              <p14:nvContentPartPr>
                <p14:cNvPr id="64" name="Ink 63">
                  <a:extLst>
                    <a:ext uri="{FF2B5EF4-FFF2-40B4-BE49-F238E27FC236}">
                      <a16:creationId xmlns:a16="http://schemas.microsoft.com/office/drawing/2014/main" id="{6AA8C7D8-FD27-6E5E-A654-19DBB821291C}"/>
                    </a:ext>
                  </a:extLst>
                </p14:cNvPr>
                <p14:cNvContentPartPr/>
                <p14:nvPr/>
              </p14:nvContentPartPr>
              <p14:xfrm>
                <a:off x="10479424" y="5981816"/>
                <a:ext cx="95040" cy="22680"/>
              </p14:xfrm>
            </p:contentPart>
          </mc:Choice>
          <mc:Fallback xmlns="">
            <p:pic>
              <p:nvPicPr>
                <p:cNvPr id="64" name="Ink 63">
                  <a:extLst>
                    <a:ext uri="{FF2B5EF4-FFF2-40B4-BE49-F238E27FC236}">
                      <a16:creationId xmlns:a16="http://schemas.microsoft.com/office/drawing/2014/main" id="{6AA8C7D8-FD27-6E5E-A654-19DBB821291C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10470784" y="5972816"/>
                  <a:ext cx="112680" cy="4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">
              <p14:nvContentPartPr>
                <p14:cNvPr id="65" name="Ink 64">
                  <a:extLst>
                    <a:ext uri="{FF2B5EF4-FFF2-40B4-BE49-F238E27FC236}">
                      <a16:creationId xmlns:a16="http://schemas.microsoft.com/office/drawing/2014/main" id="{6A4E67BA-F06B-D2CF-7CA4-291C11398FCF}"/>
                    </a:ext>
                  </a:extLst>
                </p14:cNvPr>
                <p14:cNvContentPartPr/>
                <p14:nvPr/>
              </p14:nvContentPartPr>
              <p14:xfrm>
                <a:off x="10602904" y="5938976"/>
                <a:ext cx="60840" cy="51480"/>
              </p14:xfrm>
            </p:contentPart>
          </mc:Choice>
          <mc:Fallback xmlns="">
            <p:pic>
              <p:nvPicPr>
                <p:cNvPr id="65" name="Ink 64">
                  <a:extLst>
                    <a:ext uri="{FF2B5EF4-FFF2-40B4-BE49-F238E27FC236}">
                      <a16:creationId xmlns:a16="http://schemas.microsoft.com/office/drawing/2014/main" id="{6A4E67BA-F06B-D2CF-7CA4-291C11398FCF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10593904" y="5930336"/>
                  <a:ext cx="78480" cy="6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9">
              <p14:nvContentPartPr>
                <p14:cNvPr id="66" name="Ink 65">
                  <a:extLst>
                    <a:ext uri="{FF2B5EF4-FFF2-40B4-BE49-F238E27FC236}">
                      <a16:creationId xmlns:a16="http://schemas.microsoft.com/office/drawing/2014/main" id="{FCF3D173-36A1-9658-57EE-86E22B6A1D9C}"/>
                    </a:ext>
                  </a:extLst>
                </p14:cNvPr>
                <p14:cNvContentPartPr/>
                <p14:nvPr/>
              </p14:nvContentPartPr>
              <p14:xfrm>
                <a:off x="9816304" y="6056336"/>
                <a:ext cx="606600" cy="245160"/>
              </p14:xfrm>
            </p:contentPart>
          </mc:Choice>
          <mc:Fallback xmlns="">
            <p:pic>
              <p:nvPicPr>
                <p:cNvPr id="66" name="Ink 65">
                  <a:extLst>
                    <a:ext uri="{FF2B5EF4-FFF2-40B4-BE49-F238E27FC236}">
                      <a16:creationId xmlns:a16="http://schemas.microsoft.com/office/drawing/2014/main" id="{FCF3D173-36A1-9658-57EE-86E22B6A1D9C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9807304" y="6047336"/>
                  <a:ext cx="624240" cy="26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">
              <p14:nvContentPartPr>
                <p14:cNvPr id="67" name="Ink 66">
                  <a:extLst>
                    <a:ext uri="{FF2B5EF4-FFF2-40B4-BE49-F238E27FC236}">
                      <a16:creationId xmlns:a16="http://schemas.microsoft.com/office/drawing/2014/main" id="{29DFA207-EEB5-DEC2-926B-721E603D2058}"/>
                    </a:ext>
                  </a:extLst>
                </p14:cNvPr>
                <p14:cNvContentPartPr/>
                <p14:nvPr/>
              </p14:nvContentPartPr>
              <p14:xfrm>
                <a:off x="10037344" y="6442976"/>
                <a:ext cx="122040" cy="237960"/>
              </p14:xfrm>
            </p:contentPart>
          </mc:Choice>
          <mc:Fallback xmlns="">
            <p:pic>
              <p:nvPicPr>
                <p:cNvPr id="67" name="Ink 66">
                  <a:extLst>
                    <a:ext uri="{FF2B5EF4-FFF2-40B4-BE49-F238E27FC236}">
                      <a16:creationId xmlns:a16="http://schemas.microsoft.com/office/drawing/2014/main" id="{29DFA207-EEB5-DEC2-926B-721E603D2058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10028704" y="6433976"/>
                  <a:ext cx="139680" cy="25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3">
              <p14:nvContentPartPr>
                <p14:cNvPr id="68" name="Ink 67">
                  <a:extLst>
                    <a:ext uri="{FF2B5EF4-FFF2-40B4-BE49-F238E27FC236}">
                      <a16:creationId xmlns:a16="http://schemas.microsoft.com/office/drawing/2014/main" id="{D4C61AC8-07CE-5F3C-6EB0-996DB92A73CA}"/>
                    </a:ext>
                  </a:extLst>
                </p14:cNvPr>
                <p14:cNvContentPartPr/>
                <p14:nvPr/>
              </p14:nvContentPartPr>
              <p14:xfrm>
                <a:off x="10200784" y="6390416"/>
                <a:ext cx="93600" cy="96480"/>
              </p14:xfrm>
            </p:contentPart>
          </mc:Choice>
          <mc:Fallback xmlns="">
            <p:pic>
              <p:nvPicPr>
                <p:cNvPr id="68" name="Ink 67">
                  <a:extLst>
                    <a:ext uri="{FF2B5EF4-FFF2-40B4-BE49-F238E27FC236}">
                      <a16:creationId xmlns:a16="http://schemas.microsoft.com/office/drawing/2014/main" id="{D4C61AC8-07CE-5F3C-6EB0-996DB92A73CA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10191784" y="6381416"/>
                  <a:ext cx="111240" cy="11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5">
              <p14:nvContentPartPr>
                <p14:cNvPr id="69" name="Ink 68">
                  <a:extLst>
                    <a:ext uri="{FF2B5EF4-FFF2-40B4-BE49-F238E27FC236}">
                      <a16:creationId xmlns:a16="http://schemas.microsoft.com/office/drawing/2014/main" id="{6939655F-0542-F752-149E-57714C4D94BD}"/>
                    </a:ext>
                  </a:extLst>
                </p14:cNvPr>
                <p14:cNvContentPartPr/>
                <p14:nvPr/>
              </p14:nvContentPartPr>
              <p14:xfrm>
                <a:off x="10311664" y="6331376"/>
                <a:ext cx="114840" cy="82800"/>
              </p14:xfrm>
            </p:contentPart>
          </mc:Choice>
          <mc:Fallback xmlns="">
            <p:pic>
              <p:nvPicPr>
                <p:cNvPr id="69" name="Ink 68">
                  <a:extLst>
                    <a:ext uri="{FF2B5EF4-FFF2-40B4-BE49-F238E27FC236}">
                      <a16:creationId xmlns:a16="http://schemas.microsoft.com/office/drawing/2014/main" id="{6939655F-0542-F752-149E-57714C4D94BD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10302664" y="6322376"/>
                  <a:ext cx="132480" cy="10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7">
              <p14:nvContentPartPr>
                <p14:cNvPr id="70" name="Ink 69">
                  <a:extLst>
                    <a:ext uri="{FF2B5EF4-FFF2-40B4-BE49-F238E27FC236}">
                      <a16:creationId xmlns:a16="http://schemas.microsoft.com/office/drawing/2014/main" id="{BB8B3898-470E-0EAE-3D92-45FC91E46C8F}"/>
                    </a:ext>
                  </a:extLst>
                </p14:cNvPr>
                <p14:cNvContentPartPr/>
                <p14:nvPr/>
              </p14:nvContentPartPr>
              <p14:xfrm>
                <a:off x="10433344" y="6269456"/>
                <a:ext cx="92880" cy="85680"/>
              </p14:xfrm>
            </p:contentPart>
          </mc:Choice>
          <mc:Fallback xmlns="">
            <p:pic>
              <p:nvPicPr>
                <p:cNvPr id="70" name="Ink 69">
                  <a:extLst>
                    <a:ext uri="{FF2B5EF4-FFF2-40B4-BE49-F238E27FC236}">
                      <a16:creationId xmlns:a16="http://schemas.microsoft.com/office/drawing/2014/main" id="{BB8B3898-470E-0EAE-3D92-45FC91E46C8F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10424344" y="6260456"/>
                  <a:ext cx="110520" cy="10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9">
              <p14:nvContentPartPr>
                <p14:cNvPr id="71" name="Ink 70">
                  <a:extLst>
                    <a:ext uri="{FF2B5EF4-FFF2-40B4-BE49-F238E27FC236}">
                      <a16:creationId xmlns:a16="http://schemas.microsoft.com/office/drawing/2014/main" id="{23627CD6-ADE1-A89F-045E-CDB1F0143C25}"/>
                    </a:ext>
                  </a:extLst>
                </p14:cNvPr>
                <p14:cNvContentPartPr/>
                <p14:nvPr/>
              </p14:nvContentPartPr>
              <p14:xfrm>
                <a:off x="10565464" y="6035456"/>
                <a:ext cx="287280" cy="259200"/>
              </p14:xfrm>
            </p:contentPart>
          </mc:Choice>
          <mc:Fallback xmlns="">
            <p:pic>
              <p:nvPicPr>
                <p:cNvPr id="71" name="Ink 70">
                  <a:extLst>
                    <a:ext uri="{FF2B5EF4-FFF2-40B4-BE49-F238E27FC236}">
                      <a16:creationId xmlns:a16="http://schemas.microsoft.com/office/drawing/2014/main" id="{23627CD6-ADE1-A89F-045E-CDB1F0143C25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10556464" y="6026456"/>
                  <a:ext cx="304920" cy="27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1">
              <p14:nvContentPartPr>
                <p14:cNvPr id="72" name="Ink 71">
                  <a:extLst>
                    <a:ext uri="{FF2B5EF4-FFF2-40B4-BE49-F238E27FC236}">
                      <a16:creationId xmlns:a16="http://schemas.microsoft.com/office/drawing/2014/main" id="{B95FEE12-9B67-9A6B-1204-1C52F829A534}"/>
                    </a:ext>
                  </a:extLst>
                </p14:cNvPr>
                <p14:cNvContentPartPr/>
                <p14:nvPr/>
              </p14:nvContentPartPr>
              <p14:xfrm>
                <a:off x="10757344" y="6125096"/>
                <a:ext cx="94320" cy="39600"/>
              </p14:xfrm>
            </p:contentPart>
          </mc:Choice>
          <mc:Fallback xmlns="">
            <p:pic>
              <p:nvPicPr>
                <p:cNvPr id="72" name="Ink 71">
                  <a:extLst>
                    <a:ext uri="{FF2B5EF4-FFF2-40B4-BE49-F238E27FC236}">
                      <a16:creationId xmlns:a16="http://schemas.microsoft.com/office/drawing/2014/main" id="{B95FEE12-9B67-9A6B-1204-1C52F829A534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10748344" y="6116096"/>
                  <a:ext cx="111960" cy="5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3">
              <p14:nvContentPartPr>
                <p14:cNvPr id="73" name="Ink 72">
                  <a:extLst>
                    <a:ext uri="{FF2B5EF4-FFF2-40B4-BE49-F238E27FC236}">
                      <a16:creationId xmlns:a16="http://schemas.microsoft.com/office/drawing/2014/main" id="{A69C3A85-1310-3D24-063A-D346FE3F6DFC}"/>
                    </a:ext>
                  </a:extLst>
                </p14:cNvPr>
                <p14:cNvContentPartPr/>
                <p14:nvPr/>
              </p14:nvContentPartPr>
              <p14:xfrm>
                <a:off x="10895224" y="6080816"/>
                <a:ext cx="27360" cy="116640"/>
              </p14:xfrm>
            </p:contentPart>
          </mc:Choice>
          <mc:Fallback xmlns="">
            <p:pic>
              <p:nvPicPr>
                <p:cNvPr id="73" name="Ink 72">
                  <a:extLst>
                    <a:ext uri="{FF2B5EF4-FFF2-40B4-BE49-F238E27FC236}">
                      <a16:creationId xmlns:a16="http://schemas.microsoft.com/office/drawing/2014/main" id="{A69C3A85-1310-3D24-063A-D346FE3F6DFC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10886224" y="6072176"/>
                  <a:ext cx="45000" cy="13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5">
              <p14:nvContentPartPr>
                <p14:cNvPr id="74" name="Ink 73">
                  <a:extLst>
                    <a:ext uri="{FF2B5EF4-FFF2-40B4-BE49-F238E27FC236}">
                      <a16:creationId xmlns:a16="http://schemas.microsoft.com/office/drawing/2014/main" id="{AF824523-9C67-4BBC-2A7F-4F25D125EF07}"/>
                    </a:ext>
                  </a:extLst>
                </p14:cNvPr>
                <p14:cNvContentPartPr/>
                <p14:nvPr/>
              </p14:nvContentPartPr>
              <p14:xfrm>
                <a:off x="11097184" y="5984696"/>
                <a:ext cx="79560" cy="217800"/>
              </p14:xfrm>
            </p:contentPart>
          </mc:Choice>
          <mc:Fallback xmlns="">
            <p:pic>
              <p:nvPicPr>
                <p:cNvPr id="74" name="Ink 73">
                  <a:extLst>
                    <a:ext uri="{FF2B5EF4-FFF2-40B4-BE49-F238E27FC236}">
                      <a16:creationId xmlns:a16="http://schemas.microsoft.com/office/drawing/2014/main" id="{AF824523-9C67-4BBC-2A7F-4F25D125EF07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11088544" y="5976056"/>
                  <a:ext cx="97200" cy="23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7">
              <p14:nvContentPartPr>
                <p14:cNvPr id="75" name="Ink 74">
                  <a:extLst>
                    <a:ext uri="{FF2B5EF4-FFF2-40B4-BE49-F238E27FC236}">
                      <a16:creationId xmlns:a16="http://schemas.microsoft.com/office/drawing/2014/main" id="{03E30F0E-A313-895F-E8C2-D82A4F9435E4}"/>
                    </a:ext>
                  </a:extLst>
                </p14:cNvPr>
                <p14:cNvContentPartPr/>
                <p14:nvPr/>
              </p14:nvContentPartPr>
              <p14:xfrm>
                <a:off x="11214904" y="5890736"/>
                <a:ext cx="198000" cy="148680"/>
              </p14:xfrm>
            </p:contentPart>
          </mc:Choice>
          <mc:Fallback xmlns="">
            <p:pic>
              <p:nvPicPr>
                <p:cNvPr id="75" name="Ink 74">
                  <a:extLst>
                    <a:ext uri="{FF2B5EF4-FFF2-40B4-BE49-F238E27FC236}">
                      <a16:creationId xmlns:a16="http://schemas.microsoft.com/office/drawing/2014/main" id="{03E30F0E-A313-895F-E8C2-D82A4F9435E4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11206264" y="5882096"/>
                  <a:ext cx="215640" cy="16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9">
              <p14:nvContentPartPr>
                <p14:cNvPr id="76" name="Ink 75">
                  <a:extLst>
                    <a:ext uri="{FF2B5EF4-FFF2-40B4-BE49-F238E27FC236}">
                      <a16:creationId xmlns:a16="http://schemas.microsoft.com/office/drawing/2014/main" id="{CC10855B-2314-3484-9CFB-FC31B201788F}"/>
                    </a:ext>
                  </a:extLst>
                </p14:cNvPr>
                <p14:cNvContentPartPr/>
                <p14:nvPr/>
              </p14:nvContentPartPr>
              <p14:xfrm>
                <a:off x="11394544" y="5712176"/>
                <a:ext cx="86760" cy="189000"/>
              </p14:xfrm>
            </p:contentPart>
          </mc:Choice>
          <mc:Fallback xmlns="">
            <p:pic>
              <p:nvPicPr>
                <p:cNvPr id="76" name="Ink 75">
                  <a:extLst>
                    <a:ext uri="{FF2B5EF4-FFF2-40B4-BE49-F238E27FC236}">
                      <a16:creationId xmlns:a16="http://schemas.microsoft.com/office/drawing/2014/main" id="{CC10855B-2314-3484-9CFB-FC31B201788F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11385904" y="5703536"/>
                  <a:ext cx="104400" cy="20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1">
              <p14:nvContentPartPr>
                <p14:cNvPr id="77" name="Ink 76">
                  <a:extLst>
                    <a:ext uri="{FF2B5EF4-FFF2-40B4-BE49-F238E27FC236}">
                      <a16:creationId xmlns:a16="http://schemas.microsoft.com/office/drawing/2014/main" id="{58B586C1-DDE8-F27C-89F4-EB9B3BF89D04}"/>
                    </a:ext>
                  </a:extLst>
                </p14:cNvPr>
                <p14:cNvContentPartPr/>
                <p14:nvPr/>
              </p14:nvContentPartPr>
              <p14:xfrm>
                <a:off x="11495704" y="5773736"/>
                <a:ext cx="162000" cy="101520"/>
              </p14:xfrm>
            </p:contentPart>
          </mc:Choice>
          <mc:Fallback xmlns="">
            <p:pic>
              <p:nvPicPr>
                <p:cNvPr id="77" name="Ink 76">
                  <a:extLst>
                    <a:ext uri="{FF2B5EF4-FFF2-40B4-BE49-F238E27FC236}">
                      <a16:creationId xmlns:a16="http://schemas.microsoft.com/office/drawing/2014/main" id="{58B586C1-DDE8-F27C-89F4-EB9B3BF89D04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11486704" y="5764736"/>
                  <a:ext cx="179640" cy="11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3">
              <p14:nvContentPartPr>
                <p14:cNvPr id="78" name="Ink 77">
                  <a:extLst>
                    <a:ext uri="{FF2B5EF4-FFF2-40B4-BE49-F238E27FC236}">
                      <a16:creationId xmlns:a16="http://schemas.microsoft.com/office/drawing/2014/main" id="{5AE403EC-9764-EE65-6D77-E4F65356CA19}"/>
                    </a:ext>
                  </a:extLst>
                </p14:cNvPr>
                <p14:cNvContentPartPr/>
                <p14:nvPr/>
              </p14:nvContentPartPr>
              <p14:xfrm>
                <a:off x="11603704" y="5716496"/>
                <a:ext cx="171000" cy="95400"/>
              </p14:xfrm>
            </p:contentPart>
          </mc:Choice>
          <mc:Fallback xmlns="">
            <p:pic>
              <p:nvPicPr>
                <p:cNvPr id="78" name="Ink 77">
                  <a:extLst>
                    <a:ext uri="{FF2B5EF4-FFF2-40B4-BE49-F238E27FC236}">
                      <a16:creationId xmlns:a16="http://schemas.microsoft.com/office/drawing/2014/main" id="{5AE403EC-9764-EE65-6D77-E4F65356CA19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11594704" y="5707496"/>
                  <a:ext cx="188640" cy="11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5">
              <p14:nvContentPartPr>
                <p14:cNvPr id="79" name="Ink 78">
                  <a:extLst>
                    <a:ext uri="{FF2B5EF4-FFF2-40B4-BE49-F238E27FC236}">
                      <a16:creationId xmlns:a16="http://schemas.microsoft.com/office/drawing/2014/main" id="{91C13D1D-4ED1-7413-540A-045E80DF155F}"/>
                    </a:ext>
                  </a:extLst>
                </p14:cNvPr>
                <p14:cNvContentPartPr/>
                <p14:nvPr/>
              </p14:nvContentPartPr>
              <p14:xfrm>
                <a:off x="10798024" y="6355136"/>
                <a:ext cx="259560" cy="171000"/>
              </p14:xfrm>
            </p:contentPart>
          </mc:Choice>
          <mc:Fallback xmlns="">
            <p:pic>
              <p:nvPicPr>
                <p:cNvPr id="79" name="Ink 78">
                  <a:extLst>
                    <a:ext uri="{FF2B5EF4-FFF2-40B4-BE49-F238E27FC236}">
                      <a16:creationId xmlns:a16="http://schemas.microsoft.com/office/drawing/2014/main" id="{91C13D1D-4ED1-7413-540A-045E80DF155F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10789024" y="6346136"/>
                  <a:ext cx="277200" cy="18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7">
              <p14:nvContentPartPr>
                <p14:cNvPr id="80" name="Ink 79">
                  <a:extLst>
                    <a:ext uri="{FF2B5EF4-FFF2-40B4-BE49-F238E27FC236}">
                      <a16:creationId xmlns:a16="http://schemas.microsoft.com/office/drawing/2014/main" id="{35E6C745-134D-E850-B9F8-7EF8C4707B4A}"/>
                    </a:ext>
                  </a:extLst>
                </p14:cNvPr>
                <p14:cNvContentPartPr/>
                <p14:nvPr/>
              </p14:nvContentPartPr>
              <p14:xfrm>
                <a:off x="11066224" y="6327776"/>
                <a:ext cx="77040" cy="82440"/>
              </p14:xfrm>
            </p:contentPart>
          </mc:Choice>
          <mc:Fallback xmlns="">
            <p:pic>
              <p:nvPicPr>
                <p:cNvPr id="80" name="Ink 79">
                  <a:extLst>
                    <a:ext uri="{FF2B5EF4-FFF2-40B4-BE49-F238E27FC236}">
                      <a16:creationId xmlns:a16="http://schemas.microsoft.com/office/drawing/2014/main" id="{35E6C745-134D-E850-B9F8-7EF8C4707B4A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11057584" y="6318776"/>
                  <a:ext cx="94680" cy="10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9">
              <p14:nvContentPartPr>
                <p14:cNvPr id="81" name="Ink 80">
                  <a:extLst>
                    <a:ext uri="{FF2B5EF4-FFF2-40B4-BE49-F238E27FC236}">
                      <a16:creationId xmlns:a16="http://schemas.microsoft.com/office/drawing/2014/main" id="{5FD7960B-1F0D-97EA-7948-04FE362593EB}"/>
                    </a:ext>
                  </a:extLst>
                </p14:cNvPr>
                <p14:cNvContentPartPr/>
                <p14:nvPr/>
              </p14:nvContentPartPr>
              <p14:xfrm>
                <a:off x="11174584" y="6250736"/>
                <a:ext cx="77040" cy="118080"/>
              </p14:xfrm>
            </p:contentPart>
          </mc:Choice>
          <mc:Fallback xmlns="">
            <p:pic>
              <p:nvPicPr>
                <p:cNvPr id="81" name="Ink 80">
                  <a:extLst>
                    <a:ext uri="{FF2B5EF4-FFF2-40B4-BE49-F238E27FC236}">
                      <a16:creationId xmlns:a16="http://schemas.microsoft.com/office/drawing/2014/main" id="{5FD7960B-1F0D-97EA-7948-04FE362593EB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11165944" y="6241736"/>
                  <a:ext cx="94680" cy="13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1">
              <p14:nvContentPartPr>
                <p14:cNvPr id="82" name="Ink 81">
                  <a:extLst>
                    <a:ext uri="{FF2B5EF4-FFF2-40B4-BE49-F238E27FC236}">
                      <a16:creationId xmlns:a16="http://schemas.microsoft.com/office/drawing/2014/main" id="{43305CD0-A012-844E-F237-565CCEB3185D}"/>
                    </a:ext>
                  </a:extLst>
                </p14:cNvPr>
                <p14:cNvContentPartPr/>
                <p14:nvPr/>
              </p14:nvContentPartPr>
              <p14:xfrm>
                <a:off x="11282584" y="6192416"/>
                <a:ext cx="54720" cy="132480"/>
              </p14:xfrm>
            </p:contentPart>
          </mc:Choice>
          <mc:Fallback xmlns="">
            <p:pic>
              <p:nvPicPr>
                <p:cNvPr id="82" name="Ink 81">
                  <a:extLst>
                    <a:ext uri="{FF2B5EF4-FFF2-40B4-BE49-F238E27FC236}">
                      <a16:creationId xmlns:a16="http://schemas.microsoft.com/office/drawing/2014/main" id="{43305CD0-A012-844E-F237-565CCEB3185D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11273584" y="6183776"/>
                  <a:ext cx="72360" cy="15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3">
              <p14:nvContentPartPr>
                <p14:cNvPr id="83" name="Ink 82">
                  <a:extLst>
                    <a:ext uri="{FF2B5EF4-FFF2-40B4-BE49-F238E27FC236}">
                      <a16:creationId xmlns:a16="http://schemas.microsoft.com/office/drawing/2014/main" id="{8159955B-08A2-0A68-0A98-6C67DB7ABDC6}"/>
                    </a:ext>
                  </a:extLst>
                </p14:cNvPr>
                <p14:cNvContentPartPr/>
                <p14:nvPr/>
              </p14:nvContentPartPr>
              <p14:xfrm>
                <a:off x="11402824" y="6032936"/>
                <a:ext cx="203040" cy="245880"/>
              </p14:xfrm>
            </p:contentPart>
          </mc:Choice>
          <mc:Fallback xmlns="">
            <p:pic>
              <p:nvPicPr>
                <p:cNvPr id="83" name="Ink 82">
                  <a:extLst>
                    <a:ext uri="{FF2B5EF4-FFF2-40B4-BE49-F238E27FC236}">
                      <a16:creationId xmlns:a16="http://schemas.microsoft.com/office/drawing/2014/main" id="{8159955B-08A2-0A68-0A98-6C67DB7ABDC6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11394184" y="6023936"/>
                  <a:ext cx="220680" cy="26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5">
              <p14:nvContentPartPr>
                <p14:cNvPr id="84" name="Ink 83">
                  <a:extLst>
                    <a:ext uri="{FF2B5EF4-FFF2-40B4-BE49-F238E27FC236}">
                      <a16:creationId xmlns:a16="http://schemas.microsoft.com/office/drawing/2014/main" id="{6C575F77-9C9E-3A3C-49CD-A79241A3F593}"/>
                    </a:ext>
                  </a:extLst>
                </p14:cNvPr>
                <p14:cNvContentPartPr/>
                <p14:nvPr/>
              </p14:nvContentPartPr>
              <p14:xfrm>
                <a:off x="11557984" y="6102776"/>
                <a:ext cx="26280" cy="30960"/>
              </p14:xfrm>
            </p:contentPart>
          </mc:Choice>
          <mc:Fallback xmlns="">
            <p:pic>
              <p:nvPicPr>
                <p:cNvPr id="84" name="Ink 83">
                  <a:extLst>
                    <a:ext uri="{FF2B5EF4-FFF2-40B4-BE49-F238E27FC236}">
                      <a16:creationId xmlns:a16="http://schemas.microsoft.com/office/drawing/2014/main" id="{6C575F77-9C9E-3A3C-49CD-A79241A3F593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11548984" y="6093776"/>
                  <a:ext cx="43920" cy="4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7">
              <p14:nvContentPartPr>
                <p14:cNvPr id="85" name="Ink 84">
                  <a:extLst>
                    <a:ext uri="{FF2B5EF4-FFF2-40B4-BE49-F238E27FC236}">
                      <a16:creationId xmlns:a16="http://schemas.microsoft.com/office/drawing/2014/main" id="{8CB82496-AF7B-D923-0108-F65F6360FF24}"/>
                    </a:ext>
                  </a:extLst>
                </p14:cNvPr>
                <p14:cNvContentPartPr/>
                <p14:nvPr/>
              </p14:nvContentPartPr>
              <p14:xfrm>
                <a:off x="11604424" y="5971736"/>
                <a:ext cx="151200" cy="199080"/>
              </p14:xfrm>
            </p:contentPart>
          </mc:Choice>
          <mc:Fallback xmlns="">
            <p:pic>
              <p:nvPicPr>
                <p:cNvPr id="85" name="Ink 84">
                  <a:extLst>
                    <a:ext uri="{FF2B5EF4-FFF2-40B4-BE49-F238E27FC236}">
                      <a16:creationId xmlns:a16="http://schemas.microsoft.com/office/drawing/2014/main" id="{8CB82496-AF7B-D923-0108-F65F6360FF24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11595424" y="5962736"/>
                  <a:ext cx="168840" cy="21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9">
              <p14:nvContentPartPr>
                <p14:cNvPr id="86" name="Ink 85">
                  <a:extLst>
                    <a:ext uri="{FF2B5EF4-FFF2-40B4-BE49-F238E27FC236}">
                      <a16:creationId xmlns:a16="http://schemas.microsoft.com/office/drawing/2014/main" id="{9E64F176-7DC1-07E4-E4AD-759FBE90D3B8}"/>
                    </a:ext>
                  </a:extLst>
                </p14:cNvPr>
                <p14:cNvContentPartPr/>
                <p14:nvPr/>
              </p14:nvContentPartPr>
              <p14:xfrm>
                <a:off x="11769304" y="5999816"/>
                <a:ext cx="180720" cy="94320"/>
              </p14:xfrm>
            </p:contentPart>
          </mc:Choice>
          <mc:Fallback xmlns="">
            <p:pic>
              <p:nvPicPr>
                <p:cNvPr id="86" name="Ink 85">
                  <a:extLst>
                    <a:ext uri="{FF2B5EF4-FFF2-40B4-BE49-F238E27FC236}">
                      <a16:creationId xmlns:a16="http://schemas.microsoft.com/office/drawing/2014/main" id="{9E64F176-7DC1-07E4-E4AD-759FBE90D3B8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11760304" y="5990816"/>
                  <a:ext cx="198360" cy="1119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470709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-163513"/>
            <a:ext cx="6172200" cy="857251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800" dirty="0"/>
              <a:t>Secondary Structure</a:t>
            </a:r>
          </a:p>
        </p:txBody>
      </p:sp>
      <p:pic>
        <p:nvPicPr>
          <p:cNvPr id="4" name="protg_anim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35326" y="1283561"/>
            <a:ext cx="3274256" cy="245569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78A0B8F-ECD5-4DA6-9D85-304FECDB084C}"/>
              </a:ext>
            </a:extLst>
          </p:cNvPr>
          <p:cNvSpPr txBox="1"/>
          <p:nvPr/>
        </p:nvSpPr>
        <p:spPr>
          <a:xfrm>
            <a:off x="831679" y="752825"/>
            <a:ext cx="42272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“Building blocks of proteins”</a:t>
            </a:r>
          </a:p>
        </p:txBody>
      </p:sp>
      <p:pic>
        <p:nvPicPr>
          <p:cNvPr id="9" name="Picture 4" descr="figure 4-10a-c">
            <a:extLst>
              <a:ext uri="{FF2B5EF4-FFF2-40B4-BE49-F238E27FC236}">
                <a16:creationId xmlns:a16="http://schemas.microsoft.com/office/drawing/2014/main" id="{6CDF1CCD-E755-7555-30F1-E5E99E2538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25726" y="475181"/>
            <a:ext cx="4250440" cy="2772233"/>
          </a:xfrm>
          <a:prstGeom prst="rect">
            <a:avLst/>
          </a:prstGeom>
          <a:noFill/>
        </p:spPr>
      </p:pic>
      <p:pic>
        <p:nvPicPr>
          <p:cNvPr id="10" name="Picture 4" descr="figure 4-10d-f">
            <a:extLst>
              <a:ext uri="{FF2B5EF4-FFF2-40B4-BE49-F238E27FC236}">
                <a16:creationId xmlns:a16="http://schemas.microsoft.com/office/drawing/2014/main" id="{A150FF3D-8657-9889-7108-2AB7BAD704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25726" y="3429000"/>
            <a:ext cx="3893820" cy="3042343"/>
          </a:xfrm>
          <a:prstGeom prst="rect">
            <a:avLst/>
          </a:prstGeom>
          <a:noFill/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A4CEEBD-1214-4175-9A1C-386D334162AB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50968" t="16867" r="38365"/>
          <a:stretch/>
        </p:blipFill>
        <p:spPr>
          <a:xfrm>
            <a:off x="2016747" y="4014191"/>
            <a:ext cx="706383" cy="2293892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/>
          </a:scene3d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FBE2EEF-5AE6-610C-FCD6-9D51422943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B597C-E7D1-4421-B626-04D0B1A5DBDD}" type="datetime1">
              <a:rPr lang="en-US" smtClean="0"/>
              <a:t>8/20/2023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8AC79A-3294-C083-FC83-94A0BE4624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 &amp; D - Lec 2 - Fall 2023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B777138-124E-3059-3694-43E36F03D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4</a:t>
            </a:fld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FBA0518-FA39-1594-1EBD-DD696F8E5AD4}"/>
              </a:ext>
            </a:extLst>
          </p:cNvPr>
          <p:cNvGrpSpPr/>
          <p:nvPr/>
        </p:nvGrpSpPr>
        <p:grpSpPr>
          <a:xfrm>
            <a:off x="1402474" y="4623141"/>
            <a:ext cx="714240" cy="619920"/>
            <a:chOff x="1402474" y="4623141"/>
            <a:chExt cx="714240" cy="619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8B9A54D3-D675-9CB0-E8C7-73E9E65CE2C5}"/>
                    </a:ext>
                  </a:extLst>
                </p14:cNvPr>
                <p14:cNvContentPartPr/>
                <p14:nvPr/>
              </p14:nvContentPartPr>
              <p14:xfrm>
                <a:off x="1968394" y="4699101"/>
                <a:ext cx="148320" cy="37656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8B9A54D3-D675-9CB0-E8C7-73E9E65CE2C5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1959394" y="4690461"/>
                  <a:ext cx="165960" cy="39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DA1584CA-C3D0-DDBA-BC86-C3BC099CE913}"/>
                    </a:ext>
                  </a:extLst>
                </p14:cNvPr>
                <p14:cNvContentPartPr/>
                <p14:nvPr/>
              </p14:nvContentPartPr>
              <p14:xfrm>
                <a:off x="1402474" y="4623141"/>
                <a:ext cx="488880" cy="61992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DA1584CA-C3D0-DDBA-BC86-C3BC099CE913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1393474" y="4614141"/>
                  <a:ext cx="506520" cy="6375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1BE7BB33-C98E-75D8-CC29-EF72162C8143}"/>
                  </a:ext>
                </a:extLst>
              </p14:cNvPr>
              <p14:cNvContentPartPr/>
              <p14:nvPr/>
            </p14:nvContentPartPr>
            <p14:xfrm>
              <a:off x="2287714" y="4912941"/>
              <a:ext cx="5400" cy="2412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1BE7BB33-C98E-75D8-CC29-EF72162C8143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2278714" y="4903941"/>
                <a:ext cx="23040" cy="41760"/>
              </a:xfrm>
              <a:prstGeom prst="rect">
                <a:avLst/>
              </a:prstGeom>
            </p:spPr>
          </p:pic>
        </mc:Fallback>
      </mc:AlternateContent>
      <p:grpSp>
        <p:nvGrpSpPr>
          <p:cNvPr id="39" name="Group 38">
            <a:extLst>
              <a:ext uri="{FF2B5EF4-FFF2-40B4-BE49-F238E27FC236}">
                <a16:creationId xmlns:a16="http://schemas.microsoft.com/office/drawing/2014/main" id="{2E23B4D7-FE6E-FC09-8B87-BE2770D2D90E}"/>
              </a:ext>
            </a:extLst>
          </p:cNvPr>
          <p:cNvGrpSpPr/>
          <p:nvPr/>
        </p:nvGrpSpPr>
        <p:grpSpPr>
          <a:xfrm>
            <a:off x="2655634" y="3870381"/>
            <a:ext cx="1801080" cy="2171880"/>
            <a:chOff x="2655634" y="3870381"/>
            <a:chExt cx="1801080" cy="2171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6" name="Ink 5">
                  <a:extLst>
                    <a:ext uri="{FF2B5EF4-FFF2-40B4-BE49-F238E27FC236}">
                      <a16:creationId xmlns:a16="http://schemas.microsoft.com/office/drawing/2014/main" id="{F03C9FDB-6459-BD73-4C27-4BE702DF4862}"/>
                    </a:ext>
                  </a:extLst>
                </p14:cNvPr>
                <p14:cNvContentPartPr/>
                <p14:nvPr/>
              </p14:nvContentPartPr>
              <p14:xfrm>
                <a:off x="3097354" y="4723941"/>
                <a:ext cx="176040" cy="268920"/>
              </p14:xfrm>
            </p:contentPart>
          </mc:Choice>
          <mc:Fallback xmlns="">
            <p:pic>
              <p:nvPicPr>
                <p:cNvPr id="6" name="Ink 5">
                  <a:extLst>
                    <a:ext uri="{FF2B5EF4-FFF2-40B4-BE49-F238E27FC236}">
                      <a16:creationId xmlns:a16="http://schemas.microsoft.com/office/drawing/2014/main" id="{F03C9FDB-6459-BD73-4C27-4BE702DF4862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3088714" y="4714941"/>
                  <a:ext cx="193680" cy="28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7" name="Ink 6">
                  <a:extLst>
                    <a:ext uri="{FF2B5EF4-FFF2-40B4-BE49-F238E27FC236}">
                      <a16:creationId xmlns:a16="http://schemas.microsoft.com/office/drawing/2014/main" id="{4325F2FA-BB73-B2F2-5824-90924B390A39}"/>
                    </a:ext>
                  </a:extLst>
                </p14:cNvPr>
                <p14:cNvContentPartPr/>
                <p14:nvPr/>
              </p14:nvContentPartPr>
              <p14:xfrm>
                <a:off x="3298594" y="4570581"/>
                <a:ext cx="180000" cy="182160"/>
              </p14:xfrm>
            </p:contentPart>
          </mc:Choice>
          <mc:Fallback xmlns="">
            <p:pic>
              <p:nvPicPr>
                <p:cNvPr id="7" name="Ink 6">
                  <a:extLst>
                    <a:ext uri="{FF2B5EF4-FFF2-40B4-BE49-F238E27FC236}">
                      <a16:creationId xmlns:a16="http://schemas.microsoft.com/office/drawing/2014/main" id="{4325F2FA-BB73-B2F2-5824-90924B390A39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3289954" y="4561941"/>
                  <a:ext cx="197640" cy="19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A44BD817-39D1-0730-79A5-FB8FB7A29CCC}"/>
                    </a:ext>
                  </a:extLst>
                </p14:cNvPr>
                <p14:cNvContentPartPr/>
                <p14:nvPr/>
              </p14:nvContentPartPr>
              <p14:xfrm>
                <a:off x="3394714" y="4498581"/>
                <a:ext cx="45720" cy="29880"/>
              </p14:xfrm>
            </p:contentPart>
          </mc:Choice>
          <mc:Fallback xmlns=""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A44BD817-39D1-0730-79A5-FB8FB7A29CCC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3385714" y="4489941"/>
                  <a:ext cx="63360" cy="4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15FC5957-A19E-5FEB-E782-18E17CC8CEDA}"/>
                    </a:ext>
                  </a:extLst>
                </p14:cNvPr>
                <p14:cNvContentPartPr/>
                <p14:nvPr/>
              </p14:nvContentPartPr>
              <p14:xfrm>
                <a:off x="3488314" y="4427661"/>
                <a:ext cx="153000" cy="10512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15FC5957-A19E-5FEB-E782-18E17CC8CEDA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3479674" y="4418661"/>
                  <a:ext cx="170640" cy="12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5ABED258-554E-4380-2607-6D0D733D3523}"/>
                    </a:ext>
                  </a:extLst>
                </p14:cNvPr>
                <p14:cNvContentPartPr/>
                <p14:nvPr/>
              </p14:nvContentPartPr>
              <p14:xfrm>
                <a:off x="3820234" y="4064781"/>
                <a:ext cx="251280" cy="298080"/>
              </p14:xfrm>
            </p:contentPart>
          </mc:Choice>
          <mc:Fallback xmlns=""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5ABED258-554E-4380-2607-6D0D733D3523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3811594" y="4056141"/>
                  <a:ext cx="268920" cy="31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6E514DA1-9176-552B-510B-0C8844D78475}"/>
                    </a:ext>
                  </a:extLst>
                </p14:cNvPr>
                <p14:cNvContentPartPr/>
                <p14:nvPr/>
              </p14:nvContentPartPr>
              <p14:xfrm>
                <a:off x="4090234" y="3958221"/>
                <a:ext cx="172440" cy="18792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6E514DA1-9176-552B-510B-0C8844D78475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4081594" y="3949581"/>
                  <a:ext cx="190080" cy="20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8C1829B6-6F12-8D47-0D3C-09E8069BE08C}"/>
                    </a:ext>
                  </a:extLst>
                </p14:cNvPr>
                <p14:cNvContentPartPr/>
                <p14:nvPr/>
              </p14:nvContentPartPr>
              <p14:xfrm>
                <a:off x="4202194" y="3907101"/>
                <a:ext cx="59040" cy="1944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8C1829B6-6F12-8D47-0D3C-09E8069BE08C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4193194" y="3898101"/>
                  <a:ext cx="76680" cy="3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5CCDBBCB-474C-0C7B-F62E-AED77B45B899}"/>
                    </a:ext>
                  </a:extLst>
                </p14:cNvPr>
                <p14:cNvContentPartPr/>
                <p14:nvPr/>
              </p14:nvContentPartPr>
              <p14:xfrm>
                <a:off x="4290754" y="3870381"/>
                <a:ext cx="165960" cy="13968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5CCDBBCB-474C-0C7B-F62E-AED77B45B899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4282114" y="3861741"/>
                  <a:ext cx="183600" cy="15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342B2F48-190D-2743-A104-678436913D09}"/>
                    </a:ext>
                  </a:extLst>
                </p14:cNvPr>
                <p14:cNvContentPartPr/>
                <p14:nvPr/>
              </p14:nvContentPartPr>
              <p14:xfrm>
                <a:off x="3510274" y="5032101"/>
                <a:ext cx="108000" cy="16308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342B2F48-190D-2743-A104-678436913D09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3501274" y="5023101"/>
                  <a:ext cx="125640" cy="18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F9492D17-0976-C97F-0773-062756C931C6}"/>
                    </a:ext>
                  </a:extLst>
                </p14:cNvPr>
                <p14:cNvContentPartPr/>
                <p14:nvPr/>
              </p14:nvContentPartPr>
              <p14:xfrm>
                <a:off x="3595594" y="4923381"/>
                <a:ext cx="132480" cy="22428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F9492D17-0976-C97F-0773-062756C931C6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3586594" y="4914381"/>
                  <a:ext cx="150120" cy="24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10103AC0-B544-A71D-A1E2-8F80C7CA68D5}"/>
                    </a:ext>
                  </a:extLst>
                </p14:cNvPr>
                <p14:cNvContentPartPr/>
                <p14:nvPr/>
              </p14:nvContentPartPr>
              <p14:xfrm>
                <a:off x="3743914" y="4868301"/>
                <a:ext cx="63720" cy="10944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10103AC0-B544-A71D-A1E2-8F80C7CA68D5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3734914" y="4859301"/>
                  <a:ext cx="81360" cy="12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C48DEA9C-7E10-D5AF-DAFC-A1A65EBA26B0}"/>
                    </a:ext>
                  </a:extLst>
                </p14:cNvPr>
                <p14:cNvContentPartPr/>
                <p14:nvPr/>
              </p14:nvContentPartPr>
              <p14:xfrm>
                <a:off x="3796834" y="4756341"/>
                <a:ext cx="191880" cy="21564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C48DEA9C-7E10-D5AF-DAFC-A1A65EBA26B0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3788194" y="4747341"/>
                  <a:ext cx="209520" cy="23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DCFF3962-3196-67C2-DB84-7FC6A2A05828}"/>
                    </a:ext>
                  </a:extLst>
                </p14:cNvPr>
                <p14:cNvContentPartPr/>
                <p14:nvPr/>
              </p14:nvContentPartPr>
              <p14:xfrm>
                <a:off x="4013914" y="4437021"/>
                <a:ext cx="393480" cy="41544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DCFF3962-3196-67C2-DB84-7FC6A2A05828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4004914" y="4428021"/>
                  <a:ext cx="411120" cy="43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FE54F5D6-4831-6F55-BBBB-F70DAE168F0C}"/>
                    </a:ext>
                  </a:extLst>
                </p14:cNvPr>
                <p14:cNvContentPartPr/>
                <p14:nvPr/>
              </p14:nvContentPartPr>
              <p14:xfrm>
                <a:off x="4413154" y="4442781"/>
                <a:ext cx="19080" cy="2916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FE54F5D6-4831-6F55-BBBB-F70DAE168F0C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4404154" y="4433781"/>
                  <a:ext cx="36720" cy="4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1A4A4D88-C08F-F505-9F5D-6C8CBB0555E5}"/>
                    </a:ext>
                  </a:extLst>
                </p14:cNvPr>
                <p14:cNvContentPartPr/>
                <p14:nvPr/>
              </p14:nvContentPartPr>
              <p14:xfrm>
                <a:off x="2655634" y="5409741"/>
                <a:ext cx="314280" cy="24696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1A4A4D88-C08F-F505-9F5D-6C8CBB0555E5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2646994" y="5400741"/>
                  <a:ext cx="331920" cy="26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290C9CB3-A194-5E06-563F-F4548F1D905A}"/>
                    </a:ext>
                  </a:extLst>
                </p14:cNvPr>
                <p14:cNvContentPartPr/>
                <p14:nvPr/>
              </p14:nvContentPartPr>
              <p14:xfrm>
                <a:off x="2657074" y="5400021"/>
                <a:ext cx="161280" cy="10908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290C9CB3-A194-5E06-563F-F4548F1D905A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2648074" y="5391381"/>
                  <a:ext cx="178920" cy="12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D6047F2D-866A-4B7C-46AD-7551B3631F71}"/>
                    </a:ext>
                  </a:extLst>
                </p14:cNvPr>
                <p14:cNvContentPartPr/>
                <p14:nvPr/>
              </p14:nvContentPartPr>
              <p14:xfrm>
                <a:off x="3075754" y="5796021"/>
                <a:ext cx="155160" cy="24624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D6047F2D-866A-4B7C-46AD-7551B3631F71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3067114" y="5787021"/>
                  <a:ext cx="172800" cy="26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BBA38292-6727-72C9-ECE0-A0A976C0F61F}"/>
                    </a:ext>
                  </a:extLst>
                </p14:cNvPr>
                <p14:cNvContentPartPr/>
                <p14:nvPr/>
              </p14:nvContentPartPr>
              <p14:xfrm>
                <a:off x="3107074" y="5816541"/>
                <a:ext cx="99720" cy="13104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BBA38292-6727-72C9-ECE0-A0A976C0F61F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3098074" y="5807541"/>
                  <a:ext cx="117360" cy="14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EDAEACCE-0C24-312A-7C80-848491C8DC28}"/>
                    </a:ext>
                  </a:extLst>
                </p14:cNvPr>
                <p14:cNvContentPartPr/>
                <p14:nvPr/>
              </p14:nvContentPartPr>
              <p14:xfrm>
                <a:off x="3255754" y="5750301"/>
                <a:ext cx="129240" cy="11700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EDAEACCE-0C24-312A-7C80-848491C8DC28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3246754" y="5741661"/>
                  <a:ext cx="146880" cy="13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FBF7936F-E79A-A5BA-76F2-D57EC89D70EB}"/>
                    </a:ext>
                  </a:extLst>
                </p14:cNvPr>
                <p14:cNvContentPartPr/>
                <p14:nvPr/>
              </p14:nvContentPartPr>
              <p14:xfrm>
                <a:off x="3411994" y="5572101"/>
                <a:ext cx="281520" cy="24660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FBF7936F-E79A-A5BA-76F2-D57EC89D70EB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3403354" y="5563461"/>
                  <a:ext cx="299160" cy="26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94868693-7D2E-5F08-B41E-5BDD05E5AFB3}"/>
                    </a:ext>
                  </a:extLst>
                </p14:cNvPr>
                <p14:cNvContentPartPr/>
                <p14:nvPr/>
              </p14:nvContentPartPr>
              <p14:xfrm>
                <a:off x="3598834" y="5410821"/>
                <a:ext cx="114840" cy="18216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94868693-7D2E-5F08-B41E-5BDD05E5AFB3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3589834" y="5401821"/>
                  <a:ext cx="132480" cy="19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FC24B741-A309-A495-FB85-3271BC6BCE12}"/>
                    </a:ext>
                  </a:extLst>
                </p14:cNvPr>
                <p14:cNvContentPartPr/>
                <p14:nvPr/>
              </p14:nvContentPartPr>
              <p14:xfrm>
                <a:off x="3627634" y="5442861"/>
                <a:ext cx="99360" cy="7092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FC24B741-A309-A495-FB85-3271BC6BCE12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3618634" y="5434221"/>
                  <a:ext cx="117000" cy="8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07659AAA-D3C6-1BA2-E6BE-4E399D6B2E24}"/>
                    </a:ext>
                  </a:extLst>
                </p14:cNvPr>
                <p14:cNvContentPartPr/>
                <p14:nvPr/>
              </p14:nvContentPartPr>
              <p14:xfrm>
                <a:off x="3761914" y="5331261"/>
                <a:ext cx="208800" cy="19764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07659AAA-D3C6-1BA2-E6BE-4E399D6B2E24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3753274" y="5322621"/>
                  <a:ext cx="226440" cy="21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98729CB1-CA29-8A10-9510-C09342476AF6}"/>
                    </a:ext>
                  </a:extLst>
                </p14:cNvPr>
                <p14:cNvContentPartPr/>
                <p14:nvPr/>
              </p14:nvContentPartPr>
              <p14:xfrm>
                <a:off x="4102834" y="5247381"/>
                <a:ext cx="13320" cy="324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98729CB1-CA29-8A10-9510-C09342476AF6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4093834" y="5238381"/>
                  <a:ext cx="30960" cy="208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4761D108-3B55-C0C1-AB6A-B182E134C775}"/>
              </a:ext>
            </a:extLst>
          </p:cNvPr>
          <p:cNvGrpSpPr/>
          <p:nvPr/>
        </p:nvGrpSpPr>
        <p:grpSpPr>
          <a:xfrm>
            <a:off x="5363554" y="200901"/>
            <a:ext cx="973080" cy="471240"/>
            <a:chOff x="5363554" y="200901"/>
            <a:chExt cx="973080" cy="4712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ABF0925D-4DD7-E062-385E-F6C05007C485}"/>
                    </a:ext>
                  </a:extLst>
                </p14:cNvPr>
                <p14:cNvContentPartPr/>
                <p14:nvPr/>
              </p14:nvContentPartPr>
              <p14:xfrm>
                <a:off x="5363554" y="420861"/>
                <a:ext cx="182880" cy="25128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ABF0925D-4DD7-E062-385E-F6C05007C485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5354914" y="412221"/>
                  <a:ext cx="200520" cy="26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8AF79050-99F3-B5E8-4CC1-549985749B3B}"/>
                    </a:ext>
                  </a:extLst>
                </p14:cNvPr>
                <p14:cNvContentPartPr/>
                <p14:nvPr/>
              </p14:nvContentPartPr>
              <p14:xfrm>
                <a:off x="5627434" y="509061"/>
                <a:ext cx="39240" cy="2736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8AF79050-99F3-B5E8-4CC1-549985749B3B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5618434" y="500421"/>
                  <a:ext cx="56880" cy="4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FD45554B-8112-91A2-B3EF-AA4609458AB7}"/>
                    </a:ext>
                  </a:extLst>
                </p14:cNvPr>
                <p14:cNvContentPartPr/>
                <p14:nvPr/>
              </p14:nvContentPartPr>
              <p14:xfrm>
                <a:off x="5672434" y="208461"/>
                <a:ext cx="473760" cy="29916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FD45554B-8112-91A2-B3EF-AA4609458AB7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5663794" y="199461"/>
                  <a:ext cx="491400" cy="31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819E4B57-CF59-F750-B808-CC63AEBC1754}"/>
                    </a:ext>
                  </a:extLst>
                </p14:cNvPr>
                <p14:cNvContentPartPr/>
                <p14:nvPr/>
              </p14:nvContentPartPr>
              <p14:xfrm>
                <a:off x="6081754" y="227541"/>
                <a:ext cx="47880" cy="1836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819E4B57-CF59-F750-B808-CC63AEBC1754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6072754" y="218901"/>
                  <a:ext cx="6552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EAC1C415-BBF3-B8C1-5472-E498D7D15347}"/>
                    </a:ext>
                  </a:extLst>
                </p14:cNvPr>
                <p14:cNvContentPartPr/>
                <p14:nvPr/>
              </p14:nvContentPartPr>
              <p14:xfrm>
                <a:off x="6162394" y="200901"/>
                <a:ext cx="174240" cy="11196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EAC1C415-BBF3-B8C1-5472-E498D7D15347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6153754" y="192261"/>
                  <a:ext cx="191880" cy="1296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2D96414E-8AC0-39A9-22DF-72D609C987AE}"/>
              </a:ext>
            </a:extLst>
          </p:cNvPr>
          <p:cNvGrpSpPr/>
          <p:nvPr/>
        </p:nvGrpSpPr>
        <p:grpSpPr>
          <a:xfrm>
            <a:off x="6089674" y="1736301"/>
            <a:ext cx="550800" cy="691560"/>
            <a:chOff x="6089674" y="1736301"/>
            <a:chExt cx="550800" cy="691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3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55525BA4-6026-39BA-F578-BE8A5FA086D0}"/>
                    </a:ext>
                  </a:extLst>
                </p14:cNvPr>
                <p14:cNvContentPartPr/>
                <p14:nvPr/>
              </p14:nvContentPartPr>
              <p14:xfrm>
                <a:off x="6443914" y="1994061"/>
                <a:ext cx="196560" cy="43380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55525BA4-6026-39BA-F578-BE8A5FA086D0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6434914" y="1985421"/>
                  <a:ext cx="214200" cy="45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43C96D3A-2D1A-1EAB-97FC-0E5DF8925BBD}"/>
                    </a:ext>
                  </a:extLst>
                </p14:cNvPr>
                <p14:cNvContentPartPr/>
                <p14:nvPr/>
              </p14:nvContentPartPr>
              <p14:xfrm>
                <a:off x="6089674" y="1736301"/>
                <a:ext cx="180000" cy="49428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43C96D3A-2D1A-1EAB-97FC-0E5DF8925BBD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6080674" y="1727661"/>
                  <a:ext cx="197640" cy="5119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77">
            <p14:nvContentPartPr>
              <p14:cNvPr id="48" name="Ink 47">
                <a:extLst>
                  <a:ext uri="{FF2B5EF4-FFF2-40B4-BE49-F238E27FC236}">
                    <a16:creationId xmlns:a16="http://schemas.microsoft.com/office/drawing/2014/main" id="{3A67249E-4A77-08C6-9006-F9B87C5D5675}"/>
                  </a:ext>
                </a:extLst>
              </p14:cNvPr>
              <p14:cNvContentPartPr/>
              <p14:nvPr/>
            </p14:nvContentPartPr>
            <p14:xfrm>
              <a:off x="6388474" y="1106301"/>
              <a:ext cx="152280" cy="356760"/>
            </p14:xfrm>
          </p:contentPart>
        </mc:Choice>
        <mc:Fallback xmlns="">
          <p:pic>
            <p:nvPicPr>
              <p:cNvPr id="48" name="Ink 47">
                <a:extLst>
                  <a:ext uri="{FF2B5EF4-FFF2-40B4-BE49-F238E27FC236}">
                    <a16:creationId xmlns:a16="http://schemas.microsoft.com/office/drawing/2014/main" id="{3A67249E-4A77-08C6-9006-F9B87C5D5675}"/>
                  </a:ext>
                </a:extLst>
              </p:cNvPr>
              <p:cNvPicPr/>
              <p:nvPr/>
            </p:nvPicPr>
            <p:blipFill>
              <a:blip r:embed="rId78"/>
              <a:stretch>
                <a:fillRect/>
              </a:stretch>
            </p:blipFill>
            <p:spPr>
              <a:xfrm>
                <a:off x="6379834" y="1097661"/>
                <a:ext cx="169920" cy="374400"/>
              </a:xfrm>
              <a:prstGeom prst="rect">
                <a:avLst/>
              </a:prstGeom>
            </p:spPr>
          </p:pic>
        </mc:Fallback>
      </mc:AlternateContent>
      <p:grpSp>
        <p:nvGrpSpPr>
          <p:cNvPr id="55" name="Group 54">
            <a:extLst>
              <a:ext uri="{FF2B5EF4-FFF2-40B4-BE49-F238E27FC236}">
                <a16:creationId xmlns:a16="http://schemas.microsoft.com/office/drawing/2014/main" id="{9A3D2697-892F-69BD-D9D3-54FB1CB50B4C}"/>
              </a:ext>
            </a:extLst>
          </p:cNvPr>
          <p:cNvGrpSpPr/>
          <p:nvPr/>
        </p:nvGrpSpPr>
        <p:grpSpPr>
          <a:xfrm>
            <a:off x="5392714" y="3182061"/>
            <a:ext cx="739440" cy="676080"/>
            <a:chOff x="5392714" y="3182061"/>
            <a:chExt cx="739440" cy="6760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9">
              <p14:nvContentPartPr>
                <p14:cNvPr id="50" name="Ink 49">
                  <a:extLst>
                    <a:ext uri="{FF2B5EF4-FFF2-40B4-BE49-F238E27FC236}">
                      <a16:creationId xmlns:a16="http://schemas.microsoft.com/office/drawing/2014/main" id="{E5D97E8A-237F-1E9B-0805-DC478E399743}"/>
                    </a:ext>
                  </a:extLst>
                </p14:cNvPr>
                <p14:cNvContentPartPr/>
                <p14:nvPr/>
              </p14:nvContentPartPr>
              <p14:xfrm>
                <a:off x="5392714" y="3518301"/>
                <a:ext cx="133560" cy="339840"/>
              </p14:xfrm>
            </p:contentPart>
          </mc:Choice>
          <mc:Fallback xmlns="">
            <p:pic>
              <p:nvPicPr>
                <p:cNvPr id="50" name="Ink 49">
                  <a:extLst>
                    <a:ext uri="{FF2B5EF4-FFF2-40B4-BE49-F238E27FC236}">
                      <a16:creationId xmlns:a16="http://schemas.microsoft.com/office/drawing/2014/main" id="{E5D97E8A-237F-1E9B-0805-DC478E399743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5384074" y="3509661"/>
                  <a:ext cx="151200" cy="35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1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D4BB8B3C-43D2-00B5-379E-4EDC660430E1}"/>
                    </a:ext>
                  </a:extLst>
                </p14:cNvPr>
                <p14:cNvContentPartPr/>
                <p14:nvPr/>
              </p14:nvContentPartPr>
              <p14:xfrm>
                <a:off x="5559754" y="3538101"/>
                <a:ext cx="52200" cy="5688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D4BB8B3C-43D2-00B5-379E-4EDC660430E1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5550754" y="3529101"/>
                  <a:ext cx="69840" cy="7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3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A320E998-F7F6-788E-3B9A-B2483CB47F99}"/>
                    </a:ext>
                  </a:extLst>
                </p14:cNvPr>
                <p14:cNvContentPartPr/>
                <p14:nvPr/>
              </p14:nvContentPartPr>
              <p14:xfrm>
                <a:off x="5636074" y="3437301"/>
                <a:ext cx="95400" cy="16128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A320E998-F7F6-788E-3B9A-B2483CB47F99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5627074" y="3428661"/>
                  <a:ext cx="113040" cy="17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5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30EB9205-3792-939D-9CDB-DE6D0E8772A8}"/>
                    </a:ext>
                  </a:extLst>
                </p14:cNvPr>
                <p14:cNvContentPartPr/>
                <p14:nvPr/>
              </p14:nvContentPartPr>
              <p14:xfrm>
                <a:off x="5704834" y="3196461"/>
                <a:ext cx="427320" cy="33840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30EB9205-3792-939D-9CDB-DE6D0E8772A8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5695834" y="3187461"/>
                  <a:ext cx="444960" cy="35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7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2D1A634E-F987-17C3-54BE-1503243C03F4}"/>
                    </a:ext>
                  </a:extLst>
                </p14:cNvPr>
                <p14:cNvContentPartPr/>
                <p14:nvPr/>
              </p14:nvContentPartPr>
              <p14:xfrm>
                <a:off x="6006154" y="3182061"/>
                <a:ext cx="91800" cy="10260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2D1A634E-F987-17C3-54BE-1503243C03F4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5997154" y="3173061"/>
                  <a:ext cx="109440" cy="1202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3F43C170-DA34-FC73-C906-C8B0F3219830}"/>
              </a:ext>
            </a:extLst>
          </p:cNvPr>
          <p:cNvGrpSpPr/>
          <p:nvPr/>
        </p:nvGrpSpPr>
        <p:grpSpPr>
          <a:xfrm>
            <a:off x="8505994" y="3053181"/>
            <a:ext cx="987120" cy="577800"/>
            <a:chOff x="8505994" y="3053181"/>
            <a:chExt cx="987120" cy="577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9">
              <p14:nvContentPartPr>
                <p14:cNvPr id="56" name="Ink 55">
                  <a:extLst>
                    <a:ext uri="{FF2B5EF4-FFF2-40B4-BE49-F238E27FC236}">
                      <a16:creationId xmlns:a16="http://schemas.microsoft.com/office/drawing/2014/main" id="{2AC647C4-FCCB-7B06-6F37-1F9A5D454E1C}"/>
                    </a:ext>
                  </a:extLst>
                </p14:cNvPr>
                <p14:cNvContentPartPr/>
                <p14:nvPr/>
              </p14:nvContentPartPr>
              <p14:xfrm>
                <a:off x="8533714" y="3514341"/>
                <a:ext cx="149760" cy="87120"/>
              </p14:xfrm>
            </p:contentPart>
          </mc:Choice>
          <mc:Fallback xmlns="">
            <p:pic>
              <p:nvPicPr>
                <p:cNvPr id="56" name="Ink 55">
                  <a:extLst>
                    <a:ext uri="{FF2B5EF4-FFF2-40B4-BE49-F238E27FC236}">
                      <a16:creationId xmlns:a16="http://schemas.microsoft.com/office/drawing/2014/main" id="{2AC647C4-FCCB-7B06-6F37-1F9A5D454E1C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8525074" y="3505701"/>
                  <a:ext cx="167400" cy="10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1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9AED7964-0408-D411-B25B-495CCE2F21F3}"/>
                    </a:ext>
                  </a:extLst>
                </p14:cNvPr>
                <p14:cNvContentPartPr/>
                <p14:nvPr/>
              </p14:nvContentPartPr>
              <p14:xfrm>
                <a:off x="8505994" y="3535581"/>
                <a:ext cx="143280" cy="9540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9AED7964-0408-D411-B25B-495CCE2F21F3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8497354" y="3526941"/>
                  <a:ext cx="160920" cy="11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3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1AF3E8BF-8EFC-D3F9-3DE6-CE79C6975A90}"/>
                    </a:ext>
                  </a:extLst>
                </p14:cNvPr>
                <p14:cNvContentPartPr/>
                <p14:nvPr/>
              </p14:nvContentPartPr>
              <p14:xfrm>
                <a:off x="8753674" y="3370341"/>
                <a:ext cx="103320" cy="16416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1AF3E8BF-8EFC-D3F9-3DE6-CE79C6975A90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8744674" y="3361341"/>
                  <a:ext cx="120960" cy="18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B910FFB6-D3C7-B9DB-5E8A-342FFEB23927}"/>
                    </a:ext>
                  </a:extLst>
                </p14:cNvPr>
                <p14:cNvContentPartPr/>
                <p14:nvPr/>
              </p14:nvContentPartPr>
              <p14:xfrm>
                <a:off x="8898754" y="3231381"/>
                <a:ext cx="57240" cy="19764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B910FFB6-D3C7-B9DB-5E8A-342FFEB23927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8890114" y="3222741"/>
                  <a:ext cx="74880" cy="21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">
              <p14:nvContentPartPr>
                <p14:cNvPr id="60" name="Ink 59">
                  <a:extLst>
                    <a:ext uri="{FF2B5EF4-FFF2-40B4-BE49-F238E27FC236}">
                      <a16:creationId xmlns:a16="http://schemas.microsoft.com/office/drawing/2014/main" id="{A1552D28-26B3-CA69-A8AA-509E63EC4F14}"/>
                    </a:ext>
                  </a:extLst>
                </p14:cNvPr>
                <p14:cNvContentPartPr/>
                <p14:nvPr/>
              </p14:nvContentPartPr>
              <p14:xfrm>
                <a:off x="8867434" y="3053181"/>
                <a:ext cx="625680" cy="335520"/>
              </p14:xfrm>
            </p:contentPart>
          </mc:Choice>
          <mc:Fallback xmlns="">
            <p:pic>
              <p:nvPicPr>
                <p:cNvPr id="60" name="Ink 59">
                  <a:extLst>
                    <a:ext uri="{FF2B5EF4-FFF2-40B4-BE49-F238E27FC236}">
                      <a16:creationId xmlns:a16="http://schemas.microsoft.com/office/drawing/2014/main" id="{A1552D28-26B3-CA69-A8AA-509E63EC4F14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8858434" y="3044181"/>
                  <a:ext cx="643320" cy="3531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80576" name="Group 280575">
            <a:extLst>
              <a:ext uri="{FF2B5EF4-FFF2-40B4-BE49-F238E27FC236}">
                <a16:creationId xmlns:a16="http://schemas.microsoft.com/office/drawing/2014/main" id="{AFE4760A-BEFC-1462-CEB1-C68DFCD0E9AD}"/>
              </a:ext>
            </a:extLst>
          </p:cNvPr>
          <p:cNvGrpSpPr/>
          <p:nvPr/>
        </p:nvGrpSpPr>
        <p:grpSpPr>
          <a:xfrm>
            <a:off x="6144394" y="4353501"/>
            <a:ext cx="678960" cy="578520"/>
            <a:chOff x="6144394" y="4353501"/>
            <a:chExt cx="678960" cy="578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9">
              <p14:nvContentPartPr>
                <p14:cNvPr id="62" name="Ink 61">
                  <a:extLst>
                    <a:ext uri="{FF2B5EF4-FFF2-40B4-BE49-F238E27FC236}">
                      <a16:creationId xmlns:a16="http://schemas.microsoft.com/office/drawing/2014/main" id="{CD30CDB0-A6B5-52A4-CBAA-8199D16D2EFF}"/>
                    </a:ext>
                  </a:extLst>
                </p14:cNvPr>
                <p14:cNvContentPartPr/>
                <p14:nvPr/>
              </p14:nvContentPartPr>
              <p14:xfrm>
                <a:off x="6144394" y="4353501"/>
                <a:ext cx="319680" cy="240840"/>
              </p14:xfrm>
            </p:contentPart>
          </mc:Choice>
          <mc:Fallback xmlns="">
            <p:pic>
              <p:nvPicPr>
                <p:cNvPr id="62" name="Ink 61">
                  <a:extLst>
                    <a:ext uri="{FF2B5EF4-FFF2-40B4-BE49-F238E27FC236}">
                      <a16:creationId xmlns:a16="http://schemas.microsoft.com/office/drawing/2014/main" id="{CD30CDB0-A6B5-52A4-CBAA-8199D16D2EFF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6135394" y="4344861"/>
                  <a:ext cx="337320" cy="25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">
              <p14:nvContentPartPr>
                <p14:cNvPr id="63" name="Ink 62">
                  <a:extLst>
                    <a:ext uri="{FF2B5EF4-FFF2-40B4-BE49-F238E27FC236}">
                      <a16:creationId xmlns:a16="http://schemas.microsoft.com/office/drawing/2014/main" id="{FD547D22-49F2-FBF2-223C-18564979A303}"/>
                    </a:ext>
                  </a:extLst>
                </p14:cNvPr>
                <p14:cNvContentPartPr/>
                <p14:nvPr/>
              </p14:nvContentPartPr>
              <p14:xfrm>
                <a:off x="6511594" y="4664541"/>
                <a:ext cx="311760" cy="267480"/>
              </p14:xfrm>
            </p:contentPart>
          </mc:Choice>
          <mc:Fallback xmlns="">
            <p:pic>
              <p:nvPicPr>
                <p:cNvPr id="63" name="Ink 62">
                  <a:extLst>
                    <a:ext uri="{FF2B5EF4-FFF2-40B4-BE49-F238E27FC236}">
                      <a16:creationId xmlns:a16="http://schemas.microsoft.com/office/drawing/2014/main" id="{FD547D22-49F2-FBF2-223C-18564979A303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6502954" y="4655901"/>
                  <a:ext cx="329400" cy="28512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915854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3E04AE5-C45A-4E74-B2D5-31B2F6E2A896}"/>
              </a:ext>
            </a:extLst>
          </p:cNvPr>
          <p:cNvSpPr txBox="1"/>
          <p:nvPr/>
        </p:nvSpPr>
        <p:spPr>
          <a:xfrm>
            <a:off x="1981200" y="1541303"/>
            <a:ext cx="89154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29889"/>
            <a:r>
              <a:rPr lang="en-US" b="1" dirty="0">
                <a:solidFill>
                  <a:prstClr val="black"/>
                </a:solidFill>
                <a:latin typeface="Calibri" panose="020F0502020204030204" pitchFamily="34" charset="0"/>
              </a:rPr>
              <a:t>Key Points:</a:t>
            </a:r>
          </a:p>
          <a:p>
            <a:pPr marL="170616" indent="-170616" defTabSz="829889">
              <a:spcBef>
                <a:spcPts val="435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</a:rPr>
              <a:t>General structure of monosaccharides - be able to distinguish between aldose and ketose (and identify compounds that are not sugars).</a:t>
            </a:r>
          </a:p>
          <a:p>
            <a:pPr marL="170616" indent="-170616" defTabSz="829889">
              <a:spcBef>
                <a:spcPts val="435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</a:rPr>
              <a:t>Know how to number carbons on aldoses and ketoses</a:t>
            </a:r>
          </a:p>
          <a:p>
            <a:pPr marL="170616" indent="-170616" defTabSz="829889">
              <a:spcBef>
                <a:spcPts val="435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</a:rPr>
              <a:t>Be able to describe the linkage between two monosaccharides (configuration at the anomeric carbon, atoms linked)</a:t>
            </a:r>
          </a:p>
          <a:p>
            <a:pPr marL="170616" indent="-170616" defTabSz="829889">
              <a:spcBef>
                <a:spcPts val="435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</a:rPr>
              <a:t>Be able to describe the linkage between glucose molecules in:</a:t>
            </a:r>
          </a:p>
          <a:p>
            <a:pPr marL="443600" lvl="1" indent="-170616" defTabSz="829889">
              <a:spcBef>
                <a:spcPts val="435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</a:rPr>
              <a:t>Glycogen (glucose storage)</a:t>
            </a:r>
          </a:p>
          <a:p>
            <a:pPr marL="170616" indent="-170616" defTabSz="829889">
              <a:spcBef>
                <a:spcPts val="435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</a:rPr>
              <a:t>Be able to describe the overall structure of the peptidoglycan in bacterial cell walls.</a:t>
            </a:r>
          </a:p>
          <a:p>
            <a:pPr defTabSz="829889"/>
            <a:endParaRPr lang="en-US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3530EB4-48B0-475C-ABAD-10DBCB2A48B3}"/>
              </a:ext>
            </a:extLst>
          </p:cNvPr>
          <p:cNvSpPr txBox="1"/>
          <p:nvPr/>
        </p:nvSpPr>
        <p:spPr>
          <a:xfrm>
            <a:off x="2513663" y="-28388"/>
            <a:ext cx="68366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29889"/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</a:rPr>
              <a:t>Summary and Expectations for Carbohydrates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8D2BDA-E9A9-396A-B902-745A5BD157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934CE-A68E-487E-B6C3-71468465EA3F}" type="datetime1">
              <a:rPr lang="en-US" smtClean="0"/>
              <a:t>8/20/2023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8EBCEA-7625-33FF-7038-726F2C7C72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 &amp; D - Lec 2 - Fall 2023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ED57A4-6F21-F760-55BA-C08EFD0BA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40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DF320573-75BB-37C5-ABB1-AF32050A964D}"/>
                  </a:ext>
                </a:extLst>
              </p14:cNvPr>
              <p14:cNvContentPartPr/>
              <p14:nvPr/>
            </p14:nvContentPartPr>
            <p14:xfrm>
              <a:off x="1667344" y="1838576"/>
              <a:ext cx="305640" cy="26424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DF320573-75BB-37C5-ABB1-AF32050A964D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658344" y="1829936"/>
                <a:ext cx="323280" cy="281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DBA5508B-F84D-B95B-A90A-195393F1B283}"/>
                  </a:ext>
                </a:extLst>
              </p14:cNvPr>
              <p14:cNvContentPartPr/>
              <p14:nvPr/>
            </p14:nvContentPartPr>
            <p14:xfrm>
              <a:off x="5592064" y="2809136"/>
              <a:ext cx="264600" cy="5544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DBA5508B-F84D-B95B-A90A-195393F1B283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583424" y="2800136"/>
                <a:ext cx="282240" cy="73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48E1D6DC-1A38-5F7D-1E4B-76F21802D664}"/>
                  </a:ext>
                </a:extLst>
              </p14:cNvPr>
              <p14:cNvContentPartPr/>
              <p14:nvPr/>
            </p14:nvContentPartPr>
            <p14:xfrm>
              <a:off x="6520144" y="2785016"/>
              <a:ext cx="260280" cy="3672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48E1D6DC-1A38-5F7D-1E4B-76F21802D664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511504" y="2776016"/>
                <a:ext cx="277920" cy="54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4CC56FB8-F8F1-CC2E-234D-8C02D192DC67}"/>
                  </a:ext>
                </a:extLst>
              </p14:cNvPr>
              <p14:cNvContentPartPr/>
              <p14:nvPr/>
            </p14:nvContentPartPr>
            <p14:xfrm>
              <a:off x="6092824" y="3137456"/>
              <a:ext cx="396720" cy="1692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4CC56FB8-F8F1-CC2E-234D-8C02D192DC67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6083824" y="3128816"/>
                <a:ext cx="414360" cy="34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17EC9DEA-E6ED-A675-0C9F-309B527AAB43}"/>
                  </a:ext>
                </a:extLst>
              </p14:cNvPr>
              <p14:cNvContentPartPr/>
              <p14:nvPr/>
            </p14:nvContentPartPr>
            <p14:xfrm>
              <a:off x="6933424" y="4313576"/>
              <a:ext cx="1213560" cy="5616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17EC9DEA-E6ED-A675-0C9F-309B527AAB43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6924424" y="4304576"/>
                <a:ext cx="1231200" cy="73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51D17049-6ABE-C6D1-D6FE-8DE1F20F8E75}"/>
                  </a:ext>
                </a:extLst>
              </p14:cNvPr>
              <p14:cNvContentPartPr/>
              <p14:nvPr/>
            </p14:nvContentPartPr>
            <p14:xfrm>
              <a:off x="2156944" y="4668176"/>
              <a:ext cx="49320" cy="5544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51D17049-6ABE-C6D1-D6FE-8DE1F20F8E75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2147944" y="4659536"/>
                <a:ext cx="66960" cy="73080"/>
              </a:xfrm>
              <a:prstGeom prst="rect">
                <a:avLst/>
              </a:prstGeom>
            </p:spPr>
          </p:pic>
        </mc:Fallback>
      </mc:AlternateContent>
      <p:grpSp>
        <p:nvGrpSpPr>
          <p:cNvPr id="25" name="Group 24">
            <a:extLst>
              <a:ext uri="{FF2B5EF4-FFF2-40B4-BE49-F238E27FC236}">
                <a16:creationId xmlns:a16="http://schemas.microsoft.com/office/drawing/2014/main" id="{40DEA423-F5CF-1702-A9EA-FF3D3EFD1154}"/>
              </a:ext>
            </a:extLst>
          </p:cNvPr>
          <p:cNvGrpSpPr/>
          <p:nvPr/>
        </p:nvGrpSpPr>
        <p:grpSpPr>
          <a:xfrm>
            <a:off x="2573104" y="4509056"/>
            <a:ext cx="971640" cy="352800"/>
            <a:chOff x="2573104" y="4509056"/>
            <a:chExt cx="971640" cy="352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BE33F833-1533-2667-91F1-399CA30936A8}"/>
                    </a:ext>
                  </a:extLst>
                </p14:cNvPr>
                <p14:cNvContentPartPr/>
                <p14:nvPr/>
              </p14:nvContentPartPr>
              <p14:xfrm>
                <a:off x="2573104" y="4546856"/>
                <a:ext cx="376200" cy="31500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BE33F833-1533-2667-91F1-399CA30936A8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2564464" y="4538216"/>
                  <a:ext cx="393840" cy="33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890DCC31-50D5-3CF3-788F-23953BCC1996}"/>
                    </a:ext>
                  </a:extLst>
                </p14:cNvPr>
                <p14:cNvContentPartPr/>
                <p14:nvPr/>
              </p14:nvContentPartPr>
              <p14:xfrm>
                <a:off x="2978824" y="4509056"/>
                <a:ext cx="180000" cy="254160"/>
              </p14:xfrm>
            </p:contentPart>
          </mc:Choice>
          <mc:Fallback xmlns=""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890DCC31-50D5-3CF3-788F-23953BCC1996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2970184" y="4500416"/>
                  <a:ext cx="197640" cy="27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C7F67ACC-4DBF-21A9-7938-6C2CDA0C7368}"/>
                    </a:ext>
                  </a:extLst>
                </p14:cNvPr>
                <p14:cNvContentPartPr/>
                <p14:nvPr/>
              </p14:nvContentPartPr>
              <p14:xfrm>
                <a:off x="3090424" y="4652696"/>
                <a:ext cx="218160" cy="7488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C7F67ACC-4DBF-21A9-7938-6C2CDA0C7368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3081784" y="4644056"/>
                  <a:ext cx="235800" cy="9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718B3D65-9BB8-10E1-801A-6528B8BB196C}"/>
                    </a:ext>
                  </a:extLst>
                </p14:cNvPr>
                <p14:cNvContentPartPr/>
                <p14:nvPr/>
              </p14:nvContentPartPr>
              <p14:xfrm>
                <a:off x="3337024" y="4605176"/>
                <a:ext cx="207720" cy="15012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718B3D65-9BB8-10E1-801A-6528B8BB196C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3328384" y="4596536"/>
                  <a:ext cx="225360" cy="1677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1CEBCB9-9135-C91B-3383-33CDB806DF1B}"/>
              </a:ext>
            </a:extLst>
          </p:cNvPr>
          <p:cNvGrpSpPr/>
          <p:nvPr/>
        </p:nvGrpSpPr>
        <p:grpSpPr>
          <a:xfrm>
            <a:off x="3922024" y="4531016"/>
            <a:ext cx="1413360" cy="289800"/>
            <a:chOff x="3922024" y="4531016"/>
            <a:chExt cx="1413360" cy="289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AA35EB1E-07D3-FDEA-DF06-6520D4815039}"/>
                    </a:ext>
                  </a:extLst>
                </p14:cNvPr>
                <p14:cNvContentPartPr/>
                <p14:nvPr/>
              </p14:nvContentPartPr>
              <p14:xfrm>
                <a:off x="3949744" y="4693376"/>
                <a:ext cx="16920" cy="8388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AA35EB1E-07D3-FDEA-DF06-6520D4815039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3940744" y="4684376"/>
                  <a:ext cx="34560" cy="10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F9D5D326-01F1-0947-E87C-C4D5EBDBC78B}"/>
                    </a:ext>
                  </a:extLst>
                </p14:cNvPr>
                <p14:cNvContentPartPr/>
                <p14:nvPr/>
              </p14:nvContentPartPr>
              <p14:xfrm>
                <a:off x="3922024" y="4675016"/>
                <a:ext cx="13320" cy="1908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F9D5D326-01F1-0947-E87C-C4D5EBDBC78B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3913384" y="4666376"/>
                  <a:ext cx="30960" cy="3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518B06B2-AC98-CBBB-DA5C-43A8A576A290}"/>
                    </a:ext>
                  </a:extLst>
                </p14:cNvPr>
                <p14:cNvContentPartPr/>
                <p14:nvPr/>
              </p14:nvContentPartPr>
              <p14:xfrm>
                <a:off x="4071064" y="4531016"/>
                <a:ext cx="309960" cy="28980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518B06B2-AC98-CBBB-DA5C-43A8A576A290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4062424" y="4522016"/>
                  <a:ext cx="327600" cy="30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BEE48279-084E-2F06-2FBF-6D0CD6BA98E6}"/>
                    </a:ext>
                  </a:extLst>
                </p14:cNvPr>
                <p14:cNvContentPartPr/>
                <p14:nvPr/>
              </p14:nvContentPartPr>
              <p14:xfrm>
                <a:off x="4287064" y="4678616"/>
                <a:ext cx="202680" cy="10440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BEE48279-084E-2F06-2FBF-6D0CD6BA98E6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4278424" y="4669616"/>
                  <a:ext cx="220320" cy="12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F5811414-2BE2-6BF4-E971-C146F7E68F2F}"/>
                    </a:ext>
                  </a:extLst>
                </p14:cNvPr>
                <p14:cNvContentPartPr/>
                <p14:nvPr/>
              </p14:nvContentPartPr>
              <p14:xfrm>
                <a:off x="4600624" y="4534976"/>
                <a:ext cx="53280" cy="25272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F5811414-2BE2-6BF4-E971-C146F7E68F2F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4591624" y="4526336"/>
                  <a:ext cx="70920" cy="27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DFEE863E-DC26-F69B-7A70-6F531C4B22CB}"/>
                    </a:ext>
                  </a:extLst>
                </p14:cNvPr>
                <p14:cNvContentPartPr/>
                <p14:nvPr/>
              </p14:nvContentPartPr>
              <p14:xfrm>
                <a:off x="4677664" y="4602656"/>
                <a:ext cx="657720" cy="15444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DFEE863E-DC26-F69B-7A70-6F531C4B22CB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4668664" y="4593656"/>
                  <a:ext cx="675360" cy="1720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4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6E019959-CEC6-A9F4-3AE7-149962062588}"/>
                  </a:ext>
                </a:extLst>
              </p14:cNvPr>
              <p14:cNvContentPartPr/>
              <p14:nvPr/>
            </p14:nvContentPartPr>
            <p14:xfrm>
              <a:off x="2240104" y="5246696"/>
              <a:ext cx="92880" cy="56880"/>
            </p14:xfrm>
          </p:contentPart>
        </mc:Choice>
        <mc:Fallback xmlns=""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6E019959-CEC6-A9F4-3AE7-149962062588}"/>
                  </a:ext>
                </a:extLst>
              </p:cNvPr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2231104" y="5238056"/>
                <a:ext cx="110520" cy="74520"/>
              </a:xfrm>
              <a:prstGeom prst="rect">
                <a:avLst/>
              </a:prstGeom>
            </p:spPr>
          </p:pic>
        </mc:Fallback>
      </mc:AlternateContent>
      <p:grpSp>
        <p:nvGrpSpPr>
          <p:cNvPr id="40" name="Group 39">
            <a:extLst>
              <a:ext uri="{FF2B5EF4-FFF2-40B4-BE49-F238E27FC236}">
                <a16:creationId xmlns:a16="http://schemas.microsoft.com/office/drawing/2014/main" id="{C0F80F72-1F2E-EC73-25B5-DFD93D3DF276}"/>
              </a:ext>
            </a:extLst>
          </p:cNvPr>
          <p:cNvGrpSpPr/>
          <p:nvPr/>
        </p:nvGrpSpPr>
        <p:grpSpPr>
          <a:xfrm>
            <a:off x="2741584" y="5147696"/>
            <a:ext cx="1194840" cy="407160"/>
            <a:chOff x="2741584" y="5147696"/>
            <a:chExt cx="1194840" cy="407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42234CB9-8BD3-BB8D-23C5-3A0E04F9C74A}"/>
                    </a:ext>
                  </a:extLst>
                </p14:cNvPr>
                <p14:cNvContentPartPr/>
                <p14:nvPr/>
              </p14:nvContentPartPr>
              <p14:xfrm>
                <a:off x="2741584" y="5277656"/>
                <a:ext cx="152640" cy="27720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42234CB9-8BD3-BB8D-23C5-3A0E04F9C74A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2732944" y="5268656"/>
                  <a:ext cx="170280" cy="29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F128BD17-C221-4FC1-502A-C47E139A4904}"/>
                    </a:ext>
                  </a:extLst>
                </p14:cNvPr>
                <p14:cNvContentPartPr/>
                <p14:nvPr/>
              </p14:nvContentPartPr>
              <p14:xfrm>
                <a:off x="2883784" y="5147696"/>
                <a:ext cx="287640" cy="28476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F128BD17-C221-4FC1-502A-C47E139A4904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2874784" y="5138696"/>
                  <a:ext cx="305280" cy="30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131F03E2-2AC9-0C5F-100A-A6D7755F86B3}"/>
                    </a:ext>
                  </a:extLst>
                </p14:cNvPr>
                <p14:cNvContentPartPr/>
                <p14:nvPr/>
              </p14:nvContentPartPr>
              <p14:xfrm>
                <a:off x="3194104" y="5207456"/>
                <a:ext cx="212400" cy="8892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131F03E2-2AC9-0C5F-100A-A6D7755F86B3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3185464" y="5198816"/>
                  <a:ext cx="230040" cy="10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C9FFE53D-C501-46A1-1F9A-2CAA2F099758}"/>
                    </a:ext>
                  </a:extLst>
                </p14:cNvPr>
                <p14:cNvContentPartPr/>
                <p14:nvPr/>
              </p14:nvContentPartPr>
              <p14:xfrm>
                <a:off x="3484264" y="5226896"/>
                <a:ext cx="452160" cy="31500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C9FFE53D-C501-46A1-1F9A-2CAA2F099758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3475624" y="5217896"/>
                  <a:ext cx="469800" cy="3326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44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DF75FE57-4444-74B3-8204-6B67C8B57BC2}"/>
                  </a:ext>
                </a:extLst>
              </p14:cNvPr>
              <p14:cNvContentPartPr/>
              <p14:nvPr/>
            </p14:nvContentPartPr>
            <p14:xfrm>
              <a:off x="4288864" y="5238416"/>
              <a:ext cx="256680" cy="108720"/>
            </p14:xfrm>
          </p:contentPart>
        </mc:Choice>
        <mc:Fallback xmlns=""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DF75FE57-4444-74B3-8204-6B67C8B57BC2}"/>
                  </a:ext>
                </a:extLst>
              </p:cNvPr>
              <p:cNvPicPr/>
              <p:nvPr/>
            </p:nvPicPr>
            <p:blipFill>
              <a:blip r:embed="rId45"/>
              <a:stretch>
                <a:fillRect/>
              </a:stretch>
            </p:blipFill>
            <p:spPr>
              <a:xfrm>
                <a:off x="4279864" y="5229416"/>
                <a:ext cx="274320" cy="126360"/>
              </a:xfrm>
              <a:prstGeom prst="rect">
                <a:avLst/>
              </a:prstGeom>
            </p:spPr>
          </p:pic>
        </mc:Fallback>
      </mc:AlternateContent>
      <p:grpSp>
        <p:nvGrpSpPr>
          <p:cNvPr id="39" name="Group 38">
            <a:extLst>
              <a:ext uri="{FF2B5EF4-FFF2-40B4-BE49-F238E27FC236}">
                <a16:creationId xmlns:a16="http://schemas.microsoft.com/office/drawing/2014/main" id="{F48AC7AF-A05A-C90A-E5E1-976F68544500}"/>
              </a:ext>
            </a:extLst>
          </p:cNvPr>
          <p:cNvGrpSpPr/>
          <p:nvPr/>
        </p:nvGrpSpPr>
        <p:grpSpPr>
          <a:xfrm>
            <a:off x="4891144" y="5125376"/>
            <a:ext cx="2282400" cy="480240"/>
            <a:chOff x="4891144" y="5125376"/>
            <a:chExt cx="2282400" cy="4802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DF057C28-C779-DA16-1448-4DFC13436BB6}"/>
                    </a:ext>
                  </a:extLst>
                </p14:cNvPr>
                <p14:cNvContentPartPr/>
                <p14:nvPr/>
              </p14:nvContentPartPr>
              <p14:xfrm>
                <a:off x="4891144" y="5154896"/>
                <a:ext cx="452520" cy="45072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DF057C28-C779-DA16-1448-4DFC13436BB6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4882504" y="5146256"/>
                  <a:ext cx="470160" cy="46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D9F0DD99-3CCD-F80D-28F4-E48D8D4DD8AC}"/>
                    </a:ext>
                  </a:extLst>
                </p14:cNvPr>
                <p14:cNvContentPartPr/>
                <p14:nvPr/>
              </p14:nvContentPartPr>
              <p14:xfrm>
                <a:off x="5430784" y="5272976"/>
                <a:ext cx="182520" cy="11556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D9F0DD99-3CCD-F80D-28F4-E48D8D4DD8AC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5421784" y="5264336"/>
                  <a:ext cx="200160" cy="13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B11B0786-0FB9-8749-ACC9-546C3864C1FE}"/>
                    </a:ext>
                  </a:extLst>
                </p14:cNvPr>
                <p14:cNvContentPartPr/>
                <p14:nvPr/>
              </p14:nvContentPartPr>
              <p14:xfrm>
                <a:off x="5655424" y="5247776"/>
                <a:ext cx="146520" cy="15516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B11B0786-0FB9-8749-ACC9-546C3864C1FE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5646784" y="5239136"/>
                  <a:ext cx="164160" cy="17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D2EF1424-B040-3FCC-953C-83FE510B266D}"/>
                    </a:ext>
                  </a:extLst>
                </p14:cNvPr>
                <p14:cNvContentPartPr/>
                <p14:nvPr/>
              </p14:nvContentPartPr>
              <p14:xfrm>
                <a:off x="6070144" y="5278736"/>
                <a:ext cx="146160" cy="17604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D2EF1424-B040-3FCC-953C-83FE510B266D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6061144" y="5270096"/>
                  <a:ext cx="163800" cy="19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ECA4ECDB-7B2B-A989-7354-601937F68968}"/>
                    </a:ext>
                  </a:extLst>
                </p14:cNvPr>
                <p14:cNvContentPartPr/>
                <p14:nvPr/>
              </p14:nvContentPartPr>
              <p14:xfrm>
                <a:off x="6278584" y="5153096"/>
                <a:ext cx="16560" cy="24084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ECA4ECDB-7B2B-A989-7354-601937F68968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6269944" y="5144096"/>
                  <a:ext cx="34200" cy="25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8001C64D-7471-AD41-78A6-95D46F14127A}"/>
                    </a:ext>
                  </a:extLst>
                </p14:cNvPr>
                <p14:cNvContentPartPr/>
                <p14:nvPr/>
              </p14:nvContentPartPr>
              <p14:xfrm>
                <a:off x="6236464" y="5272256"/>
                <a:ext cx="226800" cy="8352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8001C64D-7471-AD41-78A6-95D46F14127A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6227824" y="5263616"/>
                  <a:ext cx="244440" cy="10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7FC143F8-1464-D2F3-F2AE-42E5FD8928C5}"/>
                    </a:ext>
                  </a:extLst>
                </p14:cNvPr>
                <p14:cNvContentPartPr/>
                <p14:nvPr/>
              </p14:nvContentPartPr>
              <p14:xfrm>
                <a:off x="6524104" y="5231576"/>
                <a:ext cx="241560" cy="11160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7FC143F8-1464-D2F3-F2AE-42E5FD8928C5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6515464" y="5222936"/>
                  <a:ext cx="259200" cy="12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0BA608FF-88DE-D0AC-DF7C-CE159D616D36}"/>
                    </a:ext>
                  </a:extLst>
                </p14:cNvPr>
                <p14:cNvContentPartPr/>
                <p14:nvPr/>
              </p14:nvContentPartPr>
              <p14:xfrm>
                <a:off x="6785464" y="5125376"/>
                <a:ext cx="388080" cy="32148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0BA608FF-88DE-D0AC-DF7C-CE159D616D36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6776464" y="5116376"/>
                  <a:ext cx="405720" cy="33912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4258886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6C4AF918-3922-4623-A4D2-34183D6FBF3A}"/>
              </a:ext>
            </a:extLst>
          </p:cNvPr>
          <p:cNvGraphicFramePr>
            <a:graphicFrameLocks noGrp="1"/>
          </p:cNvGraphicFramePr>
          <p:nvPr/>
        </p:nvGraphicFramePr>
        <p:xfrm>
          <a:off x="526916" y="4310536"/>
          <a:ext cx="4235103" cy="18350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903">
                  <a:extLst>
                    <a:ext uri="{9D8B030D-6E8A-4147-A177-3AD203B41FA5}">
                      <a16:colId xmlns:a16="http://schemas.microsoft.com/office/drawing/2014/main" val="1554464961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86980049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392759351"/>
                    </a:ext>
                  </a:extLst>
                </a:gridCol>
              </a:tblGrid>
              <a:tr h="336063">
                <a:tc>
                  <a:txBody>
                    <a:bodyPr/>
                    <a:lstStyle/>
                    <a:p>
                      <a:r>
                        <a:rPr lang="en-US" sz="2000" dirty="0"/>
                        <a:t>Amino Acid</a:t>
                      </a:r>
                    </a:p>
                  </a:txBody>
                  <a:tcPr marL="77766" marR="77766" marT="38883" marB="38883"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Inside (core)</a:t>
                      </a:r>
                    </a:p>
                  </a:txBody>
                  <a:tcPr marL="77766" marR="77766" marT="38883" marB="38883"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Surface</a:t>
                      </a:r>
                    </a:p>
                  </a:txBody>
                  <a:tcPr marL="77766" marR="77766" marT="38883" marB="38883"/>
                </a:tc>
                <a:extLst>
                  <a:ext uri="{0D108BD9-81ED-4DB2-BD59-A6C34878D82A}">
                    <a16:rowId xmlns:a16="http://schemas.microsoft.com/office/drawing/2014/main" val="1463471951"/>
                  </a:ext>
                </a:extLst>
              </a:tr>
              <a:tr h="336063">
                <a:tc>
                  <a:txBody>
                    <a:bodyPr/>
                    <a:lstStyle/>
                    <a:p>
                      <a:r>
                        <a:rPr lang="en-US" sz="2000" dirty="0"/>
                        <a:t>Charged</a:t>
                      </a:r>
                    </a:p>
                  </a:txBody>
                  <a:tcPr marL="77766" marR="77766" marT="38883" marB="38883"/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 marL="77766" marR="77766" marT="38883" marB="38883"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 marL="77766" marR="77766" marT="38883" marB="38883"/>
                </a:tc>
                <a:extLst>
                  <a:ext uri="{0D108BD9-81ED-4DB2-BD59-A6C34878D82A}">
                    <a16:rowId xmlns:a16="http://schemas.microsoft.com/office/drawing/2014/main" val="4286379549"/>
                  </a:ext>
                </a:extLst>
              </a:tr>
              <a:tr h="336063">
                <a:tc>
                  <a:txBody>
                    <a:bodyPr/>
                    <a:lstStyle/>
                    <a:p>
                      <a:r>
                        <a:rPr lang="en-US" sz="2000" dirty="0"/>
                        <a:t>Polar</a:t>
                      </a:r>
                    </a:p>
                  </a:txBody>
                  <a:tcPr marL="77766" marR="77766" marT="38883" marB="38883"/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 marL="77766" marR="77766" marT="38883" marB="38883"/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 marL="77766" marR="77766" marT="38883" marB="38883"/>
                </a:tc>
                <a:extLst>
                  <a:ext uri="{0D108BD9-81ED-4DB2-BD59-A6C34878D82A}">
                    <a16:rowId xmlns:a16="http://schemas.microsoft.com/office/drawing/2014/main" val="1287531188"/>
                  </a:ext>
                </a:extLst>
              </a:tr>
              <a:tr h="336063">
                <a:tc>
                  <a:txBody>
                    <a:bodyPr/>
                    <a:lstStyle/>
                    <a:p>
                      <a:r>
                        <a:rPr lang="en-US" sz="2000" dirty="0"/>
                        <a:t>Non-polar</a:t>
                      </a:r>
                    </a:p>
                  </a:txBody>
                  <a:tcPr marL="77766" marR="77766" marT="38883" marB="38883"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 marL="77766" marR="77766" marT="38883" marB="38883"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 marL="77766" marR="77766" marT="38883" marB="38883"/>
                </a:tc>
                <a:extLst>
                  <a:ext uri="{0D108BD9-81ED-4DB2-BD59-A6C34878D82A}">
                    <a16:rowId xmlns:a16="http://schemas.microsoft.com/office/drawing/2014/main" val="545412862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FCE8789D-87C9-43AC-9893-CB203CF83011}"/>
              </a:ext>
            </a:extLst>
          </p:cNvPr>
          <p:cNvSpPr txBox="1"/>
          <p:nvPr/>
        </p:nvSpPr>
        <p:spPr>
          <a:xfrm>
            <a:off x="4038600" y="659870"/>
            <a:ext cx="25184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98409" indent="-298409"/>
            <a:r>
              <a:rPr lang="en-US" dirty="0"/>
              <a:t>Red - amino acids with neg. sidechains</a:t>
            </a:r>
          </a:p>
          <a:p>
            <a:pPr marL="298409" indent="-298409"/>
            <a:endParaRPr lang="en-US" dirty="0"/>
          </a:p>
          <a:p>
            <a:pPr marL="298409" indent="-298409"/>
            <a:r>
              <a:rPr lang="en-US" dirty="0"/>
              <a:t>Blue - amino acids with pos. sidechains</a:t>
            </a:r>
          </a:p>
          <a:p>
            <a:pPr marL="298409" indent="-298409"/>
            <a:endParaRPr lang="en-US" dirty="0"/>
          </a:p>
          <a:p>
            <a:pPr marL="298409" indent="-298409"/>
            <a:r>
              <a:rPr lang="en-US" dirty="0"/>
              <a:t> Yellow – amino acids with polar sidechains.</a:t>
            </a:r>
          </a:p>
          <a:p>
            <a:pPr marL="298409" indent="-298409"/>
            <a:endParaRPr lang="en-US" dirty="0"/>
          </a:p>
          <a:p>
            <a:pPr marL="298409" indent="-298409"/>
            <a:r>
              <a:rPr lang="en-US" dirty="0"/>
              <a:t>Green - amino acids with hydrophobic side chains</a:t>
            </a:r>
          </a:p>
        </p:txBody>
      </p:sp>
      <p:pic>
        <p:nvPicPr>
          <p:cNvPr id="5" name="protG">
            <a:hlinkClick r:id="" action="ppaction://media"/>
            <a:extLst>
              <a:ext uri="{FF2B5EF4-FFF2-40B4-BE49-F238E27FC236}">
                <a16:creationId xmlns:a16="http://schemas.microsoft.com/office/drawing/2014/main" id="{732736E3-78DC-4949-8B6F-466115DA38D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6"/>
          <a:srcRect l="8043" t="9309" r="13016" b="8071"/>
          <a:stretch/>
        </p:blipFill>
        <p:spPr>
          <a:xfrm>
            <a:off x="533400" y="720506"/>
            <a:ext cx="3305045" cy="341901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3B8DE9A-4714-4102-966C-A82E121106AF}"/>
              </a:ext>
            </a:extLst>
          </p:cNvPr>
          <p:cNvSpPr txBox="1"/>
          <p:nvPr/>
        </p:nvSpPr>
        <p:spPr>
          <a:xfrm>
            <a:off x="3733801" y="67617"/>
            <a:ext cx="52871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Location of Residues in Globular Proteins</a:t>
            </a:r>
          </a:p>
        </p:txBody>
      </p:sp>
      <p:pic>
        <p:nvPicPr>
          <p:cNvPr id="2" name="protg_anime">
            <a:hlinkClick r:id="" action="ppaction://media"/>
            <a:extLst>
              <a:ext uri="{FF2B5EF4-FFF2-40B4-BE49-F238E27FC236}">
                <a16:creationId xmlns:a16="http://schemas.microsoft.com/office/drawing/2014/main" id="{F6161328-66D7-AFB8-A027-B73F812800CD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772400" y="704293"/>
            <a:ext cx="2426964" cy="1820223"/>
          </a:xfrm>
          <a:prstGeom prst="rect">
            <a:avLst/>
          </a:prstGeom>
        </p:spPr>
      </p:pic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916F3D9-F6EA-C3E1-990D-0A914C3855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C9192-3BF2-4589-A500-F57E5DEEAE8E}" type="datetime1">
              <a:rPr lang="en-US" smtClean="0"/>
              <a:t>8/20/2023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A52C284-9D9E-C354-E68A-C4F401CB5C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 &amp; D - Lec 2 - Fall 2023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F7CC3952-AF20-60B0-0DE8-1E1E82FB6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5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2AFE071F-3D9C-B3A7-B58A-8C869A14BE10}"/>
                  </a:ext>
                </a:extLst>
              </p14:cNvPr>
              <p14:cNvContentPartPr/>
              <p14:nvPr/>
            </p14:nvContentPartPr>
            <p14:xfrm>
              <a:off x="4190314" y="975981"/>
              <a:ext cx="184680" cy="1512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2AFE071F-3D9C-B3A7-B58A-8C869A14BE10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181314" y="967341"/>
                <a:ext cx="202320" cy="32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7EEC5A6C-3A37-EB6F-2FDC-7A76AFAB200D}"/>
                  </a:ext>
                </a:extLst>
              </p14:cNvPr>
              <p14:cNvContentPartPr/>
              <p14:nvPr/>
            </p14:nvContentPartPr>
            <p14:xfrm>
              <a:off x="4225234" y="1807581"/>
              <a:ext cx="209880" cy="2880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7EEC5A6C-3A37-EB6F-2FDC-7A76AFAB200D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216594" y="1798941"/>
                <a:ext cx="227520" cy="46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AD9DBC71-E0F8-7A5C-C8F2-3FDF63F9DC8A}"/>
                  </a:ext>
                </a:extLst>
              </p14:cNvPr>
              <p14:cNvContentPartPr/>
              <p14:nvPr/>
            </p14:nvContentPartPr>
            <p14:xfrm>
              <a:off x="4274554" y="2610021"/>
              <a:ext cx="322920" cy="6984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AD9DBC71-E0F8-7A5C-C8F2-3FDF63F9DC8A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4265554" y="2601021"/>
                <a:ext cx="340560" cy="87480"/>
              </a:xfrm>
              <a:prstGeom prst="rect">
                <a:avLst/>
              </a:prstGeom>
            </p:spPr>
          </p:pic>
        </mc:Fallback>
      </mc:AlternateContent>
      <p:grpSp>
        <p:nvGrpSpPr>
          <p:cNvPr id="18" name="Group 17">
            <a:extLst>
              <a:ext uri="{FF2B5EF4-FFF2-40B4-BE49-F238E27FC236}">
                <a16:creationId xmlns:a16="http://schemas.microsoft.com/office/drawing/2014/main" id="{661BAD49-0D89-D14B-C9AB-592EEE205C56}"/>
              </a:ext>
            </a:extLst>
          </p:cNvPr>
          <p:cNvGrpSpPr/>
          <p:nvPr/>
        </p:nvGrpSpPr>
        <p:grpSpPr>
          <a:xfrm>
            <a:off x="6247354" y="2192061"/>
            <a:ext cx="382320" cy="382680"/>
            <a:chOff x="6247354" y="2192061"/>
            <a:chExt cx="382320" cy="382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79867A5B-E47D-B411-C93C-766AD306E12D}"/>
                    </a:ext>
                  </a:extLst>
                </p14:cNvPr>
                <p14:cNvContentPartPr/>
                <p14:nvPr/>
              </p14:nvContentPartPr>
              <p14:xfrm>
                <a:off x="6347794" y="2349381"/>
                <a:ext cx="104040" cy="10728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79867A5B-E47D-B411-C93C-766AD306E12D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6338794" y="2340381"/>
                  <a:ext cx="121680" cy="12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6F15451D-BC57-0732-B209-44E5C7FB75F2}"/>
                    </a:ext>
                  </a:extLst>
                </p14:cNvPr>
                <p14:cNvContentPartPr/>
                <p14:nvPr/>
              </p14:nvContentPartPr>
              <p14:xfrm>
                <a:off x="6510154" y="2320941"/>
                <a:ext cx="14040" cy="14400"/>
              </p14:xfrm>
            </p:contentPart>
          </mc:Choice>
          <mc:Fallback xmlns=""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6F15451D-BC57-0732-B209-44E5C7FB75F2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6501154" y="2311941"/>
                  <a:ext cx="31680" cy="3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D4920A61-D859-A13E-6756-EE41ABC56A49}"/>
                    </a:ext>
                  </a:extLst>
                </p14:cNvPr>
                <p14:cNvContentPartPr/>
                <p14:nvPr/>
              </p14:nvContentPartPr>
              <p14:xfrm>
                <a:off x="6501874" y="2227341"/>
                <a:ext cx="72000" cy="13716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D4920A61-D859-A13E-6756-EE41ABC56A49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6493234" y="2218341"/>
                  <a:ext cx="89640" cy="15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26258CC9-5835-45B6-3004-D189EE8B3117}"/>
                    </a:ext>
                  </a:extLst>
                </p14:cNvPr>
                <p14:cNvContentPartPr/>
                <p14:nvPr/>
              </p14:nvContentPartPr>
              <p14:xfrm>
                <a:off x="6559114" y="2192061"/>
                <a:ext cx="70560" cy="15804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26258CC9-5835-45B6-3004-D189EE8B3117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6550474" y="2183421"/>
                  <a:ext cx="88200" cy="17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80120192-0709-2536-5D58-397AF8E9044F}"/>
                    </a:ext>
                  </a:extLst>
                </p14:cNvPr>
                <p14:cNvContentPartPr/>
                <p14:nvPr/>
              </p14:nvContentPartPr>
              <p14:xfrm>
                <a:off x="6247354" y="2490861"/>
                <a:ext cx="88560" cy="8388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80120192-0709-2536-5D58-397AF8E9044F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6238354" y="2481861"/>
                  <a:ext cx="106200" cy="1015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8E9B2276-CFEC-8D95-3883-A0652FCCD85E}"/>
              </a:ext>
            </a:extLst>
          </p:cNvPr>
          <p:cNvGrpSpPr/>
          <p:nvPr/>
        </p:nvGrpSpPr>
        <p:grpSpPr>
          <a:xfrm>
            <a:off x="6627154" y="2462061"/>
            <a:ext cx="960840" cy="654840"/>
            <a:chOff x="6627154" y="2462061"/>
            <a:chExt cx="960840" cy="6548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18971795-1CAD-FD1A-5DD5-BF9BAB1F1DD9}"/>
                    </a:ext>
                  </a:extLst>
                </p14:cNvPr>
                <p14:cNvContentPartPr/>
                <p14:nvPr/>
              </p14:nvContentPartPr>
              <p14:xfrm>
                <a:off x="6627154" y="2931141"/>
                <a:ext cx="111240" cy="8388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18971795-1CAD-FD1A-5DD5-BF9BAB1F1DD9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6618154" y="2922141"/>
                  <a:ext cx="128880" cy="10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6B30E13D-EBF6-9387-38D8-E0B0221E1F54}"/>
                    </a:ext>
                  </a:extLst>
                </p14:cNvPr>
                <p14:cNvContentPartPr/>
                <p14:nvPr/>
              </p14:nvContentPartPr>
              <p14:xfrm>
                <a:off x="6790954" y="2819901"/>
                <a:ext cx="100800" cy="9288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6B30E13D-EBF6-9387-38D8-E0B0221E1F54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6782314" y="2810901"/>
                  <a:ext cx="118440" cy="11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D15F52E0-E7A7-1E44-F606-E331580CB73E}"/>
                    </a:ext>
                  </a:extLst>
                </p14:cNvPr>
                <p14:cNvContentPartPr/>
                <p14:nvPr/>
              </p14:nvContentPartPr>
              <p14:xfrm>
                <a:off x="6812554" y="2637741"/>
                <a:ext cx="14040" cy="9900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D15F52E0-E7A7-1E44-F606-E331580CB73E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6803554" y="2629101"/>
                  <a:ext cx="31680" cy="11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17A3719E-C68F-9DB8-51FC-55B6839476E7}"/>
                    </a:ext>
                  </a:extLst>
                </p14:cNvPr>
                <p14:cNvContentPartPr/>
                <p14:nvPr/>
              </p14:nvContentPartPr>
              <p14:xfrm>
                <a:off x="6846754" y="2615781"/>
                <a:ext cx="14040" cy="9288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17A3719E-C68F-9DB8-51FC-55B6839476E7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6838114" y="2606781"/>
                  <a:ext cx="31680" cy="11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DF86F145-DC75-1BB5-A7FF-061EC6753564}"/>
                    </a:ext>
                  </a:extLst>
                </p14:cNvPr>
                <p14:cNvContentPartPr/>
                <p14:nvPr/>
              </p14:nvContentPartPr>
              <p14:xfrm>
                <a:off x="6804634" y="2499861"/>
                <a:ext cx="249480" cy="38304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DF86F145-DC75-1BB5-A7FF-061EC6753564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6795994" y="2490861"/>
                  <a:ext cx="267120" cy="40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21A1045F-0593-7101-3DCE-12745D73A808}"/>
                    </a:ext>
                  </a:extLst>
                </p14:cNvPr>
                <p14:cNvContentPartPr/>
                <p14:nvPr/>
              </p14:nvContentPartPr>
              <p14:xfrm>
                <a:off x="7101634" y="2828901"/>
                <a:ext cx="35280" cy="9432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21A1045F-0593-7101-3DCE-12745D73A808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7092994" y="2819901"/>
                  <a:ext cx="52920" cy="11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D17285BB-57A7-8D0E-432F-B11465919363}"/>
                    </a:ext>
                  </a:extLst>
                </p14:cNvPr>
                <p14:cNvContentPartPr/>
                <p14:nvPr/>
              </p14:nvContentPartPr>
              <p14:xfrm>
                <a:off x="7118194" y="2782461"/>
                <a:ext cx="104760" cy="9288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D17285BB-57A7-8D0E-432F-B11465919363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7109194" y="2773461"/>
                  <a:ext cx="122400" cy="11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059DF4DA-1E18-FF26-E16B-334C2B41002C}"/>
                    </a:ext>
                  </a:extLst>
                </p14:cNvPr>
                <p14:cNvContentPartPr/>
                <p14:nvPr/>
              </p14:nvContentPartPr>
              <p14:xfrm>
                <a:off x="7238074" y="2655741"/>
                <a:ext cx="43920" cy="5688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059DF4DA-1E18-FF26-E16B-334C2B41002C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7229074" y="2647101"/>
                  <a:ext cx="61560" cy="7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28C57C72-A4CC-492D-E398-847DE942D476}"/>
                    </a:ext>
                  </a:extLst>
                </p14:cNvPr>
                <p14:cNvContentPartPr/>
                <p14:nvPr/>
              </p14:nvContentPartPr>
              <p14:xfrm>
                <a:off x="7281994" y="2462061"/>
                <a:ext cx="131400" cy="17964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28C57C72-A4CC-492D-E398-847DE942D476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7273354" y="2453061"/>
                  <a:ext cx="149040" cy="19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34CB8B03-72B6-3B26-6B29-702FD3D8149D}"/>
                    </a:ext>
                  </a:extLst>
                </p14:cNvPr>
                <p14:cNvContentPartPr/>
                <p14:nvPr/>
              </p14:nvContentPartPr>
              <p14:xfrm>
                <a:off x="7318714" y="2958141"/>
                <a:ext cx="94320" cy="6300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34CB8B03-72B6-3B26-6B29-702FD3D8149D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7310074" y="2949501"/>
                  <a:ext cx="111960" cy="8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78B527D8-E83D-AFEF-B040-BC60A278D972}"/>
                    </a:ext>
                  </a:extLst>
                </p14:cNvPr>
                <p14:cNvContentPartPr/>
                <p14:nvPr/>
              </p14:nvContentPartPr>
              <p14:xfrm>
                <a:off x="7483594" y="2927181"/>
                <a:ext cx="104400" cy="18972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78B527D8-E83D-AFEF-B040-BC60A278D972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7474954" y="2918541"/>
                  <a:ext cx="122040" cy="2073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46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7485A660-FEE1-D524-20C0-E7EBFDFA7EC2}"/>
                  </a:ext>
                </a:extLst>
              </p14:cNvPr>
              <p14:cNvContentPartPr/>
              <p14:nvPr/>
            </p14:nvContentPartPr>
            <p14:xfrm>
              <a:off x="4230274" y="3488781"/>
              <a:ext cx="385200" cy="21960"/>
            </p14:xfrm>
          </p:contentPart>
        </mc:Choice>
        <mc:Fallback xmlns=""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7485A660-FEE1-D524-20C0-E7EBFDFA7EC2}"/>
                  </a:ext>
                </a:extLst>
              </p:cNvPr>
              <p:cNvPicPr/>
              <p:nvPr/>
            </p:nvPicPr>
            <p:blipFill>
              <a:blip r:embed="rId47"/>
              <a:stretch>
                <a:fillRect/>
              </a:stretch>
            </p:blipFill>
            <p:spPr>
              <a:xfrm>
                <a:off x="4221634" y="3480141"/>
                <a:ext cx="402840" cy="39600"/>
              </a:xfrm>
              <a:prstGeom prst="rect">
                <a:avLst/>
              </a:prstGeom>
            </p:spPr>
          </p:pic>
        </mc:Fallback>
      </mc:AlternateContent>
      <p:grpSp>
        <p:nvGrpSpPr>
          <p:cNvPr id="37" name="Group 36">
            <a:extLst>
              <a:ext uri="{FF2B5EF4-FFF2-40B4-BE49-F238E27FC236}">
                <a16:creationId xmlns:a16="http://schemas.microsoft.com/office/drawing/2014/main" id="{30528B9A-FA6A-7455-ACB9-33380F92B49B}"/>
              </a:ext>
            </a:extLst>
          </p:cNvPr>
          <p:cNvGrpSpPr/>
          <p:nvPr/>
        </p:nvGrpSpPr>
        <p:grpSpPr>
          <a:xfrm>
            <a:off x="6354994" y="3651141"/>
            <a:ext cx="734400" cy="328680"/>
            <a:chOff x="6354994" y="3651141"/>
            <a:chExt cx="734400" cy="328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C61420DA-23CF-9407-B7DB-92B694A4D3E6}"/>
                    </a:ext>
                  </a:extLst>
                </p14:cNvPr>
                <p14:cNvContentPartPr/>
                <p14:nvPr/>
              </p14:nvContentPartPr>
              <p14:xfrm>
                <a:off x="6354994" y="3875781"/>
                <a:ext cx="187200" cy="10404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C61420DA-23CF-9407-B7DB-92B694A4D3E6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6345994" y="3867141"/>
                  <a:ext cx="204840" cy="12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C92819B8-EB64-2846-76EF-844B947479D5}"/>
                    </a:ext>
                  </a:extLst>
                </p14:cNvPr>
                <p14:cNvContentPartPr/>
                <p14:nvPr/>
              </p14:nvContentPartPr>
              <p14:xfrm>
                <a:off x="6601954" y="3749421"/>
                <a:ext cx="173160" cy="12168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C92819B8-EB64-2846-76EF-844B947479D5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6592954" y="3740421"/>
                  <a:ext cx="190800" cy="13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0C4640FE-ECFE-98A3-8CA5-D0E7FEF29DBE}"/>
                    </a:ext>
                  </a:extLst>
                </p14:cNvPr>
                <p14:cNvContentPartPr/>
                <p14:nvPr/>
              </p14:nvContentPartPr>
              <p14:xfrm>
                <a:off x="6771874" y="3692901"/>
                <a:ext cx="50040" cy="12312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0C4640FE-ECFE-98A3-8CA5-D0E7FEF29DBE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6762874" y="3683901"/>
                  <a:ext cx="67680" cy="14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D52F57DE-E949-6217-A2C8-7192F21E694A}"/>
                    </a:ext>
                  </a:extLst>
                </p14:cNvPr>
                <p14:cNvContentPartPr/>
                <p14:nvPr/>
              </p14:nvContentPartPr>
              <p14:xfrm>
                <a:off x="6800314" y="3651141"/>
                <a:ext cx="116640" cy="11916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D52F57DE-E949-6217-A2C8-7192F21E694A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6791314" y="3642141"/>
                  <a:ext cx="134280" cy="13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B25207A0-0F2A-C599-2C53-7CA7D11431C0}"/>
                    </a:ext>
                  </a:extLst>
                </p14:cNvPr>
                <p14:cNvContentPartPr/>
                <p14:nvPr/>
              </p14:nvContentPartPr>
              <p14:xfrm>
                <a:off x="6949714" y="3708021"/>
                <a:ext cx="139680" cy="19152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B25207A0-0F2A-C599-2C53-7CA7D11431C0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6941074" y="3699381"/>
                  <a:ext cx="157320" cy="2091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58">
            <p14:nvContentPartPr>
              <p14:cNvPr id="38" name="Ink 37">
                <a:extLst>
                  <a:ext uri="{FF2B5EF4-FFF2-40B4-BE49-F238E27FC236}">
                    <a16:creationId xmlns:a16="http://schemas.microsoft.com/office/drawing/2014/main" id="{116036C7-D8F1-9302-0418-671802DA1A99}"/>
                  </a:ext>
                </a:extLst>
              </p14:cNvPr>
              <p14:cNvContentPartPr/>
              <p14:nvPr/>
            </p14:nvContentPartPr>
            <p14:xfrm>
              <a:off x="3993754" y="5051181"/>
              <a:ext cx="258480" cy="213120"/>
            </p14:xfrm>
          </p:contentPart>
        </mc:Choice>
        <mc:Fallback xmlns="">
          <p:pic>
            <p:nvPicPr>
              <p:cNvPr id="38" name="Ink 37">
                <a:extLst>
                  <a:ext uri="{FF2B5EF4-FFF2-40B4-BE49-F238E27FC236}">
                    <a16:creationId xmlns:a16="http://schemas.microsoft.com/office/drawing/2014/main" id="{116036C7-D8F1-9302-0418-671802DA1A99}"/>
                  </a:ext>
                </a:extLst>
              </p:cNvPr>
              <p:cNvPicPr/>
              <p:nvPr/>
            </p:nvPicPr>
            <p:blipFill>
              <a:blip r:embed="rId59"/>
              <a:stretch>
                <a:fillRect/>
              </a:stretch>
            </p:blipFill>
            <p:spPr>
              <a:xfrm>
                <a:off x="3985114" y="5042541"/>
                <a:ext cx="276120" cy="230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0">
            <p14:nvContentPartPr>
              <p14:cNvPr id="39" name="Ink 38">
                <a:extLst>
                  <a:ext uri="{FF2B5EF4-FFF2-40B4-BE49-F238E27FC236}">
                    <a16:creationId xmlns:a16="http://schemas.microsoft.com/office/drawing/2014/main" id="{49F2ABAB-5054-931C-17F5-05FCCF5E4DEB}"/>
                  </a:ext>
                </a:extLst>
              </p14:cNvPr>
              <p14:cNvContentPartPr/>
              <p14:nvPr/>
            </p14:nvContentPartPr>
            <p14:xfrm>
              <a:off x="4033714" y="5373381"/>
              <a:ext cx="221400" cy="221760"/>
            </p14:xfrm>
          </p:contentPart>
        </mc:Choice>
        <mc:Fallback xmlns="">
          <p:pic>
            <p:nvPicPr>
              <p:cNvPr id="39" name="Ink 38">
                <a:extLst>
                  <a:ext uri="{FF2B5EF4-FFF2-40B4-BE49-F238E27FC236}">
                    <a16:creationId xmlns:a16="http://schemas.microsoft.com/office/drawing/2014/main" id="{49F2ABAB-5054-931C-17F5-05FCCF5E4DEB}"/>
                  </a:ext>
                </a:extLst>
              </p:cNvPr>
              <p:cNvPicPr/>
              <p:nvPr/>
            </p:nvPicPr>
            <p:blipFill>
              <a:blip r:embed="rId61"/>
              <a:stretch>
                <a:fillRect/>
              </a:stretch>
            </p:blipFill>
            <p:spPr>
              <a:xfrm>
                <a:off x="4024714" y="5364381"/>
                <a:ext cx="239040" cy="239400"/>
              </a:xfrm>
              <a:prstGeom prst="rect">
                <a:avLst/>
              </a:prstGeom>
            </p:spPr>
          </p:pic>
        </mc:Fallback>
      </mc:AlternateContent>
      <p:grpSp>
        <p:nvGrpSpPr>
          <p:cNvPr id="46" name="Group 45">
            <a:extLst>
              <a:ext uri="{FF2B5EF4-FFF2-40B4-BE49-F238E27FC236}">
                <a16:creationId xmlns:a16="http://schemas.microsoft.com/office/drawing/2014/main" id="{639A2709-FCEE-ADAF-5339-045A80BB9A14}"/>
              </a:ext>
            </a:extLst>
          </p:cNvPr>
          <p:cNvGrpSpPr/>
          <p:nvPr/>
        </p:nvGrpSpPr>
        <p:grpSpPr>
          <a:xfrm>
            <a:off x="2669314" y="5808981"/>
            <a:ext cx="487440" cy="233280"/>
            <a:chOff x="2669314" y="5808981"/>
            <a:chExt cx="487440" cy="233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27DAD3EC-B89D-B024-3344-A91BF211FCDA}"/>
                    </a:ext>
                  </a:extLst>
                </p14:cNvPr>
                <p14:cNvContentPartPr/>
                <p14:nvPr/>
              </p14:nvContentPartPr>
              <p14:xfrm>
                <a:off x="2669314" y="5907261"/>
                <a:ext cx="23760" cy="13500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27DAD3EC-B89D-B024-3344-A91BF211FCDA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2660314" y="5898261"/>
                  <a:ext cx="41400" cy="15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10851126-16BF-C6A4-AB88-F715999F1B2C}"/>
                    </a:ext>
                  </a:extLst>
                </p14:cNvPr>
                <p14:cNvContentPartPr/>
                <p14:nvPr/>
              </p14:nvContentPartPr>
              <p14:xfrm>
                <a:off x="2740954" y="5917701"/>
                <a:ext cx="73440" cy="8856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10851126-16BF-C6A4-AB88-F715999F1B2C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2731954" y="5908701"/>
                  <a:ext cx="91080" cy="10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4BC6B534-8760-966B-C1CE-96AC82EDD99D}"/>
                    </a:ext>
                  </a:extLst>
                </p14:cNvPr>
                <p14:cNvContentPartPr/>
                <p14:nvPr/>
              </p14:nvContentPartPr>
              <p14:xfrm>
                <a:off x="2860474" y="5876301"/>
                <a:ext cx="71640" cy="9756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4BC6B534-8760-966B-C1CE-96AC82EDD99D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2851834" y="5867661"/>
                  <a:ext cx="89280" cy="11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23171020-F482-608D-C928-E941357D4E39}"/>
                    </a:ext>
                  </a:extLst>
                </p14:cNvPr>
                <p14:cNvContentPartPr/>
                <p14:nvPr/>
              </p14:nvContentPartPr>
              <p14:xfrm>
                <a:off x="3052714" y="5808981"/>
                <a:ext cx="12600" cy="17820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23171020-F482-608D-C928-E941357D4E39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3044074" y="5800341"/>
                  <a:ext cx="30240" cy="19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FDE8EF96-C62E-2521-6AFD-D4D28AE444BE}"/>
                    </a:ext>
                  </a:extLst>
                </p14:cNvPr>
                <p14:cNvContentPartPr/>
                <p14:nvPr/>
              </p14:nvContentPartPr>
              <p14:xfrm>
                <a:off x="2983234" y="5820861"/>
                <a:ext cx="6480" cy="432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FDE8EF96-C62E-2521-6AFD-D4D28AE444BE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2974594" y="5812221"/>
                  <a:ext cx="24120" cy="2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927A8409-D9D6-7B97-0BCF-BA3CC7733985}"/>
                    </a:ext>
                  </a:extLst>
                </p14:cNvPr>
                <p14:cNvContentPartPr/>
                <p14:nvPr/>
              </p14:nvContentPartPr>
              <p14:xfrm>
                <a:off x="3143794" y="5969181"/>
                <a:ext cx="12960" cy="756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927A8409-D9D6-7B97-0BCF-BA3CC7733985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3134794" y="5960181"/>
                  <a:ext cx="30600" cy="252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74">
            <p14:nvContentPartPr>
              <p14:cNvPr id="47" name="Ink 46">
                <a:extLst>
                  <a:ext uri="{FF2B5EF4-FFF2-40B4-BE49-F238E27FC236}">
                    <a16:creationId xmlns:a16="http://schemas.microsoft.com/office/drawing/2014/main" id="{3A894165-FB5C-BDB9-8663-9394DC0FFFA6}"/>
                  </a:ext>
                </a:extLst>
              </p14:cNvPr>
              <p14:cNvContentPartPr/>
              <p14:nvPr/>
            </p14:nvContentPartPr>
            <p14:xfrm>
              <a:off x="4151434" y="5802141"/>
              <a:ext cx="286200" cy="189720"/>
            </p14:xfrm>
          </p:contentPart>
        </mc:Choice>
        <mc:Fallback xmlns="">
          <p:pic>
            <p:nvPicPr>
              <p:cNvPr id="47" name="Ink 46">
                <a:extLst>
                  <a:ext uri="{FF2B5EF4-FFF2-40B4-BE49-F238E27FC236}">
                    <a16:creationId xmlns:a16="http://schemas.microsoft.com/office/drawing/2014/main" id="{3A894165-FB5C-BDB9-8663-9394DC0FFFA6}"/>
                  </a:ext>
                </a:extLst>
              </p:cNvPr>
              <p:cNvPicPr/>
              <p:nvPr/>
            </p:nvPicPr>
            <p:blipFill>
              <a:blip r:embed="rId75"/>
              <a:stretch>
                <a:fillRect/>
              </a:stretch>
            </p:blipFill>
            <p:spPr>
              <a:xfrm>
                <a:off x="4142434" y="5793141"/>
                <a:ext cx="303840" cy="20736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8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8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1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B1FB09F2-42D8-4D7B-A1FD-DEE12308B932}"/>
              </a:ext>
            </a:extLst>
          </p:cNvPr>
          <p:cNvGrpSpPr/>
          <p:nvPr/>
        </p:nvGrpSpPr>
        <p:grpSpPr>
          <a:xfrm>
            <a:off x="3886201" y="2761835"/>
            <a:ext cx="6473825" cy="2039484"/>
            <a:chOff x="990600" y="1013017"/>
            <a:chExt cx="6473825" cy="2039484"/>
          </a:xfrm>
        </p:grpSpPr>
        <p:pic>
          <p:nvPicPr>
            <p:cNvPr id="114690" name="Picture 2" descr="Figure 4-07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990600" y="1013017"/>
              <a:ext cx="6473825" cy="20394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" name="TextBox 1"/>
            <p:cNvSpPr txBox="1"/>
            <p:nvPr/>
          </p:nvSpPr>
          <p:spPr>
            <a:xfrm>
              <a:off x="2286001" y="1106269"/>
              <a:ext cx="1524000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b="1" dirty="0"/>
                <a:t>Exposure to High Heat</a:t>
              </a: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5012372" y="1072530"/>
              <a:ext cx="1144588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b="1" dirty="0"/>
                <a:t>Removal of Heat</a:t>
              </a: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65271CCA-6A1E-4243-8A7C-0C97CE09D4AC}"/>
              </a:ext>
            </a:extLst>
          </p:cNvPr>
          <p:cNvSpPr txBox="1"/>
          <p:nvPr/>
        </p:nvSpPr>
        <p:spPr>
          <a:xfrm>
            <a:off x="1981201" y="2414092"/>
            <a:ext cx="24362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Protein Denaturation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8A33958-E3ED-4ACD-A3D3-40271F054D4A}"/>
              </a:ext>
            </a:extLst>
          </p:cNvPr>
          <p:cNvSpPr txBox="1"/>
          <p:nvPr/>
        </p:nvSpPr>
        <p:spPr>
          <a:xfrm>
            <a:off x="1905000" y="4996634"/>
            <a:ext cx="61279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Often, unfolded protein aggregate, which prevents refolding.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29A64D6-2ADE-4360-B555-641372EF5A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6056" y="5039894"/>
            <a:ext cx="1849106" cy="138504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EF3D702-E4C8-4FDB-8986-8414488B8526}"/>
              </a:ext>
            </a:extLst>
          </p:cNvPr>
          <p:cNvSpPr txBox="1"/>
          <p:nvPr/>
        </p:nvSpPr>
        <p:spPr>
          <a:xfrm>
            <a:off x="4578443" y="-30052"/>
            <a:ext cx="4093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+mj-lt"/>
              </a:rPr>
              <a:t>Protein Stability</a:t>
            </a:r>
            <a:endParaRPr lang="en-US" sz="2400" dirty="0">
              <a:latin typeface="+mj-lt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9D8044E-BBDE-42A7-A549-79E40570B02C}"/>
              </a:ext>
            </a:extLst>
          </p:cNvPr>
          <p:cNvGrpSpPr/>
          <p:nvPr/>
        </p:nvGrpSpPr>
        <p:grpSpPr>
          <a:xfrm>
            <a:off x="2955291" y="745378"/>
            <a:ext cx="6660663" cy="1986551"/>
            <a:chOff x="1441878" y="379631"/>
            <a:chExt cx="6660663" cy="1986551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42E2DD9-864C-4457-A672-A9B956F2A06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810000" y="379631"/>
              <a:ext cx="2379662" cy="1586441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344B58E-E1F9-4A82-AF53-E6774F816581}"/>
                </a:ext>
              </a:extLst>
            </p:cNvPr>
            <p:cNvSpPr txBox="1"/>
            <p:nvPr/>
          </p:nvSpPr>
          <p:spPr>
            <a:xfrm>
              <a:off x="3861240" y="1958222"/>
              <a:ext cx="85786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Native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486B686-B72A-45BA-959C-06B88ED882BE}"/>
                </a:ext>
              </a:extLst>
            </p:cNvPr>
            <p:cNvSpPr txBox="1"/>
            <p:nvPr/>
          </p:nvSpPr>
          <p:spPr>
            <a:xfrm>
              <a:off x="5257800" y="1966072"/>
              <a:ext cx="114762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Unfolded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C2F159F-8635-4B1E-A5AD-60FD174A58A0}"/>
                </a:ext>
              </a:extLst>
            </p:cNvPr>
            <p:cNvSpPr txBox="1"/>
            <p:nvPr/>
          </p:nvSpPr>
          <p:spPr>
            <a:xfrm>
              <a:off x="1441878" y="771921"/>
              <a:ext cx="2174954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H-bonds</a:t>
              </a:r>
            </a:p>
            <a:p>
              <a:r>
                <a:rPr lang="en-US" sz="2000" dirty="0"/>
                <a:t>van der Waals</a:t>
              </a:r>
            </a:p>
            <a:p>
              <a:r>
                <a:rPr lang="en-US" sz="2000" dirty="0"/>
                <a:t>Hydrophobic effect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6890326-485B-4296-9050-A9B3F2F155EC}"/>
                </a:ext>
              </a:extLst>
            </p:cNvPr>
            <p:cNvSpPr txBox="1"/>
            <p:nvPr/>
          </p:nvSpPr>
          <p:spPr>
            <a:xfrm>
              <a:off x="6403358" y="913616"/>
              <a:ext cx="169918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Chain disorder</a:t>
              </a:r>
            </a:p>
          </p:txBody>
        </p:sp>
      </p:grp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4B696A3-C9F5-B34F-E282-E0F9C98593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CC3D7-EE2A-4A12-8763-DA5428E68B22}" type="datetime1">
              <a:rPr lang="en-US" smtClean="0"/>
              <a:t>8/20/2023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C82B19B-2911-61AD-4D86-0BE2A5F575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 &amp; D - Lec 2 - Fall 2023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B3993741-E080-E247-B97F-C699BE4611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6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AD08665A-DEE0-0E8F-9B56-CDAC3E9C3D39}"/>
                  </a:ext>
                </a:extLst>
              </p14:cNvPr>
              <p14:cNvContentPartPr/>
              <p14:nvPr/>
            </p14:nvContentPartPr>
            <p14:xfrm>
              <a:off x="2829514" y="1262901"/>
              <a:ext cx="173880" cy="16200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AD08665A-DEE0-0E8F-9B56-CDAC3E9C3D39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820874" y="1254261"/>
                <a:ext cx="191520" cy="179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0EDA460C-A44D-C774-781C-C0472BD7FF7B}"/>
                  </a:ext>
                </a:extLst>
              </p14:cNvPr>
              <p14:cNvContentPartPr/>
              <p14:nvPr/>
            </p14:nvContentPartPr>
            <p14:xfrm>
              <a:off x="2890354" y="1617141"/>
              <a:ext cx="156960" cy="162720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0EDA460C-A44D-C774-781C-C0472BD7FF7B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881714" y="1608501"/>
                <a:ext cx="174600" cy="180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4DF9B4C4-1973-8E96-7E61-836C0F0E1E8D}"/>
                  </a:ext>
                </a:extLst>
              </p14:cNvPr>
              <p14:cNvContentPartPr/>
              <p14:nvPr/>
            </p14:nvContentPartPr>
            <p14:xfrm>
              <a:off x="2821594" y="1883541"/>
              <a:ext cx="209520" cy="124200"/>
            </p14:xfrm>
          </p:contentPart>
        </mc:Choice>
        <mc:Fallback xmlns=""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4DF9B4C4-1973-8E96-7E61-836C0F0E1E8D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2812954" y="1874541"/>
                <a:ext cx="227160" cy="141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21" name="Ink 20">
                <a:extLst>
                  <a:ext uri="{FF2B5EF4-FFF2-40B4-BE49-F238E27FC236}">
                    <a16:creationId xmlns:a16="http://schemas.microsoft.com/office/drawing/2014/main" id="{8A74B991-2CDA-DA87-DC9C-6C3494FC1E53}"/>
                  </a:ext>
                </a:extLst>
              </p14:cNvPr>
              <p14:cNvContentPartPr/>
              <p14:nvPr/>
            </p14:nvContentPartPr>
            <p14:xfrm>
              <a:off x="5435554" y="2325621"/>
              <a:ext cx="721800" cy="456480"/>
            </p14:xfrm>
          </p:contentPart>
        </mc:Choice>
        <mc:Fallback xmlns=""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id="{8A74B991-2CDA-DA87-DC9C-6C3494FC1E53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5426554" y="2316981"/>
                <a:ext cx="739440" cy="47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22" name="Ink 21">
                <a:extLst>
                  <a:ext uri="{FF2B5EF4-FFF2-40B4-BE49-F238E27FC236}">
                    <a16:creationId xmlns:a16="http://schemas.microsoft.com/office/drawing/2014/main" id="{AB8159E9-0CA9-BC82-F71E-154AF9031DF9}"/>
                  </a:ext>
                </a:extLst>
              </p14:cNvPr>
              <p14:cNvContentPartPr/>
              <p14:nvPr/>
            </p14:nvContentPartPr>
            <p14:xfrm>
              <a:off x="8080474" y="1661421"/>
              <a:ext cx="1292760" cy="35280"/>
            </p14:xfrm>
          </p:contentPart>
        </mc:Choice>
        <mc:Fallback xmlns="">
          <p:pic>
            <p:nvPicPr>
              <p:cNvPr id="22" name="Ink 21">
                <a:extLst>
                  <a:ext uri="{FF2B5EF4-FFF2-40B4-BE49-F238E27FC236}">
                    <a16:creationId xmlns:a16="http://schemas.microsoft.com/office/drawing/2014/main" id="{AB8159E9-0CA9-BC82-F71E-154AF9031DF9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8071834" y="1652781"/>
                <a:ext cx="1310400" cy="52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E5892319-1118-300C-B0A8-2045721E1A25}"/>
                  </a:ext>
                </a:extLst>
              </p14:cNvPr>
              <p14:cNvContentPartPr/>
              <p14:nvPr/>
            </p14:nvContentPartPr>
            <p14:xfrm>
              <a:off x="6852514" y="2333901"/>
              <a:ext cx="974520" cy="367920"/>
            </p14:xfrm>
          </p:contentPart>
        </mc:Choice>
        <mc:Fallback xmlns=""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E5892319-1118-300C-B0A8-2045721E1A25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6843874" y="2324901"/>
                <a:ext cx="992160" cy="385560"/>
              </a:xfrm>
              <a:prstGeom prst="rect">
                <a:avLst/>
              </a:prstGeom>
            </p:spPr>
          </p:pic>
        </mc:Fallback>
      </mc:AlternateContent>
      <p:grpSp>
        <p:nvGrpSpPr>
          <p:cNvPr id="29" name="Group 28">
            <a:extLst>
              <a:ext uri="{FF2B5EF4-FFF2-40B4-BE49-F238E27FC236}">
                <a16:creationId xmlns:a16="http://schemas.microsoft.com/office/drawing/2014/main" id="{FE7BCFCA-5373-C1D7-1860-740A6B0397EE}"/>
              </a:ext>
            </a:extLst>
          </p:cNvPr>
          <p:cNvGrpSpPr/>
          <p:nvPr/>
        </p:nvGrpSpPr>
        <p:grpSpPr>
          <a:xfrm>
            <a:off x="3091234" y="3237861"/>
            <a:ext cx="626040" cy="367200"/>
            <a:chOff x="3091234" y="3237861"/>
            <a:chExt cx="626040" cy="3672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38E51B1B-3E2F-7A62-28A9-5068E727AB9E}"/>
                    </a:ext>
                  </a:extLst>
                </p14:cNvPr>
                <p14:cNvContentPartPr/>
                <p14:nvPr/>
              </p14:nvContentPartPr>
              <p14:xfrm>
                <a:off x="3156034" y="3412461"/>
                <a:ext cx="37800" cy="19260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38E51B1B-3E2F-7A62-28A9-5068E727AB9E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3147394" y="3403821"/>
                  <a:ext cx="55440" cy="21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F21EB225-9F56-B195-F13E-BB459268224D}"/>
                    </a:ext>
                  </a:extLst>
                </p14:cNvPr>
                <p14:cNvContentPartPr/>
                <p14:nvPr/>
              </p14:nvContentPartPr>
              <p14:xfrm>
                <a:off x="3091234" y="3343701"/>
                <a:ext cx="169920" cy="14904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F21EB225-9F56-B195-F13E-BB459268224D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3082234" y="3334701"/>
                  <a:ext cx="187560" cy="16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134BB63D-B348-57F6-ED0F-12F48C4EC68D}"/>
                    </a:ext>
                  </a:extLst>
                </p14:cNvPr>
                <p14:cNvContentPartPr/>
                <p14:nvPr/>
              </p14:nvContentPartPr>
              <p14:xfrm>
                <a:off x="3165754" y="3486621"/>
                <a:ext cx="100440" cy="7884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134BB63D-B348-57F6-ED0F-12F48C4EC68D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3157114" y="3477621"/>
                  <a:ext cx="118080" cy="9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4C4F0B7F-4F0D-976A-E341-5E663613AD61}"/>
                    </a:ext>
                  </a:extLst>
                </p14:cNvPr>
                <p14:cNvContentPartPr/>
                <p14:nvPr/>
              </p14:nvContentPartPr>
              <p14:xfrm>
                <a:off x="3337834" y="3298701"/>
                <a:ext cx="165600" cy="22536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4C4F0B7F-4F0D-976A-E341-5E663613AD61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3329194" y="3290061"/>
                  <a:ext cx="183240" cy="24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93E288F3-3857-9A55-AB7B-A7F863C1C3E3}"/>
                    </a:ext>
                  </a:extLst>
                </p14:cNvPr>
                <p14:cNvContentPartPr/>
                <p14:nvPr/>
              </p14:nvContentPartPr>
              <p14:xfrm>
                <a:off x="3528634" y="3237861"/>
                <a:ext cx="188640" cy="19512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93E288F3-3857-9A55-AB7B-A7F863C1C3E3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3519634" y="3228861"/>
                  <a:ext cx="206280" cy="2127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AA2F85C6-05BF-BD28-27FB-9C2BF4A6790C}"/>
              </a:ext>
            </a:extLst>
          </p:cNvPr>
          <p:cNvGrpSpPr/>
          <p:nvPr/>
        </p:nvGrpSpPr>
        <p:grpSpPr>
          <a:xfrm>
            <a:off x="7935394" y="3764181"/>
            <a:ext cx="707760" cy="413640"/>
            <a:chOff x="7935394" y="3764181"/>
            <a:chExt cx="707760" cy="413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CAD58837-CB9C-0453-4ADB-5A4E71C86CBF}"/>
                    </a:ext>
                  </a:extLst>
                </p14:cNvPr>
                <p14:cNvContentPartPr/>
                <p14:nvPr/>
              </p14:nvContentPartPr>
              <p14:xfrm>
                <a:off x="7935394" y="3812061"/>
                <a:ext cx="470160" cy="36576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CAD58837-CB9C-0453-4ADB-5A4E71C86CBF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7926394" y="3803061"/>
                  <a:ext cx="487800" cy="38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605B3D2C-DF93-88FE-7BFC-B9D661A7E596}"/>
                    </a:ext>
                  </a:extLst>
                </p14:cNvPr>
                <p14:cNvContentPartPr/>
                <p14:nvPr/>
              </p14:nvContentPartPr>
              <p14:xfrm>
                <a:off x="8400514" y="3793341"/>
                <a:ext cx="87840" cy="16416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605B3D2C-DF93-88FE-7BFC-B9D661A7E596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8391514" y="3784701"/>
                  <a:ext cx="105480" cy="18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7CE7A827-2479-226A-A714-BA0FF2E67716}"/>
                    </a:ext>
                  </a:extLst>
                </p14:cNvPr>
                <p14:cNvContentPartPr/>
                <p14:nvPr/>
              </p14:nvContentPartPr>
              <p14:xfrm>
                <a:off x="8494474" y="3764181"/>
                <a:ext cx="148680" cy="17388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7CE7A827-2479-226A-A714-BA0FF2E67716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8485834" y="3755541"/>
                  <a:ext cx="166320" cy="1915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4">
            <p14:nvContentPartPr>
              <p14:cNvPr id="34" name="Ink 33">
                <a:extLst>
                  <a:ext uri="{FF2B5EF4-FFF2-40B4-BE49-F238E27FC236}">
                    <a16:creationId xmlns:a16="http://schemas.microsoft.com/office/drawing/2014/main" id="{5E1E0ED2-A4CF-B705-E889-07316B75B9E3}"/>
                  </a:ext>
                </a:extLst>
              </p14:cNvPr>
              <p14:cNvContentPartPr/>
              <p14:nvPr/>
            </p14:nvContentPartPr>
            <p14:xfrm>
              <a:off x="5178154" y="3052821"/>
              <a:ext cx="1164600" cy="554400"/>
            </p14:xfrm>
          </p:contentPart>
        </mc:Choice>
        <mc:Fallback xmlns="">
          <p:pic>
            <p:nvPicPr>
              <p:cNvPr id="34" name="Ink 33">
                <a:extLst>
                  <a:ext uri="{FF2B5EF4-FFF2-40B4-BE49-F238E27FC236}">
                    <a16:creationId xmlns:a16="http://schemas.microsoft.com/office/drawing/2014/main" id="{5E1E0ED2-A4CF-B705-E889-07316B75B9E3}"/>
                  </a:ext>
                </a:extLst>
              </p:cNvPr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5169154" y="3044181"/>
                <a:ext cx="1182240" cy="572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6">
            <p14:nvContentPartPr>
              <p14:cNvPr id="35" name="Ink 34">
                <a:extLst>
                  <a:ext uri="{FF2B5EF4-FFF2-40B4-BE49-F238E27FC236}">
                    <a16:creationId xmlns:a16="http://schemas.microsoft.com/office/drawing/2014/main" id="{0C59B1E4-C51C-8340-0233-9934F939688E}"/>
                  </a:ext>
                </a:extLst>
              </p14:cNvPr>
              <p14:cNvContentPartPr/>
              <p14:nvPr/>
            </p14:nvContentPartPr>
            <p14:xfrm>
              <a:off x="8220154" y="3128421"/>
              <a:ext cx="532080" cy="391680"/>
            </p14:xfrm>
          </p:contentPart>
        </mc:Choice>
        <mc:Fallback xmlns="">
          <p:pic>
            <p:nvPicPr>
              <p:cNvPr id="35" name="Ink 34">
                <a:extLst>
                  <a:ext uri="{FF2B5EF4-FFF2-40B4-BE49-F238E27FC236}">
                    <a16:creationId xmlns:a16="http://schemas.microsoft.com/office/drawing/2014/main" id="{0C59B1E4-C51C-8340-0233-9934F939688E}"/>
                  </a:ext>
                </a:extLst>
              </p:cNvPr>
              <p:cNvPicPr/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8211514" y="3119781"/>
                <a:ext cx="549720" cy="409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8">
            <p14:nvContentPartPr>
              <p14:cNvPr id="36" name="Ink 35">
                <a:extLst>
                  <a:ext uri="{FF2B5EF4-FFF2-40B4-BE49-F238E27FC236}">
                    <a16:creationId xmlns:a16="http://schemas.microsoft.com/office/drawing/2014/main" id="{4A8B36DB-DA5F-BA9D-053A-CA9A0334F140}"/>
                  </a:ext>
                </a:extLst>
              </p14:cNvPr>
              <p14:cNvContentPartPr/>
              <p14:nvPr/>
            </p14:nvContentPartPr>
            <p14:xfrm>
              <a:off x="6817594" y="4149381"/>
              <a:ext cx="898200" cy="637560"/>
            </p14:xfrm>
          </p:contentPart>
        </mc:Choice>
        <mc:Fallback xmlns="">
          <p:pic>
            <p:nvPicPr>
              <p:cNvPr id="36" name="Ink 35">
                <a:extLst>
                  <a:ext uri="{FF2B5EF4-FFF2-40B4-BE49-F238E27FC236}">
                    <a16:creationId xmlns:a16="http://schemas.microsoft.com/office/drawing/2014/main" id="{4A8B36DB-DA5F-BA9D-053A-CA9A0334F140}"/>
                  </a:ext>
                </a:extLst>
              </p:cNvPr>
              <p:cNvPicPr/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6808594" y="4140741"/>
                <a:ext cx="915840" cy="655200"/>
              </a:xfrm>
              <a:prstGeom prst="rect">
                <a:avLst/>
              </a:prstGeom>
            </p:spPr>
          </p:pic>
        </mc:Fallback>
      </mc:AlternateContent>
      <p:grpSp>
        <p:nvGrpSpPr>
          <p:cNvPr id="53" name="Group 52">
            <a:extLst>
              <a:ext uri="{FF2B5EF4-FFF2-40B4-BE49-F238E27FC236}">
                <a16:creationId xmlns:a16="http://schemas.microsoft.com/office/drawing/2014/main" id="{47CE1DF7-6EF8-0943-12B7-E16C73849A05}"/>
              </a:ext>
            </a:extLst>
          </p:cNvPr>
          <p:cNvGrpSpPr/>
          <p:nvPr/>
        </p:nvGrpSpPr>
        <p:grpSpPr>
          <a:xfrm>
            <a:off x="6472714" y="5380581"/>
            <a:ext cx="1943280" cy="1068480"/>
            <a:chOff x="6472714" y="5380581"/>
            <a:chExt cx="1943280" cy="10684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EA95E313-96FD-F332-0C1B-0B8BAFFDB5B2}"/>
                    </a:ext>
                  </a:extLst>
                </p14:cNvPr>
                <p14:cNvContentPartPr/>
                <p14:nvPr/>
              </p14:nvContentPartPr>
              <p14:xfrm>
                <a:off x="7586914" y="5794221"/>
                <a:ext cx="772920" cy="27288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EA95E313-96FD-F332-0C1B-0B8BAFFDB5B2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7577914" y="5785581"/>
                  <a:ext cx="790560" cy="29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0EAC6196-66B3-3CD6-EE84-18437BEE3EE3}"/>
                    </a:ext>
                  </a:extLst>
                </p14:cNvPr>
                <p14:cNvContentPartPr/>
                <p14:nvPr/>
              </p14:nvContentPartPr>
              <p14:xfrm>
                <a:off x="8261914" y="5742381"/>
                <a:ext cx="154080" cy="16056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0EAC6196-66B3-3CD6-EE84-18437BEE3EE3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8252914" y="5733381"/>
                  <a:ext cx="171720" cy="17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7F746C4B-80E3-4FB6-A22E-54232C486A8C}"/>
                    </a:ext>
                  </a:extLst>
                </p14:cNvPr>
                <p14:cNvContentPartPr/>
                <p14:nvPr/>
              </p14:nvContentPartPr>
              <p14:xfrm>
                <a:off x="8308714" y="5771901"/>
                <a:ext cx="15480" cy="9144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7F746C4B-80E3-4FB6-A22E-54232C486A8C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8300074" y="5762901"/>
                  <a:ext cx="33120" cy="10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D87B198F-8061-98B7-BAC4-143FD69C4724}"/>
                    </a:ext>
                  </a:extLst>
                </p14:cNvPr>
                <p14:cNvContentPartPr/>
                <p14:nvPr/>
              </p14:nvContentPartPr>
              <p14:xfrm>
                <a:off x="6472714" y="5957301"/>
                <a:ext cx="270360" cy="34020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D87B198F-8061-98B7-BAC4-143FD69C4724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6464074" y="5948661"/>
                  <a:ext cx="288000" cy="35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04650D6B-E012-997E-AF74-A1A711C85191}"/>
                    </a:ext>
                  </a:extLst>
                </p14:cNvPr>
                <p14:cNvContentPartPr/>
                <p14:nvPr/>
              </p14:nvContentPartPr>
              <p14:xfrm>
                <a:off x="6738754" y="5712861"/>
                <a:ext cx="377640" cy="39996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04650D6B-E012-997E-AF74-A1A711C85191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6730114" y="5703861"/>
                  <a:ext cx="395280" cy="41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009BEB64-0425-4679-44D0-616751411BC1}"/>
                    </a:ext>
                  </a:extLst>
                </p14:cNvPr>
                <p14:cNvContentPartPr/>
                <p14:nvPr/>
              </p14:nvContentPartPr>
              <p14:xfrm>
                <a:off x="7012354" y="5792061"/>
                <a:ext cx="116640" cy="10332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009BEB64-0425-4679-44D0-616751411BC1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7003714" y="5783421"/>
                  <a:ext cx="134280" cy="12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43F4B337-671A-CE8D-8DC3-E941BB26BEAF}"/>
                    </a:ext>
                  </a:extLst>
                </p14:cNvPr>
                <p14:cNvContentPartPr/>
                <p14:nvPr/>
              </p14:nvContentPartPr>
              <p14:xfrm>
                <a:off x="7132234" y="5686221"/>
                <a:ext cx="271440" cy="16236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43F4B337-671A-CE8D-8DC3-E941BB26BEAF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7123594" y="5677581"/>
                  <a:ext cx="289080" cy="18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D6AA959D-58D8-85AF-56E0-0D9E36702FA5}"/>
                    </a:ext>
                  </a:extLst>
                </p14:cNvPr>
                <p14:cNvContentPartPr/>
                <p14:nvPr/>
              </p14:nvContentPartPr>
              <p14:xfrm>
                <a:off x="6978514" y="6224781"/>
                <a:ext cx="212040" cy="22428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D6AA959D-58D8-85AF-56E0-0D9E36702FA5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6969874" y="6216141"/>
                  <a:ext cx="229680" cy="24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35D42B30-3F7E-BEDB-3A43-E2EACBE600F1}"/>
                    </a:ext>
                  </a:extLst>
                </p14:cNvPr>
                <p14:cNvContentPartPr/>
                <p14:nvPr/>
              </p14:nvContentPartPr>
              <p14:xfrm>
                <a:off x="7198834" y="6139821"/>
                <a:ext cx="109440" cy="12816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35D42B30-3F7E-BEDB-3A43-E2EACBE600F1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7190194" y="6131181"/>
                  <a:ext cx="127080" cy="14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969970F7-D34D-C280-D1E7-4982EC0148D9}"/>
                    </a:ext>
                  </a:extLst>
                </p14:cNvPr>
                <p14:cNvContentPartPr/>
                <p14:nvPr/>
              </p14:nvContentPartPr>
              <p14:xfrm>
                <a:off x="7551274" y="5828781"/>
                <a:ext cx="61560" cy="22140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969970F7-D34D-C280-D1E7-4982EC0148D9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7542634" y="5819781"/>
                  <a:ext cx="79200" cy="23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75CF9C1D-DD18-C087-0584-874C4831F14A}"/>
                    </a:ext>
                  </a:extLst>
                </p14:cNvPr>
                <p14:cNvContentPartPr/>
                <p14:nvPr/>
              </p14:nvContentPartPr>
              <p14:xfrm>
                <a:off x="7649914" y="5690901"/>
                <a:ext cx="172440" cy="15768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75CF9C1D-DD18-C087-0584-874C4831F14A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7640914" y="5682261"/>
                  <a:ext cx="190080" cy="17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813A7060-C98D-7874-43E0-0B38A7652EAE}"/>
                    </a:ext>
                  </a:extLst>
                </p14:cNvPr>
                <p14:cNvContentPartPr/>
                <p14:nvPr/>
              </p14:nvContentPartPr>
              <p14:xfrm>
                <a:off x="7761154" y="5560581"/>
                <a:ext cx="90000" cy="14688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813A7060-C98D-7874-43E0-0B38A7652EAE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7752514" y="5551581"/>
                  <a:ext cx="107640" cy="16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50" name="Ink 49">
                  <a:extLst>
                    <a:ext uri="{FF2B5EF4-FFF2-40B4-BE49-F238E27FC236}">
                      <a16:creationId xmlns:a16="http://schemas.microsoft.com/office/drawing/2014/main" id="{1D1F083A-49DD-60A5-E2E5-49817E812E69}"/>
                    </a:ext>
                  </a:extLst>
                </p14:cNvPr>
                <p14:cNvContentPartPr/>
                <p14:nvPr/>
              </p14:nvContentPartPr>
              <p14:xfrm>
                <a:off x="7767274" y="5561661"/>
                <a:ext cx="102600" cy="62640"/>
              </p14:xfrm>
            </p:contentPart>
          </mc:Choice>
          <mc:Fallback xmlns="">
            <p:pic>
              <p:nvPicPr>
                <p:cNvPr id="50" name="Ink 49">
                  <a:extLst>
                    <a:ext uri="{FF2B5EF4-FFF2-40B4-BE49-F238E27FC236}">
                      <a16:creationId xmlns:a16="http://schemas.microsoft.com/office/drawing/2014/main" id="{1D1F083A-49DD-60A5-E2E5-49817E812E69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7758634" y="5552661"/>
                  <a:ext cx="120240" cy="8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2D3E8DE1-B2C8-793D-C4FE-82D2A6F87F00}"/>
                    </a:ext>
                  </a:extLst>
                </p14:cNvPr>
                <p14:cNvContentPartPr/>
                <p14:nvPr/>
              </p14:nvContentPartPr>
              <p14:xfrm>
                <a:off x="7880314" y="5422701"/>
                <a:ext cx="124200" cy="17856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2D3E8DE1-B2C8-793D-C4FE-82D2A6F87F00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7871674" y="5413701"/>
                  <a:ext cx="141840" cy="19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DDEFB0CD-87AB-7585-B3E0-990EBB03A6B9}"/>
                    </a:ext>
                  </a:extLst>
                </p14:cNvPr>
                <p14:cNvContentPartPr/>
                <p14:nvPr/>
              </p14:nvContentPartPr>
              <p14:xfrm>
                <a:off x="7985074" y="5380581"/>
                <a:ext cx="285120" cy="11916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DDEFB0CD-87AB-7585-B3E0-990EBB03A6B9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7976074" y="5371941"/>
                  <a:ext cx="302760" cy="136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14689" name="Group 114688">
            <a:extLst>
              <a:ext uri="{FF2B5EF4-FFF2-40B4-BE49-F238E27FC236}">
                <a16:creationId xmlns:a16="http://schemas.microsoft.com/office/drawing/2014/main" id="{70361053-18F4-A092-51D2-D0CCF5845686}"/>
              </a:ext>
            </a:extLst>
          </p:cNvPr>
          <p:cNvGrpSpPr/>
          <p:nvPr/>
        </p:nvGrpSpPr>
        <p:grpSpPr>
          <a:xfrm>
            <a:off x="7971394" y="1216461"/>
            <a:ext cx="1644120" cy="472320"/>
            <a:chOff x="7971394" y="1216461"/>
            <a:chExt cx="1644120" cy="472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63" name="Ink 62">
                  <a:extLst>
                    <a:ext uri="{FF2B5EF4-FFF2-40B4-BE49-F238E27FC236}">
                      <a16:creationId xmlns:a16="http://schemas.microsoft.com/office/drawing/2014/main" id="{3476D25C-ECE9-E3D4-1DC9-D2B40FAD63A5}"/>
                    </a:ext>
                  </a:extLst>
                </p14:cNvPr>
                <p14:cNvContentPartPr/>
                <p14:nvPr/>
              </p14:nvContentPartPr>
              <p14:xfrm>
                <a:off x="7971394" y="1216461"/>
                <a:ext cx="1644120" cy="472320"/>
              </p14:xfrm>
            </p:contentPart>
          </mc:Choice>
          <mc:Fallback xmlns="">
            <p:pic>
              <p:nvPicPr>
                <p:cNvPr id="63" name="Ink 62">
                  <a:extLst>
                    <a:ext uri="{FF2B5EF4-FFF2-40B4-BE49-F238E27FC236}">
                      <a16:creationId xmlns:a16="http://schemas.microsoft.com/office/drawing/2014/main" id="{3476D25C-ECE9-E3D4-1DC9-D2B40FAD63A5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7962394" y="1207821"/>
                  <a:ext cx="1661760" cy="48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114688" name="Ink 114687">
                  <a:extLst>
                    <a:ext uri="{FF2B5EF4-FFF2-40B4-BE49-F238E27FC236}">
                      <a16:creationId xmlns:a16="http://schemas.microsoft.com/office/drawing/2014/main" id="{70957EAD-C490-2784-2C49-A6AF65BB8FF0}"/>
                    </a:ext>
                  </a:extLst>
                </p14:cNvPr>
                <p14:cNvContentPartPr/>
                <p14:nvPr/>
              </p14:nvContentPartPr>
              <p14:xfrm>
                <a:off x="9095314" y="1643781"/>
                <a:ext cx="10080" cy="5400"/>
              </p14:xfrm>
            </p:contentPart>
          </mc:Choice>
          <mc:Fallback xmlns="">
            <p:pic>
              <p:nvPicPr>
                <p:cNvPr id="114688" name="Ink 114687">
                  <a:extLst>
                    <a:ext uri="{FF2B5EF4-FFF2-40B4-BE49-F238E27FC236}">
                      <a16:creationId xmlns:a16="http://schemas.microsoft.com/office/drawing/2014/main" id="{70957EAD-C490-2784-2C49-A6AF65BB8FF0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9086674" y="1635141"/>
                  <a:ext cx="27720" cy="230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74">
            <p14:nvContentPartPr>
              <p14:cNvPr id="114691" name="Ink 114690">
                <a:extLst>
                  <a:ext uri="{FF2B5EF4-FFF2-40B4-BE49-F238E27FC236}">
                    <a16:creationId xmlns:a16="http://schemas.microsoft.com/office/drawing/2014/main" id="{89320B63-DB86-4A4D-2479-9506B317D4E6}"/>
                  </a:ext>
                </a:extLst>
              </p14:cNvPr>
              <p14:cNvContentPartPr/>
              <p14:nvPr/>
            </p14:nvContentPartPr>
            <p14:xfrm>
              <a:off x="5453914" y="2315901"/>
              <a:ext cx="790200" cy="432720"/>
            </p14:xfrm>
          </p:contentPart>
        </mc:Choice>
        <mc:Fallback xmlns="">
          <p:pic>
            <p:nvPicPr>
              <p:cNvPr id="114691" name="Ink 114690">
                <a:extLst>
                  <a:ext uri="{FF2B5EF4-FFF2-40B4-BE49-F238E27FC236}">
                    <a16:creationId xmlns:a16="http://schemas.microsoft.com/office/drawing/2014/main" id="{89320B63-DB86-4A4D-2479-9506B317D4E6}"/>
                  </a:ext>
                </a:extLst>
              </p:cNvPr>
              <p:cNvPicPr/>
              <p:nvPr/>
            </p:nvPicPr>
            <p:blipFill>
              <a:blip r:embed="rId75"/>
              <a:stretch>
                <a:fillRect/>
              </a:stretch>
            </p:blipFill>
            <p:spPr>
              <a:xfrm>
                <a:off x="5444914" y="2306901"/>
                <a:ext cx="807840" cy="450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6">
            <p14:nvContentPartPr>
              <p14:cNvPr id="114692" name="Ink 114691">
                <a:extLst>
                  <a:ext uri="{FF2B5EF4-FFF2-40B4-BE49-F238E27FC236}">
                    <a16:creationId xmlns:a16="http://schemas.microsoft.com/office/drawing/2014/main" id="{7AA14030-2005-9CC7-50C6-CAB6104861E9}"/>
                  </a:ext>
                </a:extLst>
              </p14:cNvPr>
              <p14:cNvContentPartPr/>
              <p14:nvPr/>
            </p14:nvContentPartPr>
            <p14:xfrm>
              <a:off x="6932074" y="2309781"/>
              <a:ext cx="883080" cy="360720"/>
            </p14:xfrm>
          </p:contentPart>
        </mc:Choice>
        <mc:Fallback xmlns="">
          <p:pic>
            <p:nvPicPr>
              <p:cNvPr id="114692" name="Ink 114691">
                <a:extLst>
                  <a:ext uri="{FF2B5EF4-FFF2-40B4-BE49-F238E27FC236}">
                    <a16:creationId xmlns:a16="http://schemas.microsoft.com/office/drawing/2014/main" id="{7AA14030-2005-9CC7-50C6-CAB6104861E9}"/>
                  </a:ext>
                </a:extLst>
              </p:cNvPr>
              <p:cNvPicPr/>
              <p:nvPr/>
            </p:nvPicPr>
            <p:blipFill>
              <a:blip r:embed="rId77"/>
              <a:stretch>
                <a:fillRect/>
              </a:stretch>
            </p:blipFill>
            <p:spPr>
              <a:xfrm>
                <a:off x="6923074" y="2300781"/>
                <a:ext cx="900720" cy="378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8">
            <p14:nvContentPartPr>
              <p14:cNvPr id="114693" name="Ink 114692">
                <a:extLst>
                  <a:ext uri="{FF2B5EF4-FFF2-40B4-BE49-F238E27FC236}">
                    <a16:creationId xmlns:a16="http://schemas.microsoft.com/office/drawing/2014/main" id="{6138FB5A-4F0A-5622-A54E-C185F5857EA4}"/>
                  </a:ext>
                </a:extLst>
              </p14:cNvPr>
              <p14:cNvContentPartPr/>
              <p14:nvPr/>
            </p14:nvContentPartPr>
            <p14:xfrm>
              <a:off x="5705194" y="3558981"/>
              <a:ext cx="56160" cy="3600"/>
            </p14:xfrm>
          </p:contentPart>
        </mc:Choice>
        <mc:Fallback xmlns="">
          <p:pic>
            <p:nvPicPr>
              <p:cNvPr id="114693" name="Ink 114692">
                <a:extLst>
                  <a:ext uri="{FF2B5EF4-FFF2-40B4-BE49-F238E27FC236}">
                    <a16:creationId xmlns:a16="http://schemas.microsoft.com/office/drawing/2014/main" id="{6138FB5A-4F0A-5622-A54E-C185F5857EA4}"/>
                  </a:ext>
                </a:extLst>
              </p:cNvPr>
              <p:cNvPicPr/>
              <p:nvPr/>
            </p:nvPicPr>
            <p:blipFill>
              <a:blip r:embed="rId79"/>
              <a:stretch>
                <a:fillRect/>
              </a:stretch>
            </p:blipFill>
            <p:spPr>
              <a:xfrm>
                <a:off x="5696554" y="3549981"/>
                <a:ext cx="73800" cy="21240"/>
              </a:xfrm>
              <a:prstGeom prst="rect">
                <a:avLst/>
              </a:prstGeom>
            </p:spPr>
          </p:pic>
        </mc:Fallback>
      </mc:AlternateContent>
      <p:grpSp>
        <p:nvGrpSpPr>
          <p:cNvPr id="114695" name="Group 114694">
            <a:extLst>
              <a:ext uri="{FF2B5EF4-FFF2-40B4-BE49-F238E27FC236}">
                <a16:creationId xmlns:a16="http://schemas.microsoft.com/office/drawing/2014/main" id="{AB34D65C-3749-85A3-E52C-53A294D13F74}"/>
              </a:ext>
            </a:extLst>
          </p:cNvPr>
          <p:cNvGrpSpPr/>
          <p:nvPr/>
        </p:nvGrpSpPr>
        <p:grpSpPr>
          <a:xfrm>
            <a:off x="2668234" y="812181"/>
            <a:ext cx="2581200" cy="1429920"/>
            <a:chOff x="2668234" y="812181"/>
            <a:chExt cx="2581200" cy="1429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69959A8D-8A1F-3E8B-1E8A-9F773D1D389A}"/>
                    </a:ext>
                  </a:extLst>
                </p14:cNvPr>
                <p14:cNvContentPartPr/>
                <p14:nvPr/>
              </p14:nvContentPartPr>
              <p14:xfrm>
                <a:off x="4597834" y="1415901"/>
                <a:ext cx="131400" cy="18432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69959A8D-8A1F-3E8B-1E8A-9F773D1D389A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4588834" y="1407261"/>
                  <a:ext cx="149040" cy="20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F0A0DB58-1A94-5DB2-7EE4-3D7D8ED5BCAF}"/>
                    </a:ext>
                  </a:extLst>
                </p14:cNvPr>
                <p14:cNvContentPartPr/>
                <p14:nvPr/>
              </p14:nvContentPartPr>
              <p14:xfrm>
                <a:off x="4099234" y="1075701"/>
                <a:ext cx="245160" cy="21096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F0A0DB58-1A94-5DB2-7EE4-3D7D8ED5BCAF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4090234" y="1067061"/>
                  <a:ext cx="262800" cy="22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7DE26ECC-631C-1E6F-F176-720D9256A364}"/>
                    </a:ext>
                  </a:extLst>
                </p14:cNvPr>
                <p14:cNvContentPartPr/>
                <p14:nvPr/>
              </p14:nvContentPartPr>
              <p14:xfrm>
                <a:off x="4167274" y="1174701"/>
                <a:ext cx="12960" cy="3312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7DE26ECC-631C-1E6F-F176-720D9256A364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4158274" y="1166061"/>
                  <a:ext cx="30600" cy="5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7EE8F551-6600-B4F9-EACD-644188C4045C}"/>
                    </a:ext>
                  </a:extLst>
                </p14:cNvPr>
                <p14:cNvContentPartPr/>
                <p14:nvPr/>
              </p14:nvContentPartPr>
              <p14:xfrm>
                <a:off x="5035594" y="1740261"/>
                <a:ext cx="213840" cy="16380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7EE8F551-6600-B4F9-EACD-644188C4045C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5026954" y="1731621"/>
                  <a:ext cx="231480" cy="18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8">
              <p14:nvContentPartPr>
                <p14:cNvPr id="60" name="Ink 59">
                  <a:extLst>
                    <a:ext uri="{FF2B5EF4-FFF2-40B4-BE49-F238E27FC236}">
                      <a16:creationId xmlns:a16="http://schemas.microsoft.com/office/drawing/2014/main" id="{81EC7937-4EDD-CFC7-424B-4D5D7A771FA3}"/>
                    </a:ext>
                  </a:extLst>
                </p14:cNvPr>
                <p14:cNvContentPartPr/>
                <p14:nvPr/>
              </p14:nvContentPartPr>
              <p14:xfrm>
                <a:off x="3778474" y="2134461"/>
                <a:ext cx="16920" cy="2520"/>
              </p14:xfrm>
            </p:contentPart>
          </mc:Choice>
          <mc:Fallback xmlns="">
            <p:pic>
              <p:nvPicPr>
                <p:cNvPr id="60" name="Ink 59">
                  <a:extLst>
                    <a:ext uri="{FF2B5EF4-FFF2-40B4-BE49-F238E27FC236}">
                      <a16:creationId xmlns:a16="http://schemas.microsoft.com/office/drawing/2014/main" id="{81EC7937-4EDD-CFC7-424B-4D5D7A771FA3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3769474" y="2125461"/>
                  <a:ext cx="34560" cy="2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0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34AEAB7D-42C5-2881-A280-3062747A0E82}"/>
                    </a:ext>
                  </a:extLst>
                </p14:cNvPr>
                <p14:cNvContentPartPr/>
                <p14:nvPr/>
              </p14:nvContentPartPr>
              <p14:xfrm>
                <a:off x="3861994" y="2157861"/>
                <a:ext cx="15480" cy="1728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34AEAB7D-42C5-2881-A280-3062747A0E82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3853354" y="2149221"/>
                  <a:ext cx="33120" cy="3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2">
              <p14:nvContentPartPr>
                <p14:cNvPr id="114694" name="Ink 114693">
                  <a:extLst>
                    <a:ext uri="{FF2B5EF4-FFF2-40B4-BE49-F238E27FC236}">
                      <a16:creationId xmlns:a16="http://schemas.microsoft.com/office/drawing/2014/main" id="{7FA5E1F2-B6F3-1798-24D1-AC2408CAB271}"/>
                    </a:ext>
                  </a:extLst>
                </p14:cNvPr>
                <p14:cNvContentPartPr/>
                <p14:nvPr/>
              </p14:nvContentPartPr>
              <p14:xfrm>
                <a:off x="2668234" y="812181"/>
                <a:ext cx="2580480" cy="1429920"/>
              </p14:xfrm>
            </p:contentPart>
          </mc:Choice>
          <mc:Fallback xmlns="">
            <p:pic>
              <p:nvPicPr>
                <p:cNvPr id="114694" name="Ink 114693">
                  <a:extLst>
                    <a:ext uri="{FF2B5EF4-FFF2-40B4-BE49-F238E27FC236}">
                      <a16:creationId xmlns:a16="http://schemas.microsoft.com/office/drawing/2014/main" id="{7FA5E1F2-B6F3-1798-24D1-AC2408CAB271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2659234" y="803541"/>
                  <a:ext cx="2598120" cy="14475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3034433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6" name="Picture 2" descr="Figure 4-0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54400" y="664254"/>
            <a:ext cx="4903086" cy="4366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27E8504-C78C-4B8E-AD99-6FD68051FDEC}"/>
              </a:ext>
            </a:extLst>
          </p:cNvPr>
          <p:cNvSpPr/>
          <p:nvPr/>
        </p:nvSpPr>
        <p:spPr>
          <a:xfrm>
            <a:off x="8011532" y="686646"/>
            <a:ext cx="3875795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ct val="15000"/>
              </a:spcBef>
              <a:buFont typeface="Arial" panose="020B0604020202020204" pitchFamily="34" charset="0"/>
              <a:buChar char="•"/>
            </a:pPr>
            <a:r>
              <a:rPr lang="en-US" sz="2000" b="1" dirty="0"/>
              <a:t>Hydrogen bonds </a:t>
            </a:r>
            <a:r>
              <a:rPr lang="en-US" sz="2000" dirty="0"/>
              <a:t>form between hydrogen atoms and the carbonyl group in the peptide-bonded backbone = secondary structure</a:t>
            </a:r>
          </a:p>
          <a:p>
            <a:pPr marL="285750" indent="-285750">
              <a:spcBef>
                <a:spcPct val="150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Hydrogen bonds are also found  between hydrogen and electronegative atoms on side chains (sidechain-sidechain)</a:t>
            </a:r>
          </a:p>
          <a:p>
            <a:pPr marL="285750" indent="-285750">
              <a:spcBef>
                <a:spcPct val="150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 Sidechains can form hydrogen bonds to the mainchain too.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8C629B-0FDB-4937-A467-4CC5CFB8954B}"/>
              </a:ext>
            </a:extLst>
          </p:cNvPr>
          <p:cNvSpPr txBox="1"/>
          <p:nvPr/>
        </p:nvSpPr>
        <p:spPr>
          <a:xfrm>
            <a:off x="3342237" y="3724345"/>
            <a:ext cx="13874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2</a:t>
            </a:r>
            <a:r>
              <a:rPr lang="en-US" sz="1600" baseline="30000" dirty="0"/>
              <a:t>ndy </a:t>
            </a:r>
            <a:r>
              <a:rPr lang="en-US" sz="1600" dirty="0"/>
              <a:t>Structure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94D694E-3030-4CF7-99CD-D61DFBED8F8D}"/>
              </a:ext>
            </a:extLst>
          </p:cNvPr>
          <p:cNvSpPr txBox="1"/>
          <p:nvPr/>
        </p:nvSpPr>
        <p:spPr>
          <a:xfrm>
            <a:off x="5547711" y="3724345"/>
            <a:ext cx="1764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3</a:t>
            </a:r>
            <a:r>
              <a:rPr lang="en-US" sz="1600" baseline="30000" dirty="0"/>
              <a:t>ry</a:t>
            </a:r>
            <a:r>
              <a:rPr lang="en-US" sz="1600" dirty="0"/>
              <a:t> Structure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79B4CA-FE22-43FF-ACB2-D41D206835F5}"/>
              </a:ext>
            </a:extLst>
          </p:cNvPr>
          <p:cNvSpPr txBox="1"/>
          <p:nvPr/>
        </p:nvSpPr>
        <p:spPr>
          <a:xfrm>
            <a:off x="2382833" y="-11588"/>
            <a:ext cx="67826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Hydrogen Bonding Stabilizes the Folded Form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112204F2-12E2-418A-9B4C-DBF22B18183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86200" y="5069911"/>
          <a:ext cx="2606675" cy="1449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DLDrawObject Class" r:id="rId4" imgW="4762377" imgH="2647819" progId="MDLDrawOLE.MDLDrawObject.1">
                  <p:embed/>
                </p:oleObj>
              </mc:Choice>
              <mc:Fallback>
                <p:oleObj name="MDLDrawObject Class" r:id="rId4" imgW="4762377" imgH="2647819" progId="MDLDrawOLE.MDLDrawObject.1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112204F2-12E2-418A-9B4C-DBF22B1818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86200" y="5069911"/>
                        <a:ext cx="2606675" cy="1449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D4ED254C-0F48-44DF-AA05-3BF39A037C1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924675" y="4956687"/>
          <a:ext cx="2974606" cy="151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DLDrawObject Class" r:id="rId6" imgW="5057510" imgH="2571356" progId="MDLDrawOLE.MDLDrawObject.1">
                  <p:embed/>
                </p:oleObj>
              </mc:Choice>
              <mc:Fallback>
                <p:oleObj name="MDLDrawObject Class" r:id="rId6" imgW="5057510" imgH="2571356" progId="MDLDrawOLE.MDLDrawObject.1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D4ED254C-0F48-44DF-AA05-3BF39A037C1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924675" y="4956687"/>
                        <a:ext cx="2974606" cy="1512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C95F5BC2-2728-94F5-DDEF-AD83330C8CF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76400" y="4419600"/>
          <a:ext cx="1016954" cy="1976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DLDrawObject Class" r:id="rId8" imgW="2085661" imgH="4047402" progId="MDLDrawOLE.MDLDrawObject.1">
                  <p:embed/>
                </p:oleObj>
              </mc:Choice>
              <mc:Fallback>
                <p:oleObj name="MDLDrawObject Class" r:id="rId8" imgW="2085661" imgH="4047402" progId="MDLDrawOLE.MDLDrawObject.1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C95F5BC2-2728-94F5-DDEF-AD83330C8C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676400" y="4419600"/>
                        <a:ext cx="1016954" cy="19763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36A076F1-203F-E457-453A-4362F723FFF6}"/>
              </a:ext>
            </a:extLst>
          </p:cNvPr>
          <p:cNvSpPr txBox="1"/>
          <p:nvPr/>
        </p:nvSpPr>
        <p:spPr>
          <a:xfrm>
            <a:off x="299227" y="600803"/>
            <a:ext cx="3036088" cy="34932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General Pattern:</a:t>
            </a:r>
          </a:p>
          <a:p>
            <a:endParaRPr lang="en-US" dirty="0"/>
          </a:p>
          <a:p>
            <a:pPr algn="ctr"/>
            <a:r>
              <a:rPr lang="en-US" dirty="0"/>
              <a:t>X-H        Y</a:t>
            </a:r>
          </a:p>
          <a:p>
            <a:endParaRPr lang="en-US" dirty="0"/>
          </a:p>
          <a:p>
            <a:r>
              <a:rPr lang="en-US" dirty="0"/>
              <a:t>Possible Donors:</a:t>
            </a:r>
          </a:p>
          <a:p>
            <a:endParaRPr lang="en-US" dirty="0"/>
          </a:p>
          <a:p>
            <a:pPr lvl="1"/>
            <a:r>
              <a:rPr lang="en-US" dirty="0"/>
              <a:t>N-H  or  O-H</a:t>
            </a:r>
          </a:p>
          <a:p>
            <a:endParaRPr lang="en-US" dirty="0"/>
          </a:p>
          <a:p>
            <a:r>
              <a:rPr lang="en-US" dirty="0"/>
              <a:t>Possible Acceptors</a:t>
            </a:r>
          </a:p>
          <a:p>
            <a:endParaRPr lang="en-US" dirty="0"/>
          </a:p>
          <a:p>
            <a:pPr lvl="1"/>
            <a:r>
              <a:rPr lang="en-US" dirty="0"/>
              <a:t>C=O or  -O-H or 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N in amino group (Lysine)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F72F1A-7941-CA01-85C3-EEE31D32F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6EB54-1169-4998-BFE8-491BCD5721D4}" type="datetime1">
              <a:rPr lang="en-US" smtClean="0"/>
              <a:t>8/20/2023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32930C0-67EC-D1B0-EBF7-5D7E08DDA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 &amp; D - Lec 2 - Fall 2023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33C2E2BA-A711-40C7-3668-EF305E0349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7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0AE10515-2A85-0808-599A-E46CA18B80E7}"/>
                  </a:ext>
                </a:extLst>
              </p14:cNvPr>
              <p14:cNvContentPartPr/>
              <p14:nvPr/>
            </p14:nvContentPartPr>
            <p14:xfrm>
              <a:off x="3368074" y="3682461"/>
              <a:ext cx="1264680" cy="37188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0AE10515-2A85-0808-599A-E46CA18B80E7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3359434" y="3673461"/>
                <a:ext cx="1282320" cy="389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7DAFB0BC-B461-A8E0-D7E5-50BE585A3286}"/>
                  </a:ext>
                </a:extLst>
              </p14:cNvPr>
              <p14:cNvContentPartPr/>
              <p14:nvPr/>
            </p14:nvContentPartPr>
            <p14:xfrm>
              <a:off x="5534554" y="3564381"/>
              <a:ext cx="975960" cy="569520"/>
            </p14:xfrm>
          </p:contentPart>
        </mc:Choice>
        <mc:Fallback xmlns=""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7DAFB0BC-B461-A8E0-D7E5-50BE585A3286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5525914" y="3555741"/>
                <a:ext cx="993600" cy="587160"/>
              </a:xfrm>
              <a:prstGeom prst="rect">
                <a:avLst/>
              </a:prstGeom>
            </p:spPr>
          </p:pic>
        </mc:Fallback>
      </mc:AlternateContent>
      <p:grpSp>
        <p:nvGrpSpPr>
          <p:cNvPr id="41" name="Group 40">
            <a:extLst>
              <a:ext uri="{FF2B5EF4-FFF2-40B4-BE49-F238E27FC236}">
                <a16:creationId xmlns:a16="http://schemas.microsoft.com/office/drawing/2014/main" id="{A3B1D3CA-2030-D305-AB5C-F5131095B79E}"/>
              </a:ext>
            </a:extLst>
          </p:cNvPr>
          <p:cNvGrpSpPr/>
          <p:nvPr/>
        </p:nvGrpSpPr>
        <p:grpSpPr>
          <a:xfrm>
            <a:off x="3727354" y="5027421"/>
            <a:ext cx="2659320" cy="1143000"/>
            <a:chOff x="3727354" y="5027421"/>
            <a:chExt cx="2659320" cy="1143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84F065D8-6812-25DD-489C-C93ADCBD9748}"/>
                    </a:ext>
                  </a:extLst>
                </p14:cNvPr>
                <p14:cNvContentPartPr/>
                <p14:nvPr/>
              </p14:nvContentPartPr>
              <p14:xfrm>
                <a:off x="3727354" y="5027421"/>
                <a:ext cx="414720" cy="39960"/>
              </p14:xfrm>
            </p:contentPart>
          </mc:Choice>
          <mc:Fallback xmlns=""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84F065D8-6812-25DD-489C-C93ADCBD9748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3718714" y="5018781"/>
                  <a:ext cx="432360" cy="5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422ECE8B-3074-9796-5AE2-93DA682FAA40}"/>
                    </a:ext>
                  </a:extLst>
                </p14:cNvPr>
                <p14:cNvContentPartPr/>
                <p14:nvPr/>
              </p14:nvContentPartPr>
              <p14:xfrm>
                <a:off x="4504594" y="5056221"/>
                <a:ext cx="198000" cy="11520"/>
              </p14:xfrm>
            </p:contentPart>
          </mc:Choice>
          <mc:Fallback xmlns=""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422ECE8B-3074-9796-5AE2-93DA682FAA40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4495594" y="5047581"/>
                  <a:ext cx="215640" cy="2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21E72897-EBEF-E18C-23D6-D6978338579A}"/>
                    </a:ext>
                  </a:extLst>
                </p14:cNvPr>
                <p14:cNvContentPartPr/>
                <p14:nvPr/>
              </p14:nvContentPartPr>
              <p14:xfrm>
                <a:off x="5314954" y="5052261"/>
                <a:ext cx="299160" cy="3528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21E72897-EBEF-E18C-23D6-D6978338579A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5305954" y="5043621"/>
                  <a:ext cx="316800" cy="5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5884C891-A356-BC2C-FEDD-2EC8B44EA237}"/>
                    </a:ext>
                  </a:extLst>
                </p14:cNvPr>
                <p14:cNvContentPartPr/>
                <p14:nvPr/>
              </p14:nvContentPartPr>
              <p14:xfrm>
                <a:off x="6145114" y="5100501"/>
                <a:ext cx="241560" cy="5976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5884C891-A356-BC2C-FEDD-2EC8B44EA237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6136114" y="5091501"/>
                  <a:ext cx="259200" cy="7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1950EE2B-8625-9293-4716-D9CC58611388}"/>
                    </a:ext>
                  </a:extLst>
                </p14:cNvPr>
                <p14:cNvContentPartPr/>
                <p14:nvPr/>
              </p14:nvContentPartPr>
              <p14:xfrm>
                <a:off x="5456794" y="5584341"/>
                <a:ext cx="89640" cy="5760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1950EE2B-8625-9293-4716-D9CC58611388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5447794" y="5575341"/>
                  <a:ext cx="107280" cy="7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8492FCA3-21F0-94B0-1F29-E70B359B6A7F}"/>
                    </a:ext>
                  </a:extLst>
                </p14:cNvPr>
                <p14:cNvContentPartPr/>
                <p14:nvPr/>
              </p14:nvContentPartPr>
              <p14:xfrm>
                <a:off x="5561194" y="5364741"/>
                <a:ext cx="95040" cy="13320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8492FCA3-21F0-94B0-1F29-E70B359B6A7F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5552554" y="5355741"/>
                  <a:ext cx="112680" cy="15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32F22F62-E949-DE3B-74A5-C55B19284B09}"/>
                    </a:ext>
                  </a:extLst>
                </p14:cNvPr>
                <p14:cNvContentPartPr/>
                <p14:nvPr/>
              </p14:nvContentPartPr>
              <p14:xfrm>
                <a:off x="5643634" y="5322981"/>
                <a:ext cx="66600" cy="10836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32F22F62-E949-DE3B-74A5-C55B19284B09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5634994" y="5314341"/>
                  <a:ext cx="84240" cy="12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9C98BDF3-CE5A-C260-C19D-4E4691D9B9B1}"/>
                    </a:ext>
                  </a:extLst>
                </p14:cNvPr>
                <p14:cNvContentPartPr/>
                <p14:nvPr/>
              </p14:nvContentPartPr>
              <p14:xfrm>
                <a:off x="5745154" y="5204541"/>
                <a:ext cx="108000" cy="14796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9C98BDF3-CE5A-C260-C19D-4E4691D9B9B1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5736514" y="5195901"/>
                  <a:ext cx="125640" cy="16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5F73F683-5230-908B-D0FE-84F6474D0FD6}"/>
                    </a:ext>
                  </a:extLst>
                </p14:cNvPr>
                <p14:cNvContentPartPr/>
                <p14:nvPr/>
              </p14:nvContentPartPr>
              <p14:xfrm>
                <a:off x="5866474" y="5180781"/>
                <a:ext cx="114120" cy="11988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5F73F683-5230-908B-D0FE-84F6474D0FD6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5857474" y="5172141"/>
                  <a:ext cx="131760" cy="13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9868D829-1B52-1203-8CF6-574BCB6296B9}"/>
                    </a:ext>
                  </a:extLst>
                </p14:cNvPr>
                <p14:cNvContentPartPr/>
                <p14:nvPr/>
              </p14:nvContentPartPr>
              <p14:xfrm>
                <a:off x="4870354" y="6018141"/>
                <a:ext cx="62280" cy="15228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9868D829-1B52-1203-8CF6-574BCB6296B9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4861354" y="6009141"/>
                  <a:ext cx="79920" cy="16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87411733-1688-9267-D23B-CE07C39419CA}"/>
                    </a:ext>
                  </a:extLst>
                </p14:cNvPr>
                <p14:cNvContentPartPr/>
                <p14:nvPr/>
              </p14:nvContentPartPr>
              <p14:xfrm>
                <a:off x="4895554" y="5912301"/>
                <a:ext cx="157680" cy="19656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87411733-1688-9267-D23B-CE07C39419CA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4886554" y="5903301"/>
                  <a:ext cx="175320" cy="21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61ECC4BC-4EB3-E055-344D-A58E1EA18D73}"/>
                    </a:ext>
                  </a:extLst>
                </p14:cNvPr>
                <p14:cNvContentPartPr/>
                <p14:nvPr/>
              </p14:nvContentPartPr>
              <p14:xfrm>
                <a:off x="5054314" y="5937501"/>
                <a:ext cx="48240" cy="5796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61ECC4BC-4EB3-E055-344D-A58E1EA18D73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5045674" y="5928501"/>
                  <a:ext cx="65880" cy="7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E62112B9-E90F-305B-9B24-B847B6B209A4}"/>
                    </a:ext>
                  </a:extLst>
                </p14:cNvPr>
                <p14:cNvContentPartPr/>
                <p14:nvPr/>
              </p14:nvContentPartPr>
              <p14:xfrm>
                <a:off x="5097154" y="5766141"/>
                <a:ext cx="134280" cy="20052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E62112B9-E90F-305B-9B24-B847B6B209A4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5088514" y="5757141"/>
                  <a:ext cx="151920" cy="21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39AEDB74-7589-878A-1462-48B47E715E9F}"/>
                    </a:ext>
                  </a:extLst>
                </p14:cNvPr>
                <p14:cNvContentPartPr/>
                <p14:nvPr/>
              </p14:nvContentPartPr>
              <p14:xfrm>
                <a:off x="5249074" y="5702061"/>
                <a:ext cx="178560" cy="19764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39AEDB74-7589-878A-1462-48B47E715E9F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5240074" y="5693061"/>
                  <a:ext cx="196200" cy="21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A7FF01A5-7580-6A1E-55E0-7951AFF50C3B}"/>
                    </a:ext>
                  </a:extLst>
                </p14:cNvPr>
                <p14:cNvContentPartPr/>
                <p14:nvPr/>
              </p14:nvContentPartPr>
              <p14:xfrm>
                <a:off x="3969994" y="5815461"/>
                <a:ext cx="224640" cy="21240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A7FF01A5-7580-6A1E-55E0-7951AFF50C3B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3960994" y="5806461"/>
                  <a:ext cx="242280" cy="23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4E970EB8-273C-CAD4-1D61-F9925E3C6427}"/>
                    </a:ext>
                  </a:extLst>
                </p14:cNvPr>
                <p14:cNvContentPartPr/>
                <p14:nvPr/>
              </p14:nvContentPartPr>
              <p14:xfrm>
                <a:off x="4208314" y="5700261"/>
                <a:ext cx="159840" cy="11520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4E970EB8-273C-CAD4-1D61-F9925E3C6427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4199674" y="5691621"/>
                  <a:ext cx="177480" cy="13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783D90FE-596E-9940-A3C0-E590CFD91EA6}"/>
                    </a:ext>
                  </a:extLst>
                </p14:cNvPr>
                <p14:cNvContentPartPr/>
                <p14:nvPr/>
              </p14:nvContentPartPr>
              <p14:xfrm>
                <a:off x="4285354" y="5616381"/>
                <a:ext cx="36000" cy="1620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783D90FE-596E-9940-A3C0-E590CFD91EA6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4276354" y="5607741"/>
                  <a:ext cx="53640" cy="3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53872C2E-3CDC-E151-6351-AD4DC89C0960}"/>
                    </a:ext>
                  </a:extLst>
                </p14:cNvPr>
                <p14:cNvContentPartPr/>
                <p14:nvPr/>
              </p14:nvContentPartPr>
              <p14:xfrm>
                <a:off x="4355194" y="5569941"/>
                <a:ext cx="109440" cy="8856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53872C2E-3CDC-E151-6351-AD4DC89C0960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4346554" y="5561301"/>
                  <a:ext cx="127080" cy="10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FE0E661D-B9E7-5A42-78FA-57DE2C33E4EA}"/>
                    </a:ext>
                  </a:extLst>
                </p14:cNvPr>
                <p14:cNvContentPartPr/>
                <p14:nvPr/>
              </p14:nvContentPartPr>
              <p14:xfrm>
                <a:off x="4181314" y="5910861"/>
                <a:ext cx="205920" cy="24552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FE0E661D-B9E7-5A42-78FA-57DE2C33E4EA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4172674" y="5902221"/>
                  <a:ext cx="223560" cy="26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1F94377E-ABD7-CC1C-E608-C499D943AA13}"/>
                    </a:ext>
                  </a:extLst>
                </p14:cNvPr>
                <p14:cNvContentPartPr/>
                <p14:nvPr/>
              </p14:nvContentPartPr>
              <p14:xfrm>
                <a:off x="4402354" y="5840661"/>
                <a:ext cx="139320" cy="14400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1F94377E-ABD7-CC1C-E608-C499D943AA13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4393354" y="5831661"/>
                  <a:ext cx="156960" cy="16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1B3F2374-ACB3-2FAF-4EC0-D05FD427FF2D}"/>
                    </a:ext>
                  </a:extLst>
                </p14:cNvPr>
                <p14:cNvContentPartPr/>
                <p14:nvPr/>
              </p14:nvContentPartPr>
              <p14:xfrm>
                <a:off x="4449874" y="5775141"/>
                <a:ext cx="36360" cy="1116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1B3F2374-ACB3-2FAF-4EC0-D05FD427FF2D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4440874" y="5766501"/>
                  <a:ext cx="54000" cy="2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E55FE1D7-946A-3029-8D9E-DD220EF23BB2}"/>
                    </a:ext>
                  </a:extLst>
                </p14:cNvPr>
                <p14:cNvContentPartPr/>
                <p14:nvPr/>
              </p14:nvContentPartPr>
              <p14:xfrm>
                <a:off x="4504954" y="5754261"/>
                <a:ext cx="252360" cy="10044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E55FE1D7-946A-3029-8D9E-DD220EF23BB2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4496314" y="5745621"/>
                  <a:ext cx="270000" cy="1180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58">
            <p14:nvContentPartPr>
              <p14:cNvPr id="42" name="Ink 41">
                <a:extLst>
                  <a:ext uri="{FF2B5EF4-FFF2-40B4-BE49-F238E27FC236}">
                    <a16:creationId xmlns:a16="http://schemas.microsoft.com/office/drawing/2014/main" id="{F587F7B8-336F-7ED1-F9AF-D72D9D1E8B09}"/>
                  </a:ext>
                </a:extLst>
              </p14:cNvPr>
              <p14:cNvContentPartPr/>
              <p14:nvPr/>
            </p14:nvContentPartPr>
            <p14:xfrm>
              <a:off x="6994354" y="5028861"/>
              <a:ext cx="306720" cy="27000"/>
            </p14:xfrm>
          </p:contentPart>
        </mc:Choice>
        <mc:Fallback xmlns="">
          <p:pic>
            <p:nvPicPr>
              <p:cNvPr id="42" name="Ink 41">
                <a:extLst>
                  <a:ext uri="{FF2B5EF4-FFF2-40B4-BE49-F238E27FC236}">
                    <a16:creationId xmlns:a16="http://schemas.microsoft.com/office/drawing/2014/main" id="{F587F7B8-336F-7ED1-F9AF-D72D9D1E8B09}"/>
                  </a:ext>
                </a:extLst>
              </p:cNvPr>
              <p:cNvPicPr/>
              <p:nvPr/>
            </p:nvPicPr>
            <p:blipFill>
              <a:blip r:embed="rId59"/>
              <a:stretch>
                <a:fillRect/>
              </a:stretch>
            </p:blipFill>
            <p:spPr>
              <a:xfrm>
                <a:off x="6985714" y="5019861"/>
                <a:ext cx="324360" cy="4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0">
            <p14:nvContentPartPr>
              <p14:cNvPr id="43" name="Ink 42">
                <a:extLst>
                  <a:ext uri="{FF2B5EF4-FFF2-40B4-BE49-F238E27FC236}">
                    <a16:creationId xmlns:a16="http://schemas.microsoft.com/office/drawing/2014/main" id="{42A6502E-77A1-E36D-E658-FDA0D674FF9C}"/>
                  </a:ext>
                </a:extLst>
              </p14:cNvPr>
              <p14:cNvContentPartPr/>
              <p14:nvPr/>
            </p14:nvContentPartPr>
            <p14:xfrm>
              <a:off x="7658554" y="5059821"/>
              <a:ext cx="225360" cy="21960"/>
            </p14:xfrm>
          </p:contentPart>
        </mc:Choice>
        <mc:Fallback xmlns="">
          <p:pic>
            <p:nvPicPr>
              <p:cNvPr id="43" name="Ink 42">
                <a:extLst>
                  <a:ext uri="{FF2B5EF4-FFF2-40B4-BE49-F238E27FC236}">
                    <a16:creationId xmlns:a16="http://schemas.microsoft.com/office/drawing/2014/main" id="{42A6502E-77A1-E36D-E658-FDA0D674FF9C}"/>
                  </a:ext>
                </a:extLst>
              </p:cNvPr>
              <p:cNvPicPr/>
              <p:nvPr/>
            </p:nvPicPr>
            <p:blipFill>
              <a:blip r:embed="rId61"/>
              <a:stretch>
                <a:fillRect/>
              </a:stretch>
            </p:blipFill>
            <p:spPr>
              <a:xfrm>
                <a:off x="7649554" y="5050821"/>
                <a:ext cx="243000" cy="3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2">
            <p14:nvContentPartPr>
              <p14:cNvPr id="44" name="Ink 43">
                <a:extLst>
                  <a:ext uri="{FF2B5EF4-FFF2-40B4-BE49-F238E27FC236}">
                    <a16:creationId xmlns:a16="http://schemas.microsoft.com/office/drawing/2014/main" id="{023E8157-9F50-1E59-7D2C-260FFB65CB17}"/>
                  </a:ext>
                </a:extLst>
              </p14:cNvPr>
              <p14:cNvContentPartPr/>
              <p14:nvPr/>
            </p14:nvContentPartPr>
            <p14:xfrm>
              <a:off x="8963194" y="5390301"/>
              <a:ext cx="152640" cy="148320"/>
            </p14:xfrm>
          </p:contentPart>
        </mc:Choice>
        <mc:Fallback xmlns="">
          <p:pic>
            <p:nvPicPr>
              <p:cNvPr id="44" name="Ink 43">
                <a:extLst>
                  <a:ext uri="{FF2B5EF4-FFF2-40B4-BE49-F238E27FC236}">
                    <a16:creationId xmlns:a16="http://schemas.microsoft.com/office/drawing/2014/main" id="{023E8157-9F50-1E59-7D2C-260FFB65CB17}"/>
                  </a:ext>
                </a:extLst>
              </p:cNvPr>
              <p:cNvPicPr/>
              <p:nvPr/>
            </p:nvPicPr>
            <p:blipFill>
              <a:blip r:embed="rId63"/>
              <a:stretch>
                <a:fillRect/>
              </a:stretch>
            </p:blipFill>
            <p:spPr>
              <a:xfrm>
                <a:off x="8954194" y="5381661"/>
                <a:ext cx="170280" cy="165960"/>
              </a:xfrm>
              <a:prstGeom prst="rect">
                <a:avLst/>
              </a:prstGeom>
            </p:spPr>
          </p:pic>
        </mc:Fallback>
      </mc:AlternateContent>
      <p:grpSp>
        <p:nvGrpSpPr>
          <p:cNvPr id="56" name="Group 55">
            <a:extLst>
              <a:ext uri="{FF2B5EF4-FFF2-40B4-BE49-F238E27FC236}">
                <a16:creationId xmlns:a16="http://schemas.microsoft.com/office/drawing/2014/main" id="{5C73B3EC-6599-5DF4-EC40-B568235A6DA0}"/>
              </a:ext>
            </a:extLst>
          </p:cNvPr>
          <p:cNvGrpSpPr/>
          <p:nvPr/>
        </p:nvGrpSpPr>
        <p:grpSpPr>
          <a:xfrm>
            <a:off x="8419594" y="4721061"/>
            <a:ext cx="1076040" cy="525960"/>
            <a:chOff x="8419594" y="4721061"/>
            <a:chExt cx="1076040" cy="5259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F24346E9-347C-C8BF-4538-30F2ED5A2643}"/>
                    </a:ext>
                  </a:extLst>
                </p14:cNvPr>
                <p14:cNvContentPartPr/>
                <p14:nvPr/>
              </p14:nvContentPartPr>
              <p14:xfrm>
                <a:off x="9138874" y="5062701"/>
                <a:ext cx="86760" cy="18432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F24346E9-347C-C8BF-4538-30F2ED5A2643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9129874" y="5054061"/>
                  <a:ext cx="104400" cy="20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D1FD9D8D-1638-6FE4-DB10-BC6EED4E2672}"/>
                    </a:ext>
                  </a:extLst>
                </p14:cNvPr>
                <p14:cNvContentPartPr/>
                <p14:nvPr/>
              </p14:nvContentPartPr>
              <p14:xfrm>
                <a:off x="9204394" y="5006181"/>
                <a:ext cx="68040" cy="11412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D1FD9D8D-1638-6FE4-DB10-BC6EED4E2672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9195754" y="4997181"/>
                  <a:ext cx="85680" cy="13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EF3E2A25-1165-7A12-1F7D-158ABC0F513C}"/>
                    </a:ext>
                  </a:extLst>
                </p14:cNvPr>
                <p14:cNvContentPartPr/>
                <p14:nvPr/>
              </p14:nvContentPartPr>
              <p14:xfrm>
                <a:off x="9317434" y="4865781"/>
                <a:ext cx="178200" cy="18612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EF3E2A25-1165-7A12-1F7D-158ABC0F513C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9308434" y="4856781"/>
                  <a:ext cx="195840" cy="20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B320E9C6-9887-51AA-73A3-F5BEBADAAB98}"/>
                    </a:ext>
                  </a:extLst>
                </p14:cNvPr>
                <p14:cNvContentPartPr/>
                <p14:nvPr/>
              </p14:nvContentPartPr>
              <p14:xfrm>
                <a:off x="8419594" y="5036061"/>
                <a:ext cx="124560" cy="10728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B320E9C6-9887-51AA-73A3-F5BEBADAAB98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8410594" y="5027061"/>
                  <a:ext cx="142200" cy="12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A40F4170-CBE4-DE47-067E-08D6C32D3519}"/>
                    </a:ext>
                  </a:extLst>
                </p14:cNvPr>
                <p14:cNvContentPartPr/>
                <p14:nvPr/>
              </p14:nvContentPartPr>
              <p14:xfrm>
                <a:off x="8599594" y="4875141"/>
                <a:ext cx="95760" cy="15732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A40F4170-CBE4-DE47-067E-08D6C32D3519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8590594" y="4866141"/>
                  <a:ext cx="113400" cy="17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50" name="Ink 49">
                  <a:extLst>
                    <a:ext uri="{FF2B5EF4-FFF2-40B4-BE49-F238E27FC236}">
                      <a16:creationId xmlns:a16="http://schemas.microsoft.com/office/drawing/2014/main" id="{E7A0629A-623A-A4BE-6847-36BDA14B3CC7}"/>
                    </a:ext>
                  </a:extLst>
                </p14:cNvPr>
                <p14:cNvContentPartPr/>
                <p14:nvPr/>
              </p14:nvContentPartPr>
              <p14:xfrm>
                <a:off x="8689594" y="4833021"/>
                <a:ext cx="61560" cy="136080"/>
              </p14:xfrm>
            </p:contentPart>
          </mc:Choice>
          <mc:Fallback xmlns="">
            <p:pic>
              <p:nvPicPr>
                <p:cNvPr id="50" name="Ink 49">
                  <a:extLst>
                    <a:ext uri="{FF2B5EF4-FFF2-40B4-BE49-F238E27FC236}">
                      <a16:creationId xmlns:a16="http://schemas.microsoft.com/office/drawing/2014/main" id="{E7A0629A-623A-A4BE-6847-36BDA14B3CC7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8680954" y="4824381"/>
                  <a:ext cx="79200" cy="15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DE45D6CE-6BEF-1CA2-A2EA-B372B28A8EA6}"/>
                    </a:ext>
                  </a:extLst>
                </p14:cNvPr>
                <p14:cNvContentPartPr/>
                <p14:nvPr/>
              </p14:nvContentPartPr>
              <p14:xfrm>
                <a:off x="8776354" y="4721061"/>
                <a:ext cx="95400" cy="19800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DE45D6CE-6BEF-1CA2-A2EA-B372B28A8EA6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8767714" y="4712061"/>
                  <a:ext cx="113040" cy="21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F2DD2B36-9F83-F11F-C78C-1762B80F973E}"/>
                    </a:ext>
                  </a:extLst>
                </p14:cNvPr>
                <p14:cNvContentPartPr/>
                <p14:nvPr/>
              </p14:nvContentPartPr>
              <p14:xfrm>
                <a:off x="8903434" y="4736181"/>
                <a:ext cx="127080" cy="11808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F2DD2B36-9F83-F11F-C78C-1762B80F973E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8894434" y="4727541"/>
                  <a:ext cx="144720" cy="13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74DD5DAB-C5C7-FB40-97D8-70B06DDE625C}"/>
                    </a:ext>
                  </a:extLst>
                </p14:cNvPr>
                <p14:cNvContentPartPr/>
                <p14:nvPr/>
              </p14:nvContentPartPr>
              <p14:xfrm>
                <a:off x="9053194" y="4738341"/>
                <a:ext cx="45000" cy="4212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74DD5DAB-C5C7-FB40-97D8-70B06DDE625C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9044194" y="4729341"/>
                  <a:ext cx="62640" cy="597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13664" name="Group 113663">
            <a:extLst>
              <a:ext uri="{FF2B5EF4-FFF2-40B4-BE49-F238E27FC236}">
                <a16:creationId xmlns:a16="http://schemas.microsoft.com/office/drawing/2014/main" id="{C07236BA-E08B-6661-1040-59681C7B6FEA}"/>
              </a:ext>
            </a:extLst>
          </p:cNvPr>
          <p:cNvGrpSpPr/>
          <p:nvPr/>
        </p:nvGrpSpPr>
        <p:grpSpPr>
          <a:xfrm>
            <a:off x="8223034" y="5754981"/>
            <a:ext cx="753480" cy="718560"/>
            <a:chOff x="8223034" y="5754981"/>
            <a:chExt cx="753480" cy="718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F762D664-EE56-483E-7CB9-D92045F5D73C}"/>
                    </a:ext>
                  </a:extLst>
                </p14:cNvPr>
                <p14:cNvContentPartPr/>
                <p14:nvPr/>
              </p14:nvContentPartPr>
              <p14:xfrm>
                <a:off x="8412754" y="5771901"/>
                <a:ext cx="13320" cy="30672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F762D664-EE56-483E-7CB9-D92045F5D73C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8404114" y="5763261"/>
                  <a:ext cx="30960" cy="32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417C9E08-0780-E705-4FAB-AE0283E10252}"/>
                    </a:ext>
                  </a:extLst>
                </p14:cNvPr>
                <p14:cNvContentPartPr/>
                <p14:nvPr/>
              </p14:nvContentPartPr>
              <p14:xfrm>
                <a:off x="8382514" y="5754981"/>
                <a:ext cx="119160" cy="10872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417C9E08-0780-E705-4FAB-AE0283E10252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8373874" y="5746341"/>
                  <a:ext cx="136800" cy="12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19532A4C-2267-3CA6-C8DD-74AC7962CE80}"/>
                    </a:ext>
                  </a:extLst>
                </p14:cNvPr>
                <p14:cNvContentPartPr/>
                <p14:nvPr/>
              </p14:nvContentPartPr>
              <p14:xfrm>
                <a:off x="8223034" y="6321621"/>
                <a:ext cx="55080" cy="15192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19532A4C-2267-3CA6-C8DD-74AC7962CE80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8214034" y="6312621"/>
                  <a:ext cx="72720" cy="16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8">
              <p14:nvContentPartPr>
                <p14:cNvPr id="60" name="Ink 59">
                  <a:extLst>
                    <a:ext uri="{FF2B5EF4-FFF2-40B4-BE49-F238E27FC236}">
                      <a16:creationId xmlns:a16="http://schemas.microsoft.com/office/drawing/2014/main" id="{80CA5CE6-F82D-E71F-4C0B-B65C6EADF219}"/>
                    </a:ext>
                  </a:extLst>
                </p14:cNvPr>
                <p14:cNvContentPartPr/>
                <p14:nvPr/>
              </p14:nvContentPartPr>
              <p14:xfrm>
                <a:off x="8263714" y="6221901"/>
                <a:ext cx="165240" cy="150480"/>
              </p14:xfrm>
            </p:contentPart>
          </mc:Choice>
          <mc:Fallback xmlns="">
            <p:pic>
              <p:nvPicPr>
                <p:cNvPr id="60" name="Ink 59">
                  <a:extLst>
                    <a:ext uri="{FF2B5EF4-FFF2-40B4-BE49-F238E27FC236}">
                      <a16:creationId xmlns:a16="http://schemas.microsoft.com/office/drawing/2014/main" id="{80CA5CE6-F82D-E71F-4C0B-B65C6EADF219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8254714" y="6212901"/>
                  <a:ext cx="182880" cy="16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0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A7D1F77C-D3D2-0E8A-618D-53E4D6BEC3F5}"/>
                    </a:ext>
                  </a:extLst>
                </p14:cNvPr>
                <p14:cNvContentPartPr/>
                <p14:nvPr/>
              </p14:nvContentPartPr>
              <p14:xfrm>
                <a:off x="8441194" y="6239541"/>
                <a:ext cx="67680" cy="8568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A7D1F77C-D3D2-0E8A-618D-53E4D6BEC3F5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8432194" y="6230901"/>
                  <a:ext cx="85320" cy="10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2">
              <p14:nvContentPartPr>
                <p14:cNvPr id="62" name="Ink 61">
                  <a:extLst>
                    <a:ext uri="{FF2B5EF4-FFF2-40B4-BE49-F238E27FC236}">
                      <a16:creationId xmlns:a16="http://schemas.microsoft.com/office/drawing/2014/main" id="{BF41E0D1-1D0F-2FA5-7FA8-7035B11CE94E}"/>
                    </a:ext>
                  </a:extLst>
                </p14:cNvPr>
                <p14:cNvContentPartPr/>
                <p14:nvPr/>
              </p14:nvContentPartPr>
              <p14:xfrm>
                <a:off x="8517874" y="6094461"/>
                <a:ext cx="129960" cy="165600"/>
              </p14:xfrm>
            </p:contentPart>
          </mc:Choice>
          <mc:Fallback xmlns="">
            <p:pic>
              <p:nvPicPr>
                <p:cNvPr id="62" name="Ink 61">
                  <a:extLst>
                    <a:ext uri="{FF2B5EF4-FFF2-40B4-BE49-F238E27FC236}">
                      <a16:creationId xmlns:a16="http://schemas.microsoft.com/office/drawing/2014/main" id="{BF41E0D1-1D0F-2FA5-7FA8-7035B11CE94E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8509234" y="6085461"/>
                  <a:ext cx="147600" cy="18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4">
              <p14:nvContentPartPr>
                <p14:cNvPr id="63" name="Ink 62">
                  <a:extLst>
                    <a:ext uri="{FF2B5EF4-FFF2-40B4-BE49-F238E27FC236}">
                      <a16:creationId xmlns:a16="http://schemas.microsoft.com/office/drawing/2014/main" id="{B2FD0F18-E27C-67AD-9166-4C9C9D85D009}"/>
                    </a:ext>
                  </a:extLst>
                </p14:cNvPr>
                <p14:cNvContentPartPr/>
                <p14:nvPr/>
              </p14:nvContentPartPr>
              <p14:xfrm>
                <a:off x="8683834" y="6018141"/>
                <a:ext cx="292680" cy="174960"/>
              </p14:xfrm>
            </p:contentPart>
          </mc:Choice>
          <mc:Fallback xmlns="">
            <p:pic>
              <p:nvPicPr>
                <p:cNvPr id="63" name="Ink 62">
                  <a:extLst>
                    <a:ext uri="{FF2B5EF4-FFF2-40B4-BE49-F238E27FC236}">
                      <a16:creationId xmlns:a16="http://schemas.microsoft.com/office/drawing/2014/main" id="{B2FD0F18-E27C-67AD-9166-4C9C9D85D009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8674834" y="6009501"/>
                  <a:ext cx="310320" cy="1926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4667727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754A239-372C-4874-AE5C-D1254B7796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597843"/>
            <a:ext cx="2384742" cy="2330543"/>
          </a:xfrm>
          <a:prstGeom prst="rect">
            <a:avLst/>
          </a:prstGeom>
        </p:spPr>
      </p:pic>
      <p:pic>
        <p:nvPicPr>
          <p:cNvPr id="111618" name="Picture 2" descr="Figure 4-0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62" t="53764" r="31928"/>
          <a:stretch/>
        </p:blipFill>
        <p:spPr bwMode="auto">
          <a:xfrm>
            <a:off x="2032000" y="3499001"/>
            <a:ext cx="2828819" cy="2377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609601" y="500287"/>
            <a:ext cx="4911264" cy="2693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ct val="15000"/>
              </a:spcBef>
              <a:buFont typeface="Arial" panose="020B0604020202020204" pitchFamily="34" charset="0"/>
              <a:buChar char="•"/>
            </a:pPr>
            <a:r>
              <a:rPr lang="en-US" sz="2000" dirty="0" err="1"/>
              <a:t>VdW</a:t>
            </a:r>
            <a:r>
              <a:rPr lang="en-US" sz="2000" dirty="0"/>
              <a:t> are weak electrostatic interactions between side chains due to temporary (fluctuating) charges.</a:t>
            </a:r>
          </a:p>
          <a:p>
            <a:pPr marL="285750" indent="-285750">
              <a:spcBef>
                <a:spcPct val="150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Attractive from long distance</a:t>
            </a:r>
          </a:p>
          <a:p>
            <a:pPr marL="285750" indent="-285750">
              <a:spcBef>
                <a:spcPct val="150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Distance at lowest energy is at the van der Waals radii of the atoms.</a:t>
            </a:r>
          </a:p>
          <a:p>
            <a:pPr marL="285750" indent="-285750">
              <a:spcBef>
                <a:spcPct val="150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Optimized in the core of folded proteins by “knobs fitting into holes”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61BA563-E903-4A55-88A3-65A81E15B4B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1" y="500286"/>
            <a:ext cx="2901031" cy="203072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E0F3F73-7E39-4360-844E-DF8A0740EED9}"/>
              </a:ext>
            </a:extLst>
          </p:cNvPr>
          <p:cNvSpPr txBox="1"/>
          <p:nvPr/>
        </p:nvSpPr>
        <p:spPr>
          <a:xfrm>
            <a:off x="2286000" y="-14510"/>
            <a:ext cx="78063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Van der Waals Interactions Stabilize the Folded State</a:t>
            </a:r>
          </a:p>
        </p:txBody>
      </p:sp>
      <p:pic>
        <p:nvPicPr>
          <p:cNvPr id="9" name="zoom_0_Trim">
            <a:hlinkClick r:id="" action="ppaction://media"/>
            <a:extLst>
              <a:ext uri="{FF2B5EF4-FFF2-40B4-BE49-F238E27FC236}">
                <a16:creationId xmlns:a16="http://schemas.microsoft.com/office/drawing/2014/main" id="{D4E7F64F-705E-AC45-FFEA-79DE656D078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8"/>
          <a:srcRect l="-1348" t="10403" r="21173" b="5463"/>
          <a:stretch/>
        </p:blipFill>
        <p:spPr>
          <a:xfrm>
            <a:off x="7086601" y="2887103"/>
            <a:ext cx="3082461" cy="3163579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3A03C0-67F3-8A73-6607-C02CAB5129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D3CE2-A3F8-434A-A1C4-7BCE92C6A9B6}" type="datetime1">
              <a:rPr lang="en-US" smtClean="0"/>
              <a:t>8/20/2023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9F48F-1D29-0FB5-EA41-D41559D5E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 &amp; D - Lec 2 - Fall 2023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EB2895-BED7-CE27-AACE-2E40C08B92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8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A324BD82-5B7C-A1FC-4D20-330ECFAC69B3}"/>
                  </a:ext>
                </a:extLst>
              </p14:cNvPr>
              <p14:cNvContentPartPr/>
              <p14:nvPr/>
            </p14:nvContentPartPr>
            <p14:xfrm>
              <a:off x="7990474" y="914421"/>
              <a:ext cx="42480" cy="111564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A324BD82-5B7C-A1FC-4D20-330ECFAC69B3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7981834" y="905421"/>
                <a:ext cx="60120" cy="1133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96BD3363-BC68-1C62-C12E-1B17F62946F5}"/>
                  </a:ext>
                </a:extLst>
              </p14:cNvPr>
              <p14:cNvContentPartPr/>
              <p14:nvPr/>
            </p14:nvContentPartPr>
            <p14:xfrm>
              <a:off x="9187834" y="2343261"/>
              <a:ext cx="392760" cy="30420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96BD3363-BC68-1C62-C12E-1B17F62946F5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9178834" y="2334261"/>
                <a:ext cx="410400" cy="321840"/>
              </a:xfrm>
              <a:prstGeom prst="rect">
                <a:avLst/>
              </a:prstGeom>
            </p:spPr>
          </p:pic>
        </mc:Fallback>
      </mc:AlternateContent>
      <p:grpSp>
        <p:nvGrpSpPr>
          <p:cNvPr id="20" name="Group 19">
            <a:extLst>
              <a:ext uri="{FF2B5EF4-FFF2-40B4-BE49-F238E27FC236}">
                <a16:creationId xmlns:a16="http://schemas.microsoft.com/office/drawing/2014/main" id="{8231CDC1-F285-97D6-FC4C-BBF2596B84B1}"/>
              </a:ext>
            </a:extLst>
          </p:cNvPr>
          <p:cNvGrpSpPr/>
          <p:nvPr/>
        </p:nvGrpSpPr>
        <p:grpSpPr>
          <a:xfrm>
            <a:off x="9906754" y="2375661"/>
            <a:ext cx="956520" cy="335520"/>
            <a:chOff x="9906754" y="2375661"/>
            <a:chExt cx="956520" cy="335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D9D4AD9F-DA19-1722-2BA0-31B3344DF1C3}"/>
                    </a:ext>
                  </a:extLst>
                </p14:cNvPr>
                <p14:cNvContentPartPr/>
                <p14:nvPr/>
              </p14:nvContentPartPr>
              <p14:xfrm>
                <a:off x="9906754" y="2466741"/>
                <a:ext cx="272880" cy="24444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D9D4AD9F-DA19-1722-2BA0-31B3344DF1C3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9898114" y="2458101"/>
                  <a:ext cx="290520" cy="26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1F073204-1B9F-EEFA-AB05-27E4DA547790}"/>
                    </a:ext>
                  </a:extLst>
                </p14:cNvPr>
                <p14:cNvContentPartPr/>
                <p14:nvPr/>
              </p14:nvContentPartPr>
              <p14:xfrm>
                <a:off x="10117714" y="2527581"/>
                <a:ext cx="32040" cy="504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1F073204-1B9F-EEFA-AB05-27E4DA547790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10109074" y="2518941"/>
                  <a:ext cx="49680" cy="2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0F954BDC-7CE7-2549-983A-774D7ECFF15F}"/>
                    </a:ext>
                  </a:extLst>
                </p14:cNvPr>
                <p14:cNvContentPartPr/>
                <p14:nvPr/>
              </p14:nvContentPartPr>
              <p14:xfrm>
                <a:off x="10242994" y="2395461"/>
                <a:ext cx="153720" cy="266400"/>
              </p14:xfrm>
            </p:contentPart>
          </mc:Choice>
          <mc:Fallback xmlns=""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0F954BDC-7CE7-2549-983A-774D7ECFF15F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10233994" y="2386461"/>
                  <a:ext cx="171360" cy="28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0BBC00EE-5784-513E-289A-3C49DBB30CD8}"/>
                    </a:ext>
                  </a:extLst>
                </p14:cNvPr>
                <p14:cNvContentPartPr/>
                <p14:nvPr/>
              </p14:nvContentPartPr>
              <p14:xfrm>
                <a:off x="10343074" y="2509581"/>
                <a:ext cx="87840" cy="5904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0BBC00EE-5784-513E-289A-3C49DBB30CD8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10334434" y="2500581"/>
                  <a:ext cx="105480" cy="7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7A6F044D-8F98-C3DA-2801-5C2CA87C3E6B}"/>
                    </a:ext>
                  </a:extLst>
                </p14:cNvPr>
                <p14:cNvContentPartPr/>
                <p14:nvPr/>
              </p14:nvContentPartPr>
              <p14:xfrm>
                <a:off x="10470154" y="2375661"/>
                <a:ext cx="349200" cy="20124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7A6F044D-8F98-C3DA-2801-5C2CA87C3E6B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10461514" y="2366661"/>
                  <a:ext cx="366840" cy="21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F242ED96-D305-9E36-CD70-4D3B66D756DA}"/>
                    </a:ext>
                  </a:extLst>
                </p14:cNvPr>
                <p14:cNvContentPartPr/>
                <p14:nvPr/>
              </p14:nvContentPartPr>
              <p14:xfrm>
                <a:off x="10829074" y="2400501"/>
                <a:ext cx="34200" cy="3816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F242ED96-D305-9E36-CD70-4D3B66D756DA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10820434" y="2391501"/>
                  <a:ext cx="51840" cy="558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6DA03BF5-A201-6139-09D9-8F0879CD9778}"/>
                  </a:ext>
                </a:extLst>
              </p14:cNvPr>
              <p14:cNvContentPartPr/>
              <p14:nvPr/>
            </p14:nvContentPartPr>
            <p14:xfrm>
              <a:off x="8539474" y="2057421"/>
              <a:ext cx="181800" cy="152640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6DA03BF5-A201-6139-09D9-8F0879CD9778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8530474" y="2048781"/>
                <a:ext cx="199440" cy="170280"/>
              </a:xfrm>
              <a:prstGeom prst="rect">
                <a:avLst/>
              </a:prstGeom>
            </p:spPr>
          </p:pic>
        </mc:Fallback>
      </mc:AlternateContent>
      <p:grpSp>
        <p:nvGrpSpPr>
          <p:cNvPr id="40" name="Group 39">
            <a:extLst>
              <a:ext uri="{FF2B5EF4-FFF2-40B4-BE49-F238E27FC236}">
                <a16:creationId xmlns:a16="http://schemas.microsoft.com/office/drawing/2014/main" id="{A0B4B4B2-C1C2-E80A-5A64-9FBD7D74B819}"/>
              </a:ext>
            </a:extLst>
          </p:cNvPr>
          <p:cNvGrpSpPr/>
          <p:nvPr/>
        </p:nvGrpSpPr>
        <p:grpSpPr>
          <a:xfrm>
            <a:off x="8530114" y="664581"/>
            <a:ext cx="1221120" cy="739080"/>
            <a:chOff x="8530114" y="664581"/>
            <a:chExt cx="1221120" cy="7390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1DFF7CF1-15C0-CAD2-B122-863B3793554C}"/>
                    </a:ext>
                  </a:extLst>
                </p14:cNvPr>
                <p14:cNvContentPartPr/>
                <p14:nvPr/>
              </p14:nvContentPartPr>
              <p14:xfrm>
                <a:off x="8530114" y="1125021"/>
                <a:ext cx="261360" cy="27864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1DFF7CF1-15C0-CAD2-B122-863B3793554C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8521114" y="1116021"/>
                  <a:ext cx="279000" cy="29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02EAC311-D80F-CC40-D65D-439CA97EA638}"/>
                    </a:ext>
                  </a:extLst>
                </p14:cNvPr>
                <p14:cNvContentPartPr/>
                <p14:nvPr/>
              </p14:nvContentPartPr>
              <p14:xfrm>
                <a:off x="8831434" y="1114581"/>
                <a:ext cx="306360" cy="27360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02EAC311-D80F-CC40-D65D-439CA97EA638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8822794" y="1105941"/>
                  <a:ext cx="324000" cy="29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0FE4BB63-D950-940F-0B64-0C46314C1D83}"/>
                    </a:ext>
                  </a:extLst>
                </p14:cNvPr>
                <p14:cNvContentPartPr/>
                <p14:nvPr/>
              </p14:nvContentPartPr>
              <p14:xfrm>
                <a:off x="8696074" y="1198101"/>
                <a:ext cx="37080" cy="1152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0FE4BB63-D950-940F-0B64-0C46314C1D83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8687434" y="1189101"/>
                  <a:ext cx="54720" cy="2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277D030A-7BB2-C2A4-75AF-7A222A3D4A33}"/>
                    </a:ext>
                  </a:extLst>
                </p14:cNvPr>
                <p14:cNvContentPartPr/>
                <p14:nvPr/>
              </p14:nvContentPartPr>
              <p14:xfrm>
                <a:off x="8706154" y="1247781"/>
                <a:ext cx="20520" cy="2520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277D030A-7BB2-C2A4-75AF-7A222A3D4A33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8697154" y="1238781"/>
                  <a:ext cx="38160" cy="4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3B527A5C-F494-D079-D9EF-37B0C8CE572D}"/>
                    </a:ext>
                  </a:extLst>
                </p14:cNvPr>
                <p14:cNvContentPartPr/>
                <p14:nvPr/>
              </p14:nvContentPartPr>
              <p14:xfrm>
                <a:off x="8708314" y="1300701"/>
                <a:ext cx="59040" cy="4284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3B527A5C-F494-D079-D9EF-37B0C8CE572D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8699674" y="1292061"/>
                  <a:ext cx="76680" cy="6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CEC85C01-1681-70B2-A66D-673F1F834866}"/>
                    </a:ext>
                  </a:extLst>
                </p14:cNvPr>
                <p14:cNvContentPartPr/>
                <p14:nvPr/>
              </p14:nvContentPartPr>
              <p14:xfrm>
                <a:off x="8890834" y="1199181"/>
                <a:ext cx="37080" cy="828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CEC85C01-1681-70B2-A66D-673F1F834866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8882194" y="1190181"/>
                  <a:ext cx="54720" cy="2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AC3C0402-028E-3012-FEE1-CCF779947729}"/>
                    </a:ext>
                  </a:extLst>
                </p14:cNvPr>
                <p14:cNvContentPartPr/>
                <p14:nvPr/>
              </p14:nvContentPartPr>
              <p14:xfrm>
                <a:off x="8903434" y="1176861"/>
                <a:ext cx="11520" cy="6012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AC3C0402-028E-3012-FEE1-CCF779947729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8894434" y="1168221"/>
                  <a:ext cx="29160" cy="7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88BE9EB8-F264-BFA7-6ACC-45A2D747FA2E}"/>
                    </a:ext>
                  </a:extLst>
                </p14:cNvPr>
                <p14:cNvContentPartPr/>
                <p14:nvPr/>
              </p14:nvContentPartPr>
              <p14:xfrm>
                <a:off x="8927554" y="1261821"/>
                <a:ext cx="37440" cy="2448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88BE9EB8-F264-BFA7-6ACC-45A2D747FA2E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8918554" y="1252821"/>
                  <a:ext cx="55080" cy="4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5FE8021C-A05E-BDFD-467E-AAF5D78F0EFA}"/>
                    </a:ext>
                  </a:extLst>
                </p14:cNvPr>
                <p14:cNvContentPartPr/>
                <p14:nvPr/>
              </p14:nvContentPartPr>
              <p14:xfrm>
                <a:off x="8949154" y="1251741"/>
                <a:ext cx="10080" cy="5220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5FE8021C-A05E-BDFD-467E-AAF5D78F0EFA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8940154" y="1242741"/>
                  <a:ext cx="27720" cy="6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BA4488A9-BA6B-D9ED-559A-46CF85678817}"/>
                    </a:ext>
                  </a:extLst>
                </p14:cNvPr>
                <p14:cNvContentPartPr/>
                <p14:nvPr/>
              </p14:nvContentPartPr>
              <p14:xfrm>
                <a:off x="8968954" y="1344981"/>
                <a:ext cx="39240" cy="5184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BA4488A9-BA6B-D9ED-559A-46CF85678817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8959954" y="1335981"/>
                  <a:ext cx="56880" cy="6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246A9587-290D-3725-9A41-3437774A25B4}"/>
                    </a:ext>
                  </a:extLst>
                </p14:cNvPr>
                <p14:cNvContentPartPr/>
                <p14:nvPr/>
              </p14:nvContentPartPr>
              <p14:xfrm>
                <a:off x="8819194" y="802821"/>
                <a:ext cx="264240" cy="21024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246A9587-290D-3725-9A41-3437774A25B4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8810554" y="793821"/>
                  <a:ext cx="281880" cy="22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1B8907BB-AB74-928B-281E-765F1EA56464}"/>
                    </a:ext>
                  </a:extLst>
                </p14:cNvPr>
                <p14:cNvContentPartPr/>
                <p14:nvPr/>
              </p14:nvContentPartPr>
              <p14:xfrm>
                <a:off x="8784274" y="968781"/>
                <a:ext cx="108360" cy="7704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1B8907BB-AB74-928B-281E-765F1EA56464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8775634" y="960141"/>
                  <a:ext cx="126000" cy="9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EEF36123-177A-6144-124B-B5D9F35CC1E2}"/>
                    </a:ext>
                  </a:extLst>
                </p14:cNvPr>
                <p14:cNvContentPartPr/>
                <p14:nvPr/>
              </p14:nvContentPartPr>
              <p14:xfrm>
                <a:off x="9320314" y="664581"/>
                <a:ext cx="58320" cy="30060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EEF36123-177A-6144-124B-B5D9F35CC1E2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9311674" y="655581"/>
                  <a:ext cx="75960" cy="31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0428FE95-3EED-91E1-FD9C-38CD2F5A3197}"/>
                    </a:ext>
                  </a:extLst>
                </p14:cNvPr>
                <p14:cNvContentPartPr/>
                <p14:nvPr/>
              </p14:nvContentPartPr>
              <p14:xfrm>
                <a:off x="9232834" y="833421"/>
                <a:ext cx="201960" cy="7272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0428FE95-3EED-91E1-FD9C-38CD2F5A3197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9223834" y="824781"/>
                  <a:ext cx="219600" cy="9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B436F66D-6E33-A332-C857-FB0A458CE700}"/>
                    </a:ext>
                  </a:extLst>
                </p14:cNvPr>
                <p14:cNvContentPartPr/>
                <p14:nvPr/>
              </p14:nvContentPartPr>
              <p14:xfrm>
                <a:off x="9424714" y="830541"/>
                <a:ext cx="110520" cy="9072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B436F66D-6E33-A332-C857-FB0A458CE700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9416074" y="821541"/>
                  <a:ext cx="128160" cy="10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55569DF5-53AD-95E3-0421-7665942A8A35}"/>
                    </a:ext>
                  </a:extLst>
                </p14:cNvPr>
                <p14:cNvContentPartPr/>
                <p14:nvPr/>
              </p14:nvContentPartPr>
              <p14:xfrm>
                <a:off x="9543514" y="691581"/>
                <a:ext cx="207720" cy="20016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55569DF5-53AD-95E3-0421-7665942A8A35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9534874" y="682941"/>
                  <a:ext cx="225360" cy="217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4E2EA92A-9E42-A00C-EB11-5CE184C0DC17}"/>
              </a:ext>
            </a:extLst>
          </p:cNvPr>
          <p:cNvGrpSpPr/>
          <p:nvPr/>
        </p:nvGrpSpPr>
        <p:grpSpPr>
          <a:xfrm>
            <a:off x="3363754" y="3084861"/>
            <a:ext cx="2137320" cy="1527120"/>
            <a:chOff x="3363754" y="3084861"/>
            <a:chExt cx="2137320" cy="1527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D92B2B7D-187C-7C13-80F5-2D46F46094ED}"/>
                    </a:ext>
                  </a:extLst>
                </p14:cNvPr>
                <p14:cNvContentPartPr/>
                <p14:nvPr/>
              </p14:nvContentPartPr>
              <p14:xfrm>
                <a:off x="3363754" y="3873621"/>
                <a:ext cx="1018440" cy="73836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D92B2B7D-187C-7C13-80F5-2D46F46094ED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3354754" y="3864981"/>
                  <a:ext cx="1036080" cy="75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65AA2123-1484-B75E-D323-07F8360F8820}"/>
                    </a:ext>
                  </a:extLst>
                </p14:cNvPr>
                <p14:cNvContentPartPr/>
                <p14:nvPr/>
              </p14:nvContentPartPr>
              <p14:xfrm>
                <a:off x="4462474" y="3717741"/>
                <a:ext cx="132480" cy="18252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65AA2123-1484-B75E-D323-07F8360F8820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4453474" y="3708741"/>
                  <a:ext cx="150120" cy="20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95C27A76-31B8-5FAD-CD02-1530EA69470F}"/>
                    </a:ext>
                  </a:extLst>
                </p14:cNvPr>
                <p14:cNvContentPartPr/>
                <p14:nvPr/>
              </p14:nvContentPartPr>
              <p14:xfrm>
                <a:off x="4593154" y="3467181"/>
                <a:ext cx="222840" cy="28728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95C27A76-31B8-5FAD-CD02-1530EA69470F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4584514" y="3458541"/>
                  <a:ext cx="240480" cy="30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54193421-D033-7932-C901-D42DAB94EBF6}"/>
                    </a:ext>
                  </a:extLst>
                </p14:cNvPr>
                <p14:cNvContentPartPr/>
                <p14:nvPr/>
              </p14:nvContentPartPr>
              <p14:xfrm>
                <a:off x="5016514" y="3382581"/>
                <a:ext cx="102240" cy="28296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54193421-D033-7932-C901-D42DAB94EBF6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5007514" y="3373581"/>
                  <a:ext cx="119880" cy="30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8C3F6715-12C4-A207-3557-AB5B142DD786}"/>
                    </a:ext>
                  </a:extLst>
                </p14:cNvPr>
                <p14:cNvContentPartPr/>
                <p14:nvPr/>
              </p14:nvContentPartPr>
              <p14:xfrm>
                <a:off x="5085994" y="3377901"/>
                <a:ext cx="133200" cy="8640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8C3F6715-12C4-A207-3557-AB5B142DD786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5077354" y="3369261"/>
                  <a:ext cx="150840" cy="10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A0F2D2AE-0E1E-47F5-213E-3A43AAA1BC66}"/>
                    </a:ext>
                  </a:extLst>
                </p14:cNvPr>
                <p14:cNvContentPartPr/>
                <p14:nvPr/>
              </p14:nvContentPartPr>
              <p14:xfrm>
                <a:off x="5219194" y="3195381"/>
                <a:ext cx="109080" cy="21312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A0F2D2AE-0E1E-47F5-213E-3A43AAA1BC66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5210194" y="3186381"/>
                  <a:ext cx="126720" cy="23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7753D45D-3DE4-62CA-2BD3-57BC8E9BD4C4}"/>
                    </a:ext>
                  </a:extLst>
                </p14:cNvPr>
                <p14:cNvContentPartPr/>
                <p14:nvPr/>
              </p14:nvContentPartPr>
              <p14:xfrm>
                <a:off x="5317114" y="3084861"/>
                <a:ext cx="183960" cy="23832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7753D45D-3DE4-62CA-2BD3-57BC8E9BD4C4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5308474" y="3076221"/>
                  <a:ext cx="201600" cy="25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F6AF944C-787E-2A54-943B-656CCBE8C1B8}"/>
                    </a:ext>
                  </a:extLst>
                </p14:cNvPr>
                <p14:cNvContentPartPr/>
                <p14:nvPr/>
              </p14:nvContentPartPr>
              <p14:xfrm>
                <a:off x="4835794" y="3808461"/>
                <a:ext cx="312480" cy="27324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F6AF944C-787E-2A54-943B-656CCBE8C1B8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4826794" y="3799461"/>
                  <a:ext cx="330120" cy="29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2943C26C-F8F3-81E4-BD87-7B2B0C925CB2}"/>
                    </a:ext>
                  </a:extLst>
                </p14:cNvPr>
                <p14:cNvContentPartPr/>
                <p14:nvPr/>
              </p14:nvContentPartPr>
              <p14:xfrm>
                <a:off x="5172034" y="3768501"/>
                <a:ext cx="211320" cy="11016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2943C26C-F8F3-81E4-BD87-7B2B0C925CB2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5163034" y="3759861"/>
                  <a:ext cx="228960" cy="1278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202514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17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100000" mute="1">
                <p:cTn id="12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9D20350-6CDE-4A54-BEBB-69CA6FA51E1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37"/>
          <a:stretch/>
        </p:blipFill>
        <p:spPr>
          <a:xfrm>
            <a:off x="8492138" y="2190852"/>
            <a:ext cx="3651944" cy="446404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D7AE4622-F67B-4D5A-8283-8029ABB9B2C8}"/>
              </a:ext>
            </a:extLst>
          </p:cNvPr>
          <p:cNvSpPr/>
          <p:nvPr/>
        </p:nvSpPr>
        <p:spPr>
          <a:xfrm>
            <a:off x="516933" y="5398594"/>
            <a:ext cx="797520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15000"/>
              </a:spcBef>
            </a:pPr>
            <a:r>
              <a:rPr lang="en-US" b="1" dirty="0"/>
              <a:t>Hydrophobic interactions</a:t>
            </a:r>
            <a:r>
              <a:rPr lang="en-US" dirty="0"/>
              <a:t> within a folded protein increase stability of the folded protein by releasing the ordered water that surrounded exposed non-polar groups in the unfolded protein.  </a:t>
            </a:r>
            <a:r>
              <a:rPr lang="en-US" i="1" dirty="0">
                <a:solidFill>
                  <a:srgbClr val="C00000"/>
                </a:solidFill>
              </a:rPr>
              <a:t>Folding increases the entropy of the water – favorable.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D039F6-ABF3-479C-923D-A99D88A78F4C}"/>
              </a:ext>
            </a:extLst>
          </p:cNvPr>
          <p:cNvSpPr txBox="1"/>
          <p:nvPr/>
        </p:nvSpPr>
        <p:spPr>
          <a:xfrm>
            <a:off x="1499516" y="-57250"/>
            <a:ext cx="56770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Hydrophobic Interactions are </a:t>
            </a:r>
            <a:r>
              <a:rPr lang="en-US" sz="2800" dirty="0">
                <a:solidFill>
                  <a:srgbClr val="C00000"/>
                </a:solidFill>
              </a:rPr>
              <a:t>Critical</a:t>
            </a:r>
            <a:r>
              <a:rPr lang="en-US" sz="2800" dirty="0"/>
              <a:t> for Stabilizing the Folded Structure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EFB9615-E553-375E-1898-4975BA88DF7A}"/>
              </a:ext>
            </a:extLst>
          </p:cNvPr>
          <p:cNvSpPr txBox="1"/>
          <p:nvPr/>
        </p:nvSpPr>
        <p:spPr>
          <a:xfrm>
            <a:off x="7082466" y="203099"/>
            <a:ext cx="24905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Ordered water hydrating a non-polar group</a:t>
            </a:r>
          </a:p>
        </p:txBody>
      </p:sp>
      <p:pic>
        <p:nvPicPr>
          <p:cNvPr id="12" name="butane">
            <a:hlinkClick r:id="" action="ppaction://media"/>
            <a:extLst>
              <a:ext uri="{FF2B5EF4-FFF2-40B4-BE49-F238E27FC236}">
                <a16:creationId xmlns:a16="http://schemas.microsoft.com/office/drawing/2014/main" id="{60604845-CF6A-5187-54F8-1348D5DFE8F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6"/>
          <a:srcRect l="25161" t="22323" r="27047" b="22316"/>
          <a:stretch/>
        </p:blipFill>
        <p:spPr>
          <a:xfrm>
            <a:off x="9582354" y="158822"/>
            <a:ext cx="2220260" cy="1816577"/>
          </a:xfrm>
          <a:prstGeom prst="rect">
            <a:avLst/>
          </a:prstGeom>
        </p:spPr>
      </p:pic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901AA715-A8C9-D5F1-16F2-AA9D257697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2257472"/>
              </p:ext>
            </p:extLst>
          </p:nvPr>
        </p:nvGraphicFramePr>
        <p:xfrm>
          <a:off x="2032000" y="3043240"/>
          <a:ext cx="4308475" cy="232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DLDrawObject Class" r:id="rId7" imgW="9114408" imgH="4904652" progId="MDLDrawOLE.MDLDrawObject.1">
                  <p:embed/>
                </p:oleObj>
              </mc:Choice>
              <mc:Fallback>
                <p:oleObj name="MDLDrawObject Class" r:id="rId7" imgW="9114408" imgH="4904652" progId="MDLDrawOLE.MDLDrawObject.1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C95F5BC2-2728-94F5-DDEF-AD83330C8C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3043240"/>
                        <a:ext cx="4308475" cy="2320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3">
            <a:extLst>
              <a:ext uri="{FF2B5EF4-FFF2-40B4-BE49-F238E27FC236}">
                <a16:creationId xmlns:a16="http://schemas.microsoft.com/office/drawing/2014/main" id="{08D024C4-7299-5EEC-E6B2-02A4239D11E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4800" y="1244878"/>
            <a:ext cx="4867275" cy="164782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C34B481-CB13-ED42-B38F-892015CC4FC0}"/>
              </a:ext>
            </a:extLst>
          </p:cNvPr>
          <p:cNvSpPr txBox="1"/>
          <p:nvPr/>
        </p:nvSpPr>
        <p:spPr>
          <a:xfrm>
            <a:off x="152400" y="788719"/>
            <a:ext cx="22156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Energy and Entropy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F1676BE-2714-9ED6-BD7E-DC9A5550B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7D57D-57D4-41E5-AEE4-4AE989BE2BC8}" type="datetime1">
              <a:rPr lang="en-US" smtClean="0"/>
              <a:t>8/20/2023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EBD6CBB-6A63-7070-F512-33833FA3E9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 &amp; D - Lec 2 - Fall 2023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AF97073-F0FB-01C4-D52A-A44A5DE7F2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9</a:t>
            </a:fld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1C5DFFB-71CC-2D33-FBC6-FF65C5E7E240}"/>
              </a:ext>
            </a:extLst>
          </p:cNvPr>
          <p:cNvGrpSpPr/>
          <p:nvPr/>
        </p:nvGrpSpPr>
        <p:grpSpPr>
          <a:xfrm>
            <a:off x="1564834" y="1018461"/>
            <a:ext cx="1175400" cy="181080"/>
            <a:chOff x="1564834" y="1018461"/>
            <a:chExt cx="1175400" cy="1810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3" name="Ink 2">
                  <a:extLst>
                    <a:ext uri="{FF2B5EF4-FFF2-40B4-BE49-F238E27FC236}">
                      <a16:creationId xmlns:a16="http://schemas.microsoft.com/office/drawing/2014/main" id="{C06710B9-3B16-626B-C060-E2E799CEC9B7}"/>
                    </a:ext>
                  </a:extLst>
                </p14:cNvPr>
                <p14:cNvContentPartPr/>
                <p14:nvPr/>
              </p14:nvContentPartPr>
              <p14:xfrm>
                <a:off x="1564834" y="1143381"/>
                <a:ext cx="719280" cy="56160"/>
              </p14:xfrm>
            </p:contentPart>
          </mc:Choice>
          <mc:Fallback xmlns="">
            <p:pic>
              <p:nvPicPr>
                <p:cNvPr id="3" name="Ink 2">
                  <a:extLst>
                    <a:ext uri="{FF2B5EF4-FFF2-40B4-BE49-F238E27FC236}">
                      <a16:creationId xmlns:a16="http://schemas.microsoft.com/office/drawing/2014/main" id="{C06710B9-3B16-626B-C060-E2E799CEC9B7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555834" y="1134381"/>
                  <a:ext cx="736920" cy="7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4" name="Ink 3">
                  <a:extLst>
                    <a:ext uri="{FF2B5EF4-FFF2-40B4-BE49-F238E27FC236}">
                      <a16:creationId xmlns:a16="http://schemas.microsoft.com/office/drawing/2014/main" id="{70B7B70A-5AE2-1540-8212-A0C641FAED7D}"/>
                    </a:ext>
                  </a:extLst>
                </p14:cNvPr>
                <p14:cNvContentPartPr/>
                <p14:nvPr/>
              </p14:nvContentPartPr>
              <p14:xfrm>
                <a:off x="2457634" y="1034661"/>
                <a:ext cx="228240" cy="73800"/>
              </p14:xfrm>
            </p:contentPart>
          </mc:Choice>
          <mc:Fallback xmlns="">
            <p:pic>
              <p:nvPicPr>
                <p:cNvPr id="4" name="Ink 3">
                  <a:extLst>
                    <a:ext uri="{FF2B5EF4-FFF2-40B4-BE49-F238E27FC236}">
                      <a16:creationId xmlns:a16="http://schemas.microsoft.com/office/drawing/2014/main" id="{70B7B70A-5AE2-1540-8212-A0C641FAED7D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2448994" y="1025661"/>
                  <a:ext cx="245880" cy="9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BC147142-ED0C-EB98-DADC-A295ED8F13ED}"/>
                    </a:ext>
                  </a:extLst>
                </p14:cNvPr>
                <p14:cNvContentPartPr/>
                <p14:nvPr/>
              </p14:nvContentPartPr>
              <p14:xfrm>
                <a:off x="2654554" y="1018461"/>
                <a:ext cx="85680" cy="12168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BC147142-ED0C-EB98-DADC-A295ED8F13ED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2645554" y="1009461"/>
                  <a:ext cx="103320" cy="13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6436C33D-EDA4-6E82-D31C-9C2972EB9B64}"/>
                    </a:ext>
                  </a:extLst>
                </p14:cNvPr>
                <p14:cNvContentPartPr/>
                <p14:nvPr/>
              </p14:nvContentPartPr>
              <p14:xfrm>
                <a:off x="2676514" y="1061301"/>
                <a:ext cx="46080" cy="7596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6436C33D-EDA4-6E82-D31C-9C2972EB9B64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2667514" y="1052301"/>
                  <a:ext cx="63720" cy="936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821807B-066C-4681-A9D7-70F4D120BB9F}"/>
              </a:ext>
            </a:extLst>
          </p:cNvPr>
          <p:cNvGrpSpPr/>
          <p:nvPr/>
        </p:nvGrpSpPr>
        <p:grpSpPr>
          <a:xfrm>
            <a:off x="3034714" y="916581"/>
            <a:ext cx="1325880" cy="267120"/>
            <a:chOff x="3034714" y="916581"/>
            <a:chExt cx="1325880" cy="267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D28241EB-DD9B-27CD-3EA3-C2289E410953}"/>
                    </a:ext>
                  </a:extLst>
                </p14:cNvPr>
                <p14:cNvContentPartPr/>
                <p14:nvPr/>
              </p14:nvContentPartPr>
              <p14:xfrm>
                <a:off x="3034714" y="944661"/>
                <a:ext cx="333720" cy="23904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D28241EB-DD9B-27CD-3EA3-C2289E410953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3025714" y="936021"/>
                  <a:ext cx="351360" cy="25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821F6CD3-9FE2-202C-D950-BB35E5CFA8AD}"/>
                    </a:ext>
                  </a:extLst>
                </p14:cNvPr>
                <p14:cNvContentPartPr/>
                <p14:nvPr/>
              </p14:nvContentPartPr>
              <p14:xfrm>
                <a:off x="3332434" y="983901"/>
                <a:ext cx="31320" cy="1224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821F6CD3-9FE2-202C-D950-BB35E5CFA8AD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3323794" y="974901"/>
                  <a:ext cx="48960" cy="2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BA749D62-6124-CC97-FDF4-8EB4BFED384A}"/>
                    </a:ext>
                  </a:extLst>
                </p14:cNvPr>
                <p14:cNvContentPartPr/>
                <p14:nvPr/>
              </p14:nvContentPartPr>
              <p14:xfrm>
                <a:off x="3412714" y="991101"/>
                <a:ext cx="66600" cy="12852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BA749D62-6124-CC97-FDF4-8EB4BFED384A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3403714" y="982461"/>
                  <a:ext cx="84240" cy="14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FACC4705-5BAB-8B81-F42B-892DC17E62A3}"/>
                    </a:ext>
                  </a:extLst>
                </p14:cNvPr>
                <p14:cNvContentPartPr/>
                <p14:nvPr/>
              </p14:nvContentPartPr>
              <p14:xfrm>
                <a:off x="3570754" y="999021"/>
                <a:ext cx="258480" cy="10908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FACC4705-5BAB-8B81-F42B-892DC17E62A3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3561754" y="990021"/>
                  <a:ext cx="276120" cy="12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7C36106C-C252-5B91-80D3-3793530EBEA4}"/>
                    </a:ext>
                  </a:extLst>
                </p14:cNvPr>
                <p14:cNvContentPartPr/>
                <p14:nvPr/>
              </p14:nvContentPartPr>
              <p14:xfrm>
                <a:off x="3865234" y="916581"/>
                <a:ext cx="411840" cy="17712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7C36106C-C252-5B91-80D3-3793530EBEA4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3856594" y="907941"/>
                  <a:ext cx="429480" cy="19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8A1059B7-198B-DFE7-E19F-1E377F4E8317}"/>
                    </a:ext>
                  </a:extLst>
                </p14:cNvPr>
                <p14:cNvContentPartPr/>
                <p14:nvPr/>
              </p14:nvContentPartPr>
              <p14:xfrm>
                <a:off x="4316314" y="955101"/>
                <a:ext cx="44280" cy="3024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8A1059B7-198B-DFE7-E19F-1E377F4E8317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4307674" y="946101"/>
                  <a:ext cx="61920" cy="478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6DE0BB2-0C7D-4F5B-5AA8-6F358BCCC9E6}"/>
              </a:ext>
            </a:extLst>
          </p:cNvPr>
          <p:cNvGrpSpPr/>
          <p:nvPr/>
        </p:nvGrpSpPr>
        <p:grpSpPr>
          <a:xfrm>
            <a:off x="979474" y="2865261"/>
            <a:ext cx="688680" cy="301680"/>
            <a:chOff x="979474" y="2865261"/>
            <a:chExt cx="688680" cy="301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9186D0EC-777D-68B7-F0D9-02C38FA2DE7F}"/>
                    </a:ext>
                  </a:extLst>
                </p14:cNvPr>
                <p14:cNvContentPartPr/>
                <p14:nvPr/>
              </p14:nvContentPartPr>
              <p14:xfrm>
                <a:off x="979474" y="3061821"/>
                <a:ext cx="90720" cy="10512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9186D0EC-777D-68B7-F0D9-02C38FA2DE7F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970474" y="3053181"/>
                  <a:ext cx="108360" cy="12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03BD9385-4492-1185-E685-6FE8E24096AD}"/>
                    </a:ext>
                  </a:extLst>
                </p14:cNvPr>
                <p14:cNvContentPartPr/>
                <p14:nvPr/>
              </p14:nvContentPartPr>
              <p14:xfrm>
                <a:off x="1143994" y="3003141"/>
                <a:ext cx="82800" cy="9288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03BD9385-4492-1185-E685-6FE8E24096AD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1134994" y="2994501"/>
                  <a:ext cx="100440" cy="11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E0276464-3B8B-14AC-F10F-C0CBA99132C1}"/>
                    </a:ext>
                  </a:extLst>
                </p14:cNvPr>
                <p14:cNvContentPartPr/>
                <p14:nvPr/>
              </p14:nvContentPartPr>
              <p14:xfrm>
                <a:off x="1296994" y="2865261"/>
                <a:ext cx="110520" cy="17892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E0276464-3B8B-14AC-F10F-C0CBA99132C1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1288354" y="2856621"/>
                  <a:ext cx="128160" cy="19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FBB520EA-6DAA-C018-938C-3B0A5489D04B}"/>
                    </a:ext>
                  </a:extLst>
                </p14:cNvPr>
                <p14:cNvContentPartPr/>
                <p14:nvPr/>
              </p14:nvContentPartPr>
              <p14:xfrm>
                <a:off x="1429834" y="2876421"/>
                <a:ext cx="238320" cy="10188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FBB520EA-6DAA-C018-938C-3B0A5489D04B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1420834" y="2867421"/>
                  <a:ext cx="255960" cy="1195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1566D640-308B-1D25-6F32-B9CDCF07533C}"/>
              </a:ext>
            </a:extLst>
          </p:cNvPr>
          <p:cNvGrpSpPr/>
          <p:nvPr/>
        </p:nvGrpSpPr>
        <p:grpSpPr>
          <a:xfrm>
            <a:off x="3589114" y="2850501"/>
            <a:ext cx="1136880" cy="295920"/>
            <a:chOff x="3589114" y="2850501"/>
            <a:chExt cx="1136880" cy="295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CD9870C1-5E21-9E82-246E-0D805507DF5A}"/>
                    </a:ext>
                  </a:extLst>
                </p14:cNvPr>
                <p14:cNvContentPartPr/>
                <p14:nvPr/>
              </p14:nvContentPartPr>
              <p14:xfrm>
                <a:off x="3589114" y="2905221"/>
                <a:ext cx="244440" cy="24120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CD9870C1-5E21-9E82-246E-0D805507DF5A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3580474" y="2896221"/>
                  <a:ext cx="262080" cy="25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AD458F5D-E156-9FFE-5A17-5D677DB8188B}"/>
                    </a:ext>
                  </a:extLst>
                </p14:cNvPr>
                <p14:cNvContentPartPr/>
                <p14:nvPr/>
              </p14:nvContentPartPr>
              <p14:xfrm>
                <a:off x="3783874" y="2940501"/>
                <a:ext cx="51120" cy="1908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AD458F5D-E156-9FFE-5A17-5D677DB8188B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3775234" y="2931861"/>
                  <a:ext cx="68760" cy="3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A52313C5-D3DE-0911-0098-BBA7F099275F}"/>
                    </a:ext>
                  </a:extLst>
                </p14:cNvPr>
                <p14:cNvContentPartPr/>
                <p14:nvPr/>
              </p14:nvContentPartPr>
              <p14:xfrm>
                <a:off x="3858394" y="2935461"/>
                <a:ext cx="91080" cy="15012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A52313C5-D3DE-0911-0098-BBA7F099275F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3849754" y="2926821"/>
                  <a:ext cx="108720" cy="16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24B838CE-8FDE-A378-6F1E-809FCDC1DADB}"/>
                    </a:ext>
                  </a:extLst>
                </p14:cNvPr>
                <p14:cNvContentPartPr/>
                <p14:nvPr/>
              </p14:nvContentPartPr>
              <p14:xfrm>
                <a:off x="4020034" y="2934381"/>
                <a:ext cx="56880" cy="10872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24B838CE-8FDE-A378-6F1E-809FCDC1DADB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4011394" y="2925381"/>
                  <a:ext cx="74520" cy="12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4D6E24B9-E714-7A39-F4DF-8F4435FD4769}"/>
                    </a:ext>
                  </a:extLst>
                </p14:cNvPr>
                <p14:cNvContentPartPr/>
                <p14:nvPr/>
              </p14:nvContentPartPr>
              <p14:xfrm>
                <a:off x="4068274" y="2919621"/>
                <a:ext cx="171720" cy="10332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4D6E24B9-E714-7A39-F4DF-8F4435FD4769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4059274" y="2910981"/>
                  <a:ext cx="189360" cy="12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210DD175-E49F-6B67-CA58-B93ABE398B2B}"/>
                    </a:ext>
                  </a:extLst>
                </p14:cNvPr>
                <p14:cNvContentPartPr/>
                <p14:nvPr/>
              </p14:nvContentPartPr>
              <p14:xfrm>
                <a:off x="4259074" y="2850501"/>
                <a:ext cx="131040" cy="15228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210DD175-E49F-6B67-CA58-B93ABE398B2B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4250074" y="2841861"/>
                  <a:ext cx="148680" cy="16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D768B74F-3A52-4330-6D30-9AAC6F50C9B2}"/>
                    </a:ext>
                  </a:extLst>
                </p14:cNvPr>
                <p14:cNvContentPartPr/>
                <p14:nvPr/>
              </p14:nvContentPartPr>
              <p14:xfrm>
                <a:off x="4390474" y="2914941"/>
                <a:ext cx="233280" cy="7596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D768B74F-3A52-4330-6D30-9AAC6F50C9B2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4381474" y="2906301"/>
                  <a:ext cx="250920" cy="9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40AEA219-6658-9B92-474C-CCDC326FB03D}"/>
                    </a:ext>
                  </a:extLst>
                </p14:cNvPr>
                <p14:cNvContentPartPr/>
                <p14:nvPr/>
              </p14:nvContentPartPr>
              <p14:xfrm>
                <a:off x="4711954" y="2950941"/>
                <a:ext cx="14040" cy="828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40AEA219-6658-9B92-474C-CCDC326FB03D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4702954" y="2941941"/>
                  <a:ext cx="31680" cy="259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0678323A-6B0E-25CD-64BA-6E413DB215B1}"/>
              </a:ext>
            </a:extLst>
          </p:cNvPr>
          <p:cNvGrpSpPr/>
          <p:nvPr/>
        </p:nvGrpSpPr>
        <p:grpSpPr>
          <a:xfrm>
            <a:off x="2244514" y="2702901"/>
            <a:ext cx="1001880" cy="959040"/>
            <a:chOff x="2244514" y="2702901"/>
            <a:chExt cx="1001880" cy="9590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399E911A-D799-5074-28D6-EBAF414B3429}"/>
                    </a:ext>
                  </a:extLst>
                </p14:cNvPr>
                <p14:cNvContentPartPr/>
                <p14:nvPr/>
              </p14:nvContentPartPr>
              <p14:xfrm>
                <a:off x="2380234" y="2702901"/>
                <a:ext cx="832680" cy="40428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399E911A-D799-5074-28D6-EBAF414B3429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2371594" y="2693901"/>
                  <a:ext cx="850320" cy="42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4FF614F9-994A-B756-C40B-D00F0B0522C7}"/>
                    </a:ext>
                  </a:extLst>
                </p14:cNvPr>
                <p14:cNvContentPartPr/>
                <p14:nvPr/>
              </p14:nvContentPartPr>
              <p14:xfrm>
                <a:off x="2244514" y="3381141"/>
                <a:ext cx="140760" cy="11268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4FF614F9-994A-B756-C40B-D00F0B0522C7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2235514" y="3372141"/>
                  <a:ext cx="158400" cy="13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C29DDE99-9E7D-0FFD-C8AD-E7C65EFEF1AE}"/>
                    </a:ext>
                  </a:extLst>
                </p14:cNvPr>
                <p14:cNvContentPartPr/>
                <p14:nvPr/>
              </p14:nvContentPartPr>
              <p14:xfrm>
                <a:off x="2412634" y="3284301"/>
                <a:ext cx="98280" cy="13104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C29DDE99-9E7D-0FFD-C8AD-E7C65EFEF1AE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2403634" y="3275661"/>
                  <a:ext cx="115920" cy="14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1ACFDBED-4EB4-43BA-75B7-A1C05F830C5F}"/>
                    </a:ext>
                  </a:extLst>
                </p14:cNvPr>
                <p14:cNvContentPartPr/>
                <p14:nvPr/>
              </p14:nvContentPartPr>
              <p14:xfrm>
                <a:off x="2545834" y="3265941"/>
                <a:ext cx="53280" cy="7056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1ACFDBED-4EB4-43BA-75B7-A1C05F830C5F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2537194" y="3256941"/>
                  <a:ext cx="70920" cy="8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561B14D2-2945-1786-28A1-ACC77D1DCFEE}"/>
                    </a:ext>
                  </a:extLst>
                </p14:cNvPr>
                <p14:cNvContentPartPr/>
                <p14:nvPr/>
              </p14:nvContentPartPr>
              <p14:xfrm>
                <a:off x="2552314" y="3224901"/>
                <a:ext cx="131760" cy="12744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561B14D2-2945-1786-28A1-ACC77D1DCFEE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2543314" y="3215901"/>
                  <a:ext cx="149400" cy="14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D61612AA-9292-4B9C-40DB-D6002E23F5DF}"/>
                    </a:ext>
                  </a:extLst>
                </p14:cNvPr>
                <p14:cNvContentPartPr/>
                <p14:nvPr/>
              </p14:nvContentPartPr>
              <p14:xfrm>
                <a:off x="2492914" y="3026541"/>
                <a:ext cx="753480" cy="63540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D61612AA-9292-4B9C-40DB-D6002E23F5DF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2483914" y="3017901"/>
                  <a:ext cx="771120" cy="6530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66">
            <p14:nvContentPartPr>
              <p14:cNvPr id="46" name="Ink 45">
                <a:extLst>
                  <a:ext uri="{FF2B5EF4-FFF2-40B4-BE49-F238E27FC236}">
                    <a16:creationId xmlns:a16="http://schemas.microsoft.com/office/drawing/2014/main" id="{BFCB5397-B451-02F5-9FC5-68CB1C739318}"/>
                  </a:ext>
                </a:extLst>
              </p14:cNvPr>
              <p14:cNvContentPartPr/>
              <p14:nvPr/>
            </p14:nvContentPartPr>
            <p14:xfrm>
              <a:off x="5509714" y="1536501"/>
              <a:ext cx="132120" cy="33120"/>
            </p14:xfrm>
          </p:contentPart>
        </mc:Choice>
        <mc:Fallback xmlns="">
          <p:pic>
            <p:nvPicPr>
              <p:cNvPr id="46" name="Ink 45">
                <a:extLst>
                  <a:ext uri="{FF2B5EF4-FFF2-40B4-BE49-F238E27FC236}">
                    <a16:creationId xmlns:a16="http://schemas.microsoft.com/office/drawing/2014/main" id="{BFCB5397-B451-02F5-9FC5-68CB1C739318}"/>
                  </a:ext>
                </a:extLst>
              </p:cNvPr>
              <p:cNvPicPr/>
              <p:nvPr/>
            </p:nvPicPr>
            <p:blipFill>
              <a:blip r:embed="rId67"/>
              <a:stretch>
                <a:fillRect/>
              </a:stretch>
            </p:blipFill>
            <p:spPr>
              <a:xfrm>
                <a:off x="5501074" y="1527501"/>
                <a:ext cx="149760" cy="50760"/>
              </a:xfrm>
              <a:prstGeom prst="rect">
                <a:avLst/>
              </a:prstGeom>
            </p:spPr>
          </p:pic>
        </mc:Fallback>
      </mc:AlternateContent>
      <p:grpSp>
        <p:nvGrpSpPr>
          <p:cNvPr id="49" name="Group 48">
            <a:extLst>
              <a:ext uri="{FF2B5EF4-FFF2-40B4-BE49-F238E27FC236}">
                <a16:creationId xmlns:a16="http://schemas.microsoft.com/office/drawing/2014/main" id="{8EC00142-4796-964B-71AC-F1C425F044E0}"/>
              </a:ext>
            </a:extLst>
          </p:cNvPr>
          <p:cNvGrpSpPr/>
          <p:nvPr/>
        </p:nvGrpSpPr>
        <p:grpSpPr>
          <a:xfrm>
            <a:off x="5891314" y="1419141"/>
            <a:ext cx="808560" cy="198720"/>
            <a:chOff x="5891314" y="1419141"/>
            <a:chExt cx="808560" cy="198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F162A0AA-47CC-11B0-F6C0-279DE90D650B}"/>
                    </a:ext>
                  </a:extLst>
                </p14:cNvPr>
                <p14:cNvContentPartPr/>
                <p14:nvPr/>
              </p14:nvContentPartPr>
              <p14:xfrm>
                <a:off x="5891314" y="1419141"/>
                <a:ext cx="285840" cy="19872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F162A0AA-47CC-11B0-F6C0-279DE90D650B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5882674" y="1410141"/>
                  <a:ext cx="303480" cy="21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BD0757FE-52CD-21E5-B488-15F03BDAD784}"/>
                    </a:ext>
                  </a:extLst>
                </p14:cNvPr>
                <p14:cNvContentPartPr/>
                <p14:nvPr/>
              </p14:nvContentPartPr>
              <p14:xfrm>
                <a:off x="6252754" y="1483221"/>
                <a:ext cx="447120" cy="12348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BD0757FE-52CD-21E5-B488-15F03BDAD784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6244114" y="1474581"/>
                  <a:ext cx="464760" cy="1411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A3250105-551D-3D38-FBA6-0AC36DD2E053}"/>
              </a:ext>
            </a:extLst>
          </p:cNvPr>
          <p:cNvGrpSpPr/>
          <p:nvPr/>
        </p:nvGrpSpPr>
        <p:grpSpPr>
          <a:xfrm>
            <a:off x="6967354" y="1454421"/>
            <a:ext cx="1209600" cy="257400"/>
            <a:chOff x="6967354" y="1454421"/>
            <a:chExt cx="1209600" cy="2574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50" name="Ink 49">
                  <a:extLst>
                    <a:ext uri="{FF2B5EF4-FFF2-40B4-BE49-F238E27FC236}">
                      <a16:creationId xmlns:a16="http://schemas.microsoft.com/office/drawing/2014/main" id="{29F45E71-2A47-2891-7BBA-B05495F903D1}"/>
                    </a:ext>
                  </a:extLst>
                </p14:cNvPr>
                <p14:cNvContentPartPr/>
                <p14:nvPr/>
              </p14:nvContentPartPr>
              <p14:xfrm>
                <a:off x="7033234" y="1540461"/>
                <a:ext cx="27000" cy="30240"/>
              </p14:xfrm>
            </p:contentPart>
          </mc:Choice>
          <mc:Fallback xmlns="">
            <p:pic>
              <p:nvPicPr>
                <p:cNvPr id="50" name="Ink 49">
                  <a:extLst>
                    <a:ext uri="{FF2B5EF4-FFF2-40B4-BE49-F238E27FC236}">
                      <a16:creationId xmlns:a16="http://schemas.microsoft.com/office/drawing/2014/main" id="{29F45E71-2A47-2891-7BBA-B05495F903D1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7024594" y="1531461"/>
                  <a:ext cx="44640" cy="4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71B4FC6C-EDFF-6E8D-19DC-23EEC04E7DA1}"/>
                    </a:ext>
                  </a:extLst>
                </p14:cNvPr>
                <p14:cNvContentPartPr/>
                <p14:nvPr/>
              </p14:nvContentPartPr>
              <p14:xfrm>
                <a:off x="6967354" y="1513101"/>
                <a:ext cx="335880" cy="10332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71B4FC6C-EDFF-6E8D-19DC-23EEC04E7DA1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6958354" y="1504101"/>
                  <a:ext cx="353520" cy="12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8017E72D-5C1E-FDCE-53C7-0E137750802A}"/>
                    </a:ext>
                  </a:extLst>
                </p14:cNvPr>
                <p14:cNvContentPartPr/>
                <p14:nvPr/>
              </p14:nvContentPartPr>
              <p14:xfrm>
                <a:off x="7336714" y="1518861"/>
                <a:ext cx="192960" cy="10692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8017E72D-5C1E-FDCE-53C7-0E137750802A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7328074" y="1509861"/>
                  <a:ext cx="210600" cy="12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1E2989F9-4952-5E4C-9D88-9950F364369B}"/>
                    </a:ext>
                  </a:extLst>
                </p14:cNvPr>
                <p14:cNvContentPartPr/>
                <p14:nvPr/>
              </p14:nvContentPartPr>
              <p14:xfrm>
                <a:off x="7560274" y="1530381"/>
                <a:ext cx="91080" cy="6228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1E2989F9-4952-5E4C-9D88-9950F364369B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7551634" y="1521381"/>
                  <a:ext cx="108720" cy="7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74B4E9A1-A00F-6722-A9FC-95CFB70F48B3}"/>
                    </a:ext>
                  </a:extLst>
                </p14:cNvPr>
                <p14:cNvContentPartPr/>
                <p14:nvPr/>
              </p14:nvContentPartPr>
              <p14:xfrm>
                <a:off x="7675114" y="1508061"/>
                <a:ext cx="270360" cy="20376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74B4E9A1-A00F-6722-A9FC-95CFB70F48B3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7666474" y="1499421"/>
                  <a:ext cx="288000" cy="22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56" name="Ink 55">
                  <a:extLst>
                    <a:ext uri="{FF2B5EF4-FFF2-40B4-BE49-F238E27FC236}">
                      <a16:creationId xmlns:a16="http://schemas.microsoft.com/office/drawing/2014/main" id="{46CB29DF-0A70-80E8-7A5E-E0B79990E7DB}"/>
                    </a:ext>
                  </a:extLst>
                </p14:cNvPr>
                <p14:cNvContentPartPr/>
                <p14:nvPr/>
              </p14:nvContentPartPr>
              <p14:xfrm>
                <a:off x="8032954" y="1537941"/>
                <a:ext cx="144000" cy="69120"/>
              </p14:xfrm>
            </p:contentPart>
          </mc:Choice>
          <mc:Fallback xmlns="">
            <p:pic>
              <p:nvPicPr>
                <p:cNvPr id="56" name="Ink 55">
                  <a:extLst>
                    <a:ext uri="{FF2B5EF4-FFF2-40B4-BE49-F238E27FC236}">
                      <a16:creationId xmlns:a16="http://schemas.microsoft.com/office/drawing/2014/main" id="{46CB29DF-0A70-80E8-7A5E-E0B79990E7DB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8024314" y="1528941"/>
                  <a:ext cx="161640" cy="8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49386736-D4C8-EC2E-B942-B2E03E561F51}"/>
                    </a:ext>
                  </a:extLst>
                </p14:cNvPr>
                <p14:cNvContentPartPr/>
                <p14:nvPr/>
              </p14:nvContentPartPr>
              <p14:xfrm>
                <a:off x="8030794" y="1454421"/>
                <a:ext cx="11520" cy="1620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49386736-D4C8-EC2E-B942-B2E03E561F51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8021794" y="1445781"/>
                  <a:ext cx="29160" cy="338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E1D03E44-26CF-F71E-640C-D53C7DE9FDD2}"/>
              </a:ext>
            </a:extLst>
          </p:cNvPr>
          <p:cNvGrpSpPr/>
          <p:nvPr/>
        </p:nvGrpSpPr>
        <p:grpSpPr>
          <a:xfrm>
            <a:off x="5809594" y="1879941"/>
            <a:ext cx="808200" cy="305640"/>
            <a:chOff x="5809594" y="1879941"/>
            <a:chExt cx="808200" cy="305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D58BF638-B491-D74A-3D17-9C139A7AFD48}"/>
                    </a:ext>
                  </a:extLst>
                </p14:cNvPr>
                <p14:cNvContentPartPr/>
                <p14:nvPr/>
              </p14:nvContentPartPr>
              <p14:xfrm>
                <a:off x="5809594" y="2017821"/>
                <a:ext cx="114120" cy="10404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D58BF638-B491-D74A-3D17-9C139A7AFD48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5800954" y="2009181"/>
                  <a:ext cx="131760" cy="12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8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F0AD33FC-096E-85B7-B9E2-BD474B73EC90}"/>
                    </a:ext>
                  </a:extLst>
                </p14:cNvPr>
                <p14:cNvContentPartPr/>
                <p14:nvPr/>
              </p14:nvContentPartPr>
              <p14:xfrm>
                <a:off x="5979514" y="1935021"/>
                <a:ext cx="162000" cy="17064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F0AD33FC-096E-85B7-B9E2-BD474B73EC90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5970514" y="1926381"/>
                  <a:ext cx="179640" cy="18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0">
              <p14:nvContentPartPr>
                <p14:cNvPr id="60" name="Ink 59">
                  <a:extLst>
                    <a:ext uri="{FF2B5EF4-FFF2-40B4-BE49-F238E27FC236}">
                      <a16:creationId xmlns:a16="http://schemas.microsoft.com/office/drawing/2014/main" id="{E41099E3-C925-0497-A493-1621FFA4AEE7}"/>
                    </a:ext>
                  </a:extLst>
                </p14:cNvPr>
                <p14:cNvContentPartPr/>
                <p14:nvPr/>
              </p14:nvContentPartPr>
              <p14:xfrm>
                <a:off x="6163474" y="1879941"/>
                <a:ext cx="338400" cy="200880"/>
              </p14:xfrm>
            </p:contentPart>
          </mc:Choice>
          <mc:Fallback xmlns="">
            <p:pic>
              <p:nvPicPr>
                <p:cNvPr id="60" name="Ink 59">
                  <a:extLst>
                    <a:ext uri="{FF2B5EF4-FFF2-40B4-BE49-F238E27FC236}">
                      <a16:creationId xmlns:a16="http://schemas.microsoft.com/office/drawing/2014/main" id="{E41099E3-C925-0497-A493-1621FFA4AEE7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6154474" y="1870941"/>
                  <a:ext cx="356040" cy="21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2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B32B292F-6315-93D6-75D1-FFEE3EABFCDA}"/>
                    </a:ext>
                  </a:extLst>
                </p14:cNvPr>
                <p14:cNvContentPartPr/>
                <p14:nvPr/>
              </p14:nvContentPartPr>
              <p14:xfrm>
                <a:off x="6602674" y="2037261"/>
                <a:ext cx="15120" cy="14832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B32B292F-6315-93D6-75D1-FFEE3EABFCDA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6594034" y="2028261"/>
                  <a:ext cx="32760" cy="1659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55D882E9-592C-28DA-9DB0-780DA1691DED}"/>
              </a:ext>
            </a:extLst>
          </p:cNvPr>
          <p:cNvGrpSpPr/>
          <p:nvPr/>
        </p:nvGrpSpPr>
        <p:grpSpPr>
          <a:xfrm>
            <a:off x="6921274" y="1845381"/>
            <a:ext cx="1408320" cy="245520"/>
            <a:chOff x="6921274" y="1845381"/>
            <a:chExt cx="1408320" cy="245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4">
              <p14:nvContentPartPr>
                <p14:cNvPr id="64" name="Ink 63">
                  <a:extLst>
                    <a:ext uri="{FF2B5EF4-FFF2-40B4-BE49-F238E27FC236}">
                      <a16:creationId xmlns:a16="http://schemas.microsoft.com/office/drawing/2014/main" id="{36266701-066F-03FC-B66D-E7500E01C942}"/>
                    </a:ext>
                  </a:extLst>
                </p14:cNvPr>
                <p14:cNvContentPartPr/>
                <p14:nvPr/>
              </p14:nvContentPartPr>
              <p14:xfrm>
                <a:off x="6921274" y="1891821"/>
                <a:ext cx="253800" cy="176400"/>
              </p14:xfrm>
            </p:contentPart>
          </mc:Choice>
          <mc:Fallback xmlns="">
            <p:pic>
              <p:nvPicPr>
                <p:cNvPr id="64" name="Ink 63">
                  <a:extLst>
                    <a:ext uri="{FF2B5EF4-FFF2-40B4-BE49-F238E27FC236}">
                      <a16:creationId xmlns:a16="http://schemas.microsoft.com/office/drawing/2014/main" id="{36266701-066F-03FC-B66D-E7500E01C942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6912274" y="1882821"/>
                  <a:ext cx="271440" cy="19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65" name="Ink 64">
                  <a:extLst>
                    <a:ext uri="{FF2B5EF4-FFF2-40B4-BE49-F238E27FC236}">
                      <a16:creationId xmlns:a16="http://schemas.microsoft.com/office/drawing/2014/main" id="{4DAE1E44-FAAE-5298-1F01-71E12055C15E}"/>
                    </a:ext>
                  </a:extLst>
                </p14:cNvPr>
                <p14:cNvContentPartPr/>
                <p14:nvPr/>
              </p14:nvContentPartPr>
              <p14:xfrm>
                <a:off x="7131154" y="1929261"/>
                <a:ext cx="56160" cy="12240"/>
              </p14:xfrm>
            </p:contentPart>
          </mc:Choice>
          <mc:Fallback xmlns="">
            <p:pic>
              <p:nvPicPr>
                <p:cNvPr id="65" name="Ink 64">
                  <a:extLst>
                    <a:ext uri="{FF2B5EF4-FFF2-40B4-BE49-F238E27FC236}">
                      <a16:creationId xmlns:a16="http://schemas.microsoft.com/office/drawing/2014/main" id="{4DAE1E44-FAAE-5298-1F01-71E12055C15E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7122154" y="1920261"/>
                  <a:ext cx="73800" cy="2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">
              <p14:nvContentPartPr>
                <p14:cNvPr id="66" name="Ink 65">
                  <a:extLst>
                    <a:ext uri="{FF2B5EF4-FFF2-40B4-BE49-F238E27FC236}">
                      <a16:creationId xmlns:a16="http://schemas.microsoft.com/office/drawing/2014/main" id="{706C4976-B4CD-EE2B-E79A-3252723653DB}"/>
                    </a:ext>
                  </a:extLst>
                </p14:cNvPr>
                <p14:cNvContentPartPr/>
                <p14:nvPr/>
              </p14:nvContentPartPr>
              <p14:xfrm>
                <a:off x="7236274" y="1928181"/>
                <a:ext cx="73800" cy="162720"/>
              </p14:xfrm>
            </p:contentPart>
          </mc:Choice>
          <mc:Fallback xmlns="">
            <p:pic>
              <p:nvPicPr>
                <p:cNvPr id="66" name="Ink 65">
                  <a:extLst>
                    <a:ext uri="{FF2B5EF4-FFF2-40B4-BE49-F238E27FC236}">
                      <a16:creationId xmlns:a16="http://schemas.microsoft.com/office/drawing/2014/main" id="{706C4976-B4CD-EE2B-E79A-3252723653DB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7227634" y="1919181"/>
                  <a:ext cx="91440" cy="18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0">
              <p14:nvContentPartPr>
                <p14:cNvPr id="67" name="Ink 66">
                  <a:extLst>
                    <a:ext uri="{FF2B5EF4-FFF2-40B4-BE49-F238E27FC236}">
                      <a16:creationId xmlns:a16="http://schemas.microsoft.com/office/drawing/2014/main" id="{809D7D24-0E0C-D00D-82F4-13089A07EEA2}"/>
                    </a:ext>
                  </a:extLst>
                </p14:cNvPr>
                <p14:cNvContentPartPr/>
                <p14:nvPr/>
              </p14:nvContentPartPr>
              <p14:xfrm>
                <a:off x="7429234" y="1980021"/>
                <a:ext cx="77040" cy="101520"/>
              </p14:xfrm>
            </p:contentPart>
          </mc:Choice>
          <mc:Fallback xmlns="">
            <p:pic>
              <p:nvPicPr>
                <p:cNvPr id="67" name="Ink 66">
                  <a:extLst>
                    <a:ext uri="{FF2B5EF4-FFF2-40B4-BE49-F238E27FC236}">
                      <a16:creationId xmlns:a16="http://schemas.microsoft.com/office/drawing/2014/main" id="{809D7D24-0E0C-D00D-82F4-13089A07EEA2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7420594" y="1971381"/>
                  <a:ext cx="94680" cy="11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2">
              <p14:nvContentPartPr>
                <p14:cNvPr id="68" name="Ink 67">
                  <a:extLst>
                    <a:ext uri="{FF2B5EF4-FFF2-40B4-BE49-F238E27FC236}">
                      <a16:creationId xmlns:a16="http://schemas.microsoft.com/office/drawing/2014/main" id="{C13AE8EE-7F74-4093-C66D-B545C2142EB7}"/>
                    </a:ext>
                  </a:extLst>
                </p14:cNvPr>
                <p14:cNvContentPartPr/>
                <p14:nvPr/>
              </p14:nvContentPartPr>
              <p14:xfrm>
                <a:off x="7595194" y="1986141"/>
                <a:ext cx="10440" cy="11880"/>
              </p14:xfrm>
            </p:contentPart>
          </mc:Choice>
          <mc:Fallback xmlns="">
            <p:pic>
              <p:nvPicPr>
                <p:cNvPr id="68" name="Ink 67">
                  <a:extLst>
                    <a:ext uri="{FF2B5EF4-FFF2-40B4-BE49-F238E27FC236}">
                      <a16:creationId xmlns:a16="http://schemas.microsoft.com/office/drawing/2014/main" id="{C13AE8EE-7F74-4093-C66D-B545C2142EB7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7586194" y="1977141"/>
                  <a:ext cx="28080" cy="2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4">
              <p14:nvContentPartPr>
                <p14:cNvPr id="69" name="Ink 68">
                  <a:extLst>
                    <a:ext uri="{FF2B5EF4-FFF2-40B4-BE49-F238E27FC236}">
                      <a16:creationId xmlns:a16="http://schemas.microsoft.com/office/drawing/2014/main" id="{23F576E8-0A3E-3C25-A963-B144E0795A84}"/>
                    </a:ext>
                  </a:extLst>
                </p14:cNvPr>
                <p14:cNvContentPartPr/>
                <p14:nvPr/>
              </p14:nvContentPartPr>
              <p14:xfrm>
                <a:off x="7602034" y="1964541"/>
                <a:ext cx="90000" cy="89640"/>
              </p14:xfrm>
            </p:contentPart>
          </mc:Choice>
          <mc:Fallback xmlns="">
            <p:pic>
              <p:nvPicPr>
                <p:cNvPr id="69" name="Ink 68">
                  <a:extLst>
                    <a:ext uri="{FF2B5EF4-FFF2-40B4-BE49-F238E27FC236}">
                      <a16:creationId xmlns:a16="http://schemas.microsoft.com/office/drawing/2014/main" id="{23F576E8-0A3E-3C25-A963-B144E0795A84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7593394" y="1955541"/>
                  <a:ext cx="107640" cy="10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6">
              <p14:nvContentPartPr>
                <p14:cNvPr id="70" name="Ink 69">
                  <a:extLst>
                    <a:ext uri="{FF2B5EF4-FFF2-40B4-BE49-F238E27FC236}">
                      <a16:creationId xmlns:a16="http://schemas.microsoft.com/office/drawing/2014/main" id="{5E075352-50A0-D981-347D-D734B6F5CE10}"/>
                    </a:ext>
                  </a:extLst>
                </p14:cNvPr>
                <p14:cNvContentPartPr/>
                <p14:nvPr/>
              </p14:nvContentPartPr>
              <p14:xfrm>
                <a:off x="7740634" y="1881381"/>
                <a:ext cx="398160" cy="187560"/>
              </p14:xfrm>
            </p:contentPart>
          </mc:Choice>
          <mc:Fallback xmlns="">
            <p:pic>
              <p:nvPicPr>
                <p:cNvPr id="70" name="Ink 69">
                  <a:extLst>
                    <a:ext uri="{FF2B5EF4-FFF2-40B4-BE49-F238E27FC236}">
                      <a16:creationId xmlns:a16="http://schemas.microsoft.com/office/drawing/2014/main" id="{5E075352-50A0-D981-347D-D734B6F5CE10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7731994" y="1872741"/>
                  <a:ext cx="415800" cy="20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8">
              <p14:nvContentPartPr>
                <p14:cNvPr id="71" name="Ink 70">
                  <a:extLst>
                    <a:ext uri="{FF2B5EF4-FFF2-40B4-BE49-F238E27FC236}">
                      <a16:creationId xmlns:a16="http://schemas.microsoft.com/office/drawing/2014/main" id="{D815D69E-D3DE-B22E-92DB-F3F554BA61F3}"/>
                    </a:ext>
                  </a:extLst>
                </p14:cNvPr>
                <p14:cNvContentPartPr/>
                <p14:nvPr/>
              </p14:nvContentPartPr>
              <p14:xfrm>
                <a:off x="8219794" y="1941141"/>
                <a:ext cx="109800" cy="80640"/>
              </p14:xfrm>
            </p:contentPart>
          </mc:Choice>
          <mc:Fallback xmlns="">
            <p:pic>
              <p:nvPicPr>
                <p:cNvPr id="71" name="Ink 70">
                  <a:extLst>
                    <a:ext uri="{FF2B5EF4-FFF2-40B4-BE49-F238E27FC236}">
                      <a16:creationId xmlns:a16="http://schemas.microsoft.com/office/drawing/2014/main" id="{D815D69E-D3DE-B22E-92DB-F3F554BA61F3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8211154" y="1932141"/>
                  <a:ext cx="127440" cy="9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0">
              <p14:nvContentPartPr>
                <p14:cNvPr id="72" name="Ink 71">
                  <a:extLst>
                    <a:ext uri="{FF2B5EF4-FFF2-40B4-BE49-F238E27FC236}">
                      <a16:creationId xmlns:a16="http://schemas.microsoft.com/office/drawing/2014/main" id="{72249711-CDFE-6D55-B0B3-E3B5EA0BCEE6}"/>
                    </a:ext>
                  </a:extLst>
                </p14:cNvPr>
                <p14:cNvContentPartPr/>
                <p14:nvPr/>
              </p14:nvContentPartPr>
              <p14:xfrm>
                <a:off x="8234914" y="1845381"/>
                <a:ext cx="13320" cy="16920"/>
              </p14:xfrm>
            </p:contentPart>
          </mc:Choice>
          <mc:Fallback xmlns="">
            <p:pic>
              <p:nvPicPr>
                <p:cNvPr id="72" name="Ink 71">
                  <a:extLst>
                    <a:ext uri="{FF2B5EF4-FFF2-40B4-BE49-F238E27FC236}">
                      <a16:creationId xmlns:a16="http://schemas.microsoft.com/office/drawing/2014/main" id="{72249711-CDFE-6D55-B0B3-E3B5EA0BCEE6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8225914" y="1836741"/>
                  <a:ext cx="30960" cy="345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AB992507-5B7D-D90F-EC89-79C199EFF72D}"/>
              </a:ext>
            </a:extLst>
          </p:cNvPr>
          <p:cNvGrpSpPr/>
          <p:nvPr/>
        </p:nvGrpSpPr>
        <p:grpSpPr>
          <a:xfrm>
            <a:off x="207274" y="3843021"/>
            <a:ext cx="604080" cy="457200"/>
            <a:chOff x="207274" y="3843021"/>
            <a:chExt cx="604080" cy="4572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2">
              <p14:nvContentPartPr>
                <p14:cNvPr id="80" name="Ink 79">
                  <a:extLst>
                    <a:ext uri="{FF2B5EF4-FFF2-40B4-BE49-F238E27FC236}">
                      <a16:creationId xmlns:a16="http://schemas.microsoft.com/office/drawing/2014/main" id="{401EB5C4-836C-B9F3-07BA-66EF8337F2F5}"/>
                    </a:ext>
                  </a:extLst>
                </p14:cNvPr>
                <p14:cNvContentPartPr/>
                <p14:nvPr/>
              </p14:nvContentPartPr>
              <p14:xfrm>
                <a:off x="207274" y="4105821"/>
                <a:ext cx="108000" cy="194400"/>
              </p14:xfrm>
            </p:contentPart>
          </mc:Choice>
          <mc:Fallback xmlns="">
            <p:pic>
              <p:nvPicPr>
                <p:cNvPr id="80" name="Ink 79">
                  <a:extLst>
                    <a:ext uri="{FF2B5EF4-FFF2-40B4-BE49-F238E27FC236}">
                      <a16:creationId xmlns:a16="http://schemas.microsoft.com/office/drawing/2014/main" id="{401EB5C4-836C-B9F3-07BA-66EF8337F2F5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198634" y="4097181"/>
                  <a:ext cx="125640" cy="21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4">
              <p14:nvContentPartPr>
                <p14:cNvPr id="81" name="Ink 80">
                  <a:extLst>
                    <a:ext uri="{FF2B5EF4-FFF2-40B4-BE49-F238E27FC236}">
                      <a16:creationId xmlns:a16="http://schemas.microsoft.com/office/drawing/2014/main" id="{501F068D-AF2C-0C2E-F634-43B421E3DB6D}"/>
                    </a:ext>
                  </a:extLst>
                </p14:cNvPr>
                <p14:cNvContentPartPr/>
                <p14:nvPr/>
              </p14:nvContentPartPr>
              <p14:xfrm>
                <a:off x="285034" y="4154421"/>
                <a:ext cx="87480" cy="98640"/>
              </p14:xfrm>
            </p:contentPart>
          </mc:Choice>
          <mc:Fallback xmlns="">
            <p:pic>
              <p:nvPicPr>
                <p:cNvPr id="81" name="Ink 80">
                  <a:extLst>
                    <a:ext uri="{FF2B5EF4-FFF2-40B4-BE49-F238E27FC236}">
                      <a16:creationId xmlns:a16="http://schemas.microsoft.com/office/drawing/2014/main" id="{501F068D-AF2C-0C2E-F634-43B421E3DB6D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276034" y="4145781"/>
                  <a:ext cx="105120" cy="11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6">
              <p14:nvContentPartPr>
                <p14:cNvPr id="82" name="Ink 81">
                  <a:extLst>
                    <a:ext uri="{FF2B5EF4-FFF2-40B4-BE49-F238E27FC236}">
                      <a16:creationId xmlns:a16="http://schemas.microsoft.com/office/drawing/2014/main" id="{72214C81-24CB-7001-D169-1C11EEA36DE1}"/>
                    </a:ext>
                  </a:extLst>
                </p14:cNvPr>
                <p14:cNvContentPartPr/>
                <p14:nvPr/>
              </p14:nvContentPartPr>
              <p14:xfrm>
                <a:off x="326434" y="4052181"/>
                <a:ext cx="192240" cy="164520"/>
              </p14:xfrm>
            </p:contentPart>
          </mc:Choice>
          <mc:Fallback xmlns="">
            <p:pic>
              <p:nvPicPr>
                <p:cNvPr id="82" name="Ink 81">
                  <a:extLst>
                    <a:ext uri="{FF2B5EF4-FFF2-40B4-BE49-F238E27FC236}">
                      <a16:creationId xmlns:a16="http://schemas.microsoft.com/office/drawing/2014/main" id="{72214C81-24CB-7001-D169-1C11EEA36DE1}"/>
                    </a:ext>
                  </a:extLst>
                </p:cNvPr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317434" y="4043541"/>
                  <a:ext cx="209880" cy="18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8">
              <p14:nvContentPartPr>
                <p14:cNvPr id="83" name="Ink 82">
                  <a:extLst>
                    <a:ext uri="{FF2B5EF4-FFF2-40B4-BE49-F238E27FC236}">
                      <a16:creationId xmlns:a16="http://schemas.microsoft.com/office/drawing/2014/main" id="{701C8624-69C2-BF4F-7C54-255ABDD75D1E}"/>
                    </a:ext>
                  </a:extLst>
                </p14:cNvPr>
                <p14:cNvContentPartPr/>
                <p14:nvPr/>
              </p14:nvContentPartPr>
              <p14:xfrm>
                <a:off x="524074" y="3943821"/>
                <a:ext cx="63720" cy="172440"/>
              </p14:xfrm>
            </p:contentPart>
          </mc:Choice>
          <mc:Fallback xmlns="">
            <p:pic>
              <p:nvPicPr>
                <p:cNvPr id="83" name="Ink 82">
                  <a:extLst>
                    <a:ext uri="{FF2B5EF4-FFF2-40B4-BE49-F238E27FC236}">
                      <a16:creationId xmlns:a16="http://schemas.microsoft.com/office/drawing/2014/main" id="{701C8624-69C2-BF4F-7C54-255ABDD75D1E}"/>
                    </a:ext>
                  </a:extLst>
                </p:cNvPr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515074" y="3934821"/>
                  <a:ext cx="81360" cy="19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0">
              <p14:nvContentPartPr>
                <p14:cNvPr id="84" name="Ink 83">
                  <a:extLst>
                    <a:ext uri="{FF2B5EF4-FFF2-40B4-BE49-F238E27FC236}">
                      <a16:creationId xmlns:a16="http://schemas.microsoft.com/office/drawing/2014/main" id="{FE9B20F5-3722-BBA8-BB06-E7EC9E201D3E}"/>
                    </a:ext>
                  </a:extLst>
                </p14:cNvPr>
                <p14:cNvContentPartPr/>
                <p14:nvPr/>
              </p14:nvContentPartPr>
              <p14:xfrm>
                <a:off x="524434" y="3843021"/>
                <a:ext cx="122040" cy="144000"/>
              </p14:xfrm>
            </p:contentPart>
          </mc:Choice>
          <mc:Fallback xmlns="">
            <p:pic>
              <p:nvPicPr>
                <p:cNvPr id="84" name="Ink 83">
                  <a:extLst>
                    <a:ext uri="{FF2B5EF4-FFF2-40B4-BE49-F238E27FC236}">
                      <a16:creationId xmlns:a16="http://schemas.microsoft.com/office/drawing/2014/main" id="{FE9B20F5-3722-BBA8-BB06-E7EC9E201D3E}"/>
                    </a:ext>
                  </a:extLst>
                </p:cNvPr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515794" y="3834021"/>
                  <a:ext cx="139680" cy="16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2">
              <p14:nvContentPartPr>
                <p14:cNvPr id="85" name="Ink 84">
                  <a:extLst>
                    <a:ext uri="{FF2B5EF4-FFF2-40B4-BE49-F238E27FC236}">
                      <a16:creationId xmlns:a16="http://schemas.microsoft.com/office/drawing/2014/main" id="{13890814-DF51-E0C3-5E02-C999FFAD8C3C}"/>
                    </a:ext>
                  </a:extLst>
                </p14:cNvPr>
                <p14:cNvContentPartPr/>
                <p14:nvPr/>
              </p14:nvContentPartPr>
              <p14:xfrm>
                <a:off x="569074" y="3963981"/>
                <a:ext cx="107640" cy="155160"/>
              </p14:xfrm>
            </p:contentPart>
          </mc:Choice>
          <mc:Fallback xmlns="">
            <p:pic>
              <p:nvPicPr>
                <p:cNvPr id="85" name="Ink 84">
                  <a:extLst>
                    <a:ext uri="{FF2B5EF4-FFF2-40B4-BE49-F238E27FC236}">
                      <a16:creationId xmlns:a16="http://schemas.microsoft.com/office/drawing/2014/main" id="{13890814-DF51-E0C3-5E02-C999FFAD8C3C}"/>
                    </a:ext>
                  </a:extLst>
                </p:cNvPr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560434" y="3955341"/>
                  <a:ext cx="125280" cy="17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4">
              <p14:nvContentPartPr>
                <p14:cNvPr id="86" name="Ink 85">
                  <a:extLst>
                    <a:ext uri="{FF2B5EF4-FFF2-40B4-BE49-F238E27FC236}">
                      <a16:creationId xmlns:a16="http://schemas.microsoft.com/office/drawing/2014/main" id="{F79B3E52-1B81-B975-AF85-8EC34A20BB90}"/>
                    </a:ext>
                  </a:extLst>
                </p14:cNvPr>
                <p14:cNvContentPartPr/>
                <p14:nvPr/>
              </p14:nvContentPartPr>
              <p14:xfrm>
                <a:off x="805234" y="4001781"/>
                <a:ext cx="6120" cy="5400"/>
              </p14:xfrm>
            </p:contentPart>
          </mc:Choice>
          <mc:Fallback xmlns="">
            <p:pic>
              <p:nvPicPr>
                <p:cNvPr id="86" name="Ink 85">
                  <a:extLst>
                    <a:ext uri="{FF2B5EF4-FFF2-40B4-BE49-F238E27FC236}">
                      <a16:creationId xmlns:a16="http://schemas.microsoft.com/office/drawing/2014/main" id="{F79B3E52-1B81-B975-AF85-8EC34A20BB90}"/>
                    </a:ext>
                  </a:extLst>
                </p:cNvPr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796594" y="3993141"/>
                  <a:ext cx="23760" cy="230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5349852D-F085-FF32-E8B9-936BBDC6D965}"/>
              </a:ext>
            </a:extLst>
          </p:cNvPr>
          <p:cNvGrpSpPr/>
          <p:nvPr/>
        </p:nvGrpSpPr>
        <p:grpSpPr>
          <a:xfrm>
            <a:off x="6463714" y="4604421"/>
            <a:ext cx="790560" cy="507600"/>
            <a:chOff x="6463714" y="4604421"/>
            <a:chExt cx="790560" cy="507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6">
              <p14:nvContentPartPr>
                <p14:cNvPr id="98" name="Ink 97">
                  <a:extLst>
                    <a:ext uri="{FF2B5EF4-FFF2-40B4-BE49-F238E27FC236}">
                      <a16:creationId xmlns:a16="http://schemas.microsoft.com/office/drawing/2014/main" id="{D24403FC-C535-D566-88B6-D9F34FCAB7AF}"/>
                    </a:ext>
                  </a:extLst>
                </p14:cNvPr>
                <p14:cNvContentPartPr/>
                <p14:nvPr/>
              </p14:nvContentPartPr>
              <p14:xfrm>
                <a:off x="6471274" y="4911501"/>
                <a:ext cx="74520" cy="200520"/>
              </p14:xfrm>
            </p:contentPart>
          </mc:Choice>
          <mc:Fallback xmlns="">
            <p:pic>
              <p:nvPicPr>
                <p:cNvPr id="98" name="Ink 97">
                  <a:extLst>
                    <a:ext uri="{FF2B5EF4-FFF2-40B4-BE49-F238E27FC236}">
                      <a16:creationId xmlns:a16="http://schemas.microsoft.com/office/drawing/2014/main" id="{D24403FC-C535-D566-88B6-D9F34FCAB7AF}"/>
                    </a:ext>
                  </a:extLst>
                </p:cNvPr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6462274" y="4902861"/>
                  <a:ext cx="92160" cy="21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8">
              <p14:nvContentPartPr>
                <p14:cNvPr id="99" name="Ink 98">
                  <a:extLst>
                    <a:ext uri="{FF2B5EF4-FFF2-40B4-BE49-F238E27FC236}">
                      <a16:creationId xmlns:a16="http://schemas.microsoft.com/office/drawing/2014/main" id="{89564583-E3D5-E560-AA77-280E0416D7EA}"/>
                    </a:ext>
                  </a:extLst>
                </p14:cNvPr>
                <p14:cNvContentPartPr/>
                <p14:nvPr/>
              </p14:nvContentPartPr>
              <p14:xfrm>
                <a:off x="6463714" y="4830501"/>
                <a:ext cx="137160" cy="117720"/>
              </p14:xfrm>
            </p:contentPart>
          </mc:Choice>
          <mc:Fallback xmlns="">
            <p:pic>
              <p:nvPicPr>
                <p:cNvPr id="99" name="Ink 98">
                  <a:extLst>
                    <a:ext uri="{FF2B5EF4-FFF2-40B4-BE49-F238E27FC236}">
                      <a16:creationId xmlns:a16="http://schemas.microsoft.com/office/drawing/2014/main" id="{89564583-E3D5-E560-AA77-280E0416D7EA}"/>
                    </a:ext>
                  </a:extLst>
                </p:cNvPr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6455074" y="4821501"/>
                  <a:ext cx="154800" cy="13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0">
              <p14:nvContentPartPr>
                <p14:cNvPr id="100" name="Ink 99">
                  <a:extLst>
                    <a:ext uri="{FF2B5EF4-FFF2-40B4-BE49-F238E27FC236}">
                      <a16:creationId xmlns:a16="http://schemas.microsoft.com/office/drawing/2014/main" id="{7A6D7431-D8A6-C894-F06D-61F449F24558}"/>
                    </a:ext>
                  </a:extLst>
                </p14:cNvPr>
                <p14:cNvContentPartPr/>
                <p14:nvPr/>
              </p14:nvContentPartPr>
              <p14:xfrm>
                <a:off x="6493594" y="4932021"/>
                <a:ext cx="210960" cy="100800"/>
              </p14:xfrm>
            </p:contentPart>
          </mc:Choice>
          <mc:Fallback xmlns="">
            <p:pic>
              <p:nvPicPr>
                <p:cNvPr id="100" name="Ink 99">
                  <a:extLst>
                    <a:ext uri="{FF2B5EF4-FFF2-40B4-BE49-F238E27FC236}">
                      <a16:creationId xmlns:a16="http://schemas.microsoft.com/office/drawing/2014/main" id="{7A6D7431-D8A6-C894-F06D-61F449F24558}"/>
                    </a:ext>
                  </a:extLst>
                </p:cNvPr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6484954" y="4923381"/>
                  <a:ext cx="228600" cy="11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2">
              <p14:nvContentPartPr>
                <p14:cNvPr id="101" name="Ink 100">
                  <a:extLst>
                    <a:ext uri="{FF2B5EF4-FFF2-40B4-BE49-F238E27FC236}">
                      <a16:creationId xmlns:a16="http://schemas.microsoft.com/office/drawing/2014/main" id="{75092EB5-276B-3DBA-5490-46C190214BCF}"/>
                    </a:ext>
                  </a:extLst>
                </p14:cNvPr>
                <p14:cNvContentPartPr/>
                <p14:nvPr/>
              </p14:nvContentPartPr>
              <p14:xfrm>
                <a:off x="6707434" y="4757421"/>
                <a:ext cx="89640" cy="204840"/>
              </p14:xfrm>
            </p:contentPart>
          </mc:Choice>
          <mc:Fallback xmlns="">
            <p:pic>
              <p:nvPicPr>
                <p:cNvPr id="101" name="Ink 100">
                  <a:extLst>
                    <a:ext uri="{FF2B5EF4-FFF2-40B4-BE49-F238E27FC236}">
                      <a16:creationId xmlns:a16="http://schemas.microsoft.com/office/drawing/2014/main" id="{75092EB5-276B-3DBA-5490-46C190214BCF}"/>
                    </a:ext>
                  </a:extLst>
                </p:cNvPr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6698434" y="4748781"/>
                  <a:ext cx="107280" cy="22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4">
              <p14:nvContentPartPr>
                <p14:cNvPr id="102" name="Ink 101">
                  <a:extLst>
                    <a:ext uri="{FF2B5EF4-FFF2-40B4-BE49-F238E27FC236}">
                      <a16:creationId xmlns:a16="http://schemas.microsoft.com/office/drawing/2014/main" id="{4848AE0D-AAD6-9988-253D-001D6A64ECF3}"/>
                    </a:ext>
                  </a:extLst>
                </p14:cNvPr>
                <p14:cNvContentPartPr/>
                <p14:nvPr/>
              </p14:nvContentPartPr>
              <p14:xfrm>
                <a:off x="6830194" y="4715661"/>
                <a:ext cx="273960" cy="226800"/>
              </p14:xfrm>
            </p:contentPart>
          </mc:Choice>
          <mc:Fallback xmlns="">
            <p:pic>
              <p:nvPicPr>
                <p:cNvPr id="102" name="Ink 101">
                  <a:extLst>
                    <a:ext uri="{FF2B5EF4-FFF2-40B4-BE49-F238E27FC236}">
                      <a16:creationId xmlns:a16="http://schemas.microsoft.com/office/drawing/2014/main" id="{4848AE0D-AAD6-9988-253D-001D6A64ECF3}"/>
                    </a:ext>
                  </a:extLst>
                </p:cNvPr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6821194" y="4707021"/>
                  <a:ext cx="291600" cy="24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6">
              <p14:nvContentPartPr>
                <p14:cNvPr id="103" name="Ink 102">
                  <a:extLst>
                    <a:ext uri="{FF2B5EF4-FFF2-40B4-BE49-F238E27FC236}">
                      <a16:creationId xmlns:a16="http://schemas.microsoft.com/office/drawing/2014/main" id="{F27EDC03-A573-FD55-CE34-36A3AA681CA7}"/>
                    </a:ext>
                  </a:extLst>
                </p14:cNvPr>
                <p14:cNvContentPartPr/>
                <p14:nvPr/>
              </p14:nvContentPartPr>
              <p14:xfrm>
                <a:off x="7039714" y="4746621"/>
                <a:ext cx="68040" cy="85680"/>
              </p14:xfrm>
            </p:contentPart>
          </mc:Choice>
          <mc:Fallback xmlns="">
            <p:pic>
              <p:nvPicPr>
                <p:cNvPr id="103" name="Ink 102">
                  <a:extLst>
                    <a:ext uri="{FF2B5EF4-FFF2-40B4-BE49-F238E27FC236}">
                      <a16:creationId xmlns:a16="http://schemas.microsoft.com/office/drawing/2014/main" id="{F27EDC03-A573-FD55-CE34-36A3AA681CA7}"/>
                    </a:ext>
                  </a:extLst>
                </p:cNvPr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7031074" y="4737981"/>
                  <a:ext cx="85680" cy="10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8">
              <p14:nvContentPartPr>
                <p14:cNvPr id="104" name="Ink 103">
                  <a:extLst>
                    <a:ext uri="{FF2B5EF4-FFF2-40B4-BE49-F238E27FC236}">
                      <a16:creationId xmlns:a16="http://schemas.microsoft.com/office/drawing/2014/main" id="{01A028D8-0B3A-4304-1280-3B5DBB10E799}"/>
                    </a:ext>
                  </a:extLst>
                </p14:cNvPr>
                <p14:cNvContentPartPr/>
                <p14:nvPr/>
              </p14:nvContentPartPr>
              <p14:xfrm>
                <a:off x="7049794" y="4604421"/>
                <a:ext cx="131040" cy="226080"/>
              </p14:xfrm>
            </p:contentPart>
          </mc:Choice>
          <mc:Fallback xmlns="">
            <p:pic>
              <p:nvPicPr>
                <p:cNvPr id="104" name="Ink 103">
                  <a:extLst>
                    <a:ext uri="{FF2B5EF4-FFF2-40B4-BE49-F238E27FC236}">
                      <a16:creationId xmlns:a16="http://schemas.microsoft.com/office/drawing/2014/main" id="{01A028D8-0B3A-4304-1280-3B5DBB10E799}"/>
                    </a:ext>
                  </a:extLst>
                </p:cNvPr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7040794" y="4595421"/>
                  <a:ext cx="148680" cy="24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0">
              <p14:nvContentPartPr>
                <p14:cNvPr id="105" name="Ink 104">
                  <a:extLst>
                    <a:ext uri="{FF2B5EF4-FFF2-40B4-BE49-F238E27FC236}">
                      <a16:creationId xmlns:a16="http://schemas.microsoft.com/office/drawing/2014/main" id="{4EF137C3-F60C-45A1-18EB-A0AB017F463A}"/>
                    </a:ext>
                  </a:extLst>
                </p14:cNvPr>
                <p14:cNvContentPartPr/>
                <p14:nvPr/>
              </p14:nvContentPartPr>
              <p14:xfrm>
                <a:off x="7208554" y="4693701"/>
                <a:ext cx="45720" cy="28440"/>
              </p14:xfrm>
            </p:contentPart>
          </mc:Choice>
          <mc:Fallback xmlns="">
            <p:pic>
              <p:nvPicPr>
                <p:cNvPr id="105" name="Ink 104">
                  <a:extLst>
                    <a:ext uri="{FF2B5EF4-FFF2-40B4-BE49-F238E27FC236}">
                      <a16:creationId xmlns:a16="http://schemas.microsoft.com/office/drawing/2014/main" id="{4EF137C3-F60C-45A1-18EB-A0AB017F463A}"/>
                    </a:ext>
                  </a:extLst>
                </p:cNvPr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7199914" y="4684701"/>
                  <a:ext cx="63360" cy="460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42">
            <p14:nvContentPartPr>
              <p14:cNvPr id="107" name="Ink 106">
                <a:extLst>
                  <a:ext uri="{FF2B5EF4-FFF2-40B4-BE49-F238E27FC236}">
                    <a16:creationId xmlns:a16="http://schemas.microsoft.com/office/drawing/2014/main" id="{94567563-7DBB-4D10-F31D-8C048F8AF3A1}"/>
                  </a:ext>
                </a:extLst>
              </p14:cNvPr>
              <p14:cNvContentPartPr/>
              <p14:nvPr/>
            </p14:nvContentPartPr>
            <p14:xfrm>
              <a:off x="5674234" y="4145781"/>
              <a:ext cx="651240" cy="182520"/>
            </p14:xfrm>
          </p:contentPart>
        </mc:Choice>
        <mc:Fallback xmlns="">
          <p:pic>
            <p:nvPicPr>
              <p:cNvPr id="107" name="Ink 106">
                <a:extLst>
                  <a:ext uri="{FF2B5EF4-FFF2-40B4-BE49-F238E27FC236}">
                    <a16:creationId xmlns:a16="http://schemas.microsoft.com/office/drawing/2014/main" id="{94567563-7DBB-4D10-F31D-8C048F8AF3A1}"/>
                  </a:ext>
                </a:extLst>
              </p:cNvPr>
              <p:cNvPicPr/>
              <p:nvPr/>
            </p:nvPicPr>
            <p:blipFill>
              <a:blip r:embed="rId143"/>
              <a:stretch>
                <a:fillRect/>
              </a:stretch>
            </p:blipFill>
            <p:spPr>
              <a:xfrm>
                <a:off x="5665594" y="4136781"/>
                <a:ext cx="668880" cy="200160"/>
              </a:xfrm>
              <a:prstGeom prst="rect">
                <a:avLst/>
              </a:prstGeom>
            </p:spPr>
          </p:pic>
        </mc:Fallback>
      </mc:AlternateContent>
      <p:grpSp>
        <p:nvGrpSpPr>
          <p:cNvPr id="129" name="Group 128">
            <a:extLst>
              <a:ext uri="{FF2B5EF4-FFF2-40B4-BE49-F238E27FC236}">
                <a16:creationId xmlns:a16="http://schemas.microsoft.com/office/drawing/2014/main" id="{9348D26F-2A33-EC1E-855A-8E3B1A466152}"/>
              </a:ext>
            </a:extLst>
          </p:cNvPr>
          <p:cNvGrpSpPr/>
          <p:nvPr/>
        </p:nvGrpSpPr>
        <p:grpSpPr>
          <a:xfrm>
            <a:off x="705514" y="4517301"/>
            <a:ext cx="2313720" cy="998640"/>
            <a:chOff x="705514" y="4517301"/>
            <a:chExt cx="2313720" cy="998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44">
              <p14:nvContentPartPr>
                <p14:cNvPr id="88" name="Ink 87">
                  <a:extLst>
                    <a:ext uri="{FF2B5EF4-FFF2-40B4-BE49-F238E27FC236}">
                      <a16:creationId xmlns:a16="http://schemas.microsoft.com/office/drawing/2014/main" id="{9EDE9DDB-6CD1-611A-107E-1D172E1092FB}"/>
                    </a:ext>
                  </a:extLst>
                </p14:cNvPr>
                <p14:cNvContentPartPr/>
                <p14:nvPr/>
              </p14:nvContentPartPr>
              <p14:xfrm>
                <a:off x="1758154" y="5089701"/>
                <a:ext cx="482400" cy="356400"/>
              </p14:xfrm>
            </p:contentPart>
          </mc:Choice>
          <mc:Fallback xmlns="">
            <p:pic>
              <p:nvPicPr>
                <p:cNvPr id="88" name="Ink 87">
                  <a:extLst>
                    <a:ext uri="{FF2B5EF4-FFF2-40B4-BE49-F238E27FC236}">
                      <a16:creationId xmlns:a16="http://schemas.microsoft.com/office/drawing/2014/main" id="{9EDE9DDB-6CD1-611A-107E-1D172E1092FB}"/>
                    </a:ext>
                  </a:extLst>
                </p:cNvPr>
                <p:cNvPicPr/>
                <p:nvPr/>
              </p:nvPicPr>
              <p:blipFill>
                <a:blip r:embed="rId145"/>
                <a:stretch>
                  <a:fillRect/>
                </a:stretch>
              </p:blipFill>
              <p:spPr>
                <a:xfrm>
                  <a:off x="1749154" y="5081061"/>
                  <a:ext cx="500040" cy="37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6">
              <p14:nvContentPartPr>
                <p14:cNvPr id="89" name="Ink 88">
                  <a:extLst>
                    <a:ext uri="{FF2B5EF4-FFF2-40B4-BE49-F238E27FC236}">
                      <a16:creationId xmlns:a16="http://schemas.microsoft.com/office/drawing/2014/main" id="{37317B00-D574-9710-2E6E-BE33ACBC29C6}"/>
                    </a:ext>
                  </a:extLst>
                </p14:cNvPr>
                <p14:cNvContentPartPr/>
                <p14:nvPr/>
              </p14:nvContentPartPr>
              <p14:xfrm>
                <a:off x="2216434" y="5048301"/>
                <a:ext cx="107280" cy="146160"/>
              </p14:xfrm>
            </p:contentPart>
          </mc:Choice>
          <mc:Fallback xmlns="">
            <p:pic>
              <p:nvPicPr>
                <p:cNvPr id="89" name="Ink 88">
                  <a:extLst>
                    <a:ext uri="{FF2B5EF4-FFF2-40B4-BE49-F238E27FC236}">
                      <a16:creationId xmlns:a16="http://schemas.microsoft.com/office/drawing/2014/main" id="{37317B00-D574-9710-2E6E-BE33ACBC29C6}"/>
                    </a:ext>
                  </a:extLst>
                </p:cNvPr>
                <p:cNvPicPr/>
                <p:nvPr/>
              </p:nvPicPr>
              <p:blipFill>
                <a:blip r:embed="rId147"/>
                <a:stretch>
                  <a:fillRect/>
                </a:stretch>
              </p:blipFill>
              <p:spPr>
                <a:xfrm>
                  <a:off x="2207434" y="5039661"/>
                  <a:ext cx="124920" cy="16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8">
              <p14:nvContentPartPr>
                <p14:cNvPr id="90" name="Ink 89">
                  <a:extLst>
                    <a:ext uri="{FF2B5EF4-FFF2-40B4-BE49-F238E27FC236}">
                      <a16:creationId xmlns:a16="http://schemas.microsoft.com/office/drawing/2014/main" id="{8D637E4F-991C-A448-829D-1F01FB8CC653}"/>
                    </a:ext>
                  </a:extLst>
                </p14:cNvPr>
                <p14:cNvContentPartPr/>
                <p14:nvPr/>
              </p14:nvContentPartPr>
              <p14:xfrm>
                <a:off x="2356474" y="4896021"/>
                <a:ext cx="217440" cy="284400"/>
              </p14:xfrm>
            </p:contentPart>
          </mc:Choice>
          <mc:Fallback xmlns="">
            <p:pic>
              <p:nvPicPr>
                <p:cNvPr id="90" name="Ink 89">
                  <a:extLst>
                    <a:ext uri="{FF2B5EF4-FFF2-40B4-BE49-F238E27FC236}">
                      <a16:creationId xmlns:a16="http://schemas.microsoft.com/office/drawing/2014/main" id="{8D637E4F-991C-A448-829D-1F01FB8CC653}"/>
                    </a:ext>
                  </a:extLst>
                </p:cNvPr>
                <p:cNvPicPr/>
                <p:nvPr/>
              </p:nvPicPr>
              <p:blipFill>
                <a:blip r:embed="rId149"/>
                <a:stretch>
                  <a:fillRect/>
                </a:stretch>
              </p:blipFill>
              <p:spPr>
                <a:xfrm>
                  <a:off x="2347474" y="4887381"/>
                  <a:ext cx="235080" cy="30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0">
              <p14:nvContentPartPr>
                <p14:cNvPr id="91" name="Ink 90">
                  <a:extLst>
                    <a:ext uri="{FF2B5EF4-FFF2-40B4-BE49-F238E27FC236}">
                      <a16:creationId xmlns:a16="http://schemas.microsoft.com/office/drawing/2014/main" id="{FBCBBFC6-F91B-284B-CFC7-684B0B5CD8B6}"/>
                    </a:ext>
                  </a:extLst>
                </p14:cNvPr>
                <p14:cNvContentPartPr/>
                <p14:nvPr/>
              </p14:nvContentPartPr>
              <p14:xfrm>
                <a:off x="2420914" y="5315061"/>
                <a:ext cx="74520" cy="200880"/>
              </p14:xfrm>
            </p:contentPart>
          </mc:Choice>
          <mc:Fallback xmlns="">
            <p:pic>
              <p:nvPicPr>
                <p:cNvPr id="91" name="Ink 90">
                  <a:extLst>
                    <a:ext uri="{FF2B5EF4-FFF2-40B4-BE49-F238E27FC236}">
                      <a16:creationId xmlns:a16="http://schemas.microsoft.com/office/drawing/2014/main" id="{FBCBBFC6-F91B-284B-CFC7-684B0B5CD8B6}"/>
                    </a:ext>
                  </a:extLst>
                </p:cNvPr>
                <p:cNvPicPr/>
                <p:nvPr/>
              </p:nvPicPr>
              <p:blipFill>
                <a:blip r:embed="rId151"/>
                <a:stretch>
                  <a:fillRect/>
                </a:stretch>
              </p:blipFill>
              <p:spPr>
                <a:xfrm>
                  <a:off x="2411914" y="5306421"/>
                  <a:ext cx="92160" cy="21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2">
              <p14:nvContentPartPr>
                <p14:cNvPr id="92" name="Ink 91">
                  <a:extLst>
                    <a:ext uri="{FF2B5EF4-FFF2-40B4-BE49-F238E27FC236}">
                      <a16:creationId xmlns:a16="http://schemas.microsoft.com/office/drawing/2014/main" id="{CEC7BD89-A32B-EC69-CACA-BFDF7B7FA971}"/>
                    </a:ext>
                  </a:extLst>
                </p14:cNvPr>
                <p14:cNvContentPartPr/>
                <p14:nvPr/>
              </p14:nvContentPartPr>
              <p14:xfrm>
                <a:off x="2537554" y="5239461"/>
                <a:ext cx="156600" cy="126720"/>
              </p14:xfrm>
            </p:contentPart>
          </mc:Choice>
          <mc:Fallback xmlns="">
            <p:pic>
              <p:nvPicPr>
                <p:cNvPr id="92" name="Ink 91">
                  <a:extLst>
                    <a:ext uri="{FF2B5EF4-FFF2-40B4-BE49-F238E27FC236}">
                      <a16:creationId xmlns:a16="http://schemas.microsoft.com/office/drawing/2014/main" id="{CEC7BD89-A32B-EC69-CACA-BFDF7B7FA971}"/>
                    </a:ext>
                  </a:extLst>
                </p:cNvPr>
                <p:cNvPicPr/>
                <p:nvPr/>
              </p:nvPicPr>
              <p:blipFill>
                <a:blip r:embed="rId153"/>
                <a:stretch>
                  <a:fillRect/>
                </a:stretch>
              </p:blipFill>
              <p:spPr>
                <a:xfrm>
                  <a:off x="2528554" y="5230821"/>
                  <a:ext cx="174240" cy="14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4">
              <p14:nvContentPartPr>
                <p14:cNvPr id="93" name="Ink 92">
                  <a:extLst>
                    <a:ext uri="{FF2B5EF4-FFF2-40B4-BE49-F238E27FC236}">
                      <a16:creationId xmlns:a16="http://schemas.microsoft.com/office/drawing/2014/main" id="{4510BCDF-27ED-0283-9AE1-0B10575A3094}"/>
                    </a:ext>
                  </a:extLst>
                </p14:cNvPr>
                <p14:cNvContentPartPr/>
                <p14:nvPr/>
              </p14:nvContentPartPr>
              <p14:xfrm>
                <a:off x="2673634" y="5092221"/>
                <a:ext cx="97560" cy="159120"/>
              </p14:xfrm>
            </p:contentPart>
          </mc:Choice>
          <mc:Fallback xmlns="">
            <p:pic>
              <p:nvPicPr>
                <p:cNvPr id="93" name="Ink 92">
                  <a:extLst>
                    <a:ext uri="{FF2B5EF4-FFF2-40B4-BE49-F238E27FC236}">
                      <a16:creationId xmlns:a16="http://schemas.microsoft.com/office/drawing/2014/main" id="{4510BCDF-27ED-0283-9AE1-0B10575A3094}"/>
                    </a:ext>
                  </a:extLst>
                </p:cNvPr>
                <p:cNvPicPr/>
                <p:nvPr/>
              </p:nvPicPr>
              <p:blipFill>
                <a:blip r:embed="rId155"/>
                <a:stretch>
                  <a:fillRect/>
                </a:stretch>
              </p:blipFill>
              <p:spPr>
                <a:xfrm>
                  <a:off x="2664634" y="5083221"/>
                  <a:ext cx="115200" cy="17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6">
              <p14:nvContentPartPr>
                <p14:cNvPr id="94" name="Ink 93">
                  <a:extLst>
                    <a:ext uri="{FF2B5EF4-FFF2-40B4-BE49-F238E27FC236}">
                      <a16:creationId xmlns:a16="http://schemas.microsoft.com/office/drawing/2014/main" id="{364D1A30-E3C1-2474-A1EF-91CE87B2C0E5}"/>
                    </a:ext>
                  </a:extLst>
                </p14:cNvPr>
                <p14:cNvContentPartPr/>
                <p14:nvPr/>
              </p14:nvContentPartPr>
              <p14:xfrm>
                <a:off x="2702794" y="5140461"/>
                <a:ext cx="67680" cy="69840"/>
              </p14:xfrm>
            </p:contentPart>
          </mc:Choice>
          <mc:Fallback xmlns="">
            <p:pic>
              <p:nvPicPr>
                <p:cNvPr id="94" name="Ink 93">
                  <a:extLst>
                    <a:ext uri="{FF2B5EF4-FFF2-40B4-BE49-F238E27FC236}">
                      <a16:creationId xmlns:a16="http://schemas.microsoft.com/office/drawing/2014/main" id="{364D1A30-E3C1-2474-A1EF-91CE87B2C0E5}"/>
                    </a:ext>
                  </a:extLst>
                </p:cNvPr>
                <p:cNvPicPr/>
                <p:nvPr/>
              </p:nvPicPr>
              <p:blipFill>
                <a:blip r:embed="rId157"/>
                <a:stretch>
                  <a:fillRect/>
                </a:stretch>
              </p:blipFill>
              <p:spPr>
                <a:xfrm>
                  <a:off x="2694154" y="5131821"/>
                  <a:ext cx="85320" cy="8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8">
              <p14:nvContentPartPr>
                <p14:cNvPr id="95" name="Ink 94">
                  <a:extLst>
                    <a:ext uri="{FF2B5EF4-FFF2-40B4-BE49-F238E27FC236}">
                      <a16:creationId xmlns:a16="http://schemas.microsoft.com/office/drawing/2014/main" id="{2E47ED1F-0E1F-7821-4AFD-4E191D584596}"/>
                    </a:ext>
                  </a:extLst>
                </p14:cNvPr>
                <p14:cNvContentPartPr/>
                <p14:nvPr/>
              </p14:nvContentPartPr>
              <p14:xfrm>
                <a:off x="2798554" y="5136861"/>
                <a:ext cx="220680" cy="68400"/>
              </p14:xfrm>
            </p:contentPart>
          </mc:Choice>
          <mc:Fallback xmlns="">
            <p:pic>
              <p:nvPicPr>
                <p:cNvPr id="95" name="Ink 94">
                  <a:extLst>
                    <a:ext uri="{FF2B5EF4-FFF2-40B4-BE49-F238E27FC236}">
                      <a16:creationId xmlns:a16="http://schemas.microsoft.com/office/drawing/2014/main" id="{2E47ED1F-0E1F-7821-4AFD-4E191D584596}"/>
                    </a:ext>
                  </a:extLst>
                </p:cNvPr>
                <p:cNvPicPr/>
                <p:nvPr/>
              </p:nvPicPr>
              <p:blipFill>
                <a:blip r:embed="rId159"/>
                <a:stretch>
                  <a:fillRect/>
                </a:stretch>
              </p:blipFill>
              <p:spPr>
                <a:xfrm>
                  <a:off x="2789554" y="5127861"/>
                  <a:ext cx="238320" cy="8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0">
              <p14:nvContentPartPr>
                <p14:cNvPr id="96" name="Ink 95">
                  <a:extLst>
                    <a:ext uri="{FF2B5EF4-FFF2-40B4-BE49-F238E27FC236}">
                      <a16:creationId xmlns:a16="http://schemas.microsoft.com/office/drawing/2014/main" id="{3807B79D-B2DF-FAC3-28B3-D43989129249}"/>
                    </a:ext>
                  </a:extLst>
                </p14:cNvPr>
                <p14:cNvContentPartPr/>
                <p14:nvPr/>
              </p14:nvContentPartPr>
              <p14:xfrm>
                <a:off x="2983954" y="5059821"/>
                <a:ext cx="15120" cy="17280"/>
              </p14:xfrm>
            </p:contentPart>
          </mc:Choice>
          <mc:Fallback xmlns="">
            <p:pic>
              <p:nvPicPr>
                <p:cNvPr id="96" name="Ink 95">
                  <a:extLst>
                    <a:ext uri="{FF2B5EF4-FFF2-40B4-BE49-F238E27FC236}">
                      <a16:creationId xmlns:a16="http://schemas.microsoft.com/office/drawing/2014/main" id="{3807B79D-B2DF-FAC3-28B3-D43989129249}"/>
                    </a:ext>
                  </a:extLst>
                </p:cNvPr>
                <p:cNvPicPr/>
                <p:nvPr/>
              </p:nvPicPr>
              <p:blipFill>
                <a:blip r:embed="rId161"/>
                <a:stretch>
                  <a:fillRect/>
                </a:stretch>
              </p:blipFill>
              <p:spPr>
                <a:xfrm>
                  <a:off x="2974954" y="5050821"/>
                  <a:ext cx="32760" cy="3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2">
              <p14:nvContentPartPr>
                <p14:cNvPr id="118" name="Ink 117">
                  <a:extLst>
                    <a:ext uri="{FF2B5EF4-FFF2-40B4-BE49-F238E27FC236}">
                      <a16:creationId xmlns:a16="http://schemas.microsoft.com/office/drawing/2014/main" id="{AF961371-575B-C4EC-D9D2-499B134FE72C}"/>
                    </a:ext>
                  </a:extLst>
                </p14:cNvPr>
                <p14:cNvContentPartPr/>
                <p14:nvPr/>
              </p14:nvContentPartPr>
              <p14:xfrm>
                <a:off x="1673914" y="4517301"/>
                <a:ext cx="750240" cy="427680"/>
              </p14:xfrm>
            </p:contentPart>
          </mc:Choice>
          <mc:Fallback xmlns="">
            <p:pic>
              <p:nvPicPr>
                <p:cNvPr id="118" name="Ink 117">
                  <a:extLst>
                    <a:ext uri="{FF2B5EF4-FFF2-40B4-BE49-F238E27FC236}">
                      <a16:creationId xmlns:a16="http://schemas.microsoft.com/office/drawing/2014/main" id="{AF961371-575B-C4EC-D9D2-499B134FE72C}"/>
                    </a:ext>
                  </a:extLst>
                </p:cNvPr>
                <p:cNvPicPr/>
                <p:nvPr/>
              </p:nvPicPr>
              <p:blipFill>
                <a:blip r:embed="rId163"/>
                <a:stretch>
                  <a:fillRect/>
                </a:stretch>
              </p:blipFill>
              <p:spPr>
                <a:xfrm>
                  <a:off x="1664914" y="4508301"/>
                  <a:ext cx="767880" cy="44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4">
              <p14:nvContentPartPr>
                <p14:cNvPr id="119" name="Ink 118">
                  <a:extLst>
                    <a:ext uri="{FF2B5EF4-FFF2-40B4-BE49-F238E27FC236}">
                      <a16:creationId xmlns:a16="http://schemas.microsoft.com/office/drawing/2014/main" id="{BAC75F10-8875-69AB-73B8-D2D9C46527C0}"/>
                    </a:ext>
                  </a:extLst>
                </p14:cNvPr>
                <p14:cNvContentPartPr/>
                <p14:nvPr/>
              </p14:nvContentPartPr>
              <p14:xfrm>
                <a:off x="705514" y="5144061"/>
                <a:ext cx="207000" cy="202680"/>
              </p14:xfrm>
            </p:contentPart>
          </mc:Choice>
          <mc:Fallback xmlns="">
            <p:pic>
              <p:nvPicPr>
                <p:cNvPr id="119" name="Ink 118">
                  <a:extLst>
                    <a:ext uri="{FF2B5EF4-FFF2-40B4-BE49-F238E27FC236}">
                      <a16:creationId xmlns:a16="http://schemas.microsoft.com/office/drawing/2014/main" id="{BAC75F10-8875-69AB-73B8-D2D9C46527C0}"/>
                    </a:ext>
                  </a:extLst>
                </p:cNvPr>
                <p:cNvPicPr/>
                <p:nvPr/>
              </p:nvPicPr>
              <p:blipFill>
                <a:blip r:embed="rId165"/>
                <a:stretch>
                  <a:fillRect/>
                </a:stretch>
              </p:blipFill>
              <p:spPr>
                <a:xfrm>
                  <a:off x="696514" y="5135421"/>
                  <a:ext cx="224640" cy="22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6">
              <p14:nvContentPartPr>
                <p14:cNvPr id="120" name="Ink 119">
                  <a:extLst>
                    <a:ext uri="{FF2B5EF4-FFF2-40B4-BE49-F238E27FC236}">
                      <a16:creationId xmlns:a16="http://schemas.microsoft.com/office/drawing/2014/main" id="{5B5ABEEB-667B-F50C-A472-F174A5A9459F}"/>
                    </a:ext>
                  </a:extLst>
                </p14:cNvPr>
                <p14:cNvContentPartPr/>
                <p14:nvPr/>
              </p14:nvContentPartPr>
              <p14:xfrm>
                <a:off x="885874" y="4961901"/>
                <a:ext cx="246960" cy="229320"/>
              </p14:xfrm>
            </p:contentPart>
          </mc:Choice>
          <mc:Fallback xmlns="">
            <p:pic>
              <p:nvPicPr>
                <p:cNvPr id="120" name="Ink 119">
                  <a:extLst>
                    <a:ext uri="{FF2B5EF4-FFF2-40B4-BE49-F238E27FC236}">
                      <a16:creationId xmlns:a16="http://schemas.microsoft.com/office/drawing/2014/main" id="{5B5ABEEB-667B-F50C-A472-F174A5A9459F}"/>
                    </a:ext>
                  </a:extLst>
                </p:cNvPr>
                <p:cNvPicPr/>
                <p:nvPr/>
              </p:nvPicPr>
              <p:blipFill>
                <a:blip r:embed="rId167"/>
                <a:stretch>
                  <a:fillRect/>
                </a:stretch>
              </p:blipFill>
              <p:spPr>
                <a:xfrm>
                  <a:off x="876874" y="4953261"/>
                  <a:ext cx="264600" cy="24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8">
              <p14:nvContentPartPr>
                <p14:cNvPr id="121" name="Ink 120">
                  <a:extLst>
                    <a:ext uri="{FF2B5EF4-FFF2-40B4-BE49-F238E27FC236}">
                      <a16:creationId xmlns:a16="http://schemas.microsoft.com/office/drawing/2014/main" id="{3624C6A5-EE11-9EF0-2E56-8C5F88F3D930}"/>
                    </a:ext>
                  </a:extLst>
                </p14:cNvPr>
                <p14:cNvContentPartPr/>
                <p14:nvPr/>
              </p14:nvContentPartPr>
              <p14:xfrm>
                <a:off x="1121674" y="4932741"/>
                <a:ext cx="94320" cy="66960"/>
              </p14:xfrm>
            </p:contentPart>
          </mc:Choice>
          <mc:Fallback xmlns="">
            <p:pic>
              <p:nvPicPr>
                <p:cNvPr id="121" name="Ink 120">
                  <a:extLst>
                    <a:ext uri="{FF2B5EF4-FFF2-40B4-BE49-F238E27FC236}">
                      <a16:creationId xmlns:a16="http://schemas.microsoft.com/office/drawing/2014/main" id="{3624C6A5-EE11-9EF0-2E56-8C5F88F3D930}"/>
                    </a:ext>
                  </a:extLst>
                </p:cNvPr>
                <p:cNvPicPr/>
                <p:nvPr/>
              </p:nvPicPr>
              <p:blipFill>
                <a:blip r:embed="rId169"/>
                <a:stretch>
                  <a:fillRect/>
                </a:stretch>
              </p:blipFill>
              <p:spPr>
                <a:xfrm>
                  <a:off x="1113034" y="4924101"/>
                  <a:ext cx="111960" cy="8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0">
              <p14:nvContentPartPr>
                <p14:cNvPr id="122" name="Ink 121">
                  <a:extLst>
                    <a:ext uri="{FF2B5EF4-FFF2-40B4-BE49-F238E27FC236}">
                      <a16:creationId xmlns:a16="http://schemas.microsoft.com/office/drawing/2014/main" id="{3ED93F9E-B502-A4B2-9267-193567204546}"/>
                    </a:ext>
                  </a:extLst>
                </p14:cNvPr>
                <p14:cNvContentPartPr/>
                <p14:nvPr/>
              </p14:nvContentPartPr>
              <p14:xfrm>
                <a:off x="1233634" y="4617381"/>
                <a:ext cx="244080" cy="337680"/>
              </p14:xfrm>
            </p:contentPart>
          </mc:Choice>
          <mc:Fallback xmlns="">
            <p:pic>
              <p:nvPicPr>
                <p:cNvPr id="122" name="Ink 121">
                  <a:extLst>
                    <a:ext uri="{FF2B5EF4-FFF2-40B4-BE49-F238E27FC236}">
                      <a16:creationId xmlns:a16="http://schemas.microsoft.com/office/drawing/2014/main" id="{3ED93F9E-B502-A4B2-9267-193567204546}"/>
                    </a:ext>
                  </a:extLst>
                </p:cNvPr>
                <p:cNvPicPr/>
                <p:nvPr/>
              </p:nvPicPr>
              <p:blipFill>
                <a:blip r:embed="rId171"/>
                <a:stretch>
                  <a:fillRect/>
                </a:stretch>
              </p:blipFill>
              <p:spPr>
                <a:xfrm>
                  <a:off x="1224994" y="4608741"/>
                  <a:ext cx="261720" cy="35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2">
              <p14:nvContentPartPr>
                <p14:cNvPr id="123" name="Ink 122">
                  <a:extLst>
                    <a:ext uri="{FF2B5EF4-FFF2-40B4-BE49-F238E27FC236}">
                      <a16:creationId xmlns:a16="http://schemas.microsoft.com/office/drawing/2014/main" id="{966EA9C0-C066-487B-5C93-1DC265D8498A}"/>
                    </a:ext>
                  </a:extLst>
                </p14:cNvPr>
                <p14:cNvContentPartPr/>
                <p14:nvPr/>
              </p14:nvContentPartPr>
              <p14:xfrm>
                <a:off x="1015114" y="5288061"/>
                <a:ext cx="82440" cy="125280"/>
              </p14:xfrm>
            </p:contentPart>
          </mc:Choice>
          <mc:Fallback xmlns="">
            <p:pic>
              <p:nvPicPr>
                <p:cNvPr id="123" name="Ink 122">
                  <a:extLst>
                    <a:ext uri="{FF2B5EF4-FFF2-40B4-BE49-F238E27FC236}">
                      <a16:creationId xmlns:a16="http://schemas.microsoft.com/office/drawing/2014/main" id="{966EA9C0-C066-487B-5C93-1DC265D8498A}"/>
                    </a:ext>
                  </a:extLst>
                </p:cNvPr>
                <p:cNvPicPr/>
                <p:nvPr/>
              </p:nvPicPr>
              <p:blipFill>
                <a:blip r:embed="rId173"/>
                <a:stretch>
                  <a:fillRect/>
                </a:stretch>
              </p:blipFill>
              <p:spPr>
                <a:xfrm>
                  <a:off x="1006114" y="5279421"/>
                  <a:ext cx="100080" cy="14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4">
              <p14:nvContentPartPr>
                <p14:cNvPr id="124" name="Ink 123">
                  <a:extLst>
                    <a:ext uri="{FF2B5EF4-FFF2-40B4-BE49-F238E27FC236}">
                      <a16:creationId xmlns:a16="http://schemas.microsoft.com/office/drawing/2014/main" id="{3E3DBBE3-FBD5-BC64-7449-404580CFB42F}"/>
                    </a:ext>
                  </a:extLst>
                </p14:cNvPr>
                <p14:cNvContentPartPr/>
                <p14:nvPr/>
              </p14:nvContentPartPr>
              <p14:xfrm>
                <a:off x="1022314" y="5274021"/>
                <a:ext cx="178920" cy="133560"/>
              </p14:xfrm>
            </p:contentPart>
          </mc:Choice>
          <mc:Fallback xmlns="">
            <p:pic>
              <p:nvPicPr>
                <p:cNvPr id="124" name="Ink 123">
                  <a:extLst>
                    <a:ext uri="{FF2B5EF4-FFF2-40B4-BE49-F238E27FC236}">
                      <a16:creationId xmlns:a16="http://schemas.microsoft.com/office/drawing/2014/main" id="{3E3DBBE3-FBD5-BC64-7449-404580CFB42F}"/>
                    </a:ext>
                  </a:extLst>
                </p:cNvPr>
                <p:cNvPicPr/>
                <p:nvPr/>
              </p:nvPicPr>
              <p:blipFill>
                <a:blip r:embed="rId175"/>
                <a:stretch>
                  <a:fillRect/>
                </a:stretch>
              </p:blipFill>
              <p:spPr>
                <a:xfrm>
                  <a:off x="1013314" y="5265021"/>
                  <a:ext cx="196560" cy="15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6">
              <p14:nvContentPartPr>
                <p14:cNvPr id="125" name="Ink 124">
                  <a:extLst>
                    <a:ext uri="{FF2B5EF4-FFF2-40B4-BE49-F238E27FC236}">
                      <a16:creationId xmlns:a16="http://schemas.microsoft.com/office/drawing/2014/main" id="{7156FC2A-4C39-7E9F-EBA7-458DE3DE5E05}"/>
                    </a:ext>
                  </a:extLst>
                </p14:cNvPr>
                <p14:cNvContentPartPr/>
                <p14:nvPr/>
              </p14:nvContentPartPr>
              <p14:xfrm>
                <a:off x="1250194" y="5101941"/>
                <a:ext cx="82440" cy="139320"/>
              </p14:xfrm>
            </p:contentPart>
          </mc:Choice>
          <mc:Fallback xmlns="">
            <p:pic>
              <p:nvPicPr>
                <p:cNvPr id="125" name="Ink 124">
                  <a:extLst>
                    <a:ext uri="{FF2B5EF4-FFF2-40B4-BE49-F238E27FC236}">
                      <a16:creationId xmlns:a16="http://schemas.microsoft.com/office/drawing/2014/main" id="{7156FC2A-4C39-7E9F-EBA7-458DE3DE5E05}"/>
                    </a:ext>
                  </a:extLst>
                </p:cNvPr>
                <p:cNvPicPr/>
                <p:nvPr/>
              </p:nvPicPr>
              <p:blipFill>
                <a:blip r:embed="rId177"/>
                <a:stretch>
                  <a:fillRect/>
                </a:stretch>
              </p:blipFill>
              <p:spPr>
                <a:xfrm>
                  <a:off x="1241554" y="5093301"/>
                  <a:ext cx="100080" cy="15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8">
              <p14:nvContentPartPr>
                <p14:cNvPr id="126" name="Ink 125">
                  <a:extLst>
                    <a:ext uri="{FF2B5EF4-FFF2-40B4-BE49-F238E27FC236}">
                      <a16:creationId xmlns:a16="http://schemas.microsoft.com/office/drawing/2014/main" id="{906241EF-C951-3737-FADC-26F89924E5FA}"/>
                    </a:ext>
                  </a:extLst>
                </p14:cNvPr>
                <p14:cNvContentPartPr/>
                <p14:nvPr/>
              </p14:nvContentPartPr>
              <p14:xfrm>
                <a:off x="1309594" y="5077461"/>
                <a:ext cx="97560" cy="129600"/>
              </p14:xfrm>
            </p:contentPart>
          </mc:Choice>
          <mc:Fallback xmlns="">
            <p:pic>
              <p:nvPicPr>
                <p:cNvPr id="126" name="Ink 125">
                  <a:extLst>
                    <a:ext uri="{FF2B5EF4-FFF2-40B4-BE49-F238E27FC236}">
                      <a16:creationId xmlns:a16="http://schemas.microsoft.com/office/drawing/2014/main" id="{906241EF-C951-3737-FADC-26F89924E5FA}"/>
                    </a:ext>
                  </a:extLst>
                </p:cNvPr>
                <p:cNvPicPr/>
                <p:nvPr/>
              </p:nvPicPr>
              <p:blipFill>
                <a:blip r:embed="rId179"/>
                <a:stretch>
                  <a:fillRect/>
                </a:stretch>
              </p:blipFill>
              <p:spPr>
                <a:xfrm>
                  <a:off x="1300594" y="5068821"/>
                  <a:ext cx="115200" cy="14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0">
              <p14:nvContentPartPr>
                <p14:cNvPr id="127" name="Ink 126">
                  <a:extLst>
                    <a:ext uri="{FF2B5EF4-FFF2-40B4-BE49-F238E27FC236}">
                      <a16:creationId xmlns:a16="http://schemas.microsoft.com/office/drawing/2014/main" id="{02DC5383-32E8-AD6A-6B63-8E9299B465F5}"/>
                    </a:ext>
                  </a:extLst>
                </p14:cNvPr>
                <p14:cNvContentPartPr/>
                <p14:nvPr/>
              </p14:nvContentPartPr>
              <p14:xfrm>
                <a:off x="1419034" y="5126421"/>
                <a:ext cx="104760" cy="93960"/>
              </p14:xfrm>
            </p:contentPart>
          </mc:Choice>
          <mc:Fallback xmlns="">
            <p:pic>
              <p:nvPicPr>
                <p:cNvPr id="127" name="Ink 126">
                  <a:extLst>
                    <a:ext uri="{FF2B5EF4-FFF2-40B4-BE49-F238E27FC236}">
                      <a16:creationId xmlns:a16="http://schemas.microsoft.com/office/drawing/2014/main" id="{02DC5383-32E8-AD6A-6B63-8E9299B465F5}"/>
                    </a:ext>
                  </a:extLst>
                </p:cNvPr>
                <p:cNvPicPr/>
                <p:nvPr/>
              </p:nvPicPr>
              <p:blipFill>
                <a:blip r:embed="rId181"/>
                <a:stretch>
                  <a:fillRect/>
                </a:stretch>
              </p:blipFill>
              <p:spPr>
                <a:xfrm>
                  <a:off x="1410394" y="5117421"/>
                  <a:ext cx="122400" cy="11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2">
              <p14:nvContentPartPr>
                <p14:cNvPr id="128" name="Ink 127">
                  <a:extLst>
                    <a:ext uri="{FF2B5EF4-FFF2-40B4-BE49-F238E27FC236}">
                      <a16:creationId xmlns:a16="http://schemas.microsoft.com/office/drawing/2014/main" id="{B02BE8F2-1EF8-D329-3C12-54C46C415D5B}"/>
                    </a:ext>
                  </a:extLst>
                </p14:cNvPr>
                <p14:cNvContentPartPr/>
                <p14:nvPr/>
              </p14:nvContentPartPr>
              <p14:xfrm>
                <a:off x="1476634" y="4970901"/>
                <a:ext cx="105120" cy="124920"/>
              </p14:xfrm>
            </p:contentPart>
          </mc:Choice>
          <mc:Fallback xmlns="">
            <p:pic>
              <p:nvPicPr>
                <p:cNvPr id="128" name="Ink 127">
                  <a:extLst>
                    <a:ext uri="{FF2B5EF4-FFF2-40B4-BE49-F238E27FC236}">
                      <a16:creationId xmlns:a16="http://schemas.microsoft.com/office/drawing/2014/main" id="{B02BE8F2-1EF8-D329-3C12-54C46C415D5B}"/>
                    </a:ext>
                  </a:extLst>
                </p:cNvPr>
                <p:cNvPicPr/>
                <p:nvPr/>
              </p:nvPicPr>
              <p:blipFill>
                <a:blip r:embed="rId183"/>
                <a:stretch>
                  <a:fillRect/>
                </a:stretch>
              </p:blipFill>
              <p:spPr>
                <a:xfrm>
                  <a:off x="1467994" y="4961901"/>
                  <a:ext cx="122760" cy="1425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8FAD326A-09A8-B200-3019-A8A6CCD15335}"/>
              </a:ext>
            </a:extLst>
          </p:cNvPr>
          <p:cNvGrpSpPr/>
          <p:nvPr/>
        </p:nvGrpSpPr>
        <p:grpSpPr>
          <a:xfrm>
            <a:off x="1120954" y="3548181"/>
            <a:ext cx="889560" cy="897120"/>
            <a:chOff x="1120954" y="3548181"/>
            <a:chExt cx="889560" cy="897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84">
              <p14:nvContentPartPr>
                <p14:cNvPr id="130" name="Ink 129">
                  <a:extLst>
                    <a:ext uri="{FF2B5EF4-FFF2-40B4-BE49-F238E27FC236}">
                      <a16:creationId xmlns:a16="http://schemas.microsoft.com/office/drawing/2014/main" id="{EAF45FC4-8AF9-84B1-D971-78E79B7D7B32}"/>
                    </a:ext>
                  </a:extLst>
                </p14:cNvPr>
                <p14:cNvContentPartPr/>
                <p14:nvPr/>
              </p14:nvContentPartPr>
              <p14:xfrm>
                <a:off x="1825474" y="3897021"/>
                <a:ext cx="156960" cy="182160"/>
              </p14:xfrm>
            </p:contentPart>
          </mc:Choice>
          <mc:Fallback xmlns="">
            <p:pic>
              <p:nvPicPr>
                <p:cNvPr id="130" name="Ink 129">
                  <a:extLst>
                    <a:ext uri="{FF2B5EF4-FFF2-40B4-BE49-F238E27FC236}">
                      <a16:creationId xmlns:a16="http://schemas.microsoft.com/office/drawing/2014/main" id="{EAF45FC4-8AF9-84B1-D971-78E79B7D7B32}"/>
                    </a:ext>
                  </a:extLst>
                </p:cNvPr>
                <p:cNvPicPr/>
                <p:nvPr/>
              </p:nvPicPr>
              <p:blipFill>
                <a:blip r:embed="rId185"/>
                <a:stretch>
                  <a:fillRect/>
                </a:stretch>
              </p:blipFill>
              <p:spPr>
                <a:xfrm>
                  <a:off x="1816474" y="3888381"/>
                  <a:ext cx="174600" cy="19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6">
              <p14:nvContentPartPr>
                <p14:cNvPr id="131" name="Ink 130">
                  <a:extLst>
                    <a:ext uri="{FF2B5EF4-FFF2-40B4-BE49-F238E27FC236}">
                      <a16:creationId xmlns:a16="http://schemas.microsoft.com/office/drawing/2014/main" id="{F855AB42-6823-DD34-28DD-93E0ADB29194}"/>
                    </a:ext>
                  </a:extLst>
                </p14:cNvPr>
                <p14:cNvContentPartPr/>
                <p14:nvPr/>
              </p14:nvContentPartPr>
              <p14:xfrm>
                <a:off x="1894234" y="4018341"/>
                <a:ext cx="116280" cy="84960"/>
              </p14:xfrm>
            </p:contentPart>
          </mc:Choice>
          <mc:Fallback xmlns="">
            <p:pic>
              <p:nvPicPr>
                <p:cNvPr id="131" name="Ink 130">
                  <a:extLst>
                    <a:ext uri="{FF2B5EF4-FFF2-40B4-BE49-F238E27FC236}">
                      <a16:creationId xmlns:a16="http://schemas.microsoft.com/office/drawing/2014/main" id="{F855AB42-6823-DD34-28DD-93E0ADB29194}"/>
                    </a:ext>
                  </a:extLst>
                </p:cNvPr>
                <p:cNvPicPr/>
                <p:nvPr/>
              </p:nvPicPr>
              <p:blipFill>
                <a:blip r:embed="rId187"/>
                <a:stretch>
                  <a:fillRect/>
                </a:stretch>
              </p:blipFill>
              <p:spPr>
                <a:xfrm>
                  <a:off x="1885594" y="4009701"/>
                  <a:ext cx="133920" cy="10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8">
              <p14:nvContentPartPr>
                <p14:cNvPr id="133" name="Ink 132">
                  <a:extLst>
                    <a:ext uri="{FF2B5EF4-FFF2-40B4-BE49-F238E27FC236}">
                      <a16:creationId xmlns:a16="http://schemas.microsoft.com/office/drawing/2014/main" id="{90474F4B-1950-D06A-15C7-F81EE87E89C7}"/>
                    </a:ext>
                  </a:extLst>
                </p14:cNvPr>
                <p14:cNvContentPartPr/>
                <p14:nvPr/>
              </p14:nvContentPartPr>
              <p14:xfrm>
                <a:off x="1120954" y="4063701"/>
                <a:ext cx="97200" cy="105120"/>
              </p14:xfrm>
            </p:contentPart>
          </mc:Choice>
          <mc:Fallback xmlns="">
            <p:pic>
              <p:nvPicPr>
                <p:cNvPr id="133" name="Ink 132">
                  <a:extLst>
                    <a:ext uri="{FF2B5EF4-FFF2-40B4-BE49-F238E27FC236}">
                      <a16:creationId xmlns:a16="http://schemas.microsoft.com/office/drawing/2014/main" id="{90474F4B-1950-D06A-15C7-F81EE87E89C7}"/>
                    </a:ext>
                  </a:extLst>
                </p:cNvPr>
                <p:cNvPicPr/>
                <p:nvPr/>
              </p:nvPicPr>
              <p:blipFill>
                <a:blip r:embed="rId189"/>
                <a:stretch>
                  <a:fillRect/>
                </a:stretch>
              </p:blipFill>
              <p:spPr>
                <a:xfrm>
                  <a:off x="1112314" y="4054701"/>
                  <a:ext cx="114840" cy="12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0">
              <p14:nvContentPartPr>
                <p14:cNvPr id="134" name="Ink 133">
                  <a:extLst>
                    <a:ext uri="{FF2B5EF4-FFF2-40B4-BE49-F238E27FC236}">
                      <a16:creationId xmlns:a16="http://schemas.microsoft.com/office/drawing/2014/main" id="{65DC9FBE-0145-E32A-2055-B190831079EE}"/>
                    </a:ext>
                  </a:extLst>
                </p14:cNvPr>
                <p14:cNvContentPartPr/>
                <p14:nvPr/>
              </p14:nvContentPartPr>
              <p14:xfrm>
                <a:off x="1181074" y="3953901"/>
                <a:ext cx="112320" cy="94320"/>
              </p14:xfrm>
            </p:contentPart>
          </mc:Choice>
          <mc:Fallback xmlns="">
            <p:pic>
              <p:nvPicPr>
                <p:cNvPr id="134" name="Ink 133">
                  <a:extLst>
                    <a:ext uri="{FF2B5EF4-FFF2-40B4-BE49-F238E27FC236}">
                      <a16:creationId xmlns:a16="http://schemas.microsoft.com/office/drawing/2014/main" id="{65DC9FBE-0145-E32A-2055-B190831079EE}"/>
                    </a:ext>
                  </a:extLst>
                </p:cNvPr>
                <p:cNvPicPr/>
                <p:nvPr/>
              </p:nvPicPr>
              <p:blipFill>
                <a:blip r:embed="rId191"/>
                <a:stretch>
                  <a:fillRect/>
                </a:stretch>
              </p:blipFill>
              <p:spPr>
                <a:xfrm>
                  <a:off x="1172434" y="3944901"/>
                  <a:ext cx="129960" cy="11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2">
              <p14:nvContentPartPr>
                <p14:cNvPr id="135" name="Ink 134">
                  <a:extLst>
                    <a:ext uri="{FF2B5EF4-FFF2-40B4-BE49-F238E27FC236}">
                      <a16:creationId xmlns:a16="http://schemas.microsoft.com/office/drawing/2014/main" id="{A9BFAE3E-81B7-0B96-4E8A-E277DE49A66D}"/>
                    </a:ext>
                  </a:extLst>
                </p14:cNvPr>
                <p14:cNvContentPartPr/>
                <p14:nvPr/>
              </p14:nvContentPartPr>
              <p14:xfrm>
                <a:off x="1298434" y="3810621"/>
                <a:ext cx="133920" cy="182160"/>
              </p14:xfrm>
            </p:contentPart>
          </mc:Choice>
          <mc:Fallback xmlns="">
            <p:pic>
              <p:nvPicPr>
                <p:cNvPr id="135" name="Ink 134">
                  <a:extLst>
                    <a:ext uri="{FF2B5EF4-FFF2-40B4-BE49-F238E27FC236}">
                      <a16:creationId xmlns:a16="http://schemas.microsoft.com/office/drawing/2014/main" id="{A9BFAE3E-81B7-0B96-4E8A-E277DE49A66D}"/>
                    </a:ext>
                  </a:extLst>
                </p:cNvPr>
                <p:cNvPicPr/>
                <p:nvPr/>
              </p:nvPicPr>
              <p:blipFill>
                <a:blip r:embed="rId193"/>
                <a:stretch>
                  <a:fillRect/>
                </a:stretch>
              </p:blipFill>
              <p:spPr>
                <a:xfrm>
                  <a:off x="1289434" y="3801981"/>
                  <a:ext cx="151560" cy="19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4">
              <p14:nvContentPartPr>
                <p14:cNvPr id="136" name="Ink 135">
                  <a:extLst>
                    <a:ext uri="{FF2B5EF4-FFF2-40B4-BE49-F238E27FC236}">
                      <a16:creationId xmlns:a16="http://schemas.microsoft.com/office/drawing/2014/main" id="{68B0548F-C031-3F2B-B0D0-090311A1D8C2}"/>
                    </a:ext>
                  </a:extLst>
                </p14:cNvPr>
                <p14:cNvContentPartPr/>
                <p14:nvPr/>
              </p14:nvContentPartPr>
              <p14:xfrm>
                <a:off x="1429474" y="3717741"/>
                <a:ext cx="145440" cy="172800"/>
              </p14:xfrm>
            </p:contentPart>
          </mc:Choice>
          <mc:Fallback xmlns="">
            <p:pic>
              <p:nvPicPr>
                <p:cNvPr id="136" name="Ink 135">
                  <a:extLst>
                    <a:ext uri="{FF2B5EF4-FFF2-40B4-BE49-F238E27FC236}">
                      <a16:creationId xmlns:a16="http://schemas.microsoft.com/office/drawing/2014/main" id="{68B0548F-C031-3F2B-B0D0-090311A1D8C2}"/>
                    </a:ext>
                  </a:extLst>
                </p:cNvPr>
                <p:cNvPicPr/>
                <p:nvPr/>
              </p:nvPicPr>
              <p:blipFill>
                <a:blip r:embed="rId195"/>
                <a:stretch>
                  <a:fillRect/>
                </a:stretch>
              </p:blipFill>
              <p:spPr>
                <a:xfrm>
                  <a:off x="1420834" y="3708741"/>
                  <a:ext cx="163080" cy="19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6">
              <p14:nvContentPartPr>
                <p14:cNvPr id="137" name="Ink 136">
                  <a:extLst>
                    <a:ext uri="{FF2B5EF4-FFF2-40B4-BE49-F238E27FC236}">
                      <a16:creationId xmlns:a16="http://schemas.microsoft.com/office/drawing/2014/main" id="{6E71F8F0-653C-91F3-304D-896009879026}"/>
                    </a:ext>
                  </a:extLst>
                </p14:cNvPr>
                <p14:cNvContentPartPr/>
                <p14:nvPr/>
              </p14:nvContentPartPr>
              <p14:xfrm>
                <a:off x="1615234" y="3548181"/>
                <a:ext cx="148320" cy="213120"/>
              </p14:xfrm>
            </p:contentPart>
          </mc:Choice>
          <mc:Fallback xmlns="">
            <p:pic>
              <p:nvPicPr>
                <p:cNvPr id="137" name="Ink 136">
                  <a:extLst>
                    <a:ext uri="{FF2B5EF4-FFF2-40B4-BE49-F238E27FC236}">
                      <a16:creationId xmlns:a16="http://schemas.microsoft.com/office/drawing/2014/main" id="{6E71F8F0-653C-91F3-304D-896009879026}"/>
                    </a:ext>
                  </a:extLst>
                </p:cNvPr>
                <p:cNvPicPr/>
                <p:nvPr/>
              </p:nvPicPr>
              <p:blipFill>
                <a:blip r:embed="rId197"/>
                <a:stretch>
                  <a:fillRect/>
                </a:stretch>
              </p:blipFill>
              <p:spPr>
                <a:xfrm>
                  <a:off x="1606234" y="3539181"/>
                  <a:ext cx="165960" cy="23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8">
              <p14:nvContentPartPr>
                <p14:cNvPr id="138" name="Ink 137">
                  <a:extLst>
                    <a:ext uri="{FF2B5EF4-FFF2-40B4-BE49-F238E27FC236}">
                      <a16:creationId xmlns:a16="http://schemas.microsoft.com/office/drawing/2014/main" id="{82F6C42C-6F6E-145B-996A-58FF24F2C26A}"/>
                    </a:ext>
                  </a:extLst>
                </p14:cNvPr>
                <p14:cNvContentPartPr/>
                <p14:nvPr/>
              </p14:nvContentPartPr>
              <p14:xfrm>
                <a:off x="1165594" y="4263141"/>
                <a:ext cx="156960" cy="182160"/>
              </p14:xfrm>
            </p:contentPart>
          </mc:Choice>
          <mc:Fallback xmlns="">
            <p:pic>
              <p:nvPicPr>
                <p:cNvPr id="138" name="Ink 137">
                  <a:extLst>
                    <a:ext uri="{FF2B5EF4-FFF2-40B4-BE49-F238E27FC236}">
                      <a16:creationId xmlns:a16="http://schemas.microsoft.com/office/drawing/2014/main" id="{82F6C42C-6F6E-145B-996A-58FF24F2C26A}"/>
                    </a:ext>
                  </a:extLst>
                </p:cNvPr>
                <p:cNvPicPr/>
                <p:nvPr/>
              </p:nvPicPr>
              <p:blipFill>
                <a:blip r:embed="rId199"/>
                <a:stretch>
                  <a:fillRect/>
                </a:stretch>
              </p:blipFill>
              <p:spPr>
                <a:xfrm>
                  <a:off x="1156954" y="4254141"/>
                  <a:ext cx="174600" cy="19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0">
              <p14:nvContentPartPr>
                <p14:cNvPr id="139" name="Ink 138">
                  <a:extLst>
                    <a:ext uri="{FF2B5EF4-FFF2-40B4-BE49-F238E27FC236}">
                      <a16:creationId xmlns:a16="http://schemas.microsoft.com/office/drawing/2014/main" id="{A72E5597-50A2-ED03-2697-2197EF5BD8D3}"/>
                    </a:ext>
                  </a:extLst>
                </p14:cNvPr>
                <p14:cNvContentPartPr/>
                <p14:nvPr/>
              </p14:nvContentPartPr>
              <p14:xfrm>
                <a:off x="1381954" y="4077021"/>
                <a:ext cx="145080" cy="206280"/>
              </p14:xfrm>
            </p:contentPart>
          </mc:Choice>
          <mc:Fallback xmlns="">
            <p:pic>
              <p:nvPicPr>
                <p:cNvPr id="139" name="Ink 138">
                  <a:extLst>
                    <a:ext uri="{FF2B5EF4-FFF2-40B4-BE49-F238E27FC236}">
                      <a16:creationId xmlns:a16="http://schemas.microsoft.com/office/drawing/2014/main" id="{A72E5597-50A2-ED03-2697-2197EF5BD8D3}"/>
                    </a:ext>
                  </a:extLst>
                </p:cNvPr>
                <p:cNvPicPr/>
                <p:nvPr/>
              </p:nvPicPr>
              <p:blipFill>
                <a:blip r:embed="rId201"/>
                <a:stretch>
                  <a:fillRect/>
                </a:stretch>
              </p:blipFill>
              <p:spPr>
                <a:xfrm>
                  <a:off x="1372954" y="4068381"/>
                  <a:ext cx="162720" cy="22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2">
              <p14:nvContentPartPr>
                <p14:cNvPr id="140" name="Ink 139">
                  <a:extLst>
                    <a:ext uri="{FF2B5EF4-FFF2-40B4-BE49-F238E27FC236}">
                      <a16:creationId xmlns:a16="http://schemas.microsoft.com/office/drawing/2014/main" id="{D38897A3-BFF4-EF7C-9AB2-2C41C384B4A2}"/>
                    </a:ext>
                  </a:extLst>
                </p14:cNvPr>
                <p14:cNvContentPartPr/>
                <p14:nvPr/>
              </p14:nvContentPartPr>
              <p14:xfrm>
                <a:off x="1437754" y="4082061"/>
                <a:ext cx="84600" cy="83520"/>
              </p14:xfrm>
            </p:contentPart>
          </mc:Choice>
          <mc:Fallback xmlns="">
            <p:pic>
              <p:nvPicPr>
                <p:cNvPr id="140" name="Ink 139">
                  <a:extLst>
                    <a:ext uri="{FF2B5EF4-FFF2-40B4-BE49-F238E27FC236}">
                      <a16:creationId xmlns:a16="http://schemas.microsoft.com/office/drawing/2014/main" id="{D38897A3-BFF4-EF7C-9AB2-2C41C384B4A2}"/>
                    </a:ext>
                  </a:extLst>
                </p:cNvPr>
                <p:cNvPicPr/>
                <p:nvPr/>
              </p:nvPicPr>
              <p:blipFill>
                <a:blip r:embed="rId203"/>
                <a:stretch>
                  <a:fillRect/>
                </a:stretch>
              </p:blipFill>
              <p:spPr>
                <a:xfrm>
                  <a:off x="1428754" y="4073421"/>
                  <a:ext cx="102240" cy="10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4">
              <p14:nvContentPartPr>
                <p14:cNvPr id="141" name="Ink 140">
                  <a:extLst>
                    <a:ext uri="{FF2B5EF4-FFF2-40B4-BE49-F238E27FC236}">
                      <a16:creationId xmlns:a16="http://schemas.microsoft.com/office/drawing/2014/main" id="{25CA1523-F5DC-1375-B711-BA557AB0609C}"/>
                    </a:ext>
                  </a:extLst>
                </p14:cNvPr>
                <p14:cNvContentPartPr/>
                <p14:nvPr/>
              </p14:nvContentPartPr>
              <p14:xfrm>
                <a:off x="1561594" y="3995301"/>
                <a:ext cx="136440" cy="130320"/>
              </p14:xfrm>
            </p:contentPart>
          </mc:Choice>
          <mc:Fallback xmlns="">
            <p:pic>
              <p:nvPicPr>
                <p:cNvPr id="141" name="Ink 140">
                  <a:extLst>
                    <a:ext uri="{FF2B5EF4-FFF2-40B4-BE49-F238E27FC236}">
                      <a16:creationId xmlns:a16="http://schemas.microsoft.com/office/drawing/2014/main" id="{25CA1523-F5DC-1375-B711-BA557AB0609C}"/>
                    </a:ext>
                  </a:extLst>
                </p:cNvPr>
                <p:cNvPicPr/>
                <p:nvPr/>
              </p:nvPicPr>
              <p:blipFill>
                <a:blip r:embed="rId205"/>
                <a:stretch>
                  <a:fillRect/>
                </a:stretch>
              </p:blipFill>
              <p:spPr>
                <a:xfrm>
                  <a:off x="1552594" y="3986661"/>
                  <a:ext cx="154080" cy="1479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96" name="Group 195">
            <a:extLst>
              <a:ext uri="{FF2B5EF4-FFF2-40B4-BE49-F238E27FC236}">
                <a16:creationId xmlns:a16="http://schemas.microsoft.com/office/drawing/2014/main" id="{702DF3E0-C6A0-C47C-13AA-AF6F4DE0EE3B}"/>
              </a:ext>
            </a:extLst>
          </p:cNvPr>
          <p:cNvGrpSpPr/>
          <p:nvPr/>
        </p:nvGrpSpPr>
        <p:grpSpPr>
          <a:xfrm>
            <a:off x="5989234" y="2363061"/>
            <a:ext cx="3600720" cy="2001600"/>
            <a:chOff x="5989234" y="2363061"/>
            <a:chExt cx="3600720" cy="2001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06">
              <p14:nvContentPartPr>
                <p14:cNvPr id="108" name="Ink 107">
                  <a:extLst>
                    <a:ext uri="{FF2B5EF4-FFF2-40B4-BE49-F238E27FC236}">
                      <a16:creationId xmlns:a16="http://schemas.microsoft.com/office/drawing/2014/main" id="{F3C6EEB9-6B63-62A7-F737-10626558F825}"/>
                    </a:ext>
                  </a:extLst>
                </p14:cNvPr>
                <p14:cNvContentPartPr/>
                <p14:nvPr/>
              </p14:nvContentPartPr>
              <p14:xfrm>
                <a:off x="6474154" y="3949581"/>
                <a:ext cx="425880" cy="268920"/>
              </p14:xfrm>
            </p:contentPart>
          </mc:Choice>
          <mc:Fallback xmlns="">
            <p:pic>
              <p:nvPicPr>
                <p:cNvPr id="108" name="Ink 107">
                  <a:extLst>
                    <a:ext uri="{FF2B5EF4-FFF2-40B4-BE49-F238E27FC236}">
                      <a16:creationId xmlns:a16="http://schemas.microsoft.com/office/drawing/2014/main" id="{F3C6EEB9-6B63-62A7-F737-10626558F825}"/>
                    </a:ext>
                  </a:extLst>
                </p:cNvPr>
                <p:cNvPicPr/>
                <p:nvPr/>
              </p:nvPicPr>
              <p:blipFill>
                <a:blip r:embed="rId207"/>
                <a:stretch>
                  <a:fillRect/>
                </a:stretch>
              </p:blipFill>
              <p:spPr>
                <a:xfrm>
                  <a:off x="6465154" y="3940941"/>
                  <a:ext cx="443520" cy="28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8">
              <p14:nvContentPartPr>
                <p14:cNvPr id="109" name="Ink 108">
                  <a:extLst>
                    <a:ext uri="{FF2B5EF4-FFF2-40B4-BE49-F238E27FC236}">
                      <a16:creationId xmlns:a16="http://schemas.microsoft.com/office/drawing/2014/main" id="{C33247BB-06FF-EE1E-0F3F-1D2AA43EB4F0}"/>
                    </a:ext>
                  </a:extLst>
                </p14:cNvPr>
                <p14:cNvContentPartPr/>
                <p14:nvPr/>
              </p14:nvContentPartPr>
              <p14:xfrm>
                <a:off x="6936754" y="3795501"/>
                <a:ext cx="192960" cy="227160"/>
              </p14:xfrm>
            </p:contentPart>
          </mc:Choice>
          <mc:Fallback xmlns="">
            <p:pic>
              <p:nvPicPr>
                <p:cNvPr id="109" name="Ink 108">
                  <a:extLst>
                    <a:ext uri="{FF2B5EF4-FFF2-40B4-BE49-F238E27FC236}">
                      <a16:creationId xmlns:a16="http://schemas.microsoft.com/office/drawing/2014/main" id="{C33247BB-06FF-EE1E-0F3F-1D2AA43EB4F0}"/>
                    </a:ext>
                  </a:extLst>
                </p:cNvPr>
                <p:cNvPicPr/>
                <p:nvPr/>
              </p:nvPicPr>
              <p:blipFill>
                <a:blip r:embed="rId209"/>
                <a:stretch>
                  <a:fillRect/>
                </a:stretch>
              </p:blipFill>
              <p:spPr>
                <a:xfrm>
                  <a:off x="6927754" y="3786501"/>
                  <a:ext cx="210600" cy="24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0">
              <p14:nvContentPartPr>
                <p14:cNvPr id="110" name="Ink 109">
                  <a:extLst>
                    <a:ext uri="{FF2B5EF4-FFF2-40B4-BE49-F238E27FC236}">
                      <a16:creationId xmlns:a16="http://schemas.microsoft.com/office/drawing/2014/main" id="{F8ED85FA-904E-EDFE-5401-1914A85EB79E}"/>
                    </a:ext>
                  </a:extLst>
                </p14:cNvPr>
                <p14:cNvContentPartPr/>
                <p14:nvPr/>
              </p14:nvContentPartPr>
              <p14:xfrm>
                <a:off x="7120354" y="3747621"/>
                <a:ext cx="88920" cy="77400"/>
              </p14:xfrm>
            </p:contentPart>
          </mc:Choice>
          <mc:Fallback xmlns="">
            <p:pic>
              <p:nvPicPr>
                <p:cNvPr id="110" name="Ink 109">
                  <a:extLst>
                    <a:ext uri="{FF2B5EF4-FFF2-40B4-BE49-F238E27FC236}">
                      <a16:creationId xmlns:a16="http://schemas.microsoft.com/office/drawing/2014/main" id="{F8ED85FA-904E-EDFE-5401-1914A85EB79E}"/>
                    </a:ext>
                  </a:extLst>
                </p:cNvPr>
                <p:cNvPicPr/>
                <p:nvPr/>
              </p:nvPicPr>
              <p:blipFill>
                <a:blip r:embed="rId211"/>
                <a:stretch>
                  <a:fillRect/>
                </a:stretch>
              </p:blipFill>
              <p:spPr>
                <a:xfrm>
                  <a:off x="7111714" y="3738981"/>
                  <a:ext cx="106560" cy="9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2">
              <p14:nvContentPartPr>
                <p14:cNvPr id="111" name="Ink 110">
                  <a:extLst>
                    <a:ext uri="{FF2B5EF4-FFF2-40B4-BE49-F238E27FC236}">
                      <a16:creationId xmlns:a16="http://schemas.microsoft.com/office/drawing/2014/main" id="{976DEC8B-78E7-DC89-37AD-7747CE76E4A4}"/>
                    </a:ext>
                  </a:extLst>
                </p14:cNvPr>
                <p14:cNvContentPartPr/>
                <p14:nvPr/>
              </p14:nvContentPartPr>
              <p14:xfrm>
                <a:off x="7218274" y="3564021"/>
                <a:ext cx="77040" cy="165960"/>
              </p14:xfrm>
            </p:contentPart>
          </mc:Choice>
          <mc:Fallback xmlns="">
            <p:pic>
              <p:nvPicPr>
                <p:cNvPr id="111" name="Ink 110">
                  <a:extLst>
                    <a:ext uri="{FF2B5EF4-FFF2-40B4-BE49-F238E27FC236}">
                      <a16:creationId xmlns:a16="http://schemas.microsoft.com/office/drawing/2014/main" id="{976DEC8B-78E7-DC89-37AD-7747CE76E4A4}"/>
                    </a:ext>
                  </a:extLst>
                </p:cNvPr>
                <p:cNvPicPr/>
                <p:nvPr/>
              </p:nvPicPr>
              <p:blipFill>
                <a:blip r:embed="rId213"/>
                <a:stretch>
                  <a:fillRect/>
                </a:stretch>
              </p:blipFill>
              <p:spPr>
                <a:xfrm>
                  <a:off x="7209274" y="3555021"/>
                  <a:ext cx="94680" cy="18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4">
              <p14:nvContentPartPr>
                <p14:cNvPr id="112" name="Ink 111">
                  <a:extLst>
                    <a:ext uri="{FF2B5EF4-FFF2-40B4-BE49-F238E27FC236}">
                      <a16:creationId xmlns:a16="http://schemas.microsoft.com/office/drawing/2014/main" id="{39837332-8F34-0E02-A6FB-165C7EE9DE8A}"/>
                    </a:ext>
                  </a:extLst>
                </p14:cNvPr>
                <p14:cNvContentPartPr/>
                <p14:nvPr/>
              </p14:nvContentPartPr>
              <p14:xfrm>
                <a:off x="7324834" y="3537381"/>
                <a:ext cx="184320" cy="173880"/>
              </p14:xfrm>
            </p:contentPart>
          </mc:Choice>
          <mc:Fallback xmlns="">
            <p:pic>
              <p:nvPicPr>
                <p:cNvPr id="112" name="Ink 111">
                  <a:extLst>
                    <a:ext uri="{FF2B5EF4-FFF2-40B4-BE49-F238E27FC236}">
                      <a16:creationId xmlns:a16="http://schemas.microsoft.com/office/drawing/2014/main" id="{39837332-8F34-0E02-A6FB-165C7EE9DE8A}"/>
                    </a:ext>
                  </a:extLst>
                </p:cNvPr>
                <p:cNvPicPr/>
                <p:nvPr/>
              </p:nvPicPr>
              <p:blipFill>
                <a:blip r:embed="rId215"/>
                <a:stretch>
                  <a:fillRect/>
                </a:stretch>
              </p:blipFill>
              <p:spPr>
                <a:xfrm>
                  <a:off x="7315834" y="3528741"/>
                  <a:ext cx="201960" cy="19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6">
              <p14:nvContentPartPr>
                <p14:cNvPr id="113" name="Ink 112">
                  <a:extLst>
                    <a:ext uri="{FF2B5EF4-FFF2-40B4-BE49-F238E27FC236}">
                      <a16:creationId xmlns:a16="http://schemas.microsoft.com/office/drawing/2014/main" id="{BF24D753-6C5B-5D0B-2CE6-E9B8BBF7802A}"/>
                    </a:ext>
                  </a:extLst>
                </p14:cNvPr>
                <p14:cNvContentPartPr/>
                <p14:nvPr/>
              </p14:nvContentPartPr>
              <p14:xfrm>
                <a:off x="6981754" y="4133901"/>
                <a:ext cx="239040" cy="163440"/>
              </p14:xfrm>
            </p:contentPart>
          </mc:Choice>
          <mc:Fallback xmlns="">
            <p:pic>
              <p:nvPicPr>
                <p:cNvPr id="113" name="Ink 112">
                  <a:extLst>
                    <a:ext uri="{FF2B5EF4-FFF2-40B4-BE49-F238E27FC236}">
                      <a16:creationId xmlns:a16="http://schemas.microsoft.com/office/drawing/2014/main" id="{BF24D753-6C5B-5D0B-2CE6-E9B8BBF7802A}"/>
                    </a:ext>
                  </a:extLst>
                </p:cNvPr>
                <p:cNvPicPr/>
                <p:nvPr/>
              </p:nvPicPr>
              <p:blipFill>
                <a:blip r:embed="rId217"/>
                <a:stretch>
                  <a:fillRect/>
                </a:stretch>
              </p:blipFill>
              <p:spPr>
                <a:xfrm>
                  <a:off x="6973114" y="4125261"/>
                  <a:ext cx="256680" cy="18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8">
              <p14:nvContentPartPr>
                <p14:cNvPr id="114" name="Ink 113">
                  <a:extLst>
                    <a:ext uri="{FF2B5EF4-FFF2-40B4-BE49-F238E27FC236}">
                      <a16:creationId xmlns:a16="http://schemas.microsoft.com/office/drawing/2014/main" id="{CA385226-9260-6C88-4BA9-2F62277DE8D2}"/>
                    </a:ext>
                  </a:extLst>
                </p14:cNvPr>
                <p14:cNvContentPartPr/>
                <p14:nvPr/>
              </p14:nvContentPartPr>
              <p14:xfrm>
                <a:off x="7189474" y="4021941"/>
                <a:ext cx="145080" cy="98640"/>
              </p14:xfrm>
            </p:contentPart>
          </mc:Choice>
          <mc:Fallback xmlns="">
            <p:pic>
              <p:nvPicPr>
                <p:cNvPr id="114" name="Ink 113">
                  <a:extLst>
                    <a:ext uri="{FF2B5EF4-FFF2-40B4-BE49-F238E27FC236}">
                      <a16:creationId xmlns:a16="http://schemas.microsoft.com/office/drawing/2014/main" id="{CA385226-9260-6C88-4BA9-2F62277DE8D2}"/>
                    </a:ext>
                  </a:extLst>
                </p:cNvPr>
                <p:cNvPicPr/>
                <p:nvPr/>
              </p:nvPicPr>
              <p:blipFill>
                <a:blip r:embed="rId219"/>
                <a:stretch>
                  <a:fillRect/>
                </a:stretch>
              </p:blipFill>
              <p:spPr>
                <a:xfrm>
                  <a:off x="7180474" y="4012941"/>
                  <a:ext cx="162720" cy="11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0">
              <p14:nvContentPartPr>
                <p14:cNvPr id="115" name="Ink 114">
                  <a:extLst>
                    <a:ext uri="{FF2B5EF4-FFF2-40B4-BE49-F238E27FC236}">
                      <a16:creationId xmlns:a16="http://schemas.microsoft.com/office/drawing/2014/main" id="{5215EE14-31CC-8B0E-C131-24A8566C371B}"/>
                    </a:ext>
                  </a:extLst>
                </p14:cNvPr>
                <p14:cNvContentPartPr/>
                <p14:nvPr/>
              </p14:nvContentPartPr>
              <p14:xfrm>
                <a:off x="7357234" y="3967221"/>
                <a:ext cx="120240" cy="89280"/>
              </p14:xfrm>
            </p:contentPart>
          </mc:Choice>
          <mc:Fallback xmlns="">
            <p:pic>
              <p:nvPicPr>
                <p:cNvPr id="115" name="Ink 114">
                  <a:extLst>
                    <a:ext uri="{FF2B5EF4-FFF2-40B4-BE49-F238E27FC236}">
                      <a16:creationId xmlns:a16="http://schemas.microsoft.com/office/drawing/2014/main" id="{5215EE14-31CC-8B0E-C131-24A8566C371B}"/>
                    </a:ext>
                  </a:extLst>
                </p:cNvPr>
                <p:cNvPicPr/>
                <p:nvPr/>
              </p:nvPicPr>
              <p:blipFill>
                <a:blip r:embed="rId221"/>
                <a:stretch>
                  <a:fillRect/>
                </a:stretch>
              </p:blipFill>
              <p:spPr>
                <a:xfrm>
                  <a:off x="7348234" y="3958581"/>
                  <a:ext cx="137880" cy="10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2">
              <p14:nvContentPartPr>
                <p14:cNvPr id="116" name="Ink 115">
                  <a:extLst>
                    <a:ext uri="{FF2B5EF4-FFF2-40B4-BE49-F238E27FC236}">
                      <a16:creationId xmlns:a16="http://schemas.microsoft.com/office/drawing/2014/main" id="{1DB17777-FF81-C7B8-B0D9-519FFE2A53CF}"/>
                    </a:ext>
                  </a:extLst>
                </p14:cNvPr>
                <p14:cNvContentPartPr/>
                <p14:nvPr/>
              </p14:nvContentPartPr>
              <p14:xfrm>
                <a:off x="7582594" y="3938781"/>
                <a:ext cx="18000" cy="11160"/>
              </p14:xfrm>
            </p:contentPart>
          </mc:Choice>
          <mc:Fallback xmlns="">
            <p:pic>
              <p:nvPicPr>
                <p:cNvPr id="116" name="Ink 115">
                  <a:extLst>
                    <a:ext uri="{FF2B5EF4-FFF2-40B4-BE49-F238E27FC236}">
                      <a16:creationId xmlns:a16="http://schemas.microsoft.com/office/drawing/2014/main" id="{1DB17777-FF81-C7B8-B0D9-519FFE2A53CF}"/>
                    </a:ext>
                  </a:extLst>
                </p:cNvPr>
                <p:cNvPicPr/>
                <p:nvPr/>
              </p:nvPicPr>
              <p:blipFill>
                <a:blip r:embed="rId223"/>
                <a:stretch>
                  <a:fillRect/>
                </a:stretch>
              </p:blipFill>
              <p:spPr>
                <a:xfrm>
                  <a:off x="7573954" y="3929781"/>
                  <a:ext cx="35640" cy="2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4">
              <p14:nvContentPartPr>
                <p14:cNvPr id="143" name="Ink 142">
                  <a:extLst>
                    <a:ext uri="{FF2B5EF4-FFF2-40B4-BE49-F238E27FC236}">
                      <a16:creationId xmlns:a16="http://schemas.microsoft.com/office/drawing/2014/main" id="{D5D149AA-103E-ED2E-F6ED-0CFF9ABB68DA}"/>
                    </a:ext>
                  </a:extLst>
                </p14:cNvPr>
                <p14:cNvContentPartPr/>
                <p14:nvPr/>
              </p14:nvContentPartPr>
              <p14:xfrm>
                <a:off x="7421674" y="4179621"/>
                <a:ext cx="90720" cy="185040"/>
              </p14:xfrm>
            </p:contentPart>
          </mc:Choice>
          <mc:Fallback xmlns="">
            <p:pic>
              <p:nvPicPr>
                <p:cNvPr id="143" name="Ink 142">
                  <a:extLst>
                    <a:ext uri="{FF2B5EF4-FFF2-40B4-BE49-F238E27FC236}">
                      <a16:creationId xmlns:a16="http://schemas.microsoft.com/office/drawing/2014/main" id="{D5D149AA-103E-ED2E-F6ED-0CFF9ABB68DA}"/>
                    </a:ext>
                  </a:extLst>
                </p:cNvPr>
                <p:cNvPicPr/>
                <p:nvPr/>
              </p:nvPicPr>
              <p:blipFill>
                <a:blip r:embed="rId225"/>
                <a:stretch>
                  <a:fillRect/>
                </a:stretch>
              </p:blipFill>
              <p:spPr>
                <a:xfrm>
                  <a:off x="7412674" y="4170981"/>
                  <a:ext cx="108360" cy="20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6">
              <p14:nvContentPartPr>
                <p14:cNvPr id="144" name="Ink 143">
                  <a:extLst>
                    <a:ext uri="{FF2B5EF4-FFF2-40B4-BE49-F238E27FC236}">
                      <a16:creationId xmlns:a16="http://schemas.microsoft.com/office/drawing/2014/main" id="{C5A4ABDB-2BCC-59DD-876B-981466E82438}"/>
                    </a:ext>
                  </a:extLst>
                </p14:cNvPr>
                <p14:cNvContentPartPr/>
                <p14:nvPr/>
              </p14:nvContentPartPr>
              <p14:xfrm>
                <a:off x="7550914" y="4088181"/>
                <a:ext cx="257400" cy="187560"/>
              </p14:xfrm>
            </p:contentPart>
          </mc:Choice>
          <mc:Fallback xmlns="">
            <p:pic>
              <p:nvPicPr>
                <p:cNvPr id="144" name="Ink 143">
                  <a:extLst>
                    <a:ext uri="{FF2B5EF4-FFF2-40B4-BE49-F238E27FC236}">
                      <a16:creationId xmlns:a16="http://schemas.microsoft.com/office/drawing/2014/main" id="{C5A4ABDB-2BCC-59DD-876B-981466E82438}"/>
                    </a:ext>
                  </a:extLst>
                </p:cNvPr>
                <p:cNvPicPr/>
                <p:nvPr/>
              </p:nvPicPr>
              <p:blipFill>
                <a:blip r:embed="rId227"/>
                <a:stretch>
                  <a:fillRect/>
                </a:stretch>
              </p:blipFill>
              <p:spPr>
                <a:xfrm>
                  <a:off x="7542274" y="4079541"/>
                  <a:ext cx="275040" cy="20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8">
              <p14:nvContentPartPr>
                <p14:cNvPr id="145" name="Ink 144">
                  <a:extLst>
                    <a:ext uri="{FF2B5EF4-FFF2-40B4-BE49-F238E27FC236}">
                      <a16:creationId xmlns:a16="http://schemas.microsoft.com/office/drawing/2014/main" id="{3F012D0D-1278-D27E-BA00-7F72326B6A9D}"/>
                    </a:ext>
                  </a:extLst>
                </p14:cNvPr>
                <p14:cNvContentPartPr/>
                <p14:nvPr/>
              </p14:nvContentPartPr>
              <p14:xfrm>
                <a:off x="7947274" y="3863541"/>
                <a:ext cx="168120" cy="164160"/>
              </p14:xfrm>
            </p:contentPart>
          </mc:Choice>
          <mc:Fallback xmlns="">
            <p:pic>
              <p:nvPicPr>
                <p:cNvPr id="145" name="Ink 144">
                  <a:extLst>
                    <a:ext uri="{FF2B5EF4-FFF2-40B4-BE49-F238E27FC236}">
                      <a16:creationId xmlns:a16="http://schemas.microsoft.com/office/drawing/2014/main" id="{3F012D0D-1278-D27E-BA00-7F72326B6A9D}"/>
                    </a:ext>
                  </a:extLst>
                </p:cNvPr>
                <p:cNvPicPr/>
                <p:nvPr/>
              </p:nvPicPr>
              <p:blipFill>
                <a:blip r:embed="rId229"/>
                <a:stretch>
                  <a:fillRect/>
                </a:stretch>
              </p:blipFill>
              <p:spPr>
                <a:xfrm>
                  <a:off x="7938274" y="3854541"/>
                  <a:ext cx="185760" cy="18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0">
              <p14:nvContentPartPr>
                <p14:cNvPr id="146" name="Ink 145">
                  <a:extLst>
                    <a:ext uri="{FF2B5EF4-FFF2-40B4-BE49-F238E27FC236}">
                      <a16:creationId xmlns:a16="http://schemas.microsoft.com/office/drawing/2014/main" id="{8E27E5B5-44E0-F1FA-638F-B85113E97354}"/>
                    </a:ext>
                  </a:extLst>
                </p14:cNvPr>
                <p14:cNvContentPartPr/>
                <p14:nvPr/>
              </p14:nvContentPartPr>
              <p14:xfrm>
                <a:off x="8160754" y="3650781"/>
                <a:ext cx="135720" cy="224280"/>
              </p14:xfrm>
            </p:contentPart>
          </mc:Choice>
          <mc:Fallback xmlns="">
            <p:pic>
              <p:nvPicPr>
                <p:cNvPr id="146" name="Ink 145">
                  <a:extLst>
                    <a:ext uri="{FF2B5EF4-FFF2-40B4-BE49-F238E27FC236}">
                      <a16:creationId xmlns:a16="http://schemas.microsoft.com/office/drawing/2014/main" id="{8E27E5B5-44E0-F1FA-638F-B85113E97354}"/>
                    </a:ext>
                  </a:extLst>
                </p:cNvPr>
                <p:cNvPicPr/>
                <p:nvPr/>
              </p:nvPicPr>
              <p:blipFill>
                <a:blip r:embed="rId231"/>
                <a:stretch>
                  <a:fillRect/>
                </a:stretch>
              </p:blipFill>
              <p:spPr>
                <a:xfrm>
                  <a:off x="8152114" y="3641781"/>
                  <a:ext cx="153360" cy="24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2">
              <p14:nvContentPartPr>
                <p14:cNvPr id="147" name="Ink 146">
                  <a:extLst>
                    <a:ext uri="{FF2B5EF4-FFF2-40B4-BE49-F238E27FC236}">
                      <a16:creationId xmlns:a16="http://schemas.microsoft.com/office/drawing/2014/main" id="{3A25FD94-205D-9482-E7D4-CBC1F0364CFF}"/>
                    </a:ext>
                  </a:extLst>
                </p14:cNvPr>
                <p14:cNvContentPartPr/>
                <p14:nvPr/>
              </p14:nvContentPartPr>
              <p14:xfrm>
                <a:off x="8223034" y="3710181"/>
                <a:ext cx="82440" cy="46080"/>
              </p14:xfrm>
            </p:contentPart>
          </mc:Choice>
          <mc:Fallback xmlns="">
            <p:pic>
              <p:nvPicPr>
                <p:cNvPr id="147" name="Ink 146">
                  <a:extLst>
                    <a:ext uri="{FF2B5EF4-FFF2-40B4-BE49-F238E27FC236}">
                      <a16:creationId xmlns:a16="http://schemas.microsoft.com/office/drawing/2014/main" id="{3A25FD94-205D-9482-E7D4-CBC1F0364CFF}"/>
                    </a:ext>
                  </a:extLst>
                </p:cNvPr>
                <p:cNvPicPr/>
                <p:nvPr/>
              </p:nvPicPr>
              <p:blipFill>
                <a:blip r:embed="rId233"/>
                <a:stretch>
                  <a:fillRect/>
                </a:stretch>
              </p:blipFill>
              <p:spPr>
                <a:xfrm>
                  <a:off x="8214034" y="3701541"/>
                  <a:ext cx="100080" cy="6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4">
              <p14:nvContentPartPr>
                <p14:cNvPr id="148" name="Ink 147">
                  <a:extLst>
                    <a:ext uri="{FF2B5EF4-FFF2-40B4-BE49-F238E27FC236}">
                      <a16:creationId xmlns:a16="http://schemas.microsoft.com/office/drawing/2014/main" id="{409945F4-C1EE-88A5-93F3-3DC35C2F32A9}"/>
                    </a:ext>
                  </a:extLst>
                </p14:cNvPr>
                <p14:cNvContentPartPr/>
                <p14:nvPr/>
              </p14:nvContentPartPr>
              <p14:xfrm>
                <a:off x="8328514" y="3623061"/>
                <a:ext cx="162360" cy="139680"/>
              </p14:xfrm>
            </p:contentPart>
          </mc:Choice>
          <mc:Fallback xmlns="">
            <p:pic>
              <p:nvPicPr>
                <p:cNvPr id="148" name="Ink 147">
                  <a:extLst>
                    <a:ext uri="{FF2B5EF4-FFF2-40B4-BE49-F238E27FC236}">
                      <a16:creationId xmlns:a16="http://schemas.microsoft.com/office/drawing/2014/main" id="{409945F4-C1EE-88A5-93F3-3DC35C2F32A9}"/>
                    </a:ext>
                  </a:extLst>
                </p:cNvPr>
                <p:cNvPicPr/>
                <p:nvPr/>
              </p:nvPicPr>
              <p:blipFill>
                <a:blip r:embed="rId235"/>
                <a:stretch>
                  <a:fillRect/>
                </a:stretch>
              </p:blipFill>
              <p:spPr>
                <a:xfrm>
                  <a:off x="8319874" y="3614421"/>
                  <a:ext cx="180000" cy="15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6">
              <p14:nvContentPartPr>
                <p14:cNvPr id="149" name="Ink 148">
                  <a:extLst>
                    <a:ext uri="{FF2B5EF4-FFF2-40B4-BE49-F238E27FC236}">
                      <a16:creationId xmlns:a16="http://schemas.microsoft.com/office/drawing/2014/main" id="{25F1A58A-1AD1-1E86-8370-2E140E3C0C0B}"/>
                    </a:ext>
                  </a:extLst>
                </p14:cNvPr>
                <p14:cNvContentPartPr/>
                <p14:nvPr/>
              </p14:nvContentPartPr>
              <p14:xfrm>
                <a:off x="8499154" y="3514341"/>
                <a:ext cx="73080" cy="171000"/>
              </p14:xfrm>
            </p:contentPart>
          </mc:Choice>
          <mc:Fallback xmlns="">
            <p:pic>
              <p:nvPicPr>
                <p:cNvPr id="149" name="Ink 148">
                  <a:extLst>
                    <a:ext uri="{FF2B5EF4-FFF2-40B4-BE49-F238E27FC236}">
                      <a16:creationId xmlns:a16="http://schemas.microsoft.com/office/drawing/2014/main" id="{25F1A58A-1AD1-1E86-8370-2E140E3C0C0B}"/>
                    </a:ext>
                  </a:extLst>
                </p:cNvPr>
                <p:cNvPicPr/>
                <p:nvPr/>
              </p:nvPicPr>
              <p:blipFill>
                <a:blip r:embed="rId237"/>
                <a:stretch>
                  <a:fillRect/>
                </a:stretch>
              </p:blipFill>
              <p:spPr>
                <a:xfrm>
                  <a:off x="8490514" y="3505341"/>
                  <a:ext cx="90720" cy="18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8">
              <p14:nvContentPartPr>
                <p14:cNvPr id="73" name="Ink 72">
                  <a:extLst>
                    <a:ext uri="{FF2B5EF4-FFF2-40B4-BE49-F238E27FC236}">
                      <a16:creationId xmlns:a16="http://schemas.microsoft.com/office/drawing/2014/main" id="{25B9086D-A05D-393E-78BF-5461B921E3C2}"/>
                    </a:ext>
                  </a:extLst>
                </p14:cNvPr>
                <p14:cNvContentPartPr/>
                <p14:nvPr/>
              </p14:nvContentPartPr>
              <p14:xfrm>
                <a:off x="5989234" y="2363061"/>
                <a:ext cx="160920" cy="289800"/>
              </p14:xfrm>
            </p:contentPart>
          </mc:Choice>
          <mc:Fallback xmlns="">
            <p:pic>
              <p:nvPicPr>
                <p:cNvPr id="73" name="Ink 72">
                  <a:extLst>
                    <a:ext uri="{FF2B5EF4-FFF2-40B4-BE49-F238E27FC236}">
                      <a16:creationId xmlns:a16="http://schemas.microsoft.com/office/drawing/2014/main" id="{25B9086D-A05D-393E-78BF-5461B921E3C2}"/>
                    </a:ext>
                  </a:extLst>
                </p:cNvPr>
                <p:cNvPicPr/>
                <p:nvPr/>
              </p:nvPicPr>
              <p:blipFill>
                <a:blip r:embed="rId239"/>
                <a:stretch>
                  <a:fillRect/>
                </a:stretch>
              </p:blipFill>
              <p:spPr>
                <a:xfrm>
                  <a:off x="5980234" y="2354421"/>
                  <a:ext cx="178560" cy="30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0">
              <p14:nvContentPartPr>
                <p14:cNvPr id="74" name="Ink 73">
                  <a:extLst>
                    <a:ext uri="{FF2B5EF4-FFF2-40B4-BE49-F238E27FC236}">
                      <a16:creationId xmlns:a16="http://schemas.microsoft.com/office/drawing/2014/main" id="{675098A8-EE3B-93F3-50AA-0FFC0A5EF991}"/>
                    </a:ext>
                  </a:extLst>
                </p14:cNvPr>
                <p14:cNvContentPartPr/>
                <p14:nvPr/>
              </p14:nvContentPartPr>
              <p14:xfrm>
                <a:off x="6188314" y="2481861"/>
                <a:ext cx="324360" cy="138600"/>
              </p14:xfrm>
            </p:contentPart>
          </mc:Choice>
          <mc:Fallback xmlns="">
            <p:pic>
              <p:nvPicPr>
                <p:cNvPr id="74" name="Ink 73">
                  <a:extLst>
                    <a:ext uri="{FF2B5EF4-FFF2-40B4-BE49-F238E27FC236}">
                      <a16:creationId xmlns:a16="http://schemas.microsoft.com/office/drawing/2014/main" id="{675098A8-EE3B-93F3-50AA-0FFC0A5EF991}"/>
                    </a:ext>
                  </a:extLst>
                </p:cNvPr>
                <p:cNvPicPr/>
                <p:nvPr/>
              </p:nvPicPr>
              <p:blipFill>
                <a:blip r:embed="rId241"/>
                <a:stretch>
                  <a:fillRect/>
                </a:stretch>
              </p:blipFill>
              <p:spPr>
                <a:xfrm>
                  <a:off x="6179674" y="2473221"/>
                  <a:ext cx="342000" cy="156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2">
              <p14:nvContentPartPr>
                <p14:cNvPr id="75" name="Ink 74">
                  <a:extLst>
                    <a:ext uri="{FF2B5EF4-FFF2-40B4-BE49-F238E27FC236}">
                      <a16:creationId xmlns:a16="http://schemas.microsoft.com/office/drawing/2014/main" id="{A54F25FE-EAE1-9CEA-F863-1DBD83A0C58F}"/>
                    </a:ext>
                  </a:extLst>
                </p14:cNvPr>
                <p14:cNvContentPartPr/>
                <p14:nvPr/>
              </p14:nvContentPartPr>
              <p14:xfrm>
                <a:off x="6537874" y="2465661"/>
                <a:ext cx="108720" cy="94680"/>
              </p14:xfrm>
            </p:contentPart>
          </mc:Choice>
          <mc:Fallback xmlns="">
            <p:pic>
              <p:nvPicPr>
                <p:cNvPr id="75" name="Ink 74">
                  <a:extLst>
                    <a:ext uri="{FF2B5EF4-FFF2-40B4-BE49-F238E27FC236}">
                      <a16:creationId xmlns:a16="http://schemas.microsoft.com/office/drawing/2014/main" id="{A54F25FE-EAE1-9CEA-F863-1DBD83A0C58F}"/>
                    </a:ext>
                  </a:extLst>
                </p:cNvPr>
                <p:cNvPicPr/>
                <p:nvPr/>
              </p:nvPicPr>
              <p:blipFill>
                <a:blip r:embed="rId243"/>
                <a:stretch>
                  <a:fillRect/>
                </a:stretch>
              </p:blipFill>
              <p:spPr>
                <a:xfrm>
                  <a:off x="6528874" y="2456661"/>
                  <a:ext cx="126360" cy="11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4">
              <p14:nvContentPartPr>
                <p14:cNvPr id="76" name="Ink 75">
                  <a:extLst>
                    <a:ext uri="{FF2B5EF4-FFF2-40B4-BE49-F238E27FC236}">
                      <a16:creationId xmlns:a16="http://schemas.microsoft.com/office/drawing/2014/main" id="{C931BF17-7BA6-4836-D044-753F354309D1}"/>
                    </a:ext>
                  </a:extLst>
                </p14:cNvPr>
                <p14:cNvContentPartPr/>
                <p14:nvPr/>
              </p14:nvContentPartPr>
              <p14:xfrm>
                <a:off x="6710674" y="2394741"/>
                <a:ext cx="505440" cy="142560"/>
              </p14:xfrm>
            </p:contentPart>
          </mc:Choice>
          <mc:Fallback xmlns="">
            <p:pic>
              <p:nvPicPr>
                <p:cNvPr id="76" name="Ink 75">
                  <a:extLst>
                    <a:ext uri="{FF2B5EF4-FFF2-40B4-BE49-F238E27FC236}">
                      <a16:creationId xmlns:a16="http://schemas.microsoft.com/office/drawing/2014/main" id="{C931BF17-7BA6-4836-D044-753F354309D1}"/>
                    </a:ext>
                  </a:extLst>
                </p:cNvPr>
                <p:cNvPicPr/>
                <p:nvPr/>
              </p:nvPicPr>
              <p:blipFill>
                <a:blip r:embed="rId245"/>
                <a:stretch>
                  <a:fillRect/>
                </a:stretch>
              </p:blipFill>
              <p:spPr>
                <a:xfrm>
                  <a:off x="6702034" y="2386101"/>
                  <a:ext cx="523080" cy="16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6">
              <p14:nvContentPartPr>
                <p14:cNvPr id="77" name="Ink 76">
                  <a:extLst>
                    <a:ext uri="{FF2B5EF4-FFF2-40B4-BE49-F238E27FC236}">
                      <a16:creationId xmlns:a16="http://schemas.microsoft.com/office/drawing/2014/main" id="{1A60ACEF-092C-E3C6-133F-F353D9C0E15A}"/>
                    </a:ext>
                  </a:extLst>
                </p14:cNvPr>
                <p14:cNvContentPartPr/>
                <p14:nvPr/>
              </p14:nvContentPartPr>
              <p14:xfrm>
                <a:off x="7225474" y="2413461"/>
                <a:ext cx="54000" cy="14400"/>
              </p14:xfrm>
            </p:contentPart>
          </mc:Choice>
          <mc:Fallback xmlns="">
            <p:pic>
              <p:nvPicPr>
                <p:cNvPr id="77" name="Ink 76">
                  <a:extLst>
                    <a:ext uri="{FF2B5EF4-FFF2-40B4-BE49-F238E27FC236}">
                      <a16:creationId xmlns:a16="http://schemas.microsoft.com/office/drawing/2014/main" id="{1A60ACEF-092C-E3C6-133F-F353D9C0E15A}"/>
                    </a:ext>
                  </a:extLst>
                </p:cNvPr>
                <p:cNvPicPr/>
                <p:nvPr/>
              </p:nvPicPr>
              <p:blipFill>
                <a:blip r:embed="rId247"/>
                <a:stretch>
                  <a:fillRect/>
                </a:stretch>
              </p:blipFill>
              <p:spPr>
                <a:xfrm>
                  <a:off x="7216834" y="2404461"/>
                  <a:ext cx="71640" cy="3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8">
              <p14:nvContentPartPr>
                <p14:cNvPr id="151" name="Ink 150">
                  <a:extLst>
                    <a:ext uri="{FF2B5EF4-FFF2-40B4-BE49-F238E27FC236}">
                      <a16:creationId xmlns:a16="http://schemas.microsoft.com/office/drawing/2014/main" id="{6C1130FD-64A8-F6B6-8756-A8C065D5002A}"/>
                    </a:ext>
                  </a:extLst>
                </p14:cNvPr>
                <p14:cNvContentPartPr/>
                <p14:nvPr/>
              </p14:nvContentPartPr>
              <p14:xfrm>
                <a:off x="6149074" y="3117621"/>
                <a:ext cx="402480" cy="80640"/>
              </p14:xfrm>
            </p:contentPart>
          </mc:Choice>
          <mc:Fallback xmlns="">
            <p:pic>
              <p:nvPicPr>
                <p:cNvPr id="151" name="Ink 150">
                  <a:extLst>
                    <a:ext uri="{FF2B5EF4-FFF2-40B4-BE49-F238E27FC236}">
                      <a16:creationId xmlns:a16="http://schemas.microsoft.com/office/drawing/2014/main" id="{6C1130FD-64A8-F6B6-8756-A8C065D5002A}"/>
                    </a:ext>
                  </a:extLst>
                </p:cNvPr>
                <p:cNvPicPr/>
                <p:nvPr/>
              </p:nvPicPr>
              <p:blipFill>
                <a:blip r:embed="rId249"/>
                <a:stretch>
                  <a:fillRect/>
                </a:stretch>
              </p:blipFill>
              <p:spPr>
                <a:xfrm>
                  <a:off x="6140074" y="3108621"/>
                  <a:ext cx="420120" cy="9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0">
              <p14:nvContentPartPr>
                <p14:cNvPr id="152" name="Ink 151">
                  <a:extLst>
                    <a:ext uri="{FF2B5EF4-FFF2-40B4-BE49-F238E27FC236}">
                      <a16:creationId xmlns:a16="http://schemas.microsoft.com/office/drawing/2014/main" id="{7127C646-1CA5-40EC-FEBD-4541F92626C7}"/>
                    </a:ext>
                  </a:extLst>
                </p14:cNvPr>
                <p14:cNvContentPartPr/>
                <p14:nvPr/>
              </p14:nvContentPartPr>
              <p14:xfrm>
                <a:off x="6157354" y="3135261"/>
                <a:ext cx="127080" cy="85320"/>
              </p14:xfrm>
            </p:contentPart>
          </mc:Choice>
          <mc:Fallback xmlns="">
            <p:pic>
              <p:nvPicPr>
                <p:cNvPr id="152" name="Ink 151">
                  <a:extLst>
                    <a:ext uri="{FF2B5EF4-FFF2-40B4-BE49-F238E27FC236}">
                      <a16:creationId xmlns:a16="http://schemas.microsoft.com/office/drawing/2014/main" id="{7127C646-1CA5-40EC-FEBD-4541F92626C7}"/>
                    </a:ext>
                  </a:extLst>
                </p:cNvPr>
                <p:cNvPicPr/>
                <p:nvPr/>
              </p:nvPicPr>
              <p:blipFill>
                <a:blip r:embed="rId251"/>
                <a:stretch>
                  <a:fillRect/>
                </a:stretch>
              </p:blipFill>
              <p:spPr>
                <a:xfrm>
                  <a:off x="6148714" y="3126621"/>
                  <a:ext cx="144720" cy="10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2">
              <p14:nvContentPartPr>
                <p14:cNvPr id="153" name="Ink 152">
                  <a:extLst>
                    <a:ext uri="{FF2B5EF4-FFF2-40B4-BE49-F238E27FC236}">
                      <a16:creationId xmlns:a16="http://schemas.microsoft.com/office/drawing/2014/main" id="{759BCC19-95B5-746E-B502-891090CDD5E1}"/>
                    </a:ext>
                  </a:extLst>
                </p14:cNvPr>
                <p14:cNvContentPartPr/>
                <p14:nvPr/>
              </p14:nvContentPartPr>
              <p14:xfrm>
                <a:off x="6671434" y="2927541"/>
                <a:ext cx="222840" cy="230040"/>
              </p14:xfrm>
            </p:contentPart>
          </mc:Choice>
          <mc:Fallback xmlns="">
            <p:pic>
              <p:nvPicPr>
                <p:cNvPr id="153" name="Ink 152">
                  <a:extLst>
                    <a:ext uri="{FF2B5EF4-FFF2-40B4-BE49-F238E27FC236}">
                      <a16:creationId xmlns:a16="http://schemas.microsoft.com/office/drawing/2014/main" id="{759BCC19-95B5-746E-B502-891090CDD5E1}"/>
                    </a:ext>
                  </a:extLst>
                </p:cNvPr>
                <p:cNvPicPr/>
                <p:nvPr/>
              </p:nvPicPr>
              <p:blipFill>
                <a:blip r:embed="rId253"/>
                <a:stretch>
                  <a:fillRect/>
                </a:stretch>
              </p:blipFill>
              <p:spPr>
                <a:xfrm>
                  <a:off x="6662434" y="2918541"/>
                  <a:ext cx="240480" cy="24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4">
              <p14:nvContentPartPr>
                <p14:cNvPr id="154" name="Ink 153">
                  <a:extLst>
                    <a:ext uri="{FF2B5EF4-FFF2-40B4-BE49-F238E27FC236}">
                      <a16:creationId xmlns:a16="http://schemas.microsoft.com/office/drawing/2014/main" id="{2E676BB6-C106-791F-F6CA-C8BB89EDA245}"/>
                    </a:ext>
                  </a:extLst>
                </p14:cNvPr>
                <p14:cNvContentPartPr/>
                <p14:nvPr/>
              </p14:nvContentPartPr>
              <p14:xfrm>
                <a:off x="6821554" y="2953101"/>
                <a:ext cx="43200" cy="12960"/>
              </p14:xfrm>
            </p:contentPart>
          </mc:Choice>
          <mc:Fallback xmlns="">
            <p:pic>
              <p:nvPicPr>
                <p:cNvPr id="154" name="Ink 153">
                  <a:extLst>
                    <a:ext uri="{FF2B5EF4-FFF2-40B4-BE49-F238E27FC236}">
                      <a16:creationId xmlns:a16="http://schemas.microsoft.com/office/drawing/2014/main" id="{2E676BB6-C106-791F-F6CA-C8BB89EDA245}"/>
                    </a:ext>
                  </a:extLst>
                </p:cNvPr>
                <p:cNvPicPr/>
                <p:nvPr/>
              </p:nvPicPr>
              <p:blipFill>
                <a:blip r:embed="rId255"/>
                <a:stretch>
                  <a:fillRect/>
                </a:stretch>
              </p:blipFill>
              <p:spPr>
                <a:xfrm>
                  <a:off x="6812554" y="2944461"/>
                  <a:ext cx="60840" cy="3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6">
              <p14:nvContentPartPr>
                <p14:cNvPr id="155" name="Ink 154">
                  <a:extLst>
                    <a:ext uri="{FF2B5EF4-FFF2-40B4-BE49-F238E27FC236}">
                      <a16:creationId xmlns:a16="http://schemas.microsoft.com/office/drawing/2014/main" id="{08BCA3DC-1392-3BD5-056D-3DC9327D07A9}"/>
                    </a:ext>
                  </a:extLst>
                </p14:cNvPr>
                <p14:cNvContentPartPr/>
                <p14:nvPr/>
              </p14:nvContentPartPr>
              <p14:xfrm>
                <a:off x="6910834" y="2919261"/>
                <a:ext cx="67320" cy="120240"/>
              </p14:xfrm>
            </p:contentPart>
          </mc:Choice>
          <mc:Fallback xmlns="">
            <p:pic>
              <p:nvPicPr>
                <p:cNvPr id="155" name="Ink 154">
                  <a:extLst>
                    <a:ext uri="{FF2B5EF4-FFF2-40B4-BE49-F238E27FC236}">
                      <a16:creationId xmlns:a16="http://schemas.microsoft.com/office/drawing/2014/main" id="{08BCA3DC-1392-3BD5-056D-3DC9327D07A9}"/>
                    </a:ext>
                  </a:extLst>
                </p:cNvPr>
                <p:cNvPicPr/>
                <p:nvPr/>
              </p:nvPicPr>
              <p:blipFill>
                <a:blip r:embed="rId257"/>
                <a:stretch>
                  <a:fillRect/>
                </a:stretch>
              </p:blipFill>
              <p:spPr>
                <a:xfrm>
                  <a:off x="6901834" y="2910261"/>
                  <a:ext cx="84960" cy="13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8">
              <p14:nvContentPartPr>
                <p14:cNvPr id="156" name="Ink 155">
                  <a:extLst>
                    <a:ext uri="{FF2B5EF4-FFF2-40B4-BE49-F238E27FC236}">
                      <a16:creationId xmlns:a16="http://schemas.microsoft.com/office/drawing/2014/main" id="{9FE8BC24-7C2B-18A7-7FB1-70691E667E2A}"/>
                    </a:ext>
                  </a:extLst>
                </p14:cNvPr>
                <p14:cNvContentPartPr/>
                <p14:nvPr/>
              </p14:nvContentPartPr>
              <p14:xfrm>
                <a:off x="7007314" y="2823861"/>
                <a:ext cx="163440" cy="163440"/>
              </p14:xfrm>
            </p:contentPart>
          </mc:Choice>
          <mc:Fallback xmlns="">
            <p:pic>
              <p:nvPicPr>
                <p:cNvPr id="156" name="Ink 155">
                  <a:extLst>
                    <a:ext uri="{FF2B5EF4-FFF2-40B4-BE49-F238E27FC236}">
                      <a16:creationId xmlns:a16="http://schemas.microsoft.com/office/drawing/2014/main" id="{9FE8BC24-7C2B-18A7-7FB1-70691E667E2A}"/>
                    </a:ext>
                  </a:extLst>
                </p:cNvPr>
                <p:cNvPicPr/>
                <p:nvPr/>
              </p:nvPicPr>
              <p:blipFill>
                <a:blip r:embed="rId259"/>
                <a:stretch>
                  <a:fillRect/>
                </a:stretch>
              </p:blipFill>
              <p:spPr>
                <a:xfrm>
                  <a:off x="6998314" y="2815221"/>
                  <a:ext cx="181080" cy="18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0">
              <p14:nvContentPartPr>
                <p14:cNvPr id="158" name="Ink 157">
                  <a:extLst>
                    <a:ext uri="{FF2B5EF4-FFF2-40B4-BE49-F238E27FC236}">
                      <a16:creationId xmlns:a16="http://schemas.microsoft.com/office/drawing/2014/main" id="{956CA208-9B9C-7184-9660-1B2C560BA5A6}"/>
                    </a:ext>
                  </a:extLst>
                </p14:cNvPr>
                <p14:cNvContentPartPr/>
                <p14:nvPr/>
              </p14:nvContentPartPr>
              <p14:xfrm>
                <a:off x="7188034" y="2588061"/>
                <a:ext cx="380880" cy="292680"/>
              </p14:xfrm>
            </p:contentPart>
          </mc:Choice>
          <mc:Fallback xmlns="">
            <p:pic>
              <p:nvPicPr>
                <p:cNvPr id="158" name="Ink 157">
                  <a:extLst>
                    <a:ext uri="{FF2B5EF4-FFF2-40B4-BE49-F238E27FC236}">
                      <a16:creationId xmlns:a16="http://schemas.microsoft.com/office/drawing/2014/main" id="{956CA208-9B9C-7184-9660-1B2C560BA5A6}"/>
                    </a:ext>
                  </a:extLst>
                </p:cNvPr>
                <p:cNvPicPr/>
                <p:nvPr/>
              </p:nvPicPr>
              <p:blipFill>
                <a:blip r:embed="rId261"/>
                <a:stretch>
                  <a:fillRect/>
                </a:stretch>
              </p:blipFill>
              <p:spPr>
                <a:xfrm>
                  <a:off x="7179394" y="2579061"/>
                  <a:ext cx="398520" cy="31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2">
              <p14:nvContentPartPr>
                <p14:cNvPr id="160" name="Ink 159">
                  <a:extLst>
                    <a:ext uri="{FF2B5EF4-FFF2-40B4-BE49-F238E27FC236}">
                      <a16:creationId xmlns:a16="http://schemas.microsoft.com/office/drawing/2014/main" id="{4A340872-B4F6-BD14-4616-3A59C57798BA}"/>
                    </a:ext>
                  </a:extLst>
                </p14:cNvPr>
                <p14:cNvContentPartPr/>
                <p14:nvPr/>
              </p14:nvContentPartPr>
              <p14:xfrm>
                <a:off x="6372634" y="3644661"/>
                <a:ext cx="33120" cy="50040"/>
              </p14:xfrm>
            </p:contentPart>
          </mc:Choice>
          <mc:Fallback xmlns="">
            <p:pic>
              <p:nvPicPr>
                <p:cNvPr id="160" name="Ink 159">
                  <a:extLst>
                    <a:ext uri="{FF2B5EF4-FFF2-40B4-BE49-F238E27FC236}">
                      <a16:creationId xmlns:a16="http://schemas.microsoft.com/office/drawing/2014/main" id="{4A340872-B4F6-BD14-4616-3A59C57798BA}"/>
                    </a:ext>
                  </a:extLst>
                </p:cNvPr>
                <p:cNvPicPr/>
                <p:nvPr/>
              </p:nvPicPr>
              <p:blipFill>
                <a:blip r:embed="rId263"/>
                <a:stretch>
                  <a:fillRect/>
                </a:stretch>
              </p:blipFill>
              <p:spPr>
                <a:xfrm>
                  <a:off x="6363994" y="3636021"/>
                  <a:ext cx="50760" cy="6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4">
              <p14:nvContentPartPr>
                <p14:cNvPr id="161" name="Ink 160">
                  <a:extLst>
                    <a:ext uri="{FF2B5EF4-FFF2-40B4-BE49-F238E27FC236}">
                      <a16:creationId xmlns:a16="http://schemas.microsoft.com/office/drawing/2014/main" id="{6BF8AC1C-1716-F2BC-46D8-F2FCB25EE833}"/>
                    </a:ext>
                  </a:extLst>
                </p14:cNvPr>
                <p14:cNvContentPartPr/>
                <p14:nvPr/>
              </p14:nvContentPartPr>
              <p14:xfrm>
                <a:off x="6349594" y="3578781"/>
                <a:ext cx="8280" cy="4320"/>
              </p14:xfrm>
            </p:contentPart>
          </mc:Choice>
          <mc:Fallback xmlns="">
            <p:pic>
              <p:nvPicPr>
                <p:cNvPr id="161" name="Ink 160">
                  <a:extLst>
                    <a:ext uri="{FF2B5EF4-FFF2-40B4-BE49-F238E27FC236}">
                      <a16:creationId xmlns:a16="http://schemas.microsoft.com/office/drawing/2014/main" id="{6BF8AC1C-1716-F2BC-46D8-F2FCB25EE833}"/>
                    </a:ext>
                  </a:extLst>
                </p:cNvPr>
                <p:cNvPicPr/>
                <p:nvPr/>
              </p:nvPicPr>
              <p:blipFill>
                <a:blip r:embed="rId265"/>
                <a:stretch>
                  <a:fillRect/>
                </a:stretch>
              </p:blipFill>
              <p:spPr>
                <a:xfrm>
                  <a:off x="6340954" y="3569781"/>
                  <a:ext cx="25920" cy="2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6">
              <p14:nvContentPartPr>
                <p14:cNvPr id="162" name="Ink 161">
                  <a:extLst>
                    <a:ext uri="{FF2B5EF4-FFF2-40B4-BE49-F238E27FC236}">
                      <a16:creationId xmlns:a16="http://schemas.microsoft.com/office/drawing/2014/main" id="{A565A25B-76B5-CE0D-49EF-8F79BD14B449}"/>
                    </a:ext>
                  </a:extLst>
                </p14:cNvPr>
                <p14:cNvContentPartPr/>
                <p14:nvPr/>
              </p14:nvContentPartPr>
              <p14:xfrm>
                <a:off x="6394954" y="3560061"/>
                <a:ext cx="169200" cy="108000"/>
              </p14:xfrm>
            </p:contentPart>
          </mc:Choice>
          <mc:Fallback xmlns="">
            <p:pic>
              <p:nvPicPr>
                <p:cNvPr id="162" name="Ink 161">
                  <a:extLst>
                    <a:ext uri="{FF2B5EF4-FFF2-40B4-BE49-F238E27FC236}">
                      <a16:creationId xmlns:a16="http://schemas.microsoft.com/office/drawing/2014/main" id="{A565A25B-76B5-CE0D-49EF-8F79BD14B449}"/>
                    </a:ext>
                  </a:extLst>
                </p:cNvPr>
                <p:cNvPicPr/>
                <p:nvPr/>
              </p:nvPicPr>
              <p:blipFill>
                <a:blip r:embed="rId267"/>
                <a:stretch>
                  <a:fillRect/>
                </a:stretch>
              </p:blipFill>
              <p:spPr>
                <a:xfrm>
                  <a:off x="6385954" y="3551061"/>
                  <a:ext cx="186840" cy="12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8">
              <p14:nvContentPartPr>
                <p14:cNvPr id="163" name="Ink 162">
                  <a:extLst>
                    <a:ext uri="{FF2B5EF4-FFF2-40B4-BE49-F238E27FC236}">
                      <a16:creationId xmlns:a16="http://schemas.microsoft.com/office/drawing/2014/main" id="{DB6881F4-BB19-DEC3-DCB1-89DE3E292E8D}"/>
                    </a:ext>
                  </a:extLst>
                </p14:cNvPr>
                <p14:cNvContentPartPr/>
                <p14:nvPr/>
              </p14:nvContentPartPr>
              <p14:xfrm>
                <a:off x="6618874" y="3243261"/>
                <a:ext cx="562320" cy="349560"/>
              </p14:xfrm>
            </p:contentPart>
          </mc:Choice>
          <mc:Fallback xmlns="">
            <p:pic>
              <p:nvPicPr>
                <p:cNvPr id="163" name="Ink 162">
                  <a:extLst>
                    <a:ext uri="{FF2B5EF4-FFF2-40B4-BE49-F238E27FC236}">
                      <a16:creationId xmlns:a16="http://schemas.microsoft.com/office/drawing/2014/main" id="{DB6881F4-BB19-DEC3-DCB1-89DE3E292E8D}"/>
                    </a:ext>
                  </a:extLst>
                </p:cNvPr>
                <p:cNvPicPr/>
                <p:nvPr/>
              </p:nvPicPr>
              <p:blipFill>
                <a:blip r:embed="rId269"/>
                <a:stretch>
                  <a:fillRect/>
                </a:stretch>
              </p:blipFill>
              <p:spPr>
                <a:xfrm>
                  <a:off x="6609874" y="3234261"/>
                  <a:ext cx="579960" cy="36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0">
              <p14:nvContentPartPr>
                <p14:cNvPr id="164" name="Ink 163">
                  <a:extLst>
                    <a:ext uri="{FF2B5EF4-FFF2-40B4-BE49-F238E27FC236}">
                      <a16:creationId xmlns:a16="http://schemas.microsoft.com/office/drawing/2014/main" id="{88DDF524-E168-12C1-26E8-DF235917B8E2}"/>
                    </a:ext>
                  </a:extLst>
                </p14:cNvPr>
                <p14:cNvContentPartPr/>
                <p14:nvPr/>
              </p14:nvContentPartPr>
              <p14:xfrm>
                <a:off x="7356514" y="3106821"/>
                <a:ext cx="214920" cy="138240"/>
              </p14:xfrm>
            </p:contentPart>
          </mc:Choice>
          <mc:Fallback xmlns="">
            <p:pic>
              <p:nvPicPr>
                <p:cNvPr id="164" name="Ink 163">
                  <a:extLst>
                    <a:ext uri="{FF2B5EF4-FFF2-40B4-BE49-F238E27FC236}">
                      <a16:creationId xmlns:a16="http://schemas.microsoft.com/office/drawing/2014/main" id="{88DDF524-E168-12C1-26E8-DF235917B8E2}"/>
                    </a:ext>
                  </a:extLst>
                </p:cNvPr>
                <p:cNvPicPr/>
                <p:nvPr/>
              </p:nvPicPr>
              <p:blipFill>
                <a:blip r:embed="rId271"/>
                <a:stretch>
                  <a:fillRect/>
                </a:stretch>
              </p:blipFill>
              <p:spPr>
                <a:xfrm>
                  <a:off x="7347874" y="3097821"/>
                  <a:ext cx="232560" cy="15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2">
              <p14:nvContentPartPr>
                <p14:cNvPr id="165" name="Ink 164">
                  <a:extLst>
                    <a:ext uri="{FF2B5EF4-FFF2-40B4-BE49-F238E27FC236}">
                      <a16:creationId xmlns:a16="http://schemas.microsoft.com/office/drawing/2014/main" id="{CF4B3924-F4A9-759D-BD8E-2DF457794D3C}"/>
                    </a:ext>
                  </a:extLst>
                </p14:cNvPr>
                <p14:cNvContentPartPr/>
                <p14:nvPr/>
              </p14:nvContentPartPr>
              <p14:xfrm>
                <a:off x="7418074" y="3028701"/>
                <a:ext cx="28440" cy="24480"/>
              </p14:xfrm>
            </p:contentPart>
          </mc:Choice>
          <mc:Fallback xmlns="">
            <p:pic>
              <p:nvPicPr>
                <p:cNvPr id="165" name="Ink 164">
                  <a:extLst>
                    <a:ext uri="{FF2B5EF4-FFF2-40B4-BE49-F238E27FC236}">
                      <a16:creationId xmlns:a16="http://schemas.microsoft.com/office/drawing/2014/main" id="{CF4B3924-F4A9-759D-BD8E-2DF457794D3C}"/>
                    </a:ext>
                  </a:extLst>
                </p:cNvPr>
                <p:cNvPicPr/>
                <p:nvPr/>
              </p:nvPicPr>
              <p:blipFill>
                <a:blip r:embed="rId273"/>
                <a:stretch>
                  <a:fillRect/>
                </a:stretch>
              </p:blipFill>
              <p:spPr>
                <a:xfrm>
                  <a:off x="7409434" y="3020061"/>
                  <a:ext cx="46080" cy="4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4">
              <p14:nvContentPartPr>
                <p14:cNvPr id="166" name="Ink 165">
                  <a:extLst>
                    <a:ext uri="{FF2B5EF4-FFF2-40B4-BE49-F238E27FC236}">
                      <a16:creationId xmlns:a16="http://schemas.microsoft.com/office/drawing/2014/main" id="{74F39126-6318-109F-BCF0-4EDD4ECDDE40}"/>
                    </a:ext>
                  </a:extLst>
                </p14:cNvPr>
                <p14:cNvContentPartPr/>
                <p14:nvPr/>
              </p14:nvContentPartPr>
              <p14:xfrm>
                <a:off x="7778074" y="2884341"/>
                <a:ext cx="237600" cy="159120"/>
              </p14:xfrm>
            </p:contentPart>
          </mc:Choice>
          <mc:Fallback xmlns="">
            <p:pic>
              <p:nvPicPr>
                <p:cNvPr id="166" name="Ink 165">
                  <a:extLst>
                    <a:ext uri="{FF2B5EF4-FFF2-40B4-BE49-F238E27FC236}">
                      <a16:creationId xmlns:a16="http://schemas.microsoft.com/office/drawing/2014/main" id="{74F39126-6318-109F-BCF0-4EDD4ECDDE40}"/>
                    </a:ext>
                  </a:extLst>
                </p:cNvPr>
                <p:cNvPicPr/>
                <p:nvPr/>
              </p:nvPicPr>
              <p:blipFill>
                <a:blip r:embed="rId275"/>
                <a:stretch>
                  <a:fillRect/>
                </a:stretch>
              </p:blipFill>
              <p:spPr>
                <a:xfrm>
                  <a:off x="7769434" y="2875341"/>
                  <a:ext cx="255240" cy="17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6">
              <p14:nvContentPartPr>
                <p14:cNvPr id="167" name="Ink 166">
                  <a:extLst>
                    <a:ext uri="{FF2B5EF4-FFF2-40B4-BE49-F238E27FC236}">
                      <a16:creationId xmlns:a16="http://schemas.microsoft.com/office/drawing/2014/main" id="{F6ACC22A-D044-ECF4-BB0E-51B82FBF0CBA}"/>
                    </a:ext>
                  </a:extLst>
                </p14:cNvPr>
                <p14:cNvContentPartPr/>
                <p14:nvPr/>
              </p14:nvContentPartPr>
              <p14:xfrm>
                <a:off x="8014234" y="2669061"/>
                <a:ext cx="59760" cy="195840"/>
              </p14:xfrm>
            </p:contentPart>
          </mc:Choice>
          <mc:Fallback xmlns="">
            <p:pic>
              <p:nvPicPr>
                <p:cNvPr id="167" name="Ink 166">
                  <a:extLst>
                    <a:ext uri="{FF2B5EF4-FFF2-40B4-BE49-F238E27FC236}">
                      <a16:creationId xmlns:a16="http://schemas.microsoft.com/office/drawing/2014/main" id="{F6ACC22A-D044-ECF4-BB0E-51B82FBF0CBA}"/>
                    </a:ext>
                  </a:extLst>
                </p:cNvPr>
                <p:cNvPicPr/>
                <p:nvPr/>
              </p:nvPicPr>
              <p:blipFill>
                <a:blip r:embed="rId277"/>
                <a:stretch>
                  <a:fillRect/>
                </a:stretch>
              </p:blipFill>
              <p:spPr>
                <a:xfrm>
                  <a:off x="8005594" y="2660061"/>
                  <a:ext cx="77400" cy="21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8">
              <p14:nvContentPartPr>
                <p14:cNvPr id="168" name="Ink 167">
                  <a:extLst>
                    <a:ext uri="{FF2B5EF4-FFF2-40B4-BE49-F238E27FC236}">
                      <a16:creationId xmlns:a16="http://schemas.microsoft.com/office/drawing/2014/main" id="{92905B15-F6A4-6F14-1C69-D1CD6572462B}"/>
                    </a:ext>
                  </a:extLst>
                </p14:cNvPr>
                <p14:cNvContentPartPr/>
                <p14:nvPr/>
              </p14:nvContentPartPr>
              <p14:xfrm>
                <a:off x="8013154" y="2732421"/>
                <a:ext cx="143280" cy="119880"/>
              </p14:xfrm>
            </p:contentPart>
          </mc:Choice>
          <mc:Fallback xmlns="">
            <p:pic>
              <p:nvPicPr>
                <p:cNvPr id="168" name="Ink 167">
                  <a:extLst>
                    <a:ext uri="{FF2B5EF4-FFF2-40B4-BE49-F238E27FC236}">
                      <a16:creationId xmlns:a16="http://schemas.microsoft.com/office/drawing/2014/main" id="{92905B15-F6A4-6F14-1C69-D1CD6572462B}"/>
                    </a:ext>
                  </a:extLst>
                </p:cNvPr>
                <p:cNvPicPr/>
                <p:nvPr/>
              </p:nvPicPr>
              <p:blipFill>
                <a:blip r:embed="rId279"/>
                <a:stretch>
                  <a:fillRect/>
                </a:stretch>
              </p:blipFill>
              <p:spPr>
                <a:xfrm>
                  <a:off x="8004514" y="2723421"/>
                  <a:ext cx="160920" cy="13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0">
              <p14:nvContentPartPr>
                <p14:cNvPr id="169" name="Ink 168">
                  <a:extLst>
                    <a:ext uri="{FF2B5EF4-FFF2-40B4-BE49-F238E27FC236}">
                      <a16:creationId xmlns:a16="http://schemas.microsoft.com/office/drawing/2014/main" id="{A495E63D-C3F9-FD1F-5155-9958EC3BB96C}"/>
                    </a:ext>
                  </a:extLst>
                </p14:cNvPr>
                <p14:cNvContentPartPr/>
                <p14:nvPr/>
              </p14:nvContentPartPr>
              <p14:xfrm>
                <a:off x="8183434" y="2654301"/>
                <a:ext cx="118440" cy="118440"/>
              </p14:xfrm>
            </p:contentPart>
          </mc:Choice>
          <mc:Fallback xmlns="">
            <p:pic>
              <p:nvPicPr>
                <p:cNvPr id="169" name="Ink 168">
                  <a:extLst>
                    <a:ext uri="{FF2B5EF4-FFF2-40B4-BE49-F238E27FC236}">
                      <a16:creationId xmlns:a16="http://schemas.microsoft.com/office/drawing/2014/main" id="{A495E63D-C3F9-FD1F-5155-9958EC3BB96C}"/>
                    </a:ext>
                  </a:extLst>
                </p:cNvPr>
                <p:cNvPicPr/>
                <p:nvPr/>
              </p:nvPicPr>
              <p:blipFill>
                <a:blip r:embed="rId281"/>
                <a:stretch>
                  <a:fillRect/>
                </a:stretch>
              </p:blipFill>
              <p:spPr>
                <a:xfrm>
                  <a:off x="8174434" y="2645301"/>
                  <a:ext cx="136080" cy="13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2">
              <p14:nvContentPartPr>
                <p14:cNvPr id="170" name="Ink 169">
                  <a:extLst>
                    <a:ext uri="{FF2B5EF4-FFF2-40B4-BE49-F238E27FC236}">
                      <a16:creationId xmlns:a16="http://schemas.microsoft.com/office/drawing/2014/main" id="{BE8823B4-E877-A773-162C-6C2CF616E494}"/>
                    </a:ext>
                  </a:extLst>
                </p14:cNvPr>
                <p14:cNvContentPartPr/>
                <p14:nvPr/>
              </p14:nvContentPartPr>
              <p14:xfrm>
                <a:off x="8282434" y="2621541"/>
                <a:ext cx="68040" cy="183960"/>
              </p14:xfrm>
            </p:contentPart>
          </mc:Choice>
          <mc:Fallback xmlns="">
            <p:pic>
              <p:nvPicPr>
                <p:cNvPr id="170" name="Ink 169">
                  <a:extLst>
                    <a:ext uri="{FF2B5EF4-FFF2-40B4-BE49-F238E27FC236}">
                      <a16:creationId xmlns:a16="http://schemas.microsoft.com/office/drawing/2014/main" id="{BE8823B4-E877-A773-162C-6C2CF616E494}"/>
                    </a:ext>
                  </a:extLst>
                </p:cNvPr>
                <p:cNvPicPr/>
                <p:nvPr/>
              </p:nvPicPr>
              <p:blipFill>
                <a:blip r:embed="rId283"/>
                <a:stretch>
                  <a:fillRect/>
                </a:stretch>
              </p:blipFill>
              <p:spPr>
                <a:xfrm>
                  <a:off x="8273434" y="2612901"/>
                  <a:ext cx="85680" cy="20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4">
              <p14:nvContentPartPr>
                <p14:cNvPr id="171" name="Ink 170">
                  <a:extLst>
                    <a:ext uri="{FF2B5EF4-FFF2-40B4-BE49-F238E27FC236}">
                      <a16:creationId xmlns:a16="http://schemas.microsoft.com/office/drawing/2014/main" id="{A99BA39F-8C55-9D36-95C5-0EC9A13D7777}"/>
                    </a:ext>
                  </a:extLst>
                </p14:cNvPr>
                <p14:cNvContentPartPr/>
                <p14:nvPr/>
              </p14:nvContentPartPr>
              <p14:xfrm>
                <a:off x="8333194" y="2589501"/>
                <a:ext cx="128160" cy="135720"/>
              </p14:xfrm>
            </p:contentPart>
          </mc:Choice>
          <mc:Fallback xmlns="">
            <p:pic>
              <p:nvPicPr>
                <p:cNvPr id="171" name="Ink 170">
                  <a:extLst>
                    <a:ext uri="{FF2B5EF4-FFF2-40B4-BE49-F238E27FC236}">
                      <a16:creationId xmlns:a16="http://schemas.microsoft.com/office/drawing/2014/main" id="{A99BA39F-8C55-9D36-95C5-0EC9A13D7777}"/>
                    </a:ext>
                  </a:extLst>
                </p:cNvPr>
                <p:cNvPicPr/>
                <p:nvPr/>
              </p:nvPicPr>
              <p:blipFill>
                <a:blip r:embed="rId285"/>
                <a:stretch>
                  <a:fillRect/>
                </a:stretch>
              </p:blipFill>
              <p:spPr>
                <a:xfrm>
                  <a:off x="8324194" y="2580501"/>
                  <a:ext cx="145800" cy="15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6">
              <p14:nvContentPartPr>
                <p14:cNvPr id="172" name="Ink 171">
                  <a:extLst>
                    <a:ext uri="{FF2B5EF4-FFF2-40B4-BE49-F238E27FC236}">
                      <a16:creationId xmlns:a16="http://schemas.microsoft.com/office/drawing/2014/main" id="{A6425BAA-02B4-B463-5E09-AFEDE358CF57}"/>
                    </a:ext>
                  </a:extLst>
                </p14:cNvPr>
                <p14:cNvContentPartPr/>
                <p14:nvPr/>
              </p14:nvContentPartPr>
              <p14:xfrm>
                <a:off x="7779514" y="3165501"/>
                <a:ext cx="163080" cy="226800"/>
              </p14:xfrm>
            </p:contentPart>
          </mc:Choice>
          <mc:Fallback xmlns="">
            <p:pic>
              <p:nvPicPr>
                <p:cNvPr id="172" name="Ink 171">
                  <a:extLst>
                    <a:ext uri="{FF2B5EF4-FFF2-40B4-BE49-F238E27FC236}">
                      <a16:creationId xmlns:a16="http://schemas.microsoft.com/office/drawing/2014/main" id="{A6425BAA-02B4-B463-5E09-AFEDE358CF57}"/>
                    </a:ext>
                  </a:extLst>
                </p:cNvPr>
                <p:cNvPicPr/>
                <p:nvPr/>
              </p:nvPicPr>
              <p:blipFill>
                <a:blip r:embed="rId287"/>
                <a:stretch>
                  <a:fillRect/>
                </a:stretch>
              </p:blipFill>
              <p:spPr>
                <a:xfrm>
                  <a:off x="7770514" y="3156501"/>
                  <a:ext cx="180720" cy="24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8">
              <p14:nvContentPartPr>
                <p14:cNvPr id="173" name="Ink 172">
                  <a:extLst>
                    <a:ext uri="{FF2B5EF4-FFF2-40B4-BE49-F238E27FC236}">
                      <a16:creationId xmlns:a16="http://schemas.microsoft.com/office/drawing/2014/main" id="{B3A879C8-2E18-FA95-184A-085B6058EFBA}"/>
                    </a:ext>
                  </a:extLst>
                </p14:cNvPr>
                <p14:cNvContentPartPr/>
                <p14:nvPr/>
              </p14:nvContentPartPr>
              <p14:xfrm>
                <a:off x="8042674" y="3033381"/>
                <a:ext cx="146880" cy="145080"/>
              </p14:xfrm>
            </p:contentPart>
          </mc:Choice>
          <mc:Fallback xmlns="">
            <p:pic>
              <p:nvPicPr>
                <p:cNvPr id="173" name="Ink 172">
                  <a:extLst>
                    <a:ext uri="{FF2B5EF4-FFF2-40B4-BE49-F238E27FC236}">
                      <a16:creationId xmlns:a16="http://schemas.microsoft.com/office/drawing/2014/main" id="{B3A879C8-2E18-FA95-184A-085B6058EFBA}"/>
                    </a:ext>
                  </a:extLst>
                </p:cNvPr>
                <p:cNvPicPr/>
                <p:nvPr/>
              </p:nvPicPr>
              <p:blipFill>
                <a:blip r:embed="rId289"/>
                <a:stretch>
                  <a:fillRect/>
                </a:stretch>
              </p:blipFill>
              <p:spPr>
                <a:xfrm>
                  <a:off x="8033674" y="3024381"/>
                  <a:ext cx="164520" cy="16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0">
              <p14:nvContentPartPr>
                <p14:cNvPr id="174" name="Ink 173">
                  <a:extLst>
                    <a:ext uri="{FF2B5EF4-FFF2-40B4-BE49-F238E27FC236}">
                      <a16:creationId xmlns:a16="http://schemas.microsoft.com/office/drawing/2014/main" id="{FC4EFD8B-A7AE-455F-8554-576094AE3C26}"/>
                    </a:ext>
                  </a:extLst>
                </p14:cNvPr>
                <p14:cNvContentPartPr/>
                <p14:nvPr/>
              </p14:nvContentPartPr>
              <p14:xfrm>
                <a:off x="8224114" y="2859501"/>
                <a:ext cx="127800" cy="223920"/>
              </p14:xfrm>
            </p:contentPart>
          </mc:Choice>
          <mc:Fallback xmlns="">
            <p:pic>
              <p:nvPicPr>
                <p:cNvPr id="174" name="Ink 173">
                  <a:extLst>
                    <a:ext uri="{FF2B5EF4-FFF2-40B4-BE49-F238E27FC236}">
                      <a16:creationId xmlns:a16="http://schemas.microsoft.com/office/drawing/2014/main" id="{FC4EFD8B-A7AE-455F-8554-576094AE3C26}"/>
                    </a:ext>
                  </a:extLst>
                </p:cNvPr>
                <p:cNvPicPr/>
                <p:nvPr/>
              </p:nvPicPr>
              <p:blipFill>
                <a:blip r:embed="rId291"/>
                <a:stretch>
                  <a:fillRect/>
                </a:stretch>
              </p:blipFill>
              <p:spPr>
                <a:xfrm>
                  <a:off x="8215474" y="2850861"/>
                  <a:ext cx="145440" cy="24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2">
              <p14:nvContentPartPr>
                <p14:cNvPr id="175" name="Ink 174">
                  <a:extLst>
                    <a:ext uri="{FF2B5EF4-FFF2-40B4-BE49-F238E27FC236}">
                      <a16:creationId xmlns:a16="http://schemas.microsoft.com/office/drawing/2014/main" id="{66F355C6-B9FF-6F07-EACA-86448F919484}"/>
                    </a:ext>
                  </a:extLst>
                </p14:cNvPr>
                <p14:cNvContentPartPr/>
                <p14:nvPr/>
              </p14:nvContentPartPr>
              <p14:xfrm>
                <a:off x="8288554" y="2939061"/>
                <a:ext cx="77040" cy="44280"/>
              </p14:xfrm>
            </p:contentPart>
          </mc:Choice>
          <mc:Fallback xmlns="">
            <p:pic>
              <p:nvPicPr>
                <p:cNvPr id="175" name="Ink 174">
                  <a:extLst>
                    <a:ext uri="{FF2B5EF4-FFF2-40B4-BE49-F238E27FC236}">
                      <a16:creationId xmlns:a16="http://schemas.microsoft.com/office/drawing/2014/main" id="{66F355C6-B9FF-6F07-EACA-86448F919484}"/>
                    </a:ext>
                  </a:extLst>
                </p:cNvPr>
                <p:cNvPicPr/>
                <p:nvPr/>
              </p:nvPicPr>
              <p:blipFill>
                <a:blip r:embed="rId293"/>
                <a:stretch>
                  <a:fillRect/>
                </a:stretch>
              </p:blipFill>
              <p:spPr>
                <a:xfrm>
                  <a:off x="8279554" y="2930061"/>
                  <a:ext cx="94680" cy="6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4">
              <p14:nvContentPartPr>
                <p14:cNvPr id="176" name="Ink 175">
                  <a:extLst>
                    <a:ext uri="{FF2B5EF4-FFF2-40B4-BE49-F238E27FC236}">
                      <a16:creationId xmlns:a16="http://schemas.microsoft.com/office/drawing/2014/main" id="{4C9BC7EA-7159-1163-F53F-103CD19DF3AA}"/>
                    </a:ext>
                  </a:extLst>
                </p14:cNvPr>
                <p14:cNvContentPartPr/>
                <p14:nvPr/>
              </p14:nvContentPartPr>
              <p14:xfrm>
                <a:off x="8378194" y="2922861"/>
                <a:ext cx="115560" cy="80280"/>
              </p14:xfrm>
            </p:contentPart>
          </mc:Choice>
          <mc:Fallback xmlns="">
            <p:pic>
              <p:nvPicPr>
                <p:cNvPr id="176" name="Ink 175">
                  <a:extLst>
                    <a:ext uri="{FF2B5EF4-FFF2-40B4-BE49-F238E27FC236}">
                      <a16:creationId xmlns:a16="http://schemas.microsoft.com/office/drawing/2014/main" id="{4C9BC7EA-7159-1163-F53F-103CD19DF3AA}"/>
                    </a:ext>
                  </a:extLst>
                </p:cNvPr>
                <p:cNvPicPr/>
                <p:nvPr/>
              </p:nvPicPr>
              <p:blipFill>
                <a:blip r:embed="rId295"/>
                <a:stretch>
                  <a:fillRect/>
                </a:stretch>
              </p:blipFill>
              <p:spPr>
                <a:xfrm>
                  <a:off x="8369554" y="2914221"/>
                  <a:ext cx="133200" cy="9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6">
              <p14:nvContentPartPr>
                <p14:cNvPr id="177" name="Ink 176">
                  <a:extLst>
                    <a:ext uri="{FF2B5EF4-FFF2-40B4-BE49-F238E27FC236}">
                      <a16:creationId xmlns:a16="http://schemas.microsoft.com/office/drawing/2014/main" id="{33805800-D40F-A1BE-3085-8328D0F6617D}"/>
                    </a:ext>
                  </a:extLst>
                </p14:cNvPr>
                <p14:cNvContentPartPr/>
                <p14:nvPr/>
              </p14:nvContentPartPr>
              <p14:xfrm>
                <a:off x="7943314" y="3469341"/>
                <a:ext cx="87480" cy="125640"/>
              </p14:xfrm>
            </p:contentPart>
          </mc:Choice>
          <mc:Fallback xmlns="">
            <p:pic>
              <p:nvPicPr>
                <p:cNvPr id="177" name="Ink 176">
                  <a:extLst>
                    <a:ext uri="{FF2B5EF4-FFF2-40B4-BE49-F238E27FC236}">
                      <a16:creationId xmlns:a16="http://schemas.microsoft.com/office/drawing/2014/main" id="{33805800-D40F-A1BE-3085-8328D0F6617D}"/>
                    </a:ext>
                  </a:extLst>
                </p:cNvPr>
                <p:cNvPicPr/>
                <p:nvPr/>
              </p:nvPicPr>
              <p:blipFill>
                <a:blip r:embed="rId297"/>
                <a:stretch>
                  <a:fillRect/>
                </a:stretch>
              </p:blipFill>
              <p:spPr>
                <a:xfrm>
                  <a:off x="7934314" y="3460701"/>
                  <a:ext cx="105120" cy="14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8">
              <p14:nvContentPartPr>
                <p14:cNvPr id="178" name="Ink 177">
                  <a:extLst>
                    <a:ext uri="{FF2B5EF4-FFF2-40B4-BE49-F238E27FC236}">
                      <a16:creationId xmlns:a16="http://schemas.microsoft.com/office/drawing/2014/main" id="{7C047363-F2EA-E1B9-9D95-AE6225A525FA}"/>
                    </a:ext>
                  </a:extLst>
                </p14:cNvPr>
                <p14:cNvContentPartPr/>
                <p14:nvPr/>
              </p14:nvContentPartPr>
              <p14:xfrm>
                <a:off x="8028634" y="3328941"/>
                <a:ext cx="112680" cy="160920"/>
              </p14:xfrm>
            </p:contentPart>
          </mc:Choice>
          <mc:Fallback xmlns="">
            <p:pic>
              <p:nvPicPr>
                <p:cNvPr id="178" name="Ink 177">
                  <a:extLst>
                    <a:ext uri="{FF2B5EF4-FFF2-40B4-BE49-F238E27FC236}">
                      <a16:creationId xmlns:a16="http://schemas.microsoft.com/office/drawing/2014/main" id="{7C047363-F2EA-E1B9-9D95-AE6225A525FA}"/>
                    </a:ext>
                  </a:extLst>
                </p:cNvPr>
                <p:cNvPicPr/>
                <p:nvPr/>
              </p:nvPicPr>
              <p:blipFill>
                <a:blip r:embed="rId299"/>
                <a:stretch>
                  <a:fillRect/>
                </a:stretch>
              </p:blipFill>
              <p:spPr>
                <a:xfrm>
                  <a:off x="8019634" y="3319941"/>
                  <a:ext cx="130320" cy="17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0">
              <p14:nvContentPartPr>
                <p14:cNvPr id="179" name="Ink 178">
                  <a:extLst>
                    <a:ext uri="{FF2B5EF4-FFF2-40B4-BE49-F238E27FC236}">
                      <a16:creationId xmlns:a16="http://schemas.microsoft.com/office/drawing/2014/main" id="{70BD0187-5BF3-05FA-EFBB-18DFAF1451E5}"/>
                    </a:ext>
                  </a:extLst>
                </p14:cNvPr>
                <p14:cNvContentPartPr/>
                <p14:nvPr/>
              </p14:nvContentPartPr>
              <p14:xfrm>
                <a:off x="8143834" y="3375381"/>
                <a:ext cx="65880" cy="67680"/>
              </p14:xfrm>
            </p:contentPart>
          </mc:Choice>
          <mc:Fallback xmlns="">
            <p:pic>
              <p:nvPicPr>
                <p:cNvPr id="179" name="Ink 178">
                  <a:extLst>
                    <a:ext uri="{FF2B5EF4-FFF2-40B4-BE49-F238E27FC236}">
                      <a16:creationId xmlns:a16="http://schemas.microsoft.com/office/drawing/2014/main" id="{70BD0187-5BF3-05FA-EFBB-18DFAF1451E5}"/>
                    </a:ext>
                  </a:extLst>
                </p:cNvPr>
                <p:cNvPicPr/>
                <p:nvPr/>
              </p:nvPicPr>
              <p:blipFill>
                <a:blip r:embed="rId301"/>
                <a:stretch>
                  <a:fillRect/>
                </a:stretch>
              </p:blipFill>
              <p:spPr>
                <a:xfrm>
                  <a:off x="8134834" y="3366741"/>
                  <a:ext cx="83520" cy="8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2">
              <p14:nvContentPartPr>
                <p14:cNvPr id="180" name="Ink 179">
                  <a:extLst>
                    <a:ext uri="{FF2B5EF4-FFF2-40B4-BE49-F238E27FC236}">
                      <a16:creationId xmlns:a16="http://schemas.microsoft.com/office/drawing/2014/main" id="{8DC16138-6C99-DD85-A21C-ADB4C86D28AE}"/>
                    </a:ext>
                  </a:extLst>
                </p14:cNvPr>
                <p14:cNvContentPartPr/>
                <p14:nvPr/>
              </p14:nvContentPartPr>
              <p14:xfrm>
                <a:off x="8207914" y="3224181"/>
                <a:ext cx="108720" cy="159840"/>
              </p14:xfrm>
            </p:contentPart>
          </mc:Choice>
          <mc:Fallback xmlns="">
            <p:pic>
              <p:nvPicPr>
                <p:cNvPr id="180" name="Ink 179">
                  <a:extLst>
                    <a:ext uri="{FF2B5EF4-FFF2-40B4-BE49-F238E27FC236}">
                      <a16:creationId xmlns:a16="http://schemas.microsoft.com/office/drawing/2014/main" id="{8DC16138-6C99-DD85-A21C-ADB4C86D28AE}"/>
                    </a:ext>
                  </a:extLst>
                </p:cNvPr>
                <p:cNvPicPr/>
                <p:nvPr/>
              </p:nvPicPr>
              <p:blipFill>
                <a:blip r:embed="rId303"/>
                <a:stretch>
                  <a:fillRect/>
                </a:stretch>
              </p:blipFill>
              <p:spPr>
                <a:xfrm>
                  <a:off x="8198914" y="3215181"/>
                  <a:ext cx="126360" cy="17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4">
              <p14:nvContentPartPr>
                <p14:cNvPr id="182" name="Ink 181">
                  <a:extLst>
                    <a:ext uri="{FF2B5EF4-FFF2-40B4-BE49-F238E27FC236}">
                      <a16:creationId xmlns:a16="http://schemas.microsoft.com/office/drawing/2014/main" id="{12B725DB-52BC-3497-C963-23B6F3481053}"/>
                    </a:ext>
                  </a:extLst>
                </p14:cNvPr>
                <p14:cNvContentPartPr/>
                <p14:nvPr/>
              </p14:nvContentPartPr>
              <p14:xfrm>
                <a:off x="8383594" y="3226701"/>
                <a:ext cx="27360" cy="102600"/>
              </p14:xfrm>
            </p:contentPart>
          </mc:Choice>
          <mc:Fallback xmlns="">
            <p:pic>
              <p:nvPicPr>
                <p:cNvPr id="182" name="Ink 181">
                  <a:extLst>
                    <a:ext uri="{FF2B5EF4-FFF2-40B4-BE49-F238E27FC236}">
                      <a16:creationId xmlns:a16="http://schemas.microsoft.com/office/drawing/2014/main" id="{12B725DB-52BC-3497-C963-23B6F3481053}"/>
                    </a:ext>
                  </a:extLst>
                </p:cNvPr>
                <p:cNvPicPr/>
                <p:nvPr/>
              </p:nvPicPr>
              <p:blipFill>
                <a:blip r:embed="rId305"/>
                <a:stretch>
                  <a:fillRect/>
                </a:stretch>
              </p:blipFill>
              <p:spPr>
                <a:xfrm>
                  <a:off x="8374594" y="3217701"/>
                  <a:ext cx="45000" cy="12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6">
              <p14:nvContentPartPr>
                <p14:cNvPr id="183" name="Ink 182">
                  <a:extLst>
                    <a:ext uri="{FF2B5EF4-FFF2-40B4-BE49-F238E27FC236}">
                      <a16:creationId xmlns:a16="http://schemas.microsoft.com/office/drawing/2014/main" id="{86034FB8-1FDA-CA35-5074-6E4FE52BF667}"/>
                    </a:ext>
                  </a:extLst>
                </p14:cNvPr>
                <p14:cNvContentPartPr/>
                <p14:nvPr/>
              </p14:nvContentPartPr>
              <p14:xfrm>
                <a:off x="8373874" y="3183141"/>
                <a:ext cx="13320" cy="7200"/>
              </p14:xfrm>
            </p:contentPart>
          </mc:Choice>
          <mc:Fallback xmlns="">
            <p:pic>
              <p:nvPicPr>
                <p:cNvPr id="183" name="Ink 182">
                  <a:extLst>
                    <a:ext uri="{FF2B5EF4-FFF2-40B4-BE49-F238E27FC236}">
                      <a16:creationId xmlns:a16="http://schemas.microsoft.com/office/drawing/2014/main" id="{86034FB8-1FDA-CA35-5074-6E4FE52BF667}"/>
                    </a:ext>
                  </a:extLst>
                </p:cNvPr>
                <p:cNvPicPr/>
                <p:nvPr/>
              </p:nvPicPr>
              <p:blipFill>
                <a:blip r:embed="rId307"/>
                <a:stretch>
                  <a:fillRect/>
                </a:stretch>
              </p:blipFill>
              <p:spPr>
                <a:xfrm>
                  <a:off x="8364874" y="3174141"/>
                  <a:ext cx="30960" cy="2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8">
              <p14:nvContentPartPr>
                <p14:cNvPr id="184" name="Ink 183">
                  <a:extLst>
                    <a:ext uri="{FF2B5EF4-FFF2-40B4-BE49-F238E27FC236}">
                      <a16:creationId xmlns:a16="http://schemas.microsoft.com/office/drawing/2014/main" id="{8443EA10-053B-F6E7-1623-217BF3C254D5}"/>
                    </a:ext>
                  </a:extLst>
                </p14:cNvPr>
                <p14:cNvContentPartPr/>
                <p14:nvPr/>
              </p14:nvContentPartPr>
              <p14:xfrm>
                <a:off x="8411674" y="3095661"/>
                <a:ext cx="144000" cy="161640"/>
              </p14:xfrm>
            </p:contentPart>
          </mc:Choice>
          <mc:Fallback xmlns="">
            <p:pic>
              <p:nvPicPr>
                <p:cNvPr id="184" name="Ink 183">
                  <a:extLst>
                    <a:ext uri="{FF2B5EF4-FFF2-40B4-BE49-F238E27FC236}">
                      <a16:creationId xmlns:a16="http://schemas.microsoft.com/office/drawing/2014/main" id="{8443EA10-053B-F6E7-1623-217BF3C254D5}"/>
                    </a:ext>
                  </a:extLst>
                </p:cNvPr>
                <p:cNvPicPr/>
                <p:nvPr/>
              </p:nvPicPr>
              <p:blipFill>
                <a:blip r:embed="rId309"/>
                <a:stretch>
                  <a:fillRect/>
                </a:stretch>
              </p:blipFill>
              <p:spPr>
                <a:xfrm>
                  <a:off x="8402674" y="3086661"/>
                  <a:ext cx="161640" cy="17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0">
              <p14:nvContentPartPr>
                <p14:cNvPr id="185" name="Ink 184">
                  <a:extLst>
                    <a:ext uri="{FF2B5EF4-FFF2-40B4-BE49-F238E27FC236}">
                      <a16:creationId xmlns:a16="http://schemas.microsoft.com/office/drawing/2014/main" id="{CA79E5F7-18EE-85A0-11B9-4962361FA30C}"/>
                    </a:ext>
                  </a:extLst>
                </p14:cNvPr>
                <p14:cNvContentPartPr/>
                <p14:nvPr/>
              </p14:nvContentPartPr>
              <p14:xfrm>
                <a:off x="8574394" y="3063621"/>
                <a:ext cx="180360" cy="208800"/>
              </p14:xfrm>
            </p:contentPart>
          </mc:Choice>
          <mc:Fallback xmlns="">
            <p:pic>
              <p:nvPicPr>
                <p:cNvPr id="185" name="Ink 184">
                  <a:extLst>
                    <a:ext uri="{FF2B5EF4-FFF2-40B4-BE49-F238E27FC236}">
                      <a16:creationId xmlns:a16="http://schemas.microsoft.com/office/drawing/2014/main" id="{CA79E5F7-18EE-85A0-11B9-4962361FA30C}"/>
                    </a:ext>
                  </a:extLst>
                </p:cNvPr>
                <p:cNvPicPr/>
                <p:nvPr/>
              </p:nvPicPr>
              <p:blipFill>
                <a:blip r:embed="rId311"/>
                <a:stretch>
                  <a:fillRect/>
                </a:stretch>
              </p:blipFill>
              <p:spPr>
                <a:xfrm>
                  <a:off x="8565754" y="3054621"/>
                  <a:ext cx="198000" cy="22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2">
              <p14:nvContentPartPr>
                <p14:cNvPr id="186" name="Ink 185">
                  <a:extLst>
                    <a:ext uri="{FF2B5EF4-FFF2-40B4-BE49-F238E27FC236}">
                      <a16:creationId xmlns:a16="http://schemas.microsoft.com/office/drawing/2014/main" id="{FCD7D7D7-095D-78DF-CE24-0ECBFE3697D0}"/>
                    </a:ext>
                  </a:extLst>
                </p14:cNvPr>
                <p14:cNvContentPartPr/>
                <p14:nvPr/>
              </p14:nvContentPartPr>
              <p14:xfrm>
                <a:off x="8834314" y="2893701"/>
                <a:ext cx="61560" cy="193320"/>
              </p14:xfrm>
            </p:contentPart>
          </mc:Choice>
          <mc:Fallback xmlns="">
            <p:pic>
              <p:nvPicPr>
                <p:cNvPr id="186" name="Ink 185">
                  <a:extLst>
                    <a:ext uri="{FF2B5EF4-FFF2-40B4-BE49-F238E27FC236}">
                      <a16:creationId xmlns:a16="http://schemas.microsoft.com/office/drawing/2014/main" id="{FCD7D7D7-095D-78DF-CE24-0ECBFE3697D0}"/>
                    </a:ext>
                  </a:extLst>
                </p:cNvPr>
                <p:cNvPicPr/>
                <p:nvPr/>
              </p:nvPicPr>
              <p:blipFill>
                <a:blip r:embed="rId313"/>
                <a:stretch>
                  <a:fillRect/>
                </a:stretch>
              </p:blipFill>
              <p:spPr>
                <a:xfrm>
                  <a:off x="8825314" y="2884701"/>
                  <a:ext cx="79200" cy="21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4">
              <p14:nvContentPartPr>
                <p14:cNvPr id="187" name="Ink 186">
                  <a:extLst>
                    <a:ext uri="{FF2B5EF4-FFF2-40B4-BE49-F238E27FC236}">
                      <a16:creationId xmlns:a16="http://schemas.microsoft.com/office/drawing/2014/main" id="{CD074C1B-56A7-2DA4-0855-C7434822389C}"/>
                    </a:ext>
                  </a:extLst>
                </p14:cNvPr>
                <p14:cNvContentPartPr/>
                <p14:nvPr/>
              </p14:nvContentPartPr>
              <p14:xfrm>
                <a:off x="8823154" y="2969661"/>
                <a:ext cx="167040" cy="95760"/>
              </p14:xfrm>
            </p:contentPart>
          </mc:Choice>
          <mc:Fallback xmlns="">
            <p:pic>
              <p:nvPicPr>
                <p:cNvPr id="187" name="Ink 186">
                  <a:extLst>
                    <a:ext uri="{FF2B5EF4-FFF2-40B4-BE49-F238E27FC236}">
                      <a16:creationId xmlns:a16="http://schemas.microsoft.com/office/drawing/2014/main" id="{CD074C1B-56A7-2DA4-0855-C7434822389C}"/>
                    </a:ext>
                  </a:extLst>
                </p:cNvPr>
                <p:cNvPicPr/>
                <p:nvPr/>
              </p:nvPicPr>
              <p:blipFill>
                <a:blip r:embed="rId315"/>
                <a:stretch>
                  <a:fillRect/>
                </a:stretch>
              </p:blipFill>
              <p:spPr>
                <a:xfrm>
                  <a:off x="8814154" y="2960661"/>
                  <a:ext cx="184680" cy="11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6">
              <p14:nvContentPartPr>
                <p14:cNvPr id="188" name="Ink 187">
                  <a:extLst>
                    <a:ext uri="{FF2B5EF4-FFF2-40B4-BE49-F238E27FC236}">
                      <a16:creationId xmlns:a16="http://schemas.microsoft.com/office/drawing/2014/main" id="{B9572894-9210-AF4E-2F17-778E5001E9EC}"/>
                    </a:ext>
                  </a:extLst>
                </p14:cNvPr>
                <p14:cNvContentPartPr/>
                <p14:nvPr/>
              </p14:nvContentPartPr>
              <p14:xfrm>
                <a:off x="8993794" y="2828181"/>
                <a:ext cx="55800" cy="163440"/>
              </p14:xfrm>
            </p:contentPart>
          </mc:Choice>
          <mc:Fallback xmlns="">
            <p:pic>
              <p:nvPicPr>
                <p:cNvPr id="188" name="Ink 187">
                  <a:extLst>
                    <a:ext uri="{FF2B5EF4-FFF2-40B4-BE49-F238E27FC236}">
                      <a16:creationId xmlns:a16="http://schemas.microsoft.com/office/drawing/2014/main" id="{B9572894-9210-AF4E-2F17-778E5001E9EC}"/>
                    </a:ext>
                  </a:extLst>
                </p:cNvPr>
                <p:cNvPicPr/>
                <p:nvPr/>
              </p:nvPicPr>
              <p:blipFill>
                <a:blip r:embed="rId317"/>
                <a:stretch>
                  <a:fillRect/>
                </a:stretch>
              </p:blipFill>
              <p:spPr>
                <a:xfrm>
                  <a:off x="8984794" y="2819541"/>
                  <a:ext cx="73440" cy="18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8">
              <p14:nvContentPartPr>
                <p14:cNvPr id="189" name="Ink 188">
                  <a:extLst>
                    <a:ext uri="{FF2B5EF4-FFF2-40B4-BE49-F238E27FC236}">
                      <a16:creationId xmlns:a16="http://schemas.microsoft.com/office/drawing/2014/main" id="{BAE10BB1-BCD3-838B-7C3F-133C0CB3C12F}"/>
                    </a:ext>
                  </a:extLst>
                </p14:cNvPr>
                <p14:cNvContentPartPr/>
                <p14:nvPr/>
              </p14:nvContentPartPr>
              <p14:xfrm>
                <a:off x="9072634" y="2820981"/>
                <a:ext cx="152640" cy="139680"/>
              </p14:xfrm>
            </p:contentPart>
          </mc:Choice>
          <mc:Fallback xmlns="">
            <p:pic>
              <p:nvPicPr>
                <p:cNvPr id="189" name="Ink 188">
                  <a:extLst>
                    <a:ext uri="{FF2B5EF4-FFF2-40B4-BE49-F238E27FC236}">
                      <a16:creationId xmlns:a16="http://schemas.microsoft.com/office/drawing/2014/main" id="{BAE10BB1-BCD3-838B-7C3F-133C0CB3C12F}"/>
                    </a:ext>
                  </a:extLst>
                </p:cNvPr>
                <p:cNvPicPr/>
                <p:nvPr/>
              </p:nvPicPr>
              <p:blipFill>
                <a:blip r:embed="rId319"/>
                <a:stretch>
                  <a:fillRect/>
                </a:stretch>
              </p:blipFill>
              <p:spPr>
                <a:xfrm>
                  <a:off x="9063994" y="2812341"/>
                  <a:ext cx="170280" cy="15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0">
              <p14:nvContentPartPr>
                <p14:cNvPr id="191" name="Ink 190">
                  <a:extLst>
                    <a:ext uri="{FF2B5EF4-FFF2-40B4-BE49-F238E27FC236}">
                      <a16:creationId xmlns:a16="http://schemas.microsoft.com/office/drawing/2014/main" id="{C074738F-3CBE-DA5D-F1D8-71752E55F8B8}"/>
                    </a:ext>
                  </a:extLst>
                </p14:cNvPr>
                <p14:cNvContentPartPr/>
                <p14:nvPr/>
              </p14:nvContentPartPr>
              <p14:xfrm>
                <a:off x="9179914" y="2792181"/>
                <a:ext cx="187560" cy="172080"/>
              </p14:xfrm>
            </p:contentPart>
          </mc:Choice>
          <mc:Fallback xmlns="">
            <p:pic>
              <p:nvPicPr>
                <p:cNvPr id="191" name="Ink 190">
                  <a:extLst>
                    <a:ext uri="{FF2B5EF4-FFF2-40B4-BE49-F238E27FC236}">
                      <a16:creationId xmlns:a16="http://schemas.microsoft.com/office/drawing/2014/main" id="{C074738F-3CBE-DA5D-F1D8-71752E55F8B8}"/>
                    </a:ext>
                  </a:extLst>
                </p:cNvPr>
                <p:cNvPicPr/>
                <p:nvPr/>
              </p:nvPicPr>
              <p:blipFill>
                <a:blip r:embed="rId321"/>
                <a:stretch>
                  <a:fillRect/>
                </a:stretch>
              </p:blipFill>
              <p:spPr>
                <a:xfrm>
                  <a:off x="9170914" y="2783541"/>
                  <a:ext cx="205200" cy="18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2">
              <p14:nvContentPartPr>
                <p14:cNvPr id="192" name="Ink 191">
                  <a:extLst>
                    <a:ext uri="{FF2B5EF4-FFF2-40B4-BE49-F238E27FC236}">
                      <a16:creationId xmlns:a16="http://schemas.microsoft.com/office/drawing/2014/main" id="{F1117C01-F4BE-B36F-D687-E28680AF07C6}"/>
                    </a:ext>
                  </a:extLst>
                </p14:cNvPr>
                <p14:cNvContentPartPr/>
                <p14:nvPr/>
              </p14:nvContentPartPr>
              <p14:xfrm>
                <a:off x="8979394" y="3115461"/>
                <a:ext cx="57240" cy="230400"/>
              </p14:xfrm>
            </p:contentPart>
          </mc:Choice>
          <mc:Fallback xmlns="">
            <p:pic>
              <p:nvPicPr>
                <p:cNvPr id="192" name="Ink 191">
                  <a:extLst>
                    <a:ext uri="{FF2B5EF4-FFF2-40B4-BE49-F238E27FC236}">
                      <a16:creationId xmlns:a16="http://schemas.microsoft.com/office/drawing/2014/main" id="{F1117C01-F4BE-B36F-D687-E28680AF07C6}"/>
                    </a:ext>
                  </a:extLst>
                </p:cNvPr>
                <p:cNvPicPr/>
                <p:nvPr/>
              </p:nvPicPr>
              <p:blipFill>
                <a:blip r:embed="rId323"/>
                <a:stretch>
                  <a:fillRect/>
                </a:stretch>
              </p:blipFill>
              <p:spPr>
                <a:xfrm>
                  <a:off x="8970754" y="3106461"/>
                  <a:ext cx="74880" cy="24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4">
              <p14:nvContentPartPr>
                <p14:cNvPr id="193" name="Ink 192">
                  <a:extLst>
                    <a:ext uri="{FF2B5EF4-FFF2-40B4-BE49-F238E27FC236}">
                      <a16:creationId xmlns:a16="http://schemas.microsoft.com/office/drawing/2014/main" id="{9EAC25B3-6FD0-F2A1-ADA2-B43BF66E5270}"/>
                    </a:ext>
                  </a:extLst>
                </p14:cNvPr>
                <p14:cNvContentPartPr/>
                <p14:nvPr/>
              </p14:nvContentPartPr>
              <p14:xfrm>
                <a:off x="8949154" y="3132741"/>
                <a:ext cx="295920" cy="192240"/>
              </p14:xfrm>
            </p:contentPart>
          </mc:Choice>
          <mc:Fallback xmlns="">
            <p:pic>
              <p:nvPicPr>
                <p:cNvPr id="193" name="Ink 192">
                  <a:extLst>
                    <a:ext uri="{FF2B5EF4-FFF2-40B4-BE49-F238E27FC236}">
                      <a16:creationId xmlns:a16="http://schemas.microsoft.com/office/drawing/2014/main" id="{9EAC25B3-6FD0-F2A1-ADA2-B43BF66E5270}"/>
                    </a:ext>
                  </a:extLst>
                </p:cNvPr>
                <p:cNvPicPr/>
                <p:nvPr/>
              </p:nvPicPr>
              <p:blipFill>
                <a:blip r:embed="rId325"/>
                <a:stretch>
                  <a:fillRect/>
                </a:stretch>
              </p:blipFill>
              <p:spPr>
                <a:xfrm>
                  <a:off x="8940154" y="3124101"/>
                  <a:ext cx="313560" cy="20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6">
              <p14:nvContentPartPr>
                <p14:cNvPr id="194" name="Ink 193">
                  <a:extLst>
                    <a:ext uri="{FF2B5EF4-FFF2-40B4-BE49-F238E27FC236}">
                      <a16:creationId xmlns:a16="http://schemas.microsoft.com/office/drawing/2014/main" id="{4969591D-E237-99C1-BD87-1499E78968B3}"/>
                    </a:ext>
                  </a:extLst>
                </p14:cNvPr>
                <p14:cNvContentPartPr/>
                <p14:nvPr/>
              </p14:nvContentPartPr>
              <p14:xfrm>
                <a:off x="9256954" y="3106821"/>
                <a:ext cx="212400" cy="54360"/>
              </p14:xfrm>
            </p:contentPart>
          </mc:Choice>
          <mc:Fallback xmlns="">
            <p:pic>
              <p:nvPicPr>
                <p:cNvPr id="194" name="Ink 193">
                  <a:extLst>
                    <a:ext uri="{FF2B5EF4-FFF2-40B4-BE49-F238E27FC236}">
                      <a16:creationId xmlns:a16="http://schemas.microsoft.com/office/drawing/2014/main" id="{4969591D-E237-99C1-BD87-1499E78968B3}"/>
                    </a:ext>
                  </a:extLst>
                </p:cNvPr>
                <p:cNvPicPr/>
                <p:nvPr/>
              </p:nvPicPr>
              <p:blipFill>
                <a:blip r:embed="rId327"/>
                <a:stretch>
                  <a:fillRect/>
                </a:stretch>
              </p:blipFill>
              <p:spPr>
                <a:xfrm>
                  <a:off x="9248314" y="3097821"/>
                  <a:ext cx="230040" cy="7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8">
              <p14:nvContentPartPr>
                <p14:cNvPr id="195" name="Ink 194">
                  <a:extLst>
                    <a:ext uri="{FF2B5EF4-FFF2-40B4-BE49-F238E27FC236}">
                      <a16:creationId xmlns:a16="http://schemas.microsoft.com/office/drawing/2014/main" id="{5F40389A-B3AE-DFF5-ACB3-E684EF5E9A1E}"/>
                    </a:ext>
                  </a:extLst>
                </p14:cNvPr>
                <p14:cNvContentPartPr/>
                <p14:nvPr/>
              </p14:nvContentPartPr>
              <p14:xfrm>
                <a:off x="9584914" y="3071181"/>
                <a:ext cx="5040" cy="3600"/>
              </p14:xfrm>
            </p:contentPart>
          </mc:Choice>
          <mc:Fallback xmlns="">
            <p:pic>
              <p:nvPicPr>
                <p:cNvPr id="195" name="Ink 194">
                  <a:extLst>
                    <a:ext uri="{FF2B5EF4-FFF2-40B4-BE49-F238E27FC236}">
                      <a16:creationId xmlns:a16="http://schemas.microsoft.com/office/drawing/2014/main" id="{5F40389A-B3AE-DFF5-ACB3-E684EF5E9A1E}"/>
                    </a:ext>
                  </a:extLst>
                </p:cNvPr>
                <p:cNvPicPr/>
                <p:nvPr/>
              </p:nvPicPr>
              <p:blipFill>
                <a:blip r:embed="rId329"/>
                <a:stretch>
                  <a:fillRect/>
                </a:stretch>
              </p:blipFill>
              <p:spPr>
                <a:xfrm>
                  <a:off x="9575914" y="3062541"/>
                  <a:ext cx="22680" cy="212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30">
            <p14:nvContentPartPr>
              <p14:cNvPr id="197" name="Ink 196">
                <a:extLst>
                  <a:ext uri="{FF2B5EF4-FFF2-40B4-BE49-F238E27FC236}">
                    <a16:creationId xmlns:a16="http://schemas.microsoft.com/office/drawing/2014/main" id="{53A14D80-9329-50EB-EE50-3D13DDC47209}"/>
                  </a:ext>
                </a:extLst>
              </p14:cNvPr>
              <p14:cNvContentPartPr/>
              <p14:nvPr/>
            </p14:nvContentPartPr>
            <p14:xfrm>
              <a:off x="5992474" y="370101"/>
              <a:ext cx="500400" cy="42840"/>
            </p14:xfrm>
          </p:contentPart>
        </mc:Choice>
        <mc:Fallback xmlns="">
          <p:pic>
            <p:nvPicPr>
              <p:cNvPr id="197" name="Ink 196">
                <a:extLst>
                  <a:ext uri="{FF2B5EF4-FFF2-40B4-BE49-F238E27FC236}">
                    <a16:creationId xmlns:a16="http://schemas.microsoft.com/office/drawing/2014/main" id="{53A14D80-9329-50EB-EE50-3D13DDC47209}"/>
                  </a:ext>
                </a:extLst>
              </p:cNvPr>
              <p:cNvPicPr/>
              <p:nvPr/>
            </p:nvPicPr>
            <p:blipFill>
              <a:blip r:embed="rId331"/>
              <a:stretch>
                <a:fillRect/>
              </a:stretch>
            </p:blipFill>
            <p:spPr>
              <a:xfrm>
                <a:off x="5983474" y="361461"/>
                <a:ext cx="518040" cy="60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04688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28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3097</TotalTime>
  <Words>3744</Words>
  <Application>Microsoft Office PowerPoint</Application>
  <PresentationFormat>Widescreen</PresentationFormat>
  <Paragraphs>529</Paragraphs>
  <Slides>40</Slides>
  <Notes>23</Notes>
  <HiddenSlides>0</HiddenSlides>
  <MMClips>8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8" baseType="lpstr">
      <vt:lpstr>Arial</vt:lpstr>
      <vt:lpstr>Calibri</vt:lpstr>
      <vt:lpstr>Cambria Math</vt:lpstr>
      <vt:lpstr>Comic Sans MS</vt:lpstr>
      <vt:lpstr>Symbol</vt:lpstr>
      <vt:lpstr>Times New Roman</vt:lpstr>
      <vt:lpstr>Office Theme</vt:lpstr>
      <vt:lpstr>MDLDrawObject Class</vt:lpstr>
      <vt:lpstr>PowerPoint Presentation</vt:lpstr>
      <vt:lpstr>PowerPoint Presentation</vt:lpstr>
      <vt:lpstr>PowerPoint Presentation</vt:lpstr>
      <vt:lpstr>Secondary Structure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Unfolded Polypeptides Are Flexible – High Entropy stabilizes the Unfolded state</vt:lpstr>
      <vt:lpstr>PowerPoint Presentation</vt:lpstr>
      <vt:lpstr>Summary - Interactions that Stabilize Folded Proteins.</vt:lpstr>
      <vt:lpstr>Prions are improperly folded proteins that cause neurodegenerative diseases</vt:lpstr>
      <vt:lpstr>Quaternary Structure</vt:lpstr>
      <vt:lpstr>PowerPoint Presentation</vt:lpstr>
      <vt:lpstr>PowerPoint Presentation</vt:lpstr>
      <vt:lpstr>Ligand Binding: Most Proteins Bind to Other Molecules in Biological Interactions: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Do Enzymes Increase Rates?</vt:lpstr>
      <vt:lpstr>PowerPoint Presentation</vt:lpstr>
      <vt:lpstr>PowerPoint Presentation</vt:lpstr>
      <vt:lpstr>PowerPoint Presentation</vt:lpstr>
      <vt:lpstr>Carbohydrates</vt:lpstr>
      <vt:lpstr>3 ways simple sugars (monosaccharides) differ from each other</vt:lpstr>
      <vt:lpstr>PowerPoint Presentation</vt:lpstr>
      <vt:lpstr>PowerPoint Presentation</vt:lpstr>
      <vt:lpstr>PowerPoint Presentation</vt:lpstr>
      <vt:lpstr>Glycosidic Linkages - Disaccharides</vt:lpstr>
      <vt:lpstr>PowerPoint Presentation</vt:lpstr>
      <vt:lpstr>PowerPoint Presentation</vt:lpstr>
      <vt:lpstr>PowerPoint Presentation</vt:lpstr>
      <vt:lpstr>Polysaccharides as Structural Molecules</vt:lpstr>
      <vt:lpstr>PowerPoint Presentation</vt:lpstr>
    </vt:vector>
  </TitlesOfParts>
  <Company>Carnegie Mellon University in Qatar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Ken Hovis</dc:creator>
  <cp:lastModifiedBy>Gordon Stephen Rule</cp:lastModifiedBy>
  <cp:revision>197</cp:revision>
  <cp:lastPrinted>2023-08-19T22:00:10Z</cp:lastPrinted>
  <dcterms:created xsi:type="dcterms:W3CDTF">2011-08-23T09:25:13Z</dcterms:created>
  <dcterms:modified xsi:type="dcterms:W3CDTF">2023-08-20T17:06:30Z</dcterms:modified>
</cp:coreProperties>
</file>