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handoutMasters/handoutMaster1.xml" ContentType="application/vnd.openxmlformats-officedocument.presentationml.handoutMaster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64" r:id="rId3"/>
    <p:sldId id="266" r:id="rId4"/>
    <p:sldId id="267" r:id="rId5"/>
    <p:sldId id="26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96" y="-2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slide" Target="slides/slide3.xml"/><Relationship Id="rId7" Type="http://schemas.openxmlformats.org/officeDocument/2006/relationships/notesMaster" Target="notesMasters/notesMaster1.xml"/><Relationship Id="rId1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10" Type="http://schemas.openxmlformats.org/officeDocument/2006/relationships/presProps" Target="presProps.xml"/><Relationship Id="rId5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printerSettings" Target="printerSettings/printerSettings1.bin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BDF89-B1F8-064E-A48B-E7694E6C36E8}" type="datetimeFigureOut">
              <a:rPr lang="en-US" smtClean="0"/>
              <a:pPr/>
              <a:t>11/7/11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EA7E4E-A16A-E04C-896F-C44DF9452F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77EF7B-8D6C-E849-8F44-7C2F786DFD30}" type="datetimeFigureOut">
              <a:rPr lang="en-US" smtClean="0"/>
              <a:pPr/>
              <a:t>11/7/11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B7D7B-9D85-C842-955B-896ABAD7D3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27EA6-D6F9-774C-8274-D20EBC2E6170}" type="datetime1">
              <a:rPr lang="en-US" smtClean="0"/>
              <a:t>11/7/11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Service Oriented Architecture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BD4E-C821-4F4D-99B0-EFE0AC362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A84C3-A915-2045-B2F7-5359FE79D110}" type="datetime1">
              <a:rPr lang="en-US" smtClean="0"/>
              <a:t>11/7/11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Service Oriented Architecture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BD4E-C821-4F4D-99B0-EFE0AC362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91BED-5C90-F742-A74C-04DC547BDC8C}" type="datetime1">
              <a:rPr lang="en-US" smtClean="0"/>
              <a:t>11/7/11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Service Oriented Architecture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BD4E-C821-4F4D-99B0-EFE0AC362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81455-9964-4A4F-AC76-D1339A2A2438}" type="datetime1">
              <a:rPr lang="en-US" smtClean="0"/>
              <a:t>11/7/11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Service Oriented Architecture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BD4E-C821-4F4D-99B0-EFE0AC362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0BC34-A9A1-504C-B442-9FDC3AD4A87B}" type="datetime1">
              <a:rPr lang="en-US" smtClean="0"/>
              <a:t>11/7/11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Service Oriented Architecture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BD4E-C821-4F4D-99B0-EFE0AC362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7838E-1024-7C40-B889-49CD2059B53A}" type="datetime1">
              <a:rPr lang="en-US" smtClean="0"/>
              <a:t>11/7/11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Service Oriented Architecture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BD4E-C821-4F4D-99B0-EFE0AC362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52E87-0960-6F45-A752-6522EF1963B3}" type="datetime1">
              <a:rPr lang="en-US" smtClean="0"/>
              <a:t>11/7/11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Service Oriented Architecture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BD4E-C821-4F4D-99B0-EFE0AC362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2EE2B-763B-3E44-8817-14AFCB3AAAB5}" type="datetime1">
              <a:rPr lang="en-US" smtClean="0"/>
              <a:t>11/7/11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Service Oriented Architecture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BD4E-C821-4F4D-99B0-EFE0AC362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C4B8-128F-BD4C-8BF6-C7BA92FCC5F1}" type="datetime1">
              <a:rPr lang="en-US" smtClean="0"/>
              <a:t>11/7/11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Service Oriented Architecture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BD4E-C821-4F4D-99B0-EFE0AC362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52985-8AFC-464A-8DD8-341004BF5419}" type="datetime1">
              <a:rPr lang="en-US" smtClean="0"/>
              <a:t>11/7/11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Service Oriented Architecture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BD4E-C821-4F4D-99B0-EFE0AC362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FE90B-8B5C-A145-9710-F2045C2120A0}" type="datetime1">
              <a:rPr lang="en-US" smtClean="0"/>
              <a:t>11/7/11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Service Oriented Architecture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5BD4E-C821-4F4D-99B0-EFE0AC362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4B4B5-AF83-E64C-B7ED-632E1C8C6A4D}" type="datetime1">
              <a:rPr lang="en-US" smtClean="0"/>
              <a:t>11/7/11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95-843 Service Oriented Architecture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5BD4E-C821-4F4D-99B0-EFE0AC362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95-843 Service Oriented Architecture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Service Enablement of Existing Systems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Service Oriented Architecture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Service Enablement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Canonical Data Model pattern from EIP</a:t>
            </a:r>
          </a:p>
          <a:p>
            <a:r>
              <a:rPr lang="en-US" dirty="0" smtClean="0"/>
              <a:t>Channel Adapter pattern from EIP</a:t>
            </a:r>
          </a:p>
          <a:p>
            <a:r>
              <a:rPr lang="en-US" dirty="0" smtClean="0"/>
              <a:t>Overview of File and FTP </a:t>
            </a:r>
            <a:r>
              <a:rPr lang="en-US" dirty="0" smtClean="0"/>
              <a:t>adapters provided by Oracle SOA Suite 11 </a:t>
            </a:r>
            <a:r>
              <a:rPr lang="en-US" dirty="0" err="1" smtClean="0"/>
              <a:t>g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Service Oriented Architecture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A Few of Oracle’s J2CA Adapters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Service Oriented Architecture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4800" y="1553667"/>
            <a:ext cx="5994400" cy="4597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49305" y="6361238"/>
            <a:ext cx="2176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From Oracle’s SOA </a:t>
            </a:r>
          </a:p>
          <a:p>
            <a:r>
              <a:rPr lang="en-US" sz="1200" dirty="0" smtClean="0"/>
              <a:t>Documentation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At Run Time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Service Oriented Architecture</a:t>
            </a:r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7759" y="1619250"/>
            <a:ext cx="4800600" cy="12065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867759" y="3082858"/>
            <a:ext cx="4956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Request-Response (Outbound Interaction) Service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9548" y="3599874"/>
            <a:ext cx="4878811" cy="154983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062454" y="5406069"/>
            <a:ext cx="47407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Event Notification (Inbound Interaction) Service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48734" y="6352143"/>
            <a:ext cx="23389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From Oracle’s SOA Documentation</a:t>
            </a:r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What Questions Will a Wizard (that Builds a File Adapter) Ask?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95-843 Service Oriented Architecture</a:t>
            </a: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35837" y="2084268"/>
            <a:ext cx="7994496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is this service’s name?</a:t>
            </a:r>
          </a:p>
          <a:p>
            <a:r>
              <a:rPr lang="en-US" dirty="0" smtClean="0"/>
              <a:t>Is it a read or write service?</a:t>
            </a:r>
          </a:p>
          <a:p>
            <a:r>
              <a:rPr lang="en-US" dirty="0" smtClean="0"/>
              <a:t>Where will the file be found?</a:t>
            </a:r>
          </a:p>
          <a:p>
            <a:r>
              <a:rPr lang="en-US" dirty="0" smtClean="0"/>
              <a:t>What file name patterns will be used? </a:t>
            </a:r>
          </a:p>
          <a:p>
            <a:r>
              <a:rPr lang="en-US" dirty="0" smtClean="0"/>
              <a:t>Do we poll for the file. How often?</a:t>
            </a:r>
          </a:p>
          <a:p>
            <a:r>
              <a:rPr lang="en-US" dirty="0" smtClean="0"/>
              <a:t>Do we respond to a trigger file? What’s its name?</a:t>
            </a:r>
          </a:p>
          <a:p>
            <a:r>
              <a:rPr lang="en-US" dirty="0" smtClean="0"/>
              <a:t>Do we throttle the input?</a:t>
            </a:r>
          </a:p>
          <a:p>
            <a:r>
              <a:rPr lang="en-US" dirty="0" smtClean="0"/>
              <a:t>What is the format of the file? What are the names and types of records and fields?</a:t>
            </a:r>
          </a:p>
          <a:p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191</Words>
  <Application>Microsoft Macintosh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95-843 Service Oriented Architecture</vt:lpstr>
      <vt:lpstr>Service Enablement</vt:lpstr>
      <vt:lpstr>A Few of Oracle’s J2CA Adapters</vt:lpstr>
      <vt:lpstr>At Run Time</vt:lpstr>
      <vt:lpstr>What Questions Will a Wizard (that Builds a File Adapter) Ask?</vt:lpstr>
    </vt:vector>
  </TitlesOfParts>
  <Company>Carnegie Mellon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Governance</dc:title>
  <dc:creator>Michael McCarthy</dc:creator>
  <cp:lastModifiedBy>Michael McCarthy</cp:lastModifiedBy>
  <cp:revision>21</cp:revision>
  <dcterms:created xsi:type="dcterms:W3CDTF">2011-11-08T00:07:00Z</dcterms:created>
  <dcterms:modified xsi:type="dcterms:W3CDTF">2011-11-08T01:04:01Z</dcterms:modified>
</cp:coreProperties>
</file>