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96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BDF89-B1F8-064E-A48B-E7694E6C36E8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A7E4E-A16A-E04C-896F-C44DF9452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7EF7B-8D6C-E849-8F44-7C2F786DFD3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B7D7B-9D85-C842-955B-896ABAD7D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7EA6-D6F9-774C-8274-D20EBC2E6170}" type="datetime1">
              <a:rPr lang="en-US" smtClean="0"/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84C3-A915-2045-B2F7-5359FE79D110}" type="datetime1">
              <a:rPr lang="en-US" smtClean="0"/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91BED-5C90-F742-A74C-04DC547BDC8C}" type="datetime1">
              <a:rPr lang="en-US" smtClean="0"/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1455-9964-4A4F-AC76-D1339A2A2438}" type="datetime1">
              <a:rPr lang="en-US" smtClean="0"/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C34-A9A1-504C-B442-9FDC3AD4A87B}" type="datetime1">
              <a:rPr lang="en-US" smtClean="0"/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838E-1024-7C40-B889-49CD2059B53A}" type="datetime1">
              <a:rPr lang="en-US" smtClean="0"/>
              <a:t>11/7/11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52E87-0960-6F45-A752-6522EF1963B3}" type="datetime1">
              <a:rPr lang="en-US" smtClean="0"/>
              <a:t>11/7/11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EE2B-763B-3E44-8817-14AFCB3AAAB5}" type="datetime1">
              <a:rPr lang="en-US" smtClean="0"/>
              <a:t>11/7/11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C4B8-128F-BD4C-8BF6-C7BA92FCC5F1}" type="datetime1">
              <a:rPr lang="en-US" smtClean="0"/>
              <a:t>11/7/11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2985-8AFC-464A-8DD8-341004BF5419}" type="datetime1">
              <a:rPr lang="en-US" smtClean="0"/>
              <a:t>11/7/11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E90B-8B5C-A145-9710-F2045C2120A0}" type="datetime1">
              <a:rPr lang="en-US" smtClean="0"/>
              <a:t>11/7/11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4B4B5-AF83-E64C-B7ED-632E1C8C6A4D}" type="datetime1">
              <a:rPr lang="en-US" smtClean="0"/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95-843 Service Oriented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5BD4E-C821-4F4D-99B0-EFE0AC36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95-843 Service Oriented Architecture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Service Enablement of Existing Systems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Service Enablement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Canonical Data Model pattern from EIP</a:t>
            </a:r>
          </a:p>
          <a:p>
            <a:r>
              <a:rPr lang="en-US" dirty="0" smtClean="0"/>
              <a:t>Channel Adapter pattern from EIP</a:t>
            </a:r>
          </a:p>
          <a:p>
            <a:r>
              <a:rPr lang="en-US" dirty="0" smtClean="0"/>
              <a:t>Overview of File and FTP </a:t>
            </a:r>
            <a:r>
              <a:rPr lang="en-US" dirty="0" smtClean="0"/>
              <a:t>adapters provided by Oracle SOA Suite 11 </a:t>
            </a:r>
            <a:r>
              <a:rPr lang="en-US" dirty="0" err="1" smtClean="0"/>
              <a:t>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Few of Oracle’s J2CA Adapters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1553667"/>
            <a:ext cx="5994400" cy="4597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49305" y="6361238"/>
            <a:ext cx="2176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From Oracle’s SOA </a:t>
            </a:r>
          </a:p>
          <a:p>
            <a:r>
              <a:rPr lang="en-US" sz="1200" dirty="0" smtClean="0"/>
              <a:t>Documentation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At Run Time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759" y="1619250"/>
            <a:ext cx="4800600" cy="1206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67759" y="3082858"/>
            <a:ext cx="495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Request-Response (Outbound Interaction) Service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548" y="3599874"/>
            <a:ext cx="4878811" cy="15498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62454" y="5406069"/>
            <a:ext cx="4740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 Notification (Inbound Interaction) Service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734" y="6352143"/>
            <a:ext cx="2338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From Oracle’s SOA Documentation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What Questions Will a Wizard (that Builds a File Adapter) Ask?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95-843 Service Oriented Architecture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5837" y="2084268"/>
            <a:ext cx="7994496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this service’s name?</a:t>
            </a:r>
          </a:p>
          <a:p>
            <a:r>
              <a:rPr lang="en-US" dirty="0" smtClean="0"/>
              <a:t>Is it a read or write service?</a:t>
            </a:r>
          </a:p>
          <a:p>
            <a:r>
              <a:rPr lang="en-US" dirty="0" smtClean="0"/>
              <a:t>Where will the file be found?</a:t>
            </a:r>
          </a:p>
          <a:p>
            <a:r>
              <a:rPr lang="en-US" dirty="0" smtClean="0"/>
              <a:t>What file name patterns will be used? </a:t>
            </a:r>
          </a:p>
          <a:p>
            <a:r>
              <a:rPr lang="en-US" dirty="0" smtClean="0"/>
              <a:t>Do we poll for the file. How often?</a:t>
            </a:r>
          </a:p>
          <a:p>
            <a:r>
              <a:rPr lang="en-US" dirty="0" smtClean="0"/>
              <a:t>Do we respond to a trigger file? What’s its name?</a:t>
            </a:r>
          </a:p>
          <a:p>
            <a:r>
              <a:rPr lang="en-US" dirty="0" smtClean="0"/>
              <a:t>Do we throttle the input?</a:t>
            </a:r>
          </a:p>
          <a:p>
            <a:r>
              <a:rPr lang="en-US" dirty="0" smtClean="0"/>
              <a:t>What is the format of the file? What are the names and types of records and fields?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191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95-843 Service Oriented Architecture</vt:lpstr>
      <vt:lpstr>Service Enablement</vt:lpstr>
      <vt:lpstr>A Few of Oracle’s J2CA Adapters</vt:lpstr>
      <vt:lpstr>At Run Time</vt:lpstr>
      <vt:lpstr>What Questions Will a Wizard (that Builds a File Adapter) Ask?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</dc:title>
  <dc:creator>Michael McCarthy</dc:creator>
  <cp:lastModifiedBy>Michael McCarthy</cp:lastModifiedBy>
  <cp:revision>21</cp:revision>
  <dcterms:created xsi:type="dcterms:W3CDTF">2011-11-08T00:07:00Z</dcterms:created>
  <dcterms:modified xsi:type="dcterms:W3CDTF">2011-11-08T01:04:01Z</dcterms:modified>
</cp:coreProperties>
</file>