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895B5-B6D2-9341-877A-51C3B1EDD15A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E65D88-3CEE-C24C-8EDC-CA52E00DA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74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A3574-1BE5-CF40-ADE3-D77C6EFC7D5E}" type="datetimeFigureOut">
              <a:rPr lang="en-US" smtClean="0"/>
              <a:t>2/25/16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FA676-FE15-0C48-82FB-296E76711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5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21CAB-23E2-5B40-97E9-9B839466F89B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6D8A-E95A-B94D-B2A4-B74FD9964A2A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3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0623-0F2E-214F-A8A6-281C9583AD64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3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84186-3676-D749-9269-872097668C29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1A88-5BE6-2C44-951C-3B63214A9C0A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E16D-20A4-1847-838A-A029FA5941E5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4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8115-D5A2-A040-8BB3-95EBFCDE2408}" type="datetime1">
              <a:rPr lang="en-US" smtClean="0"/>
              <a:t>2/25/16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06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CDCA-4588-354A-88C0-736AB28A3335}" type="datetime1">
              <a:rPr lang="en-US" smtClean="0"/>
              <a:t>2/25/16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0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8F357-FBEE-1C48-ABB4-8456C9FFAAC8}" type="datetime1">
              <a:rPr lang="en-US" smtClean="0"/>
              <a:t>2/25/16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A6A01-FF1B-3947-9A0A-2393C6A5D9FC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54D9-7A6D-D14C-8C19-F1D3A3857DB5}" type="datetime1">
              <a:rPr lang="en-US" smtClean="0"/>
              <a:t>2/25/16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1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68BDD-7FD3-CA45-AD75-DD64C383FCC2}" type="datetime1">
              <a:rPr lang="en-US" smtClean="0"/>
              <a:t>2/25/16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CAF6C-1FC3-4640-98A9-474380D306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3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JSON Linked Data (JSON-LD)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Notes from paper “On Using JSON-LD to Create Evolvable </a:t>
            </a:r>
            <a:r>
              <a:rPr lang="en-US" dirty="0" err="1" smtClean="0"/>
              <a:t>RESTful</a:t>
            </a:r>
            <a:r>
              <a:rPr lang="en-US" dirty="0" smtClean="0"/>
              <a:t> Services” by </a:t>
            </a:r>
            <a:r>
              <a:rPr lang="en-US" dirty="0" err="1" smtClean="0"/>
              <a:t>Lanthaler</a:t>
            </a:r>
            <a:r>
              <a:rPr lang="en-US" dirty="0" smtClean="0"/>
              <a:t> and </a:t>
            </a:r>
            <a:r>
              <a:rPr lang="en-US" dirty="0" err="1" smtClean="0"/>
              <a:t>Gutl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19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Support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W3C Recommendation 16 January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Supported by Google and Facebook</a:t>
            </a:r>
          </a:p>
          <a:p>
            <a:r>
              <a:rPr lang="en-US" dirty="0" smtClean="0"/>
              <a:t>Supported by Google for Product and Review Rich </a:t>
            </a:r>
            <a:r>
              <a:rPr lang="en-US" dirty="0" err="1" smtClean="0"/>
              <a:t>Snippits</a:t>
            </a:r>
            <a:r>
              <a:rPr lang="en-US" dirty="0" smtClean="0"/>
              <a:t> (may be included in an HTML script tag)</a:t>
            </a:r>
          </a:p>
          <a:p>
            <a:r>
              <a:rPr lang="en-US" dirty="0" smtClean="0"/>
              <a:t>Returned by queries on Google’s Knowledge graph. See: </a:t>
            </a:r>
          </a:p>
          <a:p>
            <a:r>
              <a:rPr lang="en-US" dirty="0"/>
              <a:t>https://</a:t>
            </a:r>
            <a:r>
              <a:rPr lang="en-US" dirty="0" err="1"/>
              <a:t>developers.google.com</a:t>
            </a:r>
            <a:r>
              <a:rPr lang="en-US" dirty="0"/>
              <a:t>/knowledge-graph/</a:t>
            </a:r>
            <a:endParaRPr lang="en-US" dirty="0" smtClean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developers.google.com</a:t>
            </a:r>
            <a:r>
              <a:rPr lang="en-US" dirty="0"/>
              <a:t>/knowledge-graph/reference/rest/v1/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Turtle Example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765809"/>
            <a:ext cx="63814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pl-PL" dirty="0"/>
              <a:t>1 @</a:t>
            </a:r>
            <a:r>
              <a:rPr lang="pl-PL" dirty="0" err="1"/>
              <a:t>prefix</a:t>
            </a:r>
            <a:r>
              <a:rPr lang="pl-PL" dirty="0"/>
              <a:t> </a:t>
            </a:r>
            <a:r>
              <a:rPr lang="pl-PL" dirty="0" err="1"/>
              <a:t>rdf</a:t>
            </a:r>
            <a:r>
              <a:rPr lang="pl-PL" dirty="0"/>
              <a:t>: &lt;http://www.w3.org/1999/02/22- </a:t>
            </a:r>
            <a:r>
              <a:rPr lang="pl-PL" dirty="0" err="1"/>
              <a:t>rdf-syntax-ns</a:t>
            </a:r>
            <a:r>
              <a:rPr lang="pl-PL" dirty="0"/>
              <a:t>#&gt; . </a:t>
            </a:r>
          </a:p>
          <a:p>
            <a:r>
              <a:rPr lang="pl-PL" dirty="0"/>
              <a:t>2 @</a:t>
            </a:r>
            <a:r>
              <a:rPr lang="pl-PL" dirty="0" err="1"/>
              <a:t>prefix</a:t>
            </a:r>
            <a:r>
              <a:rPr lang="pl-PL" dirty="0"/>
              <a:t> </a:t>
            </a:r>
            <a:r>
              <a:rPr lang="pl-PL" dirty="0" err="1"/>
              <a:t>foaf</a:t>
            </a:r>
            <a:r>
              <a:rPr lang="pl-PL" dirty="0"/>
              <a:t>: &lt;http://</a:t>
            </a:r>
            <a:r>
              <a:rPr lang="pl-PL" dirty="0" err="1"/>
              <a:t>xmlns.com</a:t>
            </a:r>
            <a:r>
              <a:rPr lang="pl-PL" dirty="0"/>
              <a:t>/</a:t>
            </a:r>
            <a:r>
              <a:rPr lang="pl-PL" dirty="0" err="1"/>
              <a:t>foaf</a:t>
            </a:r>
            <a:r>
              <a:rPr lang="pl-PL" dirty="0"/>
              <a:t>/0.1/&gt; . </a:t>
            </a:r>
          </a:p>
          <a:p>
            <a:r>
              <a:rPr lang="pl-PL" dirty="0"/>
              <a:t>3 </a:t>
            </a:r>
          </a:p>
          <a:p>
            <a:r>
              <a:rPr lang="pl-PL" dirty="0"/>
              <a:t>4 &lt;http://</a:t>
            </a:r>
            <a:r>
              <a:rPr lang="pl-PL" dirty="0" err="1"/>
              <a:t>me.markus-lanthaler.com</a:t>
            </a:r>
            <a:r>
              <a:rPr lang="pl-PL" dirty="0"/>
              <a:t>&gt; </a:t>
            </a:r>
          </a:p>
          <a:p>
            <a:r>
              <a:rPr lang="pl-PL" dirty="0"/>
              <a:t>5 </a:t>
            </a:r>
            <a:r>
              <a:rPr lang="pl-PL" dirty="0" err="1"/>
              <a:t>rdf:type</a:t>
            </a:r>
            <a:r>
              <a:rPr lang="pl-PL" dirty="0"/>
              <a:t> </a:t>
            </a:r>
            <a:r>
              <a:rPr lang="pl-PL" dirty="0" err="1"/>
              <a:t>foaf:Person</a:t>
            </a:r>
            <a:r>
              <a:rPr lang="pl-PL" dirty="0"/>
              <a:t> ; </a:t>
            </a:r>
          </a:p>
          <a:p>
            <a:r>
              <a:rPr lang="pl-PL" dirty="0"/>
              <a:t>6 </a:t>
            </a:r>
            <a:r>
              <a:rPr lang="pl-PL" dirty="0" err="1"/>
              <a:t>foaf:title</a:t>
            </a:r>
            <a:r>
              <a:rPr lang="pl-PL" dirty="0"/>
              <a:t> </a:t>
            </a:r>
          </a:p>
          <a:p>
            <a:r>
              <a:rPr lang="hu-HU" dirty="0"/>
              <a:t>7 "Dipl.Ing."@de , </a:t>
            </a:r>
          </a:p>
          <a:p>
            <a:r>
              <a:rPr lang="hu-HU" dirty="0"/>
              <a:t>8 "MSc"@en ; </a:t>
            </a:r>
          </a:p>
          <a:p>
            <a:r>
              <a:rPr lang="en-US" dirty="0"/>
              <a:t>9 </a:t>
            </a:r>
            <a:r>
              <a:rPr lang="en-US" dirty="0" err="1"/>
              <a:t>foaf:name</a:t>
            </a:r>
            <a:r>
              <a:rPr lang="en-US" dirty="0"/>
              <a:t> "Markus </a:t>
            </a:r>
            <a:r>
              <a:rPr lang="en-US" dirty="0" err="1"/>
              <a:t>Lanthaler</a:t>
            </a:r>
            <a:r>
              <a:rPr lang="en-US" dirty="0"/>
              <a:t>" ; </a:t>
            </a:r>
          </a:p>
          <a:p>
            <a:r>
              <a:rPr lang="en-US" dirty="0"/>
              <a:t>10 </a:t>
            </a:r>
            <a:r>
              <a:rPr lang="en-US" dirty="0" err="1"/>
              <a:t>foaf:workplaceHomepage</a:t>
            </a:r>
            <a:r>
              <a:rPr lang="en-US" dirty="0"/>
              <a:t> </a:t>
            </a:r>
          </a:p>
          <a:p>
            <a:r>
              <a:rPr lang="it-IT" dirty="0"/>
              <a:t>11 &lt;http://</a:t>
            </a:r>
            <a:r>
              <a:rPr lang="it-IT" dirty="0" err="1"/>
              <a:t>www.tugraz.at</a:t>
            </a:r>
            <a:r>
              <a:rPr lang="it-IT" dirty="0"/>
              <a:t>/&gt; . </a:t>
            </a:r>
          </a:p>
          <a:p>
            <a:endParaRPr lang="it-IT" dirty="0"/>
          </a:p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5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JSON-LD Expanded form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060111"/>
            <a:ext cx="790656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1 [ { </a:t>
            </a:r>
          </a:p>
          <a:p>
            <a:r>
              <a:rPr lang="en-US" dirty="0"/>
              <a:t>2 "@id": "http://</a:t>
            </a:r>
            <a:r>
              <a:rPr lang="en-US" dirty="0" err="1"/>
              <a:t>me.markus-lanthaler.com</a:t>
            </a:r>
            <a:r>
              <a:rPr lang="en-US" dirty="0"/>
              <a:t>", </a:t>
            </a:r>
          </a:p>
          <a:p>
            <a:r>
              <a:rPr lang="en-US" dirty="0"/>
              <a:t>3 "@</a:t>
            </a:r>
            <a:r>
              <a:rPr lang="en-US" dirty="0" err="1"/>
              <a:t>type":"http</a:t>
            </a:r>
            <a:r>
              <a:rPr lang="en-US" dirty="0"/>
              <a:t>://</a:t>
            </a:r>
            <a:r>
              <a:rPr lang="en-US" dirty="0" err="1"/>
              <a:t>xmlns.com</a:t>
            </a:r>
            <a:r>
              <a:rPr lang="en-US" dirty="0"/>
              <a:t>/</a:t>
            </a:r>
            <a:r>
              <a:rPr lang="en-US" dirty="0" err="1"/>
              <a:t>foaf</a:t>
            </a:r>
            <a:r>
              <a:rPr lang="en-US" dirty="0"/>
              <a:t>/0.1/Person", </a:t>
            </a:r>
          </a:p>
          <a:p>
            <a:r>
              <a:rPr lang="en-US" dirty="0"/>
              <a:t>4 "http://</a:t>
            </a:r>
            <a:r>
              <a:rPr lang="en-US" dirty="0" err="1"/>
              <a:t>xmlns.com</a:t>
            </a:r>
            <a:r>
              <a:rPr lang="en-US" dirty="0"/>
              <a:t>/</a:t>
            </a:r>
            <a:r>
              <a:rPr lang="en-US" dirty="0" err="1"/>
              <a:t>foaf</a:t>
            </a:r>
            <a:r>
              <a:rPr lang="en-US" dirty="0"/>
              <a:t>/0.1/title": [ </a:t>
            </a:r>
          </a:p>
          <a:p>
            <a:r>
              <a:rPr lang="en-US" dirty="0"/>
              <a:t>5 {"@value":"</a:t>
            </a:r>
            <a:r>
              <a:rPr lang="en-US" dirty="0" err="1"/>
              <a:t>Dipl.Ing</a:t>
            </a:r>
            <a:r>
              <a:rPr lang="en-US" dirty="0"/>
              <a:t>.", "@</a:t>
            </a:r>
            <a:r>
              <a:rPr lang="en-US" dirty="0" err="1"/>
              <a:t>language":"de</a:t>
            </a:r>
            <a:r>
              <a:rPr lang="en-US" dirty="0"/>
              <a:t>"}, </a:t>
            </a:r>
          </a:p>
          <a:p>
            <a:r>
              <a:rPr lang="en-US" dirty="0"/>
              <a:t>6 {"@</a:t>
            </a:r>
            <a:r>
              <a:rPr lang="en-US" dirty="0" err="1"/>
              <a:t>value":"MSc</a:t>
            </a:r>
            <a:r>
              <a:rPr lang="en-US" dirty="0"/>
              <a:t>", "@language": "en"} </a:t>
            </a:r>
          </a:p>
          <a:p>
            <a:r>
              <a:rPr lang="en-US" dirty="0"/>
              <a:t>7 ], </a:t>
            </a:r>
          </a:p>
          <a:p>
            <a:r>
              <a:rPr lang="en-US" dirty="0"/>
              <a:t>8 "http://</a:t>
            </a:r>
            <a:r>
              <a:rPr lang="en-US" dirty="0" err="1"/>
              <a:t>xmlns.com</a:t>
            </a:r>
            <a:r>
              <a:rPr lang="en-US" dirty="0"/>
              <a:t>/</a:t>
            </a:r>
            <a:r>
              <a:rPr lang="en-US" dirty="0" err="1"/>
              <a:t>foaf</a:t>
            </a:r>
            <a:r>
              <a:rPr lang="en-US" dirty="0"/>
              <a:t>/0.1/name": </a:t>
            </a:r>
          </a:p>
          <a:p>
            <a:r>
              <a:rPr lang="en-US" dirty="0"/>
              <a:t>9 [ "Markus </a:t>
            </a:r>
            <a:r>
              <a:rPr lang="en-US" dirty="0" err="1"/>
              <a:t>Lanthaler</a:t>
            </a:r>
            <a:r>
              <a:rPr lang="en-US" dirty="0"/>
              <a:t>" ], </a:t>
            </a:r>
          </a:p>
          <a:p>
            <a:r>
              <a:rPr lang="en-US" dirty="0"/>
              <a:t>10 "http://</a:t>
            </a:r>
            <a:r>
              <a:rPr lang="en-US" dirty="0" err="1"/>
              <a:t>xmlns.com</a:t>
            </a:r>
            <a:r>
              <a:rPr lang="en-US" dirty="0"/>
              <a:t>/</a:t>
            </a:r>
            <a:r>
              <a:rPr lang="en-US" dirty="0" err="1"/>
              <a:t>foaf</a:t>
            </a:r>
            <a:r>
              <a:rPr lang="en-US" dirty="0"/>
              <a:t>/0.1/ ↵ </a:t>
            </a:r>
            <a:r>
              <a:rPr lang="en-US" dirty="0" err="1"/>
              <a:t>workplaceHomepage</a:t>
            </a:r>
            <a:r>
              <a:rPr lang="en-US" dirty="0"/>
              <a:t>": </a:t>
            </a:r>
          </a:p>
          <a:p>
            <a:r>
              <a:rPr lang="it-IT" dirty="0"/>
              <a:t>11 [ { "@id": "http://</a:t>
            </a:r>
            <a:r>
              <a:rPr lang="it-IT" dirty="0" err="1"/>
              <a:t>www.tugraz.at</a:t>
            </a:r>
            <a:r>
              <a:rPr lang="it-IT" dirty="0"/>
              <a:t>/" } ] </a:t>
            </a:r>
          </a:p>
          <a:p>
            <a:r>
              <a:rPr lang="it-IT" dirty="0"/>
              <a:t>12 } ] </a:t>
            </a:r>
          </a:p>
          <a:p>
            <a:endParaRPr lang="it-IT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73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JSON-LD Compact Form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014910"/>
            <a:ext cx="5101126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1 { </a:t>
            </a:r>
          </a:p>
          <a:p>
            <a:r>
              <a:rPr lang="en-US" dirty="0" smtClean="0"/>
              <a:t>2      </a:t>
            </a:r>
            <a:r>
              <a:rPr lang="en-US" dirty="0"/>
              <a:t>"@context": { </a:t>
            </a:r>
          </a:p>
          <a:p>
            <a:r>
              <a:rPr lang="ro-RO" dirty="0"/>
              <a:t>3 </a:t>
            </a:r>
            <a:r>
              <a:rPr lang="ro-RO" dirty="0" smtClean="0"/>
              <a:t>         "</a:t>
            </a:r>
            <a:r>
              <a:rPr lang="ro-RO" dirty="0"/>
              <a:t>foaf": "http://xmlns.com/foaf/0.1/", </a:t>
            </a:r>
          </a:p>
          <a:p>
            <a:r>
              <a:rPr lang="ro-RO" dirty="0"/>
              <a:t>4 </a:t>
            </a:r>
            <a:r>
              <a:rPr lang="ro-RO" dirty="0" smtClean="0"/>
              <a:t>         "</a:t>
            </a:r>
            <a:r>
              <a:rPr lang="ro-RO" dirty="0"/>
              <a:t>title": "foaf:title", </a:t>
            </a:r>
          </a:p>
          <a:p>
            <a:r>
              <a:rPr lang="ro-RO" dirty="0"/>
              <a:t>5 </a:t>
            </a:r>
            <a:r>
              <a:rPr lang="ro-RO" dirty="0" smtClean="0"/>
              <a:t>         "</a:t>
            </a:r>
            <a:r>
              <a:rPr lang="ro-RO" dirty="0"/>
              <a:t>name": "foaf:name", </a:t>
            </a:r>
          </a:p>
          <a:p>
            <a:r>
              <a:rPr lang="da-DK" dirty="0"/>
              <a:t>6 </a:t>
            </a:r>
            <a:r>
              <a:rPr lang="da-DK" dirty="0" smtClean="0"/>
              <a:t>        "</a:t>
            </a:r>
            <a:r>
              <a:rPr lang="da-DK" dirty="0" err="1"/>
              <a:t>homepage</a:t>
            </a:r>
            <a:r>
              <a:rPr lang="da-DK" dirty="0"/>
              <a:t>": { </a:t>
            </a:r>
          </a:p>
          <a:p>
            <a:r>
              <a:rPr lang="da-DK" dirty="0"/>
              <a:t>7 </a:t>
            </a:r>
            <a:r>
              <a:rPr lang="da-DK" dirty="0" smtClean="0"/>
              <a:t>             "</a:t>
            </a:r>
            <a:r>
              <a:rPr lang="da-DK" dirty="0"/>
              <a:t>@id": "</a:t>
            </a:r>
            <a:r>
              <a:rPr lang="da-DK" dirty="0" err="1"/>
              <a:t>foaf:workplaceHomepage</a:t>
            </a:r>
            <a:r>
              <a:rPr lang="da-DK" dirty="0"/>
              <a:t>", </a:t>
            </a:r>
          </a:p>
          <a:p>
            <a:r>
              <a:rPr lang="da-DK" dirty="0"/>
              <a:t>8 </a:t>
            </a:r>
            <a:r>
              <a:rPr lang="da-DK" dirty="0" smtClean="0"/>
              <a:t>             "</a:t>
            </a:r>
            <a:r>
              <a:rPr lang="da-DK" dirty="0"/>
              <a:t>@type": "@id" </a:t>
            </a:r>
          </a:p>
          <a:p>
            <a:r>
              <a:rPr lang="da-DK" dirty="0"/>
              <a:t>9 </a:t>
            </a:r>
            <a:r>
              <a:rPr lang="da-DK" dirty="0" smtClean="0"/>
              <a:t>          } </a:t>
            </a:r>
            <a:endParaRPr lang="da-DK" dirty="0"/>
          </a:p>
          <a:p>
            <a:r>
              <a:rPr lang="da-DK" dirty="0"/>
              <a:t>10 </a:t>
            </a:r>
            <a:r>
              <a:rPr lang="da-DK" dirty="0" smtClean="0"/>
              <a:t>     }</a:t>
            </a:r>
            <a:r>
              <a:rPr lang="da-DK" dirty="0"/>
              <a:t>, </a:t>
            </a:r>
          </a:p>
          <a:p>
            <a:r>
              <a:rPr lang="da-DK" dirty="0"/>
              <a:t>11 </a:t>
            </a:r>
            <a:r>
              <a:rPr lang="da-DK" dirty="0" smtClean="0"/>
              <a:t>     "</a:t>
            </a:r>
            <a:r>
              <a:rPr lang="da-DK" dirty="0"/>
              <a:t>@id": "http://</a:t>
            </a:r>
            <a:r>
              <a:rPr lang="da-DK" dirty="0" err="1"/>
              <a:t>me.markus-lanthaler.com</a:t>
            </a:r>
            <a:r>
              <a:rPr lang="da-DK" dirty="0"/>
              <a:t>", </a:t>
            </a:r>
          </a:p>
          <a:p>
            <a:r>
              <a:rPr lang="ro-RO" dirty="0"/>
              <a:t>12 </a:t>
            </a:r>
            <a:r>
              <a:rPr lang="ro-RO" dirty="0" smtClean="0"/>
              <a:t>     "</a:t>
            </a:r>
            <a:r>
              <a:rPr lang="ro-RO" dirty="0"/>
              <a:t>@type": "foaf:Person", </a:t>
            </a:r>
          </a:p>
          <a:p>
            <a:r>
              <a:rPr lang="ro-RO" dirty="0"/>
              <a:t>13 </a:t>
            </a:r>
            <a:r>
              <a:rPr lang="ro-RO" dirty="0" smtClean="0"/>
              <a:t>     "</a:t>
            </a:r>
            <a:r>
              <a:rPr lang="ro-RO" dirty="0"/>
              <a:t>title": [ </a:t>
            </a:r>
          </a:p>
          <a:p>
            <a:r>
              <a:rPr lang="en-US" dirty="0"/>
              <a:t>14 </a:t>
            </a:r>
            <a:r>
              <a:rPr lang="en-US" dirty="0" smtClean="0"/>
              <a:t>             {</a:t>
            </a:r>
            <a:r>
              <a:rPr lang="en-US" dirty="0"/>
              <a:t>"@value":"</a:t>
            </a:r>
            <a:r>
              <a:rPr lang="en-US" dirty="0" err="1"/>
              <a:t>Dipl.Ing</a:t>
            </a:r>
            <a:r>
              <a:rPr lang="en-US" dirty="0"/>
              <a:t>.", "@</a:t>
            </a:r>
            <a:r>
              <a:rPr lang="en-US" dirty="0" err="1"/>
              <a:t>language":"de</a:t>
            </a:r>
            <a:r>
              <a:rPr lang="en-US" dirty="0"/>
              <a:t>"}, </a:t>
            </a:r>
          </a:p>
          <a:p>
            <a:r>
              <a:rPr lang="en-US" dirty="0"/>
              <a:t>15 </a:t>
            </a:r>
            <a:r>
              <a:rPr lang="en-US" dirty="0" smtClean="0"/>
              <a:t>             {</a:t>
            </a:r>
            <a:r>
              <a:rPr lang="en-US" dirty="0"/>
              <a:t>"@</a:t>
            </a:r>
            <a:r>
              <a:rPr lang="en-US" dirty="0" err="1"/>
              <a:t>value":"MSc</a:t>
            </a:r>
            <a:r>
              <a:rPr lang="en-US" dirty="0"/>
              <a:t>", "@language": "en"} </a:t>
            </a:r>
          </a:p>
          <a:p>
            <a:r>
              <a:rPr lang="en-US" dirty="0"/>
              <a:t>16 </a:t>
            </a:r>
            <a:r>
              <a:rPr lang="en-US" dirty="0" smtClean="0"/>
              <a:t>      ]</a:t>
            </a:r>
            <a:r>
              <a:rPr lang="en-US" dirty="0"/>
              <a:t>, </a:t>
            </a:r>
          </a:p>
          <a:p>
            <a:r>
              <a:rPr lang="en-US" dirty="0"/>
              <a:t>17 </a:t>
            </a:r>
            <a:r>
              <a:rPr lang="en-US" dirty="0" smtClean="0"/>
              <a:t>      "</a:t>
            </a:r>
            <a:r>
              <a:rPr lang="en-US" dirty="0"/>
              <a:t>name": "Markus </a:t>
            </a:r>
            <a:r>
              <a:rPr lang="en-US" dirty="0" err="1"/>
              <a:t>Lanthaler</a:t>
            </a:r>
            <a:r>
              <a:rPr lang="en-US" dirty="0"/>
              <a:t>", </a:t>
            </a:r>
          </a:p>
          <a:p>
            <a:r>
              <a:rPr lang="en-US" dirty="0"/>
              <a:t>18 </a:t>
            </a:r>
            <a:r>
              <a:rPr lang="en-US" dirty="0" smtClean="0"/>
              <a:t>      "</a:t>
            </a:r>
            <a:r>
              <a:rPr lang="en-US" dirty="0"/>
              <a:t>homepage": "http://</a:t>
            </a:r>
            <a:r>
              <a:rPr lang="en-US" dirty="0" err="1"/>
              <a:t>www.tugraz.at</a:t>
            </a:r>
            <a:r>
              <a:rPr lang="en-US" dirty="0"/>
              <a:t>/" </a:t>
            </a:r>
          </a:p>
          <a:p>
            <a:r>
              <a:rPr lang="en-US" dirty="0"/>
              <a:t>19 }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95-733 Internet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CAF6C-1FC3-4640-98A9-474380D306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570</Words>
  <Application>Microsoft Macintosh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JSON Linked Data (JSON-LD)</vt:lpstr>
      <vt:lpstr>Support</vt:lpstr>
      <vt:lpstr>Turtle Example</vt:lpstr>
      <vt:lpstr>JSON-LD Expanded form</vt:lpstr>
      <vt:lpstr>JSON-LD Compact Form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JSON-LD</dc:title>
  <dc:creator>Michael McCarthy</dc:creator>
  <cp:lastModifiedBy>Michael McCarthy</cp:lastModifiedBy>
  <cp:revision>4</cp:revision>
  <dcterms:created xsi:type="dcterms:W3CDTF">2016-02-25T16:28:14Z</dcterms:created>
  <dcterms:modified xsi:type="dcterms:W3CDTF">2016-02-25T17:23:46Z</dcterms:modified>
</cp:coreProperties>
</file>