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17"/>
    <p:restoredTop sz="92971"/>
  </p:normalViewPr>
  <p:slideViewPr>
    <p:cSldViewPr snapToGrid="0" snapToObjects="1">
      <p:cViewPr>
        <p:scale>
          <a:sx n="178" d="100"/>
          <a:sy n="178" d="100"/>
        </p:scale>
        <p:origin x="136" y="-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5C68E-DF10-E141-9810-89B31CE0093E}" type="datetimeFigureOut">
              <a:rPr lang="en-US" smtClean="0"/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18604-B33B-7E46-A573-406162FE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5C68E-DF10-E141-9810-89B31CE0093E}" type="datetimeFigureOut">
              <a:rPr lang="en-US" smtClean="0"/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18604-B33B-7E46-A573-406162FE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83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5C68E-DF10-E141-9810-89B31CE0093E}" type="datetimeFigureOut">
              <a:rPr lang="en-US" smtClean="0"/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18604-B33B-7E46-A573-406162FE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8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5C68E-DF10-E141-9810-89B31CE0093E}" type="datetimeFigureOut">
              <a:rPr lang="en-US" smtClean="0"/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18604-B33B-7E46-A573-406162FE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8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5C68E-DF10-E141-9810-89B31CE0093E}" type="datetimeFigureOut">
              <a:rPr lang="en-US" smtClean="0"/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18604-B33B-7E46-A573-406162FE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0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5C68E-DF10-E141-9810-89B31CE0093E}" type="datetimeFigureOut">
              <a:rPr lang="en-US" smtClean="0"/>
              <a:t>6/13/16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18604-B33B-7E46-A573-406162FE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5C68E-DF10-E141-9810-89B31CE0093E}" type="datetimeFigureOut">
              <a:rPr lang="en-US" smtClean="0"/>
              <a:t>6/13/16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18604-B33B-7E46-A573-406162FE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27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5C68E-DF10-E141-9810-89B31CE0093E}" type="datetimeFigureOut">
              <a:rPr lang="en-US" smtClean="0"/>
              <a:t>6/13/16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18604-B33B-7E46-A573-406162FE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37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5C68E-DF10-E141-9810-89B31CE0093E}" type="datetimeFigureOut">
              <a:rPr lang="en-US" smtClean="0"/>
              <a:t>6/13/16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18604-B33B-7E46-A573-406162FE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47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5C68E-DF10-E141-9810-89B31CE0093E}" type="datetimeFigureOut">
              <a:rPr lang="en-US" smtClean="0"/>
              <a:t>6/13/16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18604-B33B-7E46-A573-406162FE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1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5C68E-DF10-E141-9810-89B31CE0093E}" type="datetimeFigureOut">
              <a:rPr lang="en-US" smtClean="0"/>
              <a:t>6/13/16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18604-B33B-7E46-A573-406162FE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5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5C68E-DF10-E141-9810-89B31CE0093E}" type="datetimeFigureOut">
              <a:rPr lang="en-US" smtClean="0"/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18604-B33B-7E46-A573-406162FE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evelopers.google.com/knowledge-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JSON-LD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JavaScript Object Notation for Linked Data and </a:t>
            </a:r>
            <a:r>
              <a:rPr lang="en-US" dirty="0" err="1" smtClean="0"/>
              <a:t>IoT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62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JSON-LD Support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W3C Recommendation 16 January 2014</a:t>
            </a:r>
          </a:p>
          <a:p>
            <a:r>
              <a:rPr lang="en-US" dirty="0" smtClean="0"/>
              <a:t>Supported by Google and Facebook</a:t>
            </a:r>
          </a:p>
          <a:p>
            <a:r>
              <a:rPr lang="en-US" dirty="0" smtClean="0"/>
              <a:t>Supported by Google for Product and Review Rich </a:t>
            </a:r>
            <a:r>
              <a:rPr lang="en-US" dirty="0" err="1" smtClean="0"/>
              <a:t>Snippits</a:t>
            </a:r>
            <a:r>
              <a:rPr lang="en-US" dirty="0" smtClean="0"/>
              <a:t> (may be included in an HTML script tag)</a:t>
            </a:r>
          </a:p>
          <a:p>
            <a:r>
              <a:rPr lang="en-US" dirty="0" smtClean="0"/>
              <a:t>Returned by queries on Google’s Knowledge graph. See: </a:t>
            </a:r>
          </a:p>
          <a:p>
            <a:pPr marL="0" indent="0">
              <a:buNone/>
            </a:pPr>
            <a:r>
              <a:rPr lang="en-US" dirty="0" smtClean="0"/>
              <a:t>     https://</a:t>
            </a:r>
            <a:r>
              <a:rPr lang="en-US" dirty="0" err="1" smtClean="0"/>
              <a:t>developers.google.com</a:t>
            </a:r>
            <a:r>
              <a:rPr lang="en-US" dirty="0" smtClean="0"/>
              <a:t>/knowledge-graph/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smtClean="0">
                <a:hlinkClick r:id="rId2"/>
              </a:rPr>
              <a:t>https://developers.google.com/knowledge-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graph/reference/rest/v1/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95-733 Internet Technologies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8DCAF6C-1FC3-4640-98A9-474380D306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1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JSON with only implied 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  "</a:t>
            </a:r>
            <a:r>
              <a:rPr lang="en-US" dirty="0" err="1" smtClean="0"/>
              <a:t>first_name</a:t>
            </a:r>
            <a:r>
              <a:rPr lang="en-US" dirty="0" smtClean="0"/>
              <a:t>": "Benjamin",</a:t>
            </a:r>
          </a:p>
          <a:p>
            <a:pPr marL="0" indent="0">
              <a:buNone/>
            </a:pPr>
            <a:r>
              <a:rPr lang="en-US" dirty="0" smtClean="0"/>
              <a:t>  "</a:t>
            </a:r>
            <a:r>
              <a:rPr lang="en-US" dirty="0" err="1" smtClean="0"/>
              <a:t>last_name</a:t>
            </a:r>
            <a:r>
              <a:rPr lang="en-US" dirty="0" smtClean="0"/>
              <a:t>": "Young",</a:t>
            </a:r>
          </a:p>
          <a:p>
            <a:pPr marL="0" indent="0">
              <a:buNone/>
            </a:pPr>
            <a:r>
              <a:rPr lang="en-US" dirty="0" smtClean="0"/>
              <a:t>  "alias": "</a:t>
            </a:r>
            <a:r>
              <a:rPr lang="en-US" dirty="0" err="1" smtClean="0"/>
              <a:t>BigBlueHat</a:t>
            </a:r>
            <a:r>
              <a:rPr lang="en-US" dirty="0" smtClean="0"/>
              <a:t>",</a:t>
            </a:r>
          </a:p>
          <a:p>
            <a:pPr marL="0" indent="0">
              <a:buNone/>
            </a:pPr>
            <a:r>
              <a:rPr lang="en-US" dirty="0" smtClean="0"/>
              <a:t>  "email": "</a:t>
            </a:r>
            <a:r>
              <a:rPr lang="en-US" dirty="0" err="1" smtClean="0"/>
              <a:t>byoung@bigbluehat.com</a:t>
            </a:r>
            <a:r>
              <a:rPr lang="en-US" dirty="0" smtClean="0"/>
              <a:t>"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6176963"/>
            <a:ext cx="628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blog.codeship.com</a:t>
            </a:r>
            <a:r>
              <a:rPr lang="en-US" dirty="0" smtClean="0"/>
              <a:t>/</a:t>
            </a:r>
            <a:r>
              <a:rPr lang="en-US" dirty="0" err="1" smtClean="0"/>
              <a:t>json</a:t>
            </a:r>
            <a:r>
              <a:rPr lang="en-US" dirty="0" smtClean="0"/>
              <a:t>-</a:t>
            </a:r>
            <a:r>
              <a:rPr lang="en-US" dirty="0" err="1" smtClean="0"/>
              <a:t>ld</a:t>
            </a:r>
            <a:r>
              <a:rPr lang="en-US" dirty="0" smtClean="0"/>
              <a:t>-building-meaningful-data-</a:t>
            </a:r>
            <a:r>
              <a:rPr lang="en-US" dirty="0" err="1" smtClean="0"/>
              <a:t>apis</a:t>
            </a:r>
            <a:r>
              <a:rPr lang="en-US" dirty="0" smtClean="0"/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65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specific 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  "@context": "http://</a:t>
            </a:r>
            <a:r>
              <a:rPr lang="en-US" dirty="0" err="1" smtClean="0"/>
              <a:t>schema.org</a:t>
            </a:r>
            <a:r>
              <a:rPr lang="en-US" dirty="0" smtClean="0"/>
              <a:t>/",</a:t>
            </a:r>
          </a:p>
          <a:p>
            <a:pPr marL="0" indent="0">
              <a:buNone/>
            </a:pPr>
            <a:r>
              <a:rPr lang="en-US" dirty="0" smtClean="0"/>
              <a:t>  "</a:t>
            </a:r>
            <a:r>
              <a:rPr lang="en-US" dirty="0" err="1" smtClean="0"/>
              <a:t>givenName</a:t>
            </a:r>
            <a:r>
              <a:rPr lang="en-US" dirty="0" smtClean="0"/>
              <a:t>": "Benjamin",</a:t>
            </a:r>
          </a:p>
          <a:p>
            <a:pPr marL="0" indent="0">
              <a:buNone/>
            </a:pPr>
            <a:r>
              <a:rPr lang="en-US" dirty="0" smtClean="0"/>
              <a:t>  "</a:t>
            </a:r>
            <a:r>
              <a:rPr lang="en-US" dirty="0" err="1" smtClean="0"/>
              <a:t>familyName</a:t>
            </a:r>
            <a:r>
              <a:rPr lang="en-US" dirty="0" smtClean="0"/>
              <a:t>": "Young",</a:t>
            </a:r>
          </a:p>
          <a:p>
            <a:pPr marL="0" indent="0">
              <a:buNone/>
            </a:pPr>
            <a:r>
              <a:rPr lang="en-US" dirty="0" smtClean="0"/>
              <a:t>  "</a:t>
            </a:r>
            <a:r>
              <a:rPr lang="en-US" dirty="0" err="1" smtClean="0"/>
              <a:t>alternateName</a:t>
            </a:r>
            <a:r>
              <a:rPr lang="en-US" dirty="0" smtClean="0"/>
              <a:t>": "</a:t>
            </a:r>
            <a:r>
              <a:rPr lang="en-US" dirty="0" err="1" smtClean="0"/>
              <a:t>BigBlueHat</a:t>
            </a:r>
            <a:r>
              <a:rPr lang="en-US" dirty="0" smtClean="0"/>
              <a:t>",</a:t>
            </a:r>
          </a:p>
          <a:p>
            <a:pPr marL="0" indent="0">
              <a:buNone/>
            </a:pPr>
            <a:r>
              <a:rPr lang="en-US" dirty="0" smtClean="0"/>
              <a:t>  "email": "</a:t>
            </a:r>
            <a:r>
              <a:rPr lang="en-US" dirty="0" err="1" smtClean="0"/>
              <a:t>byoung@bigbluehat.com</a:t>
            </a:r>
            <a:r>
              <a:rPr lang="en-US" dirty="0" smtClean="0"/>
              <a:t>"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Visit http://</a:t>
            </a:r>
            <a:r>
              <a:rPr lang="en-US" dirty="0" err="1" smtClean="0"/>
              <a:t>schema.org</a:t>
            </a:r>
            <a:r>
              <a:rPr lang="en-US" dirty="0" smtClean="0"/>
              <a:t>/</a:t>
            </a:r>
            <a:r>
              <a:rPr lang="en-US" dirty="0" err="1" smtClean="0"/>
              <a:t>familyName</a:t>
            </a:r>
            <a:r>
              <a:rPr lang="en-US" dirty="0" smtClean="0"/>
              <a:t> if unsure about the definition.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6176963"/>
            <a:ext cx="628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blog.codeship.com</a:t>
            </a:r>
            <a:r>
              <a:rPr lang="en-US" dirty="0" smtClean="0"/>
              <a:t>/</a:t>
            </a:r>
            <a:r>
              <a:rPr lang="en-US" dirty="0" err="1" smtClean="0"/>
              <a:t>json</a:t>
            </a:r>
            <a:r>
              <a:rPr lang="en-US" dirty="0" smtClean="0"/>
              <a:t>-</a:t>
            </a:r>
            <a:r>
              <a:rPr lang="en-US" dirty="0" err="1" smtClean="0"/>
              <a:t>ld</a:t>
            </a:r>
            <a:r>
              <a:rPr lang="en-US" dirty="0" smtClean="0"/>
              <a:t>-building-meaningful-data-</a:t>
            </a:r>
            <a:r>
              <a:rPr lang="en-US" dirty="0" err="1" smtClean="0"/>
              <a:t>apis</a:t>
            </a:r>
            <a:r>
              <a:rPr lang="en-US" dirty="0" smtClean="0"/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84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idiosyncratic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  "@context": {</a:t>
            </a:r>
          </a:p>
          <a:p>
            <a:pPr marL="0" indent="0">
              <a:buNone/>
            </a:pPr>
            <a:r>
              <a:rPr lang="en-US" dirty="0" smtClean="0"/>
              <a:t>    "@vocab": "http://</a:t>
            </a:r>
            <a:r>
              <a:rPr lang="en-US" dirty="0" err="1" smtClean="0"/>
              <a:t>schema.org</a:t>
            </a:r>
            <a:r>
              <a:rPr lang="en-US" dirty="0" smtClean="0"/>
              <a:t>/",</a:t>
            </a:r>
          </a:p>
          <a:p>
            <a:pPr marL="0" indent="0">
              <a:buNone/>
            </a:pPr>
            <a:r>
              <a:rPr lang="en-US" dirty="0" smtClean="0"/>
              <a:t>    "</a:t>
            </a:r>
            <a:r>
              <a:rPr lang="en-US" dirty="0" err="1" smtClean="0"/>
              <a:t>first_name</a:t>
            </a:r>
            <a:r>
              <a:rPr lang="en-US" dirty="0" smtClean="0"/>
              <a:t>": "</a:t>
            </a:r>
            <a:r>
              <a:rPr lang="en-US" dirty="0" err="1" smtClean="0"/>
              <a:t>givenName</a:t>
            </a:r>
            <a:r>
              <a:rPr lang="en-US" dirty="0" smtClean="0"/>
              <a:t>",</a:t>
            </a:r>
          </a:p>
          <a:p>
            <a:pPr marL="0" indent="0">
              <a:buNone/>
            </a:pPr>
            <a:r>
              <a:rPr lang="en-US" dirty="0" smtClean="0"/>
              <a:t>    "</a:t>
            </a:r>
            <a:r>
              <a:rPr lang="en-US" dirty="0" err="1" smtClean="0"/>
              <a:t>last_name</a:t>
            </a:r>
            <a:r>
              <a:rPr lang="en-US" dirty="0" smtClean="0"/>
              <a:t>": "</a:t>
            </a:r>
            <a:r>
              <a:rPr lang="en-US" dirty="0" err="1" smtClean="0"/>
              <a:t>familyName</a:t>
            </a:r>
            <a:r>
              <a:rPr lang="en-US" dirty="0" smtClean="0"/>
              <a:t>",</a:t>
            </a:r>
          </a:p>
          <a:p>
            <a:pPr marL="0" indent="0">
              <a:buNone/>
            </a:pPr>
            <a:r>
              <a:rPr lang="en-US" dirty="0" smtClean="0"/>
              <a:t>    "alias": "</a:t>
            </a:r>
            <a:r>
              <a:rPr lang="en-US" dirty="0" err="1" smtClean="0"/>
              <a:t>alternateName</a:t>
            </a:r>
            <a:r>
              <a:rPr lang="en-US" dirty="0" smtClean="0"/>
              <a:t>",</a:t>
            </a:r>
          </a:p>
          <a:p>
            <a:pPr marL="0" indent="0">
              <a:buNone/>
            </a:pPr>
            <a:r>
              <a:rPr lang="en-US" dirty="0" smtClean="0"/>
              <a:t>    "email": "email"</a:t>
            </a:r>
          </a:p>
          <a:p>
            <a:pPr marL="0" indent="0">
              <a:buNone/>
            </a:pPr>
            <a:r>
              <a:rPr lang="en-US" dirty="0" smtClean="0"/>
              <a:t>  },</a:t>
            </a:r>
          </a:p>
          <a:p>
            <a:pPr marL="0" indent="0">
              <a:buNone/>
            </a:pPr>
            <a:r>
              <a:rPr lang="en-US" dirty="0" smtClean="0"/>
              <a:t>  "</a:t>
            </a:r>
            <a:r>
              <a:rPr lang="en-US" dirty="0" err="1" smtClean="0"/>
              <a:t>first_name</a:t>
            </a:r>
            <a:r>
              <a:rPr lang="en-US" dirty="0" smtClean="0"/>
              <a:t>": "Benjamin",</a:t>
            </a:r>
          </a:p>
          <a:p>
            <a:pPr marL="0" indent="0">
              <a:buNone/>
            </a:pPr>
            <a:r>
              <a:rPr lang="en-US" dirty="0" smtClean="0"/>
              <a:t>  "</a:t>
            </a:r>
            <a:r>
              <a:rPr lang="en-US" dirty="0" err="1" smtClean="0"/>
              <a:t>last_name</a:t>
            </a:r>
            <a:r>
              <a:rPr lang="en-US" dirty="0" smtClean="0"/>
              <a:t>": "Young",</a:t>
            </a:r>
          </a:p>
          <a:p>
            <a:pPr marL="0" indent="0">
              <a:buNone/>
            </a:pPr>
            <a:r>
              <a:rPr lang="en-US" dirty="0" smtClean="0"/>
              <a:t>  "alias": "</a:t>
            </a:r>
            <a:r>
              <a:rPr lang="en-US" dirty="0" err="1" smtClean="0"/>
              <a:t>BigBlueHat</a:t>
            </a:r>
            <a:r>
              <a:rPr lang="en-US" dirty="0" smtClean="0"/>
              <a:t>",</a:t>
            </a:r>
          </a:p>
          <a:p>
            <a:pPr marL="0" indent="0">
              <a:buNone/>
            </a:pPr>
            <a:r>
              <a:rPr lang="en-US" dirty="0" smtClean="0"/>
              <a:t>  "email": "</a:t>
            </a:r>
            <a:r>
              <a:rPr lang="en-US" dirty="0" err="1" smtClean="0"/>
              <a:t>byoung@bigbluehat.com</a:t>
            </a:r>
            <a:r>
              <a:rPr lang="en-US" dirty="0" smtClean="0"/>
              <a:t>"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6176963"/>
            <a:ext cx="628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blog.codeship.com</a:t>
            </a:r>
            <a:r>
              <a:rPr lang="en-US" dirty="0" smtClean="0"/>
              <a:t>/</a:t>
            </a:r>
            <a:r>
              <a:rPr lang="en-US" dirty="0" err="1" smtClean="0"/>
              <a:t>json</a:t>
            </a:r>
            <a:r>
              <a:rPr lang="en-US" dirty="0" smtClean="0"/>
              <a:t>-</a:t>
            </a:r>
            <a:r>
              <a:rPr lang="en-US" dirty="0" err="1" smtClean="0"/>
              <a:t>ld</a:t>
            </a:r>
            <a:r>
              <a:rPr lang="en-US" dirty="0" smtClean="0"/>
              <a:t>-building-meaningful-data-</a:t>
            </a:r>
            <a:r>
              <a:rPr lang="en-US" dirty="0" err="1" smtClean="0"/>
              <a:t>apis</a:t>
            </a:r>
            <a:r>
              <a:rPr lang="en-US" dirty="0" smtClean="0"/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38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Both of the above mean: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1547018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[ { "http://</a:t>
            </a:r>
            <a:r>
              <a:rPr lang="en-US" sz="2000" dirty="0" err="1" smtClean="0"/>
              <a:t>schema.org</a:t>
            </a:r>
            <a:r>
              <a:rPr lang="en-US" sz="2000" dirty="0" smtClean="0"/>
              <a:t>/</a:t>
            </a:r>
            <a:r>
              <a:rPr lang="en-US" sz="2000" dirty="0" err="1" smtClean="0"/>
              <a:t>alternateName</a:t>
            </a:r>
            <a:r>
              <a:rPr lang="en-US" sz="2000" dirty="0" smtClean="0"/>
              <a:t>": [</a:t>
            </a:r>
          </a:p>
          <a:p>
            <a:pPr marL="0" indent="0">
              <a:buNone/>
            </a:pPr>
            <a:r>
              <a:rPr lang="en-US" sz="2000" dirty="0" smtClean="0"/>
              <a:t>        {"@value": "</a:t>
            </a:r>
            <a:r>
              <a:rPr lang="en-US" sz="2000" dirty="0" err="1" smtClean="0"/>
              <a:t>BigBlueHat</a:t>
            </a:r>
            <a:r>
              <a:rPr lang="en-US" sz="2000" dirty="0" smtClean="0"/>
              <a:t>"}</a:t>
            </a:r>
          </a:p>
          <a:p>
            <a:pPr marL="0" indent="0">
              <a:buNone/>
            </a:pPr>
            <a:r>
              <a:rPr lang="en-US" sz="2000" dirty="0" smtClean="0"/>
              <a:t>    ],</a:t>
            </a:r>
          </a:p>
          <a:p>
            <a:pPr marL="0" indent="0">
              <a:buNone/>
            </a:pPr>
            <a:r>
              <a:rPr lang="en-US" sz="2000" dirty="0" smtClean="0"/>
              <a:t>    "http://</a:t>
            </a:r>
            <a:r>
              <a:rPr lang="en-US" sz="2000" dirty="0" err="1" smtClean="0"/>
              <a:t>schema.org</a:t>
            </a:r>
            <a:r>
              <a:rPr lang="en-US" sz="2000" dirty="0" smtClean="0"/>
              <a:t>/email": [{</a:t>
            </a:r>
          </a:p>
          <a:p>
            <a:pPr marL="0" indent="0">
              <a:buNone/>
            </a:pPr>
            <a:r>
              <a:rPr lang="en-US" sz="2000" dirty="0" smtClean="0"/>
              <a:t>        "@value": "</a:t>
            </a:r>
            <a:r>
              <a:rPr lang="en-US" sz="2000" dirty="0" err="1" smtClean="0"/>
              <a:t>byoung@bigbluehat.com</a:t>
            </a:r>
            <a:r>
              <a:rPr lang="en-US" sz="2000" dirty="0" smtClean="0"/>
              <a:t>"}</a:t>
            </a:r>
          </a:p>
          <a:p>
            <a:pPr marL="0" indent="0">
              <a:buNone/>
            </a:pPr>
            <a:r>
              <a:rPr lang="en-US" sz="2000" dirty="0" smtClean="0"/>
              <a:t>    ],</a:t>
            </a:r>
          </a:p>
          <a:p>
            <a:pPr marL="0" indent="0">
              <a:buNone/>
            </a:pPr>
            <a:r>
              <a:rPr lang="en-US" sz="2000" dirty="0" smtClean="0"/>
              <a:t>    "http://</a:t>
            </a:r>
            <a:r>
              <a:rPr lang="en-US" sz="2000" dirty="0" err="1" smtClean="0"/>
              <a:t>schema.org</a:t>
            </a:r>
            <a:r>
              <a:rPr lang="en-US" sz="2000" dirty="0" smtClean="0"/>
              <a:t>/</a:t>
            </a:r>
            <a:r>
              <a:rPr lang="en-US" sz="2000" dirty="0" err="1" smtClean="0"/>
              <a:t>givenName</a:t>
            </a:r>
            <a:r>
              <a:rPr lang="en-US" sz="2000" dirty="0" smtClean="0"/>
              <a:t>": [{</a:t>
            </a:r>
          </a:p>
          <a:p>
            <a:pPr marL="0" indent="0">
              <a:buNone/>
            </a:pPr>
            <a:r>
              <a:rPr lang="en-US" sz="2000" dirty="0" smtClean="0"/>
              <a:t>        "@value": "Benjamin"}</a:t>
            </a:r>
          </a:p>
          <a:p>
            <a:pPr marL="0" indent="0">
              <a:buNone/>
            </a:pPr>
            <a:r>
              <a:rPr lang="en-US" sz="2000" dirty="0" smtClean="0"/>
              <a:t>    ],</a:t>
            </a:r>
          </a:p>
          <a:p>
            <a:pPr marL="0" indent="0">
              <a:buNone/>
            </a:pPr>
            <a:r>
              <a:rPr lang="en-US" sz="2000" dirty="0" smtClean="0"/>
              <a:t>    "http://</a:t>
            </a:r>
            <a:r>
              <a:rPr lang="en-US" sz="2000" dirty="0" err="1" smtClean="0"/>
              <a:t>schema.org</a:t>
            </a:r>
            <a:r>
              <a:rPr lang="en-US" sz="2000" dirty="0" smtClean="0"/>
              <a:t>/</a:t>
            </a:r>
            <a:r>
              <a:rPr lang="en-US" sz="2000" dirty="0" err="1" smtClean="0"/>
              <a:t>familyName</a:t>
            </a:r>
            <a:r>
              <a:rPr lang="en-US" sz="2000" dirty="0" smtClean="0"/>
              <a:t>": [{</a:t>
            </a:r>
          </a:p>
          <a:p>
            <a:pPr marL="0" indent="0">
              <a:buNone/>
            </a:pPr>
            <a:r>
              <a:rPr lang="en-US" sz="2000" dirty="0" smtClean="0"/>
              <a:t>        "@value": "Young"}]}]     and tools will know this.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37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JSON-LD and </a:t>
            </a:r>
            <a:r>
              <a:rPr lang="en-US" dirty="0" err="1" smtClean="0"/>
              <a:t>IoT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a thermostat reports a temperature.</a:t>
            </a:r>
          </a:p>
          <a:p>
            <a:pPr marL="0" indent="0">
              <a:buNone/>
            </a:pPr>
            <a:r>
              <a:rPr lang="en-US" dirty="0" smtClean="0"/>
              <a:t>Is it cold or really hot?</a:t>
            </a:r>
            <a:endParaRPr lang="en-US" dirty="0"/>
          </a:p>
          <a:p>
            <a:pPr marL="0" indent="0">
              <a:buNone/>
            </a:pPr>
            <a:r>
              <a:rPr lang="pt-BR" dirty="0" smtClean="0"/>
              <a:t>{</a:t>
            </a:r>
          </a:p>
          <a:p>
            <a:pPr marL="0" indent="0">
              <a:buNone/>
            </a:pPr>
            <a:r>
              <a:rPr lang="pt-BR" dirty="0" smtClean="0"/>
              <a:t>  “</a:t>
            </a:r>
            <a:r>
              <a:rPr lang="pt-BR" dirty="0" err="1" smtClean="0"/>
              <a:t>temperature</a:t>
            </a:r>
            <a:r>
              <a:rPr lang="pt-BR" dirty="0" smtClean="0"/>
              <a:t>”: 40</a:t>
            </a:r>
          </a:p>
          <a:p>
            <a:pPr marL="0" indent="0">
              <a:buNone/>
            </a:pPr>
            <a:r>
              <a:rPr lang="pt-BR" dirty="0" smtClean="0"/>
              <a:t>}</a:t>
            </a:r>
          </a:p>
          <a:p>
            <a:pPr marL="0" indent="0">
              <a:buNone/>
            </a:pPr>
            <a:r>
              <a:rPr lang="pt-BR" dirty="0" err="1" smtClean="0"/>
              <a:t>How</a:t>
            </a:r>
            <a:r>
              <a:rPr lang="pt-BR" dirty="0" smtClean="0"/>
              <a:t> </a:t>
            </a:r>
            <a:r>
              <a:rPr lang="pt-BR" dirty="0" err="1" smtClean="0"/>
              <a:t>could</a:t>
            </a:r>
            <a:r>
              <a:rPr lang="pt-BR" dirty="0" smtClean="0"/>
              <a:t> JSON-LD help?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532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347</Words>
  <Application>Microsoft Macintosh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Arial</vt:lpstr>
      <vt:lpstr>Office Theme</vt:lpstr>
      <vt:lpstr>JSON-LD</vt:lpstr>
      <vt:lpstr>JSON-LD Support</vt:lpstr>
      <vt:lpstr>Normal JSON with only implied meaning</vt:lpstr>
      <vt:lpstr>With specific meaning</vt:lpstr>
      <vt:lpstr>With idiosyncratic context</vt:lpstr>
      <vt:lpstr>Both of the above mean:</vt:lpstr>
      <vt:lpstr>JSON-LD and IoT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JSON-LD</dc:title>
  <dc:creator>Microsoft Office User</dc:creator>
  <cp:lastModifiedBy>Microsoft Office User</cp:lastModifiedBy>
  <cp:revision>4</cp:revision>
  <dcterms:created xsi:type="dcterms:W3CDTF">2016-06-13T20:17:19Z</dcterms:created>
  <dcterms:modified xsi:type="dcterms:W3CDTF">2016-06-13T20:39:38Z</dcterms:modified>
</cp:coreProperties>
</file>