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0" r:id="rId3"/>
    <p:sldId id="261" r:id="rId4"/>
    <p:sldId id="257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3A6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07"/>
    <p:restoredTop sz="94681"/>
  </p:normalViewPr>
  <p:slideViewPr>
    <p:cSldViewPr snapToGrid="0" snapToObjects="1">
      <p:cViewPr varScale="1">
        <p:scale>
          <a:sx n="83" d="100"/>
          <a:sy n="83" d="100"/>
        </p:scale>
        <p:origin x="20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49D37-5CAF-454B-A8E5-6F684D7EC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8C2924-1190-5644-BCA5-483D945AA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CED93-073D-E24C-9386-4B48E390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ED271-8693-CB40-A548-6355EB2B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B99B4-9732-2A40-AC30-D8A33AB77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3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6B5D7-85EF-814F-B2D1-0935E2DF4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B6292A-1625-3547-BAAE-120011355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FDA66-26D0-AB48-97D9-2301CAF4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37D51-2251-BB48-A0CB-B81885CC7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4109E-0B44-144B-A987-19FA8AB97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3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F931D-2869-C847-8464-B798159C3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0A807-C651-1E43-8470-EB546BBFC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506A3-DF91-CB41-AADB-5B4EE3A7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1B07C-860B-5348-93E7-5B90ADCE9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5735D-6AD3-E24B-BD77-65A9AACBE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6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5523-196B-9949-AA16-DB9847B5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3DE6-8627-5342-8B3C-98A1A7126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26D1D-1896-BE4C-A76D-6975D49E6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93BD8-E36B-B74E-92DC-6B2DFC13F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A5D94-589C-434D-829A-36CCA94B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1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BFFE7-9A16-E24A-A575-4BE54A71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A2BDE-3446-9B4E-A9CD-EA84D7430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4D07C-2D77-8C41-B4CA-FC94F8E6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78208-5646-E647-A456-1B42DC504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8C1F4-E921-5A40-A8D0-08AE86132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3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8DCF-8D8F-AC41-9EF8-AD84FE2D9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DBD13-DE1C-E84D-9118-D6483138E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36905-B82E-4046-8189-D8DF5755F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84F18-233D-FD44-BD0C-C5C2F29BE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868D4-37C1-B140-9132-CFAD5C5B7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96A76-FB2A-0D4E-9D1A-15F84F7D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7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8B874-DCE4-2147-8387-8404AC4F8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74A92-1409-5742-B509-769802EF6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91EC5-9233-9044-BA66-FD0547F93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838C05-4BB1-C940-B682-B698AEA35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375A4D-5BEE-9D45-AE01-0BFF8B97A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5D332-03CC-B445-9A7E-27474862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1A15E1-0542-9243-9633-5D54623C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111195-F905-0347-8CF6-C8379159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4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8405-E0BC-934F-8404-39FA12E6D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76D627-A8F8-2B41-800F-F38CE466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42B3E-5223-E945-A2E9-882E0147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FA077F-E12C-B041-B3F5-090AA0BD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6C527F-C52A-8142-86FA-1994DD14C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484A2-C977-744F-ACC0-896323BC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BD753-BC36-3C4E-91F7-29653959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28BB5-14F6-BE49-934B-2906DC4A7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04F30-1AB0-C847-9544-C21DC9543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EBC8E-2BCE-5E43-9B7F-FD5BE5AD9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AB2A0-23B2-8A43-B304-156EDA1C9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5AB74-8238-C142-B9A0-7C4EB79E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B4FEF-F747-F140-9581-8E7C8D1E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7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8C4B-CFE3-414F-8F71-05BBE9AE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35C25B-26A8-AE4F-99A2-680C2CE45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EAD31-99CA-1947-9966-EC6440F1A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CC62C-5CBF-1547-BAD8-C2CECADE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45C23-B2DA-1A4E-95E0-A7F122F7F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780A0-6D08-6140-82D0-6C353C6D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7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0B684-DC36-564C-A39F-4D2A9F117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6EAAB-A74B-3747-B6F4-4EA27219B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261D2-63D9-9145-88A1-8D0F73AEF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0A52D-42BD-4745-BB30-0431118E7CFB}" type="datetimeFigureOut">
              <a:rPr lang="en-US" smtClean="0"/>
              <a:t>9/29/20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D8BAF-DF38-5A41-AB37-9064521D67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67CBE-A460-0841-91CD-9EBE60E44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D925-19AF-604A-A744-D1D8DD4F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4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7DF5EB-08CB-DF40-BD27-B3B370C29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799" y="2590800"/>
            <a:ext cx="10767447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>
                <a:solidFill>
                  <a:srgbClr val="C0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95-733 Internet of Things</a:t>
            </a:r>
            <a:br>
              <a:rPr lang="en-US" altLang="en-US" b="1" dirty="0">
                <a:solidFill>
                  <a:srgbClr val="C0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b="1" dirty="0">
                <a:solidFill>
                  <a:srgbClr val="C0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HTTP Webhooks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8DC5C09-DBA0-EA47-A6B9-A436D279175B}"/>
              </a:ext>
            </a:extLst>
          </p:cNvPr>
          <p:cNvSpPr txBox="1">
            <a:spLocks/>
          </p:cNvSpPr>
          <p:nvPr/>
        </p:nvSpPr>
        <p:spPr>
          <a:xfrm>
            <a:off x="7924800" y="6324600"/>
            <a:ext cx="5334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8C32CC-7FF5-FF46-9597-F2DA41457EA4}" type="slidenum">
              <a:rPr lang="en-US" altLang="en-US" sz="18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800">
              <a:latin typeface="Helvetica" pitchFamily="2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0B6BD9-9529-D044-9458-8C46A2F4E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0" y="6059837"/>
            <a:ext cx="3276600" cy="6457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C00000"/>
                </a:solidFill>
              </a:rPr>
              <a:t>95-733 Internet of Things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Carnegie Mellon Heinz College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13531C-5422-1043-AE5D-191CC3B7F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457200"/>
            <a:ext cx="21717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6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egendary webhooks (Episode 1): Basic concepts - ITZone">
            <a:extLst>
              <a:ext uri="{FF2B5EF4-FFF2-40B4-BE49-F238E27FC236}">
                <a16:creationId xmlns:a16="http://schemas.microsoft.com/office/drawing/2014/main" id="{1A404E58-ABB9-D248-BF15-0C904AAEA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701800"/>
            <a:ext cx="10477500" cy="515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75FC32-19BF-5441-98ED-B542AF8B805D}"/>
              </a:ext>
            </a:extLst>
          </p:cNvPr>
          <p:cNvSpPr txBox="1"/>
          <p:nvPr/>
        </p:nvSpPr>
        <p:spPr>
          <a:xfrm>
            <a:off x="3710314" y="719624"/>
            <a:ext cx="50326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0432FF"/>
                </a:solidFill>
              </a:rPr>
              <a:t>Why Use Webhooks?</a:t>
            </a:r>
          </a:p>
        </p:txBody>
      </p:sp>
    </p:spTree>
    <p:extLst>
      <p:ext uri="{BB962C8B-B14F-4D97-AF65-F5344CB8AC3E}">
        <p14:creationId xmlns:p14="http://schemas.microsoft.com/office/powerpoint/2010/main" val="409432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ebhooks | Tutorials | Particle">
            <a:extLst>
              <a:ext uri="{FF2B5EF4-FFF2-40B4-BE49-F238E27FC236}">
                <a16:creationId xmlns:a16="http://schemas.microsoft.com/office/drawing/2014/main" id="{6439D281-2A84-E047-B51E-D411AA7C9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692150"/>
            <a:ext cx="10160000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09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ED31E-C367-D844-9AE1-E47BEB9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432FF"/>
                </a:solidFill>
                <a:latin typeface="+mn-lt"/>
              </a:rPr>
              <a:t>Device publishes events to the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7E83E-7C37-0247-80BD-BA16EF7F9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loop() { </a:t>
            </a:r>
          </a:p>
          <a:p>
            <a:pPr marL="0" indent="0">
              <a:buNone/>
            </a:pPr>
            <a:r>
              <a:rPr lang="en-US" dirty="0"/>
              <a:t>     String temp = String(random(60, 80));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Particle.publish</a:t>
            </a:r>
            <a:r>
              <a:rPr lang="en-US" dirty="0"/>
              <a:t>("temp", temp, PRIVATE); </a:t>
            </a:r>
          </a:p>
          <a:p>
            <a:pPr marL="0" indent="0">
              <a:buNone/>
            </a:pPr>
            <a:r>
              <a:rPr lang="en-US" dirty="0"/>
              <a:t>     delay(30000);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B4EEF1-3DCD-E048-9E47-BC33956D3E57}"/>
              </a:ext>
            </a:extLst>
          </p:cNvPr>
          <p:cNvSpPr txBox="1"/>
          <p:nvPr/>
        </p:nvSpPr>
        <p:spPr>
          <a:xfrm>
            <a:off x="838200" y="5288692"/>
            <a:ext cx="522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Private implies the event is not available to the world.</a:t>
            </a:r>
          </a:p>
        </p:txBody>
      </p:sp>
    </p:spTree>
    <p:extLst>
      <p:ext uri="{BB962C8B-B14F-4D97-AF65-F5344CB8AC3E}">
        <p14:creationId xmlns:p14="http://schemas.microsoft.com/office/powerpoint/2010/main" val="199571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6500-120D-424A-A580-7ACCD26C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432FF"/>
                </a:solidFill>
                <a:latin typeface="+mn-lt"/>
              </a:rPr>
              <a:t>Webhooks in the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F758-F43C-2347-876E-ADA46ED22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Upon request by the device</a:t>
            </a:r>
          </a:p>
          <a:p>
            <a:pPr marL="0" indent="0">
              <a:buNone/>
            </a:pPr>
            <a:r>
              <a:rPr lang="en-US" dirty="0"/>
              <a:t>         - The Particle cloud makes an HTTP request to a predefined URL.</a:t>
            </a:r>
          </a:p>
          <a:p>
            <a:pPr marL="0" indent="0">
              <a:buNone/>
            </a:pPr>
            <a:r>
              <a:rPr lang="en-US" dirty="0"/>
              <a:t>         - The URL was established by a subscriber earlier.</a:t>
            </a:r>
          </a:p>
          <a:p>
            <a:pPr marL="0" indent="0">
              <a:buNone/>
            </a:pPr>
            <a:r>
              <a:rPr lang="en-US" dirty="0"/>
              <a:t>         - Particle may receive an HTTP response.</a:t>
            </a:r>
          </a:p>
          <a:p>
            <a:pPr marL="0" indent="0">
              <a:buNone/>
            </a:pPr>
            <a:r>
              <a:rPr lang="en-US" dirty="0"/>
              <a:t>         - That response may also be received by the device.</a:t>
            </a:r>
          </a:p>
        </p:txBody>
      </p:sp>
    </p:spTree>
    <p:extLst>
      <p:ext uri="{BB962C8B-B14F-4D97-AF65-F5344CB8AC3E}">
        <p14:creationId xmlns:p14="http://schemas.microsoft.com/office/powerpoint/2010/main" val="130511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ED31E-C367-D844-9AE1-E47BEB9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432FF"/>
                </a:solidFill>
                <a:latin typeface="+mn-lt"/>
              </a:rPr>
              <a:t>Device subscribing to an event in the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7E83E-7C37-0247-80BD-BA16EF7F9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void setup() { </a:t>
            </a:r>
          </a:p>
          <a:p>
            <a:pPr marL="0" indent="0">
              <a:buNone/>
            </a:pPr>
            <a:r>
              <a:rPr lang="en-US" i="1" dirty="0"/>
              <a:t>     // Subscribe to the webhook response event</a:t>
            </a: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Particle.subscribe</a:t>
            </a:r>
            <a:r>
              <a:rPr lang="en-US" dirty="0"/>
              <a:t>("hook-response/</a:t>
            </a:r>
            <a:r>
              <a:rPr lang="en-US" dirty="0" err="1"/>
              <a:t>get_temp</a:t>
            </a:r>
            <a:r>
              <a:rPr lang="en-US" dirty="0"/>
              <a:t>", </a:t>
            </a:r>
            <a:r>
              <a:rPr lang="en-US" dirty="0" err="1"/>
              <a:t>myHandler</a:t>
            </a:r>
            <a:r>
              <a:rPr lang="en-US" dirty="0"/>
              <a:t>, MY_DEVICES);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myHandler</a:t>
            </a:r>
            <a:r>
              <a:rPr lang="en-US" dirty="0"/>
              <a:t>(const char *event, const char *data) { </a:t>
            </a:r>
          </a:p>
          <a:p>
            <a:pPr marL="0" indent="0">
              <a:buNone/>
            </a:pPr>
            <a:r>
              <a:rPr lang="en-US" i="1" dirty="0"/>
              <a:t>        // Handle the webhook response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We are subscribing to a webhook’s - HTTP response.</a:t>
            </a:r>
          </a:p>
        </p:txBody>
      </p:sp>
    </p:spTree>
    <p:extLst>
      <p:ext uri="{BB962C8B-B14F-4D97-AF65-F5344CB8AC3E}">
        <p14:creationId xmlns:p14="http://schemas.microsoft.com/office/powerpoint/2010/main" val="392442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194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Helvetica</vt:lpstr>
      <vt:lpstr>Times New Roman</vt:lpstr>
      <vt:lpstr>Verdana</vt:lpstr>
      <vt:lpstr>Office Theme</vt:lpstr>
      <vt:lpstr>95-733 Internet of Things HTTP Webhooks</vt:lpstr>
      <vt:lpstr>PowerPoint Presentation</vt:lpstr>
      <vt:lpstr>PowerPoint Presentation</vt:lpstr>
      <vt:lpstr>Device publishes events to the cloud</vt:lpstr>
      <vt:lpstr>Webhooks in the cloud</vt:lpstr>
      <vt:lpstr>Device subscribing to an event in the cloud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Webhooks</dc:title>
  <dc:creator>Microsoft Office User</dc:creator>
  <cp:lastModifiedBy>Microsoft Office User</cp:lastModifiedBy>
  <cp:revision>5</cp:revision>
  <dcterms:created xsi:type="dcterms:W3CDTF">2019-09-11T19:05:49Z</dcterms:created>
  <dcterms:modified xsi:type="dcterms:W3CDTF">2020-09-29T15:06:35Z</dcterms:modified>
</cp:coreProperties>
</file>