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0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9429-496E-0446-8D79-4016DF782219}" type="datetimeFigureOut">
              <a:rPr lang="en-US" smtClean="0"/>
              <a:t>4/29/15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4060-61C7-284A-883A-69923FEBF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4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9429-496E-0446-8D79-4016DF782219}" type="datetimeFigureOut">
              <a:rPr lang="en-US" smtClean="0"/>
              <a:t>4/29/15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4060-61C7-284A-883A-69923FEBF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0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9429-496E-0446-8D79-4016DF782219}" type="datetimeFigureOut">
              <a:rPr lang="en-US" smtClean="0"/>
              <a:t>4/29/15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4060-61C7-284A-883A-69923FEBF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2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9429-496E-0446-8D79-4016DF782219}" type="datetimeFigureOut">
              <a:rPr lang="en-US" smtClean="0"/>
              <a:t>4/29/15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4060-61C7-284A-883A-69923FEBF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0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9429-496E-0446-8D79-4016DF782219}" type="datetimeFigureOut">
              <a:rPr lang="en-US" smtClean="0"/>
              <a:t>4/29/15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4060-61C7-284A-883A-69923FEBF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9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9429-496E-0446-8D79-4016DF782219}" type="datetimeFigureOut">
              <a:rPr lang="en-US" smtClean="0"/>
              <a:t>4/29/15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4060-61C7-284A-883A-69923FEBF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7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9429-496E-0446-8D79-4016DF782219}" type="datetimeFigureOut">
              <a:rPr lang="en-US" smtClean="0"/>
              <a:t>4/29/15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4060-61C7-284A-883A-69923FEBF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30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9429-496E-0446-8D79-4016DF782219}" type="datetimeFigureOut">
              <a:rPr lang="en-US" smtClean="0"/>
              <a:t>4/29/15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4060-61C7-284A-883A-69923FEBF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55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9429-496E-0446-8D79-4016DF782219}" type="datetimeFigureOut">
              <a:rPr lang="en-US" smtClean="0"/>
              <a:t>4/29/15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4060-61C7-284A-883A-69923FEBF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1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9429-496E-0446-8D79-4016DF782219}" type="datetimeFigureOut">
              <a:rPr lang="en-US" smtClean="0"/>
              <a:t>4/29/15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4060-61C7-284A-883A-69923FEBF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3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9429-496E-0446-8D79-4016DF782219}" type="datetimeFigureOut">
              <a:rPr lang="en-US" smtClean="0"/>
              <a:t>4/29/15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54060-61C7-284A-883A-69923FEBF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2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49429-496E-0446-8D79-4016DF782219}" type="datetimeFigureOut">
              <a:rPr lang="en-US" smtClean="0"/>
              <a:t>4/29/15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54060-61C7-284A-883A-69923FEBF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CAP Theorem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From “CAP 12 Years Later: How The Rules have Changed” by Eric Brewer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414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Desirable Properties</a:t>
            </a:r>
            <a:br>
              <a:rPr lang="en-US" dirty="0" smtClean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Consistency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Availability                                    Partition Tolerant    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56985" y="5531521"/>
            <a:ext cx="3227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You may only have two of three.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04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CAP Update</a:t>
            </a:r>
            <a:br>
              <a:rPr lang="en-US" dirty="0" smtClean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2153" y="1417638"/>
            <a:ext cx="7994647" cy="5355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CAP only prohibits perfect availability and consistency in the presence of partitions.</a:t>
            </a:r>
          </a:p>
          <a:p>
            <a:r>
              <a:rPr lang="en-US" dirty="0" smtClean="0"/>
              <a:t>Two of three is misleading:</a:t>
            </a:r>
          </a:p>
          <a:p>
            <a:r>
              <a:rPr lang="en-US" dirty="0"/>
              <a:t> </a:t>
            </a:r>
            <a:r>
              <a:rPr lang="en-US" dirty="0" smtClean="0"/>
              <a:t>   Partitions are rare so don’t forfeit A or C when the system is not partitioned.</a:t>
            </a:r>
          </a:p>
          <a:p>
            <a:r>
              <a:rPr lang="en-US" dirty="0"/>
              <a:t> </a:t>
            </a:r>
            <a:r>
              <a:rPr lang="en-US" dirty="0" smtClean="0"/>
              <a:t>   All three properties are more continuous than binary.</a:t>
            </a:r>
          </a:p>
          <a:p>
            <a:r>
              <a:rPr lang="en-US" dirty="0"/>
              <a:t> </a:t>
            </a:r>
            <a:r>
              <a:rPr lang="en-US" dirty="0" smtClean="0"/>
              <a:t>   Availability scales from 0..100%</a:t>
            </a:r>
          </a:p>
          <a:p>
            <a:r>
              <a:rPr lang="en-US" dirty="0"/>
              <a:t> </a:t>
            </a:r>
            <a:r>
              <a:rPr lang="en-US" dirty="0" smtClean="0"/>
              <a:t>   Consistency too may vary, e.g., “eventual consistency”.</a:t>
            </a:r>
          </a:p>
          <a:p>
            <a:r>
              <a:rPr lang="en-US" dirty="0"/>
              <a:t> </a:t>
            </a:r>
            <a:r>
              <a:rPr lang="en-US" dirty="0" smtClean="0"/>
              <a:t>   Partitions have nuances</a:t>
            </a:r>
          </a:p>
          <a:p>
            <a:endParaRPr lang="en-US" dirty="0"/>
          </a:p>
          <a:p>
            <a:r>
              <a:rPr lang="en-US" dirty="0" smtClean="0"/>
              <a:t>In essence, CAP allows perfect C and A most of the time. When partitions occur</a:t>
            </a:r>
          </a:p>
          <a:p>
            <a:r>
              <a:rPr lang="en-US" dirty="0"/>
              <a:t>o</a:t>
            </a:r>
            <a:r>
              <a:rPr lang="en-US" dirty="0" smtClean="0"/>
              <a:t>r are thought to have occurred, a “partition mode” may be appropriate.</a:t>
            </a:r>
          </a:p>
          <a:p>
            <a:r>
              <a:rPr lang="en-US" dirty="0" smtClean="0"/>
              <a:t>Three steps for partition mode:</a:t>
            </a:r>
          </a:p>
          <a:p>
            <a:r>
              <a:rPr lang="en-US" dirty="0"/>
              <a:t> </a:t>
            </a:r>
            <a:r>
              <a:rPr lang="en-US" dirty="0" smtClean="0"/>
              <a:t>   - detect partitions</a:t>
            </a:r>
          </a:p>
          <a:p>
            <a:r>
              <a:rPr lang="en-US" dirty="0"/>
              <a:t> </a:t>
            </a:r>
            <a:r>
              <a:rPr lang="en-US" dirty="0" smtClean="0"/>
              <a:t>   - enter an explicit partition mode that may limit some operations</a:t>
            </a:r>
          </a:p>
          <a:p>
            <a:r>
              <a:rPr lang="en-US" dirty="0"/>
              <a:t> </a:t>
            </a:r>
            <a:r>
              <a:rPr lang="en-US" dirty="0" smtClean="0"/>
              <a:t>   - initiate a recover process to restore consistency and compensate for mistakes</a:t>
            </a:r>
          </a:p>
          <a:p>
            <a:r>
              <a:rPr lang="en-US" dirty="0"/>
              <a:t> </a:t>
            </a:r>
            <a:r>
              <a:rPr lang="en-US" dirty="0" smtClean="0"/>
              <a:t>     made during a partition.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265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185</Words>
  <Application>Microsoft Macintosh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CAP Theorem</vt:lpstr>
      <vt:lpstr>Desirable Properties </vt:lpstr>
      <vt:lpstr>CAP Update 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 Theorem</dc:title>
  <dc:creator>Michael McCarthy</dc:creator>
  <cp:lastModifiedBy>Michael McCarthy</cp:lastModifiedBy>
  <cp:revision>4</cp:revision>
  <dcterms:created xsi:type="dcterms:W3CDTF">2015-04-29T17:54:23Z</dcterms:created>
  <dcterms:modified xsi:type="dcterms:W3CDTF">2015-04-29T18:23:20Z</dcterms:modified>
</cp:coreProperties>
</file>