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E208-8DE3-4D8C-B366-46FC38EB54DA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2907-B515-49DE-B7DC-C12EE34E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E208-8DE3-4D8C-B366-46FC38EB54DA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2907-B515-49DE-B7DC-C12EE34E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E208-8DE3-4D8C-B366-46FC38EB54DA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2907-B515-49DE-B7DC-C12EE34E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E208-8DE3-4D8C-B366-46FC38EB54DA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2907-B515-49DE-B7DC-C12EE34E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E208-8DE3-4D8C-B366-46FC38EB54DA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2907-B515-49DE-B7DC-C12EE34E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E208-8DE3-4D8C-B366-46FC38EB54DA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2907-B515-49DE-B7DC-C12EE34E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E208-8DE3-4D8C-B366-46FC38EB54DA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2907-B515-49DE-B7DC-C12EE34E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E208-8DE3-4D8C-B366-46FC38EB54DA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2907-B515-49DE-B7DC-C12EE34E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E208-8DE3-4D8C-B366-46FC38EB54DA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2907-B515-49DE-B7DC-C12EE34E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E208-8DE3-4D8C-B366-46FC38EB54DA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2907-B515-49DE-B7DC-C12EE34E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E208-8DE3-4D8C-B366-46FC38EB54DA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2907-B515-49DE-B7DC-C12EE34E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EE208-8DE3-4D8C-B366-46FC38EB54DA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D2907-B515-49DE-B7DC-C12EE34E38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!!!!MALICIOUS ATTACKS!!!!</a:t>
            </a:r>
            <a:endParaRPr lang="en-US" dirty="0"/>
          </a:p>
        </p:txBody>
      </p:sp>
      <p:pic>
        <p:nvPicPr>
          <p:cNvPr id="1026" name="Picture 2" descr="http://blogspoon.s3.amazonaws.com/wp-content/uploads/2007/11/1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352800"/>
            <a:ext cx="4286250" cy="292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i="1" u="sng" dirty="0" smtClean="0">
                <a:solidFill>
                  <a:srgbClr val="FF0000"/>
                </a:solidFill>
                <a:latin typeface="Chiller" pitchFamily="82" charset="0"/>
              </a:rPr>
              <a:t>malicious attacks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scams created by other internet users in an attempt to access another person’s </a:t>
            </a:r>
            <a:r>
              <a:rPr lang="en-US" i="1" u="sng" dirty="0" smtClean="0"/>
              <a:t>personally identifiable information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There are a few different types of malicious attacks to look for, and many ways to prevent them.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fishinglp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838200"/>
            <a:ext cx="4667250" cy="3457576"/>
          </a:xfrm>
          <a:prstGeom prst="rect">
            <a:avLst/>
          </a:prstGeom>
          <a:noFill/>
        </p:spPr>
      </p:pic>
      <p:pic>
        <p:nvPicPr>
          <p:cNvPr id="4100" name="Picture 4" descr="http://ngfl.northumberland.gov.uk/clipart/Mini%20Beasts/images/worm_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810000"/>
            <a:ext cx="3409950" cy="26765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*Examples*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Comic Sans MS" pitchFamily="66" charset="0"/>
              </a:rPr>
              <a:t>Phishing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Instant Messages</a:t>
            </a:r>
          </a:p>
          <a:p>
            <a:pPr lvl="1"/>
            <a:r>
              <a:rPr lang="en-US" dirty="0" smtClean="0"/>
              <a:t>Phone calls</a:t>
            </a:r>
          </a:p>
          <a:p>
            <a:pPr lvl="1"/>
            <a:r>
              <a:rPr lang="en-US" dirty="0" smtClean="0"/>
              <a:t>Dumpster Diving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hiller" pitchFamily="82" charset="0"/>
              </a:rPr>
              <a:t>Malware (Virus, Trojan Horses, Worms)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Instant Messages</a:t>
            </a:r>
          </a:p>
          <a:p>
            <a:pPr lvl="1"/>
            <a:r>
              <a:rPr lang="en-US" dirty="0" smtClean="0"/>
              <a:t>USB Devices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73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!!!!MALICIOUS ATTACKS!!!!</vt:lpstr>
      <vt:lpstr>What are malicious attacks?</vt:lpstr>
      <vt:lpstr>*Examples*</vt:lpstr>
    </vt:vector>
  </TitlesOfParts>
  <Company>Carnegie Mellon University Computing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!!!!MALICIOUS ATTACKS!!!!</dc:title>
  <dc:creator>jdefazio</dc:creator>
  <cp:lastModifiedBy>jdefazio</cp:lastModifiedBy>
  <cp:revision>3</cp:revision>
  <dcterms:created xsi:type="dcterms:W3CDTF">2009-09-29T00:17:51Z</dcterms:created>
  <dcterms:modified xsi:type="dcterms:W3CDTF">2009-09-30T19:16:02Z</dcterms:modified>
</cp:coreProperties>
</file>