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2:35.91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E753163-AC40-4AF6-867F-B9CBCD8E2251}" emma:medium="tactile" emma:mode="ink">
          <msink:context xmlns:msink="http://schemas.microsoft.com/ink/2010/main" type="inkDrawing" rotatedBoundingBox="11854,1889 14065,394 14203,598 11992,2093" semanticType="callout" shapeName="Other">
            <msink:sourceLink direction="with" ref="{50CCC20D-1F6C-48CE-8C69-F703463E733E}"/>
          </msink:context>
        </emma:interpretation>
      </emma:emma>
    </inkml:annotationXML>
    <inkml:trace contextRef="#ctx0" brushRef="#br0">10547 437 7168,'0'0'3584,"79"-20"-1408,-99 20 3711,-19 20-5375,-60 19 128,-40 41 256,-60 19 0,-59 40-896,-20 20 0,1 20 640,19 0 128,40-41-768,20 1 0,58-20-1280,61-19 128,59-21-1792,40-40 1,59-19-129,21-59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7:34.667"/>
    </inkml:context>
    <inkml:brush xml:id="br0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C1CD4314-2DD9-4800-B00A-45FB8030D5F1}" emma:medium="tactile" emma:mode="ink">
          <msink:context xmlns:msink="http://schemas.microsoft.com/ink/2010/main" type="inkDrawing" rotatedBoundingBox="20200,15221 23553,15267 23552,15304 20200,15259" semanticType="underline" shapeName="Other">
            <msink:sourceLink direction="with" ref="{BC0624A1-953E-4ACD-B580-B8FF7E14DE05}"/>
            <msink:sourceLink direction="with" ref="{C41B17D1-85FE-4CBB-8161-42A3F9809446}"/>
          </msink:context>
        </emma:interpretation>
      </emma:emma>
    </inkml:annotationXML>
    <inkml:trace contextRef="#ctx0" brushRef="#br0">24675 12195 7936,'-118'19'3968,"-121"-38"-6144,140 19 8832,-79 0-7040,-41 0 0,-98-20-256,-100 20 0,-79-20 768,-99 20 128,-80 20-384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2:43.92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50CCC20D-1F6C-48CE-8C69-F703463E733E}" emma:medium="tactile" emma:mode="ink">
          <msink:context xmlns:msink="http://schemas.microsoft.com/ink/2010/main" type="inkDrawing" rotatedBoundingBox="4093,4664 20737,4121 20755,4662 4111,5205" shapeName="Other">
            <msink:destinationLink direction="with" ref="{CE753163-AC40-4AF6-867F-B9CBCD8E2251}"/>
            <msink:destinationLink direction="with" ref="{53E5F95E-4060-4848-8DD2-41F9AAE3C049}"/>
          </msink:context>
        </emma:interpretation>
      </emma:emma>
    </inkml:annotationXML>
    <inkml:trace contextRef="#ctx0" brushRef="#br0">4496 3067 256,'20'-20'128,"-1"1"-128,-19 19 256,20-20-128,0 0 128,0 20 128,40-20 128,-21 20-512,21-19 0,19-1 512,21 20 128,-21-20-256,20 0 128,20 20-128,0-20 128,20 20-256,-20 0 0,20-20-128,0 20 0,20 0-128,0-20 128,19 0 0,0 20 0,1-19 0,0-1 128,19 0-128,1 20 128,-1 0-128,1-20 128,19 20-128,-20-20 0,1 20 0,19-20 0,-19 0-128,-1 20 0,20-20 0,-20 0 128,1 20-128,0-19 128,-1-1 0,0 0 0,1 0 0,-1 1 0,1 19 0,-1-20 0,0 20-128,1 0 0,-20-20 0,-1 20 0,20 0 0,1-20 0,-20 20 0,19-20 0,0 0 0,1 20 128,-1-20-128,0 0 128,1 20 0,0-20 0,-1 1-128,0 19 128,20-20-128,-19 20 128,19 0-128,-19 0 128,-1 0-128,0 0 128,1 0-128,19 0 128,-19 20 0,-1-20 0,0 0 0,1 0 0,19 0 0,-19 19 0,19-19-128,-20 0 128,21 0-128,-21 0 128,1 0-128,-1 0 0,0 20 0,-19-20 0,0 0 0,-1 0 0,1 20 0,-20-20 0,-1 20 0,21-20 128,-20 0-128,-21 20 128,22 0-128,-2 0 128,1-20-128,-20 20 128,0 0-256,20-1 0,-41 1-896,-18 20 128,-21-21-640,0 1 128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3:49.380"/>
    </inkml:context>
    <inkml:brush xml:id="br0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7B5B61EC-5275-419C-8575-BBCAF645CC34}" emma:medium="tactile" emma:mode="ink">
          <msink:context xmlns:msink="http://schemas.microsoft.com/ink/2010/main" type="inkDrawing" rotatedBoundingBox="4952,4668 5549,10376 5336,10399 4738,4690" semanticType="callout" shapeName="Other">
            <msink:sourceLink direction="with" ref="{BE308408-E548-4914-AB08-3F722908D40B}"/>
            <msink:sourceLink direction="with" ref="{CA847EC0-1E63-41F7-8A53-CD72C8DC9A27}"/>
            <msink:sourceLink direction="with" ref="{4503F9D3-8E32-400C-9F0F-DAD3E9C38B05}"/>
          </msink:context>
        </emma:interpretation>
      </emma:emma>
    </inkml:annotationXML>
    <inkml:trace contextRef="#ctx0" brushRef="#br0">4862 2501 2688,'-19'79'1280,"19"-39"-1024,19-20 1280,-19 0-1408,0 20 0,0 19 128,20 0 128,-20 21-384,0-1 0,0 0 384,0 1 128,20 19-256,0 20 128,-20 0-128,20 0 128,0 1-256,-20-2 128,20 22-256,0-1 0,0-20 0,-1 20 128,1-1-128,0 2 128,0-2-128,-1 1 128,1-20 0,0 1 128,0-2-128,0 2 0,20-2 0,-20 2 128,-1-21 0,21 0 0,-20 0-256,0 20 128,-1-19 0,-19 18 0,20-18 0,-20-1 0,0 0 0,0 1 0,0 18-128,0-18 128,0 19 0,0-19 0,0-2 0,-20 22 0,20-21 0,0 0 128,0 0-128,-19-19 128,19 19-128,0-20 128,0-19-256,0-1 128,19 1-128,-19-20 0,0-1 0,0 1 128,0-20-256,0-1 0,20-19-384,-20 0 128,0 0-640,0-19 128,0 19-896,20-20 128,-20 0 0,0-19 128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2:37.752"/>
    </inkml:context>
    <inkml:brush xml:id="br0">
      <inkml:brushProperty name="width" value="0.14111" units="cm"/>
      <inkml:brushProperty name="height" value="0.14111" units="cm"/>
    </inkml:brush>
    <inkml:brush xml:id="br1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867FE446-15FC-4451-B4CB-EC0B62B85844}" emma:medium="tactile" emma:mode="ink">
          <msink:context xmlns:msink="http://schemas.microsoft.com/ink/2010/main" type="writingRegion" rotatedBoundingBox="873,4662 9465,4662 9465,15179 873,15179"/>
        </emma:interpretation>
      </emma:emma>
    </inkml:annotationXML>
    <inkml:traceGroup>
      <inkml:annotationXML>
        <emma:emma xmlns:emma="http://www.w3.org/2003/04/emma" version="1.0">
          <emma:interpretation id="{A017A0D9-7041-481D-A4CE-7570409F13F3}" emma:medium="tactile" emma:mode="ink">
            <msink:context xmlns:msink="http://schemas.microsoft.com/ink/2010/main" type="paragraph" rotatedBoundingBox="776,4804 4915,4209 5214,6296 1076,6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D91C6A-9648-4A8E-871C-72465CEE25DA}" emma:medium="tactile" emma:mode="ink">
              <msink:context xmlns:msink="http://schemas.microsoft.com/ink/2010/main" type="line" rotatedBoundingBox="776,4804 4915,4209 5214,6296 1076,6890"/>
            </emma:interpretation>
          </emma:emma>
        </inkml:annotationXML>
        <inkml:traceGroup>
          <inkml:annotationXML>
            <emma:emma xmlns:emma="http://www.w3.org/2003/04/emma" version="1.0">
              <emma:interpretation id="{CA847EC0-1E63-41F7-8A53-CD72C8DC9A27}" emma:medium="tactile" emma:mode="ink">
                <msink:context xmlns:msink="http://schemas.microsoft.com/ink/2010/main" type="inkWord" rotatedBoundingBox="776,4804 4915,4209 5214,6296 1076,6890">
                  <msink:destinationLink direction="with" ref="{7B5B61EC-5275-419C-8575-BBCAF645CC34}"/>
                </msink:context>
              </emma:interpretation>
              <emma:one-of disjunction-type="recognition" id="oneOf0">
                <emma:interpretation id="interp0" emma:lang="en-US" emma:confidence="0">
                  <emma:literal>Raipur</emma:literal>
                </emma:interpretation>
                <emma:interpretation id="interp1" emma:lang="en-US" emma:confidence="0">
                  <emma:literal>pps, V.</emma:literal>
                </emma:interpretation>
                <emma:interpretation id="interp2" emma:lang="en-US" emma:confidence="0">
                  <emma:literal>REP, V.</emma:literal>
                </emma:interpretation>
                <emma:interpretation id="interp3" emma:lang="en-US" emma:confidence="0">
                  <emma:literal>*Pit</emma:literal>
                </emma:interpretation>
                <emma:interpretation id="interp4" emma:lang="en-US" emma:confidence="0">
                  <emma:literal>pps. V.</emma:literal>
                </emma:interpretation>
              </emma:one-of>
            </emma:emma>
          </inkml:annotationXML>
          <inkml:trace contextRef="#ctx0" brushRef="#br0">2650 1657 6272,'-19'0'3072,"38"-39"-3840,-19 39 6144,0 0-5376,0 0 0,0 0 0,0 0 0,0 19 0,-19 1 0,19 0 0,-20 20 0,20-20 0,0 20 0,-20-1 128,20 21 0,-20-1 0,0 21 0,20-1 0,-20 1 128,0-1-256,0 0 128,20-19 0,-20 0 0,-19-21-128,39 21 0,-20-41 0,0-19 0,20 0-256,0-39 128,0-1-256,0 1 128,0-21-256,20-19 128,0-20 0,-20-1 128,39 21 0,-19-21 0,20 21 128,20 0 0,-1 19-128,-19 0 128,19 21 0,20 19 128,-19 0-128,-20 20 128,19 0 0,-19 20 128,-1 0 0,-19-1 128,0 61 0,0-20 0,-20-1 0,0 0 0,0-19-128,-20 20 128,0-20-128,0-20 128,-19-1-640,-1 1 128,21 0-512,-21 0 0,0-20-640,0 20 0,0-20-256,21 0 0</inkml:trace>
          <inkml:trace contextRef="#ctx0" brushRef="#br0" timeOffset="-677">2998 1915 1152,'-60'-60'512,"30"1"-1408,30 59 512</inkml:trace>
          <inkml:trace contextRef="#ctx0" brushRef="#br0" timeOffset="705">3027 1697 4864,'-40'0'2432,"-19"0"-3200,39 0 4992,0 20-4096,-20-20 0,-19 19 0,19-19 128,-19 20-384,19 0 128,-20 20 128,-19 0 128,0 19 0,-1-19 0,1 19 0,19 1 0,-19 0 0,19 19 128,21-20-128,-1 1 128,40 0-256,20-41 128,19 21-128,21-20 0,20-1-128,-1-19 128,20 20-128,0-20 128,20 0-256,-19-20 128,-1 20 0,0 0 0,-39-19-128,19 19 128,-20-20-896,1 0 128,0 0-1024,-21 1 128,1-1-128,-1 20 0</inkml:trace>
          <inkml:trace contextRef="#ctx0" brushRef="#br0" timeOffset="1185">3443 1737 6016,'-20'20'2944,"20"59"-3968,0-59 6400,0 20-5376,0 20 0,-20 19-256,20-20 128,-20 21 0,-20-1 128,20 1-128,20-20 128,-19-1 0,19-39 0,0-1 128,0-19 0,0 0 0,19-39 0,21-1-256,-20-19 128,20-41-384,0 21 0,59-80-256,-40 40 128,0 20 128,21 19 0,-21 40 256,-19 0 128,0 21 128,-1 19 0,-19 19 128,0 1 128,-20 0 0,-20 20 0,-39 59 0,-21-39 0,21 20-128,-21-41 128,1 21-384,20-21 128,-20-19-768,19 0 0,20-20-896,20 0 0,0 0-256,20-40 128</inkml:trace>
          <inkml:trace contextRef="#ctx0" brushRef="#br0" timeOffset="1501">4296 1737 5248,'20'20'2560,"-20"39"-3712,0-59 5248,0 40-4096,0 19 0,0 0 0,0 21 0,0-20 0,0-1 0,19 20 256,21-39 128,0-40 0,0 20 128,0-40 0,19-20 0,-19 1 0,0-21 0,-1 1-384,1-21 128,-1 1-256,-19 20 0,0-20-640,-20 19 128,0 0-768,0 20 128,-20 21-640,0 38 0</inkml:trace>
          <inkml:trace contextRef="#ctx0" brushRef="#br0" timeOffset="-11294">3850 3404 5888,'-89'178'2944</inkml:trace>
          <inkml:trace contextRef="#ctx0" brushRef="#br1" timeOffset="70020">5388 1677 2816,'-20'0'1408,"20"20"-768,0-20 1408,20 0-2176,-20 0 128,20 0 0,-20 0 128,19 0-128,-19 0 0,20 0 0,0 0 128,0 0 128,20-20 0,-20 20 128,0-20 0,19 20 0,-19-20 128,20 20-128,-1 0 0,-19-19-256,20 19 128,-21 0-128,1 0 0,0 0-128,20 0 0,-20 19 0,0-19 128,0-19-128,-1 19 0,1-20 0,20 20 0,-21 0-640,21-20 128,-20 20-768,0 0 0</inkml:trace>
        </inkml:traceGroup>
      </inkml:traceGroup>
    </inkml:traceGroup>
    <inkml:traceGroup>
      <inkml:annotationXML>
        <emma:emma xmlns:emma="http://www.w3.org/2003/04/emma" version="1.0">
          <emma:interpretation id="{046C14FA-D9D6-4060-A13F-0C6C326E936C}" emma:medium="tactile" emma:mode="ink">
            <msink:context xmlns:msink="http://schemas.microsoft.com/ink/2010/main" type="paragraph" rotatedBoundingBox="1155,8903 9531,9651 9371,11442 995,10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05EAAE-E917-458E-8C16-177054BB4506}" emma:medium="tactile" emma:mode="ink">
              <msink:context xmlns:msink="http://schemas.microsoft.com/ink/2010/main" type="line" rotatedBoundingBox="1155,8903 9531,9651 9371,11442 995,10694"/>
            </emma:interpretation>
          </emma:emma>
        </inkml:annotationXML>
        <inkml:traceGroup>
          <inkml:annotationXML>
            <emma:emma xmlns:emma="http://www.w3.org/2003/04/emma" version="1.0">
              <emma:interpretation id="{4503F9D3-8E32-400C-9F0F-DAD3E9C38B05}" emma:medium="tactile" emma:mode="ink">
                <msink:context xmlns:msink="http://schemas.microsoft.com/ink/2010/main" type="inkWord" rotatedBoundingBox="1155,8903 9531,9651 9371,11442 995,10694">
                  <msink:destinationLink direction="with" ref="{7B5B61EC-5275-419C-8575-BBCAF645CC34}"/>
                </msink:context>
              </emma:interpretation>
              <emma:one-of disjunction-type="recognition" id="oneOf1">
                <emma:interpretation id="interp5" emma:lang="en-US" emma:confidence="0">
                  <emma:literal>Dorsa</emma:literal>
                </emma:interpretation>
                <emma:interpretation id="interp6" emma:lang="en-US" emma:confidence="0">
                  <emma:literal>Dream</emma:literal>
                </emma:interpretation>
                <emma:interpretation id="interp7" emma:lang="en-US" emma:confidence="0">
                  <emma:literal>Dorset</emma:literal>
                </emma:interpretation>
                <emma:interpretation id="interp8" emma:lang="en-US" emma:confidence="0">
                  <emma:literal>Porsha</emma:literal>
                </emma:interpretation>
                <emma:interpretation id="interp9" emma:lang="en-US" emma:confidence="0">
                  <emma:literal>Drear</emma:literal>
                </emma:interpretation>
              </emma:one-of>
            </emma:emma>
          </inkml:annotationXML>
          <inkml:trace contextRef="#ctx0" brushRef="#br0" timeOffset="2791">3304 6498 4992,'-20'-99'2432,"59"40"-2304,-19 39 4736,40 0-4608,0-19 128,19-1 0,0 20 0,1-20-640,39 20 0,-20-19-128,-20 19 128,1 20-896,-1 0 128,-19 0-640,-21 40 0,-19 19 0,-40 21 128</inkml:trace>
          <inkml:trace contextRef="#ctx0" brushRef="#br0" timeOffset="2581">3761 6241 3584,'59'-39'1792,"-19"58"-1280,-40-19 3840,0 20-4096,20 40 128,-20 0 384,-20 19 128,20 21-1024,-20 18 128,0-18 512,1 19 0,19-40-384,-20 20 0,0-19-640,20-20 0,0-1-1024,0-19 128,0-21-384,0 1 0</inkml:trace>
          <inkml:trace contextRef="#ctx0" brushRef="#br0" timeOffset="2042">2351 5964 6016,'0'60'2944,"0"138"-3840,20-138 5504,-20 39-4352,0 20 0,0 0-128,-20 20 128,20-1-512,-19 2 0,-1-41 128,1 20 0,-1-40-384,0-19 128,20-21-640,0-19 0,-20 0-512,20-40 0</inkml:trace>
          <inkml:trace contextRef="#ctx0" brushRef="#br0" timeOffset="2371">2233 6321 5760,'20'-40'2816,"39"-20"-3584,-19 41 5376,-20 19-4608,19-20 128,21 40 128,19-20 128,-19 19-384,19-19 128,20 20 256,0 20 0,-39-20 0,19 20 0,-40-1-128,1 1 128,-20 19-128,-20 1 0,-40 20-128,-19-1 128,-40 21-129,0-21 129,-1 0-128,-18 1 0,19-21-895,-1-19-1,41-21-768,19 21 128,60-40-768,20-20 128,19-19 0,1-1 0</inkml:trace>
          <inkml:trace contextRef="#ctx0" brushRef="#br0" timeOffset="2941">3047 7631 5248,'-40'59'2560,"99"-99"-4096,-39 21 5888,20-21-4480,40-19 128,19-1-1152,19-19 0,2-21 384,38 1 128</inkml:trace>
          <inkml:trace contextRef="#ctx0" brushRef="#br0" timeOffset="3287">4872 6202 5504,'-99'59'2688,"-40"21"-3712,119-60 4864,-39 19-3840,-20 1 0,19-1 0,1 1 128,19 0-128,0-20 0,20 20 0,20-21 128,0-19 0,40 20 128,20-20 128,-1 0 0,1 0 0,-1 20 128,0 0 0,1-20 0,-20 20 0,0 0 0,-40 20-256,0 19 128,-40 0-128,0 21-1,-39-1-382,-20 1 127,-20 19-768,19-20 128,1 1-896,20 0 0,-1-21-512,21-20 0</inkml:trace>
          <inkml:trace contextRef="#ctx0" brushRef="#br0" timeOffset="3661">5625 6122 6272,'40'0'3072,"-40"39"-3584,0-19 5888,-20 20-5376,-20 0 128,1 19-256,-20 0 0,-1 1 0,-19 0 128,-1-1-128,21 1 128,-20-21-128,39-19 128,-20 20 0,20-20 0,21 0 0,-1 0 0,20 0 0,20-1 0,19 1 128,21 20 0,0-20 128,-1 20 0,20-1 0,21 1 128,-21-1-128,20 21 0,-20-40-640,1 40 0,-21-21-1408,-19 1 0,19 19-256,-59-19 128</inkml:trace>
          <inkml:trace contextRef="#ctx0" brushRef="#br1" timeOffset="72513">6261 7372 4352,'-20'20'2176,"20"-20"-3200,0-20 4736,20 20-3712,-1-20 128,-19 20 128,20-20 128,0 0-384,0 20 0,20-19 256,-20 19 128,20 0-128,-1-20 128,1 20-128,-1 0 0,21 0 0,0 0 128,-1 0-256,0 0 128,21 0-128,19 0 128,-20 0-128,1 0 128,-1 0-256,0 0 128,21 0-128,-21 0 128,20 0 0,1 0 0,-21 0-128,0 0 128,1 0 0,19 0 0,-20 0-128,1 0 128,-1 0-128,20 0 128,-19 0-128,-21 0 128,1 0-256,20 0 128,-21 0 0,20 0 128,1 0-128,-21 0 0,21 0 0,-21 0 128,21 0-128,-1 0 128,-20 0-128,1 0 0,0 0 0,-1 0 0,0 20 0,21-20 128,0 0-128,-1 19 0,0-19 0,1 0 128,-41 0-128,21 0 128,-21 0-128,21 0 128,-20 0-128,-1 0 0,1 0 0,0-19 128,-1 19-128,1 0 0,0 0 0,0 0 0,-21 0 0,21 0 128,-20 0-128,-1 0 0,1 0 0,0 0 0,-20 0 0,20 19 128,-20-19 0,20 0 128,-20 0-129,0 0 129,-20 0-128,20 0 128,0 0-128,0 0 0,-20 0-128,20 0 128,-20 0-384,20 0 128,0 0-1023,0 0 127,-20-19-1024,20-1 0</inkml:trace>
        </inkml:traceGroup>
      </inkml:traceGroup>
    </inkml:traceGroup>
    <inkml:traceGroup>
      <inkml:annotationXML>
        <emma:emma xmlns:emma="http://www.w3.org/2003/04/emma" version="1.0">
          <emma:interpretation id="{B5699235-83D9-4CB7-B5EB-2F7F112C29E3}" emma:medium="tactile" emma:mode="ink">
            <msink:context xmlns:msink="http://schemas.microsoft.com/ink/2010/main" type="paragraph" rotatedBoundingBox="831,11650 4646,10635 5190,12679 1375,13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9856A-DF09-42C4-A251-615D3FB3CC9E}" emma:medium="tactile" emma:mode="ink">
              <msink:context xmlns:msink="http://schemas.microsoft.com/ink/2010/main" type="line" rotatedBoundingBox="831,11650 4646,10635 5190,12679 1375,13693"/>
            </emma:interpretation>
          </emma:emma>
        </inkml:annotationXML>
        <inkml:traceGroup>
          <inkml:annotationXML>
            <emma:emma xmlns:emma="http://www.w3.org/2003/04/emma" version="1.0">
              <emma:interpretation id="{A5DC8954-3645-4A12-8C74-523362D1F0CB}" emma:medium="tactile" emma:mode="ink">
                <msink:context xmlns:msink="http://schemas.microsoft.com/ink/2010/main" type="inkWord" rotatedBoundingBox="831,11650 4646,10635 5190,12679 1375,13693"/>
              </emma:interpretation>
              <emma:one-of disjunction-type="recognition" id="oneOf2">
                <emma:interpretation id="interp10" emma:lang="en-US" emma:confidence="1">
                  <emma:literal>Net</emma:literal>
                </emma:interpretation>
                <emma:interpretation id="interp11" emma:lang="en-US" emma:confidence="0">
                  <emma:literal>Nef</emma:literal>
                </emma:interpretation>
                <emma:interpretation id="interp12" emma:lang="en-US" emma:confidence="0">
                  <emma:literal>Netr</emma:literal>
                </emma:interpretation>
                <emma:interpretation id="interp13" emma:lang="en-US" emma:confidence="0">
                  <emma:literal>Nek</emma:literal>
                </emma:interpretation>
                <emma:interpretation id="interp14" emma:lang="en-US" emma:confidence="0">
                  <emma:literal>Nut</emma:literal>
                </emma:interpretation>
              </emma:one-of>
            </emma:emma>
          </inkml:annotationXML>
          <inkml:trace contextRef="#ctx0" brushRef="#br1" timeOffset="164904">2531 8861 7808,'-20'40'3840,"0"99"-3456,40-99 3968,-20 19-4225,0 40 129,0 1-128,0 38 0,0 1-256,-20 0 0,20 0 128,-20-1 0,1-38-383,-1-21 127,20-19-640,0-41 0,-20-19-896,40-19 0,-20-21-256,20-39 128</inkml:trace>
          <inkml:trace contextRef="#ctx0" brushRef="#br1" timeOffset="165970">2531 8940 4480,'-40'-39'2176,"40"-1"-2304,0 20 3968,0 0-3584,0 20 0,0-20 0,0 0 128,20 0-512,19 40 0,1 20 256,19 20 0,-19 39-128,20 40 128,-40 40-128,19-1 128,-19-19 256,0 0 0,19-21 256,-19-38 0,0-21 0,0-19 128,0-21 0,-20-39 127,19-39-255,1-1 128,20-139-256,0-19 128,-20-40-256,19 0 128,1-1-384,0 41 0,-1 20-256,1 18 0,-21 42-640,1 18 0,0 41-640,-20 39 1,20 0-897,-20 60 128,0 19-256,0 21 128</inkml:trace>
          <inkml:trace contextRef="#ctx0" brushRef="#br1" timeOffset="166301">3085 9575 6784,'-59'99'3328,"59"19"-3840,0-98 7040,39 0-6400,-19-20 127,40 0 1,0-20 0,19-20-384,20 1 128,-19-40 128,19 19 0,-20-39-128,1 20 128,-1-20 0,-40 0 128,1 19-128,-20 1 0,-1 0-128,-38 39 128,19 20-128,-40 40 0,-19 20 0,-1 39 128,1 0 128,-1 1 128,40-21 128,0 20 0,40-19 0,20-21 0,20 1-640,39-20 128,0-40-1408,0 0 0,40-39-1023,-20-1-1,0-19-256,-40-20 128</inkml:trace>
          <inkml:trace contextRef="#ctx0" brushRef="#br1" timeOffset="166631">4476 9654 5248,'-60'-139'2560,"120"-39"-1792,-40 138 5632,39-39-6016,41-20 128,38-1 0,41 1 127,20 1-1151,-1 18 129,-20 20-641,21 1 0,-40 19-1152,-21 40 128</inkml:trace>
          <inkml:trace contextRef="#ctx0" brushRef="#br1" timeOffset="166496">4595 8126 7552,'-60'139'3712,"-19"178"-5120,79-217 7936,-20 39-6528,0 20 127,20-1-127,20 21 128,0-20-639,20 0 127,-1-40-1024,2 0 0,-22-40-384,21-39 0,-20-1-256,-1-39 0</inkml:trace>
        </inkml:traceGroup>
      </inkml:traceGroup>
    </inkml:traceGroup>
    <inkml:traceGroup>
      <inkml:annotationXML>
        <emma:emma xmlns:emma="http://www.w3.org/2003/04/emma" version="1.0">
          <emma:interpretation id="{105EEFCA-FE3F-48AA-AB45-D855FEE3D0B5}" emma:medium="tactile" emma:mode="ink">
            <msink:context xmlns:msink="http://schemas.microsoft.com/ink/2010/main" type="paragraph" rotatedBoundingBox="1408,13592 4821,13592 4821,15179 1408,15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8E6879-A475-414D-BD12-1B7342CCB3B2}" emma:medium="tactile" emma:mode="ink">
              <msink:context xmlns:msink="http://schemas.microsoft.com/ink/2010/main" type="line" rotatedBoundingBox="1408,13592 4821,13592 4821,15179 1408,15179"/>
            </emma:interpretation>
          </emma:emma>
        </inkml:annotationXML>
        <inkml:traceGroup>
          <inkml:annotationXML>
            <emma:emma xmlns:emma="http://www.w3.org/2003/04/emma" version="1.0">
              <emma:interpretation id="{168F1B26-00EB-4173-9F35-4455774F0AA6}" emma:medium="tactile" emma:mode="ink">
                <msink:context xmlns:msink="http://schemas.microsoft.com/ink/2010/main" type="inkWord" rotatedBoundingBox="1408,13592 4821,13592 4821,15179 1408,15179"/>
              </emma:interpretation>
              <emma:one-of disjunction-type="recognition" id="oneOf3">
                <emma:interpretation id="interp15" emma:lang="en-US" emma:confidence="0">
                  <emma:literal>Veer</emma:literal>
                </emma:interpretation>
                <emma:interpretation id="interp16" emma:lang="en-US" emma:confidence="0">
                  <emma:literal>Vier</emma:literal>
                </emma:interpretation>
                <emma:interpretation id="interp17" emma:lang="en-US" emma:confidence="0">
                  <emma:literal>User</emma:literal>
                </emma:interpretation>
                <emma:interpretation id="interp18" emma:lang="en-US" emma:confidence="0">
                  <emma:literal>veer</emma:literal>
                </emma:interpretation>
                <emma:interpretation id="interp19" emma:lang="en-US" emma:confidence="0">
                  <emma:literal>Ver</emma:literal>
                </emma:interpretation>
              </emma:one-of>
            </emma:emma>
          </inkml:annotationXML>
          <inkml:trace contextRef="#ctx0" brushRef="#br1" timeOffset="167111">2569 11024 8064,'-39'0'3968,"58"0"-5760,-19 19 7424,20 21-5632,0 20 0,-20 19 0,0 21 0,0 19 0,20 0 0,-20 20 384,0-40-1,20-19 257,0-1 128,20-60 128,-1 1 0,1-40 0,19-19 0,1-20-384,20-21 0,-21-19-384,-20-20 128,21-20-768,-20-20 0,20 0-640,-41-19 0,21 38-768,-20 22 1,19 38-769,-19 0 0,-20 61 256,20 19 128</inkml:trace>
          <inkml:trace contextRef="#ctx0" brushRef="#br1" timeOffset="167455">3780 11361 8576,'-59'99'4224,"-1"-79"-6016,41-20 9727,19 20-8063,0-20 0,0 0-128,0 0 0,19 0 128,-19 0 128,20-20-256,-20 20 0,0 0 128,-20 0 0,20 20 128,-19 0 0,19 0 128,-20 19 0,0 1 0,0-20 128,-20 20-128,20-1 0,-20-19-128,21 20 0,-21-20-384,0 20 128,20-20-384,-20 0 129,40-20-513,-19 19 0,19-19-512,19-19 128,21-21-640,0 20 128</inkml:trace>
          <inkml:trace contextRef="#ctx0" brushRef="#br1" timeOffset="167847">3860 11936 8192,'-20'20'4096,"40"-20"-5760,0-20 8319,0 0-6655,39-19 0,1-21 0,19-19 128,20 0-256,-19-21 128,19-18 0,-20 18 0,-20 1 0,1 0 0,-40 20 0,0 19 0,-20 1 128,-40 19 0,0 20 0,-19 40 128,-1 0-128,-38 19 128,18 41-128,0-1 128,1 20-256,40 0 128,-21 21 0,40-21 128,20 0 0,20-20 128,20-19-384,39-41 0,40 1-1152,-19-20 128,38-20-1407,-39 1 127,40-21-384,0-19 128</inkml:trace>
          <inkml:trace contextRef="#ctx0" brushRef="#br1" timeOffset="168236">5527 11004 7168,'-100'39'3584,"21"1"-5248,60 0 7680,19-20-5888,-20 39 0,0 1 256,0-1 0,-20 21-384,0 19 0,1 0 256,-1 1 127,1-2 1,-1-18 0,0-20-128,0-1 0,1-19-128,19-21 128,0 21 0,20-60 128,20-39 0,0 0-256,19-21 128,1-39-128,20 20 0,-1-1-256,1 1 128,-1 20-128,1-1 128,19 21-128,20 0 128,-19-1-768,19 20 0,-20 0-1023,1 40-1,-21-19-640,1 58 0,-41-19 0,-38 40 128</inkml:trace>
          <inkml:trace contextRef="#ctx0" brushRef="#br1" timeOffset="168837">3859 11024 5248,'0'0'2560,"-40"-20"-3712,40 0 5760,0 20-4736,-39 0 128,19 0-128,-19 0 128,-1 40 0,-20-21 0,20 41 128,-19-20 128,19 20 128,1-21 0,-1 20 128,21-19 0,19-20 0,0 20 0,19-20-128,21 0 0,-1-1-128,1 1 128,19 0 0,1-20 0,-20 20-129,0 0 129,-21-1-128,1 1 128,-40 20-256,1-20 128,-21 20-512,0-1 128,-39 1-640,19 19 1,-19 1-1281,20 0 0,-21 19-256,1-20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3:52.433"/>
    </inkml:context>
    <inkml:brush xml:id="br0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C6C432AA-03BA-49E6-A272-51F60FAFCEEE}" emma:medium="tactile" emma:mode="ink">
          <msink:context xmlns:msink="http://schemas.microsoft.com/ink/2010/main" type="inkDrawing" rotatedBoundingBox="10059,4239 10585,10293 9596,10379 9070,4324" semanticType="verticalRange" shapeName="Other">
            <msink:sourceLink direction="with" ref="{42847942-5BE1-4B48-91A9-B32D7BCBE671}"/>
            <msink:sourceLink direction="with" ref="{3FF8E1AF-31B7-414D-99AE-796606E1230A}"/>
            <msink:destinationLink direction="with" ref="{72074617-F8DB-41CA-B4F1-4D180D0A7CEB}"/>
          </msink:context>
        </emma:interpretation>
      </emma:emma>
    </inkml:annotationXML>
    <inkml:trace contextRef="#ctx0" brushRef="#br0">7739 8394 4224,'0'-20'2048,"20"-19"-1280,-20 39 1920,0-20-2688,20 0 0,-20 0 128,19-19 128,-19 19-128,0 0 0,0 0 128,20 0 128,-20-20 128,0 1 0,0-1 0,0 1 0,0 19-128,0-40 128,0 0-128,20 21 0,-20-21-128,0 1 128,20-1-256,-20-19 128,0 0-128,-20 19 0,20-20 0,0 1 128,-20 0-129,20-1 1,-20-19 0,20 20 0,-19-1 0,-1-19 0,20 0-128,-20 19 128,0-18-128,20-2 128,-20 1-128,0 0 128,20-1-128,-20-18 0,20 38 128,0-19 0,-20 20 0,20-41 0,0 21-128,-19 20 128,-1-21-128,20 1 128,-20 20-128,-20-20 128,21-1-128,-1-19 0,-20 20 0,21 0 128,-21 0-128,20 19 0,0-19 0,-20 20 128,20-1-128,0-39 0,1 40 0,-1-21 0,0 2 0,0 18 0,1-19 0,19 20 0,-20-21 0,20 1 0,-20 20 0,0 19 0,0-20 0,20 1 0,-20 20-128,20 19 128,-20-20 0,20 21 128,-20-1-256,20 1 128,-19-1 0,19 20 0,0-20 0,-20 20 0,20 0 0,0 20 0,-20-39 0,20 39 0,0-20 0,0 0 0,0 20 0,0-19 0,0 19 0,0-20 0,0 20-128,0 0 128,0 0 0,0 0 0,0 0 0,0 0 0,0 0 0,0-20 0,0 20-128,20-20 0,-20 0 128,0 20 0,20-20 0,-20 20 0,0-20-128,19 20 128,-19-20 0,0 20 0,0 0 0,20 0 0,-20 0-128,20 0 128,-20 0 0,20 0 0,0 20 0,0-20 0,0 0-128,0 0 128,-1 0 0,1 0 128,0 0-128,0 0 0,19 0 0,1 0 128,0 20-128,0-40 128,-1 20-128,1 0 0,-1-20 0,21 20 0,-21-20 0,1 1 0,0 19 0,0-20 0,-1 20 0,-19 0 0,20 0 0,-21-20 128,1 20-256,0 0 128,-20 0 0,0 0 0,20 0 0,-20 0 0,0 0 0,0 0 0,0 0 0,0 0 128,0 0-128,0 0 0,0 0 0,20 0 0,-20 0 0,0 0 0,0 0 0,0 0 0,0 0-128,0 0 128,0 0 0,-20 0 0,20 0 0,0 0 0,0 0 0,0 0 0,0 0 0,0 0 128,0 0-128,0 0 0,0 0-128,0 0 128,0 0 0,0 0 0,-20 0 0,20 0 0,0 0 0,0 0 0,0 0 0,0 0 128,0 0-128,0 0 128,0 20-128,0-20 0,0 0-128,0 0 128,0 0-768,0 0 0,0 0-895,0 0 127,20 0-512,-20 0 0,-20 0-256,40 0 128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2:24.94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53E5F95E-4060-4848-8DD2-41F9AAE3C049}" emma:medium="tactile" emma:mode="ink">
          <msink:context xmlns:msink="http://schemas.microsoft.com/ink/2010/main" type="inkDrawing" rotatedBoundingBox="5066,2005 5461,1260 5847,1465 5452,2209" semanticType="callout" shapeName="Other">
            <msink:sourceLink direction="with" ref="{FB996C16-09D4-4BF3-93A1-1CBE9678AAF3}"/>
            <msink:sourceLink direction="with" ref="{50CCC20D-1F6C-48CE-8C69-F703463E733E}"/>
          </msink:context>
        </emma:interpretation>
      </emma:emma>
    </inkml:annotationXML>
    <inkml:trace contextRef="#ctx0" brushRef="#br0">6599-1815 6016,'19'20'2944,"-19"59"-2816,0-39 2944,-19 0-2944,-1 19 0,-20 1-128,1-1 128,-1 1-256,-20-20 0,20 19 128,-19 1 0,0 0-128,39-21 128,0 1 0,20-20 0,20-1 128,20-19 128,19 0-512,20-19 128,1-1-1152,19 0 0,-20-19-256,20-21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3:55.903"/>
    </inkml:context>
    <inkml:brush xml:id="br0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72074617-F8DB-41CA-B4F1-4D180D0A7CEB}" emma:medium="tactile" emma:mode="ink">
          <msink:context xmlns:msink="http://schemas.microsoft.com/ink/2010/main" type="inkDrawing" rotatedBoundingBox="10437,3991 14643,10572 11786,12398 7580,5817" semanticType="callout" shapeName="Other">
            <msink:sourceLink direction="with" ref="{C6C432AA-03BA-49E6-A272-51F60FAFCEEE}"/>
            <msink:sourceLink direction="with" ref="{BC0624A1-953E-4ACD-B580-B8FF7E14DE05}"/>
            <msink:sourceLink direction="with" ref="{5343E00E-1ADC-4DCF-A430-B38C0899F816}"/>
          </msink:context>
        </emma:interpretation>
      </emma:emma>
    </inkml:annotationXML>
    <inkml:trace contextRef="#ctx0" brushRef="#br0">7482 2282 2816,'-20'0'1408,"40"0"-768,-1 0 1408,-19 0-1920,20 0 0,0 0 384,-20 0 128,20 0-768,-20 20 128,20 19 384,0 1 0,-20 0 0,0 20 128,0-1-384,0 0 128,0 21 0,0-1 0,20 1 0,-20 19 0,20 20-128,-20-20 0,19 1-128,-19 18 128,20 22-128,0-2 128,0 1-128,-20 0 0,19 0 0,1 20 0,0-1 0,-20 1 128,20-20-128,-20 20 0,20-20 0,-20 0 128,0 0 128,0-20 0,20 20-256,0-20 0,-20 20 256,20-40 0,-20 20-256,0 0 0,20-19 0,-1 18 0,-19-18 128,20 19 128,-20-40-256,20 21 0,-20-21 128,0 20 128,0-19-256,0-1 128,0 20-128,0-19 128,-20-1-128,0-20 128,20 1-128,0-1 0,-19 1 0,19-21 0,0 21 0,-20-20 0,20 0 0,0-1 128,0 1-128,20-1 128,-20 21-128,0-20 0,0 0 0,0 19 0,0-39 0,0 19 0,0 1 0,0-20 128,0 20-128,0-20 128,0 0-128,0-1 0,0-19 0,0 20 128,0 0-128,0-20 0,0 0 0,0 0 0,0 20 0,0-20 128,0 0-128,0 0 128,-20 19-128,20-19 128,0 0 0,0 0 128,0 0-128,0 0 0,0 0 0,0 0 0,20 0-128,-20 0 128,19 0-128,1 0 128,0 0-128,0 0 0,-1 0 0,21 0 127,-20 0-127,20 0 0,0 0 0,-1 0 0,21 0 0,-21 0 128,21 0-128,-20 0 128,19 0-128,-19 0 0,19-19 0,1 19 0,19 0 0,-19 0 0,19 0 0,-19 0 0,19 0 0,-39 0 0,19 19 0,1-19 128,0 0-128,19 0 0,-20 20 0,21-20 0,-1 0 0,-20 0 0,41 0 0,-40 0 0,-1 0 0,21 0 0,-1 0 0,-20 0 0,21 0 0,-1 0 0,0 0 0,1 0 0,0 0 0,-21 0 0,20 0-128,-19 0 128,19 0 0,0 0 0,-19 0 0,20 0 128,-21 20-128,20-20 0,-19 0 0,0 0 0,-21 20 0,20 0 0,-19-20-128,20 20 128,-20 0 0,19 0 0,0 0 0,1-1 0,-20 1 0,0-20 0,-1 20 0,1 0 0,-1-20 0,-19 19 0,20 1 0,-20-20 0,0 20 0,0-20 0,0 0 0,-1 20 128,1-20-128,-20 0 0,20 0 0,-20 0 128,20 0-128,-20 0 0,20 0 0,-20-20 0,19 20 0,-19 0 0,0-20 0,0 20 0,0 0-384,0-20 129,0 1-1025,0-1 0,0 0-640,0 0 128,0-19-256,-19-1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2:20.646"/>
    </inkml:context>
    <inkml:brush xml:id="br0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71ED5425-471E-4383-BA19-F04B4C34664E}" emma:medium="tactile" emma:mode="ink">
          <msink:context xmlns:msink="http://schemas.microsoft.com/ink/2010/main" type="writingRegion" rotatedBoundingBox="8023,6616 23468,6804 23324,18700 7879,18513"/>
        </emma:interpretation>
      </emma:emma>
    </inkml:annotationXML>
    <inkml:traceGroup>
      <inkml:annotationXML>
        <emma:emma xmlns:emma="http://www.w3.org/2003/04/emma" version="1.0">
          <emma:interpretation id="{7C1D20CC-C90A-46F1-9B8B-919C633EFE54}" emma:medium="tactile" emma:mode="ink">
            <msink:context xmlns:msink="http://schemas.microsoft.com/ink/2010/main" type="paragraph" rotatedBoundingBox="17062,7251 21920,6496 22265,8710 17406,94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847942-5BE1-4B48-91A9-B32D7BCBE671}" emma:medium="tactile" emma:mode="ink">
              <msink:context xmlns:msink="http://schemas.microsoft.com/ink/2010/main" type="line" rotatedBoundingBox="17062,7251 21920,6496 22265,8710 17406,9465">
                <msink:destinationLink direction="with" ref="{C6C432AA-03BA-49E6-A272-51F60FAFCEE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F79D05-6A26-48A6-93EC-AA7616CD28FE}" emma:medium="tactile" emma:mode="ink">
                <msink:context xmlns:msink="http://schemas.microsoft.com/ink/2010/main" type="inkWord" rotatedBoundingBox="17062,7251 21920,6496 22265,8710 17406,9465"/>
              </emma:interpretation>
              <emma:one-of disjunction-type="recognition" id="oneOf0">
                <emma:interpretation id="interp0" emma:lang="en-US" emma:confidence="0">
                  <emma:literal>10 m</emma:literal>
                </emma:interpretation>
                <emma:interpretation id="interp1" emma:lang="en-US" emma:confidence="0">
                  <emma:literal>10m s</emma:literal>
                </emma:interpretation>
                <emma:interpretation id="interp2" emma:lang="en-US" emma:confidence="0">
                  <emma:literal>'0m s</emma:literal>
                </emma:interpretation>
                <emma:interpretation id="interp3" emma:lang="en-US" emma:confidence="0">
                  <emma:literal>'dons</emma:literal>
                </emma:interpretation>
                <emma:interpretation id="interp4" emma:lang="en-US" emma:confidence="0">
                  <emma:literal>10M s</emma:literal>
                </emma:interpretation>
              </emma:one-of>
            </emma:emma>
          </inkml:annotationXML>
          <inkml:trace contextRef="#ctx0" brushRef="#br0">20033 3880 4608,'-119'59'2304,"-59"120"-2560,138-100 4608,-59 21-4224,-1 58 128,1 21 128,-20 0 0,0 19-512,19 20 0,2-59 0,-2 0 128,41-1-1280,19-18 0,0-41-256,40-40 0</inkml:trace>
          <inkml:trace contextRef="#ctx0" brushRef="#br0" timeOffset="-345">19278 4356 3072,'40'-99'1536,"0"118"-1152,-20 1 1920,-20 20-1920,-20 20 128,0 39 128,-20 20 0,20 20-768,-20 0 128,21 0 512,-1 0 0,0 0-128,20-40 0,20-19-128,-20-1 128,39-20-256,1-39 128,20-20-128,-1 0 128,21-39-128,0-21 128,-1-19-128,0-1 128,-19 1-128,-1-40 0,1 0-128,-41-1 128,1 2-128,-20 18 0,-39-19 0,-1 19 128,-39 41-256,-21 20 128,-18 39-128,-2 0 0,-19 19-512,20 21 128,20-1-1280,19 21 128,21-20 0,19-20 0</inkml:trace>
          <inkml:trace contextRef="#ctx0" brushRef="#br0" timeOffset="-736">18603 4753 6272,'-79'159'3072,"20"79"-3072,39-179 3200,0 20-3072,0 0 128,20 1-640,0 0 128,0-21-768,20-20 128,0-19-640,19-20 0</inkml:trace>
          <inkml:trace contextRef="#ctx0" brushRef="#br0" timeOffset="602">20489 4932 6784,'-79'159'3328,"-20"-20"-4992,59-99 6912,0 19-5376,-20 20 128,21-19-384,-20 0 128,19-1 256,0-19 128,0-40-256,0 0 0,21-20-128,19-20 128,0-19 128,19-21 0,41 20-128,-20-19 0,20 20 0,-1 19 128,-20 20-128,1 20 128,0 0 0,-20 0 0,-20 40 0,0 0 128,0-1 0,0 1 0,0-20 128,20-1 0,-20-19 0,20 0 0,19-19-128,21-21 128,-21 1-256,21-21 128,0 20-128,-1-20 128,1 41-128,0-21 0,-21 40 0,1 0 0,19 20 0,-39 0 0,20-1 0,0 1 0,-20 20 0,-1 0 0,-19 0 0,20 19 0,-20 20 0,-20-19 128,20 20-128,0-1 0,0-19-768,20-1 0,20 0-1024,19-39 0</inkml:trace>
          <inkml:trace contextRef="#ctx0" brushRef="#br0" timeOffset="975">23088 3702 5504,'-59'0'2688,"-120"59"-3200,119-19 4096,-19 20-3584,-40 39 0,-20 20 128,20-20 0,0 0-256,0 1 128,40-21 0,19-20 128,40 1-128,20-20 128,20 0 0,40-20 0,-1-20 128,40 19 0,1 21 0,-1-20 0,-20-20 128,0 19 0,1 21 0,-40-20 128,0 19-256,-40 21 128,-40 0-128,-40 19 0,-58 40 0,-21 20 0,-60 20-1024,-19-21 128,0 41-1408,0-40 0</inkml:trace>
        </inkml:traceGroup>
      </inkml:traceGroup>
    </inkml:traceGroup>
    <inkml:traceGroup>
      <inkml:annotationXML>
        <emma:emma xmlns:emma="http://www.w3.org/2003/04/emma" version="1.0">
          <emma:interpretation id="{022BF324-2FC3-4352-A27C-A48E22EB01F4}" emma:medium="tactile" emma:mode="ink">
            <msink:context xmlns:msink="http://schemas.microsoft.com/ink/2010/main" type="paragraph" rotatedBoundingBox="15691,8520 22162,8728 22067,11688 15596,114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FF8E1AF-31B7-414D-99AE-796606E1230A}" emma:medium="tactile" emma:mode="ink">
              <msink:context xmlns:msink="http://schemas.microsoft.com/ink/2010/main" type="line" rotatedBoundingBox="15691,8520 22162,8728 22067,11688 15596,11480">
                <msink:destinationLink direction="with" ref="{C6C432AA-03BA-49E6-A272-51F60FAFCEE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343E00E-1ADC-4DCF-A430-B38C0899F816}" emma:medium="tactile" emma:mode="ink">
                <msink:context xmlns:msink="http://schemas.microsoft.com/ink/2010/main" type="inkWord" rotatedBoundingBox="15691,8520 22162,8728 22067,11688 15596,11480">
                  <msink:destinationLink direction="with" ref="{72074617-F8DB-41CA-B4F1-4D180D0A7CEB}"/>
                </msink:context>
              </emma:interpretation>
              <emma:one-of disjunction-type="recognition" id="oneOf1">
                <emma:interpretation id="interp5" emma:lang="en-US" emma:confidence="1">
                  <emma:literal>quantum</emma:literal>
                </emma:interpretation>
                <emma:interpretation id="interp6" emma:lang="en-US" emma:confidence="1">
                  <emma:literal>quant m</emma:literal>
                </emma:interpretation>
                <emma:interpretation id="interp7" emma:lang="en-US" emma:confidence="0">
                  <emma:literal>quants m</emma:literal>
                </emma:interpretation>
                <emma:interpretation id="interp8" emma:lang="en-US" emma:confidence="0">
                  <emma:literal>quanta m</emma:literal>
                </emma:interpretation>
                <emma:interpretation id="interp9" emma:lang="en-US" emma:confidence="0">
                  <emma:literal>quantum m</emma:literal>
                </emma:interpretation>
              </emma:one-of>
            </emma:emma>
          </inkml:annotationXML>
          <inkml:trace contextRef="#ctx0" brushRef="#br0" timeOffset="-4546">17671 6797 5248,'-20'20'2560,"40"-40"-2176,-20 20 2560,20-20-2944,-1-20 0,1 1-128,0-1 128,0-19 0,-20-1 128,19 0-128,-19-19 128,0 0 0,-19 39 128,-21-20 128,1 21 0,-21 19 0,0 0 0,-19 60 0,0-1 0,-21 41-128,1 19 0,-20 20-256,40 0 0,0 0 128,-1 1 0,40-22-128,0 2 128,21-21 0,38 0 0,1-39 0,20 0 128,0-20-256,39-40 128,0-20-128,21 0 128,-1-39-128,0 0 128,1-21-128,-21 2 0,0-2-128,1-19 128,-21 0 0,0 20 128,1-20-128,-20 39 0,-20 21 128,0 19 0,-20 40 0,-20 40 127,0 19-127,0 41 128,-20 19-128,0 0 128,-19 19 0,20 22 0,-1-2-128,0 21 0,0 0 128,1-1 0,19 1 128,0-21 0,0 2-128,20-42 128,0-18-128,20-21 128,20-39-128,-1-21 0,1-38-128,20-21 128,-1-19-128,20-21 128,1-39-256,19-20 128,-20 20-128,1-20 128,-20 40-256,-1 0 128,-20 19-640,-19 1 128,-20 39-768,0 0 0,-20 0-1279,1 21 127,-1 19-256,-20-20 128</inkml:trace>
          <inkml:trace contextRef="#ctx0" brushRef="#br0" timeOffset="-4218">18623 6579 7680,'-20'20'3840,"20"59"-5888,0-59 7936,0 0-6144,0 40 0,-20-1 0,20 20 0,-20-19 384,1 19 0,19-19-128,-20-21 0,20 1 384,0-20 0,20-20 128,-1 0 0,21-20-129,0-20 1,0 1-256,19-40 128,-19 19-1152,0 0 129,0 1-897,-1 0 0,1-1-512,-1 40 0</inkml:trace>
          <inkml:trace contextRef="#ctx0" brushRef="#br0" timeOffset="-3782">19456 6579 5760,'-40'0'2816,"1"20"-3456,19-20 5120,0 20-4608,-19 19 128,-1 21-128,1 0 0,-21 19 128,0 0 0,21-19-128,-1-1 128,0 1 128,1-1 128,19-19 0,20 0 128,0-20 0,0-20 0,40 0 0,-1-20 0,1-20-256,-1-20 128,21 1-128,0 0 0,-1-1-128,-19 0 0,19 1 0,-20 19 0,1 21 0,-20 19 0,0 0 0,-20 39 128,0 1-128,-20 19 128,0 1 0,0-1 0,0 1-128,1 19 0,-1-19-512,20-20 0,-20 19-896,20-19 128,0-1-768,20-19 128</inkml:trace>
          <inkml:trace contextRef="#ctx0" brushRef="#br0" timeOffset="-3408">19596 7174 2944,'0'-59'1408,"0"39"-512,0 0 1536,0 20-2176,0-20 0,0 20 128,0 0 0,0 20-512,0 0 128,0 20 384,0-1 0,0 1 0,0 20 128,0-21 128,0-19 0,0 0 0,0 0 0,40-40-128,-21 0 0,21-19-256,0-1 128,0-20-256,0-19 0,-1 0-256,1 19 128,0 0-128,0 21 128,-1 19 0,-19 0 128,0 40-128,0 0 128,-1 39 0,-19 1 0,0 19 0,-19 0 128,-1 1-256,20-1 0,-20-19-384,20-21 128,20-19-768,0-20 0,-1-20-896,21-19 0</inkml:trace>
          <inkml:trace contextRef="#ctx0" brushRef="#br0" timeOffset="-2867">20867 5567 5504,'-40'79'2688,"0"60"-2944,20-79 4224,1 19-3968,-1 40 128,-20-20 0,20 41 128,1-2-384,-2 1 128,1 20 0,0-20 128,-19-20-384,19 0 128,-19-20-256,19-19 0,-20-21-128,0-19 128,0-20-256,1-1 128,-21-38 128,1-1 0,19 0 128,-20-39 128,41 19 384,-1 0 0,0 0 256,0 1 0,20 19 256,20-20 0,0 20-128,19 1 0,1-1-128,20 0 0,-1 0-256,20 0 128,-19 20-128,0 20 0,-20 0-128,19 20 128,-20-1 0,1 21 0,0-21 0,-20 21 128,20-20-128,-20-1-1,-1 1-127,21-20 128,-20 0-128,20-20 0,0-20-128,19 0 128,-19 20-384,-1-40 0,1 21-767,0-21-1,0 0-896,-1 20 128,-19-39-384,19 39 0</inkml:trace>
          <inkml:trace contextRef="#ctx0" brushRef="#br0" timeOffset="-2341">21502 6837 2688,'0'-20'1280,"0"40"256,0 0 1792,-20 0-3072,0 19 128,0 1 128,-20 39 0,20-19-640,-19 19 128,19-20 384,0 20 0,20-19-128,0-21 128,-20 1-128,20-20 128,20-20-256,0 0 128,19-40-128,1 1 0,20-1-256,-20-19 128,19-1-256,0 1 0,-19 20 0,0 19 128,0 0 0,-20 20 0,-1 20 128,-19 0 128,0 19 256,-19 1 0,19-1 0,-20 1 128,20-1-128,0 1 0,0-20 0,0-20 0,20 0-256,19-20 0,-19 0-128,19 0 0,1-19 0,20-21 0,0 21-128,19-1 128,-20 1 0,1 19 0,-1 20 0,-19 0 0,19 20 128,-39 0 0,20-1 128,-1 21 0,1-1-128,0 1 128,0-20-129,19-1 129,40 1-767,-19 0 127,19 0-1664,0 0 128,0-1-256,0 1 128</inkml:trace>
        </inkml:traceGroup>
      </inkml:traceGroup>
    </inkml:traceGroup>
    <inkml:traceGroup>
      <inkml:annotationXML>
        <emma:emma xmlns:emma="http://www.w3.org/2003/04/emma" version="1.0">
          <emma:interpretation id="{3F21D311-1456-4588-8F0C-23BF1FF2D2A5}" emma:medium="tactile" emma:mode="ink">
            <msink:context xmlns:msink="http://schemas.microsoft.com/ink/2010/main" type="paragraph" rotatedBoundingBox="10492,12287 23421,12603 23340,15920 10411,15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1B17D1-85FE-4CBB-8161-42A3F9809446}" emma:medium="tactile" emma:mode="ink">
              <msink:context xmlns:msink="http://schemas.microsoft.com/ink/2010/main" type="line" rotatedBoundingBox="10492,12287 23421,12603 23340,15920 10411,15604">
                <msink:destinationLink direction="with" ref="{37D35D95-56C9-4736-9A5D-76CE25069D74}"/>
                <msink:destinationLink direction="with" ref="{C1CD4314-2DD9-4800-B00A-45FB8030D5F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7F07183-0A10-46A8-AAD3-81B8282A0714}" emma:medium="tactile" emma:mode="ink">
                <msink:context xmlns:msink="http://schemas.microsoft.com/ink/2010/main" type="inkWord" rotatedBoundingBox="10492,12287 23421,12603 23340,15920 10411,15604"/>
              </emma:interpretation>
              <emma:one-of disjunction-type="recognition" id="oneOf2">
                <emma:interpretation id="interp10" emma:lang="en-US" emma:confidence="0">
                  <emma:literal>multiprogramming</emma:literal>
                </emma:interpretation>
                <emma:interpretation id="interp11" emma:lang="en-US" emma:confidence="0">
                  <emma:literal>multiprogramming I</emma:literal>
                </emma:interpretation>
                <emma:interpretation id="interp12" emma:lang="en-US" emma:confidence="0">
                  <emma:literal>mukiprosrammin I</emma:literal>
                </emma:interpretation>
                <emma:interpretation id="interp13" emma:lang="en-US" emma:confidence="0">
                  <emma:literal>Multiprogramming</emma:literal>
                </emma:interpretation>
                <emma:interpretation id="interp14" emma:lang="en-US" emma:confidence="0">
                  <emma:literal>Multiprogramming I</emma:literal>
                </emma:interpretation>
              </emma:one-of>
            </emma:emma>
          </inkml:annotationXML>
          <inkml:trace contextRef="#ctx0" brushRef="#br0" timeOffset="-891353">13326 10706 3200,'60'-99'1536,"-21"19"-768,-39 61 2432,20 19-2688,0 0 0,-20 19 384,0 41 0,0 0-1024,-20 19 128,0 40 896,0 20 128,1-19-256,19-2 128,0-18-128,19-21-1,1-20-255,20-19 128,0-20-384,0-20 128,19 0-384,-20-40 0,21-19-256,-1 0 0,1-21-640,-20-19 129,19 0-1025,-19-21 0,19-39-384,-19 41 128</inkml:trace>
          <inkml:trace contextRef="#ctx0" brushRef="#br0" timeOffset="-891097">14655 9278 8064,'-20'119'3968,"20"139"-5760,-20-178 7936,20 38-6144,-20 22 0,0 18 0,1 21 127,-21-1-127,20 20 0,-20-19-127,20-20-1,0 0-512,1-40 0,-1-20-768,20-40 0,0-19-640,20-40 0</inkml:trace>
          <inkml:trace contextRef="#ctx0" brushRef="#br0" timeOffset="-890588">15290 9476 8448,'-20'139'4224,"40"119"-5632,-20-199 8575,-20 60-7295,20 20 128,-20 20 0,0 19 128,-20 41-640,-19-20 128,39-61-512,-19-18 129,-1-61-385,0 0 0,0-39-512,0-60 128,-19 1 256,0-20 128,19-21 256,-20 0 128,40 21 640,-19 0 0,39 19 768,-20 20 0,40 0 256,0 20 128,-1 0 128,41 0 0,0 20-128,-21 0 0,40-20-128,1 20 0,0 20-128,18-21-1,-18 21-127,19-1 128,-39 21-128,19 0 0,-39 19-256,0-20 0,-1 21-256,-19-20 128,0-1-1024,-20-19 0,20-21-1024,-1 1 129,-19-20-769,0-20 128,0-39-256,0 0 128</inkml:trace>
          <inkml:trace contextRef="#ctx0" brushRef="#br0" timeOffset="-890452">15647 10209 6144,'20'-118'3072,"-1"38"-3968,1 61 6656,-20-1-5632,20 0 0,1 0-256,-21 0 0,19 0-768,1 0 128,0-19-1024,19 19 128</inkml:trace>
          <inkml:trace contextRef="#ctx0" brushRef="#br0" timeOffset="-889955">16402 10865 9984,'-20'99'4992,"20"60"-7552,0-119 9855,0 39-7295,0 20 0,0 20 0,-20 20 0,0 20 0,-20 0 0,1 19 0,-1-39 0,0 0 0,1-20 128,-1-40-256,20-19 0,-20-60-256,20-20 0,1-39-384,-1-20 128,20-61-256,0-18 129,20-41-1,-1 1 0,41-1 256,20 21 0,-1-1 384,0 40 0,21 20 256,-2 20 0,1 39 384,1 21 0,-21 39 256,-39 19 128,-1 1-1,-19 40 129,-40 0-128,0 19 128,-39 20-384,0-19 0,-21-1-768,1 0 0,0-19-1280,-20-1 128,19-19-1023,21-20-1,-21 0-512,41-1 128</inkml:trace>
          <inkml:trace contextRef="#ctx0" brushRef="#br0" timeOffset="-889341">17176 11123 8320,'20'99'4096,"-20"20"-6016,0-99 8703,-20 20-7167,20 0 128,-20-1-255,0 21 127,0-41 512,0 1 128,-20 0-384,20-40 0,1 0 128,19-19 128,0-40-128,0-1 128,19-19-384,1 0 128,20 20-384,20-1 128,-1 1-512,1 0 0,19 19-256,1 20 0,-1 0 128,0 1 0,-19 19 384,-1 20 0,1 0 768,-41 20 128,1 0 384,-20 19 128,0 1 256,-20 20 0,-19-1 128,-1 20 0,-19 1-256,-1 19 0,20-39-128,1-1 127,19 0-511,20 1 128,0-20-384,20-20 128,19-1-128,21-38 0,0-1-256,19-40 0,0-19 128,1 0 0,-21-1 0,1 1 0,-41-1 0,21 1 0,-40 20-128,-20-1 0,-19 20-384,-1 20 0,-19 20-383,-1 20 127,-20 20-256,21 0 0,0 19-384,19-39 128,0 40-384,40-21 0,20 1 128,20-20 0</inkml:trace>
          <inkml:trace contextRef="#ctx0" brushRef="#br0" timeOffset="-888950">18664 10508 7296,'-20'39'3584,"-19"21"-5376,19-40 8192,0 20-6528,0-1 128,-40 21-128,21 19 128,-21-19 0,0 19 0,1 0-128,0-20 128,-1 1 0,40-20 0,0-20-128,0-20 128,40-20-128,20-20 128,0-20-128,19 1 0,20 0 0,-19 19 128,20 1 0,-21-1 0,21 20 128,-21 40 0,-19 0 128,-1 39 128,-39 1 0,0 19 128,-39 0-1,-21 1 129,-59 38-768,0-18 0,0-21-895,20-19 127,19-21-1152,20-39 0,41 0-256,-1-20 0</inkml:trace>
          <inkml:trace contextRef="#ctx0" brushRef="#br0" timeOffset="-888681">19101 10706 8576,'20'79'4224,"-60"60"-6528,20-99 9471,20 20-7039,-19-1 128,-21 1-256,20 0 0,0-1-256,-20-20 128,20 1 0,-19-20 128,19-20-256,0-20 128,20-20 0,0-19 0,0-20-128,20-1 1,39-19-641,-19-1 128,20 21-768,-1 0 0,1 19-512,-1 1 0</inkml:trace>
          <inkml:trace contextRef="#ctx0" brushRef="#br0" timeOffset="-891622">11838 10488 7552,'0'0'3712,"-40"278"-3712,20-198 3840,1 58-3840,-1-18 0,0 19-128,0-20 128,0 0-128,0-20 0,0-40-256,0-19 128,1-20-128,-1-40 0,20-39 0,0-20 0,-20-41 0,40-18 128,0-2 128,19 1 128,1 0 0,20 20 0,-1 20 0,1 20 128,39 39 0,-20 40 128,-19 20 128,-21 20 0,1 19 128,-20 0 128,0 21-128,-20-20 128,20-21-256,-20-19 128,20 0-384,19-40-1,1 0-254,-1-39 127,21-21-128,0 1 128,-1 0 0,20 19 0,-19 0 0,-20 21 0,0 19 128,-1 0-1,-19 40 129,0 19 128,0 1-128,-1 20 128,-19 19-128,0 0 128,0 21-896,-19-1 128,19 0-767,0 1-1,19-1-896,-19-39 0,20-21-256,20 1 128</inkml:trace>
          <inkml:trace contextRef="#ctx0" brushRef="#br0" timeOffset="-888245">19616 10865 5888,'-20'20'2944,"0"-40"-3968,20 1 5632,20-1-4736,-20 0 0,20-19 0,20-1 0,0 0 128,0 0 128,-21 1-128,21 19 0,-20 0 256,-1 20 128,1 0 0,-20 40 0,0 19-128,-20 1 128,1 39-128,-41 0 128,21 0-256,-1 0 0,0 0 0,-20-19 128,21-1-256,19-39 128,20-20-128,0-1 0,0-38 0,40-21 0,-1-19-128,1-21 0,20-19 0,-20 20 128,-1 19 0,20 21 0,-19-21 0,0 40 0,20 20 128,-41 20 0,21 0 0,-20 20 0,0-1-384,-20 21 0,19-1-896,-19 1 0,0-21-768,0 1 0</inkml:trace>
          <inkml:trace contextRef="#ctx0" brushRef="#br0" timeOffset="-887704">20410 11043 8448,'-20'119'4224,"40"0"-6144,-20-99 8191,0 20-6655,0-1 129,0-19-129,0 20 0,0-1 512,0-19 128,-20 0-384,20-40 0,0 20 0,20-40 128,-20 1 0,19-40 0,1-21-128,0 1 0,0 20 0,20 0 0,0-1 0,-1 40 128,1 1 128,-1 39 0,1 0 128,-20 20 128,20 19 0,-20 21 127,0 0 1,-1-1 0,-19 0-256,20-19 0,-20 0 0,0-21 128,20-19-384,0-19 128,0-1-384,0-40 128,20-19-128,-1 20 128,1-1-128,-1 0 0,-19 41 0,20-1 128,-40 20 256,0 39 0,0 21 0,0 0 128,0 19 0,-20 0 0,0-19-384,0 19 0,1-19-896,19-1 129,0-19-1153,19-21 128,1 1-512,0-40 128</inkml:trace>
          <inkml:trace contextRef="#ctx0" brushRef="#br0" timeOffset="-887238">21680 11064 8832,'-40'99'4352,"0"0"-7168,40-79 9343,0-20-6911,-19 19 1,-1-19-129,20-19 128,-20 19 512,20-20 128,-20-20-512,40 1 0,-20-1 128,20 0 128,19 1 0,-19-1 0,20 20 128,0 20 0,-20 0 128,20 0 0,-21 20 256,1 0 127,0 0 1,0 0 0,-1-1-256,1 1 128,0-20-256,-20-20 128,20-19-384,-1 19 0,1-20 0,0 0 0,0 21 0,0-1 0,0 0 0,0 40 0,-20 0 0,0-1 128,20 1-128,0 20 0,-20 0-384,19-1 128,1 1-896,-20 0 128,20-20-1151,19-1 127,-39 1-384,40-20 0</inkml:trace>
          <inkml:trace contextRef="#ctx0" brushRef="#br0" timeOffset="-887059">22732 10865 9984,'0'60'4992,"0"19"-8192,40-59 10751,-21 0-8191,1 0 0,20 19-768,0 1 129,0-20 1023,-20 20 128,-1-1-2048,1 1 128,0-21 0,-20-19 0</inkml:trace>
          <inkml:trace contextRef="#ctx0" brushRef="#br0" timeOffset="-886894">22950 9952 6016,'0'29'2944,"89"-88"-9216,-89 29 6016,30 0-256,-30 1 0</inkml:trace>
          <inkml:trace contextRef="#ctx0" brushRef="#br0" timeOffset="-886174">24339 10587 7296,'20'0'3584,"-80"119"-4352,20-79 8191,1 19-6911,-1 40 0,-19 21 256,-21-21 0,20 20-1024,-19 0 0,20-20 640,-1-19 128,0-21-512,41-19 128,-1-20-256,20-20 128,20-20-128,19 0 0,21-40-128,20 1 128,18 0 0,22 19 128,-21 0 0,20 20 0,-40 20 256,-19 20 128,-21 0 128,-39 40 0,-20 19 128,-59 0 0,-20 40-512,-20-20 128,-40 41-1152,-19-42 128,-1 42-1536,0-21 128,1 0-639,19 0-1,40-20 128,0-20 128</inkml:trace>
          <inkml:trace contextRef="#ctx0" brushRef="#br0" timeOffset="-886519">23346 10765 10624,'-40'139'5248,"1"20"-8064,39-139 10495,0 19-8447,20-19 0,-20 20-384,0-1 128,19-19 1280,-19 0 128,0-20-1024,20-20 128,-20 0 257,20-39 127,-20-20 0,20-1 0,0-19-128,20 0 128,-1 39 0,1 1 0,-20 39 384,20 20 128,-20 20 511,-20 39 1,20 21 384,-20 19 0,0 0-128,-20 20 0,20 0-384,-20-20 0,0 20-1280,0-20 0,20-19-1024,0-1 0,0-39-768,20-1 1,20-39-513,-20-20 0,39-19 384,0-40 128</inkml:trace>
        </inkml:traceGroup>
      </inkml:traceGroup>
    </inkml:traceGroup>
    <inkml:traceGroup>
      <inkml:annotationXML>
        <emma:emma xmlns:emma="http://www.w3.org/2003/04/emma" version="1.0">
          <emma:interpretation id="{D531E5BD-054C-4970-A4D1-75D49B8CBAE3}" emma:medium="tactile" emma:mode="ink">
            <msink:context xmlns:msink="http://schemas.microsoft.com/ink/2010/main" type="paragraph" rotatedBoundingBox="7921,14872 20648,14973 20628,17567 7900,17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E1ED13-D087-4500-A310-8921A43C96AB}" emma:medium="tactile" emma:mode="ink">
              <msink:context xmlns:msink="http://schemas.microsoft.com/ink/2010/main" type="inkBullet" rotatedBoundingBox="7916,15398 8611,15406 8610,15438 7916,15429"/>
            </emma:interpretation>
            <emma:one-of disjunction-type="recognition" id="oneOf3">
              <emma:interpretation id="interp15" emma:lang="en-US" emma:confidence="0">
                <emma:literal>_</emma:literal>
              </emma:interpretation>
              <emma:interpretation id="interp16" emma:lang="en-US" emma:confidence="0">
                <emma:literal>-</emma:literal>
              </emma:interpretation>
              <emma:interpretation id="interp17" emma:lang="en-US" emma:confidence="0">
                <emma:literal>.</emma:literal>
              </emma:interpretation>
              <emma:interpretation id="interp18" emma:lang="en-US" emma:confidence="0">
                <emma:literal>•</emma:literal>
              </emma:interpretation>
              <emma:interpretation id="interp19" emma:lang="en-US" emma:confidence="0">
                <emma:literal>,</emma:literal>
              </emma:interpretation>
            </emma:one-of>
          </emma:emma>
        </inkml:annotationXML>
        <inkml:trace contextRef="#ctx0" brushRef="#br0" timeOffset="-885860">9733 12354 3072,'0'0'1536,"-515"-20"-3968,336 0 1664</inkml:trace>
      </inkml:traceGroup>
      <inkml:traceGroup>
        <inkml:annotationXML>
          <emma:emma xmlns:emma="http://www.w3.org/2003/04/emma" version="1.0">
            <emma:interpretation id="{A5856200-8213-4B73-B647-C1376FB6675E}" emma:medium="tactile" emma:mode="ink">
              <msink:context xmlns:msink="http://schemas.microsoft.com/ink/2010/main" type="line" rotatedBoundingBox="9374,14883 20648,14973 20628,17567 9353,17477"/>
            </emma:interpretation>
          </emma:emma>
        </inkml:annotationXML>
        <inkml:traceGroup>
          <inkml:annotationXML>
            <emma:emma xmlns:emma="http://www.w3.org/2003/04/emma" version="1.0">
              <emma:interpretation id="{67654CFC-F769-4D5A-9150-E2AB97D10068}" emma:medium="tactile" emma:mode="ink">
                <msink:context xmlns:msink="http://schemas.microsoft.com/ink/2010/main" type="inkWord" rotatedBoundingBox="9374,14883 20648,14973 20628,17567 9353,17477"/>
              </emma:interpretation>
              <emma:one-of disjunction-type="recognition" id="oneOf4">
                <emma:interpretation id="interp20" emma:lang="en-US" emma:confidence="0.5">
                  <emma:literal>cooperative</emma:literal>
                </emma:interpretation>
                <emma:interpretation id="interp21" emma:lang="en-US" emma:confidence="0">
                  <emma:literal>Cooperative</emma:literal>
                </emma:interpretation>
                <emma:interpretation id="interp22" emma:lang="en-US" emma:confidence="0">
                  <emma:literal>cooperatives</emma:literal>
                </emma:interpretation>
                <emma:interpretation id="interp23" emma:lang="en-US" emma:confidence="0">
                  <emma:literal>•operative</emma:literal>
                </emma:interpretation>
                <emma:interpretation id="interp24" emma:lang="en-US" emma:confidence="0">
                  <emma:literal>Co-operative</emma:literal>
                </emma:interpretation>
              </emma:one-of>
            </emma:emma>
          </inkml:annotationXML>
          <inkml:trace contextRef="#ctx0" brushRef="#br0" timeOffset="-537925">12551 12730 7936,'-80'40'3968,"-58"39"-5632,118-59 8063,-19 19-6527,-1-19 128,20 20-127,-20-1-1,20 1 128,0 0 0,1 20-128,19-21 128,19 20 0,1-39 0,20 0 0,0 0 128,19-40 0,20 0-1,1-19 1,-1-1 0,-19-19 0,-1-1 128,0 20 0,-39-19 0,0-1-128,-40 1 0,0 0-128,-19-1 128,-20 0-256,-1 40 0,0 1-512,-19-1 128,20 40-895,-1-1-1,-19 1-640,19 20 0,40-20 0,-19 0 0</inkml:trace>
          <inkml:trace contextRef="#ctx0" brushRef="#br0" timeOffset="-537550">13306 12750 7936,'-20'20'3968,"-40"39"-6400,21-39 8960,19 20-6528,-20 20 0,20-1 0,-20 1 0,20 0 0,-19-21 0,39 21 0,0-41 128,0 1 0,39-20 127,1-20 129,20-19 0,0-1 0,19-19 0,1-21 0,-21 21 0,-19-21-256,-1 20 128,-19 1-256,-40-20 0,0 39-256,-19 0 128,-20 0-256,-41 21 128,21 38-512,-21-19 128,21 20-767,0 0-1,19 20-640,0-20 128,1 20-128,39-21 0</inkml:trace>
          <inkml:trace contextRef="#ctx0" brushRef="#br0" timeOffset="-535389">13980 12690 3072,'0'20'1536,"-19"-20"-1792,-1 0 3328,20 0-2816,0 0 0,0 0 128,-20 0 0,20 0-512,0 20 0,-20-20 384,20 0 128,0 0-128,0 0 0,0 0-128,0 0 128,-19 0 0,19 0 0,0 20-128,0-20 128,0 0 0,0 0 0,0 0 128,0 0 0,0 20 0,0 0 128,-20 0-128,20 19 128,-20 20-128,0 41 128,-19-1-128,-1 40 128,20 0-128,-40 20 127,21 20-127,-1-41 128,-19 1-256,19-20 128,20-19-384,0-21 128,0-20-768,0-19 0,1-20-255,-1-20 127,0-40-256,0 0 0,20-19 128,-20-40 0,60-119 384,0 0 0,19-21 128,1 60 128,19 1 128,0 19 0,1 40 128,-1 20 128,20 19 128,-20 40 0,-19 21 256,0 19 128,-1 0 128,-19 39 128,-1-19 256,-19 20 0,0 20-128,-20-21-1,-20 21-383,-20 19 128,1 1-384,-40-1 0,-1 0-768,-19 1 128,20-1-768,-20-20 128,19-19-767,21 0-1,-1-20-640,1 0 0,39 0 256,20-40 0</inkml:trace>
          <inkml:trace contextRef="#ctx0" brushRef="#br0" timeOffset="-536079">13623 12999 1792,'0'0'896,"0"-30"-1152,29 30 1152,1 0-1024,-30 0 128,30-30-640,30 30 128,-31-30 384,1 30 128</inkml:trace>
          <inkml:trace contextRef="#ctx0" brushRef="#br0" timeOffset="-535059">14317 13167 7296,'0'-19'3584,"60"19"-4864,-40 0 8064,20-20-6784,19-20 0,1 0 0,-1 0 0,21-19-128,-21 19 0,-19-19 0,0-1 0,-20 1 0,-20-1 0,-20 21 0,-20-1 0,-19 20 128,-20 40 0,18 20 0,-38 19 128,20 21 128,19-1 0,1 20 255,39-20 1,20 21 0,0-21 128,39-20-256,21 0 128,20-19-1024,19-20 128,20-20-1407,0 0 127,0-20-768,0-20 0</inkml:trace>
          <inkml:trace contextRef="#ctx0" brushRef="#br0" timeOffset="-534758">15191 13226 9344,'-100'99'4608,"41"20"-6912,59-79 9343,-20-21-7551,20 1 128,0-20-256,20 20 128,0-40 512,0 0 128,19-19-511,21-40-1,0-1 128,-1-19 128,20 0 0,-19-1 128,-1 1-128,1-20 128,-1 20-384,20 0 0,-19 39-512,0 1 128,-1 19-768,-19 40 0,-1 20-256,-39 19 0</inkml:trace>
          <inkml:trace contextRef="#ctx0" brushRef="#br0" timeOffset="-534307">15964 12869 7808,'0'-20'3840,"80"-39"-6016,-40 39 8192,-1 0-6272,20-20 128,1 20-128,0 0 128,-1 0 128,1 1 128,-1 19-256,-39 19 128,-1-19 128,-19 40 0,0 0 0,-39 20 128,-20 19-128,-20 0 128,-1 21-128,0-21 128,1 0-128,0-20 0,39 1-1,-19-20 129,39-20 0,0-1 128,20-19-256,40-19 0,-1-21 0,21 0 0,19 0 0,-19 1 128,19-1-256,-19 40 128,19-20 0,-20 40 128,1 0-256,-1 19 128,1 1-256,-20-20 0,-20 20-896,19 19 128,1-19-1151,-21 0-1,21-1-384,-20-39 128</inkml:trace>
          <inkml:trace contextRef="#ctx0" brushRef="#br0" timeOffset="-538376">11500 13108 6784,'0'0'3328,"-20"-20"-3200,20 0 3456,0 0-3584,0-20 0,0-19 0,0 0 0,-20-41 0,20 1 0,-20-1 0,1 21 0,-1-20 0,-40 39 128,20 1 0,-39 19 128,0 40 128,-1 20 128,-19 19 256,0 41-1,-1 0 129,2 18 128,18-18-128,20 19 128,21 20-384,39-19 128,0-21-256,19 21 128,21-21-384,20 0 128,19-19-256,0-21 128,21 1-768,19 0 128,-20-21-1280,1 1 128,-2-20-1152,2 0 1,-1-39-385,-20 19 128</inkml:trace>
          <inkml:trace contextRef="#ctx0" brushRef="#br0" timeOffset="-534084">17651 11857 8448,'-39'39'4224,"-1"160"-6784,40-139 8832,-20 19-6528,20 40 128,0 1 0,0 39 0,-20-21 0,0 21 128,20-40-896,-20 0 128,20-19-896,-20-41 0,0 1-384,1-41 128</inkml:trace>
          <inkml:trace contextRef="#ctx0" brushRef="#br0" timeOffset="-533784">17136 12651 9344,'0'-39'4608,"40"19"-6912,-20 20 10111,-1 0-7935,21 0 0,20 0 0,-20 20 0,19 0 256,0 19 128,1 1-128,0 0 128,-21 20 128,1 38 0,-20-18 0,0 19 0,-20 0-128,0 1 0,20-21-128,-20 0 128,0 1-384,20-21 128,-20 1-1024,20-21 128,-20 1-1024,19-40 1,21-20-769,0 0 128,-1-39-128,-19-20 128</inkml:trace>
          <inkml:trace contextRef="#ctx0" brushRef="#br0" timeOffset="-533646">18068 11897 5888,'-90'0'2944,"61"0"-5888,29 0 6400,0 30-5248,29-30 128,-29 60-640,30-31 128</inkml:trace>
          <inkml:trace contextRef="#ctx0" brushRef="#br0" timeOffset="-533363">18267 12949 7552,'-20'79'3712,"-20"60"-5120,20-99 7936,20 19-6528,-20 0 127,0 21 129,0-20 128,1-1-256,19-19 0,19-1 128,1-39 0,0 0-256,60-39 128,-21-21-384,40-19 0,-19-1-384,19-19 129,1 20-513,-21-21 128,0 21-128,1 0 0,-21 19-640,-19 1 128,-20 19-256,-1 20 128</inkml:trace>
          <inkml:trace contextRef="#ctx0" brushRef="#br0" timeOffset="-532940">18842 13424 10624,'0'-20'5248,"139"-19"-9728,-79 19 11903,19-19-8319,20-1 128,0-20 1,0 1-1,1-1 1152,-1 1 127,-40-1-894,1 1 127,-20 19 256,-20-19 128,-20 19-256,-40 0 128,-20 40-128,-39 0 0,-20 40 256,-20 19 0,0 21 639,20-1 1,20 20 384,19 0 128,80 1 256,20-21 128,60-20-256,59-19 0,79-1-640,60-19 128,39 0-1408,21-40 128,-1 0-2048,-20 1 128,-19-21-1024,-60 20 1,-79 0-257,-40 1 128</inkml:trace>
        </inkml:traceGroup>
      </inkml:traceGroup>
    </inkml:traceGroup>
    <inkml:traceGroup>
      <inkml:annotationXML>
        <emma:emma xmlns:emma="http://www.w3.org/2003/04/emma" version="1.0">
          <emma:interpretation id="{02EDD13D-0915-4620-9984-A015A7F59BB0}" emma:medium="tactile" emma:mode="ink">
            <msink:context xmlns:msink="http://schemas.microsoft.com/ink/2010/main" type="paragraph" rotatedBoundingBox="9315,16578 17125,16487 17148,18444 9338,185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DF0C1B-C772-43C8-9DE5-43F82D5CD511}" emma:medium="tactile" emma:mode="ink">
              <msink:context xmlns:msink="http://schemas.microsoft.com/ink/2010/main" type="line" rotatedBoundingBox="9315,16578 17125,16487 17148,18444 9338,18535"/>
            </emma:interpretation>
          </emma:emma>
        </inkml:annotationXML>
        <inkml:traceGroup>
          <inkml:annotationXML>
            <emma:emma xmlns:emma="http://www.w3.org/2003/04/emma" version="1.0">
              <emma:interpretation id="{FA0CD978-DD86-4912-A527-98D394D30D11}" emma:medium="tactile" emma:mode="ink">
                <msink:context xmlns:msink="http://schemas.microsoft.com/ink/2010/main" type="inkWord" rotatedBoundingBox="9315,16578 17125,16487 17148,18444 9338,18535"/>
              </emma:interpretation>
              <emma:one-of disjunction-type="recognition" id="oneOf5">
                <emma:interpretation id="interp25" emma:lang="en-US" emma:confidence="0">
                  <emma:literal>preemptive</emma:literal>
                </emma:interpretation>
                <emma:interpretation id="interp26" emma:lang="en-US" emma:confidence="0">
                  <emma:literal>premp tire</emma:literal>
                </emma:interpretation>
                <emma:interpretation id="interp27" emma:lang="en-US" emma:confidence="0">
                  <emma:literal>primp tire</emma:literal>
                </emma:interpretation>
                <emma:interpretation id="interp28" emma:lang="en-US" emma:confidence="0">
                  <emma:literal>Preemptive</emma:literal>
                </emma:interpretation>
                <emma:interpretation id="interp29" emma:lang="en-US" emma:confidence="0">
                  <emma:literal>preamp tire</emma:literal>
                </emma:interpretation>
              </emma:one-of>
            </emma:emma>
          </inkml:annotationXML>
          <inkml:trace contextRef="#ctx0" brushRef="#br0" timeOffset="-531336">10726 14576 5760,'-40'59'2816,"21"80"-1792,-1-99 2816,20 20-4096,0-1 128,0 21-128,0-1 0,20 1 256,-20-21 0,0 21-512,0-40 0,0-1-256,0-19 0,-20 0-384,20-1 0,-20-19-256,20 0 0</inkml:trace>
          <inkml:trace contextRef="#ctx0" brushRef="#br0" timeOffset="-531020">10507 14456 4480,'-19'-138'2176,"38"78"-2432,1 40 4352,0-19-3968,40 19 0,0-20 0,19 0 128,40 1-256,-20 19 0,40 0 384,-40 0 128,20 20 0,-19 0 128,-21 0 256,-20 20 128,-39 0 0,-20 0-1,0 0-255,-59 19 128,-1 1-384,-19 0 128,-40-1-512,20 1 0,-1-20-768,-19 19 128,20-19-640,0 0 128,20 0-767,-1-20-1,20 0-640,21 0 128,19-20 384,0 0 0</inkml:trace>
          <inkml:trace contextRef="#ctx0" brushRef="#br0" timeOffset="-530690">11896 13980 9344,'-20'99'4608,"1"20"-7680,-1-79 10879,20 20-7807,0-1 0,0 20 0,0 1 0,0-20 0,0 19 0,0-19 0,0-1 0,0-19 0,0-1 0,0-39-384,0 0 0,0-19-128,20-41 128,-1-19-255,21-1-1,-20 1-256,40-21 128,-21 21 128,1-20 128,-20 39-128,20 1 128,0 19-640,-1 20 0,1 20-384,-1 0 0</inkml:trace>
          <inkml:trace contextRef="#ctx0" brushRef="#br0" timeOffset="-530315">12392 14694 8320,'-20'0'4096,"40"-20"-6656,0 1 8576,0-1-6016,40 0 0,-20-19 0,39-21 0,-20 20 0,1-19 0,0-1 0,-21 1 0,1 19 0,-21 0 0,1 0 0,-20 21 0,-20-1-128,-19 20 0,-20 0 128,-21 39 0,0 1 384,1 20 127,0 19 1,19 0 128,20 21 0,21-21 0,-1 0-128,20 21 0,20-41-768,19 1 0,21-21-768,0 1 0,39-40-1023,0 0 127,20 0-640,-20-40 128</inkml:trace>
          <inkml:trace contextRef="#ctx0" brushRef="#br0" timeOffset="-529745">13444 14515 8576,'-99'80'4224,"19"59"-6400,60-119 8575,0 20-6527,20 0 128,-19-1-128,19-19 0,0 0 128,0-1 128,0-19-128,0 20 0,0-20 128,0 0 0,19-20-128,1 1 128,0-21-128,20 1 0,0-21-128,0-20 0,-1 21-128,1 19 128,-1 0 1,1 0-1,-20 21 0,0 19 128,0 19 0,0-19 128,-20 40 0,19 0 127,-19 0 1,-19-1 0,19 21 128,0-20 0,0-20-128,0 0 0,0 0 0,19-20 0,1-20-128,0 0 0,20-20 0,-1 0 0,21-19-128,-20 19 0,19 0 0,-19 0 128,0 20-128,0 1 0,-1 38 128,-19-19 128,0 40-128,0-20 128,-1 20-128,1 0 0,-20-1-768,20 1 128,20 0-1280,-20-20 129,39 0-769,-19 0 0,0-20-128,-1-20 0</inkml:trace>
          <inkml:trace contextRef="#ctx0" brushRef="#br0" timeOffset="-529294">14972 14397 8064,'-60'80'3968,"-19"78"-6272,59-118 9087,0 40-6655,0-21 128,-19 20 256,-1 1 128,1 19-768,-1 0 0,0-19 384,0-21 128,20-19-256,0-21 0,1 1-256,19-40 0,0-19-256,19-21 128,1-19-128,20-20 128,-20-20-128,20-20 1,19 0 127,20 0 0,-19 20 0,20-20 128,19 60-128,-20-1 128,20 21 0,-39 19 0,-1 40 256,0 0 128,-19 20 256,-20 19 128,-20 1 255,0 20 1,-40 19 128,-39-20 0,20 21-256,-21 0 128,-19-1-640,0-20 0,0 1-1024,19 0 0,1-41-1024,0 1 0,59-40-895,-20 1-1,40-41 0,20 0 0</inkml:trace>
          <inkml:trace contextRef="#ctx0" brushRef="#br0" timeOffset="-528752">15250 14497 7168,'40'-40'3584,"39"0"-4352,-59 20 7423,0 0-6271,40 0 128,-21 20 128,21-20 128,-1 1-896,21 19 0,19 0 640,-20 39 128,1-19-128,19 20 0,-40 20 128,21-1 0,-20 0-128,-21 21 128,-19-20-128,0 19 0,-1 0-128,-19 1 0,20-21-768,-20-19 128,0 19-1152,-20-39 128,20-20-896,-19 0 0,-1-20-639,20-19-1,-20-21 128,0 1 0</inkml:trace>
          <inkml:trace contextRef="#ctx0" brushRef="#br0" timeOffset="-529038">16004 13643 10112,'-79'99'4992,"19"79"-8192,40-118 11391,1 0-8191,-1 39 0,-20 0 0,20 20 0,-20-20 0,1 21 0,-1-22-128,0 2 0,21-21-640,-1-19 0,0-21-640,0-19 129,0-20-897,0 0 0,-20-20-256,21-19 128</inkml:trace>
          <inkml:trace contextRef="#ctx0" brushRef="#br0" timeOffset="-528598">16281 13802 5888,'0'-79'2944,"-19"0"-3328,19 59 6144,0 0-5760,0 0 0,0 0-768,19-20 0,-19 20-256,21-19 128,19 19-896,-1 0 128</inkml:trace>
          <inkml:trace contextRef="#ctx0" brushRef="#br0" timeOffset="-528316">16758 14119 8064,'-40'120'3968,"20"-22"-5760,20-58 8191,0 20-6399,0-20 128,0 19 512,-19 1 128,19 19-640,0-19 0,0-21 384,-20 1 128,20-20-384,20-20 128,-20 0-640,19-40 0,1 1-256,0-21 0,0-19-128,20 19 0,-20-19 0,0-21 1,19 21-129,-19 20 0,20-1-640,-1 20 128,1 0-768,-1 21 128</inkml:trace>
          <inkml:trace contextRef="#ctx0" brushRef="#br0" timeOffset="-527909">17196 14735 10368,'-80'60'5120,"80"-1"-8064,20-59 10751,0 0-7935,20 0 0,19-19 0,0-1 128,1-20 128,19 0 0,-19-20 0,19-19 0,-19 0 0,-1 19 128,1 1-128,-21-20 0,-19 19-256,-20 0 0,0 1-256,-40 19 128,21 40 128,-41 0 0,1 20 256,-1 20 0,1 19 384,-1 21 128,40 19 256,1 0 128,38 0-256,21 0 128,19 1-384,41-41 128,38 1-1152,21-41 0,19 1-2048,-39-20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47:36.168"/>
    </inkml:context>
    <inkml:brush xml:id="br0">
      <inkml:brushProperty name="width" value="0.14111" units="cm"/>
      <inkml:brushProperty name="height" value="0.14111" units="cm"/>
      <inkml:brushProperty name="color" value="#3165BB"/>
    </inkml:brush>
  </inkml:definitions>
  <inkml:traceGroup>
    <inkml:annotationXML>
      <emma:emma xmlns:emma="http://www.w3.org/2003/04/emma" version="1.0">
        <emma:interpretation id="{37D35D95-56C9-4736-9A5D-76CE25069D74}" emma:medium="tactile" emma:mode="ink">
          <msink:context xmlns:msink="http://schemas.microsoft.com/ink/2010/main" type="inkDrawing" rotatedBoundingBox="7541,14766 23098,15621 23051,16470 7494,15615" semanticType="underline" shapeName="Other">
            <msink:sourceLink direction="with" ref="{C41B17D1-85FE-4CBB-8161-42A3F9809446}"/>
          </msink:context>
        </emma:interpretation>
      </emma:emma>
    </inkml:annotationXML>
    <inkml:trace contextRef="#ctx0" brushRef="#br0">6192 8266 5504,'0'-99'2688,"59"0"-2176,-19 79 2688,-20-20-3072,59 20 0,0-19 0,41-1 128,-1 0-384,60-19 0,19 19 384,60 0 0,20 20 0,59 1 128,20-1 0,60 20 0,39 0 128,60 20 128,20-20 0,39 19-1,41 1-127,18 0 128,22 20 0,38 0 0,0-20 0,21 19 128,-20 1-256,-21-1 128,-19 21-256,-60 0 0,1 39-128,-21-20 0,-59 21-640,-40-21 128,-59 0-640,-40 21 128,-60-2-768,-19-18 0,-60 0-1023,-39-1 127,-21-40-128,-59-19 128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789"/>
            <a:ext cx="8327898" cy="448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949" y="699008"/>
            <a:ext cx="6404101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910" y="1638934"/>
            <a:ext cx="7628178" cy="2358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7342" y="6398558"/>
            <a:ext cx="291147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103631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0.png"/><Relationship Id="rId18" Type="http://schemas.openxmlformats.org/officeDocument/2006/relationships/customXml" Target="../ink/ink9.xml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6.xml"/><Relationship Id="rId17" Type="http://schemas.openxmlformats.org/officeDocument/2006/relationships/image" Target="../media/image3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5.xml"/><Relationship Id="rId19" Type="http://schemas.openxmlformats.org/officeDocument/2006/relationships/image" Target="../media/image33.png"/><Relationship Id="rId4" Type="http://schemas.openxmlformats.org/officeDocument/2006/relationships/customXml" Target="../ink/ink2.xml"/><Relationship Id="rId9" Type="http://schemas.openxmlformats.org/officeDocument/2006/relationships/image" Target="../media/image28.png"/><Relationship Id="rId1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" dirty="0"/>
              <a:t>CSE</a:t>
            </a:r>
            <a:r>
              <a:rPr spc="-85" dirty="0"/>
              <a:t> </a:t>
            </a:r>
            <a:r>
              <a:rPr spc="-5" dirty="0"/>
              <a:t>120</a:t>
            </a:r>
          </a:p>
          <a:p>
            <a:pPr marL="1905" algn="ctr">
              <a:lnSpc>
                <a:spcPct val="100000"/>
              </a:lnSpc>
            </a:pPr>
            <a:r>
              <a:rPr spc="-5" dirty="0"/>
              <a:t>Principles of</a:t>
            </a:r>
            <a:r>
              <a:rPr spc="-50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8900" y="3817620"/>
            <a:ext cx="1754886" cy="787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6679" y="3817620"/>
            <a:ext cx="861822" cy="787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1396" y="3817620"/>
            <a:ext cx="2228850" cy="787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7429" y="1918208"/>
            <a:ext cx="346837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4445" algn="ctr">
              <a:lnSpc>
                <a:spcPct val="100000"/>
              </a:lnSpc>
              <a:spcBef>
                <a:spcPts val="3895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Lecture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5:</a:t>
            </a:r>
            <a:r>
              <a:rPr sz="28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Scheduling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565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6224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Shortest </a:t>
            </a:r>
            <a:r>
              <a:rPr spc="-5" dirty="0">
                <a:solidFill>
                  <a:srgbClr val="333399"/>
                </a:solidFill>
              </a:rPr>
              <a:t>Job First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(SJF)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1080" y="4142232"/>
          <a:ext cx="4267199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1080" y="3457955"/>
          <a:ext cx="4267199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21080" y="5634228"/>
          <a:ext cx="4267199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21080" y="4905755"/>
          <a:ext cx="4267199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5454" y="1638934"/>
            <a:ext cx="8114665" cy="427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Shortest Job First (SJF)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Choose the job with the smallest expected CPU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burst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Person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smallest number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items to</a:t>
            </a:r>
            <a:r>
              <a:rPr sz="18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buy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Provably optimal minimum average waiting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 marL="4739640" marR="5080">
              <a:lnSpc>
                <a:spcPts val="5600"/>
              </a:lnSpc>
              <a:spcBef>
                <a:spcPts val="305"/>
              </a:spcBef>
            </a:pP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AWT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(8 + (8+4)+(8+4+2))/3 = 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11.33 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AWT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(4 + (4+8)+(4+8+2))/3 =</a:t>
            </a:r>
            <a:r>
              <a:rPr sz="16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4735830" marR="106045" indent="3175">
              <a:lnSpc>
                <a:spcPts val="5620"/>
              </a:lnSpc>
              <a:spcBef>
                <a:spcPts val="380"/>
              </a:spcBef>
            </a:pP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AWT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(4+ (4+2)+(4+2+8))/3 = 8 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AWT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(2 + (2+4)+(2+4+8))/3 =</a:t>
            </a:r>
            <a:r>
              <a:rPr sz="16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7.33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565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6224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Shortest </a:t>
            </a:r>
            <a:r>
              <a:rPr spc="-5" dirty="0">
                <a:solidFill>
                  <a:srgbClr val="333399"/>
                </a:solidFill>
              </a:rPr>
              <a:t>Job First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(SJF)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54290" cy="298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Impossible to know size of CPU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burst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Like choosing person in line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without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looking inside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basket/cart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can you make a reasonable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guess?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potentially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starve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Flavors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be either preemptive or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non-preemptive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Preemptive SJF is called shortest remaining time first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(SRTF)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93217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2990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Priority</a:t>
            </a:r>
            <a:r>
              <a:rPr spc="-2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841490" cy="407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Priority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Choose next job based on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priority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Airline checkin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first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class</a:t>
            </a:r>
            <a:r>
              <a:rPr sz="18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passengers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implement SJF, priority = 1/(expected CPU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burst)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Also can be either preemptive or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non-preemptive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Starvation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low priority jobs can wait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indefinitely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“Age”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Increase priority as a function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2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Decrease priority as a function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r>
              <a:rPr sz="18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consumption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5115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87807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Round Robin</a:t>
            </a:r>
            <a:r>
              <a:rPr spc="-9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(RR)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068184" cy="368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Round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Robin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Excellent for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timesharing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Ready queue is treated as a circular queue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(FIFO)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job is given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slice called a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quantum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job executes for the duration of the quantum, or until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 blocks or is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starvation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be preemptive or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non-preemptive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Context switches are frequent and need to be very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fast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7779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1455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Combining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Algorithms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98409" cy="367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algorithms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be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combined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Have multiple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different algorithm for each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Move processes among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Example: Multiple-level feedback queues</a:t>
            </a:r>
            <a:r>
              <a:rPr sz="2400" spc="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(MLFQ)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Multiple queues representing different job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types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Interactive, CPU-bound, batch, system,</a:t>
            </a:r>
            <a:r>
              <a:rPr sz="18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Queues have priorities, jobs on same queue scheduled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Jobs can move among queues based upon execution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Feedback: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Switch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interactive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CPU-bound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behavior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88975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2564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Unix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02359"/>
            <a:ext cx="7588250" cy="407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canonical Unix scheduler uses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MLFQ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3-4 classes spanning ~170 priority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levels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Timesharing: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first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60</a:t>
            </a:r>
            <a:r>
              <a:rPr sz="18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priorities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System: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40</a:t>
            </a:r>
            <a:r>
              <a:rPr sz="18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priorities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Real-time: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60</a:t>
            </a:r>
            <a:r>
              <a:rPr sz="18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priorities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Interrupt: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10</a:t>
            </a:r>
            <a:r>
              <a:rPr sz="18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(Solaris)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Priority scheduling across queues, RR within a</a:t>
            </a:r>
            <a:r>
              <a:rPr sz="2400" spc="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process with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highest priority always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 with the same priority are scheduled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 dynamically change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priority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Increases over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process blocks before end of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quantum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Decreases over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process uses entire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quantum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69823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06450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Motivation of Unix</a:t>
            </a:r>
            <a:r>
              <a:rPr spc="-1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48550" cy="419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idea behind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Unix scheduler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to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reward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interactive processes over CPU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hogs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Interactive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 (shell, editor,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etc.)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typically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run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using short CPU bursts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9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do not finish quantum before waiting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Want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minimize response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keystroke (putting process on ready queue)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R="720090" algn="ctr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executing keystroke handler (process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running)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Don’t want editor to wait until CPU hog finishes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quantum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policy delays execution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CPU-bound</a:t>
            </a:r>
            <a:r>
              <a:rPr sz="24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jobs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that’s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5509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9188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Scheduling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Overhead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50809" cy="429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aim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minimize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Context switching takes non-zero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 it is pure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overhead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Overhead includes context switch + choosing next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Modern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time-sharing OSes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(Unix, Windows,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…)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time-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slice processes in ready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list</a:t>
            </a:r>
            <a:endParaRPr sz="2400">
              <a:latin typeface="Arial"/>
              <a:cs typeface="Arial"/>
            </a:endParaRPr>
          </a:p>
          <a:p>
            <a:pPr marL="756285" marR="829944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process runs for its quantum, OS context switches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 another, next process runs,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CPU-bound process will use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entire quantum (e.g.,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10ms)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IO-bound process will use part (e.g., 1ms), then issue</a:t>
            </a:r>
            <a:r>
              <a:rPr sz="20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IO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IO-bound process goes on a wait queue, the OS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switches  to the next process to run, the IO-bound process goes back  on the ready list when the IO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completes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50596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8727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Utilization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02220" cy="462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utilization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fraction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time the system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189230" algn="ctr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doing useful work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 not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context switching or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idle)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r>
              <a:rPr sz="24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Quantum of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10ms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context-switch overhead of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0.1ms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3 CPU-bound processes + round-robin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steady-state,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spent as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follows: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10ms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0.1ms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10ms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0.1ms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10ms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0.1ms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utilization = time doing useful work /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total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utilization = (3*10ms) / (3*10ms + 3*0.1ms) =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30/30.3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one process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IO-bound, 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full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quantum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10ms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0.1ms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10ms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0.1ms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1ms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+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0.1ms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75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util = (2*10 + 1) / (2*10 + 1 + 3*0.1) =</a:t>
            </a:r>
            <a:r>
              <a:rPr sz="2000" spc="-2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21/21.3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945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8616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Scheduling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23505" cy="433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Scheduler (dispatcher)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module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gets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invoked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a context switch needs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algorithm determines which process</a:t>
            </a:r>
            <a:r>
              <a:rPr sz="2400" spc="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runs,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processes are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placed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queues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Many potential goals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r>
              <a:rPr sz="2400" spc="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Utilization, throughput, wait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response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Various algorithms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meet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these</a:t>
            </a:r>
            <a:r>
              <a:rPr sz="24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FCFS/FIFO, SJF, Priority,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Can combine algorithms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Multiple-level feedback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Unix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322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69125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Administrivia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16546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Homework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#1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due</a:t>
            </a: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 tomorrow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Homework #2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out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tomorrow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46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2133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585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62585" algn="l"/>
                <a:tab pos="363220" algn="l"/>
              </a:tabLst>
            </a:pPr>
            <a:r>
              <a:rPr spc="-5" dirty="0"/>
              <a:t>Discussed scheduling </a:t>
            </a:r>
            <a:r>
              <a:rPr dirty="0"/>
              <a:t>in the </a:t>
            </a:r>
            <a:r>
              <a:rPr spc="-5" dirty="0"/>
              <a:t>context </a:t>
            </a:r>
            <a:r>
              <a:rPr dirty="0"/>
              <a:t>of </a:t>
            </a:r>
            <a:r>
              <a:rPr spc="-5" dirty="0"/>
              <a:t>processes,</a:t>
            </a:r>
            <a:r>
              <a:rPr spc="70" dirty="0"/>
              <a:t> </a:t>
            </a:r>
            <a:r>
              <a:rPr spc="-5" dirty="0"/>
              <a:t>but</a:t>
            </a:r>
          </a:p>
          <a:p>
            <a:pPr marL="362585">
              <a:lnSpc>
                <a:spcPct val="100000"/>
              </a:lnSpc>
            </a:pPr>
            <a:r>
              <a:rPr spc="-5" dirty="0"/>
              <a:t>thread scheduling is</a:t>
            </a:r>
            <a:r>
              <a:rPr spc="15" dirty="0"/>
              <a:t> </a:t>
            </a:r>
            <a:r>
              <a:rPr spc="-5" dirty="0"/>
              <a:t>analogous</a:t>
            </a:r>
          </a:p>
          <a:p>
            <a:pPr marL="36258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2585" algn="l"/>
                <a:tab pos="363220" algn="l"/>
              </a:tabLst>
            </a:pPr>
            <a:r>
              <a:rPr dirty="0"/>
              <a:t>Process </a:t>
            </a:r>
            <a:r>
              <a:rPr spc="-5" dirty="0"/>
              <a:t>scheduling and </a:t>
            </a:r>
            <a:r>
              <a:rPr dirty="0"/>
              <a:t>thread </a:t>
            </a:r>
            <a:r>
              <a:rPr spc="-5" dirty="0"/>
              <a:t>scheduling</a:t>
            </a:r>
            <a:r>
              <a:rPr spc="75" dirty="0"/>
              <a:t> </a:t>
            </a:r>
            <a:r>
              <a:rPr spc="-5" dirty="0"/>
              <a:t>are</a:t>
            </a:r>
          </a:p>
          <a:p>
            <a:pPr marL="362585">
              <a:lnSpc>
                <a:spcPct val="100000"/>
              </a:lnSpc>
            </a:pPr>
            <a:r>
              <a:rPr spc="-5" dirty="0"/>
              <a:t>essentially </a:t>
            </a:r>
            <a:r>
              <a:rPr dirty="0"/>
              <a:t>the same for </a:t>
            </a:r>
            <a:r>
              <a:rPr spc="-5" dirty="0"/>
              <a:t>kernel supported</a:t>
            </a:r>
            <a:r>
              <a:rPr spc="30" dirty="0"/>
              <a:t> </a:t>
            </a:r>
            <a:r>
              <a:rPr dirty="0"/>
              <a:t>threads</a:t>
            </a:r>
          </a:p>
          <a:p>
            <a:pPr marL="362585" marR="116839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2585" algn="l"/>
                <a:tab pos="363220" algn="l"/>
              </a:tabLst>
            </a:pPr>
            <a:r>
              <a:rPr spc="-5" dirty="0"/>
              <a:t>User-level thread facilities have analogous </a:t>
            </a:r>
            <a:r>
              <a:rPr dirty="0"/>
              <a:t>user-level  </a:t>
            </a:r>
            <a:r>
              <a:rPr spc="-5" dirty="0"/>
              <a:t>thread</a:t>
            </a:r>
            <a:r>
              <a:rPr spc="-50" dirty="0"/>
              <a:t> </a:t>
            </a:r>
            <a:r>
              <a:rPr spc="-5" dirty="0"/>
              <a:t>scheduler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767"/>
            <a:ext cx="102235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February 1,</a:t>
            </a:r>
            <a:r>
              <a:rPr sz="10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7342" y="6398767"/>
            <a:ext cx="291147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8 – Scheduling and</a:t>
            </a:r>
            <a:r>
              <a:rPr sz="1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Deadlock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6886" y="639876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293277" y="185700"/>
              <a:ext cx="800400" cy="550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7713" y="160146"/>
                <a:ext cx="850808" cy="60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478557" y="1564260"/>
              <a:ext cx="5993760" cy="2644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2996" y="1538712"/>
                <a:ext cx="6044161" cy="314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1728637" y="1685700"/>
              <a:ext cx="207360" cy="20577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3077" y="1660140"/>
                <a:ext cx="257760" cy="21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7" name="Ink 56"/>
              <p14:cNvContentPartPr/>
              <p14:nvPr/>
            </p14:nvContentPartPr>
            <p14:xfrm>
              <a:off x="314317" y="1678620"/>
              <a:ext cx="3093480" cy="37864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757" y="1653060"/>
                <a:ext cx="3143880" cy="38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3271837" y="1528740"/>
              <a:ext cx="350400" cy="22005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6268" y="1503181"/>
                <a:ext cx="400817" cy="2250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k 61"/>
              <p14:cNvContentPartPr/>
              <p14:nvPr/>
            </p14:nvContentPartPr>
            <p14:xfrm>
              <a:off x="1828837" y="457140"/>
              <a:ext cx="200160" cy="2718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03277" y="431580"/>
                <a:ext cx="250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4" name="Ink 63"/>
              <p14:cNvContentPartPr/>
              <p14:nvPr/>
            </p14:nvContentPartPr>
            <p14:xfrm>
              <a:off x="3614557" y="1528740"/>
              <a:ext cx="1629120" cy="23006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8995" y="1503181"/>
                <a:ext cx="1679524" cy="235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6" name="Ink 95"/>
              <p14:cNvContentPartPr/>
              <p14:nvPr/>
            </p14:nvContentPartPr>
            <p14:xfrm>
              <a:off x="2850157" y="2443140"/>
              <a:ext cx="5565240" cy="422928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24597" y="2417580"/>
                <a:ext cx="5615640" cy="42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7" name="Ink 96"/>
              <p14:cNvContentPartPr/>
              <p14:nvPr/>
            </p14:nvContentPartPr>
            <p14:xfrm>
              <a:off x="2700157" y="5407620"/>
              <a:ext cx="5600880" cy="48600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597" y="5382060"/>
                <a:ext cx="565128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3" name="Ink 112"/>
              <p14:cNvContentPartPr/>
              <p14:nvPr/>
            </p14:nvContentPartPr>
            <p14:xfrm>
              <a:off x="7272037" y="5486340"/>
              <a:ext cx="1207440" cy="2148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6477" y="5460922"/>
                <a:ext cx="1257840" cy="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1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9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930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8616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Scheduling</a:t>
            </a:r>
            <a:r>
              <a:rPr spc="-4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Overview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69200" cy="426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7846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discussing process management and  synchronization, we talked about context switching  among processes/threads 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ready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But we have glossed over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details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exactly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which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 is chosen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ready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decision is called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scheduling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lecture,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we’ll look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Goals of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Starvation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Various well-known scheduling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Standard Unix scheduling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algorithm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7050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0730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Multiprogramming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37475" cy="426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a multiprogramming system, we try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increase</a:t>
            </a:r>
            <a:r>
              <a:rPr sz="24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 utilization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job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throughput by overlapping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  CPU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Doing this requires a combination of mechanisms and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policy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covered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mechanisms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Context switching, how and when it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happens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 queues and process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Now we’ll look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the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policies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Which process (thread) to run, for how long,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We’ll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refer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schedulable entities as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jobs</a:t>
            </a:r>
            <a:r>
              <a:rPr sz="2400" spc="11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(standard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usage)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could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be processes,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threads, people,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7954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84759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Scheduling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Goals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02359"/>
            <a:ext cx="7766684" cy="420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works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levels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operating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ts val="2160"/>
              </a:lnSpc>
              <a:spcBef>
                <a:spcPts val="51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determine 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multiprogramming level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the number of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jobs  loaded into primary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Moving jobs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to/from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memory is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often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called</a:t>
            </a:r>
            <a:r>
              <a:rPr sz="18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swapping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decide what job to run next to guarantee “good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service”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Good service could be one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many different</a:t>
            </a:r>
            <a:r>
              <a:rPr sz="18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criteria</a:t>
            </a:r>
            <a:endParaRPr sz="1800">
              <a:latin typeface="Arial"/>
              <a:cs typeface="Arial"/>
            </a:endParaRPr>
          </a:p>
          <a:p>
            <a:pPr marL="355600" marR="466725" indent="-342900">
              <a:lnSpc>
                <a:spcPts val="2590"/>
              </a:lnSpc>
              <a:spcBef>
                <a:spcPts val="6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These decisions are known as long-term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short-  term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decisions,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respectively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Long-term scheduling happens relatively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infrequently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Significant overhead in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swapping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 process out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1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Short-term scheduling happens relatively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frequently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Want 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minimize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overhead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195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Fast context switches, fast queue</a:t>
            </a:r>
            <a:r>
              <a:rPr sz="16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manipulation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7315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09880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Scheduling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9442"/>
            <a:ext cx="7562850" cy="422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scheduler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(aka dispatcher) is the module that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manipulates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queues, moving jobs to and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fro</a:t>
            </a:r>
            <a:endParaRPr sz="2000">
              <a:latin typeface="Arial"/>
              <a:cs typeface="Arial"/>
            </a:endParaRPr>
          </a:p>
          <a:p>
            <a:pPr marL="355600" marR="17272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scheduling algorithm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determines which jobs are chosen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 run next and what queues they wait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general, the scheduler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runs: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When a job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switches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running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18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When an interrupt occurs (e.g.,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completes)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When a job is created or</a:t>
            </a:r>
            <a:r>
              <a:rPr sz="1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terminated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We’ll discuss scheduling algorithms in two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contexts</a:t>
            </a:r>
            <a:endParaRPr sz="2000">
              <a:latin typeface="Arial"/>
              <a:cs typeface="Arial"/>
            </a:endParaRPr>
          </a:p>
          <a:p>
            <a:pPr marL="756285" marR="360680" lvl="1" indent="-286385">
              <a:lnSpc>
                <a:spcPct val="100000"/>
              </a:lnSpc>
              <a:spcBef>
                <a:spcPts val="4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preemptive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scheduler can interrupt a running job  (involuntary context</a:t>
            </a:r>
            <a:r>
              <a:rPr sz="18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switch)</a:t>
            </a:r>
            <a:endParaRPr sz="1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non-preemptive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systems,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scheduler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waits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 running job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explicitly block (voluntary context</a:t>
            </a:r>
            <a:r>
              <a:rPr sz="18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switch)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7954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84759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Scheduling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Goals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06030" cy="3821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algorithms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have many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different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goals: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utilization</a:t>
            </a:r>
            <a:r>
              <a:rPr sz="20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(%CPU)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Job throughput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(#</a:t>
            </a:r>
            <a:r>
              <a:rPr sz="2000" spc="-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jobs/time)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Turnaround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(T</a:t>
            </a:r>
            <a:r>
              <a:rPr sz="1950" spc="15" baseline="-21367" dirty="0">
                <a:solidFill>
                  <a:srgbClr val="0000FF"/>
                </a:solidFill>
                <a:latin typeface="Arial"/>
                <a:cs typeface="Arial"/>
              </a:rPr>
              <a:t>finish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2000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950" spc="15" baseline="-21367" dirty="0">
                <a:solidFill>
                  <a:srgbClr val="0000FF"/>
                </a:solidFill>
                <a:latin typeface="Arial"/>
                <a:cs typeface="Arial"/>
              </a:rPr>
              <a:t>start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Avg(T</a:t>
            </a:r>
            <a:r>
              <a:rPr sz="1950" baseline="-21367" dirty="0">
                <a:solidFill>
                  <a:srgbClr val="0000FF"/>
                </a:solidFill>
                <a:latin typeface="Arial"/>
                <a:cs typeface="Arial"/>
              </a:rPr>
              <a:t>wait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avg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spent on wait</a:t>
            </a:r>
            <a:r>
              <a:rPr sz="20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Response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Avg(T</a:t>
            </a:r>
            <a:r>
              <a:rPr sz="1950" spc="7" baseline="-21367" dirty="0">
                <a:solidFill>
                  <a:srgbClr val="0000FF"/>
                </a:solidFill>
                <a:latin typeface="Arial"/>
                <a:cs typeface="Arial"/>
              </a:rPr>
              <a:t>ready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avg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spent on ready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Batch</a:t>
            </a:r>
            <a:r>
              <a:rPr sz="24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Strive for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job throughput, turnaround time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(supercomputers)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Interactive</a:t>
            </a:r>
            <a:r>
              <a:rPr sz="24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Strive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minimize response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interactive jobs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(PC)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5333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9000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Starvation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68259" cy="419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Starvation is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“non-goal”:</a:t>
            </a:r>
            <a:endParaRPr sz="2400">
              <a:latin typeface="Arial"/>
              <a:cs typeface="Arial"/>
            </a:endParaRPr>
          </a:p>
          <a:p>
            <a:pPr marL="355600" marR="8001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Starvation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situation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where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prevented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making progress because some other process  has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requires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 could be the CPU, or a lock (recall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readers/writers)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Starvation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usually a side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effect of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sched.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 algorithm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high priority process always prevents a low priority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from running on the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One thread always beats another when acquiring a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Starvation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can be a side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effect of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synchronization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Constant supply of readers always blocks out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writers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534917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9019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FCFS/FIFO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5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44765" cy="328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First-come first-served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(FCFS),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first-in first-out</a:t>
            </a:r>
            <a:r>
              <a:rPr sz="24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(FIFO)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Jobs are scheduled in order of arrival to ready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“Real-world” scheduling of people in lines (e.g.,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supermarket)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be preemptive, or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Jobs treated equally, no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starvation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Average waiting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be large if small jobs wait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behind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long ones (high turnaround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You have a basket, but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you’re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stuck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behind someone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1740</Words>
  <Application>Microsoft Office PowerPoint</Application>
  <PresentationFormat>On-screen Show (4:3)</PresentationFormat>
  <Paragraphs>254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Office Theme</vt:lpstr>
      <vt:lpstr>CSE 120 Principles of Operating</vt:lpstr>
      <vt:lpstr>Administrivia</vt:lpstr>
      <vt:lpstr>Scheduling Overview</vt:lpstr>
      <vt:lpstr>Multiprogramming</vt:lpstr>
      <vt:lpstr>Scheduling Goals</vt:lpstr>
      <vt:lpstr>Scheduling</vt:lpstr>
      <vt:lpstr>Scheduling Goals</vt:lpstr>
      <vt:lpstr>Starvation</vt:lpstr>
      <vt:lpstr>FCFS/FIFO</vt:lpstr>
      <vt:lpstr>Shortest Job First (SJF)</vt:lpstr>
      <vt:lpstr>Shortest Job First (SJF)</vt:lpstr>
      <vt:lpstr>Priority Scheduling</vt:lpstr>
      <vt:lpstr>Round Robin (RR)</vt:lpstr>
      <vt:lpstr>Combining Algorithms</vt:lpstr>
      <vt:lpstr>Unix Scheduler</vt:lpstr>
      <vt:lpstr>Motivation of Unix Scheduler</vt:lpstr>
      <vt:lpstr>Scheduling Overhead</vt:lpstr>
      <vt:lpstr>Utilization</vt:lpstr>
      <vt:lpstr>Scheduling Summary</vt:lpstr>
      <vt:lpstr>Thread Scheduling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6</cp:revision>
  <dcterms:created xsi:type="dcterms:W3CDTF">2017-04-18T18:01:55Z</dcterms:created>
  <dcterms:modified xsi:type="dcterms:W3CDTF">2017-04-21T00:47:59Z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2017-04-19T00:00:00Z</vt:filetime>
  </property>
</Properties>
</file>