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84" r:id="rId35"/>
    <p:sldId id="290" r:id="rId36"/>
    <p:sldId id="291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64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1:34.699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D18B106B-1C57-40AA-BA49-DC48A90ED4FB}" emma:medium="tactile" emma:mode="ink">
          <msink:context xmlns:msink="http://schemas.microsoft.com/ink/2010/main" type="inkDrawing" rotatedBoundingBox="2810,14235 7131,10153 7385,10421 3064,14504" semanticType="callout" shapeName="Other">
            <msink:sourceLink direction="with" ref="{4D9BD83A-ECB6-4313-AAD6-BC9285D3A097}"/>
            <msink:sourceLink direction="with" ref="{B4ED74BE-927B-4B45-AC69-069A3003BF9D}"/>
          </msink:context>
        </emma:interpretation>
      </emma:emma>
    </inkml:annotationXML>
    <inkml:trace contextRef="#ctx0" brushRef="#br0">7797 5286 6016,'-56'56'2944,"-56"93"-3968,94-92 4992,-57 18-3968,0 55 0,-56 20 128,-18 36 128,-38 19 0,-37 38 128,-18 19 384,-20-1 0,-18 19 384,0-19-1,0 19 1,0-18 0,18-19-256,19-38 128,38-18-512,18-38 128,38 0-896,0-37 0,18-37-896,19 0 128,19-37-896,37-20 1,-1-36-769,20-1 128,18-18 256,19-39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5:00.321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4E1F5C8A-BD72-427E-B50A-F785BA26194B}" emma:medium="tactile" emma:mode="ink">
          <msink:context xmlns:msink="http://schemas.microsoft.com/ink/2010/main" type="inkDrawing"/>
        </emma:interpretation>
      </emma:emma>
    </inkml:annotationXML>
    <inkml:trace contextRef="#ctx0" brushRef="#br0">13717 2336 5632,'-37'37'2816,"0"113"-3712,37-94 5248,-19 0-4224,-18 18 0,-1 1 0,1 0 128,19 18-512,-20 0 128,1 1-128,18-20 0,1-18-640,18 0 128,-19 1-384,19-38 0,0-19-384,0 18 128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7:01.140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C0634181-F003-4A71-B04F-DDA854F9969A}" emma:medium="tactile" emma:mode="ink">
          <msink:context xmlns:msink="http://schemas.microsoft.com/ink/2010/main" type="writingRegion" rotatedBoundingBox="11747,7283 15109,7283 15109,9878 11747,9878">
            <msink:destinationLink direction="with" ref="{E9D1FA11-6AAF-4122-90B0-F678F8685484}"/>
          </msink:context>
        </emma:interpretation>
      </emma:emma>
    </inkml:annotationXML>
    <inkml:traceGroup>
      <inkml:annotationXML>
        <emma:emma xmlns:emma="http://www.w3.org/2003/04/emma" version="1.0">
          <emma:interpretation id="{39CC9855-8FCA-4A48-B095-6722EBFAD751}" emma:medium="tactile" emma:mode="ink">
            <msink:context xmlns:msink="http://schemas.microsoft.com/ink/2010/main" type="paragraph" rotatedBoundingBox="11747,7283 15109,7283 15109,9878 11747,98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82179F-2C5E-4918-809C-B9D2D32AE8E3}" emma:medium="tactile" emma:mode="ink">
              <msink:context xmlns:msink="http://schemas.microsoft.com/ink/2010/main" type="line" rotatedBoundingBox="11747,7283 15109,7283 15109,9878 11747,9878"/>
            </emma:interpretation>
          </emma:emma>
        </inkml:annotationXML>
        <inkml:traceGroup>
          <inkml:annotationXML>
            <emma:emma xmlns:emma="http://www.w3.org/2003/04/emma" version="1.0">
              <emma:interpretation id="{AF45EBB3-D2C9-47B2-8152-C895AF152445}" emma:medium="tactile" emma:mode="ink">
                <msink:context xmlns:msink="http://schemas.microsoft.com/ink/2010/main" type="inkWord" rotatedBoundingBox="11747,7283 15109,7283 15109,9878 11747,9878"/>
              </emma:interpretation>
              <emma:one-of disjunction-type="recognition" id="oneOf0">
                <emma:interpretation id="interp0" emma:lang="en-US" emma:confidence="0">
                  <emma:literal>=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5</emma:literal>
                </emma:interpretation>
                <emma:interpretation id="interp4" emma:lang="en-US" emma:confidence="0">
                  <emma:literal>*</emma:literal>
                </emma:interpretation>
              </emma:one-of>
            </emma:emma>
          </inkml:annotationXML>
          <inkml:trace contextRef="#ctx0" brushRef="#br0">13765 2570 6272,'19'18'3072,"111"-55"-4352,-92 37 5760,17 0-4608,-17 0 128,18 0-128,0 0 0,-19 0 256,-18 19 128,-1 18 128,-18-18 128,-18 18 0,-1 19 0,-18 0 0,-19 19 0,0-19-256,0 19 0,0-19-1280,19 18 0,-1 2-1024,38-39 128,0 0-128,19-37 128</inkml:trace>
          <inkml:trace contextRef="#ctx0" brushRef="#br0" timeOffset="1134">16135 4101 2432,'-18'0'1152,"18"0"-768,0 0 1280,0 0-1536,-19 0 128,19 0 256,0 0 0,-19 0-384,1 0 0,-1 0 512,-18 0 128,-19 19-128,0-19 0,-19 0-128,-18 18 0,-1 1-256,-37-19 0,-18 19-128,0-19 0,-38 18 0,19 1 128,-37-1 0,0 1 128,36-19-128,-18 19 128,1-1 0,18-18 0,37 0-256,1 0 0,18 0-128,37 0 128,0 0-256,19 0 0,0-18-512,37 18 128,19 0-768,0-19 128,38 19-640,-1 0 0</inkml:trace>
          <inkml:trace contextRef="#ctx0" brushRef="#br0" timeOffset="2199">16343 4698 4608,'0'-18'2304,"18"18"-3328,-18 0 4992,0 0-4096,0 0 128,-18 0 128,-20 0 128,1-19-128,-19 19 0,-37 19 256,-19-19 0,-19 18 128,-18 1 128,-39 18-256,-36 1 128,0-1-128,-18 0 128,-20 19-256,0-18 128,38-1-128,0 0 0,19 1 0,37-20 0,37 1-128,0 0 0,38-19-128,37 18 128,-1-18-384,39-18 128,-1 18-640,38-19 0,-1 19-896,1-19 0,38 1-256,-20 18 0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6:25.521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751A820E-849C-4CC4-BAD5-4D2C78B03A4E}" emma:medium="tactile" emma:mode="ink">
          <msink:context xmlns:msink="http://schemas.microsoft.com/ink/2010/main" type="writingRegion" rotatedBoundingBox="8852,6928 9655,6928 9655,7133 8852,7133"/>
        </emma:interpretation>
      </emma:emma>
    </inkml:annotationXML>
    <inkml:traceGroup>
      <inkml:annotationXML>
        <emma:emma xmlns:emma="http://www.w3.org/2003/04/emma" version="1.0">
          <emma:interpretation id="{EA2D7174-947A-4497-94CB-D608CC22CEDB}" emma:medium="tactile" emma:mode="ink">
            <msink:context xmlns:msink="http://schemas.microsoft.com/ink/2010/main" type="paragraph" rotatedBoundingBox="8852,6928 9655,6928 9655,7133 8852,71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FBDEDF-0606-41BD-8A75-246AC4C9BCBB}" emma:medium="tactile" emma:mode="ink">
              <msink:context xmlns:msink="http://schemas.microsoft.com/ink/2010/main" type="line" rotatedBoundingBox="8852,6928 9655,6928 9655,7133 8852,7133"/>
            </emma:interpretation>
          </emma:emma>
        </inkml:annotationXML>
        <inkml:traceGroup>
          <inkml:annotationXML>
            <emma:emma xmlns:emma="http://www.w3.org/2003/04/emma" version="1.0">
              <emma:interpretation id="{6159D0DD-B471-4271-A023-921820A2DB55}" emma:medium="tactile" emma:mode="ink">
                <msink:context xmlns:msink="http://schemas.microsoft.com/ink/2010/main" type="inkWord" rotatedBoundingBox="8848,7120 9652,6917 9655,6930 8852,7133"/>
              </emma:interpretation>
              <emma:one-of disjunction-type="recognition" id="oneOf0">
                <emma:interpretation id="interp0" emma:lang="en-US" emma:confidence="0">
                  <emma:literal>-</emma:literal>
                </emma:interpretation>
                <emma:interpretation id="interp1" emma:lang="en-US" emma:confidence="0">
                  <emma:literal>_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~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10104 2401 6656,'19'-18'3328,"111"-1"-4992,-92 0 7040,36 1-5376,20-1 0,18-18-1152,0 18 0,0-18 0,0 18 128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8:12.175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2B056E49-0702-4D43-9E0E-E294E32D5159}" emma:medium="tactile" emma:mode="ink">
          <msink:context xmlns:msink="http://schemas.microsoft.com/ink/2010/main" type="writingRegion" rotatedBoundingBox="20857,10967 20887,14590 18815,14607 18785,10984">
            <msink:destinationLink direction="with" ref="{1605DE22-232B-4DAB-B475-B6E62BBE951B}"/>
          </msink:context>
        </emma:interpretation>
      </emma:emma>
    </inkml:annotationXML>
    <inkml:traceGroup>
      <inkml:annotationXML>
        <emma:emma xmlns:emma="http://www.w3.org/2003/04/emma" version="1.0">
          <emma:interpretation id="{3B7D233A-5A08-420C-9EB4-084CF4B8BB51}" emma:medium="tactile" emma:mode="ink">
            <msink:context xmlns:msink="http://schemas.microsoft.com/ink/2010/main" type="paragraph" rotatedBoundingBox="20857,10967 20887,14590 18815,14607 18785,10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E17729-F49A-4B5E-B49E-47748A49FD99}" emma:medium="tactile" emma:mode="ink">
              <msink:context xmlns:msink="http://schemas.microsoft.com/ink/2010/main" type="line" rotatedBoundingBox="20857,10967 20887,14590 18815,14607 18785,10984"/>
            </emma:interpretation>
          </emma:emma>
        </inkml:annotationXML>
        <inkml:traceGroup>
          <inkml:annotationXML>
            <emma:emma xmlns:emma="http://www.w3.org/2003/04/emma" version="1.0">
              <emma:interpretation id="{30C634EE-9057-4608-9AB6-68BE3EB21324}" emma:medium="tactile" emma:mode="ink">
                <msink:context xmlns:msink="http://schemas.microsoft.com/ink/2010/main" type="inkWord" rotatedBoundingBox="20857,10967 20887,14590 18815,14607 18785,10984"/>
              </emma:interpretation>
              <emma:one-of disjunction-type="recognition" id="oneOf0">
                <emma:interpretation id="interp0" emma:lang="en-US" emma:confidence="0">
                  <emma:literal>tin</emma:literal>
                </emma:interpretation>
                <emma:interpretation id="interp1" emma:lang="en-US" emma:confidence="0">
                  <emma:literal>in ^</emma:literal>
                </emma:interpretation>
                <emma:interpretation id="interp2" emma:lang="en-US" emma:confidence="0">
                  <emma:literal>An, ^</emma:literal>
                </emma:interpretation>
                <emma:interpretation id="interp3" emma:lang="en-US" emma:confidence="0">
                  <emma:literal>An</emma:literal>
                </emma:interpretation>
                <emma:interpretation id="interp4" emma:lang="en-US" emma:confidence="0">
                  <emma:literal>sin ^</emma:literal>
                </emma:interpretation>
              </emma:one-of>
            </emma:emma>
          </inkml:annotationXML>
          <inkml:trace contextRef="#ctx0" brushRef="#br0">11533 5828 7296,'18'-56'3584,"20"0"-4992,-1 37 7424,19 1-5888,0-1 0,37 19 0,1 0 0,0 19-256,18-1 0,0 1 128,0 18 0,-19-18-128,-37 18 128,0 19 0,-19-37 0,-37 37 128,0-19 0,-37 19 128,-38 0 0,19 0-1,-56-18 129,19 18-256,-19-19 0,0 19-384,18-19 0,1 1-767,-1-19 127,20 18-896,-1-18 0,38 0-384,18-1 128</inkml:trace>
          <inkml:trace contextRef="#ctx0" brushRef="#br0" timeOffset="-353">11607 5922 5376,'0'56'2688,"0"75"-2432,18-75 2816,-18 37-2816,0 0 0,-18 39 256,18 17 128,-19 1-896,19-20 128,-18 1 256,18 0 0,0-38-384,-19-18 0,19-19-1152,0 0 128,19-38-384,-19-18 128</inkml:trace>
          <inkml:trace contextRef="#ctx0" brushRef="#br0" timeOffset="320">12401 8097 8448,'-140'0'4224,"0"0"-7040,112 0 9088,28-28-8448,-28-28 128,28 0-1920,-28 0 128</inkml:trace>
          <inkml:trace contextRef="#ctx0" brushRef="#br0" timeOffset="984">13344 5697 10624,'-19'112'5248,"75"56"-9088,-56-111 11775,0-1-12158,-18 37-1,-39 1-768,20-20 128</inkml:trace>
          <inkml:trace contextRef="#ctx0" brushRef="#br0" timeOffset="769">12915 6575 9216,'-19'-37'4608,"19"-19"-7168,19 56 8703,-19-19-6783,-19 1 1,0-1-769,1 38 128,-20-19 1408,-18 37 128,0 0-1152,-19 1 128,19-1 384,0 19 0,19-19 512,18 19 128,1 0 256,36-18 0,1 18 128,18 0 0,19 0-128,0 0 128,38-1-256,-19-17 128,-1 18-129,1-19 129,-19 0-128,-19 1 128,-37 18 0,-37 0 128,-19 0-128,-37 18 0,-1-18-768,-18 1 128,0-20-1152,-19 1 0,19-20-1023,0-18-1,19-18-384,18-20 128</inkml:trace>
          <inkml:trace contextRef="#ctx0" brushRef="#br0" timeOffset="39866">11327 8107 7680,'19'-19'3840,"167"1"-5888,-130 18 8192,56 0-6272,19-19 128,38 19 0,18 19 0,-1-1 0,-18 20 128,0-1 0,-37 19 0,-56 0 128,-1 19 0,-74-1-1,-18 20 1,-57 18-640,-56 18 129,-37 1-1537,-56 19 128,-56-38-512,-38 18 0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8:48.378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E15E3AEE-BFC0-403B-BC95-0848FC6080E6}" emma:medium="tactile" emma:mode="ink">
          <msink:context xmlns:msink="http://schemas.microsoft.com/ink/2010/main" type="inkDrawing" rotatedBoundingBox="706,15467 23789,15221 23824,18516 741,18761" hotPoints="22170,15844 22106,18640 1411,18165 1475,15370" semanticType="container" shapeName="Rectangle">
            <msink:sourceLink direction="with" ref="{821FF35F-3BD8-46C5-A3EC-E1201AB3B961}"/>
            <msink:destinationLink direction="with" ref="{FB59BEA6-661D-4D03-ADB3-665DF1CD902B}"/>
            <msink:destinationLink direction="with" ref="{6AFFB0EE-58F3-4A7E-A6AC-9711307F8B20}"/>
            <msink:destinationLink direction="with" ref="{FD6369F1-6EF7-42C4-AAA8-14FDE59772F6}"/>
          </msink:context>
        </emma:interpretation>
      </emma:emma>
    </inkml:annotationXML>
    <inkml:trace contextRef="#ctx0" brushRef="#br0">3587 8116 5888,'-19'56'2944,"1"-19"-3072,-1 0 3072,19 1-2944,0-1 128,-19 38 0,19-1 0,-18 20-256,-1 18 128,0 0 256,-18 18 0,18 1 0,-18 0 0,-20 19 0,1-20 128,19 1 0,-19-38 0,19 57-128,-1-20 128,1-18-256,18 0 128,19-18-256,0-20 128,0-18-128,38 0 128,-1 1-256,19-20 128,19-18 0,18 0 0,1-19 0,18 0 0,0 0 0,37 0 128,-18-19-128,37 0 0,0 19 0,0-18 0,0-1 0,19 19 128,19 0-256,-1 0 128,0 19 0,1-1 0,36 1 0,-17 0 0,18-1 0,-1 1 0,20 0 0,18-1 0,0 1 0,0-19 128,38 37-128,-38-18 0,38 18 0,-1-18 128,0 0-128,1 18 0,37-18 0,-19 18 0,0-18 0,19-1 128,0 1-128,0 0 0,-1-1 0,2 1 0,17-19 0,0 19 128,1-19-128,-19 0 128,19 18 0,-1-18-1,1 0-127,18 0 128,0 0-128,1-18 0,-20 18 0,38-19 128,-19 19-128,19 0 0,-19-19 0,-19 19 0,39-18 0,-39 18 0,0 0 0,1-19 128,-19 19-128,0 0 0,-1-19 0,2 1 128,-20-1-128,0-18 128,-18 18-128,-20 0 128,20-18-128,-57 18 0,0-18 0,-17 18 0,-39-18 0,-37 18 0,0-18 0,-19 0 0,-18-1 0,-19 20 0,-37-20-128,-1 0 128,2-18-128,-39 19 0,0-19 0,1 0 0,-20-19 0,-18 1 128,19-1-127,-19 0 127,0-18 0,19-19 127,-19 19-127,18-19 128,1-19-128,0 19 128,-1-19 0,1 0 0,0 19-128,-1 0 128,1 0 0,18 0 0,-18 19-128,0-19 0,18 37 0,-18 0 0,18 1 0,-18 18 0,-1 0 128,-18 18 0,0 1 0,-18 18 0,-1 0 0,-37 0 0,0 19 0,0 0 0,-56 0-128,0 19 128,-38-19-128,1 19 128,-38 0-128,0 0 128,-55-1-128,-1 1 128,-38 0 0,1-1 0,-37 1-128,-19 0 128,-19-19 0,-19 0 0,-18 0-128,-18 0 128,-20 0-128,-18-19 128,-1 19-128,-18 0 0,-18-19 0,-1 19 0,-18 0 0,0 0 0,-1-18 0,1 18 0,0 0 0,0 0 0,0 0 0,-20 0 128,20 0-128,18-19 128,-18 19 0,0 19 0,18-19-128,19 0 128,-19 0-128,38 0 128,0-19-128,0 19 128,37-19-128,0 1 0,-19-1 0,20 0 128,-1 19-128,18-19 128,20 0-128,-19 19 0,37-18 0,19 18 0,18 0 0,1-19 128,0 38-128,17-19 0,20 18 0,19 1 0,37 0 0,0 0 128,37 0-512,0 18 128,56-18-896,19-1 0,19 20-1023,18-20-1,1 1-256,18 0 0,18-19 0,1 0 128</inkml:trace>
    <inkml:trace contextRef="#ctx0" brushRef="#br0" timeOffset="14549">23851 7686 11008,'-187'75'5503,"-38"93"-9214,169-93 12670,-56 18-9215,38-18 128,-76 74-128,38 1 0,0-19 384,38-19 0,55-19 0,56-18 0,38-19 256,74-19 0,38 0 128,56-37 0,56-18-512,-1-1 0,1 0-1408,0-18 128,-38 0-1408,-18 18 1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8:50.699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FB59BEA6-661D-4D03-ADB3-665DF1CD902B}" emma:medium="tactile" emma:mode="ink">
          <msink:context xmlns:msink="http://schemas.microsoft.com/ink/2010/main" type="inkDrawing" rotatedBoundingBox="3563,14812 4201,16994 4117,17018 3480,14836" semanticType="callout" shapeName="Other">
            <msink:sourceLink direction="with" ref="{E15E3AEE-BFC0-403B-BC95-0848FC6080E6}"/>
            <msink:sourceLink direction="with" ref="{6B99A69C-2590-4EA2-B44F-B9B2D0232EBA}"/>
          </msink:context>
        </emma:interpretation>
      </emma:emma>
    </inkml:annotationXML>
    <inkml:trace contextRef="#ctx0" brushRef="#br0">4465 9750 3840,'-37'-18'1920,"0"18"-1792,37-19 4224,-19 19-4096,19-19 0,-19 1 128,19-1 0,-18-37-512,18 19 128,-19-20 512,19 1 0,-19-19-128,0 1 128,1-20-128,-20 1 128,20-19-256,-20 0 128,1 0-128,0-18 0,-1 18-128,1 0 0,0-19-128,18 18 128,-19 1-128,20 38 128,-20-20-384,20 38 128,-1-18-640,-18 36 128,18-18-1152,19 19 128,0 18-256,0-18 0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6:41.603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5075EDB3-3F6B-4D43-8ADB-2B00689E8E64}" emma:medium="tactile" emma:mode="ink">
          <msink:context xmlns:msink="http://schemas.microsoft.com/ink/2010/main" type="writingRegion" rotatedBoundingBox="13792,5133 12876,7552 11569,7057 12485,4638"/>
        </emma:interpretation>
      </emma:emma>
    </inkml:annotationXML>
    <inkml:traceGroup>
      <inkml:annotationXML>
        <emma:emma xmlns:emma="http://www.w3.org/2003/04/emma" version="1.0">
          <emma:interpretation id="{18D4A233-99F6-4C9E-B649-B86ACE2F4635}" emma:medium="tactile" emma:mode="ink">
            <msink:context xmlns:msink="http://schemas.microsoft.com/ink/2010/main" type="paragraph" rotatedBoundingBox="13792,5133 12876,7552 11569,7057 12485,46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56AB22-D69D-4A63-853E-F58C364AA6A3}" emma:medium="tactile" emma:mode="ink">
              <msink:context xmlns:msink="http://schemas.microsoft.com/ink/2010/main" type="line" rotatedBoundingBox="13792,5133 12876,7552 11569,7057 12485,4638"/>
            </emma:interpretation>
          </emma:emma>
        </inkml:annotationXML>
        <inkml:traceGroup>
          <inkml:annotationXML>
            <emma:emma xmlns:emma="http://www.w3.org/2003/04/emma" version="1.0">
              <emma:interpretation id="{6416002C-A274-4BBD-B209-4CFF7278B5CD}" emma:medium="tactile" emma:mode="ink">
                <msink:context xmlns:msink="http://schemas.microsoft.com/ink/2010/main" type="inkWord" rotatedBoundingBox="11569,7057 12485,4638 13792,5133 12876,7552"/>
              </emma:interpretation>
              <emma:one-of disjunction-type="recognition" id="oneOf0">
                <emma:interpretation id="interp0" emma:lang="en-US" emma:confidence="0">
                  <emma:literal>☹</emma:literal>
                </emma:interpretation>
                <emma:interpretation id="interp1" emma:lang="en-US" emma:confidence="0">
                  <emma:literal>5</emma:literal>
                </emma:interpretation>
                <emma:interpretation id="interp2" emma:lang="en-US" emma:confidence="0">
                  <emma:literal>+</emma:literal>
                </emma:interpretation>
                <emma:interpretation id="interp3" emma:lang="en-US" emma:confidence="0">
                  <emma:literal>4</emma:literal>
                </emma:interpretation>
                <emma:interpretation id="interp4" emma:lang="en-US" emma:confidence="0">
                  <emma:literal>$</emma:literal>
                </emma:interpretation>
              </emma:one-of>
            </emma:emma>
          </inkml:annotationXML>
          <inkml:trace contextRef="#ctx0" brushRef="#br0">13857 122 3456,'0'-74'1664,"38"36"-1792,-38 20 2688,18 18-2560,-18-19 0,0 38 256,0-1 128,0 1-384,0 18 0,-18 19 128,-1 38 0,0-20 128,1 20 0,-1-1 0,-18 0 0,18 1 0,0-19 128,-18 18-128,18-18 128,-18-1-128,18-18 0,1-18 0,18-20 0,-19 1-128,38-38 0,-1 1 0,1-38 0,0 0-128,18-38 128,0 20-256,1-20 128,-1 0 0,19 1 0,-19 19-128,1 18 128,18 0-128,-19 0 0,0 37 0,-18 0 0,18 1-128,-18 36 128,0 1 0,0 0 0,-19 18 128,0 0 0,18 1 0,-18-20 0,0 20 128,19-20 0,0 1 128,-1-19 128,1 19 0,18-38 0,-18 19 0,19 0 0,-1 0 0,1 19 0,18-1-128,-19 20 0,19-1-128,-19 19 128,-18 0-128,18 0 0,-18 0-128,-19 19 128,19-19-512,-19 0 0,18 0-1024,-18 0 0,0 0-512,-18-19 0</inkml:trace>
          <inkml:trace contextRef="#ctx0" brushRef="#br0" timeOffset="18544">12962 1954 5632,'112'-57'2816,"1"39"-3584,-57-1 5248,-19 19-4480,38 0 128,-1 0 0,-18 0 0,0 0 0,0 0 0,-18 19 128,-1-1 128,-18 20-256,-1 0 128,-18 36-128,0-18 128,0 19-768,-37 19 128,0-20-768,-19 1 0,18 0-640,-36-1 128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7:03.654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1E5E465F-D504-41A8-AE66-1AB953FD9ED1}" emma:medium="tactile" emma:mode="ink">
          <msink:context xmlns:msink="http://schemas.microsoft.com/ink/2010/main" type="writingRegion" rotatedBoundingBox="9337,7451 12605,7451 12605,10065 9337,10065">
            <msink:destinationLink direction="with" ref="{E9D1FA11-6AAF-4122-90B0-F678F8685484}"/>
          </msink:context>
        </emma:interpretation>
      </emma:emma>
    </inkml:annotationXML>
    <inkml:traceGroup>
      <inkml:annotationXML>
        <emma:emma xmlns:emma="http://www.w3.org/2003/04/emma" version="1.0">
          <emma:interpretation id="{409127F1-BB21-4B5D-9C3A-7D7991F5739D}" emma:medium="tactile" emma:mode="ink">
            <msink:context xmlns:msink="http://schemas.microsoft.com/ink/2010/main" type="paragraph" rotatedBoundingBox="9337,7451 12605,7451 12605,10065 9337,100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989B95-228D-4B98-AC52-F900C5162D8F}" emma:medium="tactile" emma:mode="ink">
              <msink:context xmlns:msink="http://schemas.microsoft.com/ink/2010/main" type="line" rotatedBoundingBox="9337,7451 12605,7451 12605,10065 9337,10065"/>
            </emma:interpretation>
          </emma:emma>
        </inkml:annotationXML>
        <inkml:traceGroup>
          <inkml:annotationXML>
            <emma:emma xmlns:emma="http://www.w3.org/2003/04/emma" version="1.0">
              <emma:interpretation id="{962702AD-6368-4131-A97E-F44926F70782}" emma:medium="tactile" emma:mode="ink">
                <msink:context xmlns:msink="http://schemas.microsoft.com/ink/2010/main" type="inkWord" rotatedBoundingBox="9337,7451 12605,7451 12605,10065 9337,10065"/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1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13691 4848 5632,'-75'19'2816,"-18"-1"-3968,74-18 5504,-37 19-4480,-37 0 0,18-1 0,-37 20 128,-20-1 128,20-18 0,-18 37 256,36-38 0,1 20 128,37-1 128,19 0-128,18-18 128,38 0-128,37-1 0,37 1-384,19 0 128,37-19-768,1 0 128,19 0-1280,17 18 0,1-18-384,-38-18 128</inkml:trace>
          <inkml:trace contextRef="#ctx0" brushRef="#br0" timeOffset="-864">13503 4027 4992,'-18'0'2432,"18"0"-3328,0 0 4352,0-19-3456,-19 19 0,0 0 0,1 0 0,-20 19 128,-18-19 0,19 18 256,-19 20 128,-19-20 0,20 19 0,-21 1 0,2 18 0,18-19-128,-19 19 0,0 0-384,1-19 128,18 20-128,18-20 128,1 0 0,37-18 128,0-1-128,37 1 0,38 0 128,18-1 0,19-18-640,19 0 128,0 0-896,18-18 128,-18-1-896,0 19 128,-1-19-128,-18 19 0</inkml:trace>
          <inkml:trace contextRef="#ctx0" brushRef="#br0" timeOffset="-2754">10589 5053 4736,'0'-18'2304,"19"-20"-2688,-1 20 3840,1-1-3328,37-18 128,0-1 128,19-18 0,-1 0-512,38-18 128,0-38 384,38 18 128,-20-18-128,38 0 0,19 0 0,-18-38 0,17 20 0,20-1 128,-19-18-256,-1 18 0,-18 1 0,-18 18 0,-19-1-128,0 38 0,-38 1-128,0-1 0,-18 38 0,-19-1 0,19 1-384,-19 0 0,-19 18-1024,19 19 0,-37 0-512,-1 0 0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8:51.808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6AFFB0EE-58F3-4A7E-A6AC-9711307F8B20}" emma:medium="tactile" emma:mode="ink">
          <msink:context xmlns:msink="http://schemas.microsoft.com/ink/2010/main" type="inkDrawing" rotatedBoundingBox="5599,16820 21057,13690 21096,13884 5638,17014" semanticType="connector" shapeName="Other">
            <msink:sourceLink direction="with" ref="{E15E3AEE-BFC0-403B-BC95-0848FC6080E6}"/>
            <msink:sourceLink direction="with" ref="{E67E2EDA-4341-4E58-8E62-F76E8580F936}"/>
          </msink:context>
        </emma:interpretation>
      </emma:emma>
    </inkml:annotationXML>
    <inkml:trace contextRef="#ctx0" brushRef="#br0">4838 10319 5632,'0'-37'2816,"75"0"-4224,-19 18 5248,0 0-3968,56-18 128,18 0 0,57-1 0,18 0 0,57 1 0,18-38 128,56 19 0,19-18 0,38-20 128,55 1 128,18-19 128,58 0 0,17-37 0,38 18-128,19 0 0,18 1-128,19-2 128,0 2-256,18 18 0,-17-19 0,17 38 0,-36-38 0,-1 38 128,-38-19 0,-17 0 128,-57 18-1,-18 20 129,-38-20-256,-37 19 128,-37 19-128,-38 0 0,-75 0-512,-18 0 0,-57 19-768,-36-1 1,-38 1-1025,-37 0 0,-38-1-256,-37 1 0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6:10.613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B158DA34-500E-4817-BE51-61F40887E698}" emma:medium="tactile" emma:mode="ink">
          <msink:context xmlns:msink="http://schemas.microsoft.com/ink/2010/main" type="writingRegion" rotatedBoundingBox="6800,8711 4372,18031 -481,16766 1946,7447"/>
        </emma:interpretation>
      </emma:emma>
    </inkml:annotationXML>
    <inkml:traceGroup>
      <inkml:annotationXML>
        <emma:emma xmlns:emma="http://www.w3.org/2003/04/emma" version="1.0">
          <emma:interpretation id="{E23A0DC5-E956-443B-8872-44B1A9D8DD15}" emma:medium="tactile" emma:mode="ink">
            <msink:context xmlns:msink="http://schemas.microsoft.com/ink/2010/main" type="paragraph" rotatedBoundingBox="6800,8711 4372,18031 -481,16766 1946,7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530010-BF98-44C1-8D51-9EA436413A4A}" emma:medium="tactile" emma:mode="ink">
              <msink:context xmlns:msink="http://schemas.microsoft.com/ink/2010/main" type="line" rotatedBoundingBox="6800,8711 4372,18031 -481,16766 1946,7447"/>
            </emma:interpretation>
          </emma:emma>
        </inkml:annotationXML>
        <inkml:traceGroup>
          <inkml:annotationXML>
            <emma:emma xmlns:emma="http://www.w3.org/2003/04/emma" version="1.0">
              <emma:interpretation id="{6B99A69C-2590-4EA2-B44F-B9B2D0232EBA}" emma:medium="tactile" emma:mode="ink">
                <msink:context xmlns:msink="http://schemas.microsoft.com/ink/2010/main" type="inkWord" rotatedBoundingBox="6800,8711 4372,18031 -481,16766 1946,7447">
                  <msink:destinationLink direction="with" ref="{FB59BEA6-661D-4D03-ADB3-665DF1CD902B}"/>
                </msink:context>
              </emma:interpretation>
              <emma:one-of disjunction-type="recognition" id="oneOf0">
                <emma:interpretation id="interp0" emma:lang="en-US" emma:confidence="0">
                  <emma:literal>Enter</emma:literal>
                </emma:interpretation>
                <emma:interpretation id="interp1" emma:lang="en-US" emma:confidence="0">
                  <emma:literal>Estate</emma:literal>
                </emma:interpretation>
                <emma:interpretation id="interp2" emma:lang="en-US" emma:confidence="0">
                  <emma:literal>Entailer</emma:literal>
                </emma:interpretation>
                <emma:interpretation id="interp3" emma:lang="en-US" emma:confidence="0">
                  <emma:literal>tend</emma:literal>
                </emma:interpretation>
                <emma:interpretation id="interp4" emma:lang="en-US" emma:confidence="0">
                  <emma:literal>Etta</emma:literal>
                </emma:interpretation>
              </emma:one-of>
            </emma:emma>
          </inkml:annotationXML>
          <inkml:trace contextRef="#ctx0" brushRef="#br0">3941 3802 4352,'-19'0'2176,"56"56"-2432,-18-38 3328,-19 1-2944,0 37 0,19 0-128,-19 0 128,0 19-256,18-1 128,-18 1 0,0 0 128,0-19-128,0 0 0,0-18 0,19-20 128,-19-18-128,0 0 0,0-56-128,-19 0 0,19-19 0,0 0 0,0 1 0,-18-1 128,18-18 0,0 18 0,0-18 0,0 18 128,0 0-128,18 1 128,1 18-128,18 0 128,0 18-128,1 20 0,-1-1 0,20 19 128,-1 0-128,0 19 128,-19-19 0,19 18 128,-38 1 0,1 18 0,18 1 0,-37-1 0,-18 0-128,-1 1 128,-18-1-128,-19 0 128,19 1-128,-19-1 0,0 0-128,18-18 0,-18 0 0,18-19 0,1 18-512,19-18 128,-1 0-512,0 0 0,19 0-640,0 19 0,19-19 128,-19 19 0</inkml:trace>
          <inkml:trace contextRef="#ctx0" brushRef="#br0" timeOffset="1170">5173 3466 3200,'-18'-56'1536,"-1"19"-1792,0 37 3200,1-19-2944,-20 19 0,20 0 0,-39 19 128,20-1-256,-38 20 128,19 36 0,0 1 128,-18 18 0,18 1 0,-19 18 128,37-19 0,-18 0 128,38 0 0,-1-18 0,19 0 0,19-1-128,-1-36 0,38 0-128,0-20 0,1-18-512,17 0 0,20-18-768,-1-2 128,0-17-384,1-19 128</inkml:trace>
          <inkml:trace contextRef="#ctx0" brushRef="#br0" timeOffset="1891">5323 3597 4736,'19'-38'2304,"37"1"-3072,-19 18 4608,-18 1-3840,37 18 128,-18-19-256,18 0 128,18 1-128,-18-1 128,-18 19 0,-1 0 0,0 0-128,-18 0 128,0 19 0,-1 18 0,-18-18 0,0 18 0,-37 19 0,18 0 0,-18-18 0,0-1 128,-1 0-128,20 1 128,-1-20-128,0 1 0,38-19 0,0 0 128,-1 0 0,20 0 0,18-19 0,-19 19 128,38 0 0,-19-18 128,0 18 0,0 18 0,0-18 0,-19 19 0,0-19 0,-37 37 0,0-18-128,-18 19 128,-38-1-128,0 19 0,-19 0-384,-18 0 128,-1 0-1024,1 0 0,0 19-896,18-38 128</inkml:trace>
          <inkml:trace contextRef="#ctx0" brushRef="#br0" timeOffset="1398">5602 3653 3968,'-18'75'1920,"-1"74"-2176,0-112 3840,19 19-3712,-18 0 128,-1 38-128,19-1 128,-18 0-256,-1-18 128,19 0-768,0 0 128,0-19-384,0-19 128</inkml:trace>
          <inkml:trace contextRef="#ctx0" brushRef="#br0" timeOffset="-765">3381 5595 3456,'-37'-19'1664,"-1"38"-768,38-19 1792,0 0-2560,-18 18 0,18 1 128,0 0 128,0 18-384,0 20 0,0-1 256,0 37 0,-19 19 128,19 0 0,-19 37 128,1 38 0,-1 18 0,0 19 0,1 20 0,-20-2 0,20 1-128,-1-19 0,0 0-256,1-37 128,-1 19-128,0-38 0,1-19-128,18 0 128,-19-18-128,0-19 128,19-19 0,-18 1 0,-20-20-128,19 1 128,0-18 0,1-20 0,-1 0 0,0 1-1,1-20-127,18 1 128,-19-19-128,38 19 0,-19-1-128,37 1 128,0 0-127,20 18-1,36 0 0,19-18 0,38-19 128,36 0 0,19-19 0,19 19 0,0-18 0,38-1 128,112 19 0,-76 0 0,-55 0-1,-19 0 129,-18 19-128,-38-19 128,-19 18-128,-56 1 0,19-19 0,-56 0 0,0 19 0,0-19 128,-37 18 0,18-18 0,-18 0-128,-19-18 128,18-1-128,-18 0 0,19-37-128,-19 0 128,0-37-128,0 0 0,0-39-128,19-36 128,-1 19-128,-18-19 128,19-19 0,18 1 0,-18 18-128,18-20 128,-18 2 0,0 36 0,19-36 0,-20 18 0,1 0 0,0 18 0,-1-18-128,-18 0 0,0 0-128,0 18 128,0 1-128,0 18 128,-18 1-128,-1-1 128,19 0 0,-19 38 128,1-1 0,-1 19 0,0 1 0,0 18 0,0 0 0,1 0 0,-1 18 0,19 1 0,-19 18-128,1-18 128,18 18 0,0 1 0,-19-1-128,19 19 128,-19-19 0,19 19 128,-18 0-128,-1-18 0,0 18-128,1-19 128,-20 0 0,1 19 0,0-18 0,-38 18 0,19-19 0,-37 19 128,18 0-128,-18 0 0,-19 0 0,-19 0 0,1 0 0,-1 19 0,-19-19-128,1 18 128,-1 20 0,-18-20 0,1 20-128,-1-1 128,0 0 0,18 1 0,-18-1 0,18 0 0,1 1 0,18-1 128,19-18 0,19-1 0,19 20-128,18-20 128,0 1-128,0 0 0,37-1 0,0-18 0,19 19-512,0-19 0,19 19-1279,0-38 127,18 19-512,0-37 128</inkml:trace>
          <inkml:trace contextRef="#ctx0" brushRef="#br0" timeOffset="118967">3940 7221 3968,'0'-19'1920,"0"56"-1536,0-18 2048,0 18-2304,0 19 0,0 19 128,-19 37 0,1 0-384,-20 0 128,20 18 128,-20-18 0,1 0-128,0-18 128,18 0 0,-18-20 0,18-18 0,-18-18 128,18-20-128,0-18 128,1-18-128,-1-38 0,38-19-128,-1-19 128,20-37-256,18-18 128,0-19-128,18 19 0,1 0 0,18-1 128,-18 38-128,0 19 128,-1 0 0,20 36 128,-38 1 0,0 19 0,19 18 128,-38 19 0,1 19 128,-20-1 128,-18 38-128,0 1 128,-56 18 0,0-1 0,-37 20-128,0 18 0,-1-19-128,-18 0 0,18-18-512,20-19 128,18 0-1152,0-38 128,56-18-896,0-18 128,18-1 0,1 0 0</inkml:trace>
          <inkml:trace contextRef="#ctx0" brushRef="#br0" timeOffset="119955">5415 6903 5248,'-37'19'2560,"0"37"-3456,18-38 5888,-18 2-4992,-1 17 0,-18 0 0,-18 1 0,-38 18 0,18 0 0,1 18 0,-1-18 128,1 0 0,18 0 0,19 0 0,0 0 128,19-19 0,18 1 128,1-20 0,36 20 128,38-38 0,0 0 0,38 0 128,-1 0-1,19 0-127,-18 0 128,-20 0-256,1 18 128,-38 1-384,-18 0 128,-38 37-512,-18-19 0,-112 75-1536,18-19 129,19 1-641,0-20 0,18-17-128,1-20 128</inkml:trace>
          <inkml:trace contextRef="#ctx0" brushRef="#br0" timeOffset="170836">3100 6847 3072,'75'-37'1536,"-1"-19"-1280,-55 37 1536,0 19-1920,-1-19 128,1 1 128,0 18 128,-1 0 0,-18-19 0,0 19 128,0 0 128,0 0 128,-18 0 0,-1 0-128,-37 19 128,0-1-128,-19 20 0,-18 36 0,0 1 0,-20 38-128,-17 17 0,-1 1-128,-18 37 128,18 0-256,1 18 0,-20 20 0,38-20 0,0 20 0,19 18 0,-1-18 0,38 36 128,0-18-128,19 0 128,37 1 0,19 17 128,-1-18-257,38 0 129,-18 0 0,37-18 128,-19 0 0,0-1 0,0-19 0,18-18 0,1-18 0,18-20 0,1-18-256,-1-18 0,-18-19-896,18-38 128,-19 1-768,20-20 1,-20-36-897,1-20 0,0 1-128,-1-19 0</inkml:trace>
          <inkml:trace contextRef="#ctx0" brushRef="#br0" timeOffset="120114">4538 8770 11264,'0'0'5631,"205"-74"-19454,-130 55 13439,-1-19-256,-18 1 128</inkml:trace>
          <inkml:trace contextRef="#ctx0" brushRef="#br0" timeOffset="160487">4538 10097 6016,'-37'19'2944,"18"37"-3584,19-37 5888,-18-1-5248,18 38 0,-19 0 0,0 19 128,1-19-128,-1-19 128,0 19 0,19-18 0,-18-20 0,-1-18 0,19-18-128,0-20 128,0-36-128,19-1 0,-1-37-128,1 0 128,18-19-128,1 19 0,-20 19 128,20-19 128,-20 37 0,20 0 0,18 19 0,0 18 128,-19 20 0,19-1 128,0 19-256,0 0 0,19 19-128,-1-1 0,1 20-512,18-19 128,19 18-1408,38-18 128,-19-19-384,18 0 128</inkml:trace>
          <inkml:trace contextRef="#ctx0" brushRef="#br0" timeOffset="120293">5593 9013 11264,'-84'56'5631,"168"-84"-12798,-28 28 11391,56-28-7680,28-84 128</inkml:trace>
          <inkml:trace contextRef="#ctx0" brushRef="#br0" timeOffset="171196">2596 10675 8192,'-94'56'4096,"20"38"-6016,74-75 9087,0 37-7167,18 0 0,20 0-128,18 0 128,0-1 0,37 1 0,19-18 0,0 18 0,1 0-128,-1 0 128,0-19 384,-37 19 0,-19-19 128,-38 19 0,-36 19 128,-20-19 128,-55 19-128,-38 18 128,-18 0-384,-1-18 0,-37 19-512,38-20 128,-1-18-1152,38 0 0,19-37-1280,56 18 1,18-37-385,38-18 0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6:22.486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FEE2E06A-D96D-4FF5-B661-F9F361006DD8}" emma:medium="tactile" emma:mode="ink">
          <msink:context xmlns:msink="http://schemas.microsoft.com/ink/2010/main" type="writingRegion" rotatedBoundingBox="4000,10725 10350,4681 13092,7561 6742,13606"/>
        </emma:interpretation>
      </emma:emma>
    </inkml:annotationXML>
    <inkml:traceGroup>
      <inkml:annotationXML>
        <emma:emma xmlns:emma="http://www.w3.org/2003/04/emma" version="1.0">
          <emma:interpretation id="{0CF49F40-8386-4DD6-880A-B53CABEC4247}" emma:medium="tactile" emma:mode="ink">
            <msink:context xmlns:msink="http://schemas.microsoft.com/ink/2010/main" type="paragraph" rotatedBoundingBox="4000,10725 10350,4681 13092,7561 6742,136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172756-DFA3-4896-8462-15F6220EBA0B}" emma:medium="tactile" emma:mode="ink">
              <msink:context xmlns:msink="http://schemas.microsoft.com/ink/2010/main" type="line" rotatedBoundingBox="4000,10725 10350,4681 13092,7561 6742,13606"/>
            </emma:interpretation>
          </emma:emma>
        </inkml:annotationXML>
        <inkml:traceGroup>
          <inkml:annotationXML>
            <emma:emma xmlns:emma="http://www.w3.org/2003/04/emma" version="1.0">
              <emma:interpretation id="{F5876B39-34FB-462A-8C6D-F4F5CCC97E8B}" emma:medium="tactile" emma:mode="ink">
                <msink:context xmlns:msink="http://schemas.microsoft.com/ink/2010/main" type="inkWord" rotatedBoundingBox="4000,10725 10350,4681 13092,7561 6742,13606"/>
              </emma:interpretation>
              <emma:one-of disjunction-type="recognition" id="oneOf0">
                <emma:interpretation id="interp0" emma:lang="en-US" emma:confidence="0">
                  <emma:literal>I PI</emma:literal>
                </emma:interpretation>
                <emma:interpretation id="interp1" emma:lang="en-US" emma:confidence="0">
                  <emma:literal>In Pt</emma:literal>
                </emma:interpretation>
                <emma:interpretation id="interp2" emma:lang="en-US" emma:confidence="0">
                  <emma:literal>in Pt.</emma:literal>
                </emma:interpretation>
                <emma:interpretation id="interp3" emma:lang="en-US" emma:confidence="0">
                  <emma:literal>In Pt.</emma:literal>
                </emma:interpretation>
                <emma:interpretation id="interp4" emma:lang="en-US" emma:confidence="0">
                  <emma:literal>I PI.</emma:literal>
                </emma:interpretation>
              </emma:one-of>
            </emma:emma>
          </inkml:annotationXML>
          <inkml:trace contextRef="#ctx0" brushRef="#br0">9095 4941 4864,'-37'-18'2432,"56"18"-2304,-1-19 4352,20 19-4352,-1-19 0,56 19 0,20-18 0,17-20-256,38 19 128,19-18-256,-19 18 0,18 1-896,-18-1 0,-19 19-384,1 0 0</inkml:trace>
          <inkml:trace contextRef="#ctx0" brushRef="#br0" timeOffset="226">9264 5949 6016,'-112'56'2944,"131"-56"-3072,-1 0 5888,38 0-5632,38 0 128,18-18 0,37-20 0,38 1-512,-1-19 0,20 1-384,-1-1 0,-18-1-1280,-38 20 0</inkml:trace>
          <inkml:trace contextRef="#ctx0" brushRef="#br0" timeOffset="423">9226 6473 5248,'-168'75'2560,"75"0"-2432,93-75 3712,19 18-3328,37-18 128,18-18-128,57-1 128,38-18-896,36-19 0,19-19 128,19 0 128,-19 19-1024,0-19 0,-37 19-768,-38 19 128</inkml:trace>
          <inkml:trace contextRef="#ctx0" brushRef="#br0" timeOffset="-1751">8385 5166 4480,'-56'0'2176,"38"37"-2944,18-18 4352,-19 0-3584,19-19 128,19 18-128,-1 1 0,1 0 0,18-19 0,1 0 0,18 0 128,18 0-128,1 0 128,0 0 0,0 18 0,-1-18 0,-18 19 0,0 18 0,-18 1 0,-20-1 0,-18 19 128,0 0-128,-18 19 0,-20 0 0,-18-19 0,0 0-384,0 0 128,0 0-1152,19 0 0,0-18-128,-1-20 0</inkml:trace>
          <inkml:trace contextRef="#ctx0" brushRef="#br0" timeOffset="2835">10515 2271 6016,'-37'37'2944,"56"57"-3456,-19-75 5248,0 37-4736,-19-19 128,19 19-128,0 19 128,0 0-384,0-1 128,0 1-512,0 0 0,0-19-768,19-19 128,-19 1-384,18-20 128</inkml:trace>
          <inkml:trace contextRef="#ctx0" brushRef="#br0" timeOffset="2585">9693 3009 5760,'-56'-28'2816,"84"28"-4096,-28 0 6016,56-28-6400,-28 0 0,0 0-1280,28 0 0</inkml:trace>
          <inkml:trace contextRef="#ctx0" brushRef="#br0" timeOffset="2235">9264 2308 4480,'-38'38'2176,"57"55"-1664,-19-56 2176,0 1-2688,0 37 128,0-19 0,0 18 128,0 1-384,0 0 0,0 0 0,0-19 0,0-19-128,-19-18 128,19-1-384,0-18 128,-18 0 0,-1-37 128,0 0 0,19-1 128,-18-37 0,-1 19 128,19-37 0,0-19 128,0 18-128,19 1 128,-1 0 0,1 18 128,18 37-128,1-18 128,-1 19 0,19 18 128,19 1 0,0-1 0,-19 19-128,-1 19 128,-17-1 0,-1 1 0,-18 0 128,-1 18 0,-18 19-128,-18 0 128,-20-18-128,1 18 0,-19-19-128,0 0 0,0 1-384,0-20 128,19-18-768,0 19 128,18-38-1152,0 19 128,38-18-128,0-1 0</inkml:trace>
          <inkml:trace contextRef="#ctx0" brushRef="#br0" timeOffset="18396">13093-27 3840,'-19'-18'1920,"38"18"-2176,-19 0 3200,0 0-2560,0 18 0,0-18 128,19 38 0,-19-1-640,0 38 0,0-1 384,0 38 128,-19-18-128,19 18 0,-19 0-128,-19 0 0,20-18 0,-20-1 128,20-18-128,-20-19 0,20 0 128,-20-38 0,20-18-128,-1 0 0,0-18 0,1-20 0,18-36-128,-19-1 128,19-37-256,19 0 0,18-19-128,0 19 128,19-19-128,0 19 128,0 0-128,20 19 128,-2-1 0,1 20 0,-19 36 0,0 1 0,18 37 0,-18 0 128,-18 19 0,-1-1 0,-18 20 256,-1 18 0,-18 0 0,-18 18 128,-76 57 0,1 0 128,0-38-128,18 0 128,1-18-384,18-19 128,-1-18-768,20-19 0,18-19-1024,0 18 0,38-36-384,0 18 128</inkml:trace>
          <inkml:trace contextRef="#ctx0" brushRef="#br0" timeOffset="37355">10589 4232 3328,'0'18'1664,"37"-55"-1152,-18 18 1664,18-18-1920,19 0 0,0 18 384,19-37 0,0 0-640,-1 0 0,38-19 640,19-18 0,0-1 0,37 1 0,0 0-128,0-19 0,0 0-128,19-20 0,-19 20 0,0 0 0,-19-18-128,19-1 0,-37 19 0,0 18 0,-19 1-128,-18 37 0,-1 0-128,-18 0 0,-38 37-768,19-18 128,-37 37-896,-1 0 0,-36 19-384,-1-1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5:00.547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4260642A-4B5D-46BF-8886-4C143E5002B0}" emma:medium="tactile" emma:mode="ink">
          <msink:context xmlns:msink="http://schemas.microsoft.com/ink/2010/main" type="inkDrawing"/>
        </emma:interpretation>
      </emma:emma>
    </inkml:annotationXML>
    <inkml:trace contextRef="#ctx0" brushRef="#br0">13438 2708 3584,'56'-56'1792,"-19"19"-1280,-18 18 3456,-19 19-3712,19 0 128,0 19 128,-19-19 0,18 18-512,1 1 0,-19 18 384,19 0 128,-19-18-256,18 18 128,-18 1-128,0 17 128,19-17-384,-19-1 0,0 19-1408,19 0 0,-19-19-256,18-18 0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6:33.979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C6E7B86D-DC55-45AC-A812-01F5E8E4949E}" emma:medium="tactile" emma:mode="ink">
          <msink:context xmlns:msink="http://schemas.microsoft.com/ink/2010/main" type="writingRegion" rotatedBoundingBox="4309,11039 20797,6513 22607,13106 6119,17632"/>
        </emma:interpretation>
      </emma:emma>
    </inkml:annotationXML>
    <inkml:traceGroup>
      <inkml:annotationXML>
        <emma:emma xmlns:emma="http://www.w3.org/2003/04/emma" version="1.0">
          <emma:interpretation id="{C118F5A1-8569-4573-B065-7E47BD74C6A2}" emma:medium="tactile" emma:mode="ink">
            <msink:context xmlns:msink="http://schemas.microsoft.com/ink/2010/main" type="paragraph" rotatedBoundingBox="21900,8856 8960,17787 4311,11051 17251,21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B2226D-C687-4442-BBC2-39B70F278F12}" emma:medium="tactile" emma:mode="ink">
              <msink:context xmlns:msink="http://schemas.microsoft.com/ink/2010/main" type="inkBullet" rotatedBoundingBox="4309,11039 7702,10108 7794,10445 4402,11376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15577 4568 4352,'-56'-18'2176,"93"36"-2688,-18-18 3712,18-18-3328,20 18 128,36-19-384,19 1 0,0-19 0,19 18 0,-1-19-768,38 1 0</inkml:trace>
      </inkml:traceGroup>
      <inkml:traceGroup>
        <inkml:annotationXML>
          <emma:emma xmlns:emma="http://www.w3.org/2003/04/emma" version="1.0">
            <emma:interpretation id="{5ECD000E-4E3A-41CF-9696-FA67CA233E80}" emma:medium="tactile" emma:mode="ink">
              <msink:context xmlns:msink="http://schemas.microsoft.com/ink/2010/main" type="line" rotatedBoundingBox="21900,8856 14100,14239 11837,10960 19637,5576"/>
            </emma:interpretation>
          </emma:emma>
        </inkml:annotationXML>
        <inkml:traceGroup>
          <inkml:annotationXML>
            <emma:emma xmlns:emma="http://www.w3.org/2003/04/emma" version="1.0">
              <emma:interpretation id="{74360D04-1168-4680-BEE5-7C2231783A2B}" emma:medium="tactile" emma:mode="ink">
                <msink:context xmlns:msink="http://schemas.microsoft.com/ink/2010/main" type="inkWord" rotatedBoundingBox="18797,7253 21104,7120 21180,8446 18873,8578">
                  <msink:destinationLink direction="with" ref="{FA10B4AD-3231-4929-B826-F2FDC06E4B41}"/>
                </msink:context>
              </emma:interpretation>
              <emma:one-of disjunction-type="recognition" id="oneOf1">
                <emma:interpretation id="interp1" emma:lang="en-US" emma:confidence="0">
                  <emma:literal>☹</emma:literal>
                </emma:interpretation>
                <emma:interpretation id="interp2" emma:lang="en-US" emma:confidence="0">
                  <emma:literal>9</emma:literal>
                </emma:interpretation>
                <emma:interpretation id="interp3" emma:lang="en-US" emma:confidence="0">
                  <emma:literal>*</emma:literal>
                </emma:interpretation>
                <emma:interpretation id="interp4" emma:lang="en-US" emma:confidence="0">
                  <emma:literal>G</emma:literal>
                </emma:interpretation>
                <emma:interpretation id="interp5" emma:lang="en-US" emma:confidence="0">
                  <emma:literal>☺</emma:literal>
                </emma:interpretation>
              </emma:one-of>
            </emma:emma>
          </inkml:annotationXML>
          <inkml:trace contextRef="#ctx0" brushRef="#br0" timeOffset="-3352">20265 2812 3968,'-38'38'1920,"20"-1"-2048,18-37 3840,-19 37-3584,19 19 0,0 0 0,0 19 128,0 19-384,19-1 128,-19 0 0,0 19 128,0-18-128,18-20 0,-18 1-128,19-19 128,0-37-384,-19-1 128,0-18-128,0 0 0,0-18 0,0-20 0,0-18 128,-19 19 0,-18-38 384,18 19 0,0-18 0,-18-20 128,18 1 0,1-19 0,18 18-128,-19 20 128,19-20-128,19 20 128,-1-1 0,20 19 0,-20 0 0,38 0 0,0 19 0,19 18 0,0-18 0,-1 18 0,20 19 0,-20 0 0,2 19-128,-20-1 0,0 1 0,-19 18 0,-18-18-128,-1 18 128,-18 1 0,-18-1 0,-20 19 0,1 0 0,0 0-128,-38-19 128,18 1-384,1 18 128,0-38-640,0 20 0,0-20-768,38 1 0,-20 0-128,38-19 128</inkml:trace>
          <inkml:trace contextRef="#ctx0" brushRef="#br0" timeOffset="-3043">21441 2813 4864,'18'0'2432,"-18"0"-3328,0 0 5120,-18 19-4224,-1-1 128,-18 1 0,-19 37 0,0-19-128,-19 19 0,0 0 128,0 0 0,19 1 0,0-1 0,19 0-128,0-18 128,18 18-128,19 0 128,19-19-128,-1 19 128,20-37-256,-1 18 128,38-18-640,-1-1 128,1-18-1024,19 0 128</inkml:trace>
          <inkml:trace contextRef="#ctx0" brushRef="#br0" timeOffset="-2392">21665 3037 5120,'-56'37'2560,"38"19"-3328,-1-37 4096,19-1-3328,-19 20 128,19-1-256,-18 1 128,18 18-128,-19-19 128,19 0-128,0 1 128,0-1-256,0-37 128,19 19-128,-1-19 0,-18-19 0,19 0 128,-19-18 0,0 0 0,0-19 0,19 0 128,-19-19-128,0 0 0,18 0 0,1 1 0,18 18 0,1 0 128,-1 18-128,0 1 0,1 18 256,-1 1 0,0-1 0,1 19 128,-20 19-128,1-1 0,1 1 0,-20 0 0,0 18 0,0 0 128,-20 1-128,1-20 0,19 1 0,-18 0 128,18-1-128,18-18 0,1 0-128,1-18 128,17-1-128,19 19 128,-19-19 0,19 1 0,0 18 128,0 0 0,0 37 256,-18 0 128,-20 1-128,-18 18 128,-37-19-128,0 19 0,-1-18-128,-18 18 0,-18 0-256,-1 0 0,0-19-768,0 19 0,0-19-1024,19 1 0,0-20-256,0-18 128</inkml:trace>
        </inkml:traceGroup>
        <inkml:traceGroup>
          <inkml:annotationXML>
            <emma:emma xmlns:emma="http://www.w3.org/2003/04/emma" version="1.0">
              <emma:interpretation id="{F5CAD050-AAE3-4F5F-9074-D3D62C36496F}" emma:medium="tactile" emma:mode="ink">
                <msink:context xmlns:msink="http://schemas.microsoft.com/ink/2010/main" type="inkWord" rotatedBoundingBox="11784,11667 16085,7537 18680,10240 14379,14369">
                  <msink:destinationLink direction="with" ref="{E67E2EDA-4341-4E58-8E62-F76E8580F936}"/>
                </msink:context>
              </emma:interpretation>
              <emma:one-of disjunction-type="recognition" id="oneOf2">
                <emma:interpretation id="interp6" emma:lang="en-US" emma:confidence="0">
                  <emma:literal>too</emma:literal>
                </emma:interpretation>
                <emma:interpretation id="interp7" emma:lang="en-US" emma:confidence="0">
                  <emma:literal>tot</emma:literal>
                </emma:interpretation>
                <emma:interpretation id="interp8" emma:lang="en-US" emma:confidence="0">
                  <emma:literal>t....</emma:literal>
                </emma:interpretation>
                <emma:interpretation id="interp9" emma:lang="en-US" emma:confidence="0">
                  <emma:literal>to...</emma:literal>
                </emma:interpretation>
                <emma:interpretation id="interp10" emma:lang="en-US" emma:confidence="0">
                  <emma:literal>NE</emma:literal>
                </emma:interpretation>
              </emma:one-of>
            </emma:emma>
          </inkml:annotationXML>
          <inkml:trace contextRef="#ctx0" brushRef="#br0" timeOffset="446">15745 6025 8576,'93'-18'4224,"206"-1"-6528,-206 0 8319,19-18-7294,56 0-1,-19-1-2560,1 20 128,0-20 4096,-20 1 128</inkml:trace>
          <inkml:trace contextRef="#ctx0" brushRef="#br0" timeOffset="218">15502 5353 7296,'19'18'3584,"149"-18"-5248,-93 0 7552,18 0-6528,38-18 0,19-20-1280,18 1 0,56-19 1280,-38 0 0</inkml:trace>
          <inkml:trace contextRef="#ctx0" brushRef="#br0" timeOffset="623">15689 6996 7296,'56'18'3584,"224"-111"-5632,-205 74 7552,55-18-6400,38 0 0,0-19-1024,-18 18 128,-1-17 1408,-18 36 0</inkml:trace>
          <inkml:trace contextRef="#ctx0" brushRef="#br0" timeOffset="797">15558 7912 7168,'37'18'3584,"113"-36"-5120,-94-1 6784,56 0-6528,1-18 128,36 0-2432,0-19 128</inkml:trace>
          <inkml:trace contextRef="#ctx0" brushRef="#br0" timeOffset="1011">14941 8882 9984,'19'56'4992,"111"-74"-7424,-36 18 9599,18-19-8319,56-18 0,19-1-1279,37-18-1,19 0 2304,0-19 0,-1 1-2304,-18-1 0</inkml:trace>
          <inkml:trace contextRef="#ctx0" brushRef="#br0" timeOffset="-13639">5641 6286 3072,'-56'19'1536,"37"-1"-1024,19-18 1664,0 0-1920,0 0 128,37 0 0,1 0 128,-1 0-640,19-18 0,0 18 384,19-19 0,18-18-256,19 18 128,19-18 0,18 0 128,1-1 0,36 1 0,2-19 0,17 19 128,0-19-128,1 19 0,-1-1-128,-18 1 0,0 18 0,-19 1 0,-18 18-256,-19-19 128,-1 19-384,-36 0 128,18-18-1152,-38 18 128,-18-19-256,0-19 128</inkml:trace>
          <inkml:trace contextRef="#ctx0" brushRef="#br0" timeOffset="-1642">19891 5465 3712,'-93'-18'1792,"0"-1"-896,74 19 1920,-18-19-2560,-19 1 0,-19 18 0,0-19 128,-37 0-512,18 1 0,-18-1 384,0 0 128,-18 0-256,-1 1 128,1-1-128,-1 19 128,0-19-256,19 19 128,0-18-384,37 18 0,0 0-1152,19 0 128,19 0-128,37-19 0</inkml:trace>
          <inkml:trace contextRef="#ctx0" brushRef="#br0" timeOffset="-1336">18715 4718 5248,'-37'19'2560,"-56"-1"-3584,55 1 5120,1 0-4224,-38-1 0,1 20 128,-1-20 0,-18 39 0,-2-20 0,2 0-128,0 1 128,18 18 0,-18-19 0,18 0 128,19 1 0,19-1 0,18-18 128,19 0-128,19 18 0,37-37-128,18 19 128,1-19-768,37 0 0,0 18-896,0-18 128</inkml:trace>
        </inkml:traceGroup>
      </inkml:traceGroup>
    </inkml:traceGroup>
    <inkml:traceGroup>
      <inkml:annotationXML>
        <emma:emma xmlns:emma="http://www.w3.org/2003/04/emma" version="1.0">
          <emma:interpretation id="{D76674B6-D135-467B-8E0A-277E5DAF1441}" emma:medium="tactile" emma:mode="ink">
            <msink:context xmlns:msink="http://schemas.microsoft.com/ink/2010/main" type="paragraph" rotatedBoundingBox="7089,11597 15087,10841 15300,13097 7303,138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073AD9-0F8F-46CC-9A62-6B044B841134}" emma:medium="tactile" emma:mode="ink">
              <msink:context xmlns:msink="http://schemas.microsoft.com/ink/2010/main" type="line" rotatedBoundingBox="7089,11597 15087,10841 15300,13097 7303,13853">
                <msink:destinationLink direction="with" ref="{E67E2EDA-4341-4E58-8E62-F76E8580F93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690D23D-3DBB-4574-BB1F-266771EF6A3D}" emma:medium="tactile" emma:mode="ink">
                <msink:context xmlns:msink="http://schemas.microsoft.com/ink/2010/main" type="inkWord" rotatedBoundingBox="7089,11597 15087,10841 15300,13097 7303,13853"/>
              </emma:interpretation>
              <emma:one-of disjunction-type="recognition" id="oneOf3">
                <emma:interpretation id="interp11" emma:lang="en-US" emma:confidence="0">
                  <emma:literal>#it</emma:literal>
                </emma:interpretation>
                <emma:interpretation id="interp12" emma:lang="en-US" emma:confidence="0">
                  <emma:literal>#is</emma:literal>
                </emma:interpretation>
                <emma:interpretation id="interp13" emma:lang="en-US" emma:confidence="0">
                  <emma:literal>*'at.</emma:literal>
                </emma:interpretation>
                <emma:interpretation id="interp14" emma:lang="en-US" emma:confidence="0">
                  <emma:literal>#its</emma:literal>
                </emma:interpretation>
                <emma:interpretation id="interp15" emma:lang="en-US" emma:confidence="0">
                  <emma:literal>#if</emma:literal>
                </emma:interpretation>
              </emma:one-of>
            </emma:emma>
          </inkml:annotationXML>
          <inkml:trace contextRef="#ctx0" brushRef="#br0" timeOffset="16228">13690 7986 2688,'-56'19'1280,"0"-19"-1024,37 0 1920,1 0-2048,-20 18 128,20 1 256,-20 18 128,20-18-640,-1 18 0,0 1 384,1 18 128,18-18-128,-19 18 0,19 0-128,0-19 0,0 19-128,0-18 0,19-20 0,-19 20 0,37-1 0,-18-18 128,18-1-128,19-18 0,0 0 0,19 0 128,18-18-256,1-1 0,-1 0-512,0 1 0,1-20-896,-20 20 0</inkml:trace>
          <inkml:trace contextRef="#ctx0" brushRef="#br0" timeOffset="11424">13055 6772 4480,'0'0'2176,"19"0"-3072,-19 0 4224,19-19-3328,18 19 0,19 0 0,0 0 0,0 19 0,0-19 0,0 18 0,0 1 0,0 0 0,-19 18 128,-18 0 128,-1 19 0,-36 1 0,-1-1 0,-18 0 0,-38 0 128,19 19-384,-18-19 0,18 18-896,0-18 0,0 0-512,19 0 0</inkml:trace>
          <inkml:trace contextRef="#ctx0" brushRef="#br0" timeOffset="15789">16342 6156 2048,'0'-19'1024,"0"19"-896,0 0 896,0 0-1024,0 0 0,0 0 0,0 0 0,-18 19 128,-1-1 0,-18 20 128,-1 18 0,-18 0-128,0 18 128,0 1 0,-18 18 128,-38 19-128,18 0 0,-18 19 128,-19-18 0,19 17 0,-19 1 0,1 0 0,-20-19 0,19 0-128,1 0 128,-1 0-128,0-19 0,19 19-128,0-37 128,0-1-128,18 2 0,1-20-128,18 18 0,1-36 0,-1-1 0,19 0-256,0-18 128,19 0-896,-1-19 128,20 18-512,-1-36 128</inkml:trace>
          <inkml:trace contextRef="#ctx0" brushRef="#br0" timeOffset="13176">16305 7425 2816,'0'-18'1408,"-18"-1"-1280,-1 19 1920,19 0-2176,-19-19 128,1 1 0,-20 18 128,1 0 0,-19-19 0,0 19 128,-19-19 128,1 1 0,-20-1 128,1 0-128,-1 1 0,-18-1-128,0 0 0,0 1-256,0-1 128,0 0-128,0 1 128,0-1-128,19-18 128,18 18 0,0-18 0,1 18-128,18-19 0,0 20 0,-1-1 0,38 0-384,-18 1 128,0 18-896,18-19 0,0 19-128,-18 0 128</inkml:trace>
          <inkml:trace contextRef="#ctx0" brushRef="#br0" timeOffset="14752">10515 6660 2432,'0'19'1152,"57"-1"-1024,-39 1 1024,20-19-1152,-1 19 0,19 18 0,0-18 128,19 18-128,-1-18 128,1 37 128,18-19 128,0 38-128,19-19 128,0 19 0,-18-19 128,36 19-128,-18-1 0,20 20-128,-2-1 128,-18-18-128,0 18 0,0-18-128,-18 18 128,-1 0-128,-19-18 128,20 18-128,-20-18 128,1 0-128,-19-19 0,0 19 0,-19-38 0,1 1-128,-20-1 128,1 0-640,0-18 128,0 0-896,0-1 128,-1-18-256,-18 0 0</inkml:trace>
          <inkml:trace contextRef="#ctx0" brushRef="#br0" timeOffset="11101">10553 7557 4480,'-19'18'2176,"38"-18"-3200,-19 0 4352,19 0-3328,0 0 128,-1 0-128,20 0 0,-20 0 0,20-18 128,18 18 0,-19-19 128,19 19 0,19-19 128,-19-18-128,37 18 128,0-18-128,19 18 0,0 1-128,19 18 0,-1-38-128,20 20 0,0-20 0,17 20 0,-17-20 0,-1 1 0,0 18 0,-18-18 128,18-1-128,-37 1 128,0 0-128,1-1 128,-20 19-128,0 0 128,-37 1-128,0-1 0,-18 19-512,-20 0 0,-18 0-768,0 0 0,0 0-256,-18 0 128</inkml:trace>
          <inkml:trace contextRef="#ctx0" brushRef="#br0" timeOffset="-10851">8629 7501 7936,'-131'94'3968,"150"-76"-4992,18-18 7807,38-18-6783,37-1 0,56-37-256,37 0 128,20-19-512,-1-37 1,0 19-769,-38 18 0,-55 0-640,-19 0 0,-56 38 0,-19 18 0</inkml:trace>
          <inkml:trace contextRef="#ctx0" brushRef="#br0" timeOffset="-10688">8572 7967 5504,'-112'93'2688,"112"-37"-2944,19-56 6016,37 0-5504,37-18 0,38-1 0,56-18 128,37-38-512,19 0 0,19 1-512,-20-20 0,-36 19-1152,-38 19 0,-37 0-128,-57 19 128</inkml:trace>
          <inkml:trace contextRef="#ctx0" brushRef="#br0" timeOffset="13527">14624 6735 2560,'-56'0'1280,"-37"0"-1024,74 0 2048,-18 0-2176,-19 0 128,-19 19 384,0-19 128,-19 18-768,1 1 0,0 0 384,18-19 0,0 37-128,19-18 128,0-1-384,38 20 0,-1-1-128,19 20 128,37-20-128,-18 0 128,18 19 0,19-19 0,0 19-512,19-18 128,0-1-768,-1 0 128</inkml:trace>
          <inkml:trace contextRef="#ctx0" brushRef="#br0" timeOffset="15014">13279 8005 4992,'-37'0'2432,"18"19"-3328,1-1 5120,18 1-4352,-19 0 128,-18 18 0,18 0 0,0-18 0,-37 37 128,0-19 0,18 1 0,-36-1 0,18 0 128,-19 1-128,19-1 128,0-19-512,19 1 0,0 0-768,18-1 128,19-18-640,0 0 0</inkml:trace>
          <inkml:trace contextRef="#ctx0" brushRef="#br0" timeOffset="-10500">8834 8621 8064,'-37'38'3968,"186"-20"-5632,-74-18 8831,37-18-7167,57-20 0,55-18-256,37-37 0,56 0-639,0-1 127,20-18-1280,18 19 0,-19-19-128,-38-19 0</inkml:trace>
        </inkml:traceGroup>
      </inkml:traceGroup>
    </inkml:traceGroup>
    <inkml:traceGroup>
      <inkml:annotationXML>
        <emma:emma xmlns:emma="http://www.w3.org/2003/04/emma" version="1.0">
          <emma:interpretation id="{67429DCD-93BA-4ABB-94D9-98B56DBAC941}" emma:medium="tactile" emma:mode="ink">
            <msink:context xmlns:msink="http://schemas.microsoft.com/ink/2010/main" type="paragraph" rotatedBoundingBox="9797,13339 14349,12370 15000,15431 10448,163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24D955B-7800-4FF5-BD0F-5D4BCB05BF5D}" emma:medium="tactile" emma:mode="ink">
              <msink:context xmlns:msink="http://schemas.microsoft.com/ink/2010/main" type="line" rotatedBoundingBox="9797,13339 14349,12370 15000,15431 10448,16399">
                <msink:destinationLink direction="with" ref="{E67E2EDA-4341-4E58-8E62-F76E8580F93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81CBF28-23C7-4752-BA2C-9EAB29771ECB}" emma:medium="tactile" emma:mode="ink">
                <msink:context xmlns:msink="http://schemas.microsoft.com/ink/2010/main" type="inkWord" rotatedBoundingBox="9797,13339 14349,12370 15000,15431 10448,16399"/>
              </emma:interpretation>
              <emma:one-of disjunction-type="recognition" id="oneOf4">
                <emma:interpretation id="interp16" emma:lang="en-US" emma:confidence="0">
                  <emma:literal>=</emma:literal>
                </emma:interpretation>
                <emma:interpretation id="interp17" emma:lang="en-US" emma:confidence="0">
                  <emma:literal>☺</emma:literal>
                </emma:interpretation>
                <emma:interpretation id="interp18" emma:lang="en-US" emma:confidence="0">
                  <emma:literal>_</emma:literal>
                </emma:interpretation>
                <emma:interpretation id="interp19" emma:lang="en-US" emma:confidence="0">
                  <emma:literal>+</emma:literal>
                </emma:interpretation>
                <emma:interpretation id="interp20" emma:lang="en-US" emma:confidence="0">
                  <emma:literal>☹</emma:literal>
                </emma:interpretation>
              </emma:one-of>
            </emma:emma>
          </inkml:annotationXML>
          <inkml:trace contextRef="#ctx0" brushRef="#br0" timeOffset="10191">15894 9013 3328,'-37'0'1664,"18"-18"-1280,19 18 2944,-18 0-3200,18-19 128,-19 19 0,0 19 128,-18-19-384,18 0 0,-37 18 256,19 1 128,-38 0-128,19 18 0,-38 19-128,1-19 128,0 38-256,-38 0 128,0 18-128,1 0 0,-1 20 0,-18-1 128,-20 0 0,19 18 0,1 1 0,0-19 0,18 19 128,-18-19 0,37-19-128,0 0 128,37-18-256,0 0 0,19-19-768,19 0 128,0-18-1024,18-20 0</inkml:trace>
          <inkml:trace contextRef="#ctx0" brushRef="#br0" timeOffset="10471">13297 10340 4992,'-56'56'2432,"0"19"-3072,38-38 3840,-20 0-3200,1 19 0,-1 0 0,1 19 0,0-19-128,-1 0 128,20 0 0,-1 0 0,38-37-256,18 18 128,0-37-896,1-18 0,37-1-128,-38-37 0</inkml:trace>
          <inkml:trace contextRef="#ctx0" brushRef="#br0" timeOffset="9663">12382 10993 5760,'-19'19'2816,"1"-19"-4352,36-19 6144,-18 19-4736,19 0 128,0 0-128,-1 0 128,1 0 0,-19 0 0,19 0 0,-1 0 0,-18 19 0,-18-19 128,-1 18 128,0 1 128,-37 0-128,0 18 128,-18-18-256,-1 18 128,19-18-640,-19 0 128,38-1-1280,-1-18 0,20 0-256,-1-18 128</inkml:trace>
          <inkml:trace contextRef="#ctx0" brushRef="#br0" timeOffset="9347">11131 8658 3456,'-38'0'1664,"1"-19"-1408,37 19 1792,0-18-2048,0 18 128,19-19-256,-19 19 128,0 0-128,18 0 128,-18 0-128,19 0 128,-19 19-128,19-1 128,-19 1 128,18 18 0,1 1 128,0 18 128,18 18 0,-18 20 0,18-1 0,0 19 128,1 19-256,-1-1 0,0 20-128,19 0 0,0 18 0,-18-19 128,18 19-128,0-19 128,0 1 0,0-1 0,19-18 0,0-19 0,-19 0 0,18-18 0,1-1-256,-19-18 0,0-19-640,-19 0 0,1-19-896,-20 0 128,20 1-256,-20-20 128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8:52.475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821FF35F-3BD8-46C5-A3EC-E1201AB3B961}" emma:medium="tactile" emma:mode="ink">
          <msink:context xmlns:msink="http://schemas.microsoft.com/ink/2010/main" type="writingRegion" rotatedBoundingBox="8150,16135 14005,16620 13821,18840 7966,18354">
            <msink:destinationLink direction="with" ref="{E15E3AEE-BFC0-403B-BC95-0848FC6080E6}"/>
          </msink:context>
        </emma:interpretation>
      </emma:emma>
    </inkml:annotationXML>
    <inkml:traceGroup>
      <inkml:annotationXML>
        <emma:emma xmlns:emma="http://www.w3.org/2003/04/emma" version="1.0">
          <emma:interpretation id="{B983BC20-4045-40FE-9A6B-62EB05E7B8B5}" emma:medium="tactile" emma:mode="ink">
            <msink:context xmlns:msink="http://schemas.microsoft.com/ink/2010/main" type="paragraph" rotatedBoundingBox="8150,16135 14005,16620 13821,18840 7966,183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A0482C-7398-460E-AF3B-49C0D3BB4697}" emma:medium="tactile" emma:mode="ink">
              <msink:context xmlns:msink="http://schemas.microsoft.com/ink/2010/main" type="line" rotatedBoundingBox="8150,16135 14005,16620 13821,18840 7966,18354"/>
            </emma:interpretation>
          </emma:emma>
        </inkml:annotationXML>
        <inkml:traceGroup>
          <inkml:annotationXML>
            <emma:emma xmlns:emma="http://www.w3.org/2003/04/emma" version="1.0">
              <emma:interpretation id="{52DE4E07-D60F-4211-919D-B8B10A6CEADD}" emma:medium="tactile" emma:mode="ink">
                <msink:context xmlns:msink="http://schemas.microsoft.com/ink/2010/main" type="inkWord" rotatedBoundingBox="8150,16135 14005,16620 13821,18840 7966,18354"/>
              </emma:interpretation>
              <emma:one-of disjunction-type="recognition" id="oneOf0">
                <emma:interpretation id="interp0" emma:lang="en-US" emma:confidence="0">
                  <emma:literal>task</emma:literal>
                </emma:interpretation>
                <emma:interpretation id="interp1" emma:lang="en-US" emma:confidence="0">
                  <emma:literal>fans K</emma:literal>
                </emma:interpretation>
                <emma:interpretation id="interp2" emma:lang="en-US" emma:confidence="0">
                  <emma:literal>tars K</emma:literal>
                </emma:interpretation>
                <emma:interpretation id="interp3" emma:lang="en-US" emma:confidence="0">
                  <emma:literal>tusk</emma:literal>
                </emma:interpretation>
                <emma:interpretation id="interp4" emma:lang="en-US" emma:confidence="0">
                  <emma:literal>tans K</emma:literal>
                </emma:interpretation>
              </emma:one-of>
            </emma:emma>
          </inkml:annotationXML>
          <inkml:trace contextRef="#ctx0" brushRef="#br0">10459 11609 7168,'-56'-37'3584,"0"37"-4736,38 0 7040,-1 19-5760,0-1 128,0 38 0,19 0 127,-18 19-510,-1 18-1,19 38 256,-19 0 127,19-19-255,-18 38 128,18-20-384,-19 1 129,19 0-641,-19-38 0,19 0-768,-18-18 0,18-19-512,-19-19 0</inkml:trace>
          <inkml:trace contextRef="#ctx0" brushRef="#br0" timeOffset="609">9301 12823 6272,'-19'37'3072,"56"-37"-4352,-18 0 6016,37 0-4480,37-18 128,1 18 0,37-19 128,37 0-768,-19 1 128,94-1 384,-38 0 128,-55 19-256,-19-18 128,-19 18-128,-37 0 128,-1 0 0,-18 18 0,-18-18-128,-38 0 0,0 19 0,0 0 0,-19 18-128,-37 19 0,19 0 0,-19 0 0,0 19 0,18 0 0,1-1-128,0-18 128,18 0 0,0 1 0,19-20 0,19-18 128,0 0-128,18-38 127,0-18 1,19-1 0,0-37-128,19 0 128,0 1-128,-1-39 128,1 20-128,-19 18 128,0 19-128,-18 0 0,-1 0-128,0 38 128,-18-1 0,-19 38 0,19-1 256,-19 20 0,0 36 0,0-18 0,0 38 0,-19-20 128,19-18-256,0 19 128,0 0-768,0-19 128,0 1-768,0-1 1,0-19-769,19 0 128,-19 1-512,18-20 128,1-18 256,18-18 128</inkml:trace>
          <inkml:trace contextRef="#ctx0" brushRef="#br0" timeOffset="1002">12178 12618 7040,'-38'-19'3456,"1"38"-5632,37-19 8064,-19 0-6144,1 0 0,-20 0-384,1 18 128,0 20 512,-1-1 128,20 0-512,-20 1 128,20-1 128,18-18 0,0 18 128,37-18 128,19-1-128,0-18 128,19 38 128,18-38 128,0 18-128,0 20 128,1-20 0,-1 20 128,-37-1 0,0 0 128,-19 19-128,-37 0 127,-18 0-127,-38 19 0,-19 0-128,-18 18 0,-1-18-640,-18-19 128,1 0-1024,-1 0 129,18-37-1153,1-1 128,-1-18-256,38-37 0</inkml:trace>
          <inkml:trace contextRef="#ctx0" brushRef="#br0" timeOffset="1379">14138 11796 8320,'0'37'4096,"0"38"-5888,0-19 8831,-18 0-6911,-38 56 128,0 0 0,-19 38 128,0 18-512,-18-19 0,-1 19 0,20 0 128,-1-19-512,0-19 0,38-36-895,18-19-1,19-38-768,19-37 128,18-37-128,19-38 0</inkml:trace>
          <inkml:trace contextRef="#ctx0" brushRef="#br0" timeOffset="1533">14342 12375 8576,'-112'37'4224,"-112"19"-7040,168-18 9471,-18-1-6783,-20 19 128,20 19-255,-20-19 127,38 18 0,38 1 128,-1 0-128,56-1 0,19-18 0,38 19 128,36 0 128,1-19 0,37 19 0,0 0 0,0 0-640,0 18 0,0-18-1280,-37 18 128,-38-18-512,-37-1 128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9:02.641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FD6369F1-6EF7-42C4-AAA8-14FDE59772F6}" emma:medium="tactile" emma:mode="ink">
          <msink:context xmlns:msink="http://schemas.microsoft.com/ink/2010/main" type="inkDrawing" rotatedBoundingBox="24135,10809 24416,16304 21402,16458 21121,10963" semanticType="connector" shapeName="Other">
            <msink:sourceLink direction="with" ref="{1605DE22-232B-4DAB-B475-B6E62BBE951B}"/>
            <msink:sourceLink direction="with" ref="{E15E3AEE-BFC0-403B-BC95-0848FC6080E6}"/>
          </msink:context>
        </emma:interpretation>
      </emma:emma>
    </inkml:annotationXML>
    <inkml:trace contextRef="#ctx0" brushRef="#br0">12599 5726 5632,'-19'-56'2816,"56"37"-2688,-18 19 2816,18 0-2944,19 19 0,19-1 0,0 1 128,37 0-128,18 18 0,38 0 0,-18 19 128,37 0 128,0 19 0,18 18 128,19 19 0,-19 0 0,19 20 0,-18 17 0,-19 19 128,-19 0-256,-19 19 128,-18-1-128,-38 20 0,-37-19 0,0 37 127,-56-19 129,-18 19 0,-57 19 128,-37-38 0,-37 38 128,-38 0 0,-18-19-128,-38 0 128,0-19-128,0-18 0,38 0-384,-1-19 128,38-18-512,0-20 128,37-18-1024,0-18 0,38-20-1152,18-18 128,19-18-767,19-20 127,56-18-128,-1-37 128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14T02:50:34.991"/>
    </inkml:context>
    <inkml:brush xml:id="br0">
      <inkml:brushProperty name="width" value="0.14111" units="cm"/>
      <inkml:brushProperty name="height" value="0.14111" units="cm"/>
      <inkml:brushProperty name="ignorePressure" value="1"/>
    </inkml:brush>
  </inkml:definitions>
  <inkml:traceGroup>
    <inkml:annotationXML>
      <emma:emma xmlns:emma="http://www.w3.org/2003/04/emma" version="1.0">
        <emma:interpretation id="{7D9FDDD3-21E8-403C-A9DA-5A6794FEF57F}" emma:medium="tactile" emma:mode="ink">
          <msink:context xmlns:msink="http://schemas.microsoft.com/ink/2010/main" type="writingRegion" rotatedBoundingBox="2138,4420 18207,4991 17834,15492 1765,14921"/>
        </emma:interpretation>
      </emma:emma>
    </inkml:annotationXML>
    <inkml:traceGroup>
      <inkml:annotationXML>
        <emma:emma xmlns:emma="http://www.w3.org/2003/04/emma" version="1.0">
          <emma:interpretation id="{6457C9A2-9A52-48C4-8787-E21AAC9A9829}" emma:medium="tactile" emma:mode="ink">
            <msink:context xmlns:msink="http://schemas.microsoft.com/ink/2010/main" type="paragraph" rotatedBoundingBox="2043,4827 13560,4775 13576,8358 2060,84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2B04F0-24F7-427A-BED7-63E27EDE33AD}" emma:medium="tactile" emma:mode="ink">
              <msink:context xmlns:msink="http://schemas.microsoft.com/ink/2010/main" type="line" rotatedBoundingBox="2043,4827 13560,4775 13576,8358 2060,8410"/>
            </emma:interpretation>
          </emma:emma>
        </inkml:annotationXML>
        <inkml:traceGroup>
          <inkml:annotationXML>
            <emma:emma xmlns:emma="http://www.w3.org/2003/04/emma" version="1.0">
              <emma:interpretation id="{6229F276-3A7F-4D61-BF0B-04D609A56A57}" emma:medium="tactile" emma:mode="ink">
                <msink:context xmlns:msink="http://schemas.microsoft.com/ink/2010/main" type="inkWord" rotatedBoundingBox="2043,4827 13560,4775 13576,8358 2060,8410"/>
              </emma:interpretation>
              <emma:one-of disjunction-type="recognition" id="oneOf0">
                <emma:interpretation id="interp0" emma:lang="en-US" emma:confidence="0">
                  <emma:literal>fork)</emma:literal>
                </emma:interpretation>
                <emma:interpretation id="interp1" emma:lang="en-US" emma:confidence="0">
                  <emma:literal>fork D</emma:literal>
                </emma:interpretation>
                <emma:interpretation id="interp2" emma:lang="en-US" emma:confidence="0">
                  <emma:literal>fork y</emma:literal>
                </emma:interpretation>
                <emma:interpretation id="interp3" emma:lang="en-US" emma:confidence="0">
                  <emma:literal>forks)</emma:literal>
                </emma:interpretation>
                <emma:interpretation id="interp4" emma:lang="en-US" emma:confidence="0">
                  <emma:literal>fork ☺</emma:literal>
                </emma:interpretation>
              </emma:one-of>
            </emma:emma>
          </inkml:annotationXML>
          <inkml:trace contextRef="#ctx0" brushRef="#br0">11058 3208,'0'0,"0"0,0-3,-22 2,-46 10,-64 31,-62 35,-35 28,-5 12,19 0,33-8,41-12,42-13,34-14,28-12,27-6,31 4,59 16,62 8,84 0,56-6,-20-16,-55-17,-63-16,-56-11</inkml:trace>
          <inkml:trace contextRef="#ctx0" brushRef="#br0" timeOffset="-321">9955 2256,'0'0,"0"0,0 0,0 0,0 7,-9 33,-13 54,-19 60,-11 57,-4 28,-2 17,4 9,3-4,8-16,7-14,11-46,9-55,8-50,4-38</inkml:trace>
          <inkml:trace contextRef="#ctx0" brushRef="#br0" timeOffset="302">12813 2275,'0'0,"0"0,-9 7,-22 14,-42 32,-42 43,-25 33,-3 14,-4 29,17 9,25-5,26-6,27-8,23-11,18-19,16-26,5-31,3-27,-2-23,-3-16</inkml:trace>
          <inkml:trace contextRef="#ctx0" brushRef="#br0" timeOffset="697">13243 1808,'0'0,"6"0,24 0,46 7,48 7,40 22,22 20,7 25,-13 26,-25 21,-35 42,-47 44,-66 44,-77 32,-85 27,-72 7,-56-4,-27-21,-8-33,15-46,39-51,50-44,48-41,42-31,37-22,26-15,24-12,18-5,12-3,8-1</inkml:trace>
          <inkml:trace contextRef="#ctx0" brushRef="#br0" timeOffset="-1610">3829 2742,'0'0,"0"0,0-7,0-7,-2-19,-3-18,-2-17,-1-7,-1-2,-6-3,-4 5,-4 5,-3 4,-2 11,0 11,2 10,-2 12,-1 11,-7 15,-5 25,-3 34,-3 69,3 47,12 60,15 44,20 23,15 8,8-1,4-14,-5-18,-12-23,-9-30,-4-53,-3-57,0-48,-1-37</inkml:trace>
          <inkml:trace contextRef="#ctx0" brushRef="#br0" timeOffset="-1015">3045 3863,'0'0,"0"0,16-10,37-12,57-16,54-7,44-6,21 3,7 4,-11 1,-25 7,-34 11,-35 11,-35 13,-32 15,-28 19,-32 40,-36 41,-26 28,-12 5,0-12,7-21,13-16,17-19,18-16,33-16,78-22,69-28,59-39,37-41,1-29,-19-29,-41-11,-50 6,-49 13,-46 22,-39 18,-38 17,-36 14,-38 16,-37 10,-17 17,0 13,13 15,13 18,15 24,26 3,26-8,22-11,18-12</inkml:trace>
          <inkml:trace contextRef="#ctx0" brushRef="#br0" timeOffset="-590">7229 3993,'0'0,"0"0,0 0,0 3,-4 11,0 12,-6 24,-11 26,-12 16,-6 4,-3-6,3-17,4-20,8-19,7-22,5-41,16-64,25-73,32-49,34-30,30-4,14 20,8 36,3 43,-8 42,-15 47,-16 43,-11 41,-8 41,-20 10,-21-8,-20-14,-14-17</inkml:trace>
        </inkml:traceGroup>
      </inkml:traceGroup>
    </inkml:traceGroup>
    <inkml:traceGroup>
      <inkml:annotationXML>
        <emma:emma xmlns:emma="http://www.w3.org/2003/04/emma" version="1.0">
          <emma:interpretation id="{1404B483-9613-4D5F-9F3F-DCCD16DF9B4A}" emma:medium="tactile" emma:mode="ink">
            <msink:context xmlns:msink="http://schemas.microsoft.com/ink/2010/main" type="paragraph" rotatedBoundingBox="2371,9399 18031,9956 17834,15492 2174,14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B378BE-9666-40A1-AEE8-E7DDDAA17B28}" emma:medium="tactile" emma:mode="ink">
              <msink:context xmlns:msink="http://schemas.microsoft.com/ink/2010/main" type="line" rotatedBoundingBox="2371,9399 18031,9956 17834,15492 2174,14935"/>
            </emma:interpretation>
          </emma:emma>
        </inkml:annotationXML>
        <inkml:traceGroup>
          <inkml:annotationXML>
            <emma:emma xmlns:emma="http://www.w3.org/2003/04/emma" version="1.0">
              <emma:interpretation id="{1C09197A-96B0-4976-9166-2BABBE4B5E05}" emma:medium="tactile" emma:mode="ink">
                <msink:context xmlns:msink="http://schemas.microsoft.com/ink/2010/main" type="inkWord" rotatedBoundingBox="2371,9399 18031,9956 17834,15492 2174,14935"/>
              </emma:interpretation>
              <emma:one-of disjunction-type="recognition" id="oneOf1">
                <emma:interpretation id="interp5" emma:lang="en-US" emma:confidence="0">
                  <emma:literal>clonal)</emma:literal>
                </emma:interpretation>
                <emma:interpretation id="interp6" emma:lang="en-US" emma:confidence="0">
                  <emma:literal>cloned)</emma:literal>
                </emma:interpretation>
                <emma:interpretation id="interp7" emma:lang="en-US" emma:confidence="0">
                  <emma:literal>Clonal)</emma:literal>
                </emma:interpretation>
                <emma:interpretation id="interp8" emma:lang="en-US" emma:confidence="0">
                  <emma:literal>clones)</emma:literal>
                </emma:interpretation>
                <emma:interpretation id="interp9" emma:lang="en-US" emma:confidence="0">
                  <emma:literal>Cloner)</emma:literal>
                </emma:interpretation>
              </emma:one-of>
            </emma:emma>
          </inkml:annotationXML>
          <inkml:trace contextRef="#ctx0" brushRef="#br0" timeOffset="2675">7079 6907,'0'0,"0"0,-3 19,-8 54,-17 97,-20 80,-18 61,-14 35,-5 22,5-17,12-39,22-47,19-69,13-68,10-55,5-41</inkml:trace>
          <inkml:trace contextRef="#ctx0" brushRef="#br0" timeOffset="3075">8013 9111,'0'0,"0"0,0 0,-4 6,-3 24,-4 27,-1 22,6 17,12 8,19-5,21-11,40-22,35-29,25-36,4-33,-8-28,-19-20,-23-6,-30 0,-32 1,-36 0,-40 1,-42 5,-40 11,-27 16,-12 16,6 16,19 13,26 9,32 3,28 1,22 0,17-2</inkml:trace>
          <inkml:trace contextRef="#ctx0" brushRef="#br0" timeOffset="2406">5137 8269,'0'0,"0"0,0 0,0 0,0 3,0 5,0 6,-3 8,-1 10,0 2,0 2,-1-5,0-5,-3-7,-6-9,-17-17,-22-26,-21-29,-20-26,-16-22,-12-9,-5 4,8 17,4 24,-13 32,-13 41,-12 53,2 47,10 53,23 42,31-11,44 68,41 19,47 6,44-3,45-17,38-32,41-38,21-49,7-56,10-61,-39-34,-54-14,-54-4,-46 5</inkml:trace>
          <inkml:trace contextRef="#ctx0" brushRef="#br0" timeOffset="3555">10423 9186,'0'0,"0"0,0 0,0 3,-7 17,-11 31,-15 37,-15 33,-12 22,-5-1,5-16,9-25,14-31,10-29,10-42,16-64,25-79,31-78,31-49,20-4,4 26,-6 42,-11 51,-19 51,-19 47,-15 36,-8 45,-10 59,-11 57,-12 46,-8 30,-2 16,6 10,11-9,17-24,20-27,4-44,-8-47,-9-36,-10-30</inkml:trace>
          <inkml:trace contextRef="#ctx0" brushRef="#br0" timeOffset="3976">11562 10100,'0'0,"0"0,0 0,0-4,6-3,21-24,48-43,49-43,67-44,54-41,31-19,-3 5,-20 13,-39 26,-51 37,-46 35,-43 36,-34 29,-31 23,-47 28,-79 55,-64 54,-36 48,-9 33,12 14,31 0,42-12,44-18,42-18,43-19,66-9,69-15,86-16,5-27,-32-26,-48-24,-45-16</inkml:trace>
          <inkml:trace contextRef="#ctx0" brushRef="#br0" timeOffset="4296">16324 6888,'0'0,"-3"7,-36 36,-59 68,-51 73,-32 69,-10 66,10 41,28 25,39-9,46-4,43-24,42-40,38-50,28-56,0-62,-14-55,-19-42,-18-29</inkml:trace>
          <inkml:trace contextRef="#ctx0" brushRef="#br0" timeOffset="4622">18752 7261,'0'0,"4"0,6 13,18 45,27 76,10 80,-15 91,-40 77,-70 72,-87 38,-94 15,-79-19,-71-35,-32-56,-37-36,-29-41,69-74,105-80,107-68,89-50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5:00.728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4F24857D-E28C-45CC-A97E-ACD886A2E027}" emma:medium="tactile" emma:mode="ink">
          <msink:context xmlns:msink="http://schemas.microsoft.com/ink/2010/main" type="inkDrawing"/>
        </emma:interpretation>
      </emma:emma>
    </inkml:annotationXML>
    <inkml:trace contextRef="#ctx0" brushRef="#br0">13597 2541 5504,'0'-56'2688,"0"0"-3712,28 28 4864,-28 28-4096,28 0 128,-28-28-1664,28 28 128,0 0 1280,-28 0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5:01.330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653A02CD-1A19-4E26-893A-E02B7D647A6B}" emma:medium="tactile" emma:mode="ink">
          <msink:context xmlns:msink="http://schemas.microsoft.com/ink/2010/main" type="inkDrawing"/>
        </emma:interpretation>
      </emma:emma>
    </inkml:annotationXML>
    <inkml:trace contextRef="#ctx0" brushRef="#br0">13756 2625 3712,'19'56'1792,"-19"0"-1024,0-38 2944,0 1-3584,0 18 128,0 1 128,-19 18 0,19-19-384,0 1 0,0 18 256,0-19 128,19 0-128,-19-18 128,18-19-256,1 0 128,18-19-128,-18 1 0,0-20 0,-1 1 0,20-19-256,-20 0 128,1 0-256,0 18 0,-1-18-256,1 19 128,0 0-512,-19 18 0,18 0-384,1 19 0,-19 19 0,-19 0 0,19 18 384,-18 19 0,18 0 896,-19 0 128,19 0 768,-19-18 0,19 18 256,0-38 128,19 1-128,-19 0 0,37-19-512,1-19 0,-1-18-256,1-1 0,18 1-256,0-19 0,0 0-128,0 0 128,-19 0 0,-18 0 128,-1 18-256,-18-18 128,-18 19-128,-20 37 0,-36 0 0,-20 37 0,1 19 0,-19 19 128,37 0 128,0 18 0,19-18 0,38-19 128,18 0-128,37 0 128,19-18-384,19-1 0,18-18-1152,19 0 0,-18-1-768,18-18 128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5:01.974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A91504AA-54EF-42A6-B4FF-5057FD5FA301}" emma:medium="tactile" emma:mode="ink">
          <msink:context xmlns:msink="http://schemas.microsoft.com/ink/2010/main" type="inkDrawing" rotatedBoundingBox="18279,6081 18558,6768 18001,6995 17721,6308" semanticType="verticalRange" shapeName="Other">
            <msink:sourceLink direction="with" ref="{E2BF2E7E-230E-4EC5-BFA7-2D12F7E01E6D}"/>
            <msink:sourceLink direction="with" ref="{F3E6660F-29F0-4B36-9D60-447888118B0D}"/>
            <msink:sourceLink direction="with" ref="{53007B3B-C885-4F86-BC42-2B210C82CE4F}"/>
          </msink:context>
        </emma:interpretation>
      </emma:emma>
    </inkml:annotationXML>
    <inkml:trace contextRef="#ctx0" brushRef="#br0">10879 3381 5376,'0'0'2688,"37"-19"-3456,-18 19 4352,0 0-3584,18 0 0,0 0 0,19-18 128,0-1-128,19 0 128,-1 1 0,-17 18 0,-1-19 0,0 19 128,-37 19 0,-1-1 0,1 20-128,-19-1 128,-19 38-128,-18-1 128,0-18-128,-1 0 128,1 0-128,18 1 128,-19-1-256,38-19 128,0 1 0,0-1 128,19-18-512,19-1 128,-1-18-1024,19-18 128,0-1-768,0 0 128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5:02.273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22350D5B-4A72-4CCB-B16D-15926E5F0896}" emma:medium="tactile" emma:mode="ink">
          <msink:context xmlns:msink="http://schemas.microsoft.com/ink/2010/main" type="inkDrawing" rotatedBoundingBox="18189,7114 18395,5912 19161,6043 18956,7244" semanticType="verticalRange" shapeName="Other">
            <msink:sourceLink direction="with" ref="{F3E6660F-29F0-4B36-9D60-447888118B0D}"/>
            <msink:sourceLink direction="with" ref="{22BBC157-7738-4A70-884B-F012652DF807}"/>
            <msink:sourceLink direction="with" ref="{53007B3B-C885-4F86-BC42-2B210C82CE4F}"/>
            <msink:destinationLink direction="with" ref="{AFEC3A55-1B17-4DB5-ADAB-CFFA7680D315}"/>
          </msink:context>
        </emma:interpretation>
      </emma:emma>
    </inkml:annotationXML>
    <inkml:trace contextRef="#ctx0" brushRef="#br0">11469 3139 6272,'-19'56'3072,"57"19"-3840,-20-75 5504,1 37-4992,37 0 0,0 1 0,19 18 128,0 0 384,-19 0 0,19 0 0,-38 0 0,0 18 256,-37-18 0,-18 19 0,-20 0 128,-36 0-256,-20-1 127,1-18-1022,-38 0 127,19 0-1408,0-37 128,-1 18-512,20-37 128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5:02.906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AFEC3A55-1B17-4DB5-ADAB-CFFA7680D315}" emma:medium="tactile" emma:mode="ink">
          <msink:context xmlns:msink="http://schemas.microsoft.com/ink/2010/main" type="inkDrawing" rotatedBoundingBox="19200,6838 20287,5740 20803,6250 19716,7349" semanticType="callout" shapeName="Other">
            <msink:sourceLink direction="with" ref="{22350D5B-4A72-4CCB-B16D-15926E5F0896}"/>
            <msink:sourceLink direction="with" ref="{01FD3459-5F7B-44AF-9522-5AAD155D44DB}"/>
          </msink:context>
        </emma:interpretation>
      </emma:emma>
    </inkml:annotationXML>
    <inkml:trace contextRef="#ctx0" brushRef="#br0">12598 3185 6528,'-56'112'3200,"-38"56"-4480,57-112 6400,0 19-5120,-38 18 128,19 1-128,-19 0 128,1-1-256,-1-18 128,0-1 0,19-18 128,0-18-128,0-20 0,18-18-256,20-18 0,-1-20-128,19-18 0,19 0-256,18-37 128,20-19-128,-1-19 0,37 19 128,0 0 128,38 18 128,-19 1 128,-19 37 256,19 0 128,-18 19 128,-1 18 0,-18 19 256,-1 19 0,-36-1 0,-20 1 128,-18 18-256,-18 1 128,-20 18-256,-36 0 128,-1 0-128,0 0 0,-37 0-256,19 0 0,0-19-128,-1 0 128,20 1-128,-1-20 0,19 1-128,19 0 0,18-1 0,0 20 0,19 0 0,19-20 0,0 38 0,-1-18 0,1-1 0,18 19 0,19-19-768,0-18 128,19 0-768,-19-1 0,19-18-384,-19-18 128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5:03.267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139053F9-DA69-425E-8BD0-7C388724EECD}" emma:medium="tactile" emma:mode="ink">
          <msink:context xmlns:msink="http://schemas.microsoft.com/ink/2010/main" type="inkDrawing" rotatedBoundingBox="19921,6859 20721,6246 21059,6687 20258,7300" semanticType="callout" shapeName="Other">
            <msink:sourceLink direction="with" ref="{01FD3459-5F7B-44AF-9522-5AAD155D44DB}"/>
          </msink:context>
        </emma:interpretation>
      </emma:emma>
    </inkml:annotationXML>
    <inkml:trace contextRef="#ctx0" brushRef="#br0">11991 3914 7040,'0'18'3456,"75"-36"-5376,-57-1 7552,20 19-5632,18-37 0,0-1-128,18 1 0,1 0 0,-1-39 128,1 20-256,0 0 128,-38 0-128,19 0 128,-19 0-128,-18 19 128,0 0-128,-19 18 128,-19 19 0,0 19 0,1 18 256,-20 19 0,1 19 128,18-19 128,1 18 0,18-18 128,0 1-128,18 18 0,20-38-384,-20 0 128,20-18-1280,18-19 128,0 0-896,0 0 128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5:03.502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1B388807-3BFE-4B33-B116-DAAFBF4B7C4D}" emma:medium="tactile" emma:mode="ink">
          <msink:context xmlns:msink="http://schemas.microsoft.com/ink/2010/main" type="inkDrawing" rotatedBoundingBox="20983,6867 21045,5858 21122,5862 21060,6871" shapeName="Other"/>
        </emma:interpretation>
      </emma:emma>
    </inkml:annotationXML>
    <inkml:trace contextRef="#ctx0" brushRef="#br0">12636 3101 5760,'-18'75'2816,"-39"74"-3328,57-112 4608,-18 19-3840,18 38 128,0-20 128,-19 19 0,19-18-768,0 0 128,0-19 256,0 0 0,0 19-896,19-38 128,-19-18-640,18 0 0,-18-1-512,0-18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5:04.091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66276D28-FE33-4D2A-B23A-D3D9C7A92CEE}" emma:medium="tactile" emma:mode="ink">
          <msink:context xmlns:msink="http://schemas.microsoft.com/ink/2010/main" type="inkDrawing" rotatedBoundingBox="20555,6553 21865,6505 21880,6896 20570,6944" semanticType="callout" shapeName="Other">
            <msink:sourceLink direction="to" ref="{01FD3459-5F7B-44AF-9522-5AAD155D44DB}"/>
            <msink:sourceLink direction="from" ref="{01FD3459-5F7B-44AF-9522-5AAD155D44DB}"/>
          </msink:context>
        </emma:interpretation>
      </emma:emma>
    </inkml:annotationXML>
    <inkml:trace contextRef="#ctx0" brushRef="#br0">12318 3596 5760,'-19'37'2816,"94"-37"-3840,-57 0 5760,20-19-4352,18 19 0,0 0 128,0-18 128,19 18-768,0-19 128,-1 19 384,1-19 128,-19 19-256,0-19 0,19 0-128,-38 19 128,19-18-128,-19-1 0,1 0-128,-20 19 128,1-18-128,0-1 128,-19 19-128,0 0 127,0 0 1,0 0 0,-19 0-128,19 19 128,0-19-128,-19 0 128,19 18-128,0-18 128,0 19-128,-18-19 128,18 19-128,-19-1 0,19 20 128,-19 0 0,1-20 0,18 38 0,-19-37 0,19 37 128,0-38-128,0 1 0,19 0-128,-1-1 0,1-18 0,18 0 128,-18-18-128,18-1 0,-18 0 0,18-18 0,1 0-256,-1-19 128,0 37-256,-18-18 128,0-1-640,-1 19 1,-18 19-641,19-18 128,-19 18-640,19 0 0,-19 0 128,18 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4:47.319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D43F9F68-A77F-4115-8FEB-9DF770A60260}" emma:medium="tactile" emma:mode="ink">
          <msink:context xmlns:msink="http://schemas.microsoft.com/ink/2010/main" type="writingRegion" rotatedBoundingBox="18131,4412 21767,4344 21791,5630 18155,5698"/>
        </emma:interpretation>
      </emma:emma>
    </inkml:annotationXML>
    <inkml:traceGroup>
      <inkml:annotationXML>
        <emma:emma xmlns:emma="http://www.w3.org/2003/04/emma" version="1.0">
          <emma:interpretation id="{8C15E559-E5DA-4ABB-8386-EFDF9F85FDE7}" emma:medium="tactile" emma:mode="ink">
            <msink:context xmlns:msink="http://schemas.microsoft.com/ink/2010/main" type="paragraph" rotatedBoundingBox="18131,4412 21767,4344 21791,5630 18155,5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647F82-335E-4941-9571-A92A4F497B07}" emma:medium="tactile" emma:mode="ink">
              <msink:context xmlns:msink="http://schemas.microsoft.com/ink/2010/main" type="line" rotatedBoundingBox="18131,4412 21767,4344 21791,5630 18155,5698"/>
            </emma:interpretation>
          </emma:emma>
        </inkml:annotationXML>
        <inkml:traceGroup>
          <inkml:annotationXML>
            <emma:emma xmlns:emma="http://www.w3.org/2003/04/emma" version="1.0">
              <emma:interpretation id="{28D56E72-89FB-4C9C-A729-105CF97CA538}" emma:medium="tactile" emma:mode="ink">
                <msink:context xmlns:msink="http://schemas.microsoft.com/ink/2010/main" type="inkWord" rotatedBoundingBox="18031,5566 18460,4402 19098,4637 18669,5801"/>
              </emma:interpretation>
              <emma:one-of disjunction-type="recognition" id="oneOf0">
                <emma:interpretation id="interp0" emma:lang="en-US" emma:confidence="0">
                  <emma:literal>1)</emma:literal>
                </emma:interpretation>
                <emma:interpretation id="interp1" emma:lang="en-US" emma:confidence="0">
                  <emma:literal>D</emma:literal>
                </emma:interpretation>
                <emma:interpretation id="interp2" emma:lang="en-US" emma:confidence="0">
                  <emma:literal>?</emma:literal>
                </emma:interpretation>
                <emma:interpretation id="interp3" emma:lang="en-US" emma:confidence="0">
                  <emma:literal>l)</emma:literal>
                </emma:interpretation>
                <emma:interpretation id="interp4" emma:lang="en-US" emma:confidence="0">
                  <emma:literal>i)</emma:literal>
                </emma:interpretation>
              </emma:one-of>
            </emma:emma>
          </inkml:annotationXML>
          <inkml:trace contextRef="#ctx0" brushRef="#br0">10579 2850 6656,'-18'37'3328,"18"38"-2688,0-56 3328,0 18-3968,0 0 128,-19 19-128,1-19 0,-1 1 0,19-1 128,-18 1-384,-1 18 128,19-37-640,0 18 128,-19-18-1152,19-1 0</inkml:trace>
          <inkml:trace contextRef="#ctx0" brushRef="#br0" timeOffset="327">10748 2289 5760,'18'-19'2816,"20"56"-2688,-20-18 4480,20 18-4608,-1 19 128,0-18-128,19-1 128,0 38-128,-18-19 128,18 0 128,-19 0 128,0 18 0,-37 1 128,0-1 128,-18 1 127,-1-19-127,-37 19 0,0 0-128,0-19 0,-19 0-640,19 0 0,0 0-1408,0-19 129,0 1-1025,19-20 128</inkml:trace>
        </inkml:traceGroup>
        <inkml:traceGroup>
          <inkml:annotationXML>
            <emma:emma xmlns:emma="http://www.w3.org/2003/04/emma" version="1.0">
              <emma:interpretation id="{5498FC75-E67B-4B67-B090-650C3133DD21}" emma:medium="tactile" emma:mode="ink">
                <msink:context xmlns:msink="http://schemas.microsoft.com/ink/2010/main" type="inkWord" rotatedBoundingBox="19468,4376 21796,4588 21695,5698 19367,5487"/>
              </emma:interpretation>
              <emma:one-of disjunction-type="recognition" id="oneOf1">
                <emma:interpretation id="interp5" emma:lang="" emma:confidence="0">
                  <emma:literal>Pip</emma:literal>
                </emma:interpretation>
                <emma:interpretation id="interp6" emma:lang="" emma:confidence="0">
                  <emma:literal>pip</emma:literal>
                </emma:interpretation>
                <emma:interpretation id="interp7" emma:lang="" emma:confidence="0">
                  <emma:literal>"Pisp</emma:literal>
                </emma:interpretation>
                <emma:interpretation id="interp8" emma:lang="" emma:confidence="0">
                  <emma:literal>Pips</emma:literal>
                </emma:interpretation>
                <emma:interpretation id="interp9" emma:lang="" emma:confidence="0">
                  <emma:literal>"Disp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5:04.407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DB8AB19E-E3B9-4A07-A639-F3683FA2158F}" emma:medium="tactile" emma:mode="ink">
          <msink:context xmlns:msink="http://schemas.microsoft.com/ink/2010/main" type="inkDrawing" rotatedBoundingBox="21941,6803 22402,6297 22541,6424 22080,6929" semanticType="callout" shapeName="Other">
            <msink:sourceLink direction="to" ref="{01FD3459-5F7B-44AF-9522-5AAD155D44DB}"/>
            <msink:sourceLink direction="from" ref="{01FD3459-5F7B-44AF-9522-5AAD155D44DB}"/>
          </msink:context>
        </emma:interpretation>
      </emma:emma>
    </inkml:annotationXML>
    <inkml:trace contextRef="#ctx0" brushRef="#br0">13130 3670 4864,'19'19'2432,"-38"18"-3584,1-37 5248,18 18-3968,0-18 0,-19 38 128,0-20 0,1 1-384,18 0 128,-19-1 256,19-18 0,0 0-128,0-18 0,0-1 0,0 0 0,0 1-128,0-20 128,19 1-128,18-19 0,-18 18-128,18-18 128,0 0-128,19 19 128,-18 0-128,-1 0 128,19 37-384,-18-19 128,-1 19-896,0 0 0,1 19-256,-20-19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5:04.766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A3C6F787-66B2-4FDB-860D-B1EBE39EACE2}" emma:medium="tactile" emma:mode="ink">
          <msink:context xmlns:msink="http://schemas.microsoft.com/ink/2010/main" type="inkDrawing" rotatedBoundingBox="22588,6522 23163,6430 23237,6896 22662,6987" semanticType="callout" shapeName="Other">
            <msink:sourceLink direction="to" ref="{01FD3459-5F7B-44AF-9522-5AAD155D44DB}"/>
            <msink:sourceLink direction="from" ref="{01FD3459-5F7B-44AF-9522-5AAD155D44DB}"/>
          </msink:context>
        </emma:interpretation>
      </emma:emma>
    </inkml:annotationXML>
    <inkml:trace contextRef="#ctx0" brushRef="#br0">13372 3661 6144,'-18'37'3072,"18"-18"-4608,-19-19 6272,19 18-4736,0 1 0,0-19-128,0 0 128,0-19 0,0 19 128,19-18-128,-1-20 0,1 1-128,18 0 128,1-20 0,-1 20 0,0 0-128,19-1 128,-19 20 128,1-1 0,18 56 0,0 1 128,-19-20 0,0 38 0,1-18-640,-38 0 0,18 17-1280,-36 1 128,18 0-256,-38 0 128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9:48.573"/>
    </inkml:context>
    <inkml:brush xml:id="br0">
      <inkml:brushProperty name="width" value="0.14111" units="cm"/>
      <inkml:brushProperty name="height" value="0.14111" units="cm"/>
    </inkml:brush>
    <inkml:context xml:id="ctx1">
      <inkml:inkSource xml:id="inkSrc1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7-04-14T01:52:10.234"/>
    </inkml:context>
    <inkml:brush xml:id="br1">
      <inkml:brushProperty name="width" value="0.14111" units="cm"/>
      <inkml:brushProperty name="height" value="0.14111" units="cm"/>
      <inkml:brushProperty name="ignorePressure" value="1"/>
    </inkml:brush>
  </inkml:definitions>
  <inkml:traceGroup>
    <inkml:annotationXML>
      <emma:emma xmlns:emma="http://www.w3.org/2003/04/emma" version="1.0">
        <emma:interpretation id="{A7E00A3F-BCC5-423B-A557-78249823C1CE}" emma:medium="tactile" emma:mode="ink">
          <msink:context xmlns:msink="http://schemas.microsoft.com/ink/2010/main" type="inkDrawing" rotatedBoundingBox="9553,13191 11896,3646 15792,4603 13449,14148" semanticType="enclosure" shapeName="Other">
            <msink:sourceLink direction="with" ref="{7ADB08D0-D1D0-4887-96D3-F7A64A98ED35}"/>
            <msink:sourceLink direction="with" ref="{53D78C65-0438-47E5-94B7-FA6D879BBBE8}"/>
            <msink:sourceLink direction="with" ref="{30E00C8B-4C71-460A-982B-15C16CB9B394}"/>
            <msink:sourceLink direction="with" ref="{F3E6660F-29F0-4B36-9D60-447888118B0D}"/>
            <msink:destinationLink direction="with" ref="{F0471A5A-EE3A-4A32-AEEE-FA53A29EEF4B}"/>
          </msink:context>
        </emma:interpretation>
      </emma:emma>
    </inkml:annotationXML>
    <inkml:trace contextRef="#ctx0" brushRef="#br0">11682 5706 7040,'-56'-75'3456,"38"-37"-3072,-1 75 3584,0 0-3840,1-19 0,-20-19 0,1 0 0,0-18-256,-19 18 128,18-37 128,-18-19 0,0 0 0,0-18 0,18 0 0,-18-19 0,0 0 0,0-19 0,0 19 0,0-1 127,19 1-127,-19 0 0,-19 0-128,1 0 128,-1 38-128,-18-1 0,-1 19 0,20 19 0,-38-1-128,0 19 128,18 19-128,-18 19 0,-19 18 0,38 19 128,-38 19-127,19 37 127,0-19-128,-18 57 128,18-1-128,-19 57 128,19-20 0,0 38 128,-1 19-128,1 0 128,19 37-1,18 0 1,19 38 0,0-20 128,0 38-256,-18 19 128,18 0-128,0 19 128,0 36-128,-19-18 128,0 20-128,1 17 128,-1-18 0,0 0 128,19 18-128,-19-18 128,19-19 0,19 1 128,-1-39-128,20 20 0,-1-38-128,19 0 128,37-18-256,-18-20 128,18-18-128,19-18 128,20-19-256,36-38 128,0 1 0,0-38 0,18-19-128,20-18 128,-1-19-256,0-38 128</inkml:trace>
    <inkml:trace contextRef="#ctx1" brushRef="#br1">11439 4641,'0'0,"0"0,0 0,0 0,0 3,0 5,0 6,3 12,5 12,6 34,9 28,1 23,6 16,2 11,-1 13,-5 5,-5 3,-7 16,-12 15,-14 46,-14 22,-14 3,-14 3,-22 8,-22 17,-11-8,-9-7,-9 0,-7-21,2-20,0-15,11-22,6-23,3-20,3-19,0-12,0-13,6-11,0-12,1-13,-4-11,6-12,2-7,-4-3,-3-1,-10 3,-1 2,7-2,6 0,11-7,14-4,15-7,11-7,11-4,7-4,9-5,9-5,7-5,4-4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39:41.847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6CAE4DE9-0B3A-4B83-B090-038E52057ADF}" emma:medium="tactile" emma:mode="ink">
          <msink:context xmlns:msink="http://schemas.microsoft.com/ink/2010/main" type="writingRegion" rotatedBoundingBox="1181,829 19063,337 19215,5837 1332,6329"/>
        </emma:interpretation>
      </emma:emma>
    </inkml:annotationXML>
    <inkml:traceGroup>
      <inkml:annotationXML>
        <emma:emma xmlns:emma="http://www.w3.org/2003/04/emma" version="1.0">
          <emma:interpretation id="{94D6DB09-D2D2-48FB-A42D-A867607C3032}" emma:medium="tactile" emma:mode="ink">
            <msink:context xmlns:msink="http://schemas.microsoft.com/ink/2010/main" type="paragraph" rotatedBoundingBox="1181,829 19063,337 19215,5837 1332,63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4E9C54-1ECF-4759-9BA0-74666AFE2409}" emma:medium="tactile" emma:mode="ink">
              <msink:context xmlns:msink="http://schemas.microsoft.com/ink/2010/main" type="line" rotatedBoundingBox="1181,829 19063,337 19175,4378 1292,4870"/>
            </emma:interpretation>
          </emma:emma>
        </inkml:annotationXML>
        <inkml:traceGroup>
          <inkml:annotationXML>
            <emma:emma xmlns:emma="http://www.w3.org/2003/04/emma" version="1.0">
              <emma:interpretation id="{35A525D5-8F0C-4448-A09E-206B1A509241}" emma:medium="tactile" emma:mode="ink">
                <msink:context xmlns:msink="http://schemas.microsoft.com/ink/2010/main" type="inkWord" rotatedBoundingBox="1181,829 19063,337 19175,4378 1292,4870"/>
              </emma:interpretation>
              <emma:one-of disjunction-type="recognition" id="oneOf0">
                <emma:interpretation id="interp0" emma:lang="en-US" emma:confidence="0">
                  <emma:literal>Signals-I Pl</emma:literal>
                </emma:interpretation>
                <emma:interpretation id="interp1" emma:lang="en-US" emma:confidence="0">
                  <emma:literal>signals-I Pl</emma:literal>
                </emma:interpretation>
                <emma:interpretation id="interp2" emma:lang="en-US" emma:confidence="0">
                  <emma:literal>Signals-I PR</emma:literal>
                </emma:interpretation>
                <emma:interpretation id="interp3" emma:lang="en-US" emma:confidence="0">
                  <emma:literal>signals-tope</emma:literal>
                </emma:interpretation>
                <emma:interpretation id="interp4" emma:lang="en-US" emma:confidence="0">
                  <emma:literal>Signals-ape</emma:literal>
                </emma:interpretation>
              </emma:one-of>
            </emma:emma>
          </inkml:annotationXML>
          <inkml:trace contextRef="#ctx0" brushRef="#br0">4511 654 5248,'-56'-56'2560,"19"38"-640,37 18 2688,-38-19-4224,20 19 128,-39 0 128,20 0 127,-19 19-895,-19-1 128,-37 20 512,0-1 128,-19 56-256,-18-18 128,-19 18-256,0 19 128,18 0-256,19 19 128,0-18-128,19-1 0,38 0 0,18-19 0,37-19 0,38 1 0,18 0 0,38-38 0,55 0-128,20-18 128,37-19 0,37 0 0,0-19 0,0 19 0,-18 0-128,-57 0 128,-18 19 0,-37 0 128,-38 18-128,-38 19 128,-36 0-128,-38 0 0,-38 19-128,-18-1 128,-19 1-256,-37-19 0,37 19-384,1-19 128,18-18-768,18-20 0,38-36-1024,37-1 129,38-37-641,37-19 128</inkml:trace>
          <inkml:trace contextRef="#ctx0" brushRef="#br0" timeOffset="207">5312 1588 6144,'-56'93'3072,"19"38"-3328,18-112 5504,-18 37-4864,18 37 128,-37 19 128,0 0 127,0 19-1022,0 18 127,0 1 511,0 0 129,0-20-1024,19-18 1,37-37-1537,0 0 0,0-57-128,19-36 0</inkml:trace>
          <inkml:trace contextRef="#ctx0" brushRef="#br0" timeOffset="383">5267 1112 8576,'-28'-56'4224,"112"0"-9472,-56 56 9216,0-28-6784,0 28 0</inkml:trace>
          <inkml:trace contextRef="#ctx0" brushRef="#br0" timeOffset="1017">6657 2411 6912,'-93'18'3456,"0"-18"-5248,74 0 7040,-18 0-5760,-19-18 0,-19-1-128,19 0 0,-37 1 768,-1-1 128,1 19-512,-19 0 0,-18 19 256,17 18 128,1 0 0,19 19 0,-19 0 0,37 20 0,0-2 128,38-18 0,18 0-128,1-18 128,36-1 0,20-18 0,18-1 0,18-18 0,20-37-128,18 0 0,0-19-128,19 0 128,-1 0-128,20-20 0,-20 20-128,-18 19 128,-18 0 0,-1 18 0,-18 19 128,-38 37 128,0-18 128,-37 37 0,-18 19 0,-38 19 0,-19 18 127,0-19 1,-37 19-256,0 19 0,-37-19-128,18 0 128,-18 0-384,-1-37 128,-18-1-640,38-18 0,-1-18-767,38-20-1,18-18-896,19-56 0</inkml:trace>
          <inkml:trace contextRef="#ctx0" brushRef="#br0" timeOffset="1428">7274 2392 7040,'0'75'3456,"-37"56"-4736,18-93 6272,0 18-5248,-37 0 128,19 18-640,-19-18 128,-18 19 640,18-19 0,-1-19-384,20-18 0,0-19 0,18-37 0,19-19 256,0-38 128,37-18-128,1 0 128,18-19 0,19 0 128,-19 38 128,18-1 0,-18 38 128,0 0 0,-19 19 128,0 56 128,-18-1 0,0 38 0,-1 19-384,-18 18 128,-18 1-128,-1 18 0,-18 1-512,18-1 128,-18-19-896,18 0 128,19-18-1024,0-19 128,19-19-128,37-37 0</inkml:trace>
          <inkml:trace contextRef="#ctx0" brushRef="#br0" timeOffset="1936">8395 2131 5888,'0'-19'2944,"19"38"-4480,-19-19 6272,0 0-4864,0 0 128,0 0-256,19 0 128,-1-19 0,20 19 128,-20-19-256,20 1 128,-1-1 0,-18 0 128,-1 1-128,1-1 128,0 19 0,-38 19 128,0 18 0,-37 0 0,0 38 0,-37 0 0,0-1-128,-1 20 0,0-20 0,20 1 0,-1 19 0,19-38 0,19 0 0,18 0 128,19-38 0,0 1 0,37-19 0,1-19 0,36-18-128,1-19 128,19 0-128,18 0 0,-19-1 0,-18 2 0,18-1 0,-18 18 128,-19 20 0,0 18 0,0 0 0,-19 37 128,-37 0-128,0 19 0,0 19 0,-18 0 0,-1 18-384,-18 1 128,18-20-896,0-18 0,19-18-640,19-20 0</inkml:trace>
          <inkml:trace contextRef="#ctx0" brushRef="#br0" timeOffset="2143">9664 1476 8064,'-56'168'3968,"-37"112"-5632,75-205 8063,-20 55-6527,19 20 128,-37 18-895,19 19 127,-19-19-384,38-19 128,-1-18-1024,19-38 0</inkml:trace>
          <inkml:trace contextRef="#ctx0" brushRef="#br0" timeOffset="2500">10710 1738 4992,'-19'0'2432,"-74"75"-2176,37-57 4096,0 20-4352,-37 36 0,-19 20 128,-19-1 0,1 0-256,-1 1 128,19-1 0,19-18 128,37-19 0,19-19 0,55 1 128,1-1 0,55-18 128,20 0 0,36-1 128,19 1 128,-18 18-128,0 19 0,-19 0-128,-38 19-1,-55 18-255,-19 19 128,-75 37-768,-37 38 129,-56 18-1409,-55 39 128,-39 17-512,-18 0 0</inkml:trace>
          <inkml:trace contextRef="#ctx0" brushRef="#br0" timeOffset="5717">12354 2074 8320,'-19'18'4096,"112"-18"-2944,-55 0 4223,18-18-5759,56-1 0,18 0-512,39-18 1,36 18 511,1 0 0,37-18-1408,-19 18 128,19 1-512,-1-1 128</inkml:trace>
          <inkml:trace contextRef="#ctx0" brushRef="#br0" timeOffset="5983">15940 1028 8832,'37'56'4352,"19"149"-5632,-56-129 8959,0 36-7807,19 37 128,-19 38 0,0-1 0,19 1-256,-1-1 0,1-18-640,-1 1 0,20-38-1151,-1-38-1,0-37-384,19-19 0</inkml:trace>
          <inkml:trace contextRef="#ctx0" brushRef="#br0" timeOffset="6423">15492 2933 6144,'-187'187'3072,"75"-57"-2688,112-111 6016,0 0-5505,19-1 1,18-36 256,56-1 128,57-37-1792,36-37 128,20-1 512,37-36 0,0-1-1920,-19 1 1,0-20-897,-19 19 128</inkml:trace>
          <inkml:trace contextRef="#ctx0" brushRef="#br0" timeOffset="6245">15156 1103 8576,'-19'-18'4224,"131"-38"-5120,-56 37 8831,19-18-7935,37-1 128,37 1-128,38 0 128,0-1-256,19 1 128,-1 0-512,-18 18 128,-19 19-896,-19 0 128,-18 19-895,-37 18 127,-38 38-512,-38 18 0</inkml:trace>
          <inkml:trace contextRef="#ctx0" brushRef="#br0" timeOffset="6884">17284 1701 8192,'-37'150'4096,"56"111"-4352,-19-205 7551,0 38-7423,0 18 128,0 18-640,18 2 0,-18-20 384,0-19 128,0-18-512,0-19 1,0-38-385,0-36 0,0-38-256,-18-19 128,18-37 0,0 19 0,0-113-256,0-18 128,18-1 384,20 1 128,-1 38 768,38 18 0,74 18 896,0 38 128,0 56 384,-18 37 0,-19 19 128,0 19 128,-37 18-128,0 19 0,-19 19-769,-19 19 129,-37-20-256,0 20 128,-18-1-512,-20-18 128,-36-1-1024,-2-18 128,-17-18-1024,0-20 129,-1-18-897,1-18 0,19-1-128,-1 0 128</inkml:trace>
          <inkml:trace contextRef="#ctx0" brushRef="#br0" timeOffset="7237">19937 1122 8576,'-18'-19'4224,"-20"19"-5888,1 0 9471,0 0-7935,-38 37 0,-56 19-384,-19 38 128,-18 18 384,-19 38 0,19 18-256,0 18 0,38-18 256,55 0 128,19 0 384,56 0 0,56-36 128,75-2 128,37-36-256,74-20 0,76-36-2432,56-20 128,37-55-895,-57 0 127</inkml:trace>
        </inkml:traceGroup>
      </inkml:traceGroup>
      <inkml:traceGroup>
        <inkml:annotationXML>
          <emma:emma xmlns:emma="http://www.w3.org/2003/04/emma" version="1.0">
            <emma:interpretation id="{F3E6660F-29F0-4B36-9D60-447888118B0D}" emma:medium="tactile" emma:mode="ink">
              <msink:context xmlns:msink="http://schemas.microsoft.com/ink/2010/main" type="line" rotatedBoundingBox="7637,3833 15428,2243 16032,5203 8241,6792">
                <msink:destinationLink direction="with" ref="{A91504AA-54EF-42A6-B4FF-5057FD5FA301}"/>
                <msink:destinationLink direction="with" ref="{22350D5B-4A72-4CCB-B16D-15926E5F0896}"/>
                <msink:destinationLink direction="with" ref="{A7E00A3F-BCC5-423B-A557-78249823C1C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3E741DF-4D10-49D4-B90F-87349971477E}" emma:medium="tactile" emma:mode="ink">
                <msink:context xmlns:msink="http://schemas.microsoft.com/ink/2010/main" type="inkWord" rotatedBoundingBox="7637,3833 15428,2243 16032,5203 8241,6792"/>
              </emma:interpretation>
              <emma:one-of disjunction-type="recognition" id="oneOf1">
                <emma:interpretation id="interp5" emma:lang="en-US" emma:confidence="0">
                  <emma:literal>is bed</emma:literal>
                </emma:interpretation>
                <emma:interpretation id="interp6" emma:lang="en-US" emma:confidence="0">
                  <emma:literal>is blocked</emma:literal>
                </emma:interpretation>
                <emma:interpretation id="interp7" emma:lang="en-US" emma:confidence="0">
                  <emma:literal>it bed</emma:literal>
                </emma:interpretation>
                <emma:interpretation id="interp8" emma:lang="en-US" emma:confidence="0">
                  <emma:literal>it bleed</emma:literal>
                </emma:interpretation>
                <emma:interpretation id="interp9" emma:lang="en-US" emma:confidence="0">
                  <emma:literal>its blocked</emma:literal>
                </emma:interpretation>
              </emma:one-of>
            </emma:emma>
          </inkml:annotationXML>
          <inkml:trace contextRef="#ctx0" brushRef="#br0" timeOffset="982216">10616 4577 5632,'-130'112'2816,"-38"56"-4352,112-131 6016,-19 38-4480,-19 18 128,-36 20 0,18 17 0,0-18-256,18-18 0,38-1 128,0 0 128,19-37 128,37 0 0,37-18 0,19-20 128,19-18 0,18 0 0,38-37-128,18 0 128,1-1-896,-1-18 128,19-18-1280,0 18 0,20-38-128,-58 1 0</inkml:trace>
          <inkml:trace contextRef="#ctx0" brushRef="#br0" timeOffset="981890">11924 4464 7424,'0'0'3712,"-336"224"-3712,224-131 3712,-37 1-3712,-38 36 128,0 20-128,-18-19 128,-20 18-128,39-37 0,-20 0 0,19-19 128,57-18-256,18-19 0,18-37-768,38-1 0,19-36-896,37-20 128,19 1-256,37-56 128</inkml:trace>
          <inkml:trace contextRef="#ctx0" brushRef="#br0" timeOffset="982865">12597 2914 5376,'-37'56'2688,"-19"93"-3584,37-93 5504,1 19-4608,-20 37 128,-18 19 0,0-1 0,-18 1-128,18 0 0,18-37 256,-18-1 0,38-18 0,-1-19 0,0-38-128,19-18 128,19-37-128,18-19 128,19-19-256,19-18 0,0-1 0,18-18 0,19 19-128,0 18 0,-19 19 128,19 37 128,-37 1 0,0-1 0,-19 38 128,-38-1 0,-36 20 256,-1-1 0,-56 0 0,1 38 127,-38-38-255,0 19 128,-38 0-128,38-18 128,0 0-640,0-1 0,19-37-1024,37 0 129,18-19-897,38 1 128,19-39-512,19-18 0</inkml:trace>
          <inkml:trace contextRef="#ctx0" brushRef="#br0" timeOffset="983444">13232 2765 4992,'57'-19'2432,"-1"38"-2176,-38-1 4480,-18 20-4224,0 18 0,0 18 128,-37 20 128,0 18-1024,-1 18 0,-37 20 256,19-20 0,0-18-640,19-18 0,18-20-512,19-17 128,0-20-384,37-37 128,1 0 0,18-18 128,0-20 256,19-18 128,0 0 640,-19-19 0,0 19 384,-19 19 128,-18-1 512,-19 1 0,0 37 256,-38 0 0,-18 37 0,19 19 128,-19 0-384,-19 0 128,19 0-384,18 0 0,20 20-384,-1-39 128,38 19-256,18-19 0,19-37-128,19 0 0,19-18 0,18-1 128,0-18-128,0-19 0,0-1 0,-19 1 128,-18 0-128,-19 0 0,-19 0 0,-37 0 0,-18 0 0,-20 19 0,-18 18-128,-37 19 128,-19 19-256,0 18 128,0 0-640,0 1 0,37-1-512,0-18 0,38 18-512,18-18 0,38-19 0,18-19 128</inkml:trace>
          <inkml:trace contextRef="#ctx0" brushRef="#br0" timeOffset="983684">14278 3494 2688,'112'-19'1280,"0"-18"-1280,-93 37 2688,-1-19-2176,-18 19 0,0 0 256,0 0 128,0 0-1024,-56 0 0,19 37 768,-38 1 0,0-1-128,1 19 128,18 0-256,0 0 0,18-19 0,1 1 0,37-20-256,19 1 128,18 0-128,19-19 0,0 18-128,19-18 128,18 0-128,-18-18 128,18-20-512,1 20 128,-1-38-768,-18 37 0,-1-37-768,-18 19 128,0-19-128,0 18 0</inkml:trace>
          <inkml:trace contextRef="#ctx0" brushRef="#br0" timeOffset="983893">15267 2932 3200,'0'-37'1536,"-18"56"-1024,18-19 3328,-19 18-3456,0 20 0,-18-1 256,-19 19 0,0 0-768,0 19 0,-19-1 640,1 20 0,18-1-128,-19 0 0,19 1-256,0-1 128,0 0-768,0-17 128,37-2-1152,19 20 0,19-38-128,19-38 128</inkml:trace>
          <inkml:trace contextRef="#ctx0" brushRef="#br0" timeOffset="984180">15267 3512 5376,'-56'0'2688,"-37"19"-3712,56-19 5504,-1 18-4608,-36-18 128,-1 19 0,1 0 0,-1-1 0,0 1 0,-18 0 0,37 18 0,18 0 0,1 1 128,18-1-128,19 0 128,0 0-128,19 1 128,18 0 0,20-1 0,-1-18-256,18 18 128,1-18-1152,18 18 0,-18-18-384,18-1 0</inkml:trace>
          <inkml:trace contextRef="#ctx0" brushRef="#br0" timeOffset="984554">15024 4315 5248,'0'18'2560,"56"-18"-3200,-19-18 4736,-18-1-4096,37-18 0,19-1-128,0 1 128,18 0-128,-18-1 128,-1-17-128,1-1 128,-19 18-128,-18-18 0,-20 18 0,-18 1 128,-18 0 128,-20 18 0,-18 19 128,0 0 0,-37 19 128,18 18 128,0 20 0,1-20 0,-1 38-128,37-19 0,1-1-256,18 20 128,38-19-256,0-19 128,37 1-768,19-1 128,18 0-896,19-18 128,0 0-512,19-1 0</inkml:trace>
          <inkml:trace contextRef="#ctx0" brushRef="#br0" timeOffset="984961">16630 4222 4352,'0'-56'2176,"-56"0"-2176,56 37 3712,-37 19-3584,-19 0 0,0 0 256,-19 0 128,-18 38-512,18-1 0,0 0 256,1 20 0,18-20 0,18 19 0,1 0-256,37-37 128,0-1-128,0 20 128,37-38-128,19 0 128,19-19 0,0-18 0,-1-38 0,20 0 0,18-18-128,-19-1 128,75-111-256,-56 36 0,0 20 0,-37 37 0,-19 19 0,0 37 0,-56 37 128,0 19 128,-37 56 128,-1 19 128,-55 55-128,18 20 128,-18 37 0,-1 0 0,20 18-768,-20 19 128,20-18-1280,36-1 128,-18-37-512,38-37 128</inkml:trace>
          <inkml:trace contextRef="#ctx0" brushRef="#br0" timeOffset="1.203E6">9664 4838 1280,'0'-56'640,"0"28"-1024,0 28 1408,0-28-1024,0 28 0,0-28 128,0 28 0,0-28 0,0 28 0,0-28 128,0 28 128,0 0 0,0 0 0,-28-28 128,28 28 0,0 0-256,0 0 0,0 0 0,0 0 0,-28 0-128,28 0 0,0 0-128,0 0 128,0 0-128,-28 0 128,28 0 128,0 0 0,0 0 0,-28 0 0,28 0-128,0 0 128,0 0-128,0 0 128,0 0-256,0 0 0,0 28 0,0-28 0,0 0-128,0 0 128,0 0 0,0 0 128,28 0-256,-28 0 128,0 0 0,0 28 0,28-28 0,-28 0 0,0 0-128,0 0 0,28 0-384,-28 0 128,28 28-640,-28-28 0</inkml:trace>
          <inkml:trace contextRef="#ctx0" brushRef="#br0" timeOffset="1.20247E6">9739 4866 512,'0'-28'256,"0"28"-640,0 0 384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58:19.356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A8697D95-6D38-4D6B-8764-C2C1E846C27F}" emma:medium="tactile" emma:mode="ink">
          <msink:context xmlns:msink="http://schemas.microsoft.com/ink/2010/main" type="inkDrawing" rotatedBoundingBox="15620,11262 23561,11662 23546,11973 15604,11573" semanticType="underline" shapeName="Other">
            <msink:sourceLink direction="with" ref="{CA16E9E6-5702-44ED-BAD6-9AE531009C8C}"/>
          </msink:context>
        </emma:interpretation>
      </emma:emma>
    </inkml:annotationXML>
    <inkml:trace contextRef="#ctx0" brushRef="#br0">9824 5884 5760,'19'-19'2816,"131"19"-2816,-76 0 6016,38 19-5632,56-1 0,56 1 640,56 0-1,57-1-1151,36 1 128,56-1 640,20-18 128,36 0-128,-18 0 0,19 19-256,-1-19 128,-18 0-256,-18 19 128,-20-1-128,-37-18 128,-56 19-128,-18 18 0,-57 1-512,-37-1 128,-56 1-896,-18-20 128,-57 20-640,-18-20 0,-38 20-1023,-37-1 127,-18 19-128,-38-38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59:32.108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F0471A5A-EE3A-4A32-AEEE-FA53A29EEF4B}" emma:medium="tactile" emma:mode="ink">
          <msink:context xmlns:msink="http://schemas.microsoft.com/ink/2010/main" type="inkDrawing" rotatedBoundingBox="11354,4509 14875,13528 14674,13606 11153,4587" semanticType="callout" shapeName="Other">
            <msink:sourceLink direction="with" ref="{7E881367-5159-4D51-9D0E-5896F76768A0}"/>
            <msink:sourceLink direction="with" ref="{A7E00A3F-BCC5-423B-A557-78249823C1CE}"/>
          </msink:context>
        </emma:interpretation>
      </emma:emma>
    </inkml:annotationXML>
    <inkml:trace contextRef="#ctx0" brushRef="#br0">7705 2494 2816,'-37'-18'1408,"18"-1"-640,19 19 1536,-18 0-2176,18 0 0,0 0-128,-19 0 128,19 19-256,0-1 128,0 1 128,19 18 128,-1 1-128,1 18 0,18 0 128,1 18 128,18 20 0,0-1 128,0 19 0,37 19 0,-37 19 128,19 36 128,-19 1-128,19 37 0,0-19-128,18 38 128,0 0-128,1 0 0,74 205-256,-19-56 128,0-37-129,-18-19 1,0-18 0,-19-1 128,19-18-128,-19 0 128,0-1-128,0 1 0,-37-37-128,18 18 128,0-19-128,-18 1 0,18-20 0,1-17 128,-20-1-128,1-19 0,18-18-128,-37 0 128,20-19-128,-20-18 128,18-1-256,1-37 0,-38-19-896,19-18 0,0-19-1151,0-19 127,-18-37-512,-20-37 128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59:32.770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CFDBF264-76B5-4126-975A-7D4653C0ABC6}" emma:medium="tactile" emma:mode="ink">
          <msink:context xmlns:msink="http://schemas.microsoft.com/ink/2010/main" type="inkDrawing" rotatedBoundingBox="10691,14390 14439,5058 14778,5194 11030,14527" semanticType="strikethrough" shapeName="Other">
            <msink:sourceLink direction="with" ref="{7ADB08D0-D1D0-4887-96D3-F7A64A98ED35}"/>
          </msink:context>
        </emma:interpretation>
      </emma:emma>
    </inkml:annotationXML>
    <inkml:trace contextRef="#ctx0" brushRef="#br0">11244 2746 5632,'-130'187'2816,"-1"168"-3456,74-224 5120,1 37-4224,-56 74 128,0 57 256,-18 19 0,-38 37-768,0 18 128,0 20 768,-19-1 0,-19 0 0,38 18 127,-37 20-127,18-19 128,1-1-128,18-17 0,0-1-256,18-19 128,19-36-384,0-20 128,38-37-128,0 0 0,18-36-128,0-20 128,1-56-128,18 18 128,18-36-128,1-20 0,0 1-256,18-38 128,-18 1-384,18-19 0,19-19-896,0 0 128,0-19-640,0 1 0,37-20-639,1-18-1,-20 0 0,20-18 128,-20-20 512,1 20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59:34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C60B638E-9536-42F2-892E-2677C99BD454}" emma:medium="tactile" emma:mode="ink">
          <msink:context xmlns:msink="http://schemas.microsoft.com/ink/2010/main" type="writingRegion" rotatedBoundingBox="11723,12439 22902,12701 22785,17652 11607,17389"/>
        </emma:interpretation>
      </emma:emma>
    </inkml:annotationXML>
    <inkml:traceGroup>
      <inkml:annotationXML>
        <emma:emma xmlns:emma="http://www.w3.org/2003/04/emma" version="1.0">
          <emma:interpretation id="{637A71EF-CB25-4577-8910-23C0515C0B60}" emma:medium="tactile" emma:mode="ink">
            <msink:context xmlns:msink="http://schemas.microsoft.com/ink/2010/main" type="paragraph" rotatedBoundingBox="12258,12451 22902,12701 22835,15532 12191,152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879A23-8E53-4EA9-8BF1-9A3FB82C0754}" emma:medium="tactile" emma:mode="ink">
              <msink:context xmlns:msink="http://schemas.microsoft.com/ink/2010/main" type="line" rotatedBoundingBox="12258,12451 22902,12701 22835,15532 12191,15281"/>
            </emma:interpretation>
          </emma:emma>
        </inkml:annotationXML>
        <inkml:traceGroup>
          <inkml:annotationXML>
            <emma:emma xmlns:emma="http://www.w3.org/2003/04/emma" version="1.0">
              <emma:interpretation id="{7E881367-5159-4D51-9D0E-5896F76768A0}" emma:medium="tactile" emma:mode="ink">
                <msink:context xmlns:msink="http://schemas.microsoft.com/ink/2010/main" type="inkWord" rotatedBoundingBox="12258,12451 15418,12525 15352,15356 12191,15281">
                  <msink:destinationLink direction="with" ref="{F0471A5A-EE3A-4A32-AEEE-FA53A29EEF4B}"/>
                </msink:context>
              </emma:interpretation>
              <emma:one-of disjunction-type="recognition" id="oneOf0">
                <emma:interpretation id="interp0" emma:lang="en-US" emma:confidence="0">
                  <emma:literal>det</emma:literal>
                </emma:interpretation>
                <emma:interpretation id="interp1" emma:lang="en-US" emma:confidence="0">
                  <emma:literal>def</emma:literal>
                </emma:interpretation>
                <emma:interpretation id="interp2" emma:lang="en-US" emma:confidence="0">
                  <emma:literal>Oet</emma:literal>
                </emma:interpretation>
                <emma:interpretation id="interp3" emma:lang="en-US" emma:confidence="0">
                  <emma:literal>clef</emma:literal>
                </emma:interpretation>
                <emma:interpretation id="interp4" emma:lang="en-US" emma:confidence="0">
                  <emma:literal>debt</emma:literal>
                </emma:interpretation>
              </emma:one-of>
            </emma:emma>
          </inkml:annotationXML>
          <inkml:trace contextRef="#ctx0" brushRef="#br0">14595 13878 4352,'-37'37'2176,"18"19"-2432,19-37 4992,0-19-4608,-18 19 0,-2-1 0,2-18 0,-20 0-256,20 20 128,-1-40 128,0 20 0,1-18-128,-20-20 0,20 1 0,-20 0 128,1-19-128,0 18 0,-19-18 0,18 19 0,-18 0 0,19-1 0,-19 20-128,0 18 128,0 18-128,0 20 0,0 36 0,19 1 128,-1 18-128,20 1 128,-1 18 0,19 0 0,19 0 128,18 0 0,0 0 0,1 0 128,-1-18-128,19-1 128,0-18-256,19-19 128,-1-19 0,1-18 0,0-1-128,-1-55 0,-18 0 0,0-19 128,0-38 0,-18 1 0,-20 0 0,20-38 0,-38 0 0,0-18 0,0 0 0,0-1 0,-38-18-128,20 37 0,-20-18 0,20-1 0,-20 20 0,1 18 0,0 37-128,18 0 128,-18 1 0,-1 18 0,20 18-128,-1 19 128,0 19-128,1 0 128,-1 38 0,38 37 128,-1-1 128,-18 38 0,38 0 0,-20 38 128,1-20-128,18 1 128,1 0-256,-1-1 0,0-18-768,1-18 128,-20 0-1152,20-20 128,0-18-384,-20 0 0</inkml:trace>
          <inkml:trace contextRef="#ctx0" brushRef="#br0" timeOffset="1014">14912 14626 4992,'-37'18'2432,"37"-18"-3200,0 0 4608,0 0-3840,19-18 0,18-20-128,0 20 128,19-38-128,-18-19 128,18 0-128,18-18 128,1-19 0,-19 19 0,19-2-128,-38 2 128,19 0 0,-38-1 128,1 20-128,-38 18 0,1 18 0,-20 1 128,1 56-128,-19-1 128,0 38-128,-18 19 128,-1 0 0,19 18 128,19 19 0,18-19 0,19 2 0,19-2 0,18-18 0,0-1 128,1-18-256,36-18 128,20-20-512,-1-18 128,19-18-768,0-20 0,19-18-768,18-18 0</inkml:trace>
          <inkml:trace contextRef="#ctx0" brushRef="#br0" timeOffset="1440">15828 13989 8704,'19'0'4352,"18"-37"-5248,-18 18 8703,37 1-7807,18-20 128,20 1-384,-1-19 128,19 19-640,-18-19 128,-1 0-896,1 18 1,-20 20-897,-18-1 128,-18 19-128,-20 19 128</inkml:trace>
          <inkml:trace contextRef="#ctx0" brushRef="#br0" timeOffset="1214">16425 12365 5120,'-74'-56'2560,"-1"37"-3200,56 19 4352,0 0-3840,1 37 0,-20 1-128,20 36 128,-1 1 128,19 37 0,0 0-128,0 19 0,19 0 0,-1 37 128,20-18 0,-20 36 0,20-18 0,-19-18 0,18-1-256,0-36 0,-18-20-896,18 0 0</inkml:trace>
        </inkml:traceGroup>
        <inkml:traceGroup>
          <inkml:annotationXML>
            <emma:emma xmlns:emma="http://www.w3.org/2003/04/emma" version="1.0">
              <emma:interpretation id="{C7E8CA42-84F3-4CA0-B35F-F49EDCDD44F6}" emma:medium="tactile" emma:mode="ink">
                <msink:context xmlns:msink="http://schemas.microsoft.com/ink/2010/main" type="inkWord" rotatedBoundingBox="18640,13175 22888,13275 22841,15267 18593,15167"/>
              </emma:interpretation>
              <emma:one-of disjunction-type="recognition" id="oneOf1">
                <emma:interpretation id="interp5" emma:lang="en-US" emma:confidence="0">
                  <emma:literal>big ego</emma:literal>
                </emma:interpretation>
                <emma:interpretation id="interp6" emma:lang="en-US" emma:confidence="0">
                  <emma:literal>Big ego</emma:literal>
                </emma:interpretation>
                <emma:interpretation id="interp7" emma:lang="en-US" emma:confidence="0">
                  <emma:literal>stags-ego</emma:literal>
                </emma:interpretation>
                <emma:interpretation id="interp8" emma:lang="en-US" emma:confidence="0">
                  <emma:literal>$igeg'</emma:literal>
                </emma:interpretation>
                <emma:interpretation id="interp9" emma:lang="en-US" emma:confidence="0">
                  <emma:literal>$ige.gr</emma:literal>
                </emma:interpretation>
              </emma:one-of>
            </emma:emma>
          </inkml:annotationXML>
          <inkml:trace contextRef="#ctx0" brushRef="#br0" timeOffset="-714733">21328 13009 5632,'-56'-28'2816,"28"56"-3968,28-28 4736,0 28-6016,0 0 128,0 0-384,0 28 128</inkml:trace>
          <inkml:trace contextRef="#ctx0" brushRef="#br0" timeOffset="-714881">21076 13579 7680,'0'0'3840,"19"37"-4864,-19-18 8063,0 0-6783,0-1 0,0 20 0,0-1 128,0 19-896,0-19 128,-19 19-1407,19-19-1,19 1-512,-1-20 0</inkml:trace>
          <inkml:trace contextRef="#ctx0" brushRef="#br0" timeOffset="-715085">20926 13411 4480,'-18'18'2176,"-20"1"-2048,38-38 2304,0 19-2560,0 0 0,0-18 128,0 18 0,0 0 128,0-19 128,0 19 0,-19 0 0,0 0 128,1 0 0,-20 19 128,-18-1 128,0 20-256,0-1 128,-18 19-256,-1-19 128,1 19-128,18-18 128,-19-1-384,19-18 128,0 18-128,0-18 128,37-1-128,-18-18 0,37 0 0,19 0 128,-1 0 0,38-18 0,0 18 0,0-19 128,0 19 0,0-19 0,0 19 0,-18 19 0,-1-19 128,0 19 127,-18-1-127,-1 1 128,1 18-128,-19-18 0,19 18-128,-19-18 128,-19 18-896,19 0 128,-19 20-896,19-20 129,-18 19-1025,18 0 128,0-18-384,0-20 128</inkml:trace>
          <inkml:trace contextRef="#ctx0" brushRef="#br0" timeOffset="-714167">21749 13486 7936,'-18'19'3968,"-20"18"-5888,20-37 8320,-1 0-6400,0 19 0,1-19-128,-20 18 0,1-18 0,0 19 0,-1 18 0,-18 1 0,19-20 0,0 20 128,-20-1 0,39 0 0,-20 1 0,20-1 0,-1-18 0,19 18 128,0-18-128,19-1 0,18-18-128,19 0 128,0-37 0,19 18 0,0-37 0,-19 0 0,18 0 0,1 0 128,-19 19 0,0-38 0,0 38 0,0 0 0,-19 18-128,-18 19 128,0 19-128,-1 18 128,-36 0-128,18 38 127,-19 0 1,0-1 0,-18 20 128,0-1 128,-1 1 0,1-1 128,-38-18 0,19 18 0,-37-18 0,0 0 0,-1-38-256,-18 19 128,0-37-384,-19-1 128,19-18-768,0 0 0,18-18-896,20-20 0,18 20-895,18-20-1,1-18-128,37 0 0</inkml:trace>
          <inkml:trace contextRef="#ctx0" brushRef="#br0" timeOffset="-713716">22457 13410 7680,'-74'37'3840,"-57"19"-6016,94-37 8320,0 0-6272,-1-19 0,1 37-128,0-18 128,18-19 128,-18 18 128,37 1-256,0 0 0,18-19 128,20 0 0,-1 18 0,19-18 128,0 19 0,-19-19 0,1 19 0,-1-1 0,-18 1 128,-1 0 128,1 18 0,-19-18 127,0 18-127,-19 0 128,1 0-384,-20 1 128,1-1-640,0 0 0,0 1-1023,-1 0 127,-18-1-1024,19 0 128,-1 1 0,1-20 128</inkml:trace>
          <inkml:trace contextRef="#ctx0" brushRef="#br0" timeOffset="-713402">22047 14120 5120,'37'-18'2560,"20"-1"-2816,-38 0 5120,18 19-4608,0-18 128,19-20 0,0 1 128,0-19-768,19 18 128,0-18 384,-19 0 0,0 19-128,-19 0 0,-18 0 0,-1-1 0,-18 1-128,-18 37 128,-1 0 0,-37 0 0,19 0 0,-19 37 0,18 1 0,-18-1 0,19 0 0,0 0 0,18 19-128,0-18 128,19 18-128,19-19 0,0 0-512,18-18 0,19-1-1024,19-18 128,-1 0-512,1-18 0</inkml:trace>
          <inkml:trace contextRef="#ctx0" brushRef="#br0" timeOffset="-712941">23280 13616 7808,'-94'37'3840,"19"1"-5632,57-20 7808,-20 20-6144,1-1 128,0 0-128,-19 1 0,18 18 128,20-19 0,-20 0-128,19 1 128,1-19 0,18-19 0,0 0 0,18 0 0,1-38 0,19 1 128,-1-19-128,0 0 0,38-19 0,-19 0 0,0 38 0,-18 0 128,-1 18 0,0 19 0,1 0 0,-38 37 128,18 1 255,-36 18 1,-1 18 0,-18 20 0,-1 18-128,1-18 0,-19-1 0,18 0 0,-18-18-256,19 0 128,0-38-384,-1 19 0,-18-37-1024,19-1 128,-1-18-1023,1-18 127,18-1-640,-18-18 0</inkml:trace>
          <inkml:trace contextRef="#ctx0" brushRef="#br0" timeOffset="-712352">23747 13616 8192,'-19'0'4096,"1"56"-6528,18-37 8448,0-1-6016,0 20 0,-19-20 0,19 38 0,-19-19 0,1 19 0,18 0 0,0 0 128,-19-18 128,38-19-1,-19 18 257,18-37 0,20-18 0,-1-20 0,19-18-128,19-19 0,0 0-128,0 1 0,-19 18-384,0-19 128,0 1-512,-19 36 128,-18 1-1024,18 0 129,-37 18-897,0 19 0,-18 19-256,-1-19 128</inkml:trace>
          <inkml:trace contextRef="#ctx0" brushRef="#br0" timeOffset="-707446">22234 14997 3968,'75'0'1920,"55"-37"-1920,-92 37 2048,36-19-2176,1 1 0,37-1 0,-19-18 128,1 18 0,18-18 128,0 18 128,-37-18 0,18 18 128,-18 1 128,-19-1 0,-18 19 0,-1-19-128,-37 19 128,0-18-256,-37 18 0,-19 0-128,-20 18 0,-17-18-128,-19 19 0,0-19 128,0 19 0,18-19 0,1 18 128,37-18 0,0 0 128,37 0 0,19-18 0,19 18 0,18-19 128,38 19-256,18-19 0,38 1-128,-19-1 0,19 0 0,0 1 0,-37-1-128,-20 19 128,-18 0 0,-18 0 0,-20 0-128,-36 19 128,-38-1-128,-38 1 128,0 0-128,-18 18 127,0-18-254,19-1 127,0 1-128,36 0 0,39-19-640,36-19 128,39 0-1152,55-18 128,74 0-384,20-19 128</inkml:trace>
        </inkml:traceGroup>
      </inkml:traceGroup>
    </inkml:traceGroup>
    <inkml:traceGroup>
      <inkml:annotationXML>
        <emma:emma xmlns:emma="http://www.w3.org/2003/04/emma" version="1.0">
          <emma:interpretation id="{6558B99D-19F3-4B3D-9031-28CCC159F0BB}" emma:medium="tactile" emma:mode="ink">
            <msink:context xmlns:msink="http://schemas.microsoft.com/ink/2010/main" type="paragraph" rotatedBoundingBox="11635,15370 19049,15370 19049,17406 11635,17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7A8B8D-359A-49E5-A939-50BFB55F42E0}" emma:medium="tactile" emma:mode="ink">
              <msink:context xmlns:msink="http://schemas.microsoft.com/ink/2010/main" type="line" rotatedBoundingBox="11635,15370 19049,15370 19049,17406 11635,17406">
                <msink:destinationLink direction="with" ref="{CBCDD0B0-F852-4684-B46C-B76319D558D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4016573-37D3-4C9E-A1BE-82CF61593AD8}" emma:medium="tactile" emma:mode="ink">
                <msink:context xmlns:msink="http://schemas.microsoft.com/ink/2010/main" type="inkWord" rotatedBoundingBox="11635,15370 19049,15370 19049,17406 11635,17406"/>
              </emma:interpretation>
              <emma:one-of disjunction-type="recognition" id="oneOf2">
                <emma:interpretation id="interp10" emma:lang="en-US" emma:confidence="0">
                  <emma:literal>sth.DFL</emma:literal>
                </emma:interpretation>
                <emma:interpretation id="interp11" emma:lang="en-US" emma:confidence="0">
                  <emma:literal>9th. D FL</emma:literal>
                </emma:interpretation>
                <emma:interpretation id="interp12" emma:lang="en-US" emma:confidence="0">
                  <emma:literal>sin. D FL</emma:literal>
                </emma:interpretation>
                <emma:interpretation id="interp13" emma:lang="en-US" emma:confidence="0">
                  <emma:literal>9th.DFL</emma:literal>
                </emma:interpretation>
                <emma:interpretation id="interp14" emma:lang="en-US" emma:confidence="0">
                  <emma:literal>5th. D FL</emma:literal>
                </emma:interpretation>
              </emma:one-of>
            </emma:emma>
          </inkml:annotationXML>
          <inkml:trace contextRef="#ctx0" brushRef="#br0" timeOffset="1928">13829 15465 6016,'-56'-56'2944,"0"37"-4480,38 19 6528,-20 0-5120,1 0 0,0 19-128,-38 18 128,19 19 128,-18 0 0,-1 0-128,19 19 128,-1-1 0,1-18 0,19 0 128,0 0 0,18 0 128,19-18 0,19-1 0,18 0 0,19-18 0,19 0 0,0-19 0,18 18 0,0-18-128,1 0 128,-20 19 0,-18 18 128,-18 1-128,-20-1 0,1 19 0,-19 19 128,-19 18-256,-18 1 127,-19-1-510,-19 1 127,19-1-896,-18-18 128,36-1-1024,1-18 128,0-18-256,0-20 0</inkml:trace>
          <inkml:trace contextRef="#ctx0" brushRef="#br0" timeOffset="2797">13531 15576 7040,'-19'-56'3456,"56"-18"-4352,1 37 7424,-1-1-6272,19 1 127,0-1 1,19 1 0,18 18-640,0 1 128,1-20 128,-1 38 128,1-18-640,-38 18 1,0-19-641,0 38 0,-19 18-640,1 19 128,-19 19-512,-1 37 128</inkml:trace>
          <inkml:trace contextRef="#ctx0" brushRef="#br0" timeOffset="2977">13773 17053 6656,'-75'74'3328,"75"-36"-3968,0-38 6912,19 18-5888,18-18 0,19-18 383,0-1 1,19 0-1152,37-37 0,0 0 128,18-18 0,1-20-1535,0-17 127,-19-1-640,0-1 0</inkml:trace>
          <inkml:trace contextRef="#ctx0" brushRef="#br0" timeOffset="2557">14390 15577 5760,'-37'19'2816,"18"74"-3584,19-56 5760,0 19-4736,19 38 0,-19-20-128,18 38 128,-18 0-384,19-19 0,0 19 0,-19-18 128,18-20-640,-18-17 0,0-1-896,0-37 128,0-1-256,-37-36 0</inkml:trace>
          <inkml:trace contextRef="#ctx0" brushRef="#br0" timeOffset="3486">15436 15185 7808,'-93'37'3840,"0"38"-5120,93-37 7679,-38 18-6655,-18 37 129,-18 1-257,-1 18 0,0 18 384,-18 1 0,18-1-256,0 20 0,19-57 0,0 19 0,19-37 128,18-19 128,0 0 0,38-37 0,0-19 128,18-19 0,38-18-128,0-38 128,37 0-128,-19 0 0,19 1 128,-18-1 0,18 0 0,-38 38 128,20 0 128,-20-1 0,-18 20-1,-18 18 1,-1 18 0,-18 20 0,-1-1-128,-18 19 128,0 19-256,-18-19 0,-1 18-128,0 1 128,1 0-384,18-19 128,-19 0-640,19 0 0,0-18-767,0-20-1,19 20-640,-19-20 128,18-18-128,-18 0 128</inkml:trace>
          <inkml:trace contextRef="#ctx0" brushRef="#br0" timeOffset="3714">15772 17089 6656,'-19'38'3328,"57"-20"-3840,-19-18 7424,-1 0-6785,1 0 1,37 0 0,0-18 128,0-1-640,18-18 129,1-1-513,-19-18 128,18 0-1152,-18 0 128</inkml:trace>
          <inkml:trace contextRef="#ctx0" brushRef="#br0" timeOffset="3913">17005 15371 6144,'-19'37'3072,"19"94"-2560,19-75 4224,-19 0-4608,0 56 128,19 0-128,-19 19 128,0 0-512,0-1 128,0 1-512,0 0 128,0-19-1152,18-18 128,-18-1-384,-18-56 128</inkml:trace>
          <inkml:trace contextRef="#ctx0" brushRef="#br0" timeOffset="4551">16836 15520 6912,'75'-18'3456,"75"-1"-4992,-113 19 7168,38 19-5632,-19 18 0,37 0 0,-18 1 0,0 36 128,-1 1 0,-18 0 0,0 18 128,-18 19 0,-20 0 128,-36 0 0,-1 0-1,-18 19-127,-19-19 0,0 0-128,-19-37 0,19 0-768,0-19 1,19-19-1025,-1 0 128,38-37-640,0-37 128</inkml:trace>
          <inkml:trace contextRef="#ctx0" brushRef="#br0" timeOffset="4645">18387 16062 6272,'0'74'3072,"18"76"-3200,1-94 5760,-19 0-5504,19 37 0,-19 1 0,0-19 0,0 18-384,0 0 128,0-18-256,-19-19 128,0 0-512,19-37 128,-18-1-384,-20-36 128,20-1-128,-2-37 128,2-19 256,-1 1 0,-18-1 384,37-37 0,-19 18 512,19-18 0,0 19 256,19-1 0,-1 20 256,20-1 128,18 19 0,-18 0 128,18 19-256,18-1 128,1 20-256,18-20 0,-18 20-512,0 18 128,-1-19-768,-18 19 0,0 0-896,-18 0 128,18 0-768,-38 19 128</inkml:trace>
          <inkml:trace contextRef="#ctx0" brushRef="#br0" timeOffset="4831">18274 16585 5760,'-37'0'2816,"74"-19"-2688,1 19 4992,0-19-5248,-1 1 128,38-20-640,-1-18 128,20 0-256,18-18 0,0-1-896,-19-18 0</inkml:trace>
          <inkml:trace contextRef="#ctx0" brushRef="#br0" timeOffset="5386">19899 15577 7680,'-18'56'3840,"-38"93"-4608,37-93 7551,-18 19-6783,-1 18 0,-18 19-128,0 19 128,0-1 0,-19 20 0,19-19 0,19-38 0,18 19 256,19-37 0,19 0 128,18-38 128,19 0 0,19-37 0,19 0-128,-1-18 128,38-20-1280,-19 1 128,0-19-1408,0-19 1,-19 19-513,-18 0 128,-19 19-128,-38-38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1:35.586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EFF07EE3-1AA3-4486-A1BB-9A9BC66A797D}" emma:medium="tactile" emma:mode="ink">
          <msink:context xmlns:msink="http://schemas.microsoft.com/ink/2010/main" type="writingRegion" rotatedBoundingBox="1438,11597 10589,11597 10589,15631 1438,15631"/>
        </emma:interpretation>
      </emma:emma>
    </inkml:annotationXML>
    <inkml:traceGroup>
      <inkml:annotationXML>
        <emma:emma xmlns:emma="http://www.w3.org/2003/04/emma" version="1.0">
          <emma:interpretation id="{368FAEC7-74C7-4DF1-A7C7-F14FE362A010}" emma:medium="tactile" emma:mode="ink">
            <msink:context xmlns:msink="http://schemas.microsoft.com/ink/2010/main" type="paragraph" rotatedBoundingBox="1438,11597 10589,11597 10589,15631 1438,156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50A27A-FDF2-449F-959F-16EB00A40ABD}" emma:medium="tactile" emma:mode="ink">
              <msink:context xmlns:msink="http://schemas.microsoft.com/ink/2010/main" type="line" rotatedBoundingBox="1438,11597 10589,11597 10589,15631 1438,15631"/>
            </emma:interpretation>
          </emma:emma>
        </inkml:annotationXML>
        <inkml:traceGroup>
          <inkml:annotationXML>
            <emma:emma xmlns:emma="http://www.w3.org/2003/04/emma" version="1.0">
              <emma:interpretation id="{4D9BD83A-ECB6-4313-AAD6-BC9285D3A097}" emma:medium="tactile" emma:mode="ink">
                <msink:context xmlns:msink="http://schemas.microsoft.com/ink/2010/main" type="inkWord" rotatedBoundingBox="1438,13110 5416,13110 5416,15575 1438,15575">
                  <msink:destinationLink direction="with" ref="{D18B106B-1C57-40AA-BA49-DC48A90ED4FB}"/>
                </msink:context>
              </emma:interpretation>
              <emma:one-of disjunction-type="recognition" id="oneOf0">
                <emma:interpretation id="interp0" emma:lang="en-US" emma:confidence="0">
                  <emma:literal>pending</emma:literal>
                </emma:interpretation>
                <emma:interpretation id="interp1" emma:lang="en-US" emma:confidence="0">
                  <emma:literal>spending</emma:literal>
                </emma:interpretation>
                <emma:interpretation id="interp2" emma:lang="en-US" emma:confidence="0">
                  <emma:literal>Pending</emma:literal>
                </emma:interpretation>
                <emma:interpretation id="interp3" emma:lang="en-US" emma:confidence="0">
                  <emma:literal>ponding</emma:literal>
                </emma:interpretation>
                <emma:interpretation id="interp4" emma:lang="en-US" emma:confidence="0">
                  <emma:literal>Tending</emma:literal>
                </emma:interpretation>
              </emma:one-of>
            </emma:emma>
          </inkml:annotationXML>
          <inkml:trace contextRef="#ctx0" brushRef="#br0">3351 14177 8448,'-37'112'4224,"0"93"-6784,37-149 9599,-19 19-7039,19 37 0,0 0-256,-19-19 0,19 19 128,19-19 1,-19-18-513,0 0 0,0-37-384,0-20 128,0-18-384,-19-37 0,1-1-256,-1-37 0,-18-18 0,18-38 128</inkml:trace>
          <inkml:trace contextRef="#ctx0" brushRef="#br0" timeOffset="254">2848 13822 5120,'0'-18'2560,"56"-20"-3072,-19 38 5376,19-18-4480,19-1 128,0 19 128,0 0 0,18 0-896,0 19 128,-37-1 640,0 1 0,-18 18-128,-20 19 128,-36 0 0,-20 19-1,1-18 1,-38 17 0,1-18-384,-20 0 128,20 0-768,-20-19 0,38 1-1023,0-20-1,19 1-768,18 0 0,0-19 128,19 18 0</inkml:trace>
          <inkml:trace contextRef="#ctx0" brushRef="#br0" timeOffset="605">3296 14327 5632,'19'0'2816,"18"-19"-3456,-18 1 6144,18 18-5248,0-19 128,38 0 128,0 1 128,0-20-896,18 1 128,-18-1 384,0 1 128,-19 0-256,0-1 0,-38 0 0,20 1 0,-38 18-128,18-18 128,-18 18 0,0 1 0,-18-1-128,-20 38 0,1-1 0,-19 20 0,0 74 0,0-18 128,18-1-256,20-18 128,18 0-128,0-1 128,18-18-768,20-18 128,-20-1-1152,39-18 0,-20-1-256,0-18 128</inkml:trace>
          <inkml:trace contextRef="#ctx0" brushRef="#br0" timeOffset="940">4305 14046 5120,'-19'0'2560,"19"37"-2944,0-37 4864,-19 19-4224,19 0 128,-18 18 256,18 0 0,-19-18-768,19 0 128,0 18 384,0-18 0,0-19-128,19 0 128,18-19-256,-18 19 0,18-37-128,20-19 0,-1 18 0,-1 1 128,-17 18 0,-1 1 128,0 36 128,1 1-1,-20 37 1,1 0 0,-19 0-128,0 19 128,0-19-512,0 19 0,0-19-896,-19 0 129,19-19-641,0 0 0,19-37-384,0 0 128,18-18-128,0-20 0</inkml:trace>
          <inkml:trace contextRef="#ctx0" brushRef="#br0" timeOffset="1400">5107 13989 4992,'0'-56'2432,"-19"0"-2432,1 56 5120,-1 19-4864,-18 0 128,-19 37 256,18 19 0,-36 56-768,18-19 128,18 0 384,20-38 128,-1-18-256,38-18 128,-1-20-128,1-18 0,37-37-256,0 0 127,0-38-127,19 0 128,-19-37-383,18-18 127,1-39-256,0 1 128,18-19-128,-18 1 128,0 18-128,-19 18 128,-18 57 256,-20 18 128,-36 38 0,-2 37 0,-17 37 128,0 19 128,-38 56 128,19 19 127,0 0-255,0-1 128,0 1-128,19 0 0,-1-1-640,1-18 0,18-18-1023,19-19-1,0 0-896,19-19 128,-1-19-256,20-18 128</inkml:trace>
          <inkml:trace contextRef="#ctx0" brushRef="#br0" timeOffset="2397">6565 14083 7680,'-93'37'3840,"18"57"-5760,38-76 8831,18 20-6911,-18 18 0,18-38-255,0 20 127,19-1 128,0 0 0,19-18-128,0 0 0,18-19 0,19 0 128,0 0 0,0-19 0,19 19 0,-19 0 0,0 0 0,0 0 0,-19 37 128,0-18 128,-37 18 255,-18 19 129,-20 1 256,-18-1 0,-18 0 128,-38 18 128,-38 1-384,-18 0 128,-18-1-640,-1-18 0,0 0-1664,18-18 0,20-20-1408,-19-55 129,168 37 2687,0 0 0</inkml:trace>
          <inkml:trace contextRef="#ctx0" brushRef="#br0" timeOffset="1537">5462 14289 9472,'-37'112'4736,"37"-38"-7680,0-55 10623,0 18-8575,19-18 0,-1 0-1663,20-1-1,-19-36 1920,18 18 128,-18-38-1792,-1-18 0</inkml:trace>
          <inkml:trace contextRef="#ctx0" brushRef="#br0" timeOffset="2022">5966 14177 7936,'-56'93'3968,"-37"1"-4352,74-76 7679,-18 1-7295,18-1 128,1 1-128,-1 0 0,19-19-256,0 0 0,0-19 0,37-18 0,1 0-128,-1-38 128,19 19-128,-19 19 0,1-1 257,-1 1 127,-19 37 0,20 19 0,-20-1 127,20 20 1,-38 18 128,18 0 0,-18 0-128,0 18 128,0-18-512,0 0 128,0-19-1279,19 19 127,0-18-896,-1-20 128,20-18-256,-20-18 128</inkml:trace>
          <inkml:trace contextRef="#ctx0" brushRef="#br0" timeOffset="1687">5855 13224 6912,'0'28'3456,"28"0"-6144,0 0 7424,0-28-6400,0 28 0,28 0-1408,0 0 0</inkml:trace>
        </inkml:traceGroup>
        <inkml:traceGroup>
          <inkml:annotationXML>
            <emma:emma xmlns:emma="http://www.w3.org/2003/04/emma" version="1.0">
              <emma:interpretation id="{35FE5ACC-290E-4C82-BC96-67F2E98B561B}" emma:medium="tactile" emma:mode="ink">
                <msink:context xmlns:msink="http://schemas.microsoft.com/ink/2010/main" type="inkWord" rotatedBoundingBox="6854,11597 10589,11597 10589,15631 6854,15631"/>
              </emma:interpretation>
              <emma:one-of disjunction-type="recognition" id="oneOf1">
                <emma:interpretation id="interp5" emma:lang="en-US" emma:confidence="0">
                  <emma:literal>handers</emma:literal>
                </emma:interpretation>
                <emma:interpretation id="interp6" emma:lang="en-US" emma:confidence="0">
                  <emma:literal>handlers</emma:literal>
                </emma:interpretation>
                <emma:interpretation id="interp7" emma:lang="en-US" emma:confidence="0">
                  <emma:literal>handles</emma:literal>
                </emma:interpretation>
                <emma:interpretation id="interp8" emma:lang="en-US" emma:confidence="0">
                  <emma:literal>hander</emma:literal>
                </emma:interpretation>
                <emma:interpretation id="interp9" emma:lang="en-US" emma:confidence="0">
                  <emma:literal>hander,</emma:literal>
                </emma:interpretation>
              </emma:one-of>
            </emma:emma>
          </inkml:annotationXML>
          <inkml:trace contextRef="#ctx0" brushRef="#br0" timeOffset="281784">8582 13840 6272,'-38'37'3072,"20"75"-4352,-1-93 5760,0 38-4480,19-1 0,-19 18 256,1 1 0,-20 18-384,20 0 0,-20-18 256,20 0 0,-20-1 128,20-18 0,18-18-128,-19-1 0,38-37 0,-1-19 128,1 1-512,37-20 128,-19-36-256,19 18 0,1-19-128,-20 19 128,0-19 0,1 38 0,-20 19 384,20-20 0,-20 38 256,-18 38 128,0-20 0,0 38 128,-18 0-128,18 0 0,-38 19-128,20-1 128,-1 1-384,0-19 0,19 0-1024,0-19 128,19-18-896,18 18 0</inkml:trace>
          <inkml:trace contextRef="#ctx0" brushRef="#br0" timeOffset="282278">9141 14568 5632,'-93'37'2816,"37"38"-3968,56-56 4608,-18-1-3456,-1 1 0,19 0-128,0-1 0,0 1 128,0 0 0,0-19 0,19 0 0,18-19 0,0 0 0,1 1 0,17-20 128,-17 1-128,-1 18 0,0 1 0,-18-1 0,0 19 128,-1 19 128,-18-1 128,0 20 128,-18-1 0,-1 19 0,0-19 0,1 19 0,-1 0-384,0-18 128,19-1-768,-18 0 0,18-18-896,-19 0 0,19-1-384,0-18 0</inkml:trace>
          <inkml:trace contextRef="#ctx0" brushRef="#br0" timeOffset="282510">9460 14774 4352,'0'19'2176,"-19"18"-1920,0-18 3840,19-19-3968,-19 18 0,19 1 128,-18 18 128,18-18-512,-19 0 0,19-1 256,0 1 128,19-19-128,-19 0 0,18-19 0,20 1 0,-1-1-128,1-18 128,-1-1-128,0 20 0,-18-20 0,18 20 0,-18 18 0,-1 0 128,1 0 0,-19 18 128,19 20-128,-19-1 128,-19 0-128,19 19 0,0-18-512,0-1 128,0 0-1152,0 1 128,19-1-512,-1 0 128</inkml:trace>
          <inkml:trace contextRef="#ctx0" brushRef="#br0" timeOffset="282962">10075 15073 4352,'0'-56'2176,"-19"19"-2176,19 18 3712,0 0-3712,-19 1 128,19 18 0,-18 0 0,-20 18-256,20 1 128,-20 0 0,1 18 0,18 0 0,1 1 0,-1-1 0,19 0 0,0-37 0,37 0 0,-18 0-128,18-18 128,19-38-128,0 0 128,19-19-256,-19 0 0,0 1 0,19-20 0,-19-18 128,0-18 0,0-1 0,0 1 0,0-20 128,0 0 128,-19 38 0,1 19 128,0 18 0,-38 19 128,18 19-128,-36 37 128,18 37 128,-19 1 0,-19 36 0,1 20 128,-19 36-256,0 2 128,-19-2-128,19 20 0,0-1-768,0-19 128,37 1-1536,0-38 128,19 1-128,0-38 0</inkml:trace>
          <inkml:trace contextRef="#ctx0" brushRef="#br0" timeOffset="283497">10804 14326 8576,'-131'131'4224,"75"0"-6656,56-94 9343,-38 19-7039,20 0 0,-1-18 0,0-1 0,1 0 128,-1 1 128,19-20-256,0-18 0,0 19 0,19-19 128,-19 0-127,18 0-1,20 0-128,-1 0 128,-18 0 0,37 0 128,-18 0-128,18-19 128,0 19 0,18-18 128,-18-20-128,19 20 128,-19-20-128,-19 1 128,19-19 0,-37 18 0,-1 1-128,-18-19 128,0 19-128,-18-1 0,-20 1 0,1 18 0,-19 19 0,0 19 0,-19 0 127,19 37 1,1 0 0,-1 0 0,0 18 0,36 1 0,2 0-256,18-19 128,0 0-895,18-18-1,39 18-1152,-20-19 0,1-18-128,17-1 128</inkml:trace>
          <inkml:trace contextRef="#ctx0" brushRef="#br0" timeOffset="283751">11308 14885 6784,'-19'56'3328,"-56"0"-4352,75-56 7168,-18 19-5760,18 0 0,-19-1 255,19-18 1,19 0-896,-1-18 128,1-1 384,18-37 0,1 19-128,37-38 0,-1 1-256,1 18 0,-19 0-128,19 18 128,-19 1-384,-19 18 1,1 1-897,-20-1 128,-18 38-896,0-1 128</inkml:trace>
          <inkml:trace contextRef="#ctx0" brushRef="#br0" timeOffset="284212">11887 14681 6656,'-38'0'3328,"-18"0"-4096,38 19 5888,-20-19-5120,20 18 0,-20-18 0,1 19 128,0 18-256,18-18 128,19 0-128,0-1 128,0 1 0,19 18 0,18-18 128,19 18 0,0-18 128,0 0 0,0 18 256,0-18 128,-19 18 127,-17-37 1,-2 18 256,-36 1 0,-20 0-128,-37 18 128,-56-18-512,-18 18 128,-19 0-1152,-37 1 0,0 0-2048,18-1 0,0-18-383,0-1-1</inkml:trace>
          <inkml:trace contextRef="#ctx0" brushRef="#br0" timeOffset="280591">10337 11375 6272,'-37'37'3072,"37"76"-4224,0-76 5760,-19 19-4352,1 38 128,-38 18 256,18 56 0,-36-19-640,18 56 0,-38-18 512,19-1 128,19 2-256,-18-20 127,-1 0-383,19-19 0,19 0-640,-19-37 1,18-18-1153,20-38 128,-20 0-640,19-38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59:39.574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CBCDD0B0-F852-4684-B46C-B76319D558D9}" emma:medium="tactile" emma:mode="ink">
          <msink:context xmlns:msink="http://schemas.microsoft.com/ink/2010/main" type="inkDrawing" rotatedBoundingBox="10921,17721 19845,17553 19852,17872 10927,18040" semanticType="underline" shapeName="Other">
            <msink:sourceLink direction="with" ref="{367A8B8D-359A-49E5-A939-50BFB55F42E0}"/>
          </msink:context>
        </emma:interpretation>
      </emma:emma>
    </inkml:annotationXML>
    <inkml:trace contextRef="#ctx0" brushRef="#br0">7537 9245 7040,'-56'0'3456,"131"37"-4736,-38-37 7936,56 0-6656,38 0 128,74-37-128,75 18 128,57-18-256,74 0 128,55-19 0,39 19 0,36-1 0,39 38 0,-2-18 384,20-1-1,0 38 129,-19-19 128,18 37 0,-74-18 0,-18 18-768,-20 0 128,-55 0-2176,-57 19 129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4:57.394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B637A6D6-F784-4E29-9584-5636C213FD8A}" emma:medium="tactile" emma:mode="ink">
          <msink:context xmlns:msink="http://schemas.microsoft.com/ink/2010/main" type="inkDrawing"/>
        </emma:interpretation>
      </emma:emma>
    </inkml:annotationXML>
    <inkml:trace contextRef="#ctx0" brushRef="#br0">11842 2653 4224,'0'0'2048,"0"19"-2560,0-1 3584,0-18-3072,0 0 0,0 19 256,0 0 0,-18 37-256,-1-19 128,19 38 0,-19-19 128,1-19-128,18 20 128,-19-20-128,19-18 0,0-1 0,0-18 0,0 0-128,0 0 128,19-18 0,-19-38 0,0 18 0,0 1 0,18-19-128,-18 0 0,19-19 0,0 19 0,-1-19-128,1 38 0,0-20 0,0 20 0,-1 18 0,1-18 128,0 37 0,-19 0 128,18 0 0,-18 0 0,19 37 0,-19-18 128,0 0 0,0 18 0,0-37 0,0 19 0,0-19 0,0 19 128,0-19-256,0 0 128,0 0-128,19 18 128,-19-36-128,0 18 0,0 0-128,0-19 0,18 19 0,-18-19 0,0 19-512,0 0 128,0 0-1152,-18 0 0,18 19-256,-19-19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0:13.999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E3E079C3-8A14-4359-A552-62D950BD6E06}" emma:medium="tactile" emma:mode="ink">
          <msink:context xmlns:msink="http://schemas.microsoft.com/ink/2010/main" type="writingRegion" rotatedBoundingBox="7589,4963 24433,7360 23637,12953 6793,10557">
            <msink:destinationLink direction="with" ref="{B4ED74BE-927B-4B45-AC69-069A3003BF9D}"/>
          </msink:context>
        </emma:interpretation>
      </emma:emma>
    </inkml:annotationXML>
    <inkml:traceGroup>
      <inkml:annotationXML>
        <emma:emma xmlns:emma="http://www.w3.org/2003/04/emma" version="1.0">
          <emma:interpretation id="{C1BD6EEA-A4FE-4C1F-A4FC-7E1BDE1E9328}" emma:medium="tactile" emma:mode="ink">
            <msink:context xmlns:msink="http://schemas.microsoft.com/ink/2010/main" type="paragraph" rotatedBoundingBox="7532,5707 23987,6508 23862,9091 7406,82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1E018B-51C8-464F-8878-2932BDE108E3}" emma:medium="tactile" emma:mode="ink">
              <msink:context xmlns:msink="http://schemas.microsoft.com/ink/2010/main" type="line" rotatedBoundingBox="7532,5707 23987,6508 23862,9091 7406,8290"/>
            </emma:interpretation>
          </emma:emma>
        </inkml:annotationXML>
        <inkml:traceGroup>
          <inkml:annotationXML>
            <emma:emma xmlns:emma="http://www.w3.org/2003/04/emma" version="1.0">
              <emma:interpretation id="{53D78C65-0438-47E5-94B7-FA6D879BBBE8}" emma:medium="tactile" emma:mode="ink">
                <msink:context xmlns:msink="http://schemas.microsoft.com/ink/2010/main" type="inkWord" rotatedBoundingBox="7532,5707 15153,6078 15027,8661 7406,8290">
                  <msink:destinationLink direction="with" ref="{5F3FE886-917E-454B-ACAC-71F062F02896}"/>
                  <msink:destinationLink direction="with" ref="{A7E00A3F-BCC5-423B-A557-78249823C1CE}"/>
                </msink:context>
              </emma:interpretation>
              <emma:one-of disjunction-type="recognition" id="oneOf0">
                <emma:interpretation id="interp0" emma:lang="en-US" emma:confidence="0">
                  <emma:literal>$EIig,</emma:literal>
                </emma:interpretation>
                <emma:interpretation id="interp1" emma:lang="en-US" emma:confidence="0">
                  <emma:literal>$EIio.Ig,</emma:literal>
                </emma:interpretation>
                <emma:interpretation id="interp2" emma:lang="en-US" emma:confidence="0">
                  <emma:literal>$EIia.Ig,</emma:literal>
                </emma:interpretation>
                <emma:interpretation id="interp3" emma:lang="en-US" emma:confidence="0">
                  <emma:literal>$EIig.Ig,</emma:literal>
                </emma:interpretation>
                <emma:interpretation id="interp4" emma:lang="en-US" emma:confidence="0">
                  <emma:literal>$EIi.Ig,</emma:literal>
                </emma:interpretation>
              </emma:one-of>
            </emma:emma>
          </inkml:annotationXML>
          <inkml:trace contextRef="#ctx0" brushRef="#br0">3745 7508 3840,'-19'-37'1920,"131"-38"-768,-75 57 1920,75-38-3072,38 18 128,36-36-128,39-1 128,74-18-256,-1-19 128,20 19 0,0-1 0,-1 1 0,-18 18 0,-56-18-128,-1 36 128,-36 1-256,-38 0 128,-37 38-896,-19-1 0,-37 19-256,-57 19 128</inkml:trace>
          <inkml:trace contextRef="#ctx0" brushRef="#br0" timeOffset="371665">10561 8013 4864,'-19'19'2432,"38"-19"-3072,-1 0 3840,1-19-3328,-19 1 128,37-1 0,1 0 0,18 1 0,0-1 128,38 0 128,-1 1 128,38-1 128,-19 19 0,37 0 0,-19 0 0,1 0-128,-19 19 0,19 18-128,-19 0 0,-18 19-256,-20 0 128,1 0 0,-38 19 0,1-19 0,-1 0 128,-18 0-128,-19 0 0,0 0-128,0 0 128,0-18-1152,0-1 128,0-18-1024,18-1 128</inkml:trace>
          <inkml:trace contextRef="#ctx0" brushRef="#br0" timeOffset="373204">14183 8256 7424,'-112'56'3712,"19"37"-5760,74-74 8064,-37 18-6144,19 38 128,-19-19 0,-18 37 0,36-18 0,-18-1 0,19 1-128,37-18 0,0-1-512,19-19 0,37-18-1152,0-1 128,0-18-256,18 0 128</inkml:trace>
          <inkml:trace contextRef="#ctx0" brushRef="#br0" timeOffset="80130">7816 9900 8448,'0'19'4224,"37"-1"-7168,1-18 9727,-1 0-7038,38 0 127,-1-18-1024,20 18 128,18-19 640,-19 0 0,19 1-1664,0-1 0</inkml:trace>
          <inkml:trace contextRef="#ctx0" brushRef="#br0" timeOffset="406580">7928 9937 2048,'-37'-18'1024,"18"-20"-896,19 20 2048,0-1-2048,0-18 128,19-1-128,-19 1 128,18-38-384,1 19 0,0-19 256,-1 19 0,1 0-256,0 0 128,18 0 0,0 0 0,19 19-128,20-19 128,-2 18 0,1 1 0,0 18 0,-1 1 0,20-1 128,-20 19 0,-18 0 0,19 37 0,-19-18 0,-19 0 128,1 18-128,-20 0 128,-18 19-256,0-18 128,-37 18 0,18 0 0,-37 0 0,19 0 0,-38 0-128,19 0 128,0 0-128,0-19 0,0 20-384,0-39 128,19 1-768,0 18 0</inkml:trace>
          <inkml:trace contextRef="#ctx0" brushRef="#br0" timeOffset="409226">10692 9694 1280,'0'0'640,"19"-18"-512,0 18 640,-19 0-768,0-19 128,19 19 256,-1-19 0,1 19-384,0-19 128,-19 19 256,18 0 0,20 0 128,-20 0 0,20 0 0,-1-18 0,19 18-128,18 0 128,20 0-128,-1 0 0,19 0-128,0 0 0,18 0-128,-18-19 0,19 38-128,-18-19 128,-1 0-128,-19 0 0,0 0-128,-18 0 128,-19 18-896,-19-18 0,-18 0-256,-1 0 0</inkml:trace>
          <inkml:trace contextRef="#ctx0" brushRef="#br0" timeOffset="409491">12055 9545 4224,'19'0'2048,"55"-19"-2688,-36 19 3968,-1 19-3456,0-19 128,1 18-128,18 1 128,-19-19 0,0 19 0,1-1 0,-20 1 0,-18 18 128,-18-18 0,-1 18 0,-18-18 128,-19 18-128,0 0 0,0-18-384,0 18 0,18 1-896,1-20 0</inkml:trace>
          <inkml:trace contextRef="#ctx0" brushRef="#br0" timeOffset="81096">6359 11038 7936,'0'0'3968,"75"-19"-6400,-38 19 8832,38-37-6656,37 0 128,18-19-384,58-19 0,-2 0 512,38 1 0,75-1-128,-56 38 128,-57 18 384,-36 38 128,-38 37 256,-37 37-1,-19 0 1,-19 19 128,-37 38-768,0-1 128,-37-19-1664,-19 20 129,0 18-1153,-19-18 128,-18-20-128,-38-18 0</inkml:trace>
          <inkml:trace contextRef="#ctx0" brushRef="#br0" timeOffset="293302">25351 7248 8064,'-18'93'3968,"-20"38"-5632,38-94 8063,-37 19-6527,18 0 128,-18 19-1151,19 0-1,-20 18-128,38 1 128,-18-20-896,-1-18 0</inkml:trace>
          <inkml:trace contextRef="#ctx0" brushRef="#br0" timeOffset="291705">22588 7509 5376,'-37'19'2688,"37"-1"-3584,0-18 4736,0 19-3840,0 0 0,-19 18 0,1 0 128,-1 1-128,0 18 0,-18 0 0,-19 0 0,18 0 0,1 0 0,0-19-512,18 19 128,-18-18-1024,18-20 128</inkml:trace>
          <inkml:trace contextRef="#ctx0" brushRef="#br0" timeOffset="1.08159E6">19786 9564 5504,'0'-38'2688,"-37"1"-2304,37 18 2688,0 1-2944,-19 18 0,1-19 0,-20 19 128,1 0-384,-20 0 0,-17 0 256,-1 19 0,0-1-128,-18 20 128,0-20 0,-19 20 0,19-1 0,-1-18 128,1 18-128,37-18 128,0-1-128,19 1 128,-1 18-128,38-18 0,0-19-128,19 19 128,37-19 0,19 18 0,-1-18 0,1 19 128,18-19 0,-18 19 0,18-1 0,-18 20 128,-19-20 0,0 20 127,-19 18-127,-18 0 128,-19 0-128,-38 19 0,1-19-128,-19 0 128,-19 0-256,1 0 128,-38 0-256,0 0 128,19 0-512,-1-18 0,1-1-768,18-18 128,1-19-1023,18 18-1,0-18-384,37-18 0</inkml:trace>
          <inkml:trace contextRef="#ctx0" brushRef="#br0" timeOffset="1.08228E6">18946 10721 7552,'-56'18'3712,"112"-18"-5248,-37 0 8064,18 0-6528,19-37 0,37 18-640,19-18 128,0 0-384,19-19 128,19 0-1152,-19 0 0,-1-37-128,-18 18 0</inkml:trace>
          <inkml:trace contextRef="#ctx0" brushRef="#br0" timeOffset="1.08186E6">19731 9470 5248,'37'-19'2560,"-37"94"-2048,0-57 4736,0 38-4992,-18-18 0,-20 36 128,1 1 128,0 37-768,0 0 128,-1 0 256,0-19 128,1 1-256,19 0 0,-1-20-512,0 1 0,1-19-640,18-19 128,-19 1-768,19-20 128,0-18-128,0-18 0</inkml:trace>
          <inkml:trace contextRef="#ctx0" brushRef="#br0" timeOffset="1.08288E6">20515 9470 7424,'-93'-19'3712,"37"75"-5376,37-37 8320,0-1-6784,-37 20 0,0-1-128,0 19 0,-19 0 256,1 0 128,-1 37-256,19-18 128,0 0-128,0 18 128,18-18 0,20 0 0,-1 0-128,19 18 128,19-37 0,-1 19 0,1-19 0,18-19 0,19-18-128,1-1 128,-1 1-128,0-19 0,0-19-384,0 1 0,-19-1-256,0-18 128,-18 18-256,-19-18 128,0 18-128,0 0 128,-19 1 512,1 18 0,-1 0 512,0 0 128,1 0 384,18 0 0,0 0 0,0 0 128,37 0-256,0 0 0,20-19-384,17 19 128,1-19-128,0 1 0,-1 18-128,1 0 0,-37 18 0,18-18 0,-38 0 0,-18 38 128,0-20-128,-18 20 0,-38-1 0,18 19 0,1 0-384,-1 0 128,1-19-768,18 19 128,1-18-768,-1 18 0,19-19-512,0 0 128</inkml:trace>
          <inkml:trace contextRef="#ctx0" brushRef="#br0" timeOffset="1.08209E6">19264 9489 7424,'0'-74'3712,"19"55"-5632,-1 0 8320,1 19-6400,37-19 128,0 19-128,0 0 0,19-18-128,0 18 128,18-19-384,0 19 0,1 0-640,-1 0 0,0 19-384,-18-1 0,-19 1-512,-19 37 0</inkml:trace>
          <inkml:trace contextRef="#ctx0" brushRef="#br0" timeOffset="1.08311E6">20553 11151 6784,'0'0'3328,"37"0"-4096,-18-18 6784,18-1-6016,1 0 0,18 1-256,18-1 0,-17-18-384,18-1 128,-19 1-896,19-1 128,-1-18-640,-18 19 0</inkml:trace>
        </inkml:traceGroup>
        <inkml:traceGroup>
          <inkml:annotationXML>
            <emma:emma xmlns:emma="http://www.w3.org/2003/04/emma" version="1.0">
              <emma:interpretation id="{01FD3459-5F7B-44AF-9522-5AAD155D44DB}" emma:medium="tactile" emma:mode="ink">
                <msink:context xmlns:msink="http://schemas.microsoft.com/ink/2010/main" type="inkWord" rotatedBoundingBox="20380,7087 23951,7260 23890,8498 20320,8324">
                  <msink:destinationLink direction="to" ref="{DB8AB19E-E3B9-4A07-A639-F3683FA2158F}"/>
                  <msink:destinationLink direction="from" ref="{DB8AB19E-E3B9-4A07-A639-F3683FA2158F}"/>
                  <msink:destinationLink direction="with" ref="{AFEC3A55-1B17-4DB5-ADAB-CFFA7680D315}"/>
                  <msink:destinationLink direction="with" ref="{139053F9-DA69-425E-8BD0-7C388724EECD}"/>
                  <msink:destinationLink direction="to" ref="{A3C6F787-66B2-4FDB-860D-B1EBE39EACE2}"/>
                  <msink:destinationLink direction="to" ref="{66276D28-FE33-4D2A-B23A-D3D9C7A92CEE}"/>
                  <msink:destinationLink direction="from" ref="{66276D28-FE33-4D2A-B23A-D3D9C7A92CEE}"/>
                  <msink:destinationLink direction="from" ref="{A3C6F787-66B2-4FDB-860D-B1EBE39EACE2}"/>
                </msink:context>
              </emma:interpretation>
              <emma:one-of disjunction-type="recognition" id="oneOf1">
                <emma:interpretation id="interp5" emma:lang="en-US" emma:confidence="0">
                  <emma:literal>sisals</emma:literal>
                </emma:interpretation>
                <emma:interpretation id="interp6" emma:lang="en-US" emma:confidence="0">
                  <emma:literal>sisal,</emma:literal>
                </emma:interpretation>
                <emma:interpretation id="interp7" emma:lang="en-US" emma:confidence="0">
                  <emma:literal>Sisal,</emma:literal>
                </emma:interpretation>
                <emma:interpretation id="interp8" emma:lang="en-US" emma:confidence="0">
                  <emma:literal>'scat</emma:literal>
                </emma:interpretation>
                <emma:interpretation id="interp9" emma:lang="en-US" emma:confidence="0">
                  <emma:literal>59Cat</emma:literal>
                </emma:interpretation>
              </emma:one-of>
            </emma:emma>
          </inkml:annotationXML>
          <inkml:trace contextRef="#ctx0" brushRef="#br0" timeOffset="1.08373E6">20777 11020 9728,'56'18'4864,"131"-55"-7680,-112 18 10623,37 1-8575,18-38 128,38 18-1535,0-17 127,0-1 1664,0 0 0,1 18-2048,-39 1 128</inkml:trace>
          <inkml:trace contextRef="#ctx0" brushRef="#br0" timeOffset="1.08333E6">21766 9975 8320,'-18'75'4096,"18"55"-6272,-19-92 8575,19 37-6527,-19-19 1,-18 19-129,18 18 128,19 0 0,-18-18 0,-1-1-512,19 1 128,0-19-640,0-19 128,0 1-768,0-20 0,0-18 0,0-37 0</inkml:trace>
          <inkml:trace contextRef="#ctx0" brushRef="#br0" timeOffset="1.08358E6">21094 9863 8704,'19'-19'4352,"93"-18"-5760,-56 37 9855,37-19-8575,0 19 128,19 0-128,0 0 0,19 0-256,0 0 0,-38 0-896,1 0 128,-19 19-895,-19-1-1,-19 20-384,-37-1 0</inkml:trace>
          <inkml:trace contextRef="#ctx0" brushRef="#br0" timeOffset="1.08426E6">23130 10049 5376,'-56'-18'2688,"-19"-1"-2816,38 19 4608,0 0-4096,-38 19 128,-18 18 0,-1 0 0,1 19-640,-19 0 0,18 20 384,1-2 128,0 1-128,17 18 0,20-18 0,38 18 128,-1-18 128,38-1-1,18-18-127,19-18 128,19-1-128,19-18 0,-1-19-512,19-19 0,0 19-512,-18-37 128,-1-1-128,0-18 129,-18 19-129,-19-19 128,0 19 256,-19 0 0,1-1 256,-20 20 0,1-1 0,-19 19 128,19 19-128,-19-19 128,0 37 0,0-18 0,0 18 0,18 0 0,1 19 0,-19-19 128,19 1-128,-1 18 128,-18-19-128,-18 19 128,-1-19-128,0 19-1,-18 0-382,18 0-1,-18 0-512,0 0 128,18 0-768,0-18 0,19-20-512,0-18 128,19 0 0,18-37 0</inkml:trace>
          <inkml:trace contextRef="#ctx0" brushRef="#br0" timeOffset="1.08487E6">23933 10292 6784,'-37'38'3328,"-38"74"-5120,56-75 7680,1 19-6016,-1 37 128,-18 1 0,-19-1 0,18 0 0,-18 19 0,19-37 128,0 18 0,-1-18 128,20-19 128,-20-19 0,38-18 128,-19-19 0,38-19-1,-19-18-255,19 0 128,18-38-256,1-37 0,18 0-128,0-19 0,18 1-256,-18-1 128,19 19 0,-19 19 128,0 37-256,-19 18 128,1 20 0,-20 36 0,1 1 0,-19 37 1,0 37-1,-19 19 128,19 19 0,-18-19 0,-1 19 255,19-19 129,0 0 0,0 0 128,19-38 0,18-18 128,19-18 0,0-20 0,0-36-256,37-38 0,20-19-128,-1-18 128,0-38-256,19 0 128,0-18-256,-1 18 128,-36 1-128,-20 18 0,1 0-128,-19 18 0,-19 19-896,1 38 0,-20-19-1024,-18 37 129,-18 38-513,-20-1 0,1 20-128,-56-1 0</inkml:trace>
          <inkml:trace contextRef="#ctx0" brushRef="#br0" timeOffset="291227">22233 7136 5632,'-56'-37'2816,"19"18"-4096,37 19 5888,-19 0-4736,-18 0 128,-1 19-128,1-19 128,0 37 0,-1-37 128,-18 19-128,38-1 0,-1 20-128,1-20 128,-1 1 0,19 18 0,-19-18 0,38 0 0,-19 18 128,19 0 0,-1 1 128,1-1 0,-1-18 0,1 18 0,0-18-128,-19 18 128,-19-18-128,0 0 128,1-1-768,-1 20 0,1-38-1024,-1 19 0,-18 0-256,18-1 128</inkml:trace>
          <inkml:trace contextRef="#ctx0" brushRef="#br0" timeOffset="291455">22196 7453 4992,'56'19'2432,"37"-1"-3200,-74-18 4992,0 19-4224,-1-1 0,20 1 128,-1 0 0,-18-1-128,18 1 0,-18-1-128,-1 1 128,1-1-640,0 1 128,-19-19-896,18 19 128</inkml:trace>
          <inkml:trace contextRef="#ctx0" brushRef="#br0" timeOffset="292134">23203 7211 4608,'-56'0'2304,"0"37"-2048,38-18 3584,-20 0-3712,1-1 128,0 1 128,0 18 128,-1-18-640,1 0 0,0 18 256,18-18 128,0-1-128,1 1 128,18 0-128,18-1 0,20-18-128,-1 0 128,19 0 0,0-18 0,0 18-128,0 0 128,18-19 0,-36 19 128,-1 0 0,0 19 0,-37-1 0,0 1 128,-18 18-128,-20 1 128,1-1-256,-19 1 0,0 18-256,-19-18 0,20 18-768,-20-19 0,19 0-896,19 1 0,-1-20-256,1-18 128</inkml:trace>
        </inkml:traceGroup>
      </inkml:traceGroup>
    </inkml:traceGroup>
    <inkml:traceGroup>
      <inkml:annotationXML>
        <emma:emma xmlns:emma="http://www.w3.org/2003/04/emma" version="1.0">
          <emma:interpretation id="{6BC672BC-6527-40A6-BE80-DBFABC999B7D}" emma:medium="tactile" emma:mode="ink">
            <msink:context xmlns:msink="http://schemas.microsoft.com/ink/2010/main" type="paragraph" rotatedBoundingBox="7938,7199 13353,8317 12952,10258 7537,9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E00C8B-4C71-460A-982B-15C16CB9B394}" emma:medium="tactile" emma:mode="ink">
              <msink:context xmlns:msink="http://schemas.microsoft.com/ink/2010/main" type="line" rotatedBoundingBox="7938,7199 13353,8317 12952,10258 7537,9140">
                <msink:destinationLink direction="with" ref="{5F3FE886-917E-454B-ACAC-71F062F02896}"/>
                <msink:destinationLink direction="with" ref="{A7E00A3F-BCC5-423B-A557-78249823C1C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89F30CF-C7DF-45DF-A3B2-A1A2E5D95ADF}" emma:medium="tactile" emma:mode="ink">
                <msink:context xmlns:msink="http://schemas.microsoft.com/ink/2010/main" type="inkWord" rotatedBoundingBox="7938,7199 13353,8317 12952,10258 7537,9140"/>
              </emma:interpretation>
              <emma:one-of disjunction-type="recognition" id="oneOf2">
                <emma:interpretation id="interp10" emma:lang="en-US" emma:confidence="0">
                  <emma:literal>Em)</emma:literal>
                </emma:interpretation>
                <emma:interpretation id="interp11" emma:lang="en-US" emma:confidence="0">
                  <emma:literal>Esme)</emma:literal>
                </emma:interpretation>
                <emma:interpretation id="interp12" emma:lang="en-US" emma:confidence="0">
                  <emma:literal>Emmy</emma:literal>
                </emma:interpretation>
                <emma:interpretation id="interp13" emma:lang="en-US" emma:confidence="0">
                  <emma:literal>Emmy)</emma:literal>
                </emma:interpretation>
                <emma:interpretation id="interp14" emma:lang="en-US" emma:confidence="0">
                  <emma:literal>Emil)</emma:literal>
                </emma:interpretation>
              </emma:one-of>
            </emma:emma>
          </inkml:annotationXML>
          <inkml:trace contextRef="#ctx0" brushRef="#br0" timeOffset="359188">9105 8853 5760,'37'-18'2816,"75"-38"-3840,-56 37 4992,0 0-4096,19 1 0,19-1-128,-1 1 128,1-1 128,-1 0 0,0 1-896,1-1 128,-20 19-640,-18 19 128</inkml:trace>
          <inkml:trace contextRef="#ctx0" brushRef="#br0" timeOffset="360937">10393 8704 6784,'56'-18'3328,"131"-38"-5504,-112 37 6528,0 0-5248,37 0 128,0 1-768,18-1 0,-18 0 1280,0 1 128,-18-1-1408,-20 38 0</inkml:trace>
          <inkml:trace contextRef="#ctx0" brushRef="#br0" timeOffset="358680">9142 7994 5376,'0'-18'2688,"93"-1"-4352,-74 0 5120,18 1-3968,38 18 128,0-19-128,0 19 0,37-18 640,-19 18 128,19-19-1152,19 19 128,-38 0-256,19 19 128</inkml:trace>
          <inkml:trace contextRef="#ctx0" brushRef="#br0" timeOffset="79626">7779 8555 6784,'-19'0'3328,"112"-18"-5248,-55 18 7040,18-19-5760,18 0 128,1-18-256,38 18 0,-20-18 1024,19 18 0,19 0-768,-19 1 0,19-1-256,-19 19 128,-19 0-640,0 0 0</inkml:trace>
          <inkml:trace contextRef="#ctx0" brushRef="#br0" timeOffset="360731">10318 8069 6144,'19'0'3072,"93"0"-4736,-56-18 6656,18-1-5376,20 0 128,37 1-640,-19-20 0,18 19 640,1 1 128,-19-1-1408,-19 19 0</inkml:trace>
          <inkml:trace contextRef="#ctx0" brushRef="#br0" timeOffset="526378">14969 8368 5120,'-56'-18'2560,"-18"18"-2432,55-19 2560,-18 19-2688,-19-19 0,18 19-128,-36-18 128,18-1 0,-20 0 0,2 1-128,-20-1 128,1 0 0,0 1 0,-19-1 0,-19 0 0,0 19 128,-18-18 0,-19-1-128,0 19 0,-1-19 0,1 1 128,0 18-128,-18-19 128,36 19-128,-18-19 0,19 1 0,-1-20 128,19 20-128,19-20 0,19 20 0,18-20 128,19 1-128,19-19 128,37 0-128,19-19 128,18 37-128,38-36 128,-1 18-128,57 18 0,18-18 0,20 19 128,36 0-128,19 18 128,38 0-128,18 1 0,0-1 0,19 19 0,18 0 0,-18 19 0,-37 18 0,18-18 0,-19 37 0,-18-19 0,-19 19 0,-19 19 0,-17-19 0,-39 18 0,-18-17 0,-38-1 0,0 0 128,-55-19 0,-20 19 128,-36-18 0,-38-1 0,-56 0 128,-38-18 0,-55 0 0,-38-1-128,-37-18 0,-38 19-128,-36-19 0,17 0-128,-18 0 128,38 0-512,18 0 128,37 0-896,20 0 128,36 19-768,20-38 0</inkml:trace>
          <inkml:trace contextRef="#ctx0" brushRef="#br0" timeOffset="372048">12130 8125 6272,'-37'19'3072,"37"37"-3968,19-56 4992,-1 18-4096,1 1 0,18-19 0,19 19 0,19 0-128,0-19 128,-1 18 0,1 1 0,-19-19 128,0 37 0,0-18 0,-37 0 128,-1 18 0,-18-18 0,-18-1 0,-20 20 128,-18-1-256,0 1 128,-18-1-128,-20-18 0,1 37-256,0-38 0,18 39-896,-18-39 128,37 20-1024,-1-20 128</inkml:trace>
          <inkml:trace contextRef="#ctx0" brushRef="#br0" timeOffset="131693">8534 7798 3456,'-28'-28'1664,"56"28"-2432,0 28 3456,-28-56-2816,28 56 128,0-28-640,0-28 0,0 28 128,-28 0 0</inkml:trace>
          <inkml:trace contextRef="#ctx0" brushRef="#br0" timeOffset="358418">8974 7509 6144,'0'-18'3072,"75"18"-5248,-38-19 7040,19 19-5120,19-19 0,18 19-384,19-19 128,1 1 384,-2-1 128,1 19-768,0 0 128,19 0-768,-38 0 128</inkml:trace>
          <inkml:trace contextRef="#ctx0" brushRef="#br0" timeOffset="130467">8338 6015 1280,'0'0'640,"28"0"-640,0 0 768,-28 0-1024,28 0 0,-28 0-384,28 0 128</inkml:trace>
        </inkml:traceGroup>
      </inkml:traceGroup>
    </inkml:traceGroup>
    <inkml:traceGroup>
      <inkml:annotationXML>
        <emma:emma xmlns:emma="http://www.w3.org/2003/04/emma" version="1.0">
          <emma:interpretation id="{08D23454-3F7A-4CD9-A06B-8A3BB680D2A2}" emma:medium="tactile" emma:mode="ink">
            <msink:context xmlns:msink="http://schemas.microsoft.com/ink/2010/main" type="paragraph" rotatedBoundingBox="7445,5975 24289,8372 23637,12953 6793,10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1ED707-594E-441A-B3BF-828E9B709783}" emma:medium="tactile" emma:mode="ink">
              <msink:context xmlns:msink="http://schemas.microsoft.com/ink/2010/main" type="line" rotatedBoundingBox="7445,5975 24289,8372 23637,12953 6793,10557"/>
            </emma:interpretation>
          </emma:emma>
        </inkml:annotationXML>
        <inkml:traceGroup>
          <inkml:annotationXML>
            <emma:emma xmlns:emma="http://www.w3.org/2003/04/emma" version="1.0">
              <emma:interpretation id="{7ADB08D0-D1D0-4887-96D3-F7A64A98ED35}" emma:medium="tactile" emma:mode="ink">
                <msink:context xmlns:msink="http://schemas.microsoft.com/ink/2010/main" type="inkWord" rotatedBoundingBox="7872,5685 14138,9698 11860,13256 5594,9243">
                  <msink:destinationLink direction="with" ref="{A7E00A3F-BCC5-423B-A557-78249823C1CE}"/>
                  <msink:destinationLink direction="with" ref="{CFDBF264-76B5-4126-975A-7D4653C0ABC6}"/>
                  <msink:destinationLink direction="with" ref="{2BCE4901-ADB1-4478-9349-CF35C8327828}"/>
                  <msink:destinationLink direction="with" ref="{5F3FE886-917E-454B-ACAC-71F062F02896}"/>
                </msink:context>
              </emma:interpretation>
              <emma:one-of disjunction-type="recognition" id="oneOf3">
                <emma:interpretation id="interp15" emma:lang="en-US" emma:confidence="0">
                  <emma:literal>fear,</emma:literal>
                </emma:interpretation>
                <emma:interpretation id="interp16" emma:lang="en-US" emma:confidence="0">
                  <emma:literal>fears,</emma:literal>
                </emma:interpretation>
                <emma:interpretation id="interp17" emma:lang="en-US" emma:confidence="0">
                  <emma:literal>fern</emma:literal>
                </emma:interpretation>
                <emma:interpretation id="interp18" emma:lang="en-US" emma:confidence="0">
                  <emma:literal>fern,</emma:literal>
                </emma:interpretation>
                <emma:interpretation id="interp19" emma:lang="en-US" emma:confidence="0">
                  <emma:literal>fen,</emma:literal>
                </emma:interpretation>
              </emma:one-of>
            </emma:emma>
          </inkml:annotationXML>
          <inkml:trace contextRef="#ctx0" brushRef="#br0" timeOffset="292436">23914 7211 5504,'0'0'2688,"-56"0"-3968,19 19 5376,18 18-4096,-37 0 128,-18 1 128,-1 18 128,1 0-256,-1-19 0,0 19 256,19 19 0,0-38 0,18 20 0,20-20-256,-1 0 128,19 1-384,37-20 128,1-18-640,-1 0 128,19 0-1024,19 0 128,0-37-384,-1 18 128</inkml:trace>
          <inkml:trace contextRef="#ctx0" brushRef="#br0" timeOffset="292869">24101 7640 5760,'-18'0'2816,"-20"0"-3328,20 0 5632,-1 0-5376,-18 19 128,-1-19-128,1 18 128,-1 2 128,1-2 128,0 19-256,-1-18 0,20 0 128,18 18 0,-19-19 0,19 1 128,19 18-128,-1-37 128,38 0-128,19-18 0,-19-1-128,19-18 128,-19 0-128,0 18 0,-19-18 128,20 0 0,-20-20 0,-18 38 0,-1-18 0,1 19 128,0-1-128,-19 19 0,18 19 0,-36-1 0,18 19 0,0-18 0,-19 38 0,0-20 0,19-19-384,-18 20 0,18-20-896,18 1 0,1-1-256,-19-18 128</inkml:trace>
          <inkml:trace contextRef="#ctx0" brushRef="#br0" timeOffset="357886">9086 6743 5760,'19'0'2816,"74"0"-4096,-74 0 5504,18 0-4480,19-18 128,19 18-128,-19 0 0,38 0 256,-1-19 128,19 19-384,19 0 0,0 0-512,-1-19 128,-18 19-640,0 19 0</inkml:trace>
          <inkml:trace contextRef="#ctx0" brushRef="#br0" timeOffset="130877">8637 6472 2560,'28'-28'1280,"-28"28"-2048,0 0 2816,0 0-2176,0 28 0,28-28-1152,-28 0 128</inkml:trace>
          <inkml:trace contextRef="#ctx0" brushRef="#br0" timeOffset="131280">8488 7117 2048,'28'0'1024,"0"56"-1280,0-56 1536,-28 0-2304,28 28 128</inkml:trace>
          <inkml:trace contextRef="#ctx0" brushRef="#br0" timeOffset="369841">11775 7060 6144,'19'0'3072,"74"-19"-3200,-74 19 4736,37 0-4608,0 0 0,0 19 128,19-19 0,0 18-256,-19 1 128,0 0 0,-19-1 128,0 20 0,-37-1 0,0 0-128,-18 19 128,-20 0 0,-18 1 128,0 17-384,-18-18 128,18 19-1152,18-19 0,1-18-640,0-1 0</inkml:trace>
          <inkml:trace contextRef="#ctx0" brushRef="#br0" timeOffset="370208">13419 7228 7168,'18'0'3584,"-18"-18"-4992,-18 18 6528,18-19-5760,-19-18 128,-18-1-128,-1 1 0,1 0 896,0 18 128,-20 19-640,1 19 0,-19 18 256,1 0 0,-20 19 256,20 38 0,-1-1-128,19 0 128,0 1 0,19-19 0,18 0-128,-18 0 0,37-19-640,-19 0 128,19-19-1024,0 0 0,0 1-384,0-20 128</inkml:trace>
          <inkml:trace contextRef="#ctx0" brushRef="#br0" timeOffset="359428">9030 9208 5376,'19'-18'2688,"130"-20"-3840,-112 20 4992,19-1-4096,19 1 0,0-20-128,19 38 128,-20-18 256,20-1 0,-20 19-768,1 0 128,-19 0-640,-19 37 128</inkml:trace>
          <inkml:trace contextRef="#ctx0" brushRef="#br0" timeOffset="359775">9469 10086 4096,'-28'28'2048,"196"-56"-6528,-112 28 3200</inkml:trace>
          <inkml:trace contextRef="#ctx0" brushRef="#br0" timeOffset="361503">10486 9862 8192,'19'-18'4096,"111"-1"-6400,-92 19 8192,37-37-6656,18 18 0,-18 1-896,18-20 128,0 20 1408,-18 18 0,-19-19-1792,-19 38 0</inkml:trace>
          <inkml:trace contextRef="#ctx0" brushRef="#br0" timeOffset="361299">10710 9227 7680,'19'-18'3840,"93"18"-6400,-75 0 8704,38 0-7040,-1-19 0,1 0-1408,-1 0 128,20 1 1792,-20-1 128</inkml:trace>
        </inkml:traceGroup>
        <inkml:traceGroup>
          <inkml:annotationXML>
            <emma:emma xmlns:emma="http://www.w3.org/2003/04/emma" version="1.0">
              <emma:interpretation id="{CA16E9E6-5702-44ED-BAD6-9AE531009C8C}" emma:medium="tactile" emma:mode="ink">
                <msink:context xmlns:msink="http://schemas.microsoft.com/ink/2010/main" type="inkWord" rotatedBoundingBox="17149,9293 24019,10271 23769,12031 16899,11053">
                  <msink:destinationLink direction="with" ref="{A8697D95-6D38-4D6B-8764-C2C1E846C27F}"/>
                </msink:context>
              </emma:interpretation>
              <emma:one-of disjunction-type="recognition" id="oneOf4">
                <emma:interpretation id="interp20" emma:lang="en-US" emma:confidence="0">
                  <emma:literal>$IGeI.an</emma:literal>
                </emma:interpretation>
                <emma:interpretation id="interp21" emma:lang="en-US" emma:confidence="0">
                  <emma:literal>$IGtI.an</emma:literal>
                </emma:interpretation>
                <emma:interpretation id="interp22" emma:lang="en-US" emma:confidence="0">
                  <emma:literal>$IGeI:an</emma:literal>
                </emma:interpretation>
                <emma:interpretation id="interp23" emma:lang="en-US" emma:confidence="0">
                  <emma:literal>$IGtI:an</emma:literal>
                </emma:interpretation>
                <emma:interpretation id="interp24" emma:lang="en-US" emma:confidence="0">
                  <emma:literal>$EGeI:an</emma:literal>
                </emma:interpretation>
              </emma:one-of>
            </emma:emma>
          </inkml:annotationXML>
          <inkml:trace contextRef="#ctx0" brushRef="#br0" timeOffset="370633">12447 7602 6400,'56'0'3200,"0"0"-4992,-19 19 6528,1-19-4736,-1 0 0,19 0 0,0 18 128,0 1-128,-19 19 128,-18-1 128,0 0 128,-1 19 0,-18-18 0,0 17 0,0 20 128,-18-19-256,-1-19 128,0 0-256,1 1 0,-1-20 0,0-18 0,19-18-128,0-1 128,0 0-128,19-36 127,18-1-127,1 0 0,17 0-127,1 0-1,38 0 0,-38 37 0,0 19 0,-18 0 0,-1 19 0,-18 0 128,-1 18-512,1 0 128,-19 0-1152,19 19 0,-1-18-384,-18 18 0</inkml:trace>
          <inkml:trace contextRef="#ctx0" brushRef="#br0" timeOffset="371041">14352 6986 6016,'-93'75'2944,"-38"55"-3200,75-92 5504,19 36-5248,-1 20 128,-36-1-128,17 0 128,20 20-128,-19-20 128,19 1 0,18-1 0,19-18-128,19-38 128,18 0-1152,0-37 128,19 0-1024,1-37 128</inkml:trace>
          <inkml:trace contextRef="#ctx0" brushRef="#br0" timeOffset="371122">14632 7061 7424,'19'37'3712,"37"38"-4992,-38-38 6656,1 1-5376,0 18 128,-1 18-256,-18 20 128,0-20-256,-37 19 0,0 1-256,-19 0 0,-19-1-512,0-18 0,-18-1-896,0-18 128</inkml:trace>
          <inkml:trace contextRef="#ctx0" brushRef="#br0" timeOffset="220489">8246 5622 2432,'-19'-19'1152,"19"1"-256,0-1 1152,19 19-1920,-19-19 0,18 1 128,20-1 0,-20 0-384,19 1 128,-18-1 0,18 19 128,-37 0 0,19 19 0,-1-19-128,-18 18 128,-18 20 128,18-20 0,-19 1 128,-18 18 0,18 1 0,-18-1 128,0 0-128,18 1 128,-18-1-384,18 19 128,1-19-128,-20 1 0,38-1-128,0 1 0,0-1 0,19 0 0,0-18 128,-1 18 0,1 1-128,0-20 0,-1 1 0,1 18 128,-19-18-128,19 0 128,-1-1-512,-18 1 0,19-19-896,-19 19 0,37-1-128,-18-18 0</inkml:trace>
          <inkml:trace contextRef="#ctx0" brushRef="#br0" timeOffset="357603">9142 6518 3072,'-19'-18'1536,"56"-1"-1152,-37 19 1536,19 0-1792,18 0 0,-18 0 0,18-18 128,19 18-128,19 0 0,0-19 256,37 19 0,0 0-128,0 19 0,19-19-128,-1 0 0,-18 18-768,0-18 0,-18 0-512,-20 19 0</inkml:trace>
          <inkml:trace contextRef="#ctx0" brushRef="#br0" timeOffset="-3142">2530 5921 7424,'-37'0'3712,"18"94"-5632,1-38 7424,18 0-5504,-19 18 0,19 20 0,-19-1 128,19 38-256,-18 19 128,-1 18 128,-18 0 0,-1 37 128,1 19 0,-19 19 128,0 19 0,0-1-1,-19 0 129,19 38-128,0-37 0,0 18-256,0 0 128,18-37-256,1-1 128,0-17-256,18-1 128,19-56-256,0 0 0,19-19 0,-1-18 128,1-19-128,0-19 128,18 1 0,-18-19 0,0 0 0,18-1 128,1-18-128,18 0 128,-19-18-127,0-1-1,19 0 0,19-18 0,0 18 128,18-18 0,0 18 0,19-18 0,0 18 128,37 1 0,1-20 0,18 1-1,19 0-127,0-1 128,-19 1-128,0 0 128,-19-19-128,-18 18 128,-1 1-128,-18-19 0,-18 19 0,-19-1 128,0-18-128,-1 0 128,1 0-128,0 0 128,-20-18-128,1-20 0,-18 20 0,-1-20 0,-18 20 0,18-20 128,-18 1-128,-19 0 0,18-1 0,-18 1 128,0-19 0,19-19 0,-19 1 0,19-20 0,-1-18 0,1-19 128,0-37-128,18-19 0,0-18 0,1-19 0,-20 0-128,20-19 0,-1 0 0,0 0 0,1-37 0,-1 19 0,19 18 0,-37-19 0,18 20-128,-18 18 128,0-19 0,0 19 128,-1 18-128,20 1 0,-20-1-128,20 38 128,-1 19 0,-18 0 128,-1 18-128,-18 18 128,0 39 0,0-1 0,-18 19 0,18 0 0,-19 19-128,19-1 128,-19 20-128,19-1 0,0 0 0,0 1 0,-18 18-128,18-19 128,0 19 0,-19 0 128,19 0-128,0-19 128,-19 19-128,1 0 128,-20 0 0,1-18 0,-1 18-128,-18 0 128,-37 0-128,18-19 128,-37 19-128,-19 0 0,-111 19 0,-19-19 0,18 0 0,0 18 128,0 1-128,19 0 0,0-1 0,0-18 128,-1 19-128,20 0 128,19-1-256,18 1 128,18 18-128,1-18 128,37 18-512,37-18 0,19 0-1280,19-1 1,37-18-641,19-18 128</inkml:trace>
          <inkml:trace contextRef="#ctx0" brushRef="#br0" timeOffset="365">2997 8425 3584,'0'19'1792,"75"-19"-1792,-19 18 3200,19-18-2816,56 0 0,55 19 256,38 0 0,19-19-896,37 18 128,38 1 640,18 18 0,0 0 0,-19-18 0,1 37 0,-19-19 128,-1 1 0,-36 18 0,-19-19-384,-56 0 128,-19 0-1792,-56 1 0,-19 0-512,-56-20 0</inkml:trace>
          <inkml:trace contextRef="#ctx0" brushRef="#br0" timeOffset="1.03035E6">7797 4652 3584,'-112'19'1792,"-19"37"-1024,94-38 1920,0 20-2688,-1-1 0,-18 19 128,-18 19 0,-1 18-256,0 20 128,1 36 0,-1 19 128,19 37-128,-19 19 0,37 19 0,1 56 0,18 19 0,1 55 128,-1 0-128,19 39 128,19-21-128,18 1 0,38-18-128,37 0 128,0-57 0,19 19 0,37-55 0,19-1 128,36-38 0,1-55 128,38-38 128,0-37 0,-1-56 0,38-56 0,-19-18 0,37-57 128,-18-37-128,0-75 0,-1-18-128,-17-38 0,-1-55 0,-37-2 0,-20-17-128,-36-19 0,-18 0 0,-20-1 0,-56-17-128,-18-1 128,-38 19-128,-55 0 0,-38 18-128,-38 20 128,-36-2-128,-76 39 0,-37 37 0,-37 19 128,-56 37-128,-19 0 128,-18 37-128,-38 18 128,38 20-256,-20 18 128,57 19-384,19 19 128,36 18-1024,20 38 128,56 18-384,18-18 0</inkml:trace>
          <inkml:trace contextRef="#ctx0" brushRef="#br0" timeOffset="3975">8489 5921 3456,'-37'-19'1664,"37"38"-1152,0-19 2560,-19 19-2944,19 18 0,0 0 0,0 19 128,0 0-256,-19 38 0,19-20 256,0 20 0,-18 37 0,18-19 0,-19 19 0,0 18 128,-18 0-128,18 1 128,0 18-256,-18 0 128,18 0-128,1 1 128,-1-1-256,-19-19 0,38 19 0,-19 0 128,1-19-128,-1 1 0,0 0-128,19 18 128,-18-19-128,-1 0 128,0-18 0,1-19 0,18 0 0,-19-19 0,19 1 128,0-20 0,0-18 128,0 0 128,0-18-128,19-19 128,-19 18 0,18-18 0,-18-19-256,19 19 0,-19-19-128,19 0 0,-1 18-128,1-18 0,0 0-128,-1 0 0,20 0 0,-19-18 128,18 18 0,-18 0 0,0-19 128,18 19 128,-18-19-128,18 19 128,1 0-128,-20-18 128,20 18-128,-20-19 128,20 19-128,-20-19 128,1 19-128,0 0 0,-1-19 0,-18 0 128,19 1-128,0-1 128,-19 0 0,18-18 0,-18 0-128,19-1 0,-19 1 128,19 0 0,-19-1-128,18 1 128,-18 0-128,19-19 0,-19 0 128,0 18 0,19-36-128,-19-1 128,18 0 0,-18 1 0,19-20 0,0 20 0,-19-38 0,0 18 0,18-18 0,-18 0 0,19 18-128,0-55 127,-19 18-127,18 1 0,-18-1 0,19-18 0,-19-1 0,19 1 0,-19-1 0,0 19 0,0-18 0,0-19 128,0 37-128,0-18 0,0-1 0,18 20 0,-18-20 0,19 19 0,-19 19 0,19-19 0,-19 38-128,0-19 128,0 19 0,18 18 0,-18 19-127,0 0-1,0 0 0,0 19 128,0-1-128,0 20 0,-18-1 0,-1 19 128,0 0-128,-18 0 128,18 19 0,-18-1 0,0 1-128,-19 0 128,18 18 0,-18 0 0,0 1 0,-18-1 0,-1 0 0,0-18 128,0 18-128,1 1 0,-2-1 0,2-18 128,18 18-128,-19-18 0,19 18-256,19-18 0,-1-1-896,1 1 128,18 0-896,1-19 128,-1 0-128,19 18 0</inkml:trace>
          <inkml:trace contextRef="#ctx0" brushRef="#br0" timeOffset="5252">9383 5940 3968,'-37'0'1920,"18"19"-2176,19-19 4096,0 19-3840,0-19 0,-18 18 128,18 20 0,0-1-128,0 19 128,0 19 0,-19-19 0,19 18 0,0 20 0,-19 18 0,1 19 128,-1 0-128,0-1 0,1 38 0,-1 0 128,-18 0 0,18 19 0,-18 19-128,-1-19 128,1-1-256,18 20 128,-18-19 0,0-1 128,18 2-384,0-20 128,19 0 0,0-19 0,0-18 0,19-1 128,-19-18-128,19 0 128,-1-37-128,1 0 128,-19-1 0,19-18 0,-1-18-128,1 0 128,-19-38-128,19 18 128,-1 1-128,1-19 0,0 19 0,-1-19 0,1 0 0,0 0 0,-1 0-128,20 0 128,-1 0-128,0 0 0,19 0 128,0 0 0,1 18-128,-1-18 128,0 19 0,18 0 128,-18 18-128,0-37 128,-18 19-128,18-1 128,-19 20-128,-18-20 0,18 1 0,-18-19 0,18 19 0,-18-1 0,-19-18 128,18 0 0,1 0 0,-19-37 0,19 18 0,-19 1 0,18-38 0,-18 0 0,0 0 0,0-19 128,19 0-128,-19-19 128,0-18-128,19 19 128,-19-38-128,0 1 0,18-20-128,-18 20 0,19-20 0,-19 1 0,19-20 0,-19 1 0,18 0 0,-18 0 128,19 0-128,-19 0 0,0 0 0,0 19 0,19-20-128,-19 1 128,18 19-128,-18-1 0,0 20-128,0-1 128,0 0-128,0 19 0,0 0-128,-18 18 128,-1 1-128,0 18 128,1 1-128,-1 18 128,-18 0 0,18 18 128,-18 1 128,-19 18 0,18 1 128,-18-1 0,-18 19 0,-1 0 128,0 0 0,1 0 0,-1 0-128,-18 19 0,-1-1-128,19 20 128,-18-1-128,18-18 0,-18 37-256,18-19 0,19 0-640,19 1 0,0-20-896,18 1 128,19-19-128,19 0 128</inkml:trace>
          <inkml:trace contextRef="#ctx0" brushRef="#br0" timeOffset="6564">10468 6539 3456,'0'-19'1664,"18"0"-1280,-18 19 3456,0 0-3840,19 0 0,-19 19 0,0-19 128,0 19-128,0-1 128,0 1 0,0 37 0,0 0 128,-19 19 128,1-1 0,18 20 128,-19-1-128,0 38 128,1-1-128,-1 1 128,19 18-256,-19 1 128,1 18-256,-1 0 128,19 0-128,0 0 0,0 19-128,0-19 0,19-19 0,-1 20 0,-18-20 0,19 19 0,-19-19 0,19-18 0,-19 18 0,0-18 128,0 0-128,0-1 0,-19-17 0,19 18 128,0-19-128,-19-19 128,19 0-128,-18-18 0,18 18 0,0-37 128,-19-18-128,19-1 0,19-18 0,-19-1 128,18-18-128,20-18 128,-1-1 0,0-18 0,-18-1-128,37 1 128,-19 0-128,1-19 0,18 0-128,0 0 128,0 0-128,-19 18 128,1 20-128,-1-20 128,-18 1 0,-1 18 0,1 1-128,0-1 128,-1 19 0,-18-19 0,0 19 0,0 0 0,0 0 0,0 0 0,0-18 0,0 18 128,0-19-128,-18 0 128,18 1-128,-19-1 128,19-18-128,0-1 0,0 1 0,0-1 128,19-18 0,-19-19 0,0 19-128,0-18 128,0-1-128,0-37 128,18 19-128,-18-19 0,19 0 0,-19-19 0,19 0 0,-19 1 0,18-2 0,1 2 0,0-1 0,-1-18 0,1 0 0,18-1 128,-18 1-256,0 0 128,-1-1 0,1 0 0,0 20 0,-19-1 128,0 0-128,18 1 0,-18 18 0,0 0 0,0 18-128,0 1 128,0 18 0,0-18 0,-18 18-128,18 19 128,-19-19-128,0 38 128,1-19-128,-1 18 128,0 20 0,-18-20 0,18 20 0,1-1 0,-20 19 0,1 0 128,0 19 0,-19-19 0,0 18 0,0 20 0,0-1-1,0-18 129,-1 18-384,1-18 128,0 18-1279,0-18-1,0 18-768,0-18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0:08.449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FA0529FA-CBAC-4387-B3E4-C74894717A54}" emma:medium="tactile" emma:mode="ink">
          <msink:context xmlns:msink="http://schemas.microsoft.com/ink/2010/main" type="writingRegion" rotatedBoundingBox="603,4554 7867,5649 7591,7483 326,6389"/>
        </emma:interpretation>
      </emma:emma>
    </inkml:annotationXML>
    <inkml:traceGroup>
      <inkml:annotationXML>
        <emma:emma xmlns:emma="http://www.w3.org/2003/04/emma" version="1.0">
          <emma:interpretation id="{4BB25891-9D83-4CE6-8A80-1E14DB1A5883}" emma:medium="tactile" emma:mode="ink">
            <msink:context xmlns:msink="http://schemas.microsoft.com/ink/2010/main" type="paragraph" rotatedBoundingBox="603,4554 7867,5649 7591,7483 326,6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BBC157-7738-4A70-884B-F012652DF807}" emma:medium="tactile" emma:mode="ink">
              <msink:context xmlns:msink="http://schemas.microsoft.com/ink/2010/main" type="line" rotatedBoundingBox="603,4554 7867,5649 7591,7483 326,6389">
                <msink:destinationLink direction="with" ref="{22350D5B-4A72-4CCB-B16D-15926E5F089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332A913-AA52-4499-B40F-39AD6F2437FC}" emma:medium="tactile" emma:mode="ink">
                <msink:context xmlns:msink="http://schemas.microsoft.com/ink/2010/main" type="inkWord" rotatedBoundingBox="603,4554 3052,4923 2802,6583 352,6214"/>
              </emma:interpretation>
              <emma:one-of disjunction-type="recognition" id="oneOf0">
                <emma:interpretation id="interp0" emma:lang="en-US" emma:confidence="0">
                  <emma:literal>Paso</emma:literal>
                </emma:interpretation>
                <emma:interpretation id="interp1" emma:lang="en-US" emma:confidence="0">
                  <emma:literal>peso</emma:literal>
                </emma:interpretation>
                <emma:interpretation id="interp2" emma:lang="en-US" emma:confidence="0">
                  <emma:literal>Peso</emma:literal>
                </emma:interpretation>
                <emma:interpretation id="interp3" emma:lang="en-US" emma:confidence="0">
                  <emma:literal>pita</emma:literal>
                </emma:interpretation>
                <emma:interpretation id="interp4" emma:lang="en-US" emma:confidence="0">
                  <emma:literal>pta</emma:literal>
                </emma:interpretation>
              </emma:one-of>
            </emma:emma>
          </inkml:annotationXML>
          <inkml:trace contextRef="#ctx0" brushRef="#br0">2642 4615 768,'-74'-19'384,"18"0"896,37 19 512,0-18-1280,-18 18 0,0-19 1024,-19 19 128,18 0-1792,20 19 0,-20 18 1024,20 19 128,-20 37-128,1 1 0,0 18-512,-1 18 0,20 20-128,-38-19 128,18-19-128,20 18 128,-38-18-256,37-37 0,-18 18-128,18-37 0,-19-18-384,38-20 128,0-18-256,0-18 0,0-38-128,19 0 0,-19-38-128,19-36 128,0-1 256,-1-18 0,20 0 384,-20-1 0,1 38 384,18 18 0,-18 20 128,18 36 0,-18-18 0,18 38 0,1-1-256,-20 19 128,20 19-384,18-1 128,0 20-128,-19-1 0,0 0 0,1 1 128,-1-1 0,-18 0 0,-19 1 0,0-1 0,0 0 128,-19 1 0,0-20-128,-18 20 0,0-20-128,-19 2 128,18-2-256,-18-18 128,19 19-384,-19-19 128,19 0-640,18-19 0,0 19-896,1-18 128</inkml:trace>
          <inkml:trace contextRef="#ctx0" brushRef="#br0" timeOffset="1049">3763 4894 7936,'0'-37'3968,"18"93"-5632,-18-37 7935,0 18-6271,0 0 0,0 19-255,0 19-1,-18-18 0,18 18 128,-19-1-384,0 1 128,1-19-128,-20 0 0,20 0 0,-1-37 128,0-1-128,-18-18 128,18-18 0,1-20 128,-1-18-128,19 0 0,0-18 128,0-20 0,19-18 128,-1-1 128,20 20 128,-1 0 128,19 18 128,-19 19 128,19 0 0,0 37 0,0-18-128,-18 37 128,-1 0-256,1 0 128,-20 37-384,1-18 128,0 0-128,-19 37 128,-19-19-128,0 0 0,-18 1 128,18-1 0,1-18-128,-1-19 128,19 18-128,19-36 128,-1 18-128,20-19 128,-1 0-128,0 1 128,19 18 128,0 0 0,-18 18 128,-1 1 0,-18 18 0,-1 19-1,-36-18-127,-1 18 0,-37 19-256,0-19 0,-19 19-512,1 0 1,-20 18-1409,1-18 128,-1-1-384,-18-18 0</inkml:trace>
          <inkml:trace contextRef="#ctx0" brushRef="#br0" timeOffset="133153">2716 5939 3200,'-37'-18'1536,"18"18"-1152,1-19 1664,18 19-2048,-19 0 128,0 0-128,1 0 128,-1-19-128,19 19 0,0 0 0,0 0 0,0-18 0,19 18 0,-1 0 0,20-19 0,-20 19 128,38-19 0,19 1 128,0-1 0,18 19 0,19 0 128,20 0 0,-2-18 0,20 18-256,-20 0 128,20-19-128,-38 19 128,19 0-256,-38 0 128,-18 0-128,-1 0 128,-36 0 0,-20 0 0,-36 19-128,-20-19 0,-148 18 128,-20 1 0,1-1 0,-1 1 0,20-19 0,-2 0 0,2 19-128,17-19 128,39 0-128,18 18 128,18 1-128,20-19 0,18 19-128,37-19 128,19 0 0,19 0 0,37-19 0,56 19 0,0-19 0,18 1 128,39-1-128,-1 0 128,0 1 128,0-1 0,-18 1-128,-20-1 128,1 0-128,-19 1 128,-18 18-128,-20 0 128,-18 0-256,0 0 128,-37 0-128,0-19 128,-38 38-128,0-19 128,-18 0-128,-19 0 128,0 0-128,0 18 0,-19-18 0,19 19 0,0-19 0,0 0 0,19 19 0,18-19 0,0 0 0,1 0 0,-1 0-128,19 0 128,0-19 0,19 19 0,-1-19 0,1 1 0,-19 18 0,19 0 128,-1-19-128,1 19 0,0 0 0,-19-19 128,18 19-256,1 0 128,-19 0-128,0 0 128,0 0-256,0 0 0,0 0-128,0 0 128,0 0-384,0 0 128,0-18-384,19 18 0,-19-19-640,37 19 0</inkml:trace>
          <inkml:trace contextRef="#ctx0" brushRef="#br0" timeOffset="413">3520 4614 3840,'-37'19'1920,"0"18"-1408,18-18 2560,0-19-2944,-37 18 0,0 20 256,0-1 0,-18 0-384,-2 19 0,2 19 384,-20-19 0,20 19 128,-1 0 0,19-1 0,0-18 128,19 19-128,18-19 0,19 0 0,0 0 0,56-37-256,-19-1 0,38-18-640,18-18 128,19-1-1152,-18-37 128,18 19-768,-18-1 0</inkml:trace>
        </inkml:traceGroup>
        <inkml:traceGroup>
          <inkml:annotationXML>
            <emma:emma xmlns:emma="http://www.w3.org/2003/04/emma" version="1.0">
              <emma:interpretation id="{4030D8C9-03DB-4C70-9697-3B093EED88FF}" emma:medium="tactile" emma:mode="ink">
                <msink:context xmlns:msink="http://schemas.microsoft.com/ink/2010/main" type="inkWord" rotatedBoundingBox="7454,5562 7850,7269 6841,7503 6445,5796">
                  <msink:destinationLink direction="with" ref="{5F3FE886-917E-454B-ACAC-71F062F02896}"/>
                </msink:context>
              </emma:interpretation>
              <emma:one-of disjunction-type="recognition" id="oneOf1">
                <emma:interpretation id="interp5" emma:lang="en-US" emma:confidence="0">
                  <emma:literal>E:</emma:literal>
                </emma:interpretation>
                <emma:interpretation id="interp6" emma:lang="en-US" emma:confidence="0">
                  <emma:literal>Z:</emma:literal>
                </emma:interpretation>
                <emma:interpretation id="interp7" emma:lang="en-US" emma:confidence="0">
                  <emma:literal>II.</emma:literal>
                </emma:interpretation>
                <emma:interpretation id="interp8" emma:lang="en-US" emma:confidence="0">
                  <emma:literal>EC:</emma:literal>
                </emma:interpretation>
                <emma:interpretation id="interp9" emma:lang="en-US" emma:confidence="0">
                  <emma:literal>ED:</emma:literal>
                </emma:interpretation>
              </emma:one-of>
            </emma:emma>
          </inkml:annotationXML>
          <inkml:trace contextRef="#ctx0" brushRef="#br0" timeOffset="85442">7704 9097 7936,'-19'19'3968,"112"-1"-6016,-37-36 8320,38 18-6528,18-19 0,38 0-768,18 1 0,-1-1 640,1 0 0,0 1-1664,-37-1 128,-19 38 0,-19-19 128</inkml:trace>
          <inkml:trace contextRef="#ctx0" brushRef="#br0" timeOffset="378520">13175 8386 7168,'0'0'3584,"37"19"-4864,-37-19 6528,0 0-5376,0 0 0,-18 0 0,18 0 0,-19 18 128,0-18 128,1-18-128,-1 18 0,19 0 0,-19-19 128,19 0 0,-19-18 0,19 0-128,-18-19 128,18 18-128,0-18 0,0 19 0,0 0 0,-19 18-128,19 19 128,-19 0 0,-18 37 0,0 19 128,-1 19 128,-18-19-128,19 37 128,0 1 0,18-1 0,0 0 0,1 0-1,-1-18-255,0 18 128,19-36-511,0-1-1,-18-19-512,18 19 128,0-37-512,-19 0 0,19-19-384,0 0 0,0 0 256,0-38 0,-19 1 640,19 0 128,-18-19 384,18-20 0,-19 2 640,19 18 0,0 0 256,0 18 128,19 1 128,-1 19 0,1-1 0,18 0 0,1 19 0,18-18 128,-19 36-256,19 1 128,0 0-384,0 18 128,0 0-128,-19 19 128,1 0-384,-1 0 0,-18-19-128,0 20 128,-1-1-128,-18-19 0,0-18-128,0 0 127,0-1-127,0 1 0,0-19 0,-18-19 128,18 1-256,18-20 128,-18-18-255,19 0 127,0 0 0,0-19 0,18 19 0,-18 19 0,18-1 0,1 20 0,-20-1 0,1 38 128,0-1 0,-1 1 128,-18 18 0,19 1 0,-19 18-128,0 0 128,0 0-128,0 0 128,0 0-1024,0-18 0,19 18-1024,-1-19 128,1 0-256,18-37 128</inkml:trace>
          <inkml:trace contextRef="#ctx0" brushRef="#br0" timeOffset="415873">13118 9694 4608,'38'-75'2304,"18"-18"-3072,-56 74 3840,18-18-3584,-18 0 128,0-1-768,0-18 128,-18 38 1280,-1-20 0,-18 20-640,-19-1 0,0 19 384,0 37 0,-19 1 256,19 18 128,-18 18 0,18 20 0,-19-1-256,0 0 128,19 1-256,19-1 128,18 0-256,1-37 128,-1 19-1024,19-38 128</inkml:trace>
          <inkml:trace contextRef="#ctx0" brushRef="#br0" timeOffset="415977">14464 9544 5760,'-93'56'2816,"-38"75"-3840,94-94 5248,-19 19-4352,-1 19 128,-17-1-256,-1 19 128,19 19-512,0-18 0,37-19-768,19-38 0</inkml:trace>
          <inkml:trace contextRef="#ctx0" brushRef="#br0" timeOffset="416159">15062 9844 5760,'38'75'2816,"-20"74"-3456,-36-112 5120,-1 19-4352,0 20 128,-37-20-128,-18 18 128,-20 1-640,-18 0 0,-37-1-640,-1 20 128,-55-20-768,18-18 0</inkml:trace>
          <inkml:trace contextRef="#ctx0" brushRef="#br0" timeOffset="83969">8320 6258 3456,'-37'0'1664,"37"0"-768,0 0 1792,19 0-2688,-19 0 0,18 0 0,1 0 128,18 0-256,-18 0 128,37 0 0,-19-18 128,19 18-128,-19-19 128,19 0-128,0 0 0,0 1-1024,0-1 0</inkml:trace>
          <inkml:trace contextRef="#ctx0" brushRef="#br0" timeOffset="84896">8021 7827 5376,'-56'0'2688,"37"18"-4352,19-18 5248,0 0-3584,19-18 0,18 18 0,19 0 0,19-19-128,0 0 128,37 1 0,-19-1 0,0 19-256,19-18 128,-18-1-768,18 19 128,-19 19-512,0-1 128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6:14.470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5F3FE886-917E-454B-ACAC-71F062F02896}" emma:medium="tactile" emma:mode="ink">
          <msink:context xmlns:msink="http://schemas.microsoft.com/ink/2010/main" type="inkDrawing" rotatedBoundingBox="9542,3645 12017,10127 6545,12216 4070,5734" semanticType="enclosure" shapeName="Other">
            <msink:sourceLink direction="with" ref="{53D78C65-0438-47E5-94B7-FA6D879BBBE8}"/>
            <msink:sourceLink direction="with" ref="{7ADB08D0-D1D0-4887-96D3-F7A64A98ED35}"/>
            <msink:sourceLink direction="with" ref="{4030D8C9-03DB-4C70-9697-3B093EED88FF}"/>
            <msink:sourceLink direction="with" ref="{30E00C8B-4C71-460A-982B-15C16CB9B394}"/>
            <msink:sourceLink direction="with" ref="{FBB5A984-33C1-4D85-87EF-26174770AE12}"/>
            <msink:sourceLink direction="with" ref="{D6E4226C-1E25-43D4-AD6F-4CF904D7A75B}"/>
            <msink:sourceLink direction="with" ref="{A26BCDA2-EFC5-410C-AC1E-08E3584FEAC3}"/>
          </msink:context>
        </emma:interpretation>
      </emma:emma>
    </inkml:annotationXML>
    <inkml:trace contextRef="#ctx0" brushRef="#br0">10225 7546 7040,'0'0'3456,"112"-18"-4992,-37 18 6784,-1-19-5760,38 0 0,1 1-1152,17-1 0,-18-19 1152,19 20 0,-19-1-1280,-19 19 128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59:48.683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B4ED74BE-927B-4B45-AC69-069A3003BF9D}" emma:medium="tactile" emma:mode="ink">
          <msink:context xmlns:msink="http://schemas.microsoft.com/ink/2010/main" type="inkDrawing" rotatedBoundingBox="6522,12836 7274,3965 9648,4167 8896,13037" semanticType="verticalRange" shapeName="Other">
            <msink:sourceLink direction="with" ref="{85036E57-5E2B-47A1-85D9-81E3AA163FC1}"/>
            <msink:sourceLink direction="with" ref="{E3E079C3-8A14-4359-A552-62D950BD6E06}"/>
            <msink:destinationLink direction="with" ref="{D18B106B-1C57-40AA-BA49-DC48A90ED4FB}"/>
          </msink:context>
        </emma:interpretation>
      </emma:emma>
    </inkml:annotationXML>
    <inkml:trace contextRef="#ctx0" brushRef="#br0">7210 2802 3712,'-74'-37'1792,"18"18"-1024,37 0 1920,-18 19-2688,-1-18 0,1 18 0,-19 18 0,19-18 0,-19 19 0,0 0-128,-1 18 0,20 0 0,-19 1 0,18-1 0,1 38 0,-1-1 0,1 1 128,-19 18 128,19 19 0,-19 0 0,18 20 128,1 17 0,-19 19 0,0 0-128,0 19 128,19-1 0,-1 20 0,-18 0-128,19-1 128,18 38 0,-18-19 0,18 0-128,1 18 128,-1 2-128,19 17 0,-19-18 0,19-1 0,0 20-128,0-19 0,19 18 0,-19 19 128,0-18-128,19 18 128,-19 19 0,0-19 128,0-19 0,0 1 128,0-38 0,0 0 0,18-37 0,1-19 0,18-37-128,-18-19 0,37-19-128,19 19 0,-1-56-128,1 0 0,0-37 0,-1-1 128,20-36-128,-1-20 128,1-18-128,18-37 128,-18-19-128,-1-19 128,0-18-128,-18-19 128,18-19-128,-18 1 0,0-39 0,-1 1 128,1 0-128,-19-19 0,0-18 0,-19-20 0,19 1 0,-18 0 128,-1 0-128,-18-18 0,18 17 0,-18-18 0,-1 1 0,20 18 127,-38-1-127,19 1 0,-19 0 0,0 0 128,0 19 0,-19 17 0,1 2-128,-2-1 128,2 19 0,-20 19 0,1 17 0,-19 2 128,19 18-128,-19 18 128,0 1-128,-19 18 128,19 19-256,0 0 128,0 38-128,-19-1 0,1 19-128,-1 18 128,0 38-128,-18 0 0,0 19 0,18 19 0,-19 36-128,19 1 128,-37 37 0,19 0 0,-1 37 0,1 19 128,18 0-128,-18 19 128,37 19-128,-19 18 128,1 19 0,18-1 0,0 20 0,0-1 0,18 1 0,1 37 0,18-19 0,1 0 0,-1 0 0,19 0 128,0 0-256,19-18 128,-1 36 0,20-17 0,-1-1 0,0 0 0,1-19-128,-1 20 128,0-20 0,1 1 0,-20-38 0,20-19 0,-1 0 0,0-36 0,1-38 0,-1-1 128,19-74 128,0-18 0,19-38 0,-19-56 0,18-19 0,20-37 0,-1-19-128,1-37 128,18-38-384,0-18 128,0-18-256,0-1 128,0-37-128,0-1 128,-18 1-256,-1-18 128,-18 18 0,-1-20 128,1 2 0,-19-1 128,0 0 0,-19 19 0,20-19 0,-20-18 128,-18 55 0,18-18 0,-37 0-128,0 37 128,0-18-128,-37 37 128,0 18 0,18 0 128,-18 38-256,-20 0 128,1 19 0,-37 18 0,18 1-128,0 36 0,-18 20-128,18 36 0,-18 1 0,0 18 0,-19 38-128,18 0 0,-18 37 128,38 18 128,-20 1-128,0 37 0,19 19 0,-18-1 0,18 38 128,19 19 0,-18 19-127,-1 18 127,0 19 0,19 18 127,19 38-127,-19 0 128,19 18 0,-1 19 128,20 19 0,-1-18 0,19 17-128,0 1 128,19 0-128,-1 0 0,20-19 0,-1 19 0,0 0-896,1 0 0,-1-1-1151,-18-36-1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6:23.539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A26BCDA2-EFC5-410C-AC1E-08E3584FEAC3}" emma:medium="tactile" emma:mode="ink">
          <msink:context xmlns:msink="http://schemas.microsoft.com/ink/2010/main" type="writingRegion" rotatedBoundingBox="-1271,6961 7033,4074 9252,10459 947,13346">
            <msink:destinationLink direction="with" ref="{5F3FE886-917E-454B-ACAC-71F062F02896}"/>
            <msink:destinationLink direction="with" ref="{92E02ED9-67E5-4895-9A19-612A6981DF9D}"/>
          </msink:context>
        </emma:interpretation>
      </emma:emma>
    </inkml:annotationXML>
    <inkml:traceGroup>
      <inkml:annotationXML>
        <emma:emma xmlns:emma="http://www.w3.org/2003/04/emma" version="1.0">
          <emma:interpretation id="{7032FA93-68F2-4F86-850F-3BB117334BCF}" emma:medium="tactile" emma:mode="ink">
            <msink:context xmlns:msink="http://schemas.microsoft.com/ink/2010/main" type="paragraph" rotatedBoundingBox="-1271,6961 7033,4074 9252,10459 947,133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F0E38D-FE03-4FC5-99AB-8572E8E686AC}" emma:medium="tactile" emma:mode="ink">
              <msink:context xmlns:msink="http://schemas.microsoft.com/ink/2010/main" type="line" rotatedBoundingBox="-1271,6961 7033,4074 9252,10459 947,13346"/>
            </emma:interpretation>
          </emma:emma>
        </inkml:annotationXML>
        <inkml:traceGroup>
          <inkml:annotationXML>
            <emma:emma xmlns:emma="http://www.w3.org/2003/04/emma" version="1.0">
              <emma:interpretation id="{8E35E6C4-ABCD-42A1-AD09-D9B0930B4A04}" emma:medium="tactile" emma:mode="ink">
                <msink:context xmlns:msink="http://schemas.microsoft.com/ink/2010/main" type="inkWord" rotatedBoundingBox="-1271,6961 7033,4074 9252,10459 947,13346"/>
              </emma:interpretation>
              <emma:one-of disjunction-type="recognition" id="oneOf0">
                <emma:interpretation id="interp0" emma:lang="en-US" emma:confidence="0">
                  <emma:literal>Fat.</emma:literal>
                </emma:interpretation>
                <emma:interpretation id="interp1" emma:lang="en-US" emma:confidence="0">
                  <emma:literal>Oat.</emma:literal>
                </emma:interpretation>
                <emma:interpretation id="interp2" emma:lang="en-US" emma:confidence="0">
                  <emma:literal>Fat).</emma:literal>
                </emma:interpretation>
                <emma:interpretation id="interp3" emma:lang="en-US" emma:confidence="0">
                  <emma:literal>Oat).</emma:literal>
                </emma:interpretation>
                <emma:interpretation id="interp4" emma:lang="en-US" emma:confidence="0">
                  <emma:literal>off</emma:literal>
                </emma:interpretation>
              </emma:one-of>
            </emma:emma>
          </inkml:annotationXML>
          <inkml:trace contextRef="#ctx0" brushRef="#br0">10393 7247 4480,'56'0'2176,"56"-18"-2560,-75-1 4608,1 19-4096,56-19 128,-20 0 128,38 19 0,0-18-384,0 18 128,38 0 384,-1 0 0,-19-19-128,1 19 128,0 19-256,-19-19 128,-18 0-256,-1 18 0,-18-18-896,-19 0 128,0 19-1152,-38-19 0</inkml:trace>
          <inkml:trace contextRef="#ctx0" brushRef="#br0" timeOffset="-1439">10767 6649 4992,'-56'19'2432,"18"-19"-1920,20 0 2560,18 18-3072,-19-18 0,0-18 0,1 18 128,-1 0-256,19-19 128,19 19 0,-19-19 128,37 1-128,19-1 128,94 19 0,18-19 0,0 1 128,0 18 128,0-19-128,0 1 128,0-1-128,-18 0 128,-19 19-256,0-18 0,-19-1-512,0 19 0,-38 0-1280,1 0 128,-19 0-256,-19 0 128</inkml:trace>
          <inkml:trace contextRef="#ctx0" brushRef="#br0" timeOffset="-593">14371 5846 6784,'-37'-93'3328,"-38"93"-3840,57 19 6016,-57-1-5632,0 20 128,-18 36 0,-1 1 0,-18 18 0,19 19 0,-1-19-128,20 19 128,18-36-384,37-2 128,19 1-896,19-19 128,37 0-768,0-19 0</inkml:trace>
          <inkml:trace contextRef="#ctx0" brushRef="#br0" timeOffset="124649">8750 7173 2816,'0'0'1408,"-18"0"-1024,18 0 1408,0 0-1792,0-18 0,0 18-128,-19 0 128,19 0 0,0 0 0,0 18-128,0-18 128,0 0-128,0 19 128,0 0-128,0 18 128,0-18 0,0 18 0,19-18-128,-19-1 128,0 1 0,18-19 0,-18 19 0,19-19 128,0 18-128,-19-18 128,0 0 0,0 0 0,18 0-128,-18 0 128,19-18-128,-19-1 128,19-18-128,-1 18 0,-18-18 0,19-19 0,0 18 0,-19 1 0,18 18 128,-18 1 128,-18-1-128,18 19 0,-38 19 0,20-1 128,-1 1 0,-18 18 0,-1 1-256,20-1 0,-1 19 0,0 0 0,-18-19 0,18 19 0,1 1 0,-20-20 128,20 19 0,-20-19 0,20-18 0,-1 0 128,19 0 0,-19-19 0,19 0-128,0-19 0,19 0 0,-19-18 0,0-1-128,0 1 0,19 0 0,-19-20 0,0 20-128,0 0 128,0 18 0,0 0 0,-19 1 128,19 36 0,-19 1-128,0 0 128,1 18 0,-1 19 128,-18-18-128,18 18 0,-18 0-128,-1 0 128,1-18-128,0 18 0,-1-19 0,19 0 0,-18-18 0,37 0 128,-19-1-128,19-18 128,19-18-256,-19-1 128,37 0-1408,-18 1 128</inkml:trace>
          <inkml:trace contextRef="#ctx0" brushRef="#br0" timeOffset="-818">12484 6426 7168,'19'19'3584,"55"-38"-4736,-55 19 6400,18 0-5248,19 0 0,0-19 0,19 19 0,0 19 0,-19-19 0,18 19 0,-36 0 0,-1-1 0,-19 20 0,-18-1 128,0 0 0,-37 19 0,19-19 0,-20 19 0,1-18 0,0-1 0,18 0 0,0-37-128,19 0 128,0 0-256,19-18 128,18-20 0,19 1 0,0-19-128,0 19 128,19 0-128,-19 18 128,0 0-128,19 19 128,-19-18 0,-19 36 0,1 1-128,18 0 0,-19-1-1152,0 19 128,-18-18-768,18 37 128</inkml:trace>
          <inkml:trace contextRef="#ctx0" brushRef="#br0" timeOffset="-1252">13231 6406 6016,'0'-19'2944,"0"1"-4480,19-1 6144,-19 0-4608,0-18 0,0 0-128,0-1 128,0-17-128,0-1 128,0 0-128,0 0 0,19 0 0,-19-19 128,18 19 0,-18 0 0,0 19 128,0 18 0,-18 19-128,-20 0 128,1 37-128,-1 19 128,-18 19-128,-18 18 0,18 19 0,0-18 0,0-1 0,19 0 0,18 1 0,1-38 128,-1 19-512,19-19 128,0-19-1280,0 0 128</inkml:trace>
          <inkml:trace contextRef="#ctx0" brushRef="#br0" timeOffset="-9306">10188 6873 6272,'37'0'3072,"113"-37"-4608,-94 18 6144,0 1-4736,56 18 128,0-19-512,0 1 128,19 18-128,-19-19 0,18 19-1024,-18 0 0</inkml:trace>
          <inkml:trace contextRef="#ctx0" brushRef="#br0" timeOffset="708767">9123 6454 1792,'-56'0'896,"56"-28"-512,0 28 896,-28-28-1152,28 28 128,0 0 0,-28-28 0,28 28-512,-28 0 128,28 0-512,-28 0 128</inkml:trace>
          <inkml:trace contextRef="#ctx0" brushRef="#br0" timeOffset="-9886">8881 9787 6784,'0'0'3328,"75"-37"-5120,-38 37 6784,19-19-5248,19 1 128,18-1-384,0 0 128,20 1 256,-1 18 0,0-19-896,-18 19 0,-20 0-512,-18 19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6:12.150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2BCE4901-ADB1-4478-9349-CF35C8327828}" emma:medium="tactile" emma:mode="ink">
          <msink:context xmlns:msink="http://schemas.microsoft.com/ink/2010/main" type="inkDrawing" rotatedBoundingBox="8754,11289 8978,6280 9923,6322 9699,11331" semanticType="scratchOut" shapeName="Other">
            <msink:sourceLink direction="with" ref="{7ADB08D0-D1D0-4887-96D3-F7A64A98ED35}"/>
          </msink:context>
        </emma:interpretation>
      </emma:emma>
    </inkml:annotationXML>
    <inkml:trace contextRef="#ctx0" brushRef="#br0">8862 7135 4608,'93'-37'2304,"113"18"-3200,-150 0 4096,37 19-3584,38 0 128,-18-18-512,17 18 0,1-19 128,-19 19 128,0 0-640,-19 19 128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1:32.747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FBB5A984-33C1-4D85-87EF-26174770AE12}" emma:medium="tactile" emma:mode="ink">
          <msink:context xmlns:msink="http://schemas.microsoft.com/ink/2010/main" type="writingRegion" rotatedBoundingBox="6619,7216 8703,7420 8578,8693 6494,8489">
            <msink:destinationLink direction="with" ref="{5F3FE886-917E-454B-ACAC-71F062F02896}"/>
          </msink:context>
        </emma:interpretation>
      </emma:emma>
    </inkml:annotationXML>
    <inkml:traceGroup>
      <inkml:annotationXML>
        <emma:emma xmlns:emma="http://www.w3.org/2003/04/emma" version="1.0">
          <emma:interpretation id="{F9674815-D1EC-401A-B61A-A94D0A789C79}" emma:medium="tactile" emma:mode="ink">
            <msink:context xmlns:msink="http://schemas.microsoft.com/ink/2010/main" type="paragraph" rotatedBoundingBox="6619,7216 8703,7420 8578,8693 6494,84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24F997-2287-4B01-81AF-017DE41CC807}" emma:medium="tactile" emma:mode="ink">
              <msink:context xmlns:msink="http://schemas.microsoft.com/ink/2010/main" type="line" rotatedBoundingBox="6619,7216 8703,7420 8578,8693 6494,8489"/>
            </emma:interpretation>
          </emma:emma>
        </inkml:annotationXML>
        <inkml:traceGroup>
          <inkml:annotationXML>
            <emma:emma xmlns:emma="http://www.w3.org/2003/04/emma" version="1.0">
              <emma:interpretation id="{BFDA9F08-366D-4810-A04C-258009AF6806}" emma:medium="tactile" emma:mode="ink">
                <msink:context xmlns:msink="http://schemas.microsoft.com/ink/2010/main" type="inkWord" rotatedBoundingBox="6619,7216 8703,7420 8578,8693 6494,8489"/>
              </emma:interpretation>
              <emma:one-of disjunction-type="recognition" id="oneOf0">
                <emma:interpretation id="interp0" emma:lang="en-US" emma:confidence="0">
                  <emma:literal>*</emma:literal>
                </emma:interpretation>
                <emma:interpretation id="interp1" emma:lang="en-US" emma:confidence="0">
                  <emma:literal>* =</emma:literal>
                </emma:interpretation>
                <emma:interpretation id="interp2" emma:lang="en-US" emma:confidence="0">
                  <emma:literal>I =</emma:literal>
                </emma:interpretation>
                <emma:interpretation id="interp3" emma:lang="en-US" emma:confidence="0">
                  <emma:literal>☹</emma:literal>
                </emma:interpretation>
                <emma:interpretation id="interp4" emma:lang="en-US" emma:confidence="0">
                  <emma:literal>☺ =</emma:literal>
                </emma:interpretation>
              </emma:one-of>
            </emma:emma>
          </inkml:annotationXML>
          <inkml:trace contextRef="#ctx0" brushRef="#br0">8115 6594 5376,'-19'18'2688,"75"-18"-3072,-37 0 4608,19 0-4352,-1 0 128,19 0-128,0 0 0,0 0-128,19 0 128,-19 0-512,0 0 0,19 0-896,-1 0 128</inkml:trace>
          <inkml:trace contextRef="#ctx0" brushRef="#br0" timeOffset="441682">9048 7921 3840,'-18'18'1920,"-1"-18"-1792,19 0 1920,-19 0-2176,1 0 128,-1 0 128,-37 0 128,19-18-256,-1 18 128,1 0 128,-19-19 0,19 19 128,-19-19 128,0 1-256,18-1 128,-18 0-128,0 1 0,0-20-128,0 20 128,0-20-128,0 20 0,19-20-128,-1 0 128,19-18-128,1 19 128,-1-19-128,19 19 128,0-19-128,0 18 128,37 1 0,1 18 128,0-18-128,18 18 0,0 1-128,18 18 0,1-19 0,-19 19 0,19 0-128,-1 19 0,-18-1 256,0 20 0,0-1 0,0 19 128,-18 0-128,-1 0 128,-18 0-128,18 0 128,-37 0-128,19 1 0,-19-20 0,-19 0 128,0 19-128,-18-18 128,-19-1-128,19 0 128,-38 19-128,-18-37 0,18 0 0,-18-1 0,-1-18 0,1-18 0,18-1-128,1-18 128,17-19-128,20 0 0,-1 0 0,20 0 0,18-20-128,-19 20 128,38 0-384,-19 19 128,18 0-1024,38 18 0,-18-18-768,0-19 128</inkml:trace>
          <inkml:trace contextRef="#ctx0" brushRef="#br0" timeOffset="331576">12708 9694 5376,'19'-19'2688,"55"57"-3712,-55-20 4864,0 1-3968,-1 0 128,1-1 0,0 38 0,-19-19 0,0 19 0,-19 0 0,0 19 128,1-19-128,-1-19 0,19 19 128,0-36 0,0-2-128,19 1 128,-1 0 0,20-38 0,-1 0 0,0 1 0,19-2-128,0-17 0,0 0 0,0 18 0,1 19-128,-1-19 128,-19 19-128,0 38 128,1-20-128,-38 20 128,18 0-128,-18 18 128,0-19-768,-18 19 128,36 0-768,-18-19 0</inkml:trace>
          <inkml:trace contextRef="#ctx0" brushRef="#br0" timeOffset="294">8208 7211 6272,'0'0'3072,"112"0"-4352,-93 0 5760,37 0-4736,18 0 0,1 0-512,0-18 0,0 18 640,18 0 0,-18-19-896,18 19 128,-18-19-512,-1 19 0</inkml:trace>
          <inkml:trace contextRef="#ctx0" brushRef="#br0" timeOffset="295088">14613 8387 7040,'-37'19'3456,"37"55"-4864,0-55 7424,0 18-6016,19 1 0,-19 18 0,18 37 128,-18 0-128,-18 1 0,-1 0 0,-18 36 128,-20-37 0,1 19 0,-37 0 0,-1-18 0,1-20-384,0 20 0,-1-38-1536,1 0 0,0 0-256,18-38 128</inkml:trace>
          <inkml:trace contextRef="#ctx0" brushRef="#br0" timeOffset="327471">8422 9862 128,'-56'0'0,"-56"28"0,84 0 128</inkml:trace>
          <inkml:trace contextRef="#ctx0" brushRef="#br0" timeOffset="280185">8918 8367 5376,'0'-18'2688,"93"-1"-4224,-55 0 5376,18 19-3968,0-18 128,37-1-128,-18-18 0,38 18 128,-1 1 0,-19 18-384,19-19 0,-19 19-896,19 0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6:23.198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92E02ED9-67E5-4895-9A19-612A6981DF9D}" emma:medium="tactile" emma:mode="ink">
          <msink:context xmlns:msink="http://schemas.microsoft.com/ink/2010/main" type="inkDrawing" rotatedBoundingBox="1597,8556 6199,9086 6181,9244 1579,8713" semanticType="strikethrough" shapeName="Other">
            <msink:sourceLink direction="with" ref="{A26BCDA2-EFC5-410C-AC1E-08E3584FEAC3}"/>
          </msink:context>
        </emma:interpretation>
      </emma:emma>
    </inkml:annotationXML>
    <inkml:trace contextRef="#ctx0" brushRef="#br0">14782 6015 8192,'-93'187'4096,"18"-38"-6016,57-112 7936,-1 20-6016,-37 18 0,-1 0-384,1-1 0,-37 1-128,18 0 0,-37 18-640,0-37 128,-19 0-896,1-19 128,-20 1 0,1-20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6:15.591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85036E57-5E2B-47A1-85D9-81E3AA163FC1}" emma:medium="tactile" emma:mode="ink">
          <msink:context xmlns:msink="http://schemas.microsoft.com/ink/2010/main" type="writingRegion" rotatedBoundingBox="8254,10495 10047,10495 10047,12605 8254,12605">
            <msink:destinationLink direction="with" ref="{B4ED74BE-927B-4B45-AC69-069A3003BF9D}"/>
          </msink:context>
        </emma:interpretation>
      </emma:emma>
    </inkml:annotationXML>
    <inkml:traceGroup>
      <inkml:annotationXML>
        <emma:emma xmlns:emma="http://www.w3.org/2003/04/emma" version="1.0">
          <emma:interpretation id="{E5B1B4B8-DA7B-4FC9-9855-0DD7FA0DC0A4}" emma:medium="tactile" emma:mode="ink">
            <msink:context xmlns:msink="http://schemas.microsoft.com/ink/2010/main" type="paragraph" rotatedBoundingBox="8254,10495 10047,10495 10047,12605 8254,126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953353-CD75-4B89-819A-70227EDB2DCB}" emma:medium="tactile" emma:mode="ink">
              <msink:context xmlns:msink="http://schemas.microsoft.com/ink/2010/main" type="line" rotatedBoundingBox="8254,10495 10047,10495 10047,12605 8254,12605"/>
            </emma:interpretation>
          </emma:emma>
        </inkml:annotationXML>
        <inkml:traceGroup>
          <inkml:annotationXML>
            <emma:emma xmlns:emma="http://www.w3.org/2003/04/emma" version="1.0">
              <emma:interpretation id="{677B66A4-DE9B-47C0-999C-006961AE9877}" emma:medium="tactile" emma:mode="ink">
                <msink:context xmlns:msink="http://schemas.microsoft.com/ink/2010/main" type="inkWord" rotatedBoundingBox="8254,10495 10047,10495 10047,12605 8254,12605"/>
              </emma:interpretation>
              <emma:one-of disjunction-type="recognition" id="oneOf0">
                <emma:interpretation id="interp0" emma:lang="en-US" emma:confidence="0">
                  <emma:literal>f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10262 10497 6016,'75'-18'2944,"93"-38"-3968,-94 37 5760,20 0-4608,18 0 0,0-18-512,19 18 0,0 1-768,-1-1 128,-36 19-640,-20 0 128</inkml:trace>
          <inkml:trace contextRef="#ctx0" brushRef="#br0" timeOffset="194">10374 10871 8448,'56'18'4224,"112"-55"-6656,-112 37 8959,38-19-7422,37 1-1,-1-20-2304,38 20 128,-37-1 2944,-1 19 128</inkml:trace>
          <inkml:trace contextRef="#ctx0" brushRef="#br0" timeOffset="1062">10093 11693 5760,'-18'0'2816,"-1"19"-3968,19-19 4992,-19 37-3968,1-18 128,-1 18 0,-18 19 0,-1-19 0,-18 38 0,0-1 0,19-18 128,-19-18 0,37 18 128,-18-19-128,37-37 128,0 0-128,37-19 0,1-18 0,-1-19 0,19 0-256,19-19 128,18-37-128,0 1 128,1-1 0,17 0 0,-17 36 0,-20 2 128,1 36 0,0 1 0,-38 56 128,0-1 0,-17 57 128,-20 19 0,-20 18-128,2 0 0,18 18-256,0 1 128,0-19-1536,0-19 128,38 1-640,-20-20 128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5:07.105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D6E4226C-1E25-43D4-AD6F-4CF904D7A75B}" emma:medium="tactile" emma:mode="ink">
          <msink:context xmlns:msink="http://schemas.microsoft.com/ink/2010/main" type="writingRegion" rotatedBoundingBox="4949,10756 7134,10756 7134,12268 4949,12268">
            <msink:destinationLink direction="with" ref="{5F3FE886-917E-454B-ACAC-71F062F02896}"/>
          </msink:context>
        </emma:interpretation>
      </emma:emma>
    </inkml:annotationXML>
    <inkml:traceGroup>
      <inkml:annotationXML>
        <emma:emma xmlns:emma="http://www.w3.org/2003/04/emma" version="1.0">
          <emma:interpretation id="{87312CFD-F5E2-499F-9566-89DBD3376FAD}" emma:medium="tactile" emma:mode="ink">
            <msink:context xmlns:msink="http://schemas.microsoft.com/ink/2010/main" type="paragraph" rotatedBoundingBox="4949,10756 7134,10756 7134,12268 4949,122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7402B4-EC99-483D-85F9-A218206B6F70}" emma:medium="tactile" emma:mode="ink">
              <msink:context xmlns:msink="http://schemas.microsoft.com/ink/2010/main" type="line" rotatedBoundingBox="4949,10756 7134,10756 7134,12268 4949,12268"/>
            </emma:interpretation>
          </emma:emma>
        </inkml:annotationXML>
        <inkml:traceGroup>
          <inkml:annotationXML>
            <emma:emma xmlns:emma="http://www.w3.org/2003/04/emma" version="1.0">
              <emma:interpretation id="{393F1BFA-F0E5-4A4B-8C05-D51F9523F7FA}" emma:medium="tactile" emma:mode="ink">
                <msink:context xmlns:msink="http://schemas.microsoft.com/ink/2010/main" type="inkWord" rotatedBoundingBox="4949,10756 7134,10756 7134,12268 4949,12268"/>
              </emma:interpretation>
              <emma:one-of disjunction-type="recognition" id="oneOf0">
                <emma:interpretation id="interp0" emma:lang="en-US" emma:confidence="0">
                  <emma:literal>7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^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25034 7023 7168,'-37'112'3584,"-19"0"-4992,56-74 7552,-19-1-6144,1 19 0,18 0-384,-19 0 128,38 19-1280,-19-19 128,18-18-512,1-20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4:58.187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0AF3534A-57F7-4A0C-A7F7-CF2A9ABD722E}" emma:medium="tactile" emma:mode="ink">
          <msink:context xmlns:msink="http://schemas.microsoft.com/ink/2010/main" type="inkDrawing"/>
        </emma:interpretation>
      </emma:emma>
    </inkml:annotationXML>
    <inkml:trace contextRef="#ctx0" brushRef="#br0">11916 2541 3456,'0'19'1664,"0"0"-1920,0-19 2688,0 18-2432,19 1 128,-19-19 0,0 19 0,19-19 0,-19 18 0,0 1 128,0 0 0,0-1 0,0 1 0,-19-1-128,19 1 128,-19 0-128,19-1 0,-18 1 0,18-19 0,-19 0 0,19-19 0,0 1 0,19-1 0,-1-18-128,20 0 128,-20-1-128,20 1 0,18 0 0,-19-1 0,0 1 0,0 18 128,1 1-128,-1-1 0,19 19 128,-19 0 0,1 0 0,-20 19 128,20-1 128,-20 1 128,-18 18 0,0 19 0,-18-18 0,-1 18 0,-18-1-128,18 1 0,-18 19-512,18-38 0,0 1-1024,1-20 0,-1 20-768,19-20 128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02:43.401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B8D25DC8-2F39-4E9B-9796-635E5CE27C87}" emma:medium="tactile" emma:mode="ink">
          <msink:context xmlns:msink="http://schemas.microsoft.com/ink/2010/main" type="writingRegion" rotatedBoundingBox="1506,-394 24505,-150 24372,12366 1373,12122"/>
        </emma:interpretation>
      </emma:emma>
    </inkml:annotationXML>
    <inkml:traceGroup>
      <inkml:annotationXML>
        <emma:emma xmlns:emma="http://www.w3.org/2003/04/emma" version="1.0">
          <emma:interpretation id="{18C8BF95-E422-4B53-A313-8951165C49B4}" emma:medium="tactile" emma:mode="ink">
            <msink:context xmlns:msink="http://schemas.microsoft.com/ink/2010/main" type="paragraph" rotatedBoundingBox="1847,-77 8651,-447 8857,3334 2053,3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4591F5-1E21-43DE-94E8-E0041B417E6F}" emma:medium="tactile" emma:mode="ink">
              <msink:context xmlns:msink="http://schemas.microsoft.com/ink/2010/main" type="line" rotatedBoundingBox="1963,-83 8651,-447 8749,1347 2061,1712"/>
            </emma:interpretation>
          </emma:emma>
        </inkml:annotationXML>
        <inkml:traceGroup>
          <inkml:annotationXML>
            <emma:emma xmlns:emma="http://www.w3.org/2003/04/emma" version="1.0">
              <emma:interpretation id="{941FFA75-4C69-4800-A920-FAC788B34BD2}" emma:medium="tactile" emma:mode="ink">
                <msink:context xmlns:msink="http://schemas.microsoft.com/ink/2010/main" type="inkWord" rotatedBoundingBox="1975,142 4054,29 4112,1100 2034,1214"/>
              </emma:interpretation>
              <emma:one-of disjunction-type="recognition" id="oneOf0">
                <emma:interpretation id="interp0" emma:lang="en-US" emma:confidence="1">
                  <emma:literal>int</emma:literal>
                </emma:interpretation>
                <emma:interpretation id="interp1" emma:lang="en-US" emma:confidence="0">
                  <emma:literal>into</emma:literal>
                </emma:interpretation>
                <emma:interpretation id="interp2" emma:lang="en-US" emma:confidence="0">
                  <emma:literal>in</emma:literal>
                </emma:interpretation>
                <emma:interpretation id="interp3" emma:lang="en-US" emma:confidence="0">
                  <emma:literal>ink</emma:literal>
                </emma:interpretation>
                <emma:interpretation id="interp4" emma:lang="en-US" emma:confidence="0">
                  <emma:literal>inn</emma:literal>
                </emma:interpretation>
              </emma:one-of>
            </emma:emma>
          </inkml:annotationXML>
          <inkml:trace contextRef="#ctx0" brushRef="#br0">2504-2016 6144,'0'-28'3072,"28"28"-3584,-28 0 4352,28 0-4096,0 0 0,0 0-1152,-28 28 0,56-28 640,-56 28 128</inkml:trace>
          <inkml:trace contextRef="#ctx0" brushRef="#br0" timeOffset="-189">2447-1577 4992,'0'0'2432,"-18"56"-2176,-1-19 2432,19 1-2688,-19 18 128,1 18-128,18 1 128,-19 0-256,19 0 0,0-19-384,0 18 0</inkml:trace>
          <inkml:trace contextRef="#ctx0" brushRef="#br0" timeOffset="352">2953-1409 3712,'0'75'1792,"18"-19"-768,-18-37 2432,-18-1-3328,18 1 128,0 18 128,0-18 0,0 0-512,-19-19 0,19 18 256,0-36 128,0-1-128,19 0 0,-1-18-256,-18 0 128,19-19 0,0 18 128,18-18-256,-37 19 128,19-1 128,-1 20 0,1-1 0,0 19 0,-1 0 128,1 19 128,-1 18-256,1-18 128,0 18-128,-1 0 128,1 1-512,0-1 0,0 19-1408,18-18 0</inkml:trace>
          <inkml:trace contextRef="#ctx0" brushRef="#br0" timeOffset="764">3624-1409 6144,'37'-37'3072,"57"16"-3840,-76 2 6016,20 19-5248,18 0 0,0-7-128,18-11 0,-17 18-256,17-19 128,1 19-896,0 0 128,-1 0-640,-18 0 0</inkml:trace>
          <inkml:trace contextRef="#ctx0" brushRef="#br0" timeOffset="540">3904-2007 4992,'37'-75'2432,"-18"38"-2048,-1 37 3200,-18 19-3584,0 18 128,0 0 0,-18 38 0,-1 0-256,0 19 128,1-1-256,-1 1 0,1-1-640,-1-18 0,0 18-640,-18 0 128</inkml:trace>
        </inkml:traceGroup>
        <inkml:traceGroup>
          <inkml:annotationXML>
            <emma:emma xmlns:emma="http://www.w3.org/2003/04/emma" version="1.0">
              <emma:interpretation id="{65026B14-FCF1-4B88-A53C-07B3DC9851DA}" emma:medium="tactile" emma:mode="ink">
                <msink:context xmlns:msink="http://schemas.microsoft.com/ink/2010/main" type="inkWord" rotatedBoundingBox="4220,-206 6249,-316 6333,1223 4304,1333"/>
              </emma:interpretation>
              <emma:one-of disjunction-type="recognition" id="oneOf1">
                <emma:interpretation id="interp5" emma:lang="en-US" emma:confidence="0">
                  <emma:literal>N</emma:literal>
                </emma:interpretation>
                <emma:interpretation id="interp6" emma:lang="en-US" emma:confidence="0">
                  <emma:literal>H</emma:literal>
                </emma:interpretation>
                <emma:interpretation id="interp7" emma:lang="en-US" emma:confidence="0">
                  <emma:literal>$</emma:literal>
                </emma:interpretation>
                <emma:interpretation id="interp8" emma:lang="en-US" emma:confidence="0">
                  <emma:literal>2</emma:literal>
                </emma:interpretation>
                <emma:interpretation id="interp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108">5344-1652 7040,'18'-56'3456,"20"-93"-4736,-38 111 6784,18 1-5504,-18 0 0,0-19-128,-18-19 128,-1 0-128,19 1 128,-19 18-128,-18 0 128,18 18-128,-37 19 128,19 19-128,-19 37 128,0 19-128,-19 19 128,19 18 0,-19 19 128,19 0 0,18 1 0,1-1 128,18 0 0,1-19-128,-1 19 0,19-18-384,0-20 0,19 20-768,-19-20 0,0-18-640,0-18 0,0-1-256,0 0 128</inkml:trace>
          <inkml:trace contextRef="#ctx0" brushRef="#br0" timeOffset="1529">4614-1037 3328,'0'-74'1664,"19"-38"-896,-1 93 2944,1-18-3328,18 104 0,-18-105 256,18-8 0,1 28-896,-1-20 128,0 20 384,19-1 128,-18 0-256,18 1 128,0-1-256,0 19 128,-19 19 128,0 18 0,-37 19 0,0 0 128,0 0 0,-18 18 128,-20 1-128,20-19 0,-1 0-256,0-19 0,1-18 0,18 18 0,0-37-128,18 0 128,20-18-128,-20-1 128,38-18-128,-18-1 0,37 1 0,-19-19 0,0 37-128,-19-18 128,19-39-128,0 76 128,0 0-128,-19 18 128,19 1-128,-18-1 128,-20 1-512,2 18 128,-2 1-768,-18-1 0,0 19-768,-18 0 0</inkml:trace>
          <inkml:trace contextRef="#ctx0" brushRef="#br0" timeOffset="1830">6557-2343 5504,'18'-56'2688,"-74"112"-3200,38-37 4608,-20 18-4096,1 19 128,-19 19 0,-19 37 128,1-18-128,18 18 0,0 0 256,0-19 0,18 19 0,20-19 128,-1-18-128,19 18 128,0-18-384,19-1 128,18-18-384,0 0 128,1-18-1024,18-20 0,18-18-896,1 0 0</inkml:trace>
        </inkml:traceGroup>
        <inkml:traceGroup>
          <inkml:annotationXML>
            <emma:emma xmlns:emma="http://www.w3.org/2003/04/emma" version="1.0">
              <emma:interpretation id="{7E09173A-A2B0-466A-8F7A-066846AB5C6D}" emma:medium="tactile" emma:mode="ink">
                <msink:context xmlns:msink="http://schemas.microsoft.com/ink/2010/main" type="inkWord" rotatedBoundingBox="6606,-316 7380,-358 7458,1077 6685,1120"/>
              </emma:interpretation>
              <emma:one-of disjunction-type="recognition" id="oneOf2">
                <emma:interpretation id="interp10" emma:lang="en-US" emma:confidence="1">
                  <emma:literal>)</emma:literal>
                </emma:interpretation>
                <emma:interpretation id="interp11" emma:lang="en-US" emma:confidence="0">
                  <emma:literal>,</emma:literal>
                </emma:interpretation>
                <emma:interpretation id="interp12" emma:lang="en-US" emma:confidence="0">
                  <emma:literal>]</emma:literal>
                </emma:interpretation>
                <emma:interpretation id="interp13" emma:lang="en-US" emma:confidence="0">
                  <emma:literal>'</emma:literal>
                </emma:interpretation>
                <emma:interpretation id="interp14" emma:lang="en-US" emma:confidence="0">
                  <emma:literal>}</emma:literal>
                </emma:interpretation>
              </emma:one-of>
            </emma:emma>
          </inkml:annotationXML>
          <inkml:trace contextRef="#ctx0" brushRef="#br0" timeOffset="2648">7286-2380 4352,'-38'-56'2176,"57"18"-2304,0 20 2688,-19-1-2688,37 19 128,-18 0-128,18 19 128,0 18 0,19 0 128,-19 19-128,1-18 0,18 36 256,-19-18 0,0 38 128,1-20 128,-20 20 128,-18 0 128,-37-1 0,0 0 0,-19 0-256,-19 1 128,-18-1-512,0-18 128,-1-1-1152,1 1 0,18-19-1024,0-19 128</inkml:trace>
        </inkml:traceGroup>
        <inkml:traceGroup>
          <inkml:annotationXML>
            <emma:emma xmlns:emma="http://www.w3.org/2003/04/emma" version="1.0">
              <emma:interpretation id="{31F55238-08F1-42A0-BCE1-CCFE78E55265}" emma:medium="tactile" emma:mode="ink">
                <msink:context xmlns:msink="http://schemas.microsoft.com/ink/2010/main" type="inkWord" rotatedBoundingBox="7688,-151 8665,-205 8749,1347 7772,1401"/>
              </emma:interpretation>
              <emma:one-of disjunction-type="recognition" id="oneOf3">
                <emma:interpretation id="interp15" emma:lang="en-US" emma:confidence="0">
                  <emma:literal>s</emma:literal>
                </emma:interpretation>
                <emma:interpretation id="interp16" emma:lang="en-US" emma:confidence="0">
                  <emma:literal>&lt;</emma:literal>
                </emma:interpretation>
                <emma:interpretation id="interp17" emma:lang="en-US" emma:confidence="0">
                  <emma:literal>S</emma:literal>
                </emma:interpretation>
                <emma:interpretation id="interp18" emma:lang="en-US" emma:confidence="0">
                  <emma:literal>5</emma:literal>
                </emma:interpretation>
                <emma:interpretation id="interp19" emma:lang="en-US" emma:confidence="0">
                  <emma:literal>h</emma:literal>
                </emma:interpretation>
              </emma:one-of>
            </emma:emma>
          </inkml:annotationXML>
          <inkml:trace contextRef="#ctx0" brushRef="#br0" timeOffset="2995">8985-2380 7168,'-56'56'3584,"-18"19"-4864,36-38 6272,1 0-5120,-38 19 128,-18 19-128,-1 19 128,-18-19 0,18 18 0,20-37 0,-1 0 0,19 0-128,19-37 0,18 18 128,19-18 0,19-1 0,18 1 128,0 0-128,19-19 128,38 18 128,-19 1 0,-19 0 0,19 18 0,-19-18 0,0 37 0,-19 0-128,1 0 0,-38 0-640,0 0 0,-19 0-1152,-37 18 0,-19 1-384,-18 18 128</inkml:trace>
        </inkml:traceGroup>
      </inkml:traceGroup>
      <inkml:traceGroup>
        <inkml:annotationXML>
          <emma:emma xmlns:emma="http://www.w3.org/2003/04/emma" version="1.0">
            <emma:interpretation id="{6674A9FA-1807-48B1-ABAE-FA8323709E0C}" emma:medium="tactile" emma:mode="ink">
              <msink:context xmlns:msink="http://schemas.microsoft.com/ink/2010/main" type="line" rotatedBoundingBox="1487,2598 4414,691 5608,2523 2681,4430"/>
            </emma:interpretation>
          </emma:emma>
        </inkml:annotationXML>
        <inkml:traceGroup>
          <inkml:annotationXML>
            <emma:emma xmlns:emma="http://www.w3.org/2003/04/emma" version="1.0">
              <emma:interpretation id="{84B1A6AA-FDA5-4AF4-9D28-6E6DCA4E749C}" emma:medium="tactile" emma:mode="ink">
                <msink:context xmlns:msink="http://schemas.microsoft.com/ink/2010/main" type="inkWord" rotatedBoundingBox="1487,2598 4414,691 5608,2523 2681,4430"/>
              </emma:interpretation>
              <emma:one-of disjunction-type="recognition" id="oneOf4">
                <emma:interpretation id="interp20" emma:lang="en-US" emma:confidence="0">
                  <emma:literal>3*</emma:literal>
                </emma:interpretation>
                <emma:interpretation id="interp21" emma:lang="en-US" emma:confidence="0">
                  <emma:literal>} I</emma:literal>
                </emma:interpretation>
                <emma:interpretation id="interp22" emma:lang="en-US" emma:confidence="0">
                  <emma:literal>} *</emma:literal>
                </emma:interpretation>
                <emma:interpretation id="interp23" emma:lang="en-US" emma:confidence="0">
                  <emma:literal>E</emma:literal>
                </emma:interpretation>
                <emma:interpretation id="interp24" emma:lang="en-US" emma:confidence="0">
                  <emma:literal>} F</emma:literal>
                </emma:interpretation>
              </emma:one-of>
            </emma:emma>
          </inkml:annotationXML>
          <inkml:trace contextRef="#ctx0" brushRef="#br0" timeOffset="3949">3438-47 5248,'-75'38'2560,"131"-20"-3200,-19-36 5632,19-1-4736,38 0 128,36-18-128,20 0 0,36-38-640,1 0 0,0 1-640,0-20 0,-19 20-640,0-1 128</inkml:trace>
          <inkml:trace contextRef="#ctx0" brushRef="#br0" timeOffset="4118">3662 328 5376,'-19'19'2688,"94"-1"-3584,-38-18 4864,38-18-4480,18-1 128,19-18-2176,19-19 128,0-19 2432,-1 19 128</inkml:trace>
          <inkml:trace contextRef="#ctx0" brushRef="#br0" timeOffset="3750">3531-700 7680,'131'-75'3840,"111"38"-4736,-148 18 6911,18 1-6015,18-20 0,38 20-511,-18-1-1,18 1-512,-56-1 128,0 19-1152,-19 0 128,-55 19-128,-20-1 0</inkml:trace>
          <inkml:trace contextRef="#ctx0" brushRef="#br0" timeOffset="4315">4596 365 7936,'-56'74'3968,"75"-18"-5632,-1-37 8575,38-1-6911,0 1 0,56-19-1023,38-19 127,18 19-512,56-37 0,56-19-768,0-18 128</inkml:trace>
          <inkml:trace contextRef="#ctx0" brushRef="#br0" timeOffset="3510">2336 831 5760,'0'19'2816,"0"-19"-3968,0 0 5504,19 0-4480,-19 0 128,37-19-256,-18 1 128,18 18 128,0-19 0,1 19-128,-20 0 128,1 19 0,-1-19 0,1 18 128,-19 1 128,-19 18-128,19-18 128,-18 0-128,-1 18 0,19-18 0,-18-1 0,18-18-256,18 19 128,-18 0 0,37-1 0,-18 1 256,0 0 0,18-1 128,-18 1 0,-1 0 0,1 18 128,0-18-128,-1 18 128,-18 1-256,-18-1 0,-1 0-384,0 1 0,-37-1-1024,19 0 128,0-18-1024,0 18 128</inkml:trace>
        </inkml:traceGroup>
      </inkml:traceGroup>
    </inkml:traceGroup>
    <inkml:traceGroup>
      <inkml:annotationXML>
        <emma:emma xmlns:emma="http://www.w3.org/2003/04/emma" version="1.0">
          <emma:interpretation id="{FC865A78-3B0F-46CD-840D-D71D4CFA2113}" emma:medium="tactile" emma:mode="ink">
            <msink:context xmlns:msink="http://schemas.microsoft.com/ink/2010/main" type="paragraph" rotatedBoundingBox="1819,3877 24417,3531 24532,11084 1935,11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642CC4-8C18-4034-9B03-E5564CD22E3D}" emma:medium="tactile" emma:mode="ink">
              <msink:context xmlns:msink="http://schemas.microsoft.com/ink/2010/main" type="line" rotatedBoundingBox="1907,3876 24417,3531 24475,7335 1965,7680">
                <msink:destinationLink direction="with" ref="{D129E128-F870-49F5-9F70-41DCB4BBEE40}"/>
                <msink:destinationLink direction="with" ref="{D297CC78-B6FA-4AA1-81AC-A67678B6B21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2E642A4-7284-4650-BDBF-C45BC01834A7}" emma:medium="tactile" emma:mode="ink">
                <msink:context xmlns:msink="http://schemas.microsoft.com/ink/2010/main" type="inkWord" rotatedBoundingBox="1908,3965 8327,3866 8378,7216 1960,7314"/>
              </emma:interpretation>
              <emma:one-of disjunction-type="recognition" id="oneOf5">
                <emma:interpretation id="interp25" emma:lang="en-US" emma:confidence="1">
                  <emma:literal>signal</emma:literal>
                </emma:interpretation>
                <emma:interpretation id="interp26" emma:lang="en-US" emma:confidence="0">
                  <emma:literal>signnl</emma:literal>
                </emma:interpretation>
                <emma:interpretation id="interp27" emma:lang="en-US" emma:confidence="0">
                  <emma:literal>Signal</emma:literal>
                </emma:interpretation>
                <emma:interpretation id="interp28" emma:lang="en-US" emma:confidence="0">
                  <emma:literal>signed</emma:literal>
                </emma:interpretation>
                <emma:interpretation id="interp29" emma:lang="en-US" emma:confidence="0">
                  <emma:literal>signor/</emma:literal>
                </emma:interpretation>
              </emma:one-of>
            </emma:emma>
          </inkml:annotationXML>
          <inkml:trace contextRef="#ctx0" brushRef="#br0" timeOffset="-35423">3998 2513 6784,'0'19'3328,"-18"74"-3584,18-56 6144,0 38-5888,-19 18 128,0 19-128,-18 0 128,0 38-256,-1-1 128,1-18-128,-1 0 128,20-1-768,-1-36 0,19-20-896,0-36 128,19-20-512,-1-18 128</inkml:trace>
          <inkml:trace contextRef="#ctx0" brushRef="#br0" timeOffset="-35682">3456 2775 4608,'-37'-37'2304,"-19"-19"-2176,56 37 2432,-19 0-2560,-18 19 128,0-18 0,-20-1 0,1 19-256,-19 0 128,1 0 128,-20 0 0,1 37 0,0 1 0,-1-1 128,20 0 0,18 19 0,0-18 128,18-1-128,1 0 128,56 19 0,-1-18 0,20 18 0,18-19 0,18 0-128,20-18 0,-20 19 0,20-19 0,-1-1-256,-18 1 128,-19 18 0,-19-18 128,-18 18 0,-38 0 128,-18 19-128,-38 19 0,-37 0-1,0-1 1,0-18-128,0 0 128,19-18-640,18-1 128,19-18-1407,19-1 127,18-18-640,38-18 0</inkml:trace>
          <inkml:trace contextRef="#ctx0" brushRef="#br0" timeOffset="-35191">4176 2168 7680,'-112'-28'3840,"84"84"-6016,28-56 8192,0 28-6784,0 0 0,0 28-1792,28-28 0,0 28 2304,28 0 0</inkml:trace>
          <inkml:trace contextRef="#ctx0" brushRef="#br0" timeOffset="-34682">5324 3112 6272,'-18'0'3072,"-57"0"-3584,56-19 5632,-18 19-5248,-19 0 128,0 0-128,0 19 0,-19-1 0,-18 1 128,18 38-256,0-1 128,1 0-128,-1 18 128,37 20 0,-18-1 128,19-18 128,-1-1 0,20 1 128,18-38 0,-19 19 128,38-37 0,-1-19 0,20-19 0,-1-37-128,19 0 0,57-74-128,-39 18 128,1 0-256,0 37 0,0 19 0,-19 19 0,0 18-128,0 38 128,-19 18 0,0 19 0,-18 37 128,-19 19 0,-19 19 256,1 18 127,-38 19 129,18-18 0,-36 18 128,-20-18 128,1-1-256,-19 0 128,0-37-384,18-18 128,0-38-768,1 0 0,18-38-1024,38-36 128,56-113-1535,18-37-1,38 19-128,37-39 0</inkml:trace>
          <inkml:trace contextRef="#ctx0" brushRef="#br0" timeOffset="-34297">5716 3111 3072,'113'-112'1536,"-1"38"-384,-94 55 2176,20 19-2688,-20 19 128,1 18 640,-19 38 128,0-19-1792,-19 37 0,-18 20 1152,0-2 0,-1 1-384,1 0 128,0-37-384,-1 0 0,19-38-129,0 0 1,1-18-128,18-19 128,18-37-128,1-19 128,19-19-128,-1-18 0,19-1-128,0-18 0,19 19 0,-19 19 128,0 17-127,-19 20-1,0 18 0,1 38 128,-20 18-128,1 1 0,-19 37 128,0-1 0,19 1-128,-19 18 128,-19-18-512,19-1 0,0-18-512,0 0 0,19 0-640,-19-18 0,37-20-256,0-18 0</inkml:trace>
          <inkml:trace contextRef="#ctx0" brushRef="#br0" timeOffset="-33834">6875 3336 5760,'18'-56'2816,"1"0"-3328,-19 37 5888,19 0-5248,-19-19 0,18 1-128,20 0 0,-1-19-128,0 18 128,1 20 0,18-1 0,-37 19 0,0 19 128,-1-1 128,-18 38 0,-18-18 0,-20 36 0,1 20 0,0-38 0,-20 38-128,20-20 128,-19 1-128,37-19 128,-18 0 0,18-37-1,19-1 129,19-18 0,-1-18-256,20-20 128,-1-18-128,38-18 128,0 18-128,0 0 0,-1 0-128,1 18 0,-19 20 0,0 18 128,-18 0 0,-20 37 0,1 19 0,-19 0 0,0 37-128,0-18 128,0 0-128,0-19 0,0 18-384,0-36 0,0 18-640,19-38 1,-1-18-769,20-18 0,18-38-640,18 18 128</inkml:trace>
          <inkml:trace contextRef="#ctx0" brushRef="#br0" timeOffset="-33594">8611 1767 5632,'19'-75'2816,"-1"112"-3072,-36-18 5248,18 18-4736,-19 38 128,-18 38 128,-19 36 128,0 0-640,0 19 128,0 0 512,-1 0 0,1 0-129,0-18 129,19-19-512,18 0 128,1-38-1408,-1 19 129,19-37-1281,0-1 0,0-36 0,0-20 0</inkml:trace>
        </inkml:traceGroup>
        <inkml:traceGroup>
          <inkml:annotationXML>
            <emma:emma xmlns:emma="http://www.w3.org/2003/04/emma" version="1.0">
              <emma:interpretation id="{10C6A456-2A60-4DFF-A3F3-A19599080FA9}" emma:medium="tactile" emma:mode="ink">
                <msink:context xmlns:msink="http://schemas.microsoft.com/ink/2010/main" type="inkWord" rotatedBoundingBox="8972,3813 15915,3706 15953,6185 9010,6291"/>
              </emma:interpretation>
              <emma:one-of disjunction-type="recognition" id="oneOf6">
                <emma:interpretation id="interp30" emma:lang="en-US" emma:confidence="0">
                  <emma:literal>(stare a</emma:literal>
                </emma:interpretation>
                <emma:interpretation id="interp31" emma:lang="en-US" emma:confidence="0">
                  <emma:literal>(Stare a</emma:literal>
                </emma:interpretation>
                <emma:interpretation id="interp32" emma:lang="en-US" emma:confidence="0">
                  <emma:literal>(Serena</emma:literal>
                </emma:interpretation>
                <emma:interpretation id="interp33" emma:lang="en-US" emma:confidence="0">
                  <emma:literal>(Diarrhea</emma:literal>
                </emma:interpretation>
                <emma:interpretation id="interp34" emma:lang="en-US" emma:confidence="0">
                  <emma:literal>(sidereal</emma:literal>
                </emma:interpretation>
              </emma:one-of>
            </emma:emma>
          </inkml:annotationXML>
          <inkml:trace contextRef="#ctx0" brushRef="#br0" timeOffset="-27710">10740 1636 6912,'-56'-19'3456,"-37"56"-3072,56-18 3456,-19 18-3968,-19 19 128,-37 38 0,0 18 0,-37 38 0,-1 18 128,20 0-128,-1 0 128,18-1 0,20 1 0,37-18 0,19 0 0,37-1-128,-19-37 128,75 0-512,19-19 0,18-18-1152,38 0 0,0-19-384,18-38 0</inkml:trace>
          <inkml:trace contextRef="#ctx0" brushRef="#br0" timeOffset="-15293">10945 2270 5120,'-37'19'2560,"-1"-19"-2432,19 18 2688,1-18-2816,-20 19 128,1-19-128,0 19 128,-19-1-256,18 1 128,-17 18 0,-20 1 0,19-20 0,0 20 0,19 18 0,-19-19 0,18-18 0,20 18 128,-1-18-128,19-1 128,19-18 0,18 0 0,19 0-128,19 0 128,-1 0 0,1 0 128,-1 0 0,1 19 128,-19 0 128,0-19 0,0 37 0,-37 0 128,0 19-128,-19 0 0,-19 0-128,0 19 0,-18-19-257,-1 19 129,-18-19-512,19 0 1,-19 0-1153,19-18 0,0-20-768,18-18 128</inkml:trace>
          <inkml:trace contextRef="#ctx0" brushRef="#br0" timeOffset="-14648">10404 4083 6784,'-56'18'3328,"112"-55"-4608,-19 0 7296,19 18-6016,38-18 0,18-20 0,18-36 0,39 0-640,-20-1 0,19 1-1152,19-19 0,-19 18 0,-19-18 0</inkml:trace>
          <inkml:trace contextRef="#ctx0" brushRef="#br0" timeOffset="-15037">11413 2420 5760,'56'0'2816,"-38"93"-2432,-18-74 4864,0 18-5120,0 19 128,0 19 128,-18 18 128,18 19-640,-38-37 0,20 18 256,-20-18 128,20 0-768,-1 0 128,0-38-768,1 0 128,-1 1-896,0-38 128,1 18-128,-1-18 0</inkml:trace>
          <inkml:trace contextRef="#ctx0" brushRef="#br0" timeOffset="-14767">11244 2400 6272,'75'-18'3072,"37"18"-4480,-75-19 6784,1 19-5376,36-18 0,1 18-896,0-19 128,0 19 256,18 19 128,-37-19-896,-18 18 0,-20 19-384,-18 19 0</inkml:trace>
          <inkml:trace contextRef="#ctx0" brushRef="#br0" timeOffset="-14084">12496 2550 7808,'-93'37'3840,"-38"1"-5632,113-20 8447,-39 20-6655,1-1 0,-19 38 0,0-1 0,-18 1-127,0 0 127,37-19-128,0 18 128,18 2-128,20-20 128,-1 0 0,38-19 0,-1 0 0,38-18 0,0 0 0,38-19 128,-20 0-512,38-19 128,-18-18-640,0 18 0,-1-18-384,-37-1 128,0 1-128,0 0 0,-37-1 128,-19 0 128,0 20 384,0-20 128,0 20 128,-19 18 128,19 0 256,-18 0 128,-20 18 640,20 1 0,-1 0 512,19-1 0,19 1 128,-1-19 0,38 0-128,-18 0 0,18 0-384,0 0 0,-19 0-385,0 19 129,1 0-256,-20 0 128,-18 18-256,0 19 128,-37 0-256,0 0 0,-1 0-512,20-19 0,-20 1-1280,38-20 1,0-18-769,0-18 0,19 18 0,18-38 0</inkml:trace>
          <inkml:trace contextRef="#ctx0" brushRef="#br0" timeOffset="-13813">13149 3559 8192,'-74'75'4096,"18"-1"-6528,37-55 9471,19-19-7039,0 19 0,0-1-256,19-18 128,-1-18 1,20-1-1,18-18-512,18-1 128,1-18-1024,-1 1 128,39-1-640,-20-19 128</inkml:trace>
          <inkml:trace contextRef="#ctx0" brushRef="#br0" timeOffset="-13397">14345 2420 7552,'-131'75'3712,"1"18"-5376,92-74 7296,-18 18-5632,-19 0 0,19 19-128,-18 0 128,17-18 0,20-1 0,0 0-128,18-18 128,19 0 0,19-1 0,18-18 0,38 0 0,0-37 0,-1 18 0,20 1 0,-1-1 128,-18 0 0,0 38 128,0 0 256,-38-1-1,-18 20 1,-1 18 128,-18 0-128,-18 0 128,-20 18-256,1-17 0,18 18-896,-18-1 0,-1 1-1280,20-19 129,-1 0-897,0-19 128</inkml:trace>
          <inkml:trace contextRef="#ctx0" brushRef="#br0" timeOffset="-12585">14363 3746 7552,'-37'18'3712,"93"-36"-5632,-19 18 8320,38-19-6528,0-37 128,37 0-1152,19 0 128,18-19 128,19 0 0,-19 1-1024,19-1 0</inkml:trace>
          <inkml:trace contextRef="#ctx0" brushRef="#br0" timeOffset="-12964">14775 2681 9088,'-19'93'4480,"19"38"-6016,-19-75 8831,19 0-7295,-37 0 0,18 19-128,0 0 128,-18 0-384,18-1 0,0-36-384,1-1 0,-1 0-383,0-37 127,1 0-512,-1-18 128,19-20 0,-19 20 128,1-38 128,18-19 128,-19 0 256,38-19 128,-19 1 640,18 0 128,20 18 512,18-18 128,-19 18 384,19 0 0,19 19 0,19 0 0,18 0-256,0-18 0,-1 36-512,20-18 128,-19 19-512,19 18 0,-38 1-512,-18-1 0,-1 19-512,-36 37 0,-20-18-768,-18 37 0</inkml:trace>
          <inkml:trace contextRef="#ctx0" brushRef="#br0" timeOffset="-12750">14513 3111 8192,'93'0'4096,"20"-37"-5888,-76 18 8191,38 1-6527,0-20 128,18 1-1151,-18 18-1,18-18 512,-18 18 128,-19 1-1408,-19-1 128,1 38-256,-20-1 0</inkml:trace>
          <inkml:trace contextRef="#ctx0" brushRef="#br0" timeOffset="-12013">16249 2420 8192,'-112'19'4096,"38"55"-5760,36-55 8447,1-19-6911,-20 37 128,-17 19 0,-20 0 0,20 38 0,-1-1 0,-18 0 0,18 1 0,0-1 384,38 1 0,0 0 0,18-20 128,38-18 0,-1 0 128,38-18-128,0-38 0,38 0-384,18-19 0,-19 0-256,-18-18 128,18 0-384,-18-19 128,0 18-384,-19-18 128,-19 19-256,1-19 128,-38 18 0,0 1 0,-19 18 129,0 19-1,1 0 256,-20 0 128,1 19 0,0 18 128,-1-18 0,0 0 128,20 0 128,-1-1 0,19 1 128,19 0-1,-1-1 129,20 1 0,-19 0-128,18 18 128,1-18-256,-1-1 128,-18 20-256,-1-1 0,-18 0-1152,0 1 128,19-1-1023,-19-18 127,19-1-640,-19-36 0,37-1 0,-18-37 128</inkml:trace>
        </inkml:traceGroup>
        <inkml:traceGroup>
          <inkml:annotationXML>
            <emma:emma xmlns:emma="http://www.w3.org/2003/04/emma" version="1.0">
              <emma:interpretation id="{0989AF26-76D1-456E-BBDB-18B6ACDD86E9}" emma:medium="tactile" emma:mode="ink">
                <msink:context xmlns:msink="http://schemas.microsoft.com/ink/2010/main" type="inkWord" rotatedBoundingBox="16529,4458 17707,4440 17737,6408 16559,6426"/>
              </emma:interpretation>
              <emma:one-of disjunction-type="recognition" id="oneOf7">
                <emma:interpretation id="interp35" emma:lang="en-US" emma:confidence="0">
                  <emma:literal>Y</emma:literal>
                </emma:interpretation>
                <emma:interpretation id="interp36" emma:lang="en-US" emma:confidence="0">
                  <emma:literal>y</emma:literal>
                </emma:interpretation>
                <emma:interpretation id="interp37" emma:lang="en-US" emma:confidence="0">
                  <emma:literal>6</emma:literal>
                </emma:interpretation>
                <emma:interpretation id="interp38" emma:lang="en-US" emma:confidence="0">
                  <emma:literal>4</emma:literal>
                </emma:interpretation>
                <emma:interpretation id="interp39" emma:lang="en-US" emma:confidence="0">
                  <emma:literal>b</emma:literal>
                </emma:interpretation>
              </emma:one-of>
            </emma:emma>
          </inkml:annotationXML>
          <inkml:trace contextRef="#ctx0" brushRef="#br0" timeOffset="-11648">17109 2587 10112,'-38'94'4992,"-18"55"-8448,38-93 12031,-1 0-8575,-18 19 0,18-1-128,0 20 0,1-38 128,-1 0 128,19 0-128,19-18 128,18-20 0,0-18 128,19-37 0,19 0 128,0-19-128,0-38 128,0 0-128,18-18 0,-19 19-256,1-38 128,0 38-128,-38-19 128,0 19-512,1 18 128,-38 19-1152,18 19 128,-36 18-1280,-1 19 129,0 0-385,1 37 0,-1-18 384,0 18 0</inkml:trace>
          <inkml:trace contextRef="#ctx0" brushRef="#br0" timeOffset="-11395">18043 3260 11264,'-37'37'5631,"-38"132"-8574,57-113 13822,-38 0-10879,-19 18 128,-18 20-128,-1-1 128,-18 1-640,0-1 128,0 1-1280,0-38 0,18 0-1280,1-38 129</inkml:trace>
        </inkml:traceGroup>
        <inkml:traceGroup>
          <inkml:annotationXML>
            <emma:emma xmlns:emma="http://www.w3.org/2003/04/emma" version="1.0">
              <emma:interpretation id="{E4501CC2-30DE-45AB-AD14-663FC8BB13DA}" emma:medium="tactile" emma:mode="ink">
                <msink:context xmlns:msink="http://schemas.microsoft.com/ink/2010/main" type="inkWord" rotatedBoundingBox="19024,3901 21368,3866 21402,6069 19058,6105"/>
              </emma:interpretation>
              <emma:one-of disjunction-type="recognition" id="oneOf8">
                <emma:interpretation id="interp40" emma:lang="en-US" emma:confidence="0">
                  <emma:literal>for</emma:literal>
                </emma:interpretation>
                <emma:interpretation id="interp41" emma:lang="en-US" emma:confidence="0">
                  <emma:literal>on</emma:literal>
                </emma:interpretation>
                <emma:interpretation id="interp42" emma:lang="en-US" emma:confidence="0">
                  <emma:literal>in</emma:literal>
                </emma:interpretation>
                <emma:interpretation id="interp43" emma:lang="en-US" emma:confidence="0">
                  <emma:literal>An</emma:literal>
                </emma:interpretation>
                <emma:interpretation id="interp44" emma:lang="en-US" emma:confidence="0">
                  <emma:literal>fn</emma:literal>
                </emma:interpretation>
              </emma:one-of>
            </emma:emma>
          </inkml:annotationXML>
          <inkml:trace contextRef="#ctx0" brushRef="#br0" timeOffset="-6537">19369 3336 8832,'0'-38'4352,"131"1"-5376,-94 18 8447,38 1-7423,-1-20 0,20 0 0,18-18 0,19 0-128,0 0 0,-1 19 0,-18 0 128,0 18-128,-18 19 0,-1 19 128,-37 37 0,-19 0 128,-37 18 128,0 20 0,-18 18 0,-1 0 0,-18 0 128,-1-37-128,1-1 0,18 1 0,-18-38 0,37 1 0,-19-20 0,38-18-128,-19-18 0,37-38-128,1 0 128,36-38-128,1 1 0,18-19-128,1 19 128,18 18 0,-18 38 128,-20 18 0,1 38 0,-19 0 0,-19 37 0,19 0 0,-37 18 0,18 1-512,-18 18 128,0-18-1152,-1-19 128,1 18-1280,-19-18 129,19-18-385,-19-20 128,37-18 128,0-18 128</inkml:trace>
          <inkml:trace contextRef="#ctx0" brushRef="#br0" timeOffset="-7065">20378 2924 4736,'19'-19'2304,"18"-18"-1920,-37 18 2304,19 0-2688,-1 1 0,20-20 128,-20 1 0,1-19 0,18 19 0,-18-38 128,0-18 0,-19 0 0,18-19 0,-18 18 0,-18-18 0,-1 19 0,0-20 0,-18 39-128,0 18 128,-19 37-128,-19 38 0,0 37-128,-37 37 128,19 57-128,-19 18 128,0 19 128,18-1 0,38-18 128,0 19 0,19-38-128,18 1 128,19-1-256,0-37 0,19-18-1280,-1-20 0,-18 1-896,19-38 128</inkml:trace>
        </inkml:traceGroup>
        <inkml:traceGroup>
          <inkml:annotationXML>
            <emma:emma xmlns:emma="http://www.w3.org/2003/04/emma" version="1.0">
              <emma:interpretation id="{643A58C9-23A1-4D67-BDD2-763C5F230287}" emma:medium="tactile" emma:mode="ink">
                <msink:context xmlns:msink="http://schemas.microsoft.com/ink/2010/main" type="inkWord" rotatedBoundingBox="22912,3554 24417,3531 24475,7335 22970,7358"/>
              </emma:interpretation>
              <emma:one-of disjunction-type="recognition" id="oneOf9">
                <emma:interpretation id="interp45" emma:lang="en-US" emma:confidence="1">
                  <emma:literal>)</emma:literal>
                </emma:interpretation>
                <emma:interpretation id="interp46" emma:lang="en-US" emma:confidence="0">
                  <emma:literal>,</emma:literal>
                </emma:interpretation>
                <emma:interpretation id="interp47" emma:lang="en-US" emma:confidence="0">
                  <emma:literal>}</emma:literal>
                </emma:interpretation>
                <emma:interpretation id="interp48" emma:lang="en-US" emma:confidence="0">
                  <emma:literal>]</emma:literal>
                </emma:interpretation>
                <emma:interpretation id="interp4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-5691">23590 1374 10624,'150'112'5248,"111"131"-7680,-168-169 12415,19 58-9727,19 17 0,0 56 0,-19 19 128,-19 19-512,-18 0 0,-57 0 256,-55 0 128,-19 18-256,-37-18 128,-38 0-640,-56-19 0,-18-18-1792,-19-1 128,-38-18-767,-18-57-1</inkml:trace>
        </inkml:traceGroup>
      </inkml:traceGroup>
      <inkml:traceGroup>
        <inkml:annotationXML>
          <emma:emma xmlns:emma="http://www.w3.org/2003/04/emma" version="1.0">
            <emma:interpretation id="{A1F81774-4831-40C1-97AF-58EF09928B70}" emma:medium="tactile" emma:mode="ink">
              <msink:context xmlns:msink="http://schemas.microsoft.com/ink/2010/main" type="line" rotatedBoundingBox="1945,6731 12958,7222 12768,11475 1755,10985"/>
            </emma:interpretation>
          </emma:emma>
        </inkml:annotationXML>
        <inkml:traceGroup>
          <inkml:annotationXML>
            <emma:emma xmlns:emma="http://www.w3.org/2003/04/emma" version="1.0">
              <emma:interpretation id="{EC8F6D8D-4A60-477E-A62A-08E939016DE7}" emma:medium="tactile" emma:mode="ink">
                <msink:context xmlns:msink="http://schemas.microsoft.com/ink/2010/main" type="inkWord" rotatedBoundingBox="1945,6731 12958,7222 12768,11475 1755,10985"/>
              </emma:interpretation>
              <emma:one-of disjunction-type="recognition" id="oneOf10">
                <emma:interpretation id="interp50" emma:lang="en-US" emma:confidence="0">
                  <emma:literal>signaling)</emma:literal>
                </emma:interpretation>
                <emma:interpretation id="interp51" emma:lang="en-US" emma:confidence="0">
                  <emma:literal>signalizing)</emma:literal>
                </emma:interpretation>
                <emma:interpretation id="interp52" emma:lang="en-US" emma:confidence="0">
                  <emma:literal>Signaling)</emma:literal>
                </emma:interpretation>
                <emma:interpretation id="interp53" emma:lang="en-US" emma:confidence="0">
                  <emma:literal>ligating)</emma:literal>
                </emma:interpretation>
                <emma:interpretation id="interp54" emma:lang="en-US" emma:confidence="0">
                  <emma:literal>9igactionk)yn</emma:literal>
                </emma:interpretation>
              </emma:one-of>
            </emma:emma>
          </inkml:annotationXML>
          <inkml:trace contextRef="#ctx0" brushRef="#br0" timeOffset="-32854">3251 5540 5120,'-37'-19'2560,"-19"38"-3840,37-38 5504,1 19-4224,-1 0 0,-19 0 0,1 0 128,-19 0-128,-19 19 0,1-1 128,18 1 128,-19 0 0,0 18 0,0 0 0,19 1 128,-18 0-256,-1-1 128,19 0-128,18 19 0,1-18-128,37-20 128,0 1-128,37 0 128,1-19 128,18 0 0,0 0 0,19 0 128,-1 18-128,1 1 128,0 18 0,0 19 128,-38-18 0,0 18-1,-18 0-127,-19 19 128,-19-19-256,-18 18 128,0 1-256,-20 0 128,1-1-640,19 1 128,0 0-896,18-38 129,19 0-1025,0-37 128,37-18-384,1-38 0</inkml:trace>
          <inkml:trace contextRef="#ctx0" brushRef="#br0" timeOffset="-32695">3251 5950 5888,'0'0'2944,"19"75"-2944,-19-57 5888,0 1-5632,0 37 0,0 0 0,-19 0 128,19 0-512,0 19 0,0-38-384,19 0 0,0-18-1536,-1 18 128</inkml:trace>
          <inkml:trace contextRef="#ctx0" brushRef="#br0" timeOffset="-32548">3466 5343 5632,'-84'-56'2816,"84"28"-4352,28 28 3840,0 0-4608,-28 0 128</inkml:trace>
          <inkml:trace contextRef="#ctx0" brushRef="#br0" timeOffset="-32014">4148 5894 6272,'-19'37'3072,"-37"1"-3456,56-38 6144,-19 18-5760,-18 1 128,18 0-128,-18-1 0,-19 1 0,19 0 0,-1 18-128,1 19 128,-1-19-128,20 1 128,-1-1-128,19 19 128,-19-19-128,19 1 128,0-1 0,19-18 0,0-1 0,-1-36 128,38 18-128,-18-38 128,18 20-128,0-38 128,19 18-128,-38-18 128,19 0-128,0 0 128,-18 19-128,-1 0 0,0 18 0,-18 0 128,0 38-128,-1-19 128,-18 56 0,-18 0 0,-1 19 128,0-1 128,-37 1-1,0 18 1,-19 0 128,-18 1 0,18 18-128,-37-19 0,19 0-256,-1-36 128,1 18-896,-1-38 128,38-18-1407,0-1 127,38-18-640,-1-37 128</inkml:trace>
          <inkml:trace contextRef="#ctx0" brushRef="#br0" timeOffset="-31587">4970 5875 6912,'-19'0'3456,"1"37"-4864,-1-37 6272,-18 38-4992,-1-20 128,-18 39-128,0-1 128,-18 18 0,-1-18 128,18 19 0,1 0 0,19-38 0,18 1 128,1-20-128,-1 1 128,19-19-128,19-19 128,18 1-256,19-38 128,1 0-128,17 0 0,-18-1 0,0 20 0,0-19 128,0 37 0,-18 19 0,-20 0 128,20 19 0,-20 18 0,1 19-1,-19 1 1,0-1-128,0 0 0,-19 0-128,19 0 128,0 0-768,0-19 1,19 1-897,0-20 0,-1-18-640,38-18 128</inkml:trace>
          <inkml:trace contextRef="#ctx0" brushRef="#br0" timeOffset="-31304">5716 5932 5888,'-18'0'2944,"-20"-19"-2944,20 38 5248,-1-1-5248,0 1 128,-18 37-128,-19 0 128,19 0-128,-19 19 0,0 0 128,0 18 0,19-18 0,18-19 128,19 0 0,0-19 0,37 1-128,19-20 128,0-36-640,19 18 128,0-38-1024,18-18 0,19 0-768,0-19 0</inkml:trace>
          <inkml:trace contextRef="#ctx0" brushRef="#br0" timeOffset="-30785">6052 6118 6400,'19'0'3200,"18"19"-4352,-18-19 6912,-1 18-5632,1-18 0,18 19 0,20-19 0,-1 0-256,18 0 128,-18 19 0,19-19 128,0 18 0,-19 20 128,-19-1 0,-18 38 128,18-19 0,-37 0-1,0 19-127,0-1 128,-18-18-256,18 19 0,-19-37-1024,19-1 129,-19 0-1281,38-37 0,-19 0-128,0-37 0</inkml:trace>
          <inkml:trace contextRef="#ctx0" brushRef="#br0" timeOffset="-31070">6668 5110 6272,'-56'93'3072,"0"113"-3456,56-132 5632,-37 20-5120,-19 36 0,19 2 0,-1 36 128,1-38-384,-1 20 0,1-20-384,0-18 128,18 19-512,-18-56 0,18-1-768,0-36 128,1-20-256,-1-36 0</inkml:trace>
          <inkml:trace contextRef="#ctx0" brushRef="#br0" timeOffset="-30656">6930 5399 4736,'28'-84'2304,"28"0"-3328,-28 84 4480,-28-28-5120,28 28 128,28 0-768,-27 0 0</inkml:trace>
          <inkml:trace contextRef="#ctx0" brushRef="#br0" timeOffset="-30267">7341 6156 7168,'-37'56'3584,"-1"19"-5248,20-57 7424,18 20-5888,-19-1 128,0 0-128,1 19 0,18-18 128,0 18 128,0-19-128,18 1 0,1-20 128,18-18 128,1-18 0,18-1 128,0-18-128,0-19 128,0-1-129,0-17 1,-19-1-128,1 0 0,-20 1-128,-18 17 128,-18 1-256,-1 19 128,-18 0-256,-1 18 128,-18 19-383,0 0-1,-19 19-512,19 18 0,0-18-768,19 18 128,0 0-256,18-18 0</inkml:trace>
          <inkml:trace contextRef="#ctx0" brushRef="#br0" timeOffset="-29765">8275 5875 7168,'-37'56'3584,"18"19"-5248,19-57 7680,-19 20-6016,-18 18 0,18 0 0,-18 0 0,0 0 0,-1 0 128,1-19 0,18 1 0,1-1 128,-1-37 0,19 0-128,0-19 128,37-18-129,1-19 1,18 0-128,-19-19 0,38 1-128,-19 36 128,18-18-127,-17 19 127,37-1 0,-20 38 0,1 0 127,-19 38 1,-19-20 128,1 39 128,-1-1 0,-18 0 128,-1 0 0,-18 18 0,0-18-128,0 0 128,-18-18-256,18-1 0,-19 1-256,19-1 128,-19-18-1024,19-19 0,0 18-1024,-18-18 1,18 0-641,-19 0 128,0-18 0,19-1 0</inkml:trace>
          <inkml:trace contextRef="#ctx0" brushRef="#br0" timeOffset="-27070">10628 5053 7296,'-130'56'3584,"-57"75"-4736,131-75 6272,-37 18-5248,-19 57 128,0 0-128,18 19 128,1-1 0,0 19 128,55-37-128,19-1 0,38-36 0,37-1 0,38-18-384,-1-19 0,56-19-768,1-18 0,36-1-768,-18-36 128</inkml:trace>
          <inkml:trace contextRef="#ctx0" brushRef="#br0" timeOffset="-26743">12982 5034 7552,'168'224'3712,"-93"-37"-5120,-57-113 7296,-18 20-5888,0 18 128,0 0 128,-18 19 127,-38 0-383,0-38 0,-19 19 384,-18 0 0,-38 0 0,0-18 0,-18 18-768,-19-38 128,0 1-1407,-19 18 127,0-36-768,19-20 0</inkml:trace>
          <inkml:trace contextRef="#ctx0" brushRef="#br0" timeOffset="12511">10871 6435 4736,'0'-37'2304,"0"-1"-1792,19 20 2432,-19-1-2816,19 19 0,-19 0 128,0 0 0,18 0-256,-18 37 128,-18-18 384,18 37 0,-19 0 0,0 56 0,-19 0 128,-18 19 0,0 37-256,-18 0 128,-20 38-128,20-1 0,-38 19-257,0-18 129,0 0-128,19-20 0,-19-18-256,37-18 0,0-38-639,1 0 127,18-38-768,18 1 128,0-38-896,1-37 128</inkml:trace>
          <inkml:trace contextRef="#ctx0" brushRef="#br0" timeOffset="12867">9956 6920 4736,'0'-75'2304,"19"0"-2048,-19 57 3712,18-20-3712,1 1 128,0-19 128,-1 19 128,20-1-768,-1-18 128,0 19 384,19 0 128,0-1-128,0 1 128,19 18-128,18-18 0,1 18 0,36-18 0,20 18-129,0-18 129,17 37-256,1 0 128,-18 37-256,-1 1 128,-18 18-128,-19 0 0,-19 37-128,0 0 128,-17 19-384,-20 0 0,-19 0-1279,19 1 127,-37-38-640,-1-1 128</inkml:trace>
        </inkml:traceGroup>
      </inkml:traceGroup>
    </inkml:traceGroup>
    <inkml:traceGroup>
      <inkml:annotationXML>
        <emma:emma xmlns:emma="http://www.w3.org/2003/04/emma" version="1.0">
          <emma:interpretation id="{2AEA615D-37D7-48CD-AAB3-07834EF159B7}" emma:medium="tactile" emma:mode="ink">
            <msink:context xmlns:msink="http://schemas.microsoft.com/ink/2010/main" type="paragraph" rotatedBoundingBox="1405,9128 23102,9359 23070,12353 1373,12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751DF3-4B7D-434B-8B8A-0A058C7320C0}" emma:medium="tactile" emma:mode="ink">
              <msink:context xmlns:msink="http://schemas.microsoft.com/ink/2010/main" type="line" rotatedBoundingBox="1405,9128 23102,9359 23070,12353 1373,12122"/>
            </emma:interpretation>
          </emma:emma>
        </inkml:annotationXML>
        <inkml:traceGroup>
          <inkml:annotationXML>
            <emma:emma xmlns:emma="http://www.w3.org/2003/04/emma" version="1.0">
              <emma:interpretation id="{E481FFF0-EBC1-44D9-BDC1-EE149A8A80C6}" emma:medium="tactile" emma:mode="ink">
                <msink:context xmlns:msink="http://schemas.microsoft.com/ink/2010/main" type="inkWord" rotatedBoundingBox="1434,9139 17756,9545 17683,12480 1361,12074"/>
              </emma:interpretation>
              <emma:one-of disjunction-type="recognition" id="oneOf11">
                <emma:interpretation id="interp55" emma:lang="en-US" emma:confidence="0">
                  <emma:literal>sigprocmnskl...</emma:literal>
                </emma:interpretation>
                <emma:interpretation id="interp56" emma:lang="en-US" emma:confidence="0">
                  <emma:literal>stgprocmnskl...</emma:literal>
                </emma:interpretation>
                <emma:interpretation id="interp57" emma:lang="en-US" emma:confidence="0">
                  <emma:literal>his promise...</emma:literal>
                </emma:interpretation>
                <emma:interpretation id="interp58" emma:lang="en-US" emma:confidence="0">
                  <emma:literal>His promise...</emma:literal>
                </emma:interpretation>
                <emma:interpretation id="interp59" emma:lang="en-US" emma:confidence="0">
                  <emma:literal>sigprocmnskL...</emma:literal>
                </emma:interpretation>
              </emma:one-of>
            </emma:emma>
          </inkml:annotationXML>
          <inkml:trace contextRef="#ctx0" brushRef="#br0" timeOffset="98283">3027 7780 5632,'-37'0'2816,"37"-56"-1792,0 56 2944,0 0-4224,0 0 0,-19 0 0,-18 0 128,-19 19 128,0-1 128,-19 1-128,-18 37 128,0-19 0,-19 38 128,-19-19 128,0 19 128,19-1-128,18-17 128,1-1-128,18-19 0,19 1-256,19-20 128,37 1-256,18-19 0,20 0-128,55-37 128,0 18-128,1 0 128,18 1 0,0-1 0,-18 19 128,18 0 0,-37 0 128,-19 19 127,0-1 1,-56 20 128,0 18-128,-56 0 128,0 37-128,-19 1 0,-37 18-256,-19-19 128,0 0-640,38-18 128,-20 0-1024,39-19 128,-1 0-1023,38-38-1,18-18-256,38-18 0</inkml:trace>
          <inkml:trace contextRef="#ctx0" brushRef="#br0" timeOffset="98462">3326 8097 8192,'19'75'4096,"18"37"-6272,-37-74 8703,0 18-6527,0 18 0,-18 20-128,18-1 128,-38 19-767,20-38 127,-1 1-896,-19 0 0,20-38-512,-1 0 0</inkml:trace>
          <inkml:trace contextRef="#ctx0" brushRef="#br0" timeOffset="98735">3158 7799 7168,'0'28'3584,"56"56"-6272,0-56 7168,-28 0-7424,85 0 0,-57 0-128,28 0 0</inkml:trace>
          <inkml:trace contextRef="#ctx0" brushRef="#br0" timeOffset="99155">4464 8209 9728,'-93'19'4864,"55"18"-7552,20-18 10495,-20-1-8191,1 1 128,-19 0-512,0 18 0,-18 0 896,-20 19 0,38 0-512,0-18 0,0 18 128,38 0 128,-20 0 128,38-19 0,0-18 0,0-1 0,38-36 0,-1-1 128,38-18-128,-19-19 0,37-19 0,-18 0 128,18 1-128,-19-1 0,20 19-128,-20 0 128,1 19-128,0 37 128,0 18 0,-19 1 0,-19 18 0,1 19 128,-38 19 128,18 0 128,-36 18 128,-1 19 128,-37 0 0,0 0 128,-37 0 128,17 0 128,-36-19-256,19 0 0,-19-18-256,-18 0 128,36-37-896,1-20 0,18-18-896,1-18 0,-1-20-896,38 1 0,18-20-767,19 1-1,19-18 128,18-20 128</inkml:trace>
          <inkml:trace contextRef="#ctx0" brushRef="#br0" timeOffset="99444">5566 8022 8704,'0'37'4352,"-18"95"-7040,18-76 9599,-19 18-6911,-18 20 0,-1 18 0,1 37 128,0 0-128,-19 19 0,0 19 0,0-38 0,19 20 0,-1-38 128,1-1-128,0-18 0,37-37-256,-19-38 0,19-74-1791,19-19-1,-19-37-128,18-38 0</inkml:trace>
          <inkml:trace contextRef="#ctx0" brushRef="#br0" timeOffset="99730">5306 7929 6144,'0'-56'3072,"37"37"-3456,-18 19 5760,0 0-5248,37 0 0,-19 0 128,38 0 0,-1 19-256,1-1 128,0 20 256,0-20 0,0 38-128,-19-18 127,-19 18 129,-18 0 0,-1-18 0,-36 18 0,-1-19-128,-18 19 128,-38-19-128,19 19 0,-19-18-640,-19-20 128,20 20-1152,18-38 128,-19 18-1151,38-18-1,-1 0-256,1 0 0</inkml:trace>
          <inkml:trace contextRef="#ctx0" brushRef="#br0" timeOffset="100060">6445 8004 7936,'37'18'3968,"-18"76"-5248,-1-57 8447,-18 1-7039,-18 18 0,18 0 128,-19 18 0,-18 1-384,18 0 0,-18-1 384,18-18 0,0 0-128,-18-18 0,18-20 0,1-18 128,-1-18-128,19-20 0,0-18-128,19-18 0,-1-20-128,20-18 128,-1 19-256,19 0 128,0-1-384,0 38 0,-19 0-640,19 19 129,0 18-1025,0 19 128,0 0-384,-19 19 0</inkml:trace>
          <inkml:trace contextRef="#ctx0" brushRef="#br0" timeOffset="100473">7397 8172 7936,'-37'0'3968,"0"19"-5760,37 0 8191,-19-1-6526,0 1 127,-18 18 0,-19 0 0,0 38 0,19-19 0,-19 0 0,37 0 0,-18 0 0,37-19 127,-19-18 1,38-1 0,18-18 0,19 0 128,19-18-128,0-20 0,-1 1 0,1-19 128,-1 0-128,1-18 0,-38 18 128,0 0 0,-74-19 0,0 19 128,-19 18-256,0 20 0,-37-1-256,18 19 128,19 19-1024,-18-1 128,17 1-895,20 0-1,37 19-640,0-20 128,19 1 0,-1-19 0</inkml:trace>
          <inkml:trace contextRef="#ctx0" brushRef="#br0" timeOffset="100820">8573 7836 8704,'0'-19'4352,"0"38"-6144,0-19 10239,-18 0-8447,-1 0 128,0 0-128,-18 0 128,0 0-128,-1 18 0,-37-18 0,0 38 0,1-1 0,-20 19 0,-55 75 0,18-19 0,38-19 0,18 1 0,19-1 128,19-18 0,37-19 0,0 0 0,37-19 0,19 0 0,19-37-256,18 0 128,19 0-1280,0-18 0,19-20-1151,-19 20 127,1-1-384,-20-18 128</inkml:trace>
          <inkml:trace contextRef="#ctx0" brushRef="#br0" timeOffset="101580">9003 7910 7680,'-37'19'3840,"0"37"-5632,37-19 8064,-19 0-6272,19 19 128,-19 20 0,1-2 0,-1 1-256,-18 18 128,18 1 128,0-19 127,1-1 1,-1-18 0,19-18 0,0-20 128,0 1-128,37-56 128,-18-1-384,18-18 0,19-37-128,0-1 0,0 1-256,19 18 128,-38 1-128,1 18 128,-1 18 128,-18 0 0,18 20 128,-18 36 0,-19 1 0,18 19 0,-18-1 256,0 1 0,0 18 0,19-38 0,0 1 0,37-38 0,-19 1 0,19-1 0,18-37-256,2 0 128,-20-1-128,18 1 128,-18 19-256,0 0 128,0 37 0,-18 0 0,-20 18 0,20 20 128,-20 18 0,-18 19 0,0 0 0,-18 18 128,-1 38-128,0 0 0,-18-1-128,18 1 0,1-19-768,-1 0 128,0-37-640,19-1 1,19-36-769,18-20 0,-18-36-384,18-20 0</inkml:trace>
          <inkml:trace contextRef="#ctx0" brushRef="#br0" timeOffset="102005">10180 8153 8064,'0'-19'3968,"0"0"-5888,0 19 8447,19-18-6655,18-1 128,0 0-127,19 19 127,0-18 0,19 18 0,0-19 0,-1 19 0,-18 19 0,0-1 0,-18 1 127,-1 18 1,-37 1 0,19 18 0,-38 0 0,-18 19 0,-19-19 128,-19 19 0,19-19-128,-19 0 128,19-1 0,0-36 0,19 0 0,18-19 0,19-19-256,0-18 128,38 0-128,-1-1 0,19 1 0,0 0 0,0 18 0,0 0 0,0 1 0,0 18 128,0 18 0,-19 20 128,1-1-128,0 38 128,-20-1-128,1 19 128,0-18-384,-19 18 0,18-18-640,1 0 0,0-38-384,18 0 1,0-37-641,1 0 128,18-37-384,0 0 0,18-38 256,-18-18 128</inkml:trace>
          <inkml:trace contextRef="#ctx0" brushRef="#br0" timeOffset="102253">11824 8116 5760,'37'-94'2816,"-37"76"-2432,-18-1 6016,-1 19-6144,0 19 128,-18-19 127,0 18 1,-20 20-768,1-1 128,0 19 384,0 1 128,19-20-256,0 0 0,18 1-128,0-1 0,38-18 128,0 18 0,-1-18-128,20-1 128,-1 1 0,19 0 128,0-1 0,-19 20 128,1-20-128,-19 39 128,-19-20 0,-19 19 128,-37 56-128,-38-37 0,20 18-896,-20-18 128,20-19-1408,-1-19 128,19 0-895,18-37 127,20-37-256,-1 0 0</inkml:trace>
          <inkml:trace contextRef="#ctx0" brushRef="#br0" timeOffset="102492">12757 7238 8576,'-18'131'4224,"-38"93"-5760,37-150 9727,-18 20-8191,-19 36 128,0 1-128,-19 19 128,1 18-256,-1-18 128,0-20-128,0 1 128,38-19-768,-1-37 0,1-1-1023,37-36 127,37-20-896,19-36 128</inkml:trace>
          <inkml:trace contextRef="#ctx0" brushRef="#br0" timeOffset="102777">12888 8041 10752,'-94'37'5376,"-55"57"-7680,112-75 11135,-1 18-8959,-18 1 128,-19 18-128,19 18 0,0-18 0,19 38 128,0-38-128,18 19 0,19-1 0,19-18 128,18 0-128,19 0 128,19-37-256,0 18 128,18-18-896,-18 0 128,18-19-1152,0 18 129,1-18-641,-19 0 0,-1 0 0,-18-18 128</inkml:trace>
          <inkml:trace contextRef="#ctx0" brushRef="#br0" timeOffset="103152">14494 7406 10368,'-131'75'5120,"-18"93"-8064,93-112 12159,-19 37-9215,-18 38 0,-38 18 0,38 20 128,0-1-256,18 0 128,38 0-128,18-19 128,56-18-384,19 0 128,56-1-1152,38-36 128,36-19-1151,20-19-1,36-19-256,20-37 128</inkml:trace>
          <inkml:trace contextRef="#ctx0" brushRef="#br0" timeOffset="103927">15241 9162 12160,'-112'224'6015,"56"-196"-13182,56-28 13182,28 0-8702,0 0 127,28 0-1664,0-56 128</inkml:trace>
          <inkml:trace contextRef="#ctx0" brushRef="#br0" timeOffset="104070">16231 9573 9472,'0'19'4736,"56"-1"-8576,-19-18 8832,1 0-8064,18 0 0,0-18-640,18-20 0</inkml:trace>
          <inkml:trace contextRef="#ctx0" brushRef="#br0" timeOffset="104225">17688 9479 10112,'0'19'4992,"37"18"-9984,1-37 10240,-1 0-8320,38 0 0,0-18-640,-1-20 0</inkml:trace>
        </inkml:traceGroup>
        <inkml:traceGroup>
          <inkml:annotationXML>
            <emma:emma xmlns:emma="http://www.w3.org/2003/04/emma" version="1.0">
              <emma:interpretation id="{AF754C70-8C77-43A7-BFBC-157C13AB7A32}" emma:medium="tactile" emma:mode="ink">
                <msink:context xmlns:msink="http://schemas.microsoft.com/ink/2010/main" type="inkWord" rotatedBoundingBox="20115,9327 23102,9359 23074,11923 20088,11891"/>
              </emma:interpretation>
              <emma:one-of disjunction-type="recognition" id="oneOf12">
                <emma:interpretation id="interp60" emma:lang="en-US" emma:confidence="0">
                  <emma:literal>F.</emma:literal>
                </emma:interpretation>
                <emma:interpretation id="interp61" emma:lang="en-US" emma:confidence="0">
                  <emma:literal>t.</emma:literal>
                </emma:interpretation>
                <emma:interpretation id="interp62" emma:lang="en-US" emma:confidence="0">
                  <emma:literal>f.</emma:literal>
                </emma:interpretation>
                <emma:interpretation id="interp63" emma:lang="en-US" emma:confidence="0">
                  <emma:literal>F).</emma:literal>
                </emma:interpretation>
                <emma:interpretation id="interp64" emma:lang="en-US" emma:confidence="0">
                  <emma:literal>J.</emma:literal>
                </emma:interpretation>
              </emma:one-of>
            </emma:emma>
          </inkml:annotationXML>
          <inkml:trace contextRef="#ctx0" brushRef="#br0" timeOffset="103570">21404 7163 9472,'0'0'4736,"37"19"-7552,-18-19 10239,37 18-7551,19 1 128,37 0-384,18 18 128,20 0 256,18 38 0,19 0-256,-19 18 128,-18 19 256,-1 19 128,-18 18 128,-19 19 128,0 1 0,-19-1 128,-18 0-128,-19 0 128,-38-19-640,-18 0 128,-37 1-1152,-38-20 128,-37-17-1536,-56-1 1,-18-19-385,-20-37 128</inkml:trace>
          <inkml:trace contextRef="#ctx0" brushRef="#br0" timeOffset="104607">20415 9124 9344,'93'0'4608,"38"0"-9216,-56 0 9472,-1-18-8192,20-1 128,-1-18-256,20-19 0</inkml:trace>
          <inkml:trace contextRef="#ctx0" brushRef="#br0" timeOffset="104608">22021 8882 13568,'-37'19'6783,"18"-1"-12926,19-18 15230,0 0-12543,-18 19 1,18 0-2305,0-19 0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03:54.331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D129E128-F870-49F5-9F70-41DCB4BBEE40}" emma:medium="tactile" emma:mode="ink">
          <msink:context xmlns:msink="http://schemas.microsoft.com/ink/2010/main" type="inkDrawing" rotatedBoundingBox="3749,3171 23399,6682 23362,6886 3713,3375" semanticType="strikethrough" shapeName="Other">
            <msink:sourceLink direction="with" ref="{60642CC4-8C18-4034-9B03-E5564CD22E3D}"/>
          </msink:context>
        </emma:interpretation>
      </emma:emma>
    </inkml:annotationXML>
    <inkml:trace contextRef="#ctx0" brushRef="#br0">3895 1934 7680,'-19'-18'3840,"94"-1"-2944,-57 19 3967,20 0-4863,-1 0 0,19 0-128,19 0 128,18 0 0,20 19 0,17-19 0,38 18 0,0 1 0,38 18 0,18 1 0,18-20 0,39 38 384,18-18 0,37 18-128,0 18 128,38-18 0,36 19 128,1 0-128,38 0 128,-1 18-256,37 1 128,20-1-128,17 0 128,2 1-128,17-1 128,0 0 0,39 1 128,-2-1-128,1 19 0,0-19-128,19 0 128,448 113 0,-225-38 128,-73-18-256,-95-38 128,-55 0-256,-19 0 128,-37 0 0,-20 0 0,-36-19-256,-38 0 128,-37-18-128,-38-19 0,-17 1-640,-58 17 128,-55-36-1024,-38-20 128,-37 1-1408,-74 18 0,-38-37-255,-74 0 127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03:55.331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D297CC78-B6FA-4AA1-81AC-A67678B6B21D}" emma:medium="tactile" emma:mode="ink">
          <msink:context xmlns:msink="http://schemas.microsoft.com/ink/2010/main" type="inkDrawing" rotatedBoundingBox="1006,6967 25476,3833 25548,4388 1078,7522" semanticType="underline" shapeName="Other">
            <msink:sourceLink direction="with" ref="{60642CC4-8C18-4034-9B03-E5564CD22E3D}"/>
          </msink:context>
        </emma:interpretation>
      </emma:emma>
    </inkml:annotationXML>
    <inkml:trace contextRef="#ctx0" brushRef="#br0">2550 5454 6912,'56'0'3456,"112"-18"-2688,-112 18 3456,56-19-4096,19 0 0,37 1 0,38-1 0,36-18-256,20-1 128,18-18 128,38-18 0,18 18 0,18-19 0,38 0 255,1 19 129,36-37 0,19 18 0,20-18 0,17-1 128,38 1-128,19-1 128,18 1-256,19 0 0,18-19-128,39 0 0,17-1 0,20 1 0,37 19-128,-1 0 128,19-1-128,0 1 0,1 18 128,-38-19 0,0 20 0,18-1 0,-17 0 0,-1 1 0,-38 18 0,1 18 0,0-18-128,-19 0 128,-38 19-128,-18 0 128,-37-1-128,-57 1 0,-17 18-128,-76 1 128,-38-1-256,-55 0 0,-37 1-512,-57-1 128,-37 19-896,-18 0 0,-38 0-1408,-38 0 129,-18 19-257,-74-19 128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06:17.830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2CF09F7D-B175-41D8-A4CC-22FDC0D7C9F1}" emma:medium="tactile" emma:mode="ink">
          <msink:context xmlns:msink="http://schemas.microsoft.com/ink/2010/main" type="inkDrawing" rotatedBoundingBox="1791,6461 10371,5596 10399,5873 1820,6738" semanticType="underline" shapeName="Other">
            <msink:sourceLink direction="with" ref="{73C47DA6-E609-4CC6-A8A9-C17D82E0D34B}"/>
            <msink:sourceLink direction="with" ref="{95DB6410-C72D-4F19-B0A0-085AD8C4DC9C}"/>
          </msink:context>
        </emma:interpretation>
      </emma:emma>
    </inkml:annotationXML>
    <inkml:trace contextRef="#ctx0" brushRef="#br0">2915 3783 5760,'112'37'2816,"149"-18"-3584,-149-1 5760,56-18-4608,56 0 0,56 0 128,76-18 128,17 18-768,57-38 128,37 20 768,37-38 128,19 0-129,37 0 129,-18 0 0,0-19 0,-1 0-256,-36 0 0,-57 19-384,-37-18 128,-56 18-896,-75 0 128,-37 18-1536,-75 20 128,-56-1-895,-38 38-1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08:14.435"/>
    </inkml:context>
    <inkml:brush xml:id="br0">
      <inkml:brushProperty name="width" value="0.13327" units="cm"/>
      <inkml:brushProperty name="height" value="0.13327" units="cm"/>
    </inkml:brush>
  </inkml:definitions>
  <inkml:traceGroup>
    <inkml:annotationXML>
      <emma:emma xmlns:emma="http://www.w3.org/2003/04/emma" version="1.0">
        <emma:interpretation id="{658BCD41-2CA5-4A52-BBB3-2AFE87EBD957}" emma:medium="tactile" emma:mode="ink">
          <msink:context xmlns:msink="http://schemas.microsoft.com/ink/2010/main" type="inkDrawing" rotatedBoundingBox="9843,4037 14482,1697 14806,2340 10167,4680" semanticType="callout" shapeName="Other">
            <msink:sourceLink direction="to" ref="{95DB6410-C72D-4F19-B0A0-085AD8C4DC9C}"/>
            <msink:sourceLink direction="from" ref="{F6AB12BB-99A9-42A3-BE00-CA586636AAA9}"/>
          </msink:context>
        </emma:interpretation>
      </emma:emma>
    </inkml:annotationXML>
    <inkml:trace contextRef="#ctx0" brushRef="#br0">8862 3157 6144,'0'0'3072,"225"-187"-3072,-132 131 3072,0 0-3072,38 0 0,0-18 0,18-38 128,0 37-256,-18-37 128,0 37 0,-19 0 0,-18 1 128,-20-2 0,-36 20 0,-20 19 128,-55 37-128,-56 19 0,-76 18 0,-55 76 128,-75 18-256,-55 37 128,-19 18 0,-1 1 0,19-38 0,38 1 0,55-20 0,56-17 0,38-57 0,38 0 128,74-37-128,37-1 0,38-55 0,37 0 128,74-19-128,57-57 0,38-18-128,36-18 128,38-38-128,37 1 128,0-20-256,19-18 128,-1 18-256,-18 19 0,1 1-896,-1 18 0,-37 37-768,-38 19 0,-18 0 0,-75 0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06:14.314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664A2D03-B460-4C8B-95BA-9137A27CF568}" emma:medium="tactile" emma:mode="ink">
          <msink:context xmlns:msink="http://schemas.microsoft.com/ink/2010/main" type="writingRegion" rotatedBoundingBox="2166,3912 26120,5481 25285,18230 1331,16661"/>
        </emma:interpretation>
      </emma:emma>
    </inkml:annotationXML>
    <inkml:traceGroup>
      <inkml:annotationXML>
        <emma:emma xmlns:emma="http://www.w3.org/2003/04/emma" version="1.0">
          <emma:interpretation id="{D114EDDA-64F6-49A9-9521-18A1BD87AF43}" emma:medium="tactile" emma:mode="ink">
            <msink:context xmlns:msink="http://schemas.microsoft.com/ink/2010/main" type="paragraph" rotatedBoundingBox="2143,4011 23457,5074 23352,7186 2037,6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3D1F02-CCF1-4455-A7F6-47A8B15A1E5F}" emma:medium="tactile" emma:mode="ink">
              <msink:context xmlns:msink="http://schemas.microsoft.com/ink/2010/main" type="line" rotatedBoundingBox="2143,4011 23457,5074 23352,7186 2037,6122"/>
            </emma:interpretation>
          </emma:emma>
        </inkml:annotationXML>
        <inkml:traceGroup>
          <inkml:annotationXML>
            <emma:emma xmlns:emma="http://www.w3.org/2003/04/emma" version="1.0">
              <emma:interpretation id="{95DB6410-C72D-4F19-B0A0-085AD8C4DC9C}" emma:medium="tactile" emma:mode="ink">
                <msink:context xmlns:msink="http://schemas.microsoft.com/ink/2010/main" type="inkWord" rotatedBoundingBox="2143,4011 9137,4360 9040,6298 2046,5949">
                  <msink:destinationLink direction="to" ref="{658BCD41-2CA5-4A52-BBB3-2AFE87EBD957}"/>
                  <msink:destinationLink direction="with" ref="{2CF09F7D-B175-41D8-A4CC-22FDC0D7C9F1}"/>
                </msink:context>
              </emma:interpretation>
              <emma:one-of disjunction-type="recognition" id="oneOf0">
                <emma:interpretation id="interp0" emma:lang="en-US" emma:confidence="0">
                  <emma:literal>Staci</emma:literal>
                </emma:interpretation>
                <emma:interpretation id="interp1" emma:lang="en-US" emma:confidence="0">
                  <emma:literal>Stacie</emma:literal>
                </emma:interpretation>
                <emma:interpretation id="interp2" emma:lang="en-US" emma:confidence="0">
                  <emma:literal>Stacie's</emma:literal>
                </emma:interpretation>
                <emma:interpretation id="interp3" emma:lang="en-US" emma:confidence="0">
                  <emma:literal>Stacte's</emma:literal>
                </emma:interpretation>
                <emma:interpretation id="interp4" emma:lang="en-US" emma:confidence="0">
                  <emma:literal>Staci's</emma:literal>
                </emma:interpretation>
              </emma:one-of>
            </emma:emma>
          </inkml:annotationXML>
          <inkml:trace contextRef="#ctx0" brushRef="#br0">-1756 2531 2432,'112'-56'1152,"-56"-19"0,-37 75 2048,0 0-2560,-1 0 0,-18 19 768,0 18 0,-18 19-1536,18 19 0,-19-1 1152,0 38 128,1-18-512,-1-1 128,19-18-512,-19 19 128,19-1-896,0-18 128,0 0-1024,0-19 128,0-19-768,0 0 0</inkml:trace>
          <inkml:trace contextRef="#ctx0" brushRef="#br0" timeOffset="-226">-1906 2194 4864,'0'-37'2432,"-37"37"-2816,37 0 3840,-37 0-3456,-1 37 0,0-18-128,-18 37 128,-37-19 0,18 19 0,-36 19 0,17-19 128,1 0 128,18 0 0,1 0 128,18 0 128,18-37 0,20 18 0,-1-18 0,19-19 0,19 0-256,18-19 128,38 0-256,18 1 0,0-20-128,1 1 0,17 18 0,-17 1 0,-1 18 128,-37 0 0,-19 18 128,1 20 0,-38 18 128,-38 18 0,1 1-1,-19 18 129,-19 1-256,1 0 128,-19 18-256,18-38 128,-18 20-896,37-20 128,-19 1-1023,38-38-1,-1 1-640,38-20 128,0-18-128,19-18 0</inkml:trace>
          <inkml:trace contextRef="#ctx0" brushRef="#br0" timeOffset="242">-2167 2848 3584,'-56'-93'1792,"56"56"-1152,0 37 2560,19-19-2688,-1 0 0,38 19 256,0-18 128,20-1-1152,-2 0 128,20-18 640,18 37 0,0-37-256,0 18 0,-19-18-384,0 18 128,-18 19-384,-19 0 128,0 19-896,-19-19 128,-37 37-640,-18 0 128</inkml:trace>
          <inkml:trace contextRef="#ctx0" brushRef="#br0" timeOffset="419">-2073 3539 4736,'-94'93'2304,"57"-37"-1920,37-56 4096,0 0-4096,19 0 0,18 0 128,19-18 0,19-1-768,19-18 0,-1-1 256,19-18 128,0 0-1280,0 0 128,0 0-768,0 0 128</inkml:trace>
          <inkml:trace contextRef="#ctx0" brushRef="#br0" timeOffset="965">-112 2400 4608,'0'-38'2304,"-18"1"-2560,18 37 3584,-19 0-3456,0 19 0,-18-1 0,-38 20 128,1 18 0,-20 0 128,1 37-128,-19 0 128,-1 19 0,20-18 128,-1 37 0,1-19 0,18 19 128,1-19 128,36-19-128,1-18 128,37-19-128,0 0 128,37-37-384,1-19 128,18-19-512,0-18 128,18-19-384,1-19 0,0 0-128,-1 19 128,-17 0 0,18 0 0,-19 19 384,0 0 128,-19 18 128,1-18 0,-1 37 128,-18-19 128,18 19-128,-18 0 0,-1 19-128,1-19 128,0 18 128,-19 1 0,0 18 128,0 1 128,-19 36-128,0-18 0,-18 19 0,0-19 128,-1 19-1152,1-19 0,18-19-1280,1-18 0,18-1-256,18-18 0</inkml:trace>
          <inkml:trace contextRef="#ctx0" brushRef="#br0" timeOffset="1410">821 2550 4992,'0'19'2432,"-18"18"-2816,-1-18 4608,19-1-4096,-19 1 0,1 0 0,-20 18 128,20-18-256,-20-1 0,20 1 128,-1-19 0,-18 0 128,18-19 0,0 19-128,0-18 128,0-1 0,-18-18 0,18 18 0,1 0 0,-1 1-256,1-1 128,-1 19-128,-18 19 128,-1-1-128,-18 20 0,19 18 128,0 18 0,-19 1 128,18 18 0,1 0 128,0 1 128,18 0-1,19-20 129,19 1-256,18-19 128,19-19-128,0 1 0,19-20-512,-1-18 128,20 0-1024,-20 0 0,20-18-1151,-19-1 127,-1 0-384,1-18 128</inkml:trace>
          <inkml:trace contextRef="#ctx0" brushRef="#br0" timeOffset="1674">1250 2437 5504,'0'-37'2688,"0"56"-3328,0-1 5248,0-18-4480,0 38 0,-18-1 256,18 19 0,0 19-384,-19 18 0,0 0 256,19 1 0,-18-1-128,18 1 0,-19 0-640,19-20 128,0 1-896,0 0 128,19-19-640,-1-38 128</inkml:trace>
          <inkml:trace contextRef="#ctx0" brushRef="#br0" timeOffset="2426">1083 3053 5504,'-19'19'2688,"19"-1"-3456,19-18 5120,-19 0-4224,37 0 128,0-18 128,1-1 0,36-18-384,1-1 0,0 1 256,18 0 128,0-19-256,1 0 128,37 0-128,-38 0 128,19 18-128,-19-18 0,1 19 0,-20 0 0,1 18 0,-19-18 128,0 18-128,-19 19 0,1 0 0,-20 19 128,1-1 0,-19 20 0,-19 18-1,1 18 1,-20 20 0,1-1 128,0-18-128,-1 18 128,20-18-128,-1-19 128,0 19 0,19-38 0,0 1-128,0-1 0,0-18-128,38-19 128,-1 18-128,0-18 128,19 0-256,-18-18 128,18-1-128,0 19 0,0-19-128,-19 1 0,0-1-768,1 19 128,-20-19-1024,1 19 1,0 0-769,-19 0 128,18 0-128,-18-18 128</inkml:trace>
          <inkml:trace contextRef="#ctx0" brushRef="#br0" timeOffset="1912">1885 2269 6784,'-18'37'3328,"-1"57"-4224,1-76 6528,18 38-5504,0 19 0,-19 18 0,19-18 0,-19 18-128,0 19 0,1 0-128,-1-18 128,19 18-768,-18-37 128,18-38-640,0 19 0,-19-37-768,19-1 128</inkml:trace>
          <inkml:trace contextRef="#ctx0" brushRef="#br0" timeOffset="2996">3362 2120 5504,'18'-37'2688,"76"18"-3072,-57 19 4608,0 0-4224,38 0 0,18 19 0,1 18 0,-1 0 128,-18 19 0,-1 0 256,-18 0 128,-18 19 128,-20 18 128,-18 1 128,-18-1 0,-20 1-1,-36-20 1,-20 20-256,-18-1 0,-18-18-384,-38-19 128,18 19-1024,1-38 0,-20 1-896,20-20 129,0-18-897,37 0 128,18-18-384,1 18 128</inkml:trace>
          <inkml:trace contextRef="#ctx0" brushRef="#br0" timeOffset="2671">3361 2250 5376,'0'-37'2688,"56"56"-2944,-56-1 5760,18 1-5376,-18 37 0,0 19 128,0-1 0,-18 20-384,-1 36 128,0-18 128,1 0 128,-1 0-256,-18 19 128,18-37-384,1-1 0,18-18-896,0-1 0,-19-36-640,19-20 0</inkml:trace>
        </inkml:traceGroup>
        <inkml:traceGroup>
          <inkml:annotationXML>
            <emma:emma xmlns:emma="http://www.w3.org/2003/04/emma" version="1.0">
              <emma:interpretation id="{F6AB12BB-99A9-42A3-BE00-CA586636AAA9}" emma:medium="tactile" emma:mode="ink">
                <msink:context xmlns:msink="http://schemas.microsoft.com/ink/2010/main" type="inkWord" rotatedBoundingBox="13956,4808 23447,5281 23352,7186 13861,6713">
                  <msink:destinationLink direction="from" ref="{658BCD41-2CA5-4A52-BBB3-2AFE87EBD957}"/>
                </msink:context>
              </emma:interpretation>
              <emma:one-of disjunction-type="recognition" id="oneOf1">
                <emma:interpretation id="interp5" emma:lang="en-US" emma:confidence="0">
                  <emma:literal>State to</emma:literal>
                </emma:interpretation>
                <emma:interpretation id="interp6" emma:lang="en-US" emma:confidence="0">
                  <emma:literal>states</emma:literal>
                </emma:interpretation>
                <emma:interpretation id="interp7" emma:lang="en-US" emma:confidence="0">
                  <emma:literal>Starts to</emma:literal>
                </emma:interpretation>
                <emma:interpretation id="interp8" emma:lang="en-US" emma:confidence="0">
                  <emma:literal>Starts up</emma:literal>
                </emma:interpretation>
                <emma:interpretation id="interp9" emma:lang="en-US" emma:confidence="0">
                  <emma:literal>statsiP</emma:literal>
                </emma:interpretation>
              </emma:one-of>
            </emma:emma>
          </inkml:annotationXML>
          <inkml:trace contextRef="#ctx0" brushRef="#br0" timeOffset="130599">10534 2625 6912,'-56'0'3456,"-18"0"-3072,36 0 3584,1-19-3968,-19 19 128,-19 0-128,-37 19 128,0-19-256,0 18 0,-19 20 128,1-1 0,-1 0-128,0 19 128,37-18-128,1-1 128,18 19 0,19-19 128,19 1 0,37-20 0,37 1 0,38 0 0,18-1 0,1 2 0,36-20-128,2 18 128,-2 20-128,-17-1 128,-20 19-128,0-19 128,-37 19 0,0 19 0,-37-19 0,0 19 128,-57 0-129,1 18 1,-56 0 0,-1 19 128,1-18-384,-1-20 128,20 1-1279,-1-19 127,38-19-1024,18-37 128,38-18-128,-1-38 128</inkml:trace>
          <inkml:trace contextRef="#ctx0" brushRef="#br0" timeOffset="131019">10815 3185 3584,'-75'-94'1792,"19"20"-384,37 55 2560,19 1-3712,0 18 0,19-19 512,19 19 128,18-19-1024,37-18 0,19 18 640,18 1 0,20-1-256,-1-18 128,19 18-640,-37 19 0,-1 0-768,-18 0 0,-37 19-768,-19 18 0</inkml:trace>
          <inkml:trace contextRef="#ctx0" brushRef="#br0" timeOffset="130809">10907 2942 5504,'112'-37'2688,"19"37"-2688,-94 19 6016,0-1-6016,1 20 128,-20 36 0,-18 2 128,0 36-256,-18 18 0,-1-18 128,0 0 128,1 19-128,18-19 0,0-19-896,18-18 128,1-19-640,-19-19 128,19-37-768,-1 0 128</inkml:trace>
          <inkml:trace contextRef="#ctx0" brushRef="#br0" timeOffset="131213">10366 4380 6144,'-131'113'3072,"131"-95"-3200,19-18 5632,37 0-5376,37-18 128,0-20-128,57 1 128,37-38-896,0 0 128,18-19-1280,19 1 128,-19-19-256,-37 0 128</inkml:trace>
          <inkml:trace contextRef="#ctx0" brushRef="#br0" timeOffset="131751">13243 2905 7168,'-94'0'3584,"-56"56"-5120,113-37 7552,-38 18-6016,1 19 0,-20 1-128,-36 17 128,-1 19-128,19 19 128,-18-18 0,18 18 0,18 0-128,19 0 128,38-19 0,18 0 128,38-37 0,18 0 0,20-19 0,36-18 0,0-38 0,38 1 0,-19-20-256,19-36 128,-20 37-384,1-19 128,0-19 0,-37 19 0,0 0 0,-1 0 0,-36 0 128,-1 37 0,0-18 128,-37 37 0,20 0 0,-40 19 0,20-1 128,0 1 0,0 18 0,0 1 0,20-20 128,17 1 0,0 18-128,1-18 128,-1 18-128,-18 1 128,-1-1-128,-18 19 128,0 0-128,-37 18 0,-19 1-128,-19-19 0,0 0-256,0-19 0,19 1-896,0 0 0,19-20-896,37-18 128,0-18 0,19-20 0</inkml:trace>
          <inkml:trace contextRef="#ctx0" brushRef="#br0" timeOffset="132186">13615 3054 8704,'19'37'4352,"111"-18"-6400,-74-19 9599,19 0-7551,18 0 128,19 0-896,38 0 128,-19-19-511,19 1-1,-1 18-1152,0 0 128</inkml:trace>
          <inkml:trace contextRef="#ctx0" brushRef="#br0" timeOffset="132017">14586 3035 7424,'-74'113'3712,"-1"73"-5376,37-111 8320,1 18-6656,-19 0 128,0 57-128,19-20 0,-19 20-128,19-20 128,-1-18-640,20-19 128,-1-17-384,19-39 0,0 0-1024,0-37 0,0-18 0,0-57 0</inkml:trace>
          <inkml:trace contextRef="#ctx0" brushRef="#br0" timeOffset="132602">15706 3110 5760,'-37'0'2816,"-57"19"-1792,57-1 4224,0 1-4992,-38 0 0,0-1 0,-36 38 128,17 0-512,1 19 128,0-19 256,-1 19 0,20-19-129,18 0 1,37-19-128,19 0 128,19-18-128,37 0 128,18-1-128,38-36 128,0 18-128,19-19 128,-1 0-128,1 19 128,-19 0-128,-19 19 128,-37 0 128,-18 37 0,-38-19 0,-19 19 0,-56 19 0,19 18 0,-56 19-256,0-37 128,0 18-1024,1-18 0,17 0-1151,20-19-1,18-19-384,18-37 0</inkml:trace>
          <inkml:trace contextRef="#ctx0" brushRef="#br0" timeOffset="133429">15689 3446 7040,'37'0'3456,"95"18"-4992,-76-36 7936,18 18-6272,20-19 128,36 19 128,-18 0 127,19-19-511,-1 19 128,1 0 384,0 0 0,-19 0-128,0 0 0,-19 0-128,1 19 128,-1 18-256,-18 1 0,-19 18-128,-38 18 0,-36 94 128,-20-18 0,1-1 0,-19 1 0,0-38 0,19 0 128,-1-18-128,20-20 128,-1-36-256,0-20 128,19-18-384,-18-37 0,36 0-256,-18-38 0,38-37 0,-20-19 0,38-19 0,-18-18 0,36 0 128,1 19 128,0-1 256,18 38 0,0 0-128,-18 56 128,18 0 0,1 19 128,-20 37 0,19 0 0,-37 19-128,19 18 128,-18 0 256,-20 19 0,19 0 0,-37 19 128,-1-19 128,-18 19 0,-18-19-128,-20-19 128,-36 19-384,-39 0 128,1-19-256,-18 1 0,-20-1-128,1-18 128,18-19-512,19-19 128,19 19-768,18-19 128,19-18-1280,19 37 1,18-19-513,38 1 128,0-20 128,18 20 128</inkml:trace>
          <inkml:trace contextRef="#ctx0" brushRef="#br0" timeOffset="132792">16622 3465 8064,'-18'131'3968,"-20"18"-5632,20-93 8319,-1 19-6655,-18 18 128,-1 38-128,1-38 0,-19 0-767,19 1 127,-1-19-640,1-19 0,0-19-768,18-37 0,0 0-128,-18-37 128</inkml:trace>
        </inkml:traceGroup>
      </inkml:traceGroup>
    </inkml:traceGroup>
    <inkml:traceGroup>
      <inkml:annotationXML>
        <emma:emma xmlns:emma="http://www.w3.org/2003/04/emma" version="1.0">
          <emma:interpretation id="{B1C6EEDD-24A7-4033-B014-7C3B8F84C6F5}" emma:medium="tactile" emma:mode="ink">
            <msink:context xmlns:msink="http://schemas.microsoft.com/ink/2010/main" type="paragraph" rotatedBoundingBox="13650,7040 22997,6722 23101,9780 13754,100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99023B-A6E3-4BEB-8289-71F1C4E41779}" emma:medium="tactile" emma:mode="ink">
              <msink:context xmlns:msink="http://schemas.microsoft.com/ink/2010/main" type="inkBullet" rotatedBoundingBox="13659,6932 16621,7133 16611,7277 13649,7076"/>
            </emma:interpretation>
            <emma:one-of disjunction-type="recognition" id="oneOf2">
              <emma:interpretation id="interp10" emma:lang="en-US" emma:confidence="0">
                <emma:literal>_</emma:literal>
              </emma:interpretation>
              <emma:interpretation id="interp11" emma:lang="en-US" emma:confidence="0">
                <emma:literal>-</emma:literal>
              </emma:interpretation>
              <emma:interpretation id="interp12" emma:lang="en-US" emma:confidence="0">
                <emma:literal>.</emma:literal>
              </emma:interpretation>
              <emma:interpretation id="interp13" emma:lang="en-US" emma:confidence="0">
                <emma:literal>•</emma:literal>
              </emma:interpretation>
              <emma:interpretation id="interp14" emma:lang="en-US" emma:confidence="0">
                <emma:literal>=</emma:literal>
              </emma:interpretation>
            </emma:one-of>
          </emma:emma>
        </inkml:annotationXML>
        <inkml:trace contextRef="#ctx0" brushRef="#br0" timeOffset="134127">8703 4809 6272,'0'-37'3072,"75"56"-1920,-19-19 3200,37-19-4224,38 19 0,18 19 0,56-19 128,1 0-384,18 0 0,0 18 128,-18-18 128,18 0-128,-38 19 128,20 0-640,-38-19 128,0 0-768,-18 0 0,-1 18-768,0-18 128</inkml:trace>
      </inkml:traceGroup>
      <inkml:traceGroup>
        <inkml:annotationXML>
          <emma:emma xmlns:emma="http://www.w3.org/2003/04/emma" version="1.0">
            <emma:interpretation id="{EEF15FF3-1FA2-407B-80E8-40DFF79EDF47}" emma:medium="tactile" emma:mode="ink">
              <msink:context xmlns:msink="http://schemas.microsoft.com/ink/2010/main" type="line" rotatedBoundingBox="18215,6997 22858,7451 22819,7857 18175,7404"/>
            </emma:interpretation>
          </emma:emma>
        </inkml:annotationXML>
        <inkml:traceGroup>
          <inkml:annotationXML>
            <emma:emma xmlns:emma="http://www.w3.org/2003/04/emma" version="1.0">
              <emma:interpretation id="{45BDFCED-7C60-4004-8B00-8F637C981E98}" emma:medium="tactile" emma:mode="ink">
                <msink:context xmlns:msink="http://schemas.microsoft.com/ink/2010/main" type="inkWord" rotatedBoundingBox="18199,7156 18919,7227 18910,7315 18191,7245"/>
              </emma:interpretation>
              <emma:one-of disjunction-type="recognition" id="oneOf3">
                <emma:interpretation id="interp15" emma:lang="en-US" emma:confidence="0">
                  <emma:literal>_</emma:literal>
                </emma:interpretation>
                <emma:interpretation id="interp16" emma:lang="en-US" emma:confidence="0">
                  <emma:literal>-</emma:literal>
                </emma:interpretation>
                <emma:interpretation id="interp17" emma:lang="en-US" emma:confidence="0">
                  <emma:literal>.</emma:literal>
                </emma:interpretation>
                <emma:interpretation id="interp18" emma:lang="en-US" emma:confidence="0">
                  <emma:literal>~</emma:literal>
                </emma:interpretation>
                <emma:interpretation id="interp19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134517">13242 4977 7168,'37'-18'3584,"94"18"-5248,-94 0 6656,1 0-5504,36 0 128,1 0-1664,19 0 0,18 0 1536,18 0 0</inkml:trace>
        </inkml:traceGroup>
        <inkml:traceGroup>
          <inkml:annotationXML>
            <emma:emma xmlns:emma="http://www.w3.org/2003/04/emma" version="1.0">
              <emma:interpretation id="{FC75842C-D67C-4F71-A6A5-BA55F08EBE6C}" emma:medium="tactile" emma:mode="ink">
                <msink:context xmlns:msink="http://schemas.microsoft.com/ink/2010/main" type="inkWord" rotatedBoundingBox="20282,7199 22859,7450 22819,7857 20242,7605"/>
              </emma:interpretation>
              <emma:one-of disjunction-type="recognition" id="oneOf4">
                <emma:interpretation id="interp20" emma:lang="en-US" emma:confidence="0">
                  <emma:literal>-</emma:literal>
                </emma:interpretation>
                <emma:interpretation id="interp21" emma:lang="en-US" emma:confidence="0">
                  <emma:literal>_</emma:literal>
                </emma:interpretation>
                <emma:interpretation id="interp22" emma:lang="en-US" emma:confidence="0">
                  <emma:literal>.</emma:literal>
                </emma:interpretation>
                <emma:interpretation id="interp23" emma:lang="en-US" emma:confidence="0">
                  <emma:literal>~</emma:literal>
                </emma:interpretation>
                <emma:interpretation id="interp24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134930">15296 5314 8448,'131'37'4224,"186"-37"-6272,-204 0 8447,73 0-6527,57-18 0,74-1-2943,75 0 127,57-18 2432,17-38 0</inkml:trace>
        </inkml:traceGroup>
      </inkml:traceGroup>
      <inkml:traceGroup>
        <inkml:annotationXML>
          <emma:emma xmlns:emma="http://www.w3.org/2003/04/emma" version="1.0">
            <emma:interpretation id="{C4B587E5-0B1C-421F-ADC2-0ADFD9254B87}" emma:medium="tactile" emma:mode="ink">
              <msink:context xmlns:msink="http://schemas.microsoft.com/ink/2010/main" type="line" rotatedBoundingBox="14089,8399 23044,8094 23101,9780 14146,10085"/>
            </emma:interpretation>
          </emma:emma>
        </inkml:annotationXML>
        <inkml:traceGroup>
          <inkml:annotationXML>
            <emma:emma xmlns:emma="http://www.w3.org/2003/04/emma" version="1.0">
              <emma:interpretation id="{6E21CDBF-C690-4979-BE13-281E0660A934}" emma:medium="tactile" emma:mode="ink">
                <msink:context xmlns:msink="http://schemas.microsoft.com/ink/2010/main" type="inkWord" rotatedBoundingBox="14089,8399 23044,8094 23101,9780 14146,10085">
                  <msink:destinationLink direction="with" ref="{09ABE4EB-04B3-45C8-A798-1B3FEBC6B64D}"/>
                </msink:context>
              </emma:interpretation>
              <emma:one-of disjunction-type="recognition" id="oneOf5">
                <emma:interpretation id="interp25" emma:lang="en-US" emma:confidence="0">
                  <emma:literal>SIGcoNT</emma:literal>
                </emma:interpretation>
                <emma:interpretation id="interp26" emma:lang="en-US" emma:confidence="0">
                  <emma:literal>SIGconT</emma:literal>
                </emma:interpretation>
                <emma:interpretation id="interp27" emma:lang="en-US" emma:confidence="0">
                  <emma:literal>SIGC0NT</emma:literal>
                </emma:interpretation>
                <emma:interpretation id="interp28" emma:lang="en-US" emma:confidence="0">
                  <emma:literal>SIGc0NT</emma:literal>
                </emma:interpretation>
                <emma:interpretation id="interp29" emma:lang="en-US" emma:confidence="0">
                  <emma:literal>sIGC0NT</emma:literal>
                </emma:interpretation>
              </emma:one-of>
            </emma:emma>
          </inkml:annotationXML>
          <inkml:trace contextRef="#ctx0" brushRef="#br0" timeOffset="147686">13877 6584 7424,'-74'56'3712,"-1"0"-5632,56-37 7936,1-1-6144,-20 20 128,1-1-128,0 0 128,18-18 0,0 0 0,1-1 0,-1 2 128,19-20-128,0-20 128,0 2-128,19-20 128,-1 1-128,20 0 128,-20-19-256,1 0 128,0 0 0,-19 0 128,0 0-128,-19 18 0,-18 20 0,18-1 128,-18 19 0,-38 19 128,19 18-128,-19 19 0,-19 19 255,1 37 1,18-19 0,19 0 128,0 20 0,38-20 0,-1 1 0,38-20 0,37 1-256,18-19 0,1-19-512,18 1 128,1-38-1024,0 18 128,-1-18-1279,0 0-1,-18 0-256,-19 0 0</inkml:trace>
          <inkml:trace contextRef="#ctx0" brushRef="#br0" timeOffset="148075">14363 6621 10240,'-38'19'5120,"-18"18"-8064,38 1 11007,18-1-8191,-19 19 128,-18 19-128,18 0 0,0 18 0,1 0 128,-1 1-128,19-20 0,19 1 0,-1-19 0,38-37 128,0-1 0,0-18 128,38-37 0,-38 0 0,19-19 128,0-38-128,-19 20 128,-19-1-128,-18-18 128,-1-20-256,-36 20 128,-1 18-256,-18 38 128,-1-19-640,-18 19 0,-18 18-768,-2 19 128,2 19-1023,18 18-1,18 0-128,20 1 0</inkml:trace>
          <inkml:trace contextRef="#ctx0" brushRef="#br0" timeOffset="148617">15053 7442 8192,'0'-18'4096,"19"-38"-5888,-1 37 8703,-18-18-6911,19-19 0,0 0 0,-19-19 128,18-18-256,20-19 128,18-20 0,-19 2 0,0 37 0,1 37 0,-20 0 0,1 37 0,-19 38 0,0 18 0,0 19 0,-19 19 0,19-1 256,0 19 0,-18-18 128,36 19 0,-18-19 128,19-19 0,0 0 128,37-19 0,0-37-128,18 0 0,1 0-128,0-37 128,0-1-128,-1-36 128,1-20-256,18 0 0,-18-17-128,18-1 128,1-19-384,-20 0 128,1 38-256,-38 18 128,1 38-256,-20 0 128,-18 18-640,0 38 0,-37 18-768,0 0 128,-1 1-1023,-18 18-1,38-19-128,-20 0 0,20-18 512,18-19 128</inkml:trace>
          <inkml:trace contextRef="#ctx0" brushRef="#br0" timeOffset="149042">16865 6042 10112,'56'-56'4992,"75"19"-7424,-75 37 11647,0-19-9471,56 1 128,19-1-1280,-1 0 128,1 1 640,0-1 0,-1 19-1279,-36 0-1,-38 0-512,-38 37 128,-18 38 256,-56 18 0</inkml:trace>
          <inkml:trace contextRef="#ctx0" brushRef="#br0" timeOffset="148912">17443 6079 10880,'-37'112'5376,"0"75"-8832,37-131 13183,0 18-9855,-19 38 128,-18 0-128,18 19 128,0-18-128,1 18 0,-1-38-512,19 19 128,-19-19-512,1-37 128,18-18-1024,-19-20 1,0-18-513,1-18 0,-20-38 256,1 0 0</inkml:trace>
          <inkml:trace contextRef="#ctx0" brushRef="#br0" timeOffset="145915">10347 6154 7168,'-37'-37'3584,"-38"37"-2944,75 0 3584,-18 0-4096,-20 0 0,-18 0 0,0 19 0,-37-1-256,18 1 0,-37 18 128,0 1 0,0-20-128,0 38 128,18-18-128,20-20 128,18 1-128,0 0 128,37 18 0,19-18 128,19-1 0,18 20 128,38-20 0,18 1-1,20 0 129,-1 18 128,0 0-128,0 19 0,-19-18 0,0 18 0,-18-19-128,0 38 128,-19-38-128,-19 19 0,-37 0 0,-19 0 0,1 19-256,-20 0 128,-36-1-768,18 1 0,-19-19-1280,0 19 129,19-19-769,19-38 128,0-36-128,18-20 128</inkml:trace>
          <inkml:trace contextRef="#ctx0" brushRef="#br0" timeOffset="146121">10795 6247 7936,'0'19'3968,"19"74"-5888,-19-74 9087,0 37-7167,0 0 128,0 18-256,0 1 128,0 18-128,0 0 0,0-18-639,0 0-1,18 0-896,1 0 128,-19-38-512,18 0 0</inkml:trace>
          <inkml:trace contextRef="#ctx0" brushRef="#br0" timeOffset="146350">10534 6266 8704,'0'-19'4352,"112"1"-5632,-75-1 8959,20 1-7679,36-1 0,1 0-256,18 1 128,-19 18-384,0-19 0,1 19-768,-20 19 1,-18-1-641,-18 20 0,-20 17-384,-18 1 0</inkml:trace>
          <inkml:trace contextRef="#ctx0" brushRef="#br0" timeOffset="146507">10496 7275 5504,'-93'94'2688,"37"-1"-2432,37-74 5120,38-19-5248,-1 18 0,1-18 128,37 0 0,19-18-1024,18-20 128,1 1-1024,37-19 128,0-19-256,-1 19 0</inkml:trace>
          <inkml:trace contextRef="#ctx0" brushRef="#br0" timeOffset="147135">12383 6360 6272,'-19'-18'3072,"19"-1"-4096,0 19 6528,-18 0-5632,18 0 0,-38 0 0,20 19 0,-20-1 128,-18 20 128,0-20-128,-18 38 0,-1 0 128,-1 38 0,2-20 128,-1 20 0,0-20 0,19 39 0,-18-1 0,18 0 0,18-18-128,20-1 0,-1-18 0,38-19 128,-1-19 0,38 0 0,0-37-256,38-18 0,-1-1-512,-18-18 0,18-19-512,1 0 0,-38 0-384,19 0 0,-38 0 128,1 18 0,-20-18 384,-36 38 128,-1-1 640,0 19 128,-18 0 640,18 0 128,-18 19 256,0-19 128,-1 18 0,19 1 128,19-19-384,19 0 0,0 0-384,18 0 128,19 0-256,19 0 0,-19 0 0,19 19 127,-19-1-127,0 20 0,0-20 0,-38 20 0,20 18-128,-20 0 128,-18-19-768,-18 0 0,18 19-768,-19-18 1,0-1-1025,1 0 0,18 1-256,-19-20 128</inkml:trace>
        </inkml:traceGroup>
      </inkml:traceGroup>
    </inkml:traceGroup>
    <inkml:traceGroup>
      <inkml:annotationXML>
        <emma:emma xmlns:emma="http://www.w3.org/2003/04/emma" version="1.0">
          <emma:interpretation id="{46E28BEE-B055-4686-ABDE-33912B533478}" emma:medium="tactile" emma:mode="ink">
            <msink:context xmlns:msink="http://schemas.microsoft.com/ink/2010/main" type="paragraph" rotatedBoundingBox="2268,9230 25774,10770 25493,15054 1987,135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3993E4-9375-486A-9268-633E47F9804A}" emma:medium="tactile" emma:mode="ink">
              <msink:context xmlns:msink="http://schemas.microsoft.com/ink/2010/main" type="line" rotatedBoundingBox="2268,9230 25774,10770 25493,15054 1987,13515"/>
            </emma:interpretation>
          </emma:emma>
        </inkml:annotationXML>
        <inkml:traceGroup>
          <inkml:annotationXML>
            <emma:emma xmlns:emma="http://www.w3.org/2003/04/emma" version="1.0">
              <emma:interpretation id="{A00DFB05-FF2F-440C-AC48-D02B3B458972}" emma:medium="tactile" emma:mode="ink">
                <msink:context xmlns:msink="http://schemas.microsoft.com/ink/2010/main" type="inkWord" rotatedBoundingBox="11782,9853 18192,10273 17911,14558 11501,14138"/>
              </emma:interpretation>
              <emma:one-of disjunction-type="recognition" id="oneOf6">
                <emma:interpretation id="interp30" emma:lang="en-US" emma:confidence="0">
                  <emma:literal>waitpidlpid,patntrs,wnoitnng)</emma:literal>
                </emma:interpretation>
                <emma:interpretation id="interp31" emma:lang="en-US" emma:confidence="0">
                  <emma:literal>waitpidlpid,patntrs,wnoitnna)</emma:literal>
                </emma:interpretation>
                <emma:interpretation id="interp32" emma:lang="en-US" emma:confidence="0">
                  <emma:literal>waitpidlpid,patntvs,wnoitnng)</emma:literal>
                </emma:interpretation>
                <emma:interpretation id="interp33" emma:lang="en-US" emma:confidence="0">
                  <emma:literal>waitpidlpid,patntvs,wnoitnna)</emma:literal>
                </emma:interpretation>
                <emma:interpretation id="interp34" emma:lang="en-US" emma:confidence="0">
                  <emma:literal>waitpidlpid,Batntvs,wnoitnna)</emma:literal>
                </emma:interpretation>
              </emma:one-of>
            </emma:emma>
          </inkml:annotationXML>
          <inkml:trace contextRef="#ctx0" brushRef="#br0" timeOffset="176832">7246 9740 10752,'-56'75'5376,"-37"111"-8576,74-148 11647,-18 36-9087,0 20 128,-19-1-640,0-18 0,-1 18 1024,1-18 128,0 0-1663,19-38-1,0 0-768,18-37 128</inkml:trace>
          <inkml:trace contextRef="#ctx0" brushRef="#br0" timeOffset="191530">10626 11495 5760,'-168'-130'2816,"-18"92"-2304,111 20 2816,-18-1-3328,-57 0 0,1 1 256,-56-20 0,-1 20-256,0-1 128,-18-18 128,19-19 0,-19-19 0,0 19 128,-1-37-128,20 0 0,-19-1-128,37-18 0,19 0 0,0-19 0,38-18-128,17 18 0,20-37 0,37 0 0,37 19-128,19-20 128,37 1-128,38-19 128,38 19-128,17 1 128,38 17-128,38 20 128,18-20-128,18 38 128,20 18 0,37 1 128,0 37-128,18 0 128,20 19-128,-20 18 128,0 19 0,-18 19 128,0 18 0,0 38 0,-19-1 0,-19 38 127,-18 1-255,-18 18 128,-1 18-128,-19 0 0,-18 19-128,-19 19 128,-38-1-128,-36 20 0,-20 0 0,-36-1 0,-20 19 256,-55 0 0,-19-37 128,-37 37 0,-19-37 128,-56 18 0,-19-37 0,-37 0 128,-37-37-256,-39 18 128,-17-37-256,-56-19 128,-1-18-128,0-37 0,-18-1-256,0-37 128,37 0-512,19-37 0,37-1-1152,1-18 128,36 19-1280,38-19 129,18-19-257,20-18 0</inkml:trace>
          <inkml:trace contextRef="#ctx0" brushRef="#br0" timeOffset="177447">7507 9012 9216,'19'0'4608,"74"0"-7040,-37 0 10623,19 0-8319,18 19 128,-19-1-128,20 1 128,-20 18 0,20 1 0,-38-1-128,-18 19 128,-20 19 0,-36-1 128,-1 20-128,-56 18 0,0 19 128,-18 0 0,-19-38 0,37 19 0,-18-19 128,18-37 0,19 0 128,0-18 0,38-20-128,18-18 128,18-18-512,1-1 128,18-18-896,19-19 0,0 18-1152,38-18 1,-1 19-641,0-19 128,0 0 0,1 0 128</inkml:trace>
          <inkml:trace contextRef="#ctx0" brushRef="#br0" timeOffset="177087">7844 9105 9856,'-19'93'4864,"38"113"-6528,-19-131 9599,18 0-8063,-18 37 128,19 18-256,-19 1 128,19 0-256,0-19 0,-1 0-768,1-19 128,0-18-767,-1-38 127,-18 1-896,0-20 128,-18-36 384,-1-38 0</inkml:trace>
          <inkml:trace contextRef="#ctx0" brushRef="#br0" timeOffset="177811">9077 9385 8832,'-75'0'4352,"-37"37"-6144,94-18 10111,-20 19-8447,-18-19 0,0 37 0,0 0 0,-19-19 128,19 19 128,0-19-256,19 1 128,18-1 0,19 0 128,19-37-128,18 0 128,38-18-128,0-1 0,-1-18 0,39 18 0,-39-18-128,1 18 128,0 19 0,-19 0 0,-37 19 128,-1 18 0,-18 0-128,-18 19 128,-20 19-128,1 0 128,-1 0-768,1-1 128,-19 1-1280,19-38 129,18 1-769,19-20 128,0-18-128,19-37 0</inkml:trace>
          <inkml:trace contextRef="#ctx0" brushRef="#br0" timeOffset="178625">10086 8881 8320,'0'93'4096,"-19"57"-6272,19-94 9471,-19 18-7295,1 38 0,-1-18-128,-18 37 0,18-19-384,-19-18 129,20-1-769,-20-18 128,1-19-640,0-19 0,-19-18-128,18-1 128,-18-36 128,19 18 0,-19-38 640,0 20 0,19-1 1152,-1 0 128,19 1 1024,38-20 128,0 20 128,37-1 128,0-18 0,37-1 128,1 1-640,-1 18 0,-18 1-896,18 18-1,-18 0 1,-19 18 128,-19 1-128,1 18 0,-20 1-128,-18 18 128,-18 0-128,18 0 0,0 0-128,-19-19 128,0 0-128,1-18 0,18-19-128,0-19 0,0-18 0,0 0 0,0-1-128,18-18 0,1 19-128,0 0 128,-1 18 0,1 0 0,0 1 0,-1 18 128,-18 18 0,19 1 0,0 18 0,-19 1 0,18-1-128,1 19 0,18-19-768,-18 19 128,0-18-1279,18-1-1,-18-18-384,-1-1 128</inkml:trace>
          <inkml:trace contextRef="#ctx0" brushRef="#br0" timeOffset="178985">10552 9740 6016,'19'-37'2944,"18"-38"-2816,0 57 6400,-18 18-6272,19-19 128,18 0-1,0 1 129,19-1-640,-19 19 0,18 19 384,-18-1 128,0 20-128,0-1 0,-18 19 0,-20 19 0,1-1 128,0-18 0,-19 0-128,18 0 128,-18-18 0,19-20 0,0-18-128,-1 0 0,20-18-128,-20-1 128,-18 0-128,38-18 0,-20 0-384,1-1 128,18 1-640,-18-19 128,18 0-640,1 19 0,-1-19-1023,0 18-1,-18 20-256,18-20 128</inkml:trace>
          <inkml:trace contextRef="#ctx0" brushRef="#br0" timeOffset="178843">11074 8694 8448,'0'37'4224,"0"113"-6272,0-94 8831,-18 0-6911,18 37 0,0 0-128,-19 19 0,19 0-255,-19-18-1,1 18-896,-1-37 128,-18 18-640,18-18 0,0-19-128,-18-19 128</inkml:trace>
          <inkml:trace contextRef="#ctx0" brushRef="#br0" timeOffset="179339">12158 9460 8832,'-37'56'4352,"-56"-37"-6144,74-1 9087,0-18-7423,-19 19 128,1 0-384,18 0 128,-18-1 256,18 1 0,19 0-256,-18-1 0,18 1 128,18-19 0,1 19 128,0-19 0,18 0 128,20 18 0,-20-18 0,0 0 128,-18 19-128,0-19 128,-1 19 0,-18 18 128,-18 1-128,-20-1 0,-18 0-256,-19 1 128,-18 18-640,18-19 128,1 0-896,-1 1 1,0-1-897,19-18 128,38 18-256,-1-37 0</inkml:trace>
          <inkml:trace contextRef="#ctx0" brushRef="#br0" timeOffset="179699">12811 10170 6784,'-18'0'3328,"18"0"-4096,0 0 6784,0 0-5632,0 0 0,0 19 383,-19 18 129,0 0-1024,1 19 128,-20 19 384,19-19 128,-18 0-896,18 19 0,1-19-1663,-1-19-1,19 0-384,0-37 0</inkml:trace>
          <inkml:trace contextRef="#ctx0" brushRef="#br0" timeOffset="172488">-2765 8246 7424,'0'19'3712,"56"37"-3072,-37-38 3712,-1 1-4352,1 37 0,0 37 0,-1 19 128,-18 0-128,19 38 0,0-1 0,-1 0 128,20-18-128,-20-19 0,20-37 0,-20 0 0,20-38 0,-1-37 127,0-18-127,1-38 128,-1 0-128,0-20 128,1-17-256,-1 18 128,-18 1-128,-1 18 128,-18 18-127,0 20-1,-18 36-128,-1 20 128,19 18 0,-19 18 128,19 1 128,0 0 0,0-19 383,19 0 129,0-18 128,18-1 0,0-37 0,39 0 128,-20-19-384,0-18 128,18 0-512,1-20 0,18-18-640,-18 19 0,18-18-896,1-1 0,-1 0-1023,-18 19 127,18 0-384,0 0 0</inkml:trace>
          <inkml:trace contextRef="#ctx0" brushRef="#br0" timeOffset="172895">-317 8713 7680,'-19'19'3840,"1"-19"-4992,-1-19 7935,0 19-6911,-18 0 128,0 37-128,-1-18 0,-18 37 128,-19 0 0,19 19-128,0 18 128,0-18-128,18 18 1,20-18-1,-1-19 128,19 0 0,0-38 0,19 20 0,18-57 128,0 0-128,1-18 127,18-19-127,-18 19 128,18-19-128,0-19 128,-19 19-128,1 19 128,-1-19-128,-18 37 0,18 0 128,-18 38 128,-1 0 0,-18 18 0,19 19 0,-19 19 0,0-1-128,0 38 128,0-18-768,0-19 128,19 0-1151,-1-1-1,1-36-512,37-20 0,-19-18-256,19-18 0</inkml:trace>
          <inkml:trace contextRef="#ctx0" brushRef="#br0" timeOffset="173043">298 9142 3584,'37'-93'1792,"-37"93"-512,0 0 3456,0 0-4096,0 37 0,-37 1 256,18-1 128,1 19-1408,-1 19 0,0-20 640,1 1 128,-1 1-1408,19-20 0,19 1-896,-19-20 128</inkml:trace>
          <inkml:trace contextRef="#ctx0" brushRef="#br0" timeOffset="173179">410 7966 3456,'0'-168'1664,"18"37"-2816,-18 113 1920,0-20-1920,0 1 0</inkml:trace>
          <inkml:trace contextRef="#ctx0" brushRef="#br0" timeOffset="173418">1007 7536 8832,'0'149'4352,"0"57"-5888,0-150 8831,0 37-7167,0 38 0,0 0-128,0 18 128,0 19-384,0-37 0,-18 0-384,18 18 128,0-37-512,-19-19 129,0 1-641,1-57 0,-1 0-512,-18-37 0,-19 0 128,0-18 128</inkml:trace>
          <inkml:trace contextRef="#ctx0" brushRef="#br0" timeOffset="173588">317 9161 7168,'-37'-18'3584,"37"18"-3584,19 0 8063,-1-19-7679,1 19 128,56-19 0,-19 19 0,38-18-768,-20 18 0,38-38 384,0 19 128,0 1-896,0 18 128,-19-19-1280,1 19 129,-1 0-897,-18 0 128,-1 0-128,-18 19 128</inkml:trace>
          <inkml:trace contextRef="#ctx0" brushRef="#br0" timeOffset="173912">1717 8937 7552,'-18'37'3712,"-20"113"-4992,38-94 8447,0 18-6911,0 20 0,-18 37 128,18 18 0,-19 1-640,-18 18 0,18-19-384,-18-18 128,18-19-895,-18 0 127,18-38-768,-18-36 128,0-20-384,18-36 128</inkml:trace>
          <inkml:trace contextRef="#ctx0" brushRef="#br0" timeOffset="174184">1401 8843 5888,'56'-56'2944,"74"-18"-3712,-92 74 6144,18-19-5120,18 19 0,1 19 384,19 18 128,-38 0-640,0 1 0,-38 18 640,-18 0-1,0 18 1,-37 1 0,-38 0-256,19 18 128,-18-18-512,-20 0 128,19 0-768,1-19 0,-1-19-768,19 1 0,19-20-1151,18-18 127,38 0-128,-1-37 0</inkml:trace>
          <inkml:trace contextRef="#ctx0" brushRef="#br0" timeOffset="174347">2371 9031 5760,'56'37'2816,"0"38"-2944,-56-56 5632,19 18-5504,-19 19 128,18 0 0,-18 18 0,0-18-512,0 1 128,0-1-1408,0 0 128,0-19-256,0-37 128</inkml:trace>
          <inkml:trace contextRef="#ctx0" brushRef="#br0" timeOffset="174498">2820 8153 6400,'-56'28'3200,"56"29"-5120,28-29 6272,-28 0-6144,28 28 128,0 0-1280,28 0 0</inkml:trace>
          <inkml:trace contextRef="#ctx0" brushRef="#br0" timeOffset="175000">3175 9030 8320,'-74'19'4096,"-2"37"-5248,58-56 8319,-20 19-7167,1-1 0,-19 20 0,19-1 0,-19 19 0,0 19 0,0-19 0,18 19 0,20-19 128,-1-19 0,19 1 128,0-20 0,19-18 0,18-18 128,19-20-128,0 1 0,-19-38-128,38 0 128,-19-37-256,37 0 0,-17-37-128,-2-1 0,20-18 0,-20 0 128,-18 0-128,0 19 128,-18 36 0,-1 1 0,-18 56 0,-1 19 0,-18 37 0,0 19 0,-18 55 128,-1 38 0,-18 20 128,-1 36 0,20 0 0,-20 18 0,1 20 0,18-1 0,-18-37-640,37 1 0,-19-20-1280,19-18 0,19-57-895,18-18-1,-18-56-256,0-37 128</inkml:trace>
          <inkml:trace contextRef="#ctx0" brushRef="#br0" timeOffset="175243">4444 7480 9600,'-56'75'4736,"-19"74"-7168,38-74 10751,-19 18-8447,-19 38 128,-18 37 0,-1 0 0,1 38 0,18-20 128,1 1 0,18 0 128,0-19-128,37-19 128,19-18-128,19-19 128,37-18-896,18-20 0,20-36-1536,18-20 1,0-36-513,0-1 0</inkml:trace>
          <inkml:trace contextRef="#ctx0" brushRef="#br0" timeOffset="175501">4781 9385 8320,'-37'75'4096,"18"93"-5760,19-112 7935,-18 19-6271,-1 37 0,-18 18 0,18-18 0,-18 19-384,-1 0 129,19-20-897,-18 1 0,0-37-640,18 0 128,-18-37-512,18-20 128</inkml:trace>
          <inkml:trace contextRef="#ctx0" brushRef="#br0" timeOffset="175814">4670 9105 7552,'74'-37'3712,"39"37"-5760,-76 0 8064,19 19-6016,-19-19 0,19 18-128,0 1 128,-37 18 128,18 1 0,-37 18 256,-37 0 128,0 18-1,-1 2 1,-55-1 0,0-19 0,-1 18-128,-18-18 0,37 0-640,1 0 0,-1-37-768,38 18 0,-1-37-1151,19 0 127,38 0-384,19-18 128</inkml:trace>
          <inkml:trace contextRef="#ctx0" brushRef="#br0" timeOffset="175985">5584 9199 7680,'18'19'3840,"1"18"-5120,-19-18 7935,0 18-6783,0 0 0,0 0-511,0 39 127,0-39-128,-19 19 0,1-19-1408,18 0 0,-19 1 0,19-20 128</inkml:trace>
          <inkml:trace contextRef="#ctx0" brushRef="#br0" timeOffset="176220">5584 8563 5760,'0'-84'2816,"0"56"-4864,28 28 6016,1 0-5504,-1 28 0,28 0-1024,0 28 0</inkml:trace>
          <inkml:trace contextRef="#ctx0" brushRef="#br0" timeOffset="176596">6294 9199 5888,'-19'0'2944,"0"-38"-2688,0 38 5504,1 0-5632,-1-18 128,-18-1 0,-1 19 128,-18 0-512,0 19 128,0 18 256,-18 19 128,17 19-1,20-1 1,0 1-256,-1 19 128,20-20-128,-1 1 0,19 0 0,19-38 128,-1-18-256,20-19 128,-1-38 0,19-18 0,0-18-128,0-38 0,0-1-384,0-36 128,0 0-128,0-38 128,0 19-128,1 0 128,-1 19 128,-19 18 128,-18 38 0,-1 37 128,-18 18 256,0 57 0,-18 0 128,-1 37 0,-18 37 0,18 38 0,-18 18-128,-1 0 128,19 19-512,1 0 0,18-18-1152,0-1 128,0 1-1279,18-38-1,20 0-384,-1-38 128</inkml:trace>
          <inkml:trace contextRef="#ctx0" brushRef="#br0" timeOffset="182432">13484 9274 3072,'-19'-19'1536,"19"-18"-1024,19 18 1536,-19 19-1536,0 0 0,18 0 384,-18 0 128,19 19-1280,0 18 128,-1 38 640,1 18 128,-19 20-384,19-1 128,-1 0-384,1-1 128,0 1-128,-1-37 128,1 0-128,18-38 128,19-18-128,0-19 128,0-38-128,0-18 128,19-18-128,0-1 0,-19 0-128,0 19 0,-19 1-128,0 17 128,-18 20-128,0 36 0,-1 1 128,-18 18 0,0 19 256,0 0 0,0 19 512,-18-1 0,18 1 256,0 0 128,18-19 0,1-19 0,0-18-257,18-1 129,19-18-512,-18-18 128,18-20-256,0 1 0,0-19-256,0-19 128,0 19-640,0-18 0,0 18-768,0-19 129,-19 19-1025,19 19 0,-18 0-256,-20 18 128</inkml:trace>
          <inkml:trace contextRef="#ctx0" brushRef="#br0" timeOffset="182965">15146 9609 5760,'-18'37'2816,"18"38"-4096,0-37 5632,0 18-4352,0 0 128,0 18 0,0-18 128,0 19-256,0 0 128,0-19 256,0 0 128,-19-19 0,19-37 0,0 0 0,0-18 0,19-20-256,-1-18 128,20-19-384,-1 1 128,0-20-128,-18 1 0,18 18-128,-18 0 0,18 38 0,-37 18 0,19 19 0,-19 19 0,0 37 0,0 0 0,0 19 256,19 18 128,-1-18 128,-18 0 0,19 0 127,18-19 1,-18-19 0,18 0 0,1-37-128,-1 0 0,19-18-256,-19-20 128,19-18-128,1-19 0,-1 1-384,0-1 0,-19-18-384,1-1 0,-1 19-512,-18 19 1,-1 0-897,-18 38 0,0-1-128,0 19 0</inkml:trace>
          <inkml:trace contextRef="#ctx0" brushRef="#br0" timeOffset="183322">16043 9815 6528,'0'18'3200,"-56"76"-4096,56-76 6400,0 20-5504,0 18 128,0 0 128,19 19 0,-19-19-384,18 18 128,20-36 256,-1-1 0,19-18 0,-19-1 128,20-18-128,-1 0 127,0-37-127,0 0 128,0-19-128,-19 0 128,-18-19-128,-1 0 0,-18 0-128,-18 1 128,-1-1-256,-37 0 128,0 38-256,-19 0 128,19 18-384,-19 19 0,-18 0-640,37 19 129,0-1-897,19 1 0,18 0-512,19-1 128</inkml:trace>
          <inkml:trace contextRef="#ctx0" brushRef="#br0" timeOffset="183749">17592 9441 8960,'-37'75'4480,"-38"93"-7168,57-130 9343,-1 18-6783,19 18 128,-18 20-512,-1-20 129,19 20 255,-19 18 128,1-19-640,-1 0 0,-18 1-768,18-20 128,19 1-640,0-38 0</inkml:trace>
          <inkml:trace contextRef="#ctx0" brushRef="#br0" timeOffset="184294">17985 9423 8320,'-37'113'4096,"-1"36"-6272,38-93 8192,0 37-5888,-18 1-1,18 18-127,-19-1 128,0 1-383,19 0-1,-18-18-256,-1-1 128,0-37-640,1 0 128,-20-37-640,1-1 0,0-18-384,-19-18 128,0-1 256,0-37 0,0 19 1664,149 74-128,-242-168 1024,111 57 128,20 18 640,-1 0 0,38 0 0,-1 18 128,20 1-1280,18-19 128,18 19-512,1 0 128,18-1-128,-18-18 0,0 19-128,-1 18 128,1 1 0,-19-1 127,0 0 1,0 38 0,-37 0-128,18 18 128,-37 19-128,0 19 0,0-19-128,-18 37 0,-1-37 0,0 18 0,1-18 0,-1 0 0,0-18 0,1-1 128,18-18-128,-19-1 0,19-36-128,19-1 0,-1-37-128,1 0 128,0-19-256,18 1 128,-18-20 0,18 20 128,-18-1-128,18 38 128,-18 0-256,19-1 128,-20 20 0,1 18 128,0 37-128,18 0 128,-18 38 0,-1 0 0,1 18 128,0 0 0,-19 19-128,37-19 0,-18 19-896,-1-18 128,1-19-1407,18-19 127,1-37-384,-20-1 128</inkml:trace>
          <inkml:trace contextRef="#ctx0" brushRef="#br0" timeOffset="184909">18191 10412 9344,'-19'19'4608,"38"0"-7808,-1-19 9855,20 0-6783,-1-19 0,38 0-384,-19-18 129,19 18 383,0-18 0,-1 0-384,1 18 128,-19-18-128,0 18 128,-19 19 0,1 19 0,-1-1 128,-18 20 0,-1-1 0,-18 0 0,0 19 128,-18 0 0,-1 0 256,-18-18 0,18-1 128,0-18 0,-18-1 0,37-18 128,-19-18-129,19-20 1,38-74-128,-1 19 0,0 0-256,1 18 128,-1 19 0,0 0 128,-18 19-256,18 18 128,0 19 0,-18 37 0,18 1 0,-37 18 128,19 18-128,-19-18 0,0 19 128,19 0 0,-19-38 0,18 19 128,1-19-128,-19-18 128,19-19-128,-1-19 0,20 1-128,-1-20 0,19 1-384,-19-19 0,19 0-768,-18-19 128,0 19-896,-1 0 1,0 19-641,1 0 0,-1-1 0,0 20 128</inkml:trace>
          <inkml:trace contextRef="#ctx0" brushRef="#br0" timeOffset="185428">19927 9983 5888,'0'0'2944,"-37"0"-3072,18 0 6144,1 0-5888,-1 19 128,-18-1 128,0 38 0,-38 0-384,19 19 0,-19 0 639,19-1 1,19 20-128,-1-20 128,20 20-128,-1-38 128,19 0-256,0 19 128,0-38-384,37 1 0,-18-38-128,37 0 0,-19-19-256,20-18 128,-1-1-384,-19-18 128,0 18-128,1-18 128,-1 0-128,-37 19 0,18 0 128,-18-1 128,-18 20 256,18-1 0,0 0 0,0 1 128,0 18 0,0 0 0,18 0 128,-18 18 0,19-18 0,18 19 128,-18 0 0,0-1 128,-1 38-128,-18-18 0,0 36-128,-18 1 0,-1 0-128,-18 19 128,18-20-256,0 20 128,1-38-512,-1 18 0,1-18-1152,18-18 128,0-20-1151,0-18 127,18 0-128,1-37 0</inkml:trace>
          <inkml:trace contextRef="#ctx0" brushRef="#br0" timeOffset="185734">20115 9087 8832,'-19'37'4352,"56"131"-7040,-18-112 9599,18 19-6655,1 0 0,18 37 0,18 0 128,1 19-384,0 0 0,-19-19 512,18 37 128,-36-18-128,-20 18 128,-36-19-128,-20 2 0,-18 17-256,-56 0 0,-18-18-896,-20 0 0,-37-19-1664,1-19 128,-38 0-639,-1-37-1</inkml:trace>
        </inkml:traceGroup>
      </inkml:traceGroup>
    </inkml:traceGroup>
    <inkml:traceGroup>
      <inkml:annotationXML>
        <emma:emma xmlns:emma="http://www.w3.org/2003/04/emma" version="1.0">
          <emma:interpretation id="{FECD9C30-2FF5-4A7A-8953-5244EF0F84D3}" emma:medium="tactile" emma:mode="ink">
            <msink:context xmlns:msink="http://schemas.microsoft.com/ink/2010/main" type="paragraph" rotatedBoundingBox="1607,13854 16535,15099 16320,17672 1392,16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E5E7C6-C9EB-4524-88C2-F11ED19628BA}" emma:medium="tactile" emma:mode="ink">
              <msink:context xmlns:msink="http://schemas.microsoft.com/ink/2010/main" type="line" rotatedBoundingBox="1607,13854 16535,15099 16320,17672 1392,16427"/>
            </emma:interpretation>
          </emma:emma>
        </inkml:annotationXML>
        <inkml:traceGroup>
          <inkml:annotationXML>
            <emma:emma xmlns:emma="http://www.w3.org/2003/04/emma" version="1.0">
              <emma:interpretation id="{DA5B6201-178B-4E27-A6C1-69DE88AB37F2}" emma:medium="tactile" emma:mode="ink">
                <msink:context xmlns:msink="http://schemas.microsoft.com/ink/2010/main" type="inkWord" rotatedBoundingBox="6163,14234 16535,15099 16320,17672 5949,16807"/>
              </emma:interpretation>
              <emma:one-of disjunction-type="recognition" id="oneOf7">
                <emma:interpretation id="interp35" emma:lang="en-US" emma:confidence="0">
                  <emma:literal>wiFTERmlstntrs)</emma:literal>
                </emma:interpretation>
                <emma:interpretation id="interp36" emma:lang="en-US" emma:confidence="0">
                  <emma:literal>wit TERM (status ,</emma:literal>
                </emma:interpretation>
                <emma:interpretation id="interp37" emma:lang="en-US" emma:confidence="0">
                  <emma:literal>wit TERM (status)</emma:literal>
                </emma:interpretation>
                <emma:interpretation id="interp38" emma:lang="en-US" emma:confidence="0">
                  <emma:literal>wtf TERM (status ,</emma:literal>
                </emma:interpretation>
                <emma:interpretation id="interp39" emma:lang="en-US" emma:confidence="0">
                  <emma:literal>wtf TERM (status)</emma:literal>
                </emma:interpretation>
              </emma:one-of>
            </emma:emma>
          </inkml:annotationXML>
          <inkml:trace contextRef="#ctx0" brushRef="#br0" timeOffset="210912">1120 13102 8192,'0'0'4096,"93"56"-5632,-74-37 8447,18-19-6783,19 18 128,19 1-128,-19-1 0,0 1-256,0 0 128,0 0 128,0-19 0,0 19-768,-18-19 128,18 0-1279,-37 0-1,18 18-512,-37-18 0</inkml:trace>
          <inkml:trace contextRef="#ctx0" brushRef="#br0" timeOffset="211482">1438 13233 7168,'-56'38'3584,"38"74"-4992,18-75 6784,0 19-5376,-19 0 0,19 19 384,-19 0 0,19 18-256,-19 1 128,19 18 128,-18-19-1,-1-18-127,19-1 128,0 1-1152,0-19 129,19-19-1409,-1 1 0,20-20-128,-1-36 0</inkml:trace>
          <inkml:trace contextRef="#ctx0" brushRef="#br0" timeOffset="213073">1942 14521 8448,'-19'57'4224,"75"-57"-6272,-19 0 8191,19-19-6526,0-19-1,38 1-1152,-1-19 128,38 0 768,-19-19 0,0-18-1408,19 18 0</inkml:trace>
          <inkml:trace contextRef="#ctx0" brushRef="#br0" timeOffset="212521">2073 13681 7808,'-56'37'3840,"56"0"-5376,19-37 8959,-1 0-7167,38 0 128,-18-18-128,18 18 0,18-19-640,20 0 128,-1-18-256,-18 18 0,0 1-1151,-19-1-1,0 19-640,-38 19 0</inkml:trace>
          <inkml:trace contextRef="#ctx0" brushRef="#br0" timeOffset="211998">2409 13364 6016,'-75'94'2944,"38"74"-3584,18-131 6016,0 38-5120,-18-1 0,-1 1 128,20 18 128,-20 0-640,1 1 128,0-20 256,18 1 128,0-19-384,1 0 0,-1-19-640,19-37 0,0 0-640,19-37 128,-19 0-256,18-38 0,1 0 256,0-18 128,-1-19 896,20 0 0,-20 0 896,20 19 0,-20-19 384,20 37 128,-20-18 0,20 37 128,-1 0-384,19 0 128,0 18-256,0 19-1,0-18-383,19 18 0,0 19-512,-1-18 128,-17-1-896,-1 19 128,0 0-895,0 0-1,-19 0-896,-18 37 128,-1-18 128,-18 18 128</inkml:trace>
          <inkml:trace contextRef="#ctx0" brushRef="#br0" timeOffset="213074">3585 13271 4992,'19'-20'2432,"-38"77"-2304,19-20 4224,-18 19-4224,-1 19 0,0 0 512,-18 37 0,18 0-512,-18 0 0,0 18 384,18-18 128,-18-19-128,18 1 128,0-38-384,1 0-1,18-19-510,-19-37 127,19 0-512,0-37 128,0-19-256,-19-19 128,19-37 0,19 19 0,-19-38 256,19 1 0,18-20 384,19 38 128,0 0 128,0 38 0,19-1 128,0 18 0,18 39 0,-18-1 128,-1 19 0,1 19 128,0-1-256,-38 2 128,19 17-256,-37 19 127,-1 0-127,-18 0 0,-18 0-128,-20 0 0,1 0 0,-19 0 128,-19 0 0,1 0 0,18-19 0,18 19 128,1 0 0,0 0 128,-1 0-256,20 19 128,18-19-128,0 18 128,0 1-256,0 0 128,37-19-512,0 0 128,1 0-1280,18 0 0,-19-18-1023,38-20-1,-19-18-256,0 0 128</inkml:trace>
          <inkml:trace contextRef="#ctx0" brushRef="#br0" timeOffset="213465">4595 13625 7680,'-19'56'3840,"0"75"-5504,19-94 8192,-18 38-6401,-1-1 1,0 20 128,-18 18 0,18-19-256,-18 0 128,18 0 256,1-17 0,-1-20 0,0-19 0,19-18-256,-19-38 128,38 0-256,-19-37 0,38 0-384,-20-19 128,1-18-128,37-1 0,-19-17 0,1 36 0,18 0 0,-19 19 129,19 0 127,-19 38 128,0-1 0,1 19 128,-1 19 127,-18-1 129,18 20 128,-18-20 128,-1 20 0,1-1 128,0 0-128,-1-18 0,1 0-256,18-19 0,1-19-256,18 0 128,18-18-256,1 0 0,0-1-128,-1 20 0,20-1 0,-20 19 0,-17 19-128,17 18 128,-18 19-256,-18 19 128,-1-1-512,0 19 0,-18 1-1024,0 18 129,-1 0-769,1-18 128,0-20-128,-1-18 128</inkml:trace>
          <inkml:trace contextRef="#ctx0" brushRef="#br0" timeOffset="213749">7059 12803 9472,'-56'-93'4736,"0"74"-7808,38 38 10751,-20 18-7935,-18 19 0,-19 37-128,-18 19 128,-1 19 640,-17 38 0,-1-1 0,0 18 128,37 1 128,19-19 0,0-18 0,56-20 0,0 1-640,19-38 128,18 1-1664,38-38 0,-1-18-1151,20-20-1,-1-18-128,-18-18 0</inkml:trace>
          <inkml:trace contextRef="#ctx0" brushRef="#br0" timeOffset="214112">7135 13811 10368,'-149'56'5120,"55"56"-8192,56-75 11391,1 19-8447,-1-18 128,1 18-128,0-19 128,-1 19-128,20-37 128,-1 18-128,19-18 0,19-1 0,-1-18 128,38 19 0,0-19 0,0-19 0,20 19 0,17 0 128,-18 19 0,-19-19-128,0 19 128,0 37-128,-37-37 128,-1 56-128,-18-19 128,-18 19-512,-1 18 128,0-18-1152,-18-19 0,18-19-1023,19 0-1,0-37-128,0-18 0</inkml:trace>
          <inkml:trace contextRef="#ctx0" brushRef="#br0" timeOffset="214782">7227 14428 7552,'19'19'3712,"55"-19"-4992,-36-19 7296,18 19-6016,18-18 0,20-20-128,18 20 128,18-20-128,-18 20 128,0-1-128,-37 19 128,19 0 128,-38 19 0,-19-1 0,-37 20 128,0-1 127,-19 38 1,1-19 0,-20 0 128,1 0-128,-20 0 0,20-19-128,0 1 128,-1-20-256,20 1 128,18-38-256,0 1 128,0-20-128,37-18 0,-18 0 0,18 19 0,-18 0 128,19-1 128,-1 19 0,0 1 128,19 55-256,-18-18 128,-1 37-256,0 0 128,-18 0-896,18 0 0,-18 0-1408,18 0 1,-18-37-385,18-1 0,-18-36 0,18-20 0</inkml:trace>
          <inkml:trace contextRef="#ctx0" brushRef="#br0" timeOffset="214319">8162 13083 7424,'18'93'3712,"-74"169"-5376,37-187 7936,0 56-6144,1 18 0,-20 19 0,1 0 128,0 19-384,-19 0 0,0-56-512,0 0 128,0-38-896,19-18 0,-19-19-640,-19-38 0</inkml:trace>
          <inkml:trace contextRef="#ctx0" brushRef="#br0" timeOffset="215667">8553 14204 5760,'56'-56'2816,"56"0"-1536,-93 56 4864,18 0-5760,0 19-1,19 18 513,-18 0 128,18 38-1152,-19 0 0,0 18 768,1 20 128,-20-1-128,20-19 0,-19-18-384,-1-19 128,1-19-128,0 1 0,-1-20-256,1-18 0,18-37-128,1 0 0,-1-19-128,0-19 0,1 0-256,0 1 128,-1-21-384,0 21 128,19-20-512,-37 38 0,18 0-895,-18 0 127,0 38-384,-1-1 128,-18 19 128,0 19 128</inkml:trace>
          <inkml:trace contextRef="#ctx0" brushRef="#br0" timeOffset="214969">9319 13289 9856,'-56'149'4864,"38"75"-8064,18-149 11647,-19 18-9087,-18 38 128,-1 0-1408,1-1 1,-19-18 1407,19 19 0,-38-18-1920,19-39 0</inkml:trace>
          <inkml:trace contextRef="#ctx0" brushRef="#br0" timeOffset="215936">10122 14222 10752,'-56'38'5376,"-18"-1"-9216,55-18 12927,0-19-9471,-18 18 128,-1-18-128,-18 19 0,19 0 512,-19-1 0,0 20-384,37-20 0,1 20 0,-1-20 128,38 20 0,18-19 128,19 0-128,0-1 0,0 1 0,19-19 128,-19 19-128,-19 18 128,19-18 0,-37 18 0,0 19 0,-1 0 128,-18 0-256,-37 0 128,0 19-384,-38-1 0,0-18-896,19 0 129,0 0-1153,0-56 128,0-18-128,19-38 128</inkml:trace>
          <inkml:trace contextRef="#ctx0" brushRef="#br0" timeOffset="215937">11468 12822 11008,'56'56'5503,"-38"131"-7806,-18-113 12414,0 20-9983,0 37 0,-18 18 256,-20 1 0,-18 36-384,-18-36 128,-20 36 256,-18-37 0,0 38-256,-19-56 128,-37 19-2176,-19-20 128,-19-18-1408,-55-18 128</inkml:trace>
          <inkml:trace contextRef="#ctx0" brushRef="#br0" timeOffset="209224">-3399 12785 9472,'-38'-37'4736,"38"18"-3840,0 19 4863,0 0-5759,0 37 0,19 1-128,-19 18 128,0 18-128,0 57 128,0 0 0,-19 19 0,1-1-128,-1 0 128,19-18 0,0-19 128,0-38 0,37-36 128,1-20-128,18-18 0,19-56-128,0-18 128,-1-20-256,1-18 128,18 19-256,-18 0 0,-19 37-128,0 0 128,0 19 0,0 18 128,-19 19 0,0 0 0,19 37 256,-18 0 128,-20 75 128,20-18 128,-20 18 128,20-38 128,-20 20-128,1-38 128,0-19-128,18 0 128,0-37-512,1 0 128,17-18-384,1-38 128,0 18-896,1-18 0,-1-18-1664,-19-1 128,19 0-767,0 1 127,-18-1-256,-20 19 128</inkml:trace>
          <inkml:trace contextRef="#ctx0" brushRef="#br0" timeOffset="209480">-1232 13046 8448,'-19'37'4224,"19"1"-5760,19-1 9471,-19 19-7935,0 19 128,0 37-128,0-18 0,0-1 0,0 19 0,0 0-384,0-18 128,0-1-896,19-18 1,-19-1-1025,18-36 0,-18-20-256,0-18 128</inkml:trace>
          <inkml:trace contextRef="#ctx0" brushRef="#br0" timeOffset="209979">-1644 12971 11648,'-19'19'5759,"56"-1"-8830,-18 1 13054,18-19-10367,20 0 128,-1-19-384,18 19 0,20 0 256,-19 0 0,-1 0-1280,1 0 0,-19 19-767,0 18-1,-18 1-256,-20 36 0</inkml:trace>
          <inkml:trace contextRef="#ctx0" brushRef="#br0" timeOffset="210373">-1457 14148 10368,'-56'56'5120,"56"-56"-7680,37 19 11135,1-38-8575,-1 19 0,38-37-768,-1 0 0,20-19-128,18 0 0,-19-19-1151,19 19-1,1-19-512,-20 1 128,-18-20 128,18 19 0,-18 1 1408,-1-20 128,-18 20 896,0-2 0,-18 20 896,-1 19 0,0 0 640,-18 37 0,0 0-256,-19 37 128,0 19 128,-19 38 128,-18-1-384,-1 19 127,1 19-511,18 0 128,1 37-512,-1-37 0,0-38-640,19-37 128,19-19-768,-19-37 0,19-37-896,-1 0 128,1-57-511,0 1-1,-1-19 0,-18 0 128,0-37 512,0 18 128,0-19 896,0 38 0,19 0 1024,-19 37 0,19 0 640,18 38 128,-18 0 128,37 18 128,0 19-384,0 0-1,18 0-383,20 0 0,-1 0-640,0 19 128,1-19-1152,0 18 128,-1-18-1024,-18 19 129,-19 18-1025,-19-18 0,0 18-128,-37 1 128</inkml:trace>
          <inkml:trace contextRef="#ctx0" brushRef="#br0" timeOffset="210471">-131 13755 9856,'-19'18'4864,"112"-36"-7680,-74 18 11007,56-19-9471,-19-18 0,37 0-2303,0-38 127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09:23.885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F5100B2E-C514-4B99-85DF-D74972B7434D}" emma:medium="tactile" emma:mode="ink">
          <msink:context xmlns:msink="http://schemas.microsoft.com/ink/2010/main" type="writingRegion" rotatedBoundingBox="9244,12681 10794,12681 10794,16677 9244,16677"/>
        </emma:interpretation>
      </emma:emma>
    </inkml:annotationXML>
    <inkml:traceGroup>
      <inkml:annotationXML>
        <emma:emma xmlns:emma="http://www.w3.org/2003/04/emma" version="1.0">
          <emma:interpretation id="{E0120A7F-5BAD-4A1A-8492-65E13E1A16F3}" emma:medium="tactile" emma:mode="ink">
            <msink:context xmlns:msink="http://schemas.microsoft.com/ink/2010/main" type="paragraph" rotatedBoundingBox="9244,12681 10794,12681 10794,16677 9244,16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9918C2-6D32-4948-BA11-2BD53D9C9F42}" emma:medium="tactile" emma:mode="ink">
              <msink:context xmlns:msink="http://schemas.microsoft.com/ink/2010/main" type="line" rotatedBoundingBox="9244,12681 10794,12681 10794,16677 9244,16677"/>
            </emma:interpretation>
          </emma:emma>
        </inkml:annotationXML>
        <inkml:traceGroup>
          <inkml:annotationXML>
            <emma:emma xmlns:emma="http://www.w3.org/2003/04/emma" version="1.0">
              <emma:interpretation id="{097F1F2B-5A26-4570-A79A-624DDA5E0E4F}" emma:medium="tactile" emma:mode="ink">
                <msink:context xmlns:msink="http://schemas.microsoft.com/ink/2010/main" type="inkWord" rotatedBoundingBox="9244,12681 10794,12681 10794,16677 9244,16677"/>
              </emma:interpretation>
              <emma:one-of disjunction-type="recognition" id="oneOf0">
                <emma:interpretation id="interp0" emma:lang="en-US" emma:confidence="0">
                  <emma:literal>}</emma:literal>
                </emma:interpretation>
                <emma:interpretation id="interp1" emma:lang="en-US" emma:confidence="0">
                  <emma:literal>]</emma:literal>
                </emma:interpretation>
                <emma:interpretation id="interp2" emma:lang="en-US" emma:confidence="0">
                  <emma:literal>g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6697 6883 5632,'-57'0'2816,"57"0"-3072,19-19 2816,-1 19-2560,39-18 0,-1-1-256,37 0 0,1 0 128,18 0 128,18-18-128,1 0 0,-1-1 128,20 20 0,-20-20 128,1 20 128,-18-20 128,-39 20 0,1 18 0,-38-19 128,-37 19-128,-18 0 0,-38 19-128,-38-1 0,-37 20-128,-37 18 0,0-19-128,-18 19 128,18 0-128,0 1 128,37-1 0,19-19 0,37-18-128,19 18 0,74-37 128,20 0 0,37 0-128,37 0 128,-19-19 0,38 1 0,0-1 0,-1-18 128,1 18-256,-19 0 128,0 19-128,-38 0 128,1 0 0,-38 0 128,-37 38-128,-18-20 0,-20 38 0,-55 0 0,-19 0 0,0 19 127,-19 0-255,20-1 128,17 1-256,38 0 128,0-1 0,19-18 0,56 0-127,-1-18 127,38-1 0,19 0 0,18-18 0,19 0 127,0-1 1,-19 1 128,-18 0 0,0 18 128,-19-18-128,-38 18 128,-18 0-128,0 1 128,-56 18-128,0 0 0,-18 0-128,-20 19 0,20-19-128,-20 19 0,20 18-128,-1-19 128,38 1-128,0 0 0,18-1 0,19 20 128,19-38-128,-1 18 128,20 20 128,-20-20 0,1 20 0,0 0 0,-1-1 0,-18 0 0,0 1 0,-18-1 0,-20 19-768,1 0 128,-38 19-1536,-18-1 1,-19 20-385,0-20 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08:43.657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09ABE4EB-04B3-45C8-A798-1B3FEBC6B64D}" emma:medium="tactile" emma:mode="ink">
          <msink:context xmlns:msink="http://schemas.microsoft.com/ink/2010/main" type="inkDrawing" rotatedBoundingBox="18246,10082 23225,9555 23232,9617 18252,10144" semanticType="underline" shapeName="Other">
            <msink:sourceLink direction="with" ref="{6E21CDBF-C690-4979-BE13-281E0660A934}"/>
          </msink:context>
        </emma:interpretation>
      </emma:emma>
    </inkml:annotationXML>
    <inkml:trace contextRef="#ctx0" brushRef="#br0">13297 7815 10496,'187'0'5248,"317"-18"-8320,-318-1 12031,76-18-9087,56 18 128,36-37-128,57 19 128,19-19-256,-19 0 0,0 0-896,-37 19 128,-20-1-1152,-36 20 1,-38-1-513,-94 19 128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14:19.991"/>
    </inkml:context>
    <inkml:brush xml:id="br0">
      <inkml:brushProperty name="width" value="0.14111" units="cm"/>
      <inkml:brushProperty name="height" value="0.14111" units="cm"/>
    </inkml:brush>
    <inkml:brush xml:id="br1">
      <inkml:brushProperty name="width" value="0.13327" units="cm"/>
      <inkml:brushProperty name="height" value="0.13327" units="cm"/>
    </inkml:brush>
  </inkml:definitions>
  <inkml:traceGroup>
    <inkml:annotationXML>
      <emma:emma xmlns:emma="http://www.w3.org/2003/04/emma" version="1.0">
        <emma:interpretation id="{24309CF9-0F57-47E8-831A-813768CD4677}" emma:medium="tactile" emma:mode="ink">
          <msink:context xmlns:msink="http://schemas.microsoft.com/ink/2010/main" type="writingRegion" rotatedBoundingBox="11535,3466 2692,3153 2776,797 11619,1110"/>
        </emma:interpretation>
      </emma:emma>
    </inkml:annotationXML>
    <inkml:traceGroup>
      <inkml:annotationXML>
        <emma:emma xmlns:emma="http://www.w3.org/2003/04/emma" version="1.0">
          <emma:interpretation id="{E3F08FFF-5804-4251-A103-E184718DB1F3}" emma:medium="tactile" emma:mode="ink">
            <msink:context xmlns:msink="http://schemas.microsoft.com/ink/2010/main" type="paragraph" rotatedBoundingBox="11535,3466 2692,3153 2776,797 11619,11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1AA8FA-E460-45EE-B393-E7ED553932F7}" emma:medium="tactile" emma:mode="ink">
              <msink:context xmlns:msink="http://schemas.microsoft.com/ink/2010/main" type="line" rotatedBoundingBox="11535,3466 2692,3153 2776,797 11619,1110"/>
            </emma:interpretation>
          </emma:emma>
        </inkml:annotationXML>
        <inkml:traceGroup>
          <inkml:annotationXML>
            <emma:emma xmlns:emma="http://www.w3.org/2003/04/emma" version="1.0">
              <emma:interpretation id="{70432420-5A11-4782-A5E1-18E30DD8E1AB}" emma:medium="tactile" emma:mode="ink">
                <msink:context xmlns:msink="http://schemas.microsoft.com/ink/2010/main" type="inkWord" rotatedBoundingBox="11535,3466 2692,3153 2776,797 11619,1110"/>
              </emma:interpretation>
              <emma:one-of disjunction-type="recognition" id="oneOf0">
                <emma:interpretation id="interp0" emma:lang="en-US" emma:confidence="0">
                  <emma:literal>I WII*</emma:literal>
                </emma:interpretation>
                <emma:interpretation id="interp1" emma:lang="en-US" emma:confidence="0">
                  <emma:literal>to WIC*</emma:literal>
                </emma:interpretation>
                <emma:interpretation id="interp2" emma:lang="en-US" emma:confidence="0">
                  <emma:literal>*I WII*</emma:literal>
                </emma:interpretation>
                <emma:interpretation id="interp3" emma:lang="en-US" emma:confidence="0">
                  <emma:literal>I WAIT*</emma:literal>
                </emma:interpretation>
                <emma:interpretation id="interp4" emma:lang="en-US" emma:confidence="0">
                  <emma:literal>*TWIT*</emma:literal>
                </emma:interpretation>
              </emma:one-of>
            </emma:emma>
          </inkml:annotationXML>
          <inkml:trace contextRef="#ctx0" brushRef="#br0">3903 710 5632,'-56'93'2816,"-18"113"-1792,55-132 2816,1 39-3712,-20 36 128,20 19 0,-19 1 0,18-1-384,0 0 0,1-38 256,18 20 0,-19-38-768,1-18 0,-1-20-1024,19-36 0,-19-20-128,0-36 0</inkml:trace>
          <inkml:trace contextRef="#ctx0" brushRef="#br0" timeOffset="352">3306 803 6144,'37'19'3072,"94"18"-4096,-74-18 6528,-1-19-5504,37 18 128,0-18-128,19 0 0,0 0 0,19 0 0,-37 0 0,18-18 128,-19 18-128,0 18 0,-18 1 0,-19 18 128,-19 38 0,1 37 128,-20 1-128,-36 17 0,18 20 0,-19 18 128,0-19-128,-18-37 0,37 0-256,-19-37 128,1 0-512,18-38 0,18 0-768,1-37 0,0-18-640,37-38 0</inkml:trace>
          <inkml:trace contextRef="#ctx0" brushRef="#br0" timeOffset="1311">4632 1663 3712,'-19'-37'1792,"19"18"-1920,19 19 3328,-1 19-2816,20-1 0,-1 1 256,38 0 0,0-1-768,18 1 0,1-19 512,17 19 128,1-19-256,19 0 0,-38 0-128,1 0 128,-20 0 0,-18 18 0,0 1-128,-18 18 0,-1 19 0,-37 19 128,19-19-128,-19 19 0,-19-19 0,19-19 0,-19 0 0,19-18 0,-18-19 0,-1 0 0,0-56-128,1 0 128,18-19-128,0-37 128,18-37-256,1-19 128,37 19-128,37-1 128,1 0-128,-1 1 0,19 37 0,19 19 128,0 37 0,-1 0 128,1 18 0,-19 1 0,0 37 0,0 0 128,-38 19 0,-18 18 0,-18 19 0,-38 19 0,-38 18 0,1 0 0,-56 38-128,-19-18-1,-19-1 1,-18-19 0,0-18 0,18-19 0,0-19-128,19-18 0,38-19-128,18-19 128,-1 0-128,20 1 128,37-20-128,0 1 0,37 18 1,20 1 127,-1-1 0,37 38 0,-18-1-128,18 20 128,0 18 0,1 0 0,-1 18 0,19 20 128,-19 18-128,-18-19 127,-19 0 1,18 1 0,-18-1-511,0-18 127,-18-1-896,-1 2 0,20-39-768,-20 0 128,-18-37-384,-1-18 128</inkml:trace>
          <inkml:trace contextRef="#ctx0" brushRef="#br0" timeOffset="572">5397 822 3840,'93'-187'1920,"19"94"-896,-93 93 2944,18 0-3328,-18 37 128,0 38 256,-1 37 0,-36 19-1280,-1 55 0,0 2 768,-18 17 128,-19 0-384,19-18 0,-1-19-512,-18-19 128,19-18-896,0-19 128,-1-37-768,20-37 128,-20-20-384,1-36 0</inkml:trace>
          <inkml:trace contextRef="#ctx0" brushRef="#br0" timeOffset="1655">7583 1514 4864,'-19'-150'2432,"56"57"-2560,-18 74 4864,0 19-4608,-1 0 128,20 38 128,-20 18 128,1 18-768,0 20 128,-1 36 256,-18 20 128,0-20-128,0 1 128,0 0-256,0-38 128,0-37 0,0 0 0,0-19-128,0-37 128,0 0-384,0-37 0,0-38-128,0-18 128,19 0-128,-19-57 128,56-92 128,19 18 128,-1 37 256,20 37 0,-20 19 0,1 19 128,0 38-128,-1-1 128,1 19-256,0 0 128,-19 37-1152,19 1 0,-19-1-896,-19 38 0</inkml:trace>
          <inkml:trace contextRef="#ctx0" brushRef="#br0" timeOffset="1864">7751 1942 7680,'0'37'3840,"75"-55"-5120,-38-20 6912,38 20-5760,18-20 128,19-18-256,0-18 0,0 18-384,0-19 0,-18 38-1024,-19 0 0,-1 18-256,-74 19 0</inkml:trace>
          <inkml:trace contextRef="#ctx0" brushRef="#br0" timeOffset="2457">7844 2522 7296,'19'37'3584,"93"-55"-4992,-75-1 7552,19 0-6144,37-37 128,1 0-128,36-19 0,1 0-128,0-37 0,0 19-256,0-19 0,-1 0-256,1 0 128,-1 0 0,-36 0 0,18 19 0,-19-19 128,-18 37 384,-1-18 0,-18 37 0,-18 18 128,0 38 128,-20 19 0,-18 37 0,-18 37 0,-1 20 0,-19 36 128,-18 19-128,0 0 0,-19-19-128,19-18 0,0-1 0,0-36 128,19-38 0,0-19 0,18-37-128,19-19 128,19-55-128,-1-20 128,20-36-256,18-19 128,0-38-128,18 0 0,-18 1-128,19 17 128,19 39-128,-38 18 0,19 18 0,-19 57 128,0 37-128,0 19 128,-19 37 0,19 37 128,-19 38 128,-18 18 0,0 1 0,-1 18-1,1 0 1,0-19 0,-1 0-128,-18-18 0,19-38-768,0 0 1,-19-37-897,18 1 0,-18-38-640,-18-19 0</inkml:trace>
          <inkml:trace contextRef="#ctx0" brushRef="#br0" timeOffset="2968">9506 1943 6656,'-37'0'3328,"74"-37"-3968,-18 37 6400,37-38-5888,0 1 128,37 0 0,39-19 0,-2 18-128,20-36 128,18-1 0,0 19 0,18-19-128,-17 1 128,-1 18 0,-18-19 0,-1 18 0,-37 1 128,-19 19-128,-18 0 128,-19 18-128,-37 19 128,-19 19-128,-19 18 128,-18 0-128,-38 19 128,0 20-128,-18-2 0,18 1 0,19 0 0,0-19 0,19 0 0,18-19 0,0-18 0,38-1 0,37 1 0,19-19 128,37 0 0,75 0 256,-19 19 0,-19-1 255,-37 1 1,-37 37 128,-19 0 128,-38 19-128,-36-1 128,-38 20-384,-19 18 0,0 0-256,-37 0 0,-18 0-384,18-18 0,-19-1-896,0-18 0,19-1-1408,0-36 1,18-20-385,20-36 128</inkml:trace>
          <inkml:trace contextRef="#ctx0" brushRef="#br1" timeOffset="192646">10683 860 4608,'0'0'2304,"0"37"-2048,0-18 2304,-19 18-2560,19 38 128,0 0 0,0 37 128,0 0-256,-19 19 0,19 0 256,0 18 0,-18 19-128,-20-38 128,19 1 0,1 0 128,-20-19 0,20 0 128,-1-37-128,19 0 0,0-38 0,0 0 0,0-37-256,19-18 0,18-38-256,0 0 128,20-38-384,-20-37 128,19 0-128,0-18 128,-19 0-128,19-19 128,-18 37 128,-1 1 0,0 36 256,-18 20 128,0 18-128,18 18 128,-37 20-128,19 18 128,-1 37-128,-18 19 0,0 19-128,-18-1 128,18 38-128,-19 0 128,0 0 0,1 19 0,-1-38 0,-18 38 128,-1-38-128,1 19 128,-38 1-128,1-1 0,-1-19-128,-19-18 128,1-1-640,0 1 128,-1-38-1408,20 1 128,36-20-256,1-18 128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18:18.190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DBD77456-4624-4AF8-B8D0-52E98D59BA74}" emma:medium="tactile" emma:mode="ink">
          <msink:context xmlns:msink="http://schemas.microsoft.com/ink/2010/main" type="writingRegion" rotatedBoundingBox="683,17153 736,5385 7437,5414 7385,17183"/>
        </emma:interpretation>
      </emma:emma>
    </inkml:annotationXML>
    <inkml:traceGroup>
      <inkml:annotationXML>
        <emma:emma xmlns:emma="http://www.w3.org/2003/04/emma" version="1.0">
          <emma:interpretation id="{12F22F56-6932-4FDF-818B-E2AC3B471ED2}" emma:medium="tactile" emma:mode="ink">
            <msink:context xmlns:msink="http://schemas.microsoft.com/ink/2010/main" type="paragraph" rotatedBoundingBox="3295,17257 856,16948 1047,15445 3486,15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89DDD0-3BC5-42C8-8F8A-54DF970C6FFA}" emma:medium="tactile" emma:mode="ink">
              <msink:context xmlns:msink="http://schemas.microsoft.com/ink/2010/main" type="line" rotatedBoundingBox="3295,17257 856,16948 1047,15445 3486,15754">
                <msink:destinationLink direction="with" ref="{E624B487-73B1-49D8-9CF1-5D048199146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99998E5-4CC5-4D83-B429-A2588B62D737}" emma:medium="tactile" emma:mode="ink">
                <msink:context xmlns:msink="http://schemas.microsoft.com/ink/2010/main" type="inkWord" rotatedBoundingBox="3295,17257 856,16948 1047,15445 3486,15754"/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☹</emma:literal>
                </emma:interpretation>
                <emma:interpretation id="interp3" emma:lang="en-US" emma:confidence="0">
                  <emma:literal>#</emma:literal>
                </emma:interpretation>
                <emma:interpretation id="interp4" emma:lang="en-US" emma:confidence="0">
                  <emma:literal>€</emma:literal>
                </emma:interpretation>
              </emma:one-of>
            </emma:emma>
          </inkml:annotationXML>
          <inkml:trace contextRef="#ctx0" brushRef="#br0">3306 8498 7168,'56'0'3584,"37"0"-5376,-37-18 8064,0 18-6400,38-19 0,-19 0-640,19 19 128,18-19-128,-38 1 0,1-1-1152,-38 19 0</inkml:trace>
          <inkml:trace contextRef="#ctx0" brushRef="#br0" timeOffset="-143">3679 7639 6656,'-37'93'3328,"-38"57"-4480,75-76 6016,-18 1-4864,-1 18 128,-18 19-256,18 19 128,0 0-256,0-1 128,-18 2-384,18-20 0,1-19-512,-20-18 128,20-38-640,-1 0 128,0-37-128,-18-18 0</inkml:trace>
          <inkml:trace contextRef="#ctx0" brushRef="#br0" timeOffset="-647">1643 8442 5888,'0'19'2944,"19"-19"-3968,-1 0 5504,1 0-4480,18 0 128,19-19-128,19 0 0,18 1 0,1-1 0,18 0 0,0 1 0,0-1-128,-37 19 128,18 0 0,-18 0 128,-19 0-256,18 19 128,-36-19-128,18 18 128,-38 1-256,20 0 0,-20 18 0,1-18 128,18 18-128,-37-18 0,19 18 0,0-18 128,-1 0 0,1 18 128,0-18 0,-1-1 0,-18 1-384,19 0 0,18-19-768,-18 18 0,0-18-128,-1 0 0</inkml:trace>
          <inkml:trace contextRef="#ctx0" brushRef="#br0" timeOffset="-428">3099 8200 5120,'-37'-19'2560,"0"38"-3840,37-19 5376,-19 37-4224,0 0 128,1 1 0,-20 36 0,1-18 0,0 38 128,0-19-256,-1-1 128,20 20-256,-20-19 128,1 0-1152,37-1 0</inkml:trace>
          <inkml:trace contextRef="#ctx0" brushRef="#br0" timeOffset="-1048">2055 7732 5120,'-38'19'2560,"38"18"-4096,0-18 5376,0-1-3840,0 20 0,0 18 0,0 0 128,19 18-128,-19 1 0,19 18 0,-19 1 128,0-1-128,18 1 0,-18-20-640,0 1 128,0-19-768,0-19 0</inkml:trace>
        </inkml:traceGroup>
      </inkml:traceGroup>
    </inkml:traceGroup>
    <inkml:traceGroup>
      <inkml:annotationXML>
        <emma:emma xmlns:emma="http://www.w3.org/2003/04/emma" version="1.0">
          <emma:interpretation id="{CC02BA0E-8063-407A-94C5-1049CF24A963}" emma:medium="tactile" emma:mode="ink">
            <msink:context xmlns:msink="http://schemas.microsoft.com/ink/2010/main" type="paragraph" rotatedBoundingBox="719,13556 7411,13651 7382,15659 690,155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AFCFE03-3D1D-458D-BB9B-0C8255958A15}" emma:medium="tactile" emma:mode="ink">
              <msink:context xmlns:msink="http://schemas.microsoft.com/ink/2010/main" type="line" rotatedBoundingBox="719,13556 7411,13651 7382,15659 690,15565"/>
            </emma:interpretation>
          </emma:emma>
        </inkml:annotationXML>
        <inkml:traceGroup>
          <inkml:annotationXML>
            <emma:emma xmlns:emma="http://www.w3.org/2003/04/emma" version="1.0">
              <emma:interpretation id="{0EF722B9-BBF9-498F-94BC-DC8ABB8A9F05}" emma:medium="tactile" emma:mode="ink">
                <msink:context xmlns:msink="http://schemas.microsoft.com/ink/2010/main" type="inkWord" rotatedBoundingBox="555,13999 3562,13734 3700,15306 693,15570">
                  <msink:destinationLink direction="with" ref="{A0EFC52E-F4A7-4205-97B9-D4643CF687DE}"/>
                  <msink:destinationLink direction="with" ref="{8CEA3A8E-6600-4257-8084-5A5ACD37CA4E}"/>
                  <msink:destinationLink direction="with" ref="{E624B487-73B1-49D8-9CF1-5D048199146D}"/>
                </msink:context>
              </emma:interpretation>
              <emma:one-of disjunction-type="recognition" id="oneOf1">
                <emma:interpretation id="interp5" emma:lang="en-US" emma:confidence="0">
                  <emma:literal>Food game</emma:literal>
                </emma:interpretation>
                <emma:interpretation id="interp6" emma:lang="en-US" emma:confidence="0">
                  <emma:literal>Food item</emma:literal>
                </emma:interpretation>
                <emma:interpretation id="interp7" emma:lang="en-US" emma:confidence="0">
                  <emma:literal>Fordism</emma:literal>
                </emma:interpretation>
                <emma:interpretation id="interp8" emma:lang="en-US" emma:confidence="0">
                  <emma:literal>Faddism</emma:literal>
                </emma:interpretation>
                <emma:interpretation id="interp9" emma:lang="en-US" emma:confidence="0">
                  <emma:literal>Faradism</emma:literal>
                </emma:interpretation>
              </emma:one-of>
            </emma:emma>
          </inkml:annotationXML>
          <inkml:trace contextRef="#ctx0" brushRef="#br0" timeOffset="2255">1625 6817 2432,'-19'0'1152,"19"19"-896,0-19 1280,0 18-1536,19-18 128,-19 19-128,18 18 128,-18 1-256,0-1 128,19 19 0,-19-19 128,0 19-128,-19-18 128,19 18 0,0-38 128,0 20-128,0-20 128,-18-18-128,18 0 128,0 0-128,18-18 0,-18-20-128,0 1 128,19-19-128,-19 0 0,19 19 0,-19-19 0,0 18 0,18 20 128,-18-20-128,19 38 0,0-18 0,0 18 128,-1-19-128,1 19 128,0 19-384,-1-19 128,20 0-896,-20 0 128</inkml:trace>
          <inkml:trace contextRef="#ctx0" brushRef="#br0" timeOffset="2679">2185 6891 4352,'-37'0'2176,"18"0"-2944,19 19 3840,0-19-3200,0 19 0,-19 18 0,1-18 128,-20 18 0,20 19 128,-20-18 0,20-1 0,-1 0 128,19-18 0,0 0 0,0-1 128,19-18-128,18-18 0,-18-1-128,18-18 0,19-19-128,0 18 0,-19-18 0,19 0 0,-19 0 0,-18 0 0,0 19 0,-1-1 128,-18 20-256,-18-1 128,-1 19-128,-18 0 0,-1 19-640,1-1 128,0 1-768,0 18 128</inkml:trace>
          <inkml:trace contextRef="#ctx0" brushRef="#br0" timeOffset="4302">2820 6929 2944,'-19'18'1408,"-18"-36"-1280,37 18 1920,0 0-1920,0 0 128,-19 0 256,1 0 128,-1 0-640,-19 0 0,20 0 512,-20 0 0,20 18-256,-1-18 128,0 19-256,-18 18 128,18-18-256,1 18 0,18 20-128,-19-20 128,19 0-128,19-18 128,-1 0 0,1-19 0,0-19 0,18 0 0,0-18 0,-18-19 0,18 0 0,1-19 128,-1 19-128,-18-19 0,37 1 0,-19-20 0,-18 20 0,18-1 0,-18 0 0,0 38 0,-1-1 0,-18 1 0,0 37 128,-18 0 0,18 37 0,-19 1 128,0-1-128,-18 19 128,18 19-128,1 0 128,-1-1-256,0 20 128,19-1-128,-18-18 0,18-1-128,0 20 0,0-19-896,18-19 0,1 0-384,18-38 0</inkml:trace>
          <inkml:trace contextRef="#ctx0" brushRef="#br0" timeOffset="4845">3436 6761 4864,'-38'19'2432,"1"-19"-3584,37 0 4352,-19 0-3328,1 0 128,-1 0-256,0 0 128,-18 18 128,18 1 128,-18 0-256,0-1 128,18 20 0,0-20 0,1 1 0,-1 0 128,19-1-128,0 1 128,0-19-128,0 0 0,19 0 0,-1-19 0,-18 1-128,38 18 128,-20-19 0,20 0 0,-20 1 0,1 18 128,18 0-128,-18 0 0,0 0 0,-1 18 128,1 1-128,0 18 128,-1 1-128,-18-1 128,0 19-128,0 0 0,19 18-384,-19-36 0,19 18-768,-1-38 0</inkml:trace>
          <inkml:trace contextRef="#ctx0" brushRef="#br0" timeOffset="5464">3698 6518 5760,'-38'75'2816,"19"-19"-3968,0-19 5120,19-18-3968,-18 18 0,-1 19-384,0-19 128,1 1-128,-1 18 128,0-19-256,1-18 128,-1 0-128,-18-1 128,18 1 128,0-19 0,-18 0 256,18-19 128,1 19-128,-1-18 128,19-1-128,0 0 128,19 19 0,-1-18 128,1-1-128,18 0 0,1 1 128,18-20 128,0 1 0,18 18 0,-18-18 0,20 18 0,-1 0-128,-38 1 128,19 18-256,-37-19 128,18 19-128,-18 19 0,-19-1-128,0 20 0,-19-1 128,-18 0 0,18 20 0,-18-20 0,18-18 0,0 18 128,1-18-128,18-1 0,0-18-128,0 0 0,18 0 0,1-37 128,18 18-256,1 1 128,-20-1 0,20 0 0,-1 1-128,0 18 0,-18 0 128,18 0 0,-18 0-128,0 18 0,-1 1 0,1 0 0,-19 18-128,19 0 0,-19 1-768,0 18 128,18-19-640,-18 0 0</inkml:trace>
          <inkml:trace contextRef="#ctx0" brushRef="#br0" timeOffset="-1638">1475 7518 384,'-28'-28'128,"28"28"-256,-28 0 128</inkml:trace>
          <inkml:trace contextRef="#ctx0" brushRef="#br0" timeOffset="7195">1456 6350 2048,'0'-19'1024,"0"0"-512,0 19 1152,0 0-1536,0 0 128,0 0 0,0 0 128,0 0-384,0 0 128,0 19 256,0 18 128,0-18-256,0 18 128,0 19-128,0-19 128,-19 1-256,19-1 0,0-18-128,0 18 0,0-18 0,0-19 128,0 18-128,0-18 128,0 0 0,0 0 0,0-18-128,0 18 0,19-19 0,-19-18 128,18-1-128,-18 1 0,0 0-128,19 0 128,18-19 0,-18 18 128,18 1 0,-18 18 0,18 1 0,-18 18 128,0-19 0,-1 38 0,1-19-128,0 18 128,-19 1-256,18 0 128,-18-1-128,0 1 0,0 0-128,19-19 0,-19 18-768,19-18 128,-1 0-640,-18 0 128</inkml:trace>
          <inkml:trace contextRef="#ctx0" brushRef="#br0" timeOffset="7889">1774 6182 3456,'-19'19'1664,"0"-19"-1792,19 19 2432,0-19-2304,0 19 0,-18 18 0,18-18 128,-19 18 0,19 0 128,0 0 0,0-18 128,0 0 0,0-1 0,19 1-128,-19-19 128,18 0-384,-18 0 128,19 0-128,0-19 128,-1 19-128,1-18 0,0-1-128,-1 19 128,-18-19 0,19 38 0,0-19 0,-19 19 0,18-19 0,-18 18 0,19 1 128,0 0 0,-1-1 0,1-18 0,-19 0 128,19 0 0,-1 0-128,1-18 128,0-1-128,-1 0 128,20 1-128,-20-1 0,1-18-256,0 18 128,-1 1-384,-18-1 128,19 19-512,-19-19 128,19 19-512,-19 0 0,0 0-256,18 0 0</inkml:trace>
          <inkml:trace contextRef="#ctx0" brushRef="#br0" timeOffset="8537">2782 6200 3712,'0'-19'1792,"0"1"-1664,0 18 3584,0 0-3712,-19-19 0,19 19 0,0-18 0,-18 18 0,-20 0 0,1 18 0,0 1 128,-1-1-128,-17 20 128,17 0-128,-18-1 128,19 19-128,-1 0 128,1 0-128,18-19 0,1 0 0,-1-18 128,19 0 0,0-1 0,19-18 0,-1-18 0,20-1 0,-1-37 0,1 0-128,18 0 128,-19 0-128,19-18 128,-19 17-128,0 1 0,1 19-128,-1-19 128,-18 19 0,-1 18 0,1 19 0,-19 0 0,18 0 0,-36 19 128,18 18-128,0 0 128,-19 38-128,19-19 128,0 0-256,0-18 128,19 18-768,-1-19 128,1 0-768,18-18 0</inkml:trace>
          <inkml:trace contextRef="#ctx0" brushRef="#br0" timeOffset="8950">3361 6032 4480,'-38'19'2176,"-18"55"-2432,38-55 3456,-1-1-3328,-18 20 128,-1 0 0,20-1 0,-20 0 0,1 1 0,18-20 0,1 1 128,18-1-128,-19-18 0,19 0 0,0-18 128,19-19-128,-1 18 0,1-18 0,0 18 0,-1-18-128,1 18 128,18 0-128,1 0 128,-20 19 0,20 0 0,-1 19 0,0-19 0,-18 38 0,0-20 0,-1 20 0,20-1 128,-20 0-384,1 0 0,0 1-640,-1-20 128,20-18-384,-20-18 0</inkml:trace>
          <inkml:trace contextRef="#ctx0" brushRef="#br0" timeOffset="9612">3754 5734 4736,'-18'19'2304,"-1"55"-3072,0-55 4736,19 18-3968,-19 1 0,0 18 128,19 18 0,-18-18-256,18 19 128,0-18 0,0-1 0,0 0-256,0-19 0,0 0-128,0-18 0,0 0-256,0-19 0,0 0 0,-19 0 0,19-19 128,-19 0 0,19-18 256,-18 18 0,18-18 384,-19 18 0,19 1 256,0-20 0,19 20 128,-19-1 0,18-19-128,20 1 128,-20-1-256,20 20 128,0-1-256,-20 0 128,20 1-128,-1 18 0,-18-19 0,-1 19 0,1 19-128,0-1 128,-19 1 0,-19 0 0,19 18 0,-19 0 0,19 1 128,-18 0 0,18-20-128,-19 1 128,19 18 0,0-37 0,0 19-128,0-19 128,0-19-128,19 1 0,-1-1-128,20-18 0,-1-1 0,-18 0 0,18 1-128,0 18 0,-18 1 0,18 18 128,1 0 0,-20 18 128,20 20-128,-20-20 128,20 20-128,-20 0 128,1 18-128,0-19 128,-19 19-512,18 0 0,1-19-896,-19 1 0,19-1-256,-1 0 128</inkml:trace>
        </inkml:traceGroup>
        <inkml:traceGroup>
          <inkml:annotationXML>
            <emma:emma xmlns:emma="http://www.w3.org/2003/04/emma" version="1.0">
              <emma:interpretation id="{6228F3DE-04C6-4DBB-9C7F-0A06DBEDE90A}" emma:medium="tactile" emma:mode="ink">
                <msink:context xmlns:msink="http://schemas.microsoft.com/ink/2010/main" type="inkWord" rotatedBoundingBox="4725,13612 7504,14129 7199,15770 4420,15253"/>
              </emma:interpretation>
              <emma:one-of disjunction-type="recognition" id="oneOf2">
                <emma:interpretation id="interp10" emma:lang="en-US" emma:confidence="0">
                  <emma:literal>{globes</emma:literal>
                </emma:interpretation>
                <emma:interpretation id="interp11" emma:lang="en-US" emma:confidence="0">
                  <emma:literal>#globes</emma:literal>
                </emma:interpretation>
                <emma:interpretation id="interp12" emma:lang="en-US" emma:confidence="0">
                  <emma:literal>{globe's</emma:literal>
                </emma:interpretation>
                <emma:interpretation id="interp13" emma:lang="en-US" emma:confidence="0">
                  <emma:literal>{globe]</emma:literal>
                </emma:interpretation>
                <emma:interpretation id="interp14" emma:lang="en-US" emma:confidence="0">
                  <emma:literal>#globe's</emma:literal>
                </emma:interpretation>
              </emma:one-of>
            </emma:emma>
          </inkml:annotationXML>
          <inkml:trace contextRef="#ctx0" brushRef="#br0" timeOffset="12382">6629 6014 6016,'0'19'2944,"-37"74"-4352,18-56 5888,19 20-4480,-18-1 128,18 19-128,-19-1 0,1 1-128,-1 18 0,0-18-512,1-1 128,-1 1-384,19-19 0,0 0-128,0-37 128,19-1-128,-1-18 128,1 0 0,18-37 0,0 18 256,-18-37 128</inkml:trace>
          <inkml:trace contextRef="#ctx0" brushRef="#br0" timeOffset="12569">6760 6667 3840,'-19'0'1920,"1"18"-2048,-1 1 4480,19 0-4224,-19 18 0,19-19 0,-18 1 128,18 18-384,-19-18 128,38 0 128,-19-1 0,0-18-128,18 0 0,1 0 0,0-18 0,-1-1 0,20-18 0,-20-1-256,1 1 0,0 19-512,-1-20 0,-18-18-512,0 19 0</inkml:trace>
          <inkml:trace contextRef="#ctx0" brushRef="#br0" timeOffset="13014">6947 6070 4736,'-19'56'2304,"38"57"-2688,-19-95 4096,0 38-3712,0 0 0,0 0 128,-19 1 0,19 17-128,-18-18 0,-1 19 128,0-38 0,1 19 0,18-18 128,-19-20-128,38-18 0,-19 0 0,18-18 0,20-1-128,-1-18 128,0 18-256,1-18 128,-1-1-128,1 20 128,-1-1-128,0 19 0,1-19 0,-20 38 128,20-19 0,-38 19 0,18-1 0,-18 1 128,0 0 0,-18 18 128,-20-18-128,1 18 0,0-18-128,-1-1 128,-18 1-384,19 0 128,-1-19-640,20 0 128,-20 18-640,38-36 128,0 18-384,0-19 128</inkml:trace>
          <inkml:trace contextRef="#ctx0" brushRef="#br0" timeOffset="13404">7209 6704 3968,'19'0'1920,"-1"-19"-2176,1 19 3840,-19-18-3584,19 18 0,-19 0 0,18-19 0,1 19 0,18-19 0,-18 1 0,18-1 128,-18 19 0,18 0 0,-37 0 0,19 0 128,-19 19 0,-19-1 0,0 1-128,1 18 128,-1 1 0,0-1 0,-18-18-128,18 18 128,1 0-128,-1 1 0,1-20 0,18-18 0,0 19-128,0-19 128,0 0-128,18 0 0,1 0 0,-1 0 0,1 19-128,0 18 128,-1-18 0,1-1 0,0 20-128,-1-20 0,1 20-640,0-20 0,0-18-768,-1 0 128</inkml:trace>
          <inkml:trace contextRef="#ctx0" brushRef="#br0" timeOffset="13902">7807 6144 6272,'-56'56'3072,"19"38"-3968,18-57 5632,19 19-4992,-19-19 0,19 19-640,0-18 128,0-1 384,0 19 128,56-37-640,-18-1 128,18 1 0,0-19 128,-19 0 256,19-19 128,0 19 384,-37 0 128,18 0 256,-18 0 0,-1 0 0,-18 0 128,0 19 128,-18-19 0,-1 37 128,-18 1 0,18-1-128,-37 19 128,19 18-128,-38 1 0,19 0-128,-19-1 127,1 20-383,18-38 128,0-1-640,-20 1 0,2-18-768,-1-1 1,-18-18-1025,-1 19 0,-36-20-384,-1-36 0</inkml:trace>
          <inkml:trace contextRef="#ctx0" brushRef="#br0" timeOffset="11570">5453 5565 4608,'0'0'2304,"0"19"-2304,19-19 2304,-19 37-2176,18 19 0,1 0 128,0 19 128,-1 18-384,1 0 128,18 1 128,0 18 128,1-18-128,-20-1 0,1 1-128,18-1 128,-18-18-640,-19-1 0,19 20-512,-19-20 0,18-18-640,-18 0 128</inkml:trace>
          <inkml:trace contextRef="#ctx0" brushRef="#br0" timeOffset="12093">6126 6443 4992,'-19'-19'2432,"0"-18"-3456,19 18 4480,-18 19-3456,18 0 0,0 0-128,-19 19 0,19-1 128,-19 1 0,1 18 0,-1 1 0,0-1-128,19 0 128,-18-18-128,36 18 128,-18-18 0,19 0 0,0-1 0,-1-18 0,1 0 0,18 0 128,19 0-128,-19-18 128,1-1-128,0 19 0,-1-19 0,0 19 0,-18-18 0,0 36 128,-1-18 0,-18 19 128,0 0-128,0 18 0,-18 0 128,-1 1 0,0 18 0,1 0 128,-20 0-256,-18 0 0,18 0-128,1-19 128,0 1-128,-19-20 128,19 20-384,-1-20 0,1-18-896,0 0 128,18-18-512,19-20 128</inkml:trace>
        </inkml:traceGroup>
      </inkml:traceGroup>
    </inkml:traceGroup>
    <inkml:traceGroup>
      <inkml:annotationXML>
        <emma:emma xmlns:emma="http://www.w3.org/2003/04/emma" version="1.0">
          <emma:interpretation id="{CE8578FC-3349-42B8-A0CF-B3184025A5A6}" emma:medium="tactile" emma:mode="ink">
            <msink:context xmlns:msink="http://schemas.microsoft.com/ink/2010/main" type="paragraph" rotatedBoundingBox="769,13754 806,5385 3755,5398 3718,1376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A2B2E4D-5F63-493D-8337-B475FB3E2F30}" emma:medium="tactile" emma:mode="ink">
              <msink:context xmlns:msink="http://schemas.microsoft.com/ink/2010/main" type="line" rotatedBoundingBox="769,13754 806,5385 3755,5398 3718,13767">
                <msink:destinationLink direction="with" ref="{E624B487-73B1-49D8-9CF1-5D048199146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8D8D59F-15D9-436F-94FC-9F9B81F8737A}" emma:medium="tactile" emma:mode="ink">
                <msink:context xmlns:msink="http://schemas.microsoft.com/ink/2010/main" type="inkWord" rotatedBoundingBox="987,13755 999,11145 2903,11154 2892,13763">
                  <msink:destinationLink direction="with" ref="{27E8AE3D-FD18-4F05-9C24-87117ED8831B}"/>
                </msink:context>
              </emma:interpretation>
              <emma:one-of disjunction-type="recognition" id="oneOf3">
                <emma:interpretation id="interp15" emma:lang="en-US" emma:confidence="0">
                  <emma:literal>¥2)</emma:literal>
                </emma:interpretation>
                <emma:interpretation id="interp16" emma:lang="en-US" emma:confidence="0">
                  <emma:literal>¥25</emma:literal>
                </emma:interpretation>
                <emma:interpretation id="interp17" emma:lang="en-US" emma:confidence="0">
                  <emma:literal>¥25,</emma:literal>
                </emma:interpretation>
                <emma:interpretation id="interp18" emma:lang="en-US" emma:confidence="0">
                  <emma:literal>¥23,</emma:literal>
                </emma:interpretation>
                <emma:interpretation id="interp19" emma:lang="en-US" emma:confidence="0">
                  <emma:literal>¥23)</emma:literal>
                </emma:interpretation>
              </emma:one-of>
            </emma:emma>
          </inkml:annotationXML>
          <inkml:trace contextRef="#ctx0" brushRef="#br0" timeOffset="16207">3567 5323 2944,'0'-19'1408,"0"-37"-768,0 56 1536,0 0-2176,0 19 128,-18-19 0,18 37 0,0 1-128,-19-1 128,19 19 128,0 0 128,-19 0 0,19-18 128,-18-1 0,-1 1 0,0-20 0,19-18 0,-18 0-256,-1-37 0,0 0-128,0-1 0,19-18-128,0-19 128,19-18-256,-19 18 128,19-18-128,0 37 128,18-1 128,-18 20 128,18 0 0,-18 18 0,18 38 0,-18-19 128,-1 37 0,-18 0 0,-18 1-256,-1 18 128,0-19-384,-18 1 0,0-1-640,-19 0 0,-1-18-896,1 0 0,-18-19-128,-1-19 0</inkml:trace>
          <inkml:trace contextRef="#ctx0" brushRef="#br0" timeOffset="15392">1736 5435 2944,'-19'-19'1408,"19"38"-896,19-19 2560,-19 19-2688,18-19 128,20 19 128,18-19 128,-19 18-896,38-18 128,-19-18 640,18 18 128,1-19-256,-1 0 0,1 0 0,0 1 0,0-20-256,0 20 0,-19-1-128,-19 0 0,0-18-128,-18 18 128,0 1-128,-19 18 0,0-19 0,-19 19 0,-18 19 0,-1-1 0,-18 1-128,19 18 0,0-18 0,-1 37 128,20-19-128,-1 1 128,19-1-128,19 19 128,-1-37-128,1 18 128,18-18-384,1 18 128,-1-37-896,0 0 0,19 0-512,0-18 0</inkml:trace>
          <inkml:trace contextRef="#ctx0" brushRef="#br0" timeOffset="14753">1942 4800 5760,'-19'19'2816,"38"-1"-3968,-19 1 5120,18 0-3968,1 18 0,-19 38 0,0-19 0,0 19 0,-19-1 0,19 20 0,0-20 0,0 20-640,19-38 128,-19 0-896,37-38 0</inkml:trace>
          <inkml:trace contextRef="#ctx0" brushRef="#br0" timeOffset="15005">2446 4688 5248,'-37'19'2560,"18"74"-2816,19-56 4352,0 19-4096,0 1 0,0 18 128,0-1 0,0-18-128,0 19 0,0 0-256,-19-1 128,19 1-512,-18-19 0,-1 0-640,-18-19 128,18 1-384,-18-20 128</inkml:trace>
          <inkml:trace contextRef="#ctx0" brushRef="#br0" timeOffset="15783">3062 5379 5248,'-19'18'2560,"19"1"-3584,-18-19 4736,18 0-3712,0 19 0,-19-1 0,0 1 0,19 0 0,-18-1 0,-1 1 0,19-19 0,0 18 0,0-18 128,0 0-128,0 0 0,19-18 0,-1-1 0,1 1 0,0-20 0,-1 20 0,1-1 0,-19-18 0,19 37 0,-1-19 128,1 19 128,-19 0-128,19 0 128,-19 19-128,18-1 128,-18 1-128,0 18 128,19-18-256,-19 18 128,19 0-384,-19 1 128,18-1-640,-18 0 128,19-18-896,18 18 0</inkml:trace>
          <inkml:trace contextRef="#ctx0" brushRef="#br0" timeOffset="16557">2147 4744 7296,'-37'-37'3584,"18"0"-4736,19 18 7808,19-18-6912,-19-1 128,18-36-128,20-1 128,-20-18 128,20-1 128,17 1-256,-17 0 0,-1-19 0,-18 0 128,-1 0-128,2-1 128,-2 1 0,1 19 0,-19-19-128,19 37 128,-19 19-128,0 19 0,18 18-128,-18 19 128,0 19-128,19 18 128,-19 0-384,18 1 128,-18 18-384,19 0 0,0 0-512,18 0 128,-18 0-640,-1-19 128</inkml:trace>
          <inkml:trace contextRef="#ctx0" brushRef="#br0" timeOffset="16871">1848 3400 6272,'-37'-37'3072,"37"-1"-4608,19 20 6272,18-1-4864,0-18 128,19 18-128,19 0 0,18 1 128,1-1 128,36 38 0,-36-1 0,18 20 256,-18 18 0,-1 18 128,-18 20 0,-1-1 0,-36 1 0,18 0-768,-38-20 128,20-18-1280,-20 0 128,-18-18-768,0-20 128</inkml:trace>
        </inkml:traceGroup>
        <inkml:traceGroup>
          <inkml:annotationXML>
            <emma:emma xmlns:emma="http://www.w3.org/2003/04/emma" version="1.0">
              <emma:interpretation id="{375452D6-CA54-426E-80DF-EC6ED1A1BA4F}" emma:medium="tactile" emma:mode="ink">
                <msink:context xmlns:msink="http://schemas.microsoft.com/ink/2010/main" type="inkWord" rotatedBoundingBox="793,8216 806,5385 3755,5398 3742,8229">
                  <msink:destinationLink direction="with" ref="{866365F9-FDBC-4556-84D1-27DA7A535CDC}"/>
                </msink:context>
              </emma:interpretation>
              <emma:one-of disjunction-type="recognition" id="oneOf4">
                <emma:interpretation id="interp20" emma:lang="en-US" emma:confidence="0">
                  <emma:literal>I go</emma:literal>
                </emma:interpretation>
                <emma:interpretation id="interp21" emma:lang="en-US" emma:confidence="0">
                  <emma:literal>ego</emma:literal>
                </emma:interpretation>
                <emma:interpretation id="interp22" emma:lang="en-US" emma:confidence="0">
                  <emma:literal>'go</emma:literal>
                </emma:interpretation>
                <emma:interpretation id="interp23" emma:lang="en-US" emma:confidence="0">
                  <emma:literal>Ego</emma:literal>
                </emma:interpretation>
                <emma:interpretation id="interp24" emma:lang="en-US" emma:confidence="0">
                  <emma:literal>"go</emma:literal>
                </emma:interpretation>
              </emma:one-of>
            </emma:emma>
          </inkml:annotationXML>
          <inkml:trace contextRef="#ctx0" brushRef="#br0" timeOffset="18173">2259-615 2048,'-37'-19'1024,"-19"38"256,37-19 768,-18 37-1664,-1 0 0,-18 1 384,0 36 128,0 1-1024,-18 0 0,-1 18 768,19-18 128,0 0 0,19-19 0,18 0-128,19-37 128,19 18-128,18 0 128,19-37-128,0 0 0,19-18-384,18-1 128,0-18-256,19 18 127,-18-18-383,18-1 128,-18 1-895,-1 0-1,0-19-896,-18-1 0,0 1-256,-1 0 0</inkml:trace>
          <inkml:trace contextRef="#ctx0" brushRef="#br0" timeOffset="19305">2652-2334 4480,'37'0'2176,"-37"37"-2432,0 1 3840,0-1-3456,-18 0 0,-1 38 256,-18-19 128,-1 37-640,1-18 128,0 19-128,-19-1 0,19 0-640,-20-18 0,20-38-256,-1 19 0,1-37 128,18 19 0,-18-19 512,18-1 0,1-36 768,18 18 0,-19-19 128,19-19 128,0 19 0,0 1 0,19-20-128,-1 1 128,1 18-384,18-18 128,19 0-128,-18 18 0,36-18-128,-17 18 128,-1-18-128,0 18 128,-19 0-128,0 19 128,1 0 0,-20 0 0,-18 19-128,0 18 128,0 19-256,-37-18 128,18-1 0,-18 19 0,18-19-128,1-18 128,-1 18 0,1-18 128,18-19-128,0 0 0,18-19 0,19 1 128,1-1-256,-1-37 128,0 19-128,1-19 0,-1 18-128,19 1 128,-37 18-128,18 1 128,-18-1 0,-19 19 0,18 0 0,-18 19 0,0-1 0,-18 20 0,18-1 0,0 0 0,0 1-384,0 18 0,0-19-768,18 0 0,1-18-640,18-19 128</inkml:trace>
          <inkml:trace contextRef="#ctx0" brushRef="#br0" timeOffset="18645">2539-2576 5120,'-74'-19'2560,"-2"19"-3328,58 19 4992,-38-1-4224,0 20 0,-19 18-128,0 19 128,-18-1 0,0 20 128,0-38-128,18 0 0,0 18 128,19-17 0,19-20 0,0 0 128,18 1-128,19-20 0,37-18 0,19 0 128,0 0-256,19 0 128,0-18-128,-1 18 0,1 0 128,-19 0 128,18 0-128,-36 18 128,-1 1 0,0 0 128,-37 18-128,0 0 0,0 19-128,-18 1 128,-20-20-768,20 19 0,-20-19-1024,1 1 128,18-20-512,1-18 128</inkml:trace>
          <inkml:trace contextRef="#ctx0" brushRef="#br0" timeOffset="19564">3286-1978 6656,'-112'37'3328,"0"38"-4224,93-38 6656,-18-18-5760,0 18 0,-1 1 0,20-1 128,18 19-256,-19-18 128,38-20-128,-1 1 0,20 0-640,18-1 128,0-18-896,18-18 128,1-20-512,-1-18 128</inkml:trace>
          <inkml:trace contextRef="#ctx0" brushRef="#br0" timeOffset="19791">4126-2651 6400,'-37'56'3200,"18"19"-4352,1-38 6528,-20 19-5376,20 19 128,-38 0-128,18 0 0,1-1-512,18 1 0,1 0-640,-1-19 128,19 0-512,19-37 0,18-1-128,0-36 128,19-1 256,19-18 128</inkml:trace>
          <inkml:trace contextRef="#ctx0" brushRef="#br0" timeOffset="19950">4482-2352 3456,'0'-56'1664,"-56"37"-1536,38 38 3968,-39-1-3328,-17 20 0,-20 18 384,1 0 0,-1 0-1408,-18 0 128,56 0 1024,0-19 0,56 38-384,19-19 0,37 0-128,37 19 127,19-19-1278,38 18 127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4:58.613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17AE22CB-8D12-4ACF-B10C-AD640E87D9AB}" emma:medium="tactile" emma:mode="ink">
          <msink:context xmlns:msink="http://schemas.microsoft.com/ink/2010/main" type="inkDrawing"/>
        </emma:interpretation>
      </emma:emma>
    </inkml:annotationXML>
    <inkml:trace contextRef="#ctx0" brushRef="#br0">12550 2643 5376,'0'0'2688,"-37"0"-2816,18 0 4352,1 0-4224,-20 0 0,1 19-128,0 18 128,-19-18 0,19 18 0,-19-18-128,0 18 128,37-18-128,-18 18 128,18-37 0,19 18 0,0-18 0,19 0 0,-1 0 0,1-18 0,18-1 0,1-18 0,-1 18 0,0-18 0,19 0 0,-19 18 0,-18 0 128,0 19 128,-1 0 0,1 38 0,-38-1 0,19 0 0,-18 19-128,-1 0 128,0-19-384,19 1 0,-18-1-640,18 0 0,0-17-768,0-20 128,0 18-384,0-18 128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18:16.834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A0EFC52E-F4A7-4205-97B9-D4643CF687DE}" emma:medium="tactile" emma:mode="ink">
          <msink:context xmlns:msink="http://schemas.microsoft.com/ink/2010/main" type="inkDrawing" rotatedBoundingBox="39,15533 4400,14929 4429,15141 68,15746" semanticType="underline" shapeName="Other">
            <msink:sourceLink direction="with" ref="{0EF722B9-BBF9-498F-94BC-DC8ABB8A9F05}"/>
          </msink:context>
        </emma:interpretation>
      </emma:emma>
    </inkml:annotationXML>
    <inkml:trace contextRef="#ctx0" brushRef="#br0">1942 13260 3584,'-37'18'1792,"37"-36"-1792,19 18 3456,-1 0-3200,38-19 0,38 0 128,-1 1 128,57-1-640,55-19 128,19 1 384,38-19 0,18 19-128,38-19 0,-1 0 0,-19 0 0,20 0 0,-19 19 128,-19 0-128,-19-1 0,-18 20-384,-56-1 128,-19 19-512,-56 19 128,-18-1-1280,-38 20 128,-38-20-128,-36 19 0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18:18.781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8CEA3A8E-6600-4257-8084-5A5ACD37CA4E}" emma:medium="tactile" emma:mode="ink">
          <msink:context xmlns:msink="http://schemas.microsoft.com/ink/2010/main" type="inkDrawing" rotatedBoundingBox="260,14844 4661,14152 4686,14306 285,14997" semanticType="strikethrough" shapeName="Other">
            <msink:sourceLink direction="with" ref="{0EF722B9-BBF9-498F-94BC-DC8ABB8A9F05}"/>
          </msink:context>
        </emma:interpretation>
      </emma:emma>
    </inkml:annotationXML>
    <inkml:trace contextRef="#ctx0" brushRef="#br0">1008 6910 4992,'0'0'2432,"75"-18"-2816,-38 18 4096,20-19-3584,-1 0 0,56 1 128,18-20 128,38 1-256,56 0 0,0-19 256,56 0 128,1-1-128,17 1 128,-18 0-128,38 19 0,-38-19-256,0 37 128,-19-18-128,-18 18 0,-38 1-640,-36 18 128,-20 0-1280,-18-19 128,-38 38-384,-37-19 0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18:14.852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E624B487-73B1-49D8-9CF1-5D048199146D}" emma:medium="tactile" emma:mode="ink">
          <msink:context xmlns:msink="http://schemas.microsoft.com/ink/2010/main" type="inkDrawing" rotatedBoundingBox="191,17479 461,4986 4782,5079 4512,17573" hotPoints="4314,5265 4408,16594 523,16626 429,5297" semanticType="enclosure" shapeName="Rectangle">
            <msink:sourceLink direction="with" ref="{7089DDD0-3BC5-42C8-8F8A-54DF970C6FFA}"/>
            <msink:sourceLink direction="with" ref="{0EF722B9-BBF9-498F-94BC-DC8ABB8A9F05}"/>
            <msink:sourceLink direction="with" ref="{0770CBFF-0656-4F7E-9205-E1125BDF8A91}"/>
            <msink:sourceLink direction="with" ref="{0A2B2E4D-5F63-493D-8337-B475FB3E2F30}"/>
          </msink:context>
        </emma:interpretation>
      </emma:emma>
    </inkml:annotationXML>
    <inkml:trace contextRef="#ctx0" brushRef="#br0">2858 2764 4224,'-38'-19'2048,"20"38"-1408,18 0 2176,-19-19-2688,19 18 0,-19 1 0,19 37 128,-18-19-384,-1 1 128,-18 37 128,18 0 0,0-1 0,-18 38 128,0 56 0,-1 0 0,1 19 128,18-19 0,1 0-128,-20 19 128,20 0-128,-1 18 0,0 1-128,1 18 0,-1-19-128,0 20 128,1-1-128,18 0 128,-19 0 0,0-19 0,19 19 0,-19 1 0,19-1-128,-19 0 128,19 0 0,-18 0 0,18 18-128,0-36 128,-19 18-128,19 0 128,0-18-128,0 18 0,0 0 0,0-18 128,0 18-128,0-19 0,0 0 0,19-18 0,-19 18 0,18-17 0,-18-20 0,0 18 0,0-18 0,19 0 0,-19 0 0,0-18 0,0 0 0,19-1 128,-19 0-128,0 1 128,0-1-128,0-18 0,0-1 0,0 20 128,0-38-128,0 19 0,19-38-128,-19 19 128,0-18 0,0-1 128,0 19-128,0-37 0,0 18 0,0-18 0,0-1 128,0-18 0,0 0-128,0-18 0,19-1 0,-19 0 0,18 1 0,1-20 0,0 20-128,-1-1 128,20 0 0,-1-18 0,-18 19 0,18-19 0,0 18-128,19 0 128,-18 19 0,18-18 128,18-1-128,1 0 0,0-18 0,-1 18 0,20 1 0,-1-1 0,0-18 0,1-1 0,18 20 0,-18-20 0,-1 20 0,0-20 128,19 20-128,0-1 0,0-18 0,-18-1 0,-1 1 0,0 0 0,1-19 0,-1 0 128,-18 18-128,-1-18 0,1 0 0,0-18 0,-19 18 0,0-19 128,-18 19-256,18-19 128,0-18-128,-19 18 128,19 1-128,0 18 0,-19-38 0,1 20 128,-1-1 0,0 0 0,1 1 0,-1-20 0,0 20 0,1-1 128,-1 0-256,0 1 128,1-20 0,-1 20 0,-18-1 0,-1 0 0,20-18-128,-1 0 0,0 18 0,1-18 0,-1 18 0,0-18 128,1 18-128,-20-18 128,20-1 0,-19 19 128,0-18 0,-1-1 0,20-18-128,-20 19 128,1-19-128,0-19 0,-1 19 0,1-18 128,0-1-128,-19-18 128,18 18-128,-18-18 128,-18-19 0,18 0 0,0 0-128,-19 0 128,19-38-128,-19 0 128,19 1-128,-18 0 0,-1-19 0,0 0 128,19-19-128,-18-19 0,18 1 0,0-1 0,-19-18 0,19 19 0,0-19 0,0-1 0,-19-17 0,19 18 0,0-19 0,0 0 128,-18-18-128,18 18 128,-19 0-128,19 0 127,0 1-127,-19-20 0,19 19 0,-19 0 128,19 1-256,-19-20 128,19 38 0,0-19 0,-18 0-127,18 19 127,-19 0 0,19 0 0,19 0 0,-1 0 0,1 0-128,0 37 128,19-18 0,-1 18 0,0 0-128,19 19 128,-18 0 0,18 18 0,-38 20-128,20-20 128,-1 38-128,0 19 128,1-19-128,-20 19 128,20-1 0,-20 19 0,1 0 0,0 19 0,-1 19 0,-18 0 128,0 18-128,0 0 0,-18 1 0,-1-1 0,0 19 0,1 0 128,-20 19-128,1-19 128,-19 0-128,0 0 0,-19 18 0,-18 1 128,18 0-128,-19-1 0,-18-18 0,19 38 0,-38-38 0,19 37 0,-18-37 0,-1 19 0,0-1 0,1 1 0,-1-19 0,-19 19 128,19-1-128,-18-18 127,0 19-127,37-19 0,-38 0 0,20 0 128,-1 0-128,0 0 128,19 0-128,0 0 0,18 0 0,-18-19 0,19 19 0,0-18 0,18 18 0,0 0 0,19-19 0,0 19 0,19 0-128,18 0 0,19 0-1535,0 19 127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18:32.597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27E8AE3D-FD18-4F05-9C24-87117ED8831B}" emma:medium="tactile" emma:mode="ink">
          <msink:context xmlns:msink="http://schemas.microsoft.com/ink/2010/main" type="inkDrawing" rotatedBoundingBox="23,12673 3764,11918 3809,12137 67,12893" semanticType="strikethrough" shapeName="Other">
            <msink:sourceLink direction="with" ref="{78D8D59F-15D9-436F-94FC-9F9B81F8737A}"/>
          </msink:context>
        </emma:interpretation>
      </emma:emma>
    </inkml:annotationXML>
    <inkml:trace contextRef="#ctx0" brushRef="#br0">2064 6948 4864,'-19'0'2432,"56"-18"-3328,-18-1 4480,0 19-3712,18-19 128,38 1 0,-1-1 0,39 0 128,18-37 0,18 19 0,38-19 128,18-19 0,19 19 128,19-19 0,19 38 128,-19-19-256,-1 0 128,1 37-128,-38-18 0,1 18-128,-19 1 128,-19 18-512,-37-19 128,-19 19-1024,-19 19 128,0-19-640,-37 18 0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18:35.596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866365F9-FDBC-4556-84D1-27DA7A535CDC}" emma:medium="tactile" emma:mode="ink">
          <msink:context xmlns:msink="http://schemas.microsoft.com/ink/2010/main" type="inkDrawing" rotatedBoundingBox="129,7916 130,5731 3940,5732 3939,7917" semanticType="scratchOut" shapeName="Other">
            <msink:sourceLink direction="with" ref="{375452D6-CA54-426E-80DF-EC6ED1A1BA4F}"/>
          </msink:context>
        </emma:interpretation>
      </emma:emma>
    </inkml:annotationXML>
    <inkml:trace contextRef="#ctx0" brushRef="#br0">1999 4857 5888,'-19'18'2944,"38"-18"-3328,-1 0 5376,1 0-4992,37-18 128,19 18 0,-1-19 0,39-18-256,36-1 128,19-18 128,38-18 128,18 18 0,18 0 0,39-19 0,-19 0 128,-1 19 0,0-19 0,-18 19 0,0 0-1,-37 18-255,-20 1 128,-55 18-512,0 1 0,-19-1-639,-56 19-1,-19 0-768,0 19 128,-55 18-640,-1-18 128</inkml:trace>
    <inkml:trace contextRef="#ctx0" brushRef="#br0" timeOffset="518">3642 3361 4864,'0'0'2432,"19"37"-2560,-1-37 4224,-18 56-3840,0 0 0,0 19 384,0 37 128,-18 0-768,-1 19 0,0 18 384,1 0 128,-20 20-128,0-20 0,1-18-256,19 0 128,-20-1-256,20-18 0,-1 0-512,0 0 0,1-37-896,18 0 128,-19-19-640,19 0 128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18:54.530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9D20F6CC-E2C3-441F-975C-481CE3360B40}" emma:medium="tactile" emma:mode="ink">
          <msink:context xmlns:msink="http://schemas.microsoft.com/ink/2010/main" type="inkDrawing" rotatedBoundingBox="10788,17506 12837,4496 18649,5411 16599,18422" hotPoints="17316,5190 16595,17679 11887,17407 12608,4918" semanticType="enclosure" shapeName="Rectangle">
            <msink:sourceLink direction="with" ref="{AA88B22E-1C76-4386-A6AC-4C6E072E8910}"/>
            <msink:sourceLink direction="with" ref="{501261EE-E8B5-4CF4-98B0-386845DB4042}"/>
            <msink:sourceLink direction="with" ref="{F42852EB-BA5A-4A2C-8557-CC5423982948}"/>
            <msink:sourceLink direction="with" ref="{C5C918D6-5C9D-4910-A67F-7C2C8253D102}"/>
            <msink:sourceLink direction="with" ref="{A1759574-5E44-4411-8539-6846B7E85787}"/>
            <msink:destinationLink direction="with" ref="{1F3D86CC-4EB8-43DF-B4A5-1C57BE6B00B4}"/>
          </msink:context>
        </emma:interpretation>
      </emma:emma>
    </inkml:annotationXML>
    <inkml:trace contextRef="#ctx0" brushRef="#br0">9199 2578 5120,'0'-19'2560,"0"19"-2048,18 19 2560,-18-1-2944,19 1 0,0 18 0,-19 19 0,18 19-128,-18 18 0,19 1 384,-19 18 0,0 19 0,0 18 0,0 19 128,-19 19 0,1 18 0,-1 1 0,0 36 0,1 2 127,-1-2-127,0 20 128,1 18-256,-1 0 128,0-18-128,-18 18 128,18-19-384,1 19 128,-20-18-128,20-19 0,-1 18-128,0-18 128,1-1-128,-20 2 128,20-2-128,-20-18 128,1 19-128,18-19 0,-18 0 0,0 1 128,18-20-128,0 1 0,-18 18 0,0-19 0,-1-18 0,1-19 0,0 19 0,-1 0 0,1 18 0,0-18 0,-1-1 0,20 1 0,-1-18 0,-18 17 0,17-18 0,2-18 0,-1-1 0,0-18 0,19 18 0,-18-18 0,-1 19 0,0-38 0,1 18 0,-1 1 0,-18-19 0,18 19 0,0-19 0,-18 0 0,0 0-128,18-19 128,-18 0 0,18 1 128,-18 0-128,18-20 0,0 1 0,-18 0 0,18-19 0,1 0 0,-1 0 0,0 0 0,19-19-128,-18 0 128,18 1 0,0-1 0,-19-18-128,19-1 128,19 1-128,-19-19 128,18 19-128,1-19 0,0 0 0,18 18 128,19-18-128,0 0 0,19 0 0,-1-18 128,1-1-128,37 0 0,1 1 0,17-1 128,20 0-128,-1 1 128,0-1 0,19 19 0,19-19 0,0 19 0,-19 0 0,38 0 0,-20 19 0,20-19 0,-1 19-128,0-19 128,20 18 0,-39 1 0,1 0 0,0-19 0,-1 18-128,-18 1 128,-18 0 0,18-19 128,-18 0-128,-20 18 0,1-18 0,-38-18 128,19 18-128,-18-38 0,-1 20-128,-18-20 128,-19 1 0,0-19 0,0 0 0,0-19 0,-38 1 0,1-20 128,18-18 0,-18 0 0,-19-19-128,19-37 0,-19 19 0,0-38 128,0 19-128,0-37 0,-19 18 0,19-38 0,0 1 0,0 0 128,-19 0-256,19-18 128,0-1 0,0 0 128,0-19-128,0 1 0,-18 0 0,18-1 0,0 0 0,18-18 128,-18 19-128,0-19 128,19-1-128,0 1 128,-1 19-128,1-19 0,0 0 0,19-1 0,-20 20 0,1-19 0,0 18 0,-1 1 128,1-1-128,0 19 0,-19 1 0,0 18 0,0 0 0,0-1 0,0 38 0,0-18 128,18 37-256,-18-19 128,0 1 0,0 18 0,0 18 0,0 0 0,-18 20 0,18-20 0,0 38 0,0 0 0,0 0 0,0 19 0,0 18 0,-19 1 0,19 18 0,-19-19 0,19 18 0,-18 20 0,-1 0 0,19-1 0,-37 1 0,18 18 0,0 19 0,0-18 0,-18 18 128,18 0 0,-18 0 0,-1 0 0,1 18 0,-19-18 0,0 19 0,19-19 128,-19 19-128,-19-19 0,0 0-128,1 0 0,-20 0 128,1 0 0,0 0-128,-19-19 128,18 0-128,-36 1 128,-2-1-128,20 0 0,-18 1 0,-1-1 128,-18 0-256,18 1 128,0 18 0,1-19 0,-1 0 0,-19-18 0,38 37 0,-18-19 0,18 1 0,0 18 0,-19 0 0,0 0 0,38 0-128,-19 18 128,0 1-128,19 0 128,-1 18-512,0-18 0,1 18-1152,37 0 0,0 19-767,0-18 127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18:55.550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8E8C65ED-AD6C-43E8-801F-217CB4771470}" emma:medium="tactile" emma:mode="ink">
          <msink:context xmlns:msink="http://schemas.microsoft.com/ink/2010/main" type="inkDrawing" rotatedBoundingBox="11373,15969 16435,16040 16434,16116 11372,16044" shapeName="Other"/>
        </emma:interpretation>
      </emma:emma>
    </inkml:annotationXML>
    <inkml:trace contextRef="#ctx0" brushRef="#br0">7723 8163 4352,'-19'0'2176,"19"0"-2048,0 19 2304,19-19-2432,-1 0 128,76 0 0,-1 0 0,19 0-256,19 0 0,37 0 256,19 0 128,18 18 0,38-18 128,37 19 128,38-19 128,-19-19 128,55 19 0,-36 0-256,37 0 128,-38 0-256,-18 0 128,-19 19-512,-37-19 128,-37 0-640,-20 18 128,-55 1-1152,-19-19 0,-56 19-384,-19-1 128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18:55.943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19DF3C01-33D6-4E5B-927D-5FF64436AC06}" emma:medium="tactile" emma:mode="ink">
          <msink:context xmlns:msink="http://schemas.microsoft.com/ink/2010/main" type="inkDrawing" rotatedBoundingBox="11933,15165 16581,15116 16584,15354 11935,15402" semanticType="underline" shapeName="Other">
            <msink:sourceLink direction="with" ref="{454B3672-A20C-4407-AB15-C3822D623ABD}"/>
          </msink:context>
        </emma:interpretation>
      </emma:emma>
    </inkml:annotationXML>
    <inkml:trace contextRef="#ctx0" brushRef="#br0">7985 7751 5376,'37'37'2688,"113"38"-3328,-94-56 5120,18 0-4480,38-19 0,19 18 0,18 1 0,38 0 256,0-1 0,19-18 128,36-18 0,1 18 0,18 0 0,19 0-128,-17-19 128,17 0-256,-19 1 0,0-1-128,-18 0 0,-18 0-640,-20 1 0,-37 18-896,19 0 0,-57 0-384,-18 0 128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18:56.372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539694DF-EB8B-439F-B7A7-BE8C3B48C52B}" emma:medium="tactile" emma:mode="ink">
          <msink:context xmlns:msink="http://schemas.microsoft.com/ink/2010/main" type="inkDrawing" rotatedBoundingBox="12120,14545 16154,14618 16153,14677 12118,14603" semanticType="underline" shapeName="Other">
            <msink:sourceLink direction="with" ref="{454B3672-A20C-4407-AB15-C3822D623ABD}"/>
          </msink:context>
        </emma:interpretation>
      </emma:emma>
    </inkml:annotationXML>
    <inkml:trace contextRef="#ctx0" brushRef="#br0">8079 7444 5504,'149'0'2688,"131"37"-3328,-186-37 5376,55 19-4864,38-19 128,19 19 0,36-19 128,20 0-128,18 0 0,-19 18 128,1-18 128,0 0-128,-20 0 128,-18 0 0,0 0 0,-56 0-384,1 0 0,-20 0-768,-55 0 128,-1 0-1024,-56 0 128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18:59.961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3B72FF05-D9A8-4B75-ABED-E90327149480}" emma:medium="tactile" emma:mode="ink">
          <msink:context xmlns:msink="http://schemas.microsoft.com/ink/2010/main" type="inkDrawing" rotatedBoundingBox="5526,15958 9857,15900 9859,16005 5527,16062" semanticType="connector" shapeName="Other"/>
        </emma:interpretation>
      </emma:emma>
    </inkml:annotationXML>
    <inkml:trace contextRef="#ctx0" brushRef="#br0">5006 8247 4608,'-75'0'2304,"1"-18"-2688,55 18 4224,19 0-3840,-37 0 128,37 0-256,-19 0 128,38 0-128,-1 0 0,38 0 0,19 0 128,18 0-128,38 0 0,37-19 384,37 19 0,19-19 256,38 0 0,37 1 128,0 18 128,-1-19 0,1 19 128,19 0-384,-57 0 128,0 19-384,-37-19 0,-18 18-1024,-38 1 0,-18-19-1152,-20 19 128,-36-19-256,-20 0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4:59.028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427F4965-ACA5-47EE-B293-E26D4CE463A2}" emma:medium="tactile" emma:mode="ink">
          <msink:context xmlns:msink="http://schemas.microsoft.com/ink/2010/main" type="inkDrawing"/>
        </emma:interpretation>
      </emma:emma>
    </inkml:annotationXML>
    <inkml:trace contextRef="#ctx0" brushRef="#br0">12336 3260 2432,'19'-18'1152,"37"-20"-640,-56 20 1792,19-1-2048,-1 0 0,2 1 128,-2-1 0,-18 0-384,0 0 128,0 1 384,0-1 128,-18 38-128,-2-19 128,2 37-256,-20-18 128,20 18-256,-20-18 0,20 0-128,-1 18 0,19-18-128,0-19 0,0 18 0,19-36 0,-1 18 0,20-38 0,-20 1 0,20 0 128,18-20-128,-19 1 0,1 0 0,-1-18 128,0-1-128,1-19 0,-20 20 0,1-20 128,0 19-128,-19 1 0,18 36-128,-18 1 128,0 37 0,0 19 128,-18 18-256,-1 19 128,0 19 0,1 0 0,18-1-384,-19 1 128,19-19-1024,0 38 128,19-20-384,-19 1 128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18:24.304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8F28B603-75B0-41F4-AC8D-4FA83238DD7A}" emma:medium="tactile" emma:mode="ink">
          <msink:context xmlns:msink="http://schemas.microsoft.com/ink/2010/main" type="inkDrawing" rotatedBoundingBox="258,14332 3936,13688 3943,13727 265,14370" semanticType="strikethrough" shapeName="Other"/>
        </emma:interpretation>
      </emma:emma>
    </inkml:annotationXML>
    <inkml:trace contextRef="#ctx0" brushRef="#br0">1045 6314 1408,'-19'0'640,"1"0"128,18 0-128,0 0-128,0-18 0,-19 18 512,19 0 0,0 0-1152,19 0 128,-19 0 896,18 0 0,20 0-256,18-19 0,0 19-256,38-19 128,18 1-256,37-1 128,19-19-128,19-18 128,18 37-128,0-18 128,20 0-128,-1-1 0,0 1 0,-19-1 128,19 1 0,-37 0 0,19 18-128,-19-18 0,-38 18 0,0-18 0,-37 18-256,-18-18 0,-20 37-768,-18-19 0,-18 19-1024,-20 0 128,-36 19-256,-20-19 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19:01.108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1F3D86CC-4EB8-43DF-B4A5-1C57BE6B00B4}" emma:medium="tactile" emma:mode="ink">
          <msink:context xmlns:msink="http://schemas.microsoft.com/ink/2010/main" type="inkDrawing" rotatedBoundingBox="5552,14792 8822,16544 7807,18440 4536,16689" semanticType="connector" shapeName="Other">
            <msink:sourceLink direction="with" ref="{9D20F6CC-E2C3-441F-975C-481CE3360B40}"/>
            <msink:sourceLink direction="with" ref="{DF9568B6-EEA6-454C-8F1A-F6059FE85D23}"/>
          </msink:context>
        </emma:interpretation>
      </emma:emma>
    </inkml:annotationXML>
    <inkml:trace contextRef="#ctx0" brushRef="#br0">5707 8545 7168,'-37'19'3584,"0"-19"-5120,18 0 6400,-18 0-5120,-1 0 0,1 18-128,-38-18 0,19 20 512,-19-2 0,19 20-256,-18-20 0,17 20 128,1-1 0,19-18 0,0-1 128,18 20-128,19-38 0,0 18 0,19-18 0,-1-18 0,20-1 0,-1 19 0,0 0 128,1 0 128,18 0 128,-19 37 0,-18-18 0,0 0 0,-1 18 0,-18 0-128,0 0 0,-18 19-128,-1-18 0,-18-1-512,-1 19 0,1-19-768,18-18 128,0 0-1024,1-1 0</inkml:trace>
    <inkml:trace contextRef="#ctx0" brushRef="#br0" timeOffset="415">5669 8937 4736,'0'19'2304,"0"-19"-2048,-18 19 3584,18-1-3840,-37 20 128,18-20 0,-18 20 0,18 18-128,-18 0 0,18-19 0,1 1 128,-1-20-128,19 1 128,0 0 0,19-38 0,-1 0 0,19 1 128,1-20-128,-1-18 128,0 0-256,0 0 128,-18 0-128,18 19 0,1-1-128,-20 20 128,1-1 0,-1 19 128,2 19 0,-20 18 0,0 0-128,0 1 128,-20-1 0,20 19 0,-18 0-512,18 0 0,0 0-768,18-18 128,-18 18-640,38-38 0</inkml:trace>
    <inkml:trace contextRef="#ctx0" brushRef="#br0" timeOffset="-425">5463 7032 6656,'-93'0'3328,"18"37"-5248,57-37 7296,-38 19-5632,0 0 0,-19-1 0,0 20 0,-37-1 384,-18 19 0,18 0-128,-19 19 0,19 0 256,-19 0 0,19-1 128,19 1 128,18 18-128,19-18 128,19 0-128,18-1 128,38 1-384,18-19 128,19 0-256,0 19 128,19-38-256,-19 0 128,37 1-384,0-20 128,19 1-896,1 0 128,-1-1-1024,0-18 128</inkml:trace>
    <inkml:trace contextRef="#ctx0" brushRef="#br0" timeOffset="1001">6192 9179 3840,'19'-37'1920,"0"18"-1152,-19 19 2944,-19 0-3712,19 0 0,-19 0 0,1 19 128,-1-19-128,0 19 128,1-1 0,18 1 0,-19-19 0,19 0 0,0-19-128,0 19 128,19-18-128,-1-20 0,1 20-128,18-20 128,-18 20-128,18-1 128,-18 0 0,0 1 0,-1-1 0,1 19 0,0 0 0,0 0 0,-1 19 0,1-19 0,-19 18 0,19 1 128,-19 0-128,0-1 128,0 1-128,-19 0 128,19 18-128,0-18 128,0-1-128,19 1 0,-19-19 0,0 0 0,18 0 0,-18 0 128,19-19-128,-19 19 0,0-18 0,0 18 128,0 0-256,19 18 128,-19 1 0,0 0 0,0-1-128,0 1 128,18 18-384,-18-18 128,19 0-896,0-1 0,-19 20-256,18-20 128</inkml:trace>
    <inkml:trace contextRef="#ctx0" brushRef="#br0" timeOffset="1258">6883 9272 5120,'-18'0'2560,"-1"0"-3200,19 0 4992,19-18-4480,-19-1 128,18 0-128,1 1 0,0-20 128,18 20 128,-18-20-256,-19-17 128,18 17 0,-18 1 0,0 0 0,0-1 128,-18 20-128,-1-1 128,0 19 0,1 0 128,-1 19 0,0 18 0,1 0 128,18 1 0,0 18-128,37-1 128,-18-17-256,55-1 128,1-18-768,57-19 0,-2-38-1280,38-36 128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19:00.291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DF9568B6-EEA6-454C-8F1A-F6059FE85D23}" emma:medium="tactile" emma:mode="ink">
          <msink:context xmlns:msink="http://schemas.microsoft.com/ink/2010/main" type="inkDrawing" rotatedBoundingBox="8927,15697 11263,15259 11416,16074 9080,16512" hotPoints="11524,15659 10638,16289 9558,16158 10444,15527" semanticType="enclosure" shapeName="Ellipse">
            <msink:destinationLink direction="with" ref="{1F3D86CC-4EB8-43DF-B4A5-1C57BE6B00B4}"/>
          </msink:context>
        </emma:interpretation>
      </emma:emma>
    </inkml:annotationXML>
    <inkml:trace contextRef="#ctx0" brushRef="#br0">8957 7331 7040,'0'-19'3456,"112"0"-4480,-56 19 7424,18 0-6272,20 19 0,37-19 0,-1 19 0,20-19-256,0 19 128,-20-1 128,1 1 127,-19 18-255,-19-18 128,-18 37 128,-38-19 128,-37 19 0,-18-18 0,-38 36-128,-38 1 0,-36-19-384,-38 19 128,-19-1-640,-19-18 0,-18-18-895,-19-1 127,0-18-896,1-1 128,-1-36 0,-19-38 128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19:52.063"/>
    </inkml:context>
    <inkml:brush xml:id="br0">
      <inkml:brushProperty name="width" value="0.14111" units="cm"/>
      <inkml:brushProperty name="height" value="0.14111" units="cm"/>
    </inkml:brush>
    <inkml:context xml:id="ctx1">
      <inkml:inkSource xml:id="inkSrc8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7-04-14T02:20:18.592"/>
    </inkml:context>
    <inkml:brush xml:id="br1">
      <inkml:brushProperty name="width" value="0.14111" units="cm"/>
      <inkml:brushProperty name="height" value="0.14111" units="cm"/>
      <inkml:brushProperty name="ignorePressure" value="1"/>
    </inkml:brush>
  </inkml:definitions>
  <inkml:traceGroup>
    <inkml:annotationXML>
      <emma:emma xmlns:emma="http://www.w3.org/2003/04/emma" version="1.0">
        <emma:interpretation id="{212C5761-56EE-4B98-B033-39027D7B91A1}" emma:medium="tactile" emma:mode="ink">
          <msink:context xmlns:msink="http://schemas.microsoft.com/ink/2010/main" type="writingRegion" rotatedBoundingBox="9008,5855 21117,3453 22595,10901 10485,13304"/>
        </emma:interpretation>
      </emma:emma>
    </inkml:annotationXML>
    <inkml:traceGroup>
      <inkml:annotationXML>
        <emma:emma xmlns:emma="http://www.w3.org/2003/04/emma" version="1.0">
          <emma:interpretation id="{818A1CE0-1E23-4B6B-B1E8-2BA9F62BB85D}" emma:medium="tactile" emma:mode="ink">
            <msink:context xmlns:msink="http://schemas.microsoft.com/ink/2010/main" type="paragraph" rotatedBoundingBox="12884,4842 17700,5111 17644,6122 12827,585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42852EB-BA5A-4A2C-8557-CC5423982948}" emma:medium="tactile" emma:mode="ink">
              <msink:context xmlns:msink="http://schemas.microsoft.com/ink/2010/main" type="line" rotatedBoundingBox="12884,4842 17700,5111 17644,6122 12827,5853">
                <msink:destinationLink direction="with" ref="{9D20F6CC-E2C3-441F-975C-481CE3360B4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32E4337-BCC8-4B07-A7EC-8A07F97D4054}" emma:medium="tactile" emma:mode="ink">
                <msink:context xmlns:msink="http://schemas.microsoft.com/ink/2010/main" type="inkWord" rotatedBoundingBox="12884,4842 17700,5111 17644,6122 12827,5853"/>
              </emma:interpretation>
              <emma:one-of disjunction-type="recognition" id="oneOf0">
                <emma:interpretation id="interp0" emma:lang="en-US" emma:confidence="0.5">
                  <emma:literal>thr*</emma:literal>
                </emma:interpretation>
                <emma:interpretation id="interp1" emma:lang="en-US" emma:confidence="0">
                  <emma:literal>this*</emma:literal>
                </emma:interpretation>
                <emma:interpretation id="interp2" emma:lang="en-US" emma:confidence="0">
                  <emma:literal>the*</emma:literal>
                </emma:interpretation>
                <emma:interpretation id="interp3" emma:lang="en-US" emma:confidence="0">
                  <emma:literal>there*</emma:literal>
                </emma:interpretation>
                <emma:interpretation id="interp4" emma:lang="en-US" emma:confidence="0">
                  <emma:literal>thru*</emma:literal>
                </emma:interpretation>
              </emma:one-of>
            </emma:emma>
          </inkml:annotationXML>
          <inkml:trace contextRef="#ctx0" brushRef="#br0">8994-1318 640,'0'0'256,"37"-18"-256,-18 18 384,0 0-256,0 0 0,37-19 512,0 19 128,0 0-896,0 0 128,19 19 384,-1-1 0,20 1 0,-1 0 128,38 18-384,18-37 0,19 37 128,0-37 0,19 19-128,0 0 0,18 18 128,0-18 0,1 18-256,-20 0 128</inkml:trace>
          <inkml:trace contextRef="#ctx0" brushRef="#br0" timeOffset="1549">10358-1168 5376,'38'0'2688,"-38"74"-3456,0-55 4352,0 18-3584,-19-18 0,0 19-128,1-1 0,-2-18 128,2 18 0,-1-18-128,19-19 128,19 18 0,-1-18 0,20-18 128,0-1 0,36-18 0,1-1 128,18 1 0,-18-1 0,18 20-384,-18-20 0,18 1-1024,-18 18 0,-1 1-256,-18-1 0</inkml:trace>
          <inkml:trace contextRef="#ctx0" brushRef="#br0" timeOffset="1209">10917-1784 4608,'-18'19'2304,"-20"37"-2688,20-38 3200,-1 1-2816,0 18 0,-18 19 0,0-18 0,0 18 0,-1 0 128,1 0 0,0 19 128,-1-19-128,20 18 128,-1-18 0,19 0 0,0-18-640,0-1 128,0-18-1024,0-1 0</inkml:trace>
          <inkml:trace contextRef="#ctx0" brushRef="#br0" timeOffset="3680">9368-1766 3712,'-19'-18'1792,"-18"18"-2432,18 0 3072,-18 0-2560,0 18 128,-1 1 0,20 0 0,-20-19 128,20 18 0,-1-18 0,19 0 128,19-18-128,18-1 128,19 19-128,19-19 128,18 1-128,0-1 0,1 19-128,18-19 128,-19 1-128,0 18 128,1-19-128,-38 38 0,0-19 0,-19 0 128,-37 18-128,0 1 0,-56 37 0,0-19 128,0 19-128,-19-18 128,1-1-128,18 0 128,18 19-128,1-37 128,18-1-128,19 1 0,19-19 128,18 0 0,19-19 0,19 1 128,0-20-128,-19 20 128,0-1-128,0 19 128,-19-18-128,-18 18 0,-19 0-128,0 0 128,-19 18-128,-18-18 128,-19 37-128,18-18 0,-18 18 0,0 1 0,0-19 0,0 18 0,0 1 0,38-1 0,-1-18 0,19-1 0,37 1 0,1-19 0,18-19 0,37 1 0,38-1 0,-1-18 0,1-1 0,19 1 0,-19-1 0,-1 1 128,-36 18-128,-19 0 0,-1 1 0,-18-1 128,-37 19-128,0 0 0,-1 19 0,1-1 0,-19 20 0,0-20 128,0 1-128,0 0 128,19 0 0,18 0 128,0-1-128,38 1 128,-19 0 0,19-1 128,18-18-256,19-18 128,1 18-128,36 0 0,-18-19-128,-1-18 128,1 18-128,-19 0 128,0 0-128,-37-18 128,-19 37 0,-38-19 0,-18 19-128,-18 0 128,-20 19-128,-18 18 128,-37-18-128,0 0 128,-38 0-128,19 18 0,-19 0 0,19 1 0,-18-20 0,17 1 0,20 0 0,-1-1 0,38-18 0,0 0 0,19-18 0,0 18 128,-1-38-128,1 20 0,-19-1 0,0-18 0,-19 18 0,-37 0 128,0-18-256,-19 18 128,-18 19 0,-1-19 0,-18 19-128,0 0 128,0 0-128,19 0 0,18 19 0,19-19 128,0 19-128,56-19 128,19 0-128,18 0 128,19 0-128,37-19 128,19 19-128,38-19 128,36 0-128,20 1 0,36-20 128,20 1 128,18 19-128,0-38 0,19 37 0,0-18 128,-38-1 0,-37 20 0,0-1 0,-56 0 0,1 19 0,-76-18 0,-18 18 0,-19 0 128,-56 18-128,-37-18 128,-39 19-256,-17 18 128,-38-18-128,-18 18 128,-1-18-128,1 0 0,-1 18-128,19-18 128,1-1 0,36-18 0,1 19-128,37-19 128,37 18-128,19-18 0,38 0 0,18-18 0,37 18 0,19 0 0,37-19 0,38 19 0,18 0 0,38-18 128,0 18-128,0-19 128,37 0 0,-37 1 128,0-1-128,-19 19 0,-38-19 128,-36 1 0,-20-1 0,-18 19 0,-74-19 0,-20 38 0,-55-19 0,-56 19 0,-38-1-128,-18 20 128,-20-1-128,1 0 0,18 0-128,20-18 128,36 18-128,20-18 128,36 0-128,38 0 128,38 0-128,55-1 0,19-18 0,56 0 128,37 0 0,38 0 0,37 0-256,1 0 0,17 19-768,-17-19 128,17 0-896,-18 19 0,-36-38-128,-20 19 128</inkml:trace>
          <inkml:trace contextRef="#ctx0" brushRef="#br0" timeOffset="1025">12917-907 4352,'168'0'2176,"56"-37"-3072,-168 37 3200,0-19-1920,19 1 128,-19-1 128,-19 0 0,-18 1-896,-1-20 128,-36 20 384,-20-1 128,-55 0-256,-19 1 0,-37 18-128,-19-19 0,-38 19-128,-18 0 128,-19 0 0,-18 0 0,18 0-128,-38 0 128,20 0 0,0 0 0,18 0-128,1 0 128,-1-19-128,37 19 0,19-18 0,19-20 0,19 20 0,18-1 128,57 0 0,-1 1 0,19 18-128,37-19 128,38 0 0,18 1 0,19-1-128,38 19 0,18 0 0,18 0 128,20 0 128,36 0 128,1 19 0,0-19 128,19 18 0,-1-18 0,-37 0 0,0 0 0,-19 19-128,-18-19 0,-38 0-128,-18 19 128,0-19-128,-56 0 128,-19 0-128,-19 0 128,-37 18-128,-38-18 0,-18 0-128,-19 19 128,-36-19-128,-20 0 0,0 19-128,-37-19 128,0 0 0,18 0 0,1 0-128,0 0 128,18 0-128,19 0 0,19 0-128,18-19 128,18 19-128,20-19 128,56 19-128,18-18 0,38 18 128,18-19 0,38 19 128,37 0 0,38 0 0,18 0 0,18 0 256,20 0 0,18 0 0,18-19 128,2 19-128,-2 0 0,1 0 0,-38 0 128,0 0-128,-37 0 0,-18 0-128,-38 0 128,-37 0-128,-19 0 128,-56 0 0,-37 0 0,-38 0-128,-56 0 0,-187 19 0,20 0 0,55-1-384,1-18 0,55 19-1024,18-19 128,39 19-896,18-38 128</inkml:trace>
        </inkml:traceGroup>
      </inkml:traceGroup>
    </inkml:traceGroup>
    <inkml:traceGroup>
      <inkml:annotationXML>
        <emma:emma xmlns:emma="http://www.w3.org/2003/04/emma" version="1.0">
          <emma:interpretation id="{281D8DBC-62B5-4590-A7DC-701F2428DDE8}" emma:medium="tactile" emma:mode="ink">
            <msink:context xmlns:msink="http://schemas.microsoft.com/ink/2010/main" type="paragraph" rotatedBoundingBox="9118,7376 20660,4133 21467,7004 9925,10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101D5B-5736-4736-B68D-B94D9B9DA7C5}" emma:medium="tactile" emma:mode="ink">
              <msink:context xmlns:msink="http://schemas.microsoft.com/ink/2010/main" type="line" rotatedBoundingBox="9118,7376 20660,4133 21467,7004 9925,10247"/>
            </emma:interpretation>
          </emma:emma>
        </inkml:annotationXML>
        <inkml:traceGroup>
          <inkml:annotationXML>
            <emma:emma xmlns:emma="http://www.w3.org/2003/04/emma" version="1.0">
              <emma:interpretation id="{501261EE-E8B5-4CF4-98B0-386845DB4042}" emma:medium="tactile" emma:mode="ink">
                <msink:context xmlns:msink="http://schemas.microsoft.com/ink/2010/main" type="inkWord" rotatedBoundingBox="9118,7376 16182,5391 16988,8263 9925,10247">
                  <msink:destinationLink direction="with" ref="{9D20F6CC-E2C3-441F-975C-481CE3360B40}"/>
                </msink:context>
              </emma:interpretation>
              <emma:one-of disjunction-type="recognition" id="oneOf1">
                <emma:interpretation id="interp5" emma:lang="en-US" emma:confidence="0">
                  <emma:literal>zee-a*"</emma:literal>
                </emma:interpretation>
                <emma:interpretation id="interp6" emma:lang="en-US" emma:confidence="0">
                  <emma:literal>zee-at*"</emma:literal>
                </emma:interpretation>
                <emma:interpretation id="interp7" emma:lang="en-US" emma:confidence="0">
                  <emma:literal>zeta*"</emma:literal>
                </emma:interpretation>
                <emma:interpretation id="interp8" emma:lang="en-US" emma:confidence="0">
                  <emma:literal>zee-sat*"</emma:literal>
                </emma:interpretation>
                <emma:interpretation id="interp9" emma:lang="en-US" emma:confidence="0">
                  <emma:literal>Is-rat*"</emma:literal>
                </emma:interpretation>
              </emma:one-of>
            </emma:emma>
          </inkml:annotationXML>
          <inkml:trace contextRef="#ctx0" brushRef="#br0" timeOffset="-10655">9097 401 6144,'-28'0'3072,"56"0"-4736,-28-28 5760,28 28-6784,28 0 128,-28-28-256,28-28 0</inkml:trace>
          <inkml:trace contextRef="#ctx0" brushRef="#br0" timeOffset="-10472">9760 195 5760,'0'0'2816,"84"0"-4608,-56 28 5632,0-28-6400,28 0 0</inkml:trace>
          <inkml:trace contextRef="#ctx0" brushRef="#br0" timeOffset="-10328">10544 401 4992,'28'0'2432,"56"28"-3712,-56-28 4992,28 0-4992,0-28 128,28 0-1280,0 0 0</inkml:trace>
          <inkml:trace contextRef="#ctx0" brushRef="#br0" timeOffset="-10161">11422 363 7296,'-84'56'3584,"56"-28"-5504,28 0 7296,28-28-7040,0 28 128,0-28-2048,28 0 128</inkml:trace>
          <inkml:trace contextRef="#ctx0" brushRef="#br0" timeOffset="15392">6286 475 3200,'131'-18'1536,"75"-38"-1152,-150 37 1536,37 0-1792,19 1 0,18-20 0,1 19 128,0-18-384,-1 18 128,1 1 128,-19 18 128,-19-19-128,1 19 0,-19-19 0,-19 19 128,-19-18-128,0 18 128,-37-19-128,-18 19 128,-20 0-128,-18 0 128,-18 0-256,-20 19 128,-18-19-128,0 0 0,-19 18-128,-18-18 128,18 0-128,-18 19 128,18-19 0,1 0 0,18 19 0,18-19 0,19 18 128,19-18 0,19 0-128,37 0 128,37 19 0,19-38 128,38 1-256,-19 18 128,74 0-128,19 0 0,0-19 0,-19 19 0,1 0-384,-20 19 0,-37-1-896,1 20 0</inkml:trace>
          <inkml:trace contextRef="#ctx0" brushRef="#br0" timeOffset="-10882">8789 102 4352,'0'0'2176,"0"0"-2048,0 0 2304,28 0-2432,0 0 0,0 0-768,0 0 128,28 0-128,-28 0 0</inkml:trace>
          <inkml:trace contextRef="#ctx0" brushRef="#br0" timeOffset="7302">10377 1166 5376,'-19'19'2688,"19"37"-3200,0-38 4608,0 1-4096,0 0 0,0 18 0,0-18 0,0 18 0,19 0 0,-1-37 128,1 19 128,18 0 128,38-1 0,-19-36 0,37 18 0,1-19 0,-1-18 0,19 18-128,0-18 0,-19 18-640,19-18 0,-18 18-896,-20 0 0,20 1-640,-38-20 128</inkml:trace>
          <inkml:trace contextRef="#ctx0" brushRef="#br0" timeOffset="7052">10713 793 5888,'0'19'2944,"19"-1"-4224,-19-18 5760,0 19-4480,18 0 128,-18-1-128,0 1 0,0 18 0,0 1 0,-18-20 128,18 38 0,0-18 0,0 0 128,0-1-128,0 1 0,0-20 0,-19 38 128,19-37-512,0 18 128,0 1-384,0-1 0,0-18-128,0-19 128,0 18-128,0-18 0,0-18 0,-19-1 128,19 0-384,0 1 0</inkml:trace>
          <inkml:trace contextRef="#ctx1" brushRef="#br1">7015 3035,'0'0,"0"0,0 0,0 0,0 0,3 0,8-3,13-5,30-7,27-7,22-6,9-2,-1-2,-10 1,-16 6,-16 7,-21 7,-13 5,-14 4,-11 2,-10 1,-17 3,-28 11,-45 10,-48 6,-33 4,-22 0,-9-3,6-4,21-6,28-5,32-4,30-5,29-4,24-2,17-2,15 0,17-1,24-3,47-4,37-4,22 0,12-1,8-2,-6 3,-18 2,-23 3,-29 3,-27 3,-24 0,-19 1,-13 1,-15-1,-33 1,-46-1,-44 1,-49-5,-30 0,-14-6,-11-5,-10 0,37 3,54 3,51 4,45 2</inkml:trace>
          <inkml:trace contextRef="#ctx0" brushRef="#br0" timeOffset="6659">8789 625 2304,'-19'0'1152,"19"0"-1152,0 0 1920,0 0-1920,19 0 0,-19 0 128,18 0 0,20 19 0,-1-19 0,19 0 128,19 0 128,0 0 128,37 0 0,0 0-128,19-19 128,0 19-128,18 0 0,0-19-128,1 19 128,-1 0-384,0 0 128,1 0-128,-19 0 128,0 0-128,-19 0 0,-19-18 0,-18 18 128,-1 0 0,-18 0 0,-37-19 0,0 19 0,-38 0 0,-18 0 128,-19 19-256,-19-19 128,-37 0 0,0 18 0,-19-18-128,-18 0 0,0 19 0,-20-19 0,20 0 0,-19 19 0,18-19 0,20 0 0,-1 18 0,0-18 0,19 0-128,37 0 128,0 0-128,19 0 128,19 19-128,18-19 128,19 19-128,37-19 0,-18 0 128,56 18 0,19-18 128,36 0 0,20 0 0,18 0 0,19 0 0,18 0 128,19 0 0,-18-18 0,18 18-128,0 0 0,0 0 0,-19-19 128,-18 19-128,-18 0 128,-1 0-128,-37 0 128,-38 0-128,0-19 0,-37 19 0,-18 0 128,-20 19-128,-36-19 128,-38 0-128,-38 0 0,1 19-128,-38-1 128,-37 1-128,-1-19 0,-17 19 0,-1-1 0,-18 1 0,18-19 0,-18 0 0,18 0 0,18 0 0,1-19 0,0 1 0,19 18 0,18-19 0,38 19 0,-1-19-128,20 19 128,36 0-256,1 0 128,18 0 0,38 0 0,37 0 0,37 0 0,1 0 0,55 19 0,38-19 128,18 0 0,38 0 0,0-19 0,19 1 128,-1-1 128,0 19 0,1-19 0,-37 19 0,-20-18 0,-37 18 0,-19-19 0,-55 0-128,-20 19 128,-36 0-128,-57 0 0,-18 0-1,-57 0 1,-36 19 0,-57-19 0,-18 19-128,-20 18 0,-37-18 0,1 18 0,-19-18 0,0 18 0,-1-18 0,1-1 0,19-18-128,18 19 128,0 0-128,37-19 128,38 18-255,0-36 127,38 18-256,18 0 128,37 0-256,38 0 128,18 18 0,38-18 0,18 0 128,38 0 128,37 0 0,18 0 128,38 0 0,38 0 128,0 0 0,37 0 128,-1 0-128,1 0 128,18-18-128,-17 18 128,-20 0-128,-19 0 128,0 0-128,-37-19 0,-18 19-128,-20 0 128,-17 0 0,-19 0 0,-20 0 0,-36 0 128,-1 0-128,-56 0 127,-18 0-127,-19 19 0,-19-19-128,-56 0 128,-19 18-128,1 1 0,-38-1 0,19 1 0,0 0 0,0-1 0,19-18 0,0 19 0,36 0-128,20-19 0,18 0-127,38 0 127,18 0-128,0 0 128,57 0-128,18-19 128,18 19 0,38-19 128,20 19-128,17-18 128,19 18 0,19-19 0,18 19 0,0 0 128,1-19-128,0 19 0,18-18 128,-37-1 0,-1 19 0,-36-18 0,-20 18 0,-36-19 128,-38 0-128,-38 19 127,-36-18-127,-57 18 128,-18 0-128,-57 0 0,-18 18-128,-37 1 0,-19 0-128,-20 18 128,-17 0 0,18-18 128,-18 18-128,18-18 0,1-1-128,36 1 128,0-19-128,38 0 128,19 19-128,18-19 128,38 0-128,37 0 128,0 0-256,37-19 129,19 19-1,37 0 0,38 0 0,-19 0 0,75 0 0,37 0 0,19 0 128,18 0 0,20-19 0,-1 19 0,-19-18 0,0 18 0,-18-19 0,-38 0 128,-37 19-128,-18-18 128,-20 18 0,-36 0 128,-38 0-128,-38 0 127,-18 0-127,-37 18 0,-56-18-128,-19 19 128,-38 18-128,1-18 0,-19 0 0,-1-1 0,-17 1 0,18 0 0,37 0 0,0 0 0,19-19-128,37 18 128,19-18-128,37 0 0,38 0 0,18-18 1,38 18-1,18-19 0,38 0 0,37 19 128,19-19-128,37-18 128,19-1 0,0 20 0,37-20 0,-19 20 0,1-20 0,-1 20 128,-37-1 0,-18 19 0,-38-18-128,-19 18 128,-18 18-128,-38-18 0,-37 19-768,-19 18 128,1-18-1024,-38 18 128,0-18-512,-19-1 0</inkml:trace>
          <inkml:trace contextRef="#ctx0" brushRef="#br0" timeOffset="-10058">12113 363 5120,'0'0'2560,"0"56"-2688,0-56 3712,0 0-3584,28 28 0,0-28-1408,0 0 0,0 28 768,-28-56 0</inkml:trace>
        </inkml:traceGroup>
        <inkml:traceGroup>
          <inkml:annotationXML>
            <emma:emma xmlns:emma="http://www.w3.org/2003/04/emma" version="1.0">
              <emma:interpretation id="{8CCFE8C1-8555-41C1-AB70-A3183468AA5E}" emma:medium="tactile" emma:mode="ink">
                <msink:context xmlns:msink="http://schemas.microsoft.com/ink/2010/main" type="inkWord" rotatedBoundingBox="17732,5625 20834,4753 21255,6249 18153,7121"/>
              </emma:interpretation>
              <emma:one-of disjunction-type="recognition" id="oneOf2">
                <emma:interpretation id="interp10" emma:lang="en-US" emma:confidence="0">
                  <emma:literal>than</emma:literal>
                </emma:interpretation>
                <emma:interpretation id="interp11" emma:lang="en-US" emma:confidence="0">
                  <emma:literal>the,</emma:literal>
                </emma:interpretation>
                <emma:interpretation id="interp12" emma:lang="en-US" emma:confidence="0">
                  <emma:literal>then</emma:literal>
                </emma:interpretation>
                <emma:interpretation id="interp13" emma:lang="en-US" emma:confidence="0">
                  <emma:literal>thin</emma:literal>
                </emma:interpretation>
                <emma:interpretation id="interp14" emma:lang="en-US" emma:confidence="0">
                  <emma:literal>than,</emma:literal>
                </emma:interpretation>
              </emma:one-of>
            </emma:emma>
          </inkml:annotationXML>
          <inkml:trace contextRef="#ctx0" brushRef="#br0" timeOffset="-8776">14504-1392 4480,'-56'75'2176,"38"130"-1664,18-130 3584,-19-1-3968,0 20 0,0 36 0,19-18 128,0 19-512,-18-38 0,18 1-384,0-20 128,0-18-896,0-18 128,0 0-256,-19-20 128</inkml:trace>
          <inkml:trace contextRef="#ctx0" brushRef="#br0" timeOffset="-8230">13906-514 3328,'-37'-19'1664,"37"1"-1408,19 18 3200,-1 0-3328,1 0 128,0 0 128,18-19 128,19 19-640,0-19 128,19-18 256,0 18 0,0 1-128,18-20 128,0 1-128,1-19 0,-1 0-128,-18 0 128,-1 0-128,1-19 0,18 1 0,-37-1 128,19 0-256,-19 1 128,-19 18 0,1 18 0,-20 19 0,1 38 0,-19 0 0,-19 37 128,-18 37-128,0 1 128,-1 18 0,1 0 128,0-19 0,18 19 0,0 0 0,1-37 128,-1-1-128,19-18 0,-19 0 0,19-37 0,19 0-128,0-19 0,-1-38 0,20 1 0,18-19-128,-19 0 128,19 0-128,-19 19 0,1-1 0,-1 20 0,-18 18-128,-19 18 128,18 1-128,-18 18 128,-18 1 0,18 36 0,-19 20-1408,19-20 0,0 1-384,0-38 128</inkml:trace>
          <inkml:trace contextRef="#ctx0" brushRef="#br0" timeOffset="-7850">15980-533 4736,'-19'0'2304,"-56"56"-2304,56-37 3712,1 18-3840,-20 1 128,20 18 0,-1 0 128,0-19-128,1 0 0,-1-18 0,19 18 0,0-37 128,19-18 0,-1-1-128,1-37 0,18 0 0,1-19 128,18 1-128,0-38 128,0 0-128,0-19 0,19 0 0,-19 38 0,0 18-128,-19 19 128,1 19-128,-20 18 128,-18 19 0,0 37 128,0 38-128,0 0 128,-18 18-128,-20 19 128,20 0-1280,-1 19 0,0-38-256,1-18 0</inkml:trace>
          <inkml:trace contextRef="#ctx0" brushRef="#br0" timeOffset="-7646">17043-1149 5760,'-37'112'2816,"18"56"-3840,19-130 5504,-18 37-5248,-1 18 128,-18 19-2304,-19 0 0</inkml:trace>
        </inkml:traceGroup>
      </inkml:traceGroup>
    </inkml:traceGroup>
    <inkml:traceGroup>
      <inkml:annotationXML>
        <emma:emma xmlns:emma="http://www.w3.org/2003/04/emma" version="1.0">
          <emma:interpretation id="{C457BA8A-51FE-4B25-8680-DFF520D13B2A}" emma:medium="tactile" emma:mode="ink">
            <msink:context xmlns:msink="http://schemas.microsoft.com/ink/2010/main" type="paragraph" rotatedBoundingBox="12589,9429 21873,7382 22112,8467 12828,105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5495074-0733-4173-A672-39C5D70D76A2}" emma:medium="tactile" emma:mode="ink">
              <msink:context xmlns:msink="http://schemas.microsoft.com/ink/2010/main" type="inkBullet" rotatedBoundingBox="12598,9467 12970,9394 12977,9432 12606,9506"/>
            </emma:interpretation>
            <emma:one-of disjunction-type="recognition" id="oneOf3">
              <emma:interpretation id="interp15" emma:lang="en-US" emma:confidence="0">
                <emma:literal>-</emma:literal>
              </emma:interpretation>
            </emma:one-of>
          </emma:emma>
        </inkml:annotationXML>
        <inkml:trace contextRef="#ctx0" brushRef="#br0" timeOffset="-6882">8565 2717 4480,'0'-28'2176,"0"28"-2560,28 0 3072,-28 0-2688,56-28 0,0 28-768,0 0 128,28-28-128,0 0 0</inkml:trace>
      </inkml:traceGroup>
      <inkml:traceGroup>
        <inkml:annotationXML>
          <emma:emma xmlns:emma="http://www.w3.org/2003/04/emma" version="1.0">
            <emma:interpretation id="{2A86469E-DDCA-47FF-907B-FCC15B22B729}" emma:medium="tactile" emma:mode="ink">
              <msink:context xmlns:msink="http://schemas.microsoft.com/ink/2010/main" type="line" rotatedBoundingBox="13552,9217 21873,7382 22112,8467 13791,10302"/>
            </emma:interpretation>
          </emma:emma>
        </inkml:annotationXML>
        <inkml:traceGroup>
          <inkml:annotationXML>
            <emma:emma xmlns:emma="http://www.w3.org/2003/04/emma" version="1.0">
              <emma:interpretation id="{AA88B22E-1C76-4386-A6AC-4C6E072E8910}" emma:medium="tactile" emma:mode="ink">
                <msink:context xmlns:msink="http://schemas.microsoft.com/ink/2010/main" type="inkWord" rotatedBoundingBox="13609,9475 16057,8935 16191,9543 13743,10082">
                  <msink:destinationLink direction="with" ref="{9D20F6CC-E2C3-441F-975C-481CE3360B40}"/>
                </msink:context>
              </emma:interpretation>
              <emma:one-of disjunction-type="recognition" id="oneOf4">
                <emma:interpretation id="interp16" emma:lang="en-US" emma:confidence="0">
                  <emma:literal>....</emma:literal>
                </emma:interpretation>
                <emma:interpretation id="interp17" emma:lang="en-US" emma:confidence="0">
                  <emma:literal>"a</emma:literal>
                </emma:interpretation>
                <emma:interpretation id="interp18" emma:lang="en-US" emma:confidence="0">
                  <emma:literal>"Z</emma:literal>
                </emma:interpretation>
                <emma:interpretation id="interp19" emma:lang="en-US" emma:confidence="0">
                  <emma:literal>a...</emma:literal>
                </emma:interpretation>
                <emma:interpretation id="interp20" emma:lang="en-US" emma:confidence="0">
                  <emma:literal>""</emma:literal>
                </emma:interpretation>
              </emma:one-of>
            </emma:emma>
          </inkml:annotationXML>
          <inkml:trace contextRef="#ctx0" brushRef="#br0" timeOffset="-6558">10096 2661 5376,'28'28'2688,"84"-28"-4480,-56 0 5504,0-28-6144,0 28 0</inkml:trace>
          <inkml:trace contextRef="#ctx0" brushRef="#br0" timeOffset="-6414">10993 2735 5760,'37'-18'2816,"1"-1"-4864,-1 0 5632,19 1-5504,0 18 128,0 0-640,18-19 0</inkml:trace>
          <inkml:trace contextRef="#ctx0" brushRef="#br0" timeOffset="-6282">11814 2642 5120,'28'0'2560,"-28"28"-3200,0-28 4992,28 0-4352,-28 28 0,28-28-128,0 28 0,0 0-512,28-28 128,0 0-896,28 0 0</inkml:trace>
          <inkml:trace contextRef="#ctx0" brushRef="#br0" timeOffset="-6642">9601 2679 4480,'-28'28'2176,"56"0"-3584,-28-28 3840,28 0-4352,0 0 128</inkml:trace>
        </inkml:traceGroup>
        <inkml:traceGroup>
          <inkml:annotationXML>
            <emma:emma xmlns:emma="http://www.w3.org/2003/04/emma" version="1.0">
              <emma:interpretation id="{74EC6457-806F-4376-928E-883A9D5911C7}" emma:medium="tactile" emma:mode="ink">
                <msink:context xmlns:msink="http://schemas.microsoft.com/ink/2010/main" type="inkWord" rotatedBoundingBox="17911,8256 21873,7382 22112,8467 18150,9341"/>
              </emma:interpretation>
              <emma:one-of disjunction-type="recognition" id="oneOf5">
                <emma:interpretation id="interp21" emma:lang="en-US" emma:confidence="0">
                  <emma:literal>that r</emma:literal>
                </emma:interpretation>
                <emma:interpretation id="interp22" emma:lang="en-US" emma:confidence="0">
                  <emma:literal>the 2</emma:literal>
                </emma:interpretation>
                <emma:interpretation id="interp23" emma:lang="en-US" emma:confidence="0">
                  <emma:literal>that 2</emma:literal>
                </emma:interpretation>
                <emma:interpretation id="interp24" emma:lang="en-US" emma:confidence="0">
                  <emma:literal>than</emma:literal>
                </emma:interpretation>
                <emma:interpretation id="interp25" emma:lang="en-US" emma:confidence="0">
                  <emma:literal>thd 2</emma:literal>
                </emma:interpretation>
              </emma:one-of>
            </emma:emma>
          </inkml:annotationXML>
          <inkml:trace contextRef="#ctx0" brushRef="#br0" timeOffset="-5321">14037 2156 3968,'-19'-18'1920,"38"-1"-2176,-19 19 3968,18 0-3712,1-19 0,37 19 0,-18-18 0,18-1 0,18 0 0,1-18-128,18 0 128,1-20-128,-1 1 0,-18-18-128,-1-1 128,1 0 0,-19 1 128,0 18-128,0-38 128,0 19 0,-19 19 0,0 0 128,-18 19 0,0 37 0,-1 0 0,-18 19 0,-18 37 0,-1 18 0,0 1 128,1 19 128,-20-20 0,20 20 128,-1-38 0,0 0 0,1-19 0,18 0-128,-19-18 0,38-19-256,18-19 128,0 1-384,19-38 128,19 18-256,0-36 0,-20 36 0,2 1 0,-1 18 0,-19 38 128,-18 0 0,0 18 128,-1 0 0,-18 19 0,0 19-640,0-19 0,0 19-896,-18-19 128</inkml:trace>
          <inkml:trace contextRef="#ctx0" brushRef="#br0" timeOffset="-5798">14783 1335 5248,'-37'-19'2560,"18"19"-3456,19 19 4480,-18-1-3584,18 1 0,-38 37 0,20 19 0,-20 18 0,-18 0 0,19 38 0,0-19 0,-1 0 0,20-19 0,-1 19-512,-18-37 128,18 0-768,0-37 128,1 18-256,-1-38 0</inkml:trace>
          <inkml:trace contextRef="#ctx0" brushRef="#br0" timeOffset="-4939">16017 1839 3712,'0'-56'1792,"0"94"-2048,-19-20 2304,19 20-2048,-19-20 0,-18 20 0,18-1 0,1 0 128,-1 1 128,19-20 0,0-18 128,0 0 0,19-18 0,-1-20 0,1-18 128,18-18-256,-18-1 0,18-37-256,19 0 128,1-19-128,-20 1 128,0 18-128,19 18 0,-37 0 0,18 38 128,-37 19 0,0 37 128,0 37-128,-18 19 0,-1 0 0,-37 38 0,19 18-128,-1 19 128,20-19-768,-1 0 128,0 0-896,38-37 0</inkml:trace>
          <inkml:trace contextRef="#ctx0" brushRef="#br0" timeOffset="-4495">16875 1130 5504,'-37'-19'2688,"37"-18"-3200,0 18 4480,19 19-3968,-1-19 0,38-18-128,0 0 128,19 18-128,18-18 128,-18 18 0,0 19 0,-1 0 0,1 0 128,-38 37 0,0 1 0,1-1 128,-38 19 128,0 19-256,-19-19 128,0 19 0,-18-1 128,18 1 0,-18-19 0,37 0-128,19 0 128,18-19-128,19-18 0,19 0-384,18-1 128,0-18-1024,1 0 0,-19 0-768,0 0 0,-57 0-128,-36 0 0</inkml:trace>
        </inkml:traceGroup>
      </inkml:traceGroup>
    </inkml:traceGroup>
    <inkml:traceGroup>
      <inkml:annotationXML>
        <emma:emma xmlns:emma="http://www.w3.org/2003/04/emma" version="1.0">
          <emma:interpretation id="{CA78A969-B4B3-4462-82E5-72F13A108609}" emma:medium="tactile" emma:mode="ink">
            <msink:context xmlns:msink="http://schemas.microsoft.com/ink/2010/main" type="paragraph" rotatedBoundingBox="12277,10188 21366,9715 21445,11239 12356,117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E36B40-17A9-4BE7-A954-2ADB490D9DC6}" emma:medium="tactile" emma:mode="ink">
              <msink:context xmlns:msink="http://schemas.microsoft.com/ink/2010/main" type="inkBullet" rotatedBoundingBox="12329,11245 12922,11206 12936,11427 12343,11467"/>
            </emma:interpretation>
            <emma:one-of disjunction-type="recognition" id="oneOf6">
              <emma:interpretation id="interp26" emma:lang="en-US" emma:confidence="0">
                <emma:literal>-</emma:literal>
              </emma:interpretation>
            </emma:one-of>
          </emma:emma>
        </inkml:annotationXML>
        <inkml:trace contextRef="#ctx0" brushRef="#br0" timeOffset="-4036">8303 4678 5760,'0'-18'2816,"75"-1"-4352,-57 0 6016,1 1-4608,37-1 128,-19-18-128,38 18 0,-19 0-512,18 1 128,20-20-896,-20 1 0</inkml:trace>
      </inkml:traceGroup>
      <inkml:traceGroup>
        <inkml:annotationXML>
          <emma:emma xmlns:emma="http://www.w3.org/2003/04/emma" version="1.0">
            <emma:interpretation id="{05862D84-0B5D-42E2-942A-4B8B87AB2073}" emma:medium="tactile" emma:mode="ink">
              <msink:context xmlns:msink="http://schemas.microsoft.com/ink/2010/main" type="line" rotatedBoundingBox="14014,10097 21366,9715 21445,11239 14093,11622"/>
            </emma:interpretation>
          </emma:emma>
        </inkml:annotationXML>
        <inkml:traceGroup>
          <inkml:annotationXML>
            <emma:emma xmlns:emma="http://www.w3.org/2003/04/emma" version="1.0">
              <emma:interpretation id="{A1759574-5E44-4411-8539-6846B7E85787}" emma:medium="tactile" emma:mode="ink">
                <msink:context xmlns:msink="http://schemas.microsoft.com/ink/2010/main" type="inkWord" rotatedBoundingBox="14014,10097 16114,9988 16187,11390 14087,11499">
                  <msink:destinationLink direction="with" ref="{9D20F6CC-E2C3-441F-975C-481CE3360B40}"/>
                </msink:context>
              </emma:interpretation>
              <emma:one-of disjunction-type="recognition" id="oneOf7">
                <emma:interpretation id="interp27" emma:lang="en-US" emma:confidence="0">
                  <emma:literal>In.</emma:literal>
                </emma:interpretation>
                <emma:interpretation id="interp28" emma:lang="en-US" emma:confidence="0">
                  <emma:literal>I.</emma:literal>
                </emma:interpretation>
                <emma:interpretation id="interp29" emma:lang="en-US" emma:confidence="0">
                  <emma:literal>Is.</emma:literal>
                </emma:interpretation>
                <emma:interpretation id="interp30" emma:lang="en-US" emma:confidence="0">
                  <emma:literal>As.</emma:literal>
                </emma:interpretation>
                <emma:interpretation id="interp31" emma:lang="en-US" emma:confidence="0">
                  <emma:literal>-s.</emma:literal>
                </emma:interpretation>
              </emma:one-of>
            </emma:emma>
          </inkml:annotationXML>
          <inkml:trace contextRef="#ctx0" brushRef="#br0" timeOffset="-3878">10068 4566 5120,'-28'28'2560,"84"0"-3712,-28-28 4224,0-28-5376,28 28 0</inkml:trace>
          <inkml:trace contextRef="#ctx0" brushRef="#br0" timeOffset="-3645">10601 4640 6656,'-19'19'3328,"112"-1"-5632,-74-18 6656,37-18-5632,0 18 128,0-19-1664,19 19 128,18-18 3200,0-1 0</inkml:trace>
          <inkml:trace contextRef="#ctx0" brushRef="#br0" timeOffset="-3564">12001 4473 3200,'84'0'1536,"-56"28"-1408,0-28 2944,-28 0-2816,0 0 0,0 28 0,0 0 0,0-28-896,0 28 128,0-28-512,0 0 128</inkml:trace>
          <inkml:trace contextRef="#ctx0" brushRef="#br0" timeOffset="11808">10694 3426 4992,'-37'-18'2432,"18"-38"-3712,19 37 4736,-19 19-3456,19-19 0,-18 1 128,18 18 0,-19 0-128,19-19 128,0 19 0,0 0 128,0 19 0,0 18 0,0-18 0,19 37 0,-19-19-128,18 38 128,1-19-256,-19 0 128,19 19-128,0-38 128,-1 19-128,1-19 0,-19 1 128,19-1 0,-1-18 0,1-1 0,-19 1 128,0-19 0,0 0-128,0 0 128,-37 0-128,18 0 128,-18-19-256,-1 19 128,1 0-128,-1 0 0,-18-18 0,19-1 0,-19 0 0,19 1 0,-20-1 0,20 0 0,-1 1 0,1-1 128,0 0-256,-1 19 128,1-18-128,18 18 128,1 0-128,-1 18 128,19 1-128,0 0 0,0-1 0,37 1 0,-18 0 128,18 18 0,19-18 0,0-1 128,0 1-128,1 0 128,18-19 0,-19 18 128,18-18-128,-18 0 0,1 0-128,-1 0 128,18-18-128,-36 18 128,-1 0-128,0-19 128,1 19-128,-20 0 128,1-19 0,0 19 0,-19-37-128,18 37 128,1-37-128,-19 18 128,19-18-512,-1 18 128,1-18-1024,18-1 0,-18 20-640,18-39 128</inkml:trace>
        </inkml:traceGroup>
        <inkml:traceGroup>
          <inkml:annotationXML>
            <emma:emma xmlns:emma="http://www.w3.org/2003/04/emma" version="1.0">
              <emma:interpretation id="{B18293D7-3EC7-4935-BECD-1A367ECA9E5A}" emma:medium="tactile" emma:mode="ink">
                <msink:context xmlns:msink="http://schemas.microsoft.com/ink/2010/main" type="inkWord" rotatedBoundingBox="17674,9913 21366,9721 21445,11239 17753,11431"/>
              </emma:interpretation>
              <emma:one-of disjunction-type="recognition" id="oneOf8">
                <emma:interpretation id="interp32" emma:lang="en-US" emma:confidence="0">
                  <emma:literal>This</emma:literal>
                </emma:interpretation>
                <emma:interpretation id="interp33" emma:lang="en-US" emma:confidence="0">
                  <emma:literal>rd)</emma:literal>
                </emma:interpretation>
                <emma:interpretation id="interp34" emma:lang="en-US" emma:confidence="0">
                  <emma:literal>red)</emma:literal>
                </emma:interpretation>
                <emma:interpretation id="interp35" emma:lang="en-US" emma:confidence="0">
                  <emma:literal>ad)</emma:literal>
                </emma:interpretation>
                <emma:interpretation id="interp36" emma:lang="en-US" emma:confidence="0">
                  <emma:literal>rid)</emma:literal>
                </emma:interpretation>
              </emma:one-of>
            </emma:emma>
          </inkml:annotationXML>
          <inkml:trace contextRef="#ctx0" brushRef="#br0" timeOffset="-2694">13701 4043 5888,'-19'19'2944,"38"18"-3840,-19-37 4992,37 0-4096,0 0 0,19 0-128,19 0 128,18-19 0,-18-18 0,19 0-128,-19-19 128,18 0-128,0-19 128,-18 0-128,-19 1 128,19-1-128,-1 0 128,1 0-128,-38 19 128,19 0 0,-18 19 0,-1 0 0,-18 18 0,-1 19 0,1 0 128,-19 19-128,0 18 128,0 19-128,0 19 128,-19-1 0,1 1 128,-20 0 0,20 0 128,-1-19-256,0 0 128,1-19-128,18 0 128,18-18-128,1-19 0,0 0-256,18-19 0,0 1 0,1-1 128,-1-18-256,-18 37 128,18 18 128,-18 1 0,-1 0-128,20 18 128,-20 0-128,1 1 128,18-1-1024,-18 19 0,0 0-640,-1-19 128</inkml:trace>
          <inkml:trace contextRef="#ctx0" brushRef="#br0" timeOffset="-3240">14056 3557 6656,'-93'93'3328,"-1"57"-4992,94-112 6656,-18 18-4992,-1 0 0,19 19-256,0 18 0,0-37-384,19 19 0,-1-1-1024,20-18 128</inkml:trace>
          <inkml:trace contextRef="#ctx0" brushRef="#br0" timeOffset="-2305">15904 3951 5888,'-56'-38'2944,"0"38"-4096,56 0 5248,-19 0-4224,1 19 128,-20 0-128,38 18 128,-18-18 0,-1 18 0,19 0 0,0-18 0,0 0 0,0-1 0,19-36 0,18-1 128,0-18-128,19-1 128,0-36-128,0-1 128,1 0-128,-1-18 0,0 17 0,-19 2 0,0 18 0,1 0 0,-20 37 256,-18 19 0,0 37 0,-18 19 128,-1 38-128,-18 18 128,18 0-640,-18 19 0,18 0-1280,19 18 0,-19-55-256,19-20 0</inkml:trace>
          <inkml:trace contextRef="#ctx0" brushRef="#br0" timeOffset="-1862">16821 2959 10368,'0'93'5120,"18"-55"-8320,1-38 11519,0 18-8831,-1-18 128,20 19-1152,-1-19 0,0 0 1536,-18 19 0,19-1-1151,-20 1 127,1-19 128,0 19 128,-1-1 128,-18 1 128,19-19 128,-19 19 128,19-1-128,-19 1 0,18 18 128,1 1 0,0-1 256,-1-18 128,1 18 384,0 0 128,-1-18 128,1 18 0,0-18 0,-1 37 128,-18-18-256,0 18 128,-18 19-512,-20 18 0,-36 0-128,-1 19 127,-18 0-1022,-38 0-1,0-18-1024,-19-20 0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18:57.162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C5C918D6-5C9D-4910-A67F-7C2C8253D102}" emma:medium="tactile" emma:mode="ink">
          <msink:context xmlns:msink="http://schemas.microsoft.com/ink/2010/main" type="writingRegion" rotatedBoundingBox="13446,12102 15201,12102 15201,14287 13446,14287">
            <msink:destinationLink direction="with" ref="{9D20F6CC-E2C3-441F-975C-481CE3360B40}"/>
          </msink:context>
        </emma:interpretation>
      </emma:emma>
    </inkml:annotationXML>
    <inkml:traceGroup>
      <inkml:annotationXML>
        <emma:emma xmlns:emma="http://www.w3.org/2003/04/emma" version="1.0">
          <emma:interpretation id="{1A110D8D-0A47-4815-B855-36DAC37AEF94}" emma:medium="tactile" emma:mode="ink">
            <msink:context xmlns:msink="http://schemas.microsoft.com/ink/2010/main" type="paragraph" rotatedBoundingBox="13446,12102 15201,12102 15201,14287 13446,142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062F1C-1241-4AF1-84F8-F974F3A04CF3}" emma:medium="tactile" emma:mode="ink">
              <msink:context xmlns:msink="http://schemas.microsoft.com/ink/2010/main" type="line" rotatedBoundingBox="13446,12102 15201,12102 15201,14287 13446,14287"/>
            </emma:interpretation>
          </emma:emma>
        </inkml:annotationXML>
        <inkml:traceGroup>
          <inkml:annotationXML>
            <emma:emma xmlns:emma="http://www.w3.org/2003/04/emma" version="1.0">
              <emma:interpretation id="{9EAD246A-CAA5-44D5-8DDD-6446ED643AE4}" emma:medium="tactile" emma:mode="ink">
                <msink:context xmlns:msink="http://schemas.microsoft.com/ink/2010/main" type="inkWord" rotatedBoundingBox="13446,12102 15201,12102 15201,14287 13446,14287"/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9</emma:literal>
                </emma:interpretation>
                <emma:interpretation id="interp3" emma:lang="en-US" emma:confidence="0">
                  <emma:literal>P</emma:literal>
                </emma:interpretation>
                <emma:interpretation id="interp4" emma:lang="en-US" emma:confidence="0">
                  <emma:literal>r</emma:literal>
                </emma:interpretation>
              </emma:one-of>
            </emma:emma>
          </inkml:annotationXML>
          <inkml:trace contextRef="#ctx0" brushRef="#br0">10283 7498 6912,'-75'0'3456,"38"-38"-4992,37 38 7296,0-37-5760,0 0 128,0-1-128,0 1 128,19-38-256,-19 1 128,18-1 128,-18-37 0,19 19 0,-1-19 0,-18-19 128,19 1 0,-19-1-128,19 19 128,-1-1-128,-18 20 127,19 0-255,0 18 0,-19 0-127,19 38-1,-1-19-256,-18 37 0,19-18-896,-19 37 128,18 0-768,-18 19 128,-18-1-256,18-18 128</inkml:trace>
          <inkml:trace contextRef="#ctx0" brushRef="#br0" timeOffset="306">9424 6060 7808,'-19'-94'3840,"75"-18"-6144,-19 75 8832,1 0-6656,18-38 128,18 0-128,1 1 0,37-1 128,0 19 0,0 0-128,0 19 0,0 37 128,19-19 128,-19 56 384,-18 19 127,-1 19 1,-18 18 128,-19 19-128,0 19 128,-19 0-768,0 18 128,-18-36-1408,18 36 128,-18-18-1151,18 18-1,1-37-256,-20 0 0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20:02.972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9A2A3527-62EE-43B8-B23F-BA3B3680E953}" emma:medium="tactile" emma:mode="ink">
          <msink:context xmlns:msink="http://schemas.microsoft.com/ink/2010/main" type="inkDrawing" rotatedBoundingBox="12367,9863 17170,9482 17231,10248 12428,10629" semanticType="callout" shapeName="Other"/>
        </emma:interpretation>
      </emma:emma>
    </inkml:annotationXML>
    <inkml:trace contextRef="#ctx0" brushRef="#br0">8564 5314 768,'-19'0'384,"0"19"-384,38-19 384,-19 0-512,0 0 128,37 0 0,-18 0 0,37 0 384,0-19 0,0 19 128,19-19 0,19 19 128,-1-18 128,19 18 0,19-19 0,-19 0-256,18 1 0,1-1-128,-19 19 0,0-19-128,0 1 128,-37-1-128,-1 0 0,-18 1-128,-18 18 128,-19 0-128,-19 0 128,-37 0-128,-20 0 0,-36 0 0,-19 37 0,-19-18-128,-37-1 0,0 1 0,-19 18 0,1-18 0,18 18 128,-1-18-128,20 0 0,18-1 0,19 1 0,37 0 0,19-19 0,19 0-128,37 0 0,19-19 0,18 19 128,38-19 128,37 1 0,18-20 0,20 20 0,18-1 0,19 0 128,18 1-128,1-1 128,18 0-128,0 1 128,0 18 0,-18-19 0,-20 19-128,1 0 128,-37 0 0,-20 0 0,-18 19 0,-37-1 0,-38-18-128,-37 19 128,-37 0-128,-19-1 0,-56 1 0,-37 18 0,-38 1-128,19-20 128,-38 1-128,0 0 0,20-1 0,-1 1 0,19 0 0,19-19 0,37 19-128,18-19 128,20 0-128,36 0 0,20-19 0,55 19 0,19-19 0,37 0 128,19 1-128,38-1 0,36-18 128,20 18 128,-1 0-128,38 1 128,-18-1 0,17 0 128,-18 1-128,0 18 128,-36-19-128,-2 19 0,-55 0 0,-38 0 0,-18 0 0,-19 0 128,-56 0-128,-56 0 0,-19 19-128,-74-1 128,-19 1 0,-57 0 0,1 18-256,-37-18 128,18 18 0,0-18 0,19 18-128,18 1 128,38-20-128,0 20 0,38-20 0,36 20 0,20-38-128,36 18 128,38 1 0,19 0 0,37-19 0,19 0 0,37 0 0,37 0 128,19-19 0,19 0 128,19 1 0,36-1 0,-17 0-128,-1 1 0,0-1 0,-19 0 128,-18 1-128,-37-1 128,-38 0 0,-19 19 0,-37-19 0,-56 19 0,-19 0 0,-37 0 0,-37 19 0,-38-19 128,-55 38-256,-2-20 0,-36 20 0,-18-1 0,18 0 0,-19 1 0,-1-1-128,39 0 128,-19-18 0,37 18 0,19 1-128,19-19 0,37-19 0,19 19 0,17-1-128,58-18 0,18 0 0,18-18 128,58-1 0,36 0 0,18 0 0,38-18 0,19 18 128,18 0 0,19-18 0,1 18 128,-1-18-128,0 18 128,-18 1-128,-1 18 0,-37 0 0,-19 0 128,-17 0-128,-39 0 128,-18 18-128,-57-18 128,-36 19 0,-20 0 0,-55-1 0,-38 20 128,-37-20-128,-19 20 0,-37-1-128,0-18 0,-19-19 0,-19 19 128,19-19-128,19 0 0,0 0 0,19-19 0,18 19 0,19-19 0,37 0-128,38 1 128,18-1-128,38 0 0,37-18 0,37 18 0,19 1 0,37-20 0,38 20 0,19-1 0,37 0 128,18 19 0,0-18 0,19 18 0,19 0 0,-37-19 128,-19 19 0,0 0 128,-38-19-128,-37 19 0,-19 0 128,-37-18 0,-37-1 0,-56 19-1,-19 0-127,-56 0 0,-38 0-128,-18 0 128,-37 0-128,-1 0 0,0 0 0,1 0 0,0 19 0,37-19 0,18 0-128,20-19 128,36 19 0,20 0 0,36-19-128,38 19 128,38-19-128,36-18 1,20 0-1,55 18 128,19-18-128,37-1 128,19 1 0,38 18 0,0-18 0,18 0 128,-19 18-128,19-18 128,-18 18-1,-38 0 1,0 19 0,-56-18 128,-56 18 0,-93 0 0,-19 0-256,-75 18 128,-37 1-128,-56 0 128,-37-1-128,-38 20 0,-19-1-128,-36 0 0,17 1 0,1-1 128,37-18 0,-18-1 0,55 20-256,1-38 128,37 0-128,37 18 0,19-36 1,56 18-1,0-19-128,56 0 128,37 1 0,38-1 128,37-18 0,38-1 0,36 20 128,20-20 0,55 20 0,0-20 128,1 20 0,19 18 0,-1-19 0,0 0 128,0 19-128,-18 0 0,-1-18-128,-37 18 128,-19 0-128,-18 0 128,-37 0 0,-38 0 0,-37 0 0,-57-19 127,-36 38-127,-57-19 128,-56 0-128,-56 37 0,-37-18 0,-37 18 0,-38 0-128,-18 1 0,-1 18-128,-18-19 128,18 0 0,19 1 0,19-20-128,37 1 128,38 0-128,37-1 0,37-18-128,38 0 128,55-18-255,20-1 127,55-18 0,19 18 128,56-18 0,37-1 0,38 1 0,18 0 128,1-1 128,18 20 0,-37-1-128,0-18 128,-38 37 0,-18 0 0,-38 0 0,-37 0 128,-56 18-128,-37 1-1,-38 18 1,-55 1 0,-38-1-128,-38 0 128,-19 1-128,-17-1 128,18 0-128,-19 1 0,19-1 0,0-18 0,55 18 0,39-18 128,18-19-256,18 19 128,38-19-512,38-19 129,18 0-641,37 19 128,56-37-896,19 18 0,19 0-256,38-18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18:56.762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0D532616-E467-4201-A593-935D2485DA3F}" emma:medium="tactile" emma:mode="ink">
          <msink:context xmlns:msink="http://schemas.microsoft.com/ink/2010/main" type="inkDrawing" rotatedBoundingBox="12115,14090 15678,13844 15687,13970 12124,14215" semanticType="underline" shapeName="Other"/>
        </emma:interpretation>
      </emma:emma>
    </inkml:annotationXML>
    <inkml:trace contextRef="#ctx0" brushRef="#br0">8079 7367 5632,'75'0'2816,"93"0"-3584,-112-18 4736,56 18-3968,18-19 128,1 0-128,37 1 0,38-1 0,-19 0 0,18 1 0,0-1 0,1-18 0,-1 18 0,20 1 0,-39 18 0,20-19-128,-38 19 128,18 0-384,-36 0 128,-20 19-1024,-36-1 128,-1 1-256,-18-19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32:22.286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15CC7A39-3D98-4845-B290-D2C328B620DB}" emma:medium="tactile" emma:mode="ink">
          <msink:context xmlns:msink="http://schemas.microsoft.com/ink/2010/main" type="inkDrawing" rotatedBoundingBox="3204,5183 8897,5406 8803,7818 3110,7596" semanticType="enclosure" shapeName="Other">
            <msink:sourceLink direction="with" ref="{00C93B51-DB11-411D-84D1-5BAE0C386CB5}"/>
            <msink:destinationLink direction="with" ref="{A3F6A7C3-7C50-426C-A0A4-C1CDE5250309}"/>
          </msink:context>
        </emma:interpretation>
      </emma:emma>
    </inkml:annotationXML>
    <inkml:trace contextRef="#ctx0" brushRef="#br0">3652 3380 5632,'-37'-37'2816,"112"-38"-4352,-38 57 6400,19-19-4864,37-1 0,38 1 0,37 0 0,37-1 0,1 20 0,37-20-128,0 20 128,-1-20 0,38 1 128,1-1 0,-1 19 128,-18 1 128,-1-1 128,-37 38 0,-19-1 128,-17 1 0,-58 38 128,-18-1 0,-56 56 127,-18 0-255,-38 18 128,-19 19-256,0 1 128,-18-1-384,0-18 0,18-1-1024,0-37 128,19 39-1152,19-39 1,18-18-769,19-1 128,0-36-128,0-20 128</inkml:trace>
    <inkml:trace contextRef="#ctx0" brushRef="#br0" timeOffset="-438">3708 3212 4864,'37'-37'2432,"19"37"-1280,-37 0 2560,0 19-3200,-1 18 0,-18 38 384,-18 18 0,-1 38-1152,-18 18 0,18 0 640,-18 1 0,-1-1-256,20-17 128,-20-2-256,20-18 0,-1 38 0,-18-38 0,37-38 0,-19 1 0,19 0 0,0-19 0,19-19 0,-1-18 0,38-1-128,0-18 0,19 0 128,18-18 0,38-20-128,18 20 128,19-1 128,19 0 0,38 1 128,17-1 128,39 0 127,17-18 1,1 0 128,38-1 0,-1 20-128,0-38 128,-19 37-128,1 0 0,-19 1-256,-19 18 0,-37-19-128,-19 19 0,-37-19-128,-19 19 0,-19-18-1024,-37-1 0,-37 0-1152,-38-18 1,-55 18-513,-1-18 128,-74 0 0,-38-19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32:22.820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06776779-4018-4F46-BF3F-C946746B64A9}" emma:medium="tactile" emma:mode="ink">
          <msink:context xmlns:msink="http://schemas.microsoft.com/ink/2010/main" type="inkDrawing" rotatedBoundingBox="8948,5576 13255,5015 13498,6882 9191,7444" rotationAngle="1712003980" semanticType="enclosure">
            <msink:destinationLink direction="with" ref="{9A956B05-9AA5-4EEF-96D7-B30E6D13D233}"/>
            <msink:destinationLink direction="with" ref="{D3555788-B912-4D84-8C36-96E954ADBDC9}"/>
            <msink:destinationLink direction="with" ref="{E96EC107-92AD-4863-AB17-FE937415D835}"/>
          </msink:context>
        </emma:interpretation>
      </emma:emma>
    </inkml:annotationXML>
    <inkml:trace contextRef="#ctx0" brushRef="#br0">7173 2989 5376,'74'-56'2688,"1"19"-3584,-38 37 6016,1 56-4480,-20 37 0,-18 1 0,-18 37 0,-20-19-1024,1 37 128,-38 19 640,1-19 0,-20 20-384,1-19 128,0 18 0,-1-38 0,19-17 0,0-20 0,38 0-128,37-37 128,0-18 0,19-38 0,55 18 0,20-55 0,37 0 0,18-19 127,38 0 1,0 0 128,18 0-128,38-1 0,-37 20 0,17 0 0,1-1 0,-37 1 0,18 18-256,-37 1 128,1-1-512,-38 0 0,-19 1-640,-19-1 1,-37-18-641,0-1 128,-19 1-640,-55-20 0,-1 20 128,-56-38 128</inkml:trace>
    <inkml:trace contextRef="#ctx0" brushRef="#br0" timeOffset="381">6594 3307 5632,'-19'-38'2816,"112"-36"-4096,-17 55 6144,17-18-4480,56-1 0,57 1 0,17 0 128,57 0-640,20-19 0,17 0 384,0 0 128,19-1-256,-18 20 128,-19-1 0,-38 20 0,-19-1-128,-18 38 128,-74-1 0,-19 38 0,-38 20-128,-37 17 128,-56 38-128,-37-1 127,-19 19 1,-37 19 128,-1-18-128,0-38 128,1 18-128,18-18 0,1-19-640,18-17 128,19-2-1024,-1 1 129,1-19-1025,37-19 0,0-37-256,37-18 128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14T02:34:32.035"/>
    </inkml:context>
    <inkml:brush xml:id="br0">
      <inkml:brushProperty name="width" value="0.14111" units="cm"/>
      <inkml:brushProperty name="height" value="0.14111" units="cm"/>
      <inkml:brushProperty name="ignorePressure" value="1"/>
    </inkml:brush>
    <inkml:context xml:id="ctx1">
      <inkml:inkSource xml:id="inkSrc1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1" timeString="2017-04-14T02:32:23.651"/>
    </inkml:context>
    <inkml:brush xml:id="br1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D64E5E13-220B-410E-845F-3823B60A1BA3}" emma:medium="tactile" emma:mode="ink">
          <msink:context xmlns:msink="http://schemas.microsoft.com/ink/2010/main" type="inkDrawing" rotatedBoundingBox="11421,5336 20653,4547 21174,10644 11941,11433" semanticType="container" shapeName="Other">
            <msink:sourceLink direction="with" ref="{A35A6A2E-1F5F-48B9-911B-3120B530EF3C}"/>
            <msink:destinationLink direction="with" ref="{8DF24126-1702-4E65-BB68-AE8082DC298D}"/>
            <msink:destinationLink direction="with" ref="{271C8EF1-65A5-4C0F-ACFA-64713A0548EB}"/>
          </msink:context>
        </emma:interpretation>
      </emma:emma>
    </inkml:annotationXML>
    <inkml:trace contextRef="#ctx0" brushRef="#br0">15073 6640,'0'0,"-6"0,-34 9,-55 13,-71 16,-84 13,-89 18,-93 16,-86 18,-77 28,-111 32,-19 23,-5 22,39 1,65-4,78-14,97-28,97-30,86-33,76-27,71-25,56-22,39-14,23-10,14-5</inkml:trace>
    <inkml:trace contextRef="#ctx1" brushRef="#br1">9863 2905 8704,'-56'93'4352,"-56"94"-7040,56-131 9599,-19 37-6911,-19 19 0,1 19 0,-19 18 128,0-18-128,18 0 0,20-18 0,18-1 0,0-19 0,37-18 0,19-1 128,19-18 0,18 19 128,38-19 128,18-19-128,56 1 128,1-20 0,56-18 0,-1 0-128,38-18 128,-1-20-128,20 20 128,-1-20-256,1 1 128,-19 18-128,0-37 0,-19 38-256,0-1 128,-37-18-768,-38-1 128,-18 1-640,-38 0 0,-18-1-767,-38-18 127,-37 19-640,-37-19 0,-38-1 512,-37 1 128</inkml:trace>
    <inkml:trace contextRef="#ctx1" brushRef="#br1" timeOffset="1154">11300 4287 4480,'-18'-37'2176,"-1"0"-1024,38 37 2304,-19 0-3328,18-19 128,38 19 128,0-37 0,19 18-384,37 1 128,19-1 256,18 0 128,19 19-256,1-19 128,-1 19-256,0 0 128,19 0-768,-38 19 128,19-19-1408,-37 19 0,-1 0 0,-36-38 0</inkml:trace>
    <inkml:trace contextRef="#ctx1" brushRef="#br1" timeOffset="437">8761 2755 7552,'149'-37'3712,"169"-38"-5248,-188 38 8575,76 19-7039,56-20 128,18 1 0,74 0 0,1-1-128,38-18 0,-20 19 128,0 18 128,-17 1 0,-20-1 128,-19 19-128,-37 0 128,-37 19-128,-19-1 128,-37 38-256,-19 19 128,-56 0 0,-37 36 0,-57 1 0,-18 20 0,-18 17 0,-38 0 128,0-37 0,-38 37 128,1-18-128,0-19 0,-1-19 0,1 0 0,18-18-640,19-38 128,-18 19-1280,18-18 128,-1-19-1408,20 18 1,-1-37-385,1-18 128</inkml:trace>
    <inkml:trace contextRef="#ctx0" brushRef="#br0" timeOffset="-592">13112 6398,'0'0,"0"0,3-3,17-5,34 0,71 4,56 6,44 9,38 12,32 18,13 18,-14 8,-16 6,-26 3,-37-8,-43-10,-43-11,-35-13,-30-10,-23-9,-15-7,-9-5,-1-8,0-24,1-29,-6-51,-9-52,-16-53,-22-41,-28-44,-18-21,-10-8,-8-1,0 10,2 12,10 23,16 32,16 32,16 39,14 37,12 37,4 33,5 28,3 21,-2 13,-6 13,-23 21,-52 42,-54 42,-59 35,-49 35,-27 19,-2-2,46-33,62-44,59-42,49-33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4:59.347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20A51E0D-C22C-43C2-BD6C-AA89A9C890C5}" emma:medium="tactile" emma:mode="ink">
          <msink:context xmlns:msink="http://schemas.microsoft.com/ink/2010/main" type="inkDrawing"/>
        </emma:interpretation>
      </emma:emma>
    </inkml:annotationXML>
    <inkml:trace contextRef="#ctx0" brushRef="#br0">12533 3053 4352,'0'0'2176,"0"-18"-2688,19 18 3968,-1-19-3456,1 19 128,18-19-128,1 1 128,-1-20-256,19 1 128,0 0 0,0-19 128,0 18-128,0-18 0,-18 19 0,-1 0 128,-18 18 0,-1-18 128,-36 18 0,-1 19 0,-18 0 0,-1 19 128,-36-1 0,18 20 0,-1 18 0,1 0 0,19-19-256,0 19 128,18-19-384,19-18 128,0 18-896,37-37 0,1 19-896,18-19 128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32:30.391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4BF35069-7071-43BF-B1BD-39C93E9DD69C}" emma:medium="tactile" emma:mode="ink">
          <msink:context xmlns:msink="http://schemas.microsoft.com/ink/2010/main" type="writingRegion" rotatedBoundingBox="20428,4857 24429,4427 25091,10578 21090,11009"/>
        </emma:interpretation>
      </emma:emma>
    </inkml:annotationXML>
    <inkml:traceGroup>
      <inkml:annotationXML>
        <emma:emma xmlns:emma="http://www.w3.org/2003/04/emma" version="1.0">
          <emma:interpretation id="{046A36A1-63F1-4E54-85D2-68BD53E3D7C7}" emma:medium="tactile" emma:mode="ink">
            <msink:context xmlns:msink="http://schemas.microsoft.com/ink/2010/main" type="paragraph" rotatedBoundingBox="20820,4887 23422,4520 23580,5640 20978,6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46AC00-10DA-423A-B8AD-2066928405A7}" emma:medium="tactile" emma:mode="ink">
              <msink:context xmlns:msink="http://schemas.microsoft.com/ink/2010/main" type="line" rotatedBoundingBox="20820,4887 23422,4520 23580,5640 20978,6007"/>
            </emma:interpretation>
          </emma:emma>
        </inkml:annotationXML>
        <inkml:traceGroup>
          <inkml:annotationXML>
            <emma:emma xmlns:emma="http://www.w3.org/2003/04/emma" version="1.0">
              <emma:interpretation id="{A88D97C2-148A-4A37-B54E-B0CBD93AE8A2}" emma:medium="tactile" emma:mode="ink">
                <msink:context xmlns:msink="http://schemas.microsoft.com/ink/2010/main" type="inkWord" rotatedBoundingBox="20820,4887 23422,4520 23580,5640 20978,6007"/>
              </emma:interpretation>
              <emma:one-of disjunction-type="recognition" id="oneOf0">
                <emma:interpretation id="interp0" emma:lang="en-US" emma:confidence="1">
                  <emma:literal>Light</emma:literal>
                </emma:interpretation>
                <emma:interpretation id="interp1" emma:lang="en-US" emma:confidence="0">
                  <emma:literal>high +</emma:literal>
                </emma:interpretation>
                <emma:interpretation id="interp2" emma:lang="en-US" emma:confidence="0">
                  <emma:literal>high t</emma:literal>
                </emma:interpretation>
                <emma:interpretation id="interp3" emma:lang="en-US" emma:confidence="0">
                  <emma:literal>high x</emma:literal>
                </emma:interpretation>
                <emma:interpretation id="interp4" emma:lang="en-US" emma:confidence="0">
                  <emma:literal>high 4</emma:literal>
                </emma:interpretation>
              </emma:one-of>
            </emma:emma>
          </inkml:annotationXML>
          <inkml:trace contextRef="#ctx0" brushRef="#br0">12803 2606 1664,'-37'0'768,"0"-19"-256,37 19 896,0 0-1280,0 0 0,0 0 128,0 0 128,0 0-384,-19 19 128,19-1 256,-19 20 128,1 36 0,-1 1 0,0 0 0,-18 18 128,18 0-256,-18-17 0,18-2-128,1 1 0,-1-19-128,19 0 0,0-19 0,19 1 128,-1-20-128,1-36 0,18-1 0,19 0 0,0-18 0,0 0 0,19-1-128,-19 1 0,0 18-512,0 1 128,-19 18-896,0-19 128,1 0-256,-20 19 128</inkml:trace>
          <inkml:trace contextRef="#ctx0" brushRef="#br0" timeOffset="162">13149 3203 4480,'-28'0'2176,"28"0"-2432,0 0 4352,0 28-3968,0-28 0,0 28-128,28 28 128,0-28-384,-28 0 0,28 0-512,-28 0 128,28-28-640,0 28 0</inkml:trace>
          <inkml:trace contextRef="#ctx0" brushRef="#br0" timeOffset="311">13103 3063 3840,'-112'-140'1920,"112"28"-1792,0 112 2944,0-28-3328,56 0 0,-28 0-1280,28 0 128,0 0 1152,28 0 0</inkml:trace>
          <inkml:trace contextRef="#ctx0" brushRef="#br0" timeOffset="661">13830 2792 4608,'-37'75'2304,"-19"-1"-2688,19-55 4352,18 0-3968,-18-1 128,0 20 128,-1-1 0,0-18-256,1-1 0,19 2 128,18-2 0,18-18-128,1-18 128,19-2-128,-1-17 0,19 0 0,-19-1 0,1 20 128,-20-20 0,19 38 256,-37 19 0,0 0 0,0 18 128,-37 0 0,19 39 0,-20-20-128,1 19 128,0-1-384,-1 1 128,0-19-384,1 0 128,19-19-896,-20 1 0,20-20-896,-1-18 128,19 0-384,0 0 128</inkml:trace>
          <inkml:trace contextRef="#ctx0" brushRef="#br0" timeOffset="1025">13738 2568 4480,'18'-18'2176,"38"-1"-2048,-37 38 4224,-19-1-4096,0 20 128,19-1 256,-19 38 128,0-1-896,0 1 128,-19-19 512,0 19 0,-18 0-256,18 0 128,1-19-256,18-19 0,-19 1-128,19-20 0,19-18-128,18-18 128,-18-20-128,37 1 0,-19-19 0,19-1 128,0 1-128,0 19 128,0-1 0,-19 38 128,0 0 0,1 19 0,-38 0 0,18 18 0,-36 19 0,18 1 128,-19-1-640,19 0 0,0 19-1152,-19-1 128,19-18-512,19 0 0</inkml:trace>
          <inkml:trace contextRef="#ctx0" brushRef="#br0" timeOffset="1382">14261 3334 3584,'-19'-93'1792,"94"18"-1024,-38 38 3072,0-1-3328,19-36 0,19 18 0,18 0 128,1 0-1024,-1 0 128,-18 18 128,0 1 0,-38 37-1152,1 0 0,-20 56-256,-74 0 128</inkml:trace>
          <inkml:trace contextRef="#ctx0" brushRef="#br0" timeOffset="1215">14783 2306 5504,'18'112'2688,"-55"56"-3072,18-112 4992,1 19-4608,-1 37 0,-18-19-640,18 19 0,-18 1-256,18-1 0,1-19-640,-1 0 0</inkml:trace>
        </inkml:traceGroup>
      </inkml:traceGroup>
    </inkml:traceGroup>
    <inkml:traceGroup>
      <inkml:annotationXML>
        <emma:emma xmlns:emma="http://www.w3.org/2003/04/emma" version="1.0">
          <emma:interpretation id="{BAF3B8D2-BFBB-4D72-A270-5CB1AD99E071}" emma:medium="tactile" emma:mode="ink">
            <msink:context xmlns:msink="http://schemas.microsoft.com/ink/2010/main" type="paragraph" rotatedBoundingBox="20921,6269 24191,5915 24325,7155 21055,7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F21087-259B-48C2-8153-39446DE78C8B}" emma:medium="tactile" emma:mode="ink">
              <msink:context xmlns:msink="http://schemas.microsoft.com/ink/2010/main" type="line" rotatedBoundingBox="20921,6269 24191,5915 24325,7155 21055,7509"/>
            </emma:interpretation>
          </emma:emma>
        </inkml:annotationXML>
        <inkml:traceGroup>
          <inkml:annotationXML>
            <emma:emma xmlns:emma="http://www.w3.org/2003/04/emma" version="1.0">
              <emma:interpretation id="{C68B2CE1-E2CC-4271-A30B-AFEB44AF48AE}" emma:medium="tactile" emma:mode="ink">
                <msink:context xmlns:msink="http://schemas.microsoft.com/ink/2010/main" type="inkWord" rotatedBoundingBox="20921,6269 24191,5915 24325,7155 21055,7509"/>
              </emma:interpretation>
              <emma:one-of disjunction-type="recognition" id="oneOf1">
                <emma:interpretation id="interp5" emma:lang="en-US" emma:confidence="0">
                  <emma:literal>weight</emma:literal>
                </emma:interpretation>
                <emma:interpretation id="interp6" emma:lang="en-US" emma:confidence="0">
                  <emma:literal>waist</emma:literal>
                </emma:interpretation>
                <emma:interpretation id="interp7" emma:lang="en-US" emma:confidence="0">
                  <emma:literal>weigh</emma:literal>
                </emma:interpretation>
                <emma:interpretation id="interp8" emma:lang="en-US" emma:confidence="0">
                  <emma:literal>wait</emma:literal>
                </emma:interpretation>
                <emma:interpretation id="interp9" emma:lang="en-US" emma:confidence="0">
                  <emma:literal>want</emma:literal>
                </emma:interpretation>
              </emma:one-of>
            </emma:emma>
          </inkml:annotationXML>
          <inkml:trace contextRef="#ctx0" brushRef="#br0" timeOffset="1895">12579 4267 4864,'-37'-18'2432,"37"-1"-2560,0 19 4736,0 0-4480,0 19 128,0 18 128,0 0 128,0 38-512,0-19 0,0 38 256,0-39 128,0 1-256,19-18 128,18-20-128,0-18 0,19-37-128,19 0 0,-19-19-128,19 0 128,-38 0-128,0 19 0,1 18 0,-20 0 0,20 19 0,-38 0 128,18 0 0,1 19 128,-19 0 128,19-1 128,-1-18 0,1 19 128,-19 0 0,19 18 0,-19-18-129,0 18 129,18-19-384,1 1 128,18 0-256,19-38 0,0 0 0,0 1 0,0-1-384,0-18 128,-18 18-639,0-37-1,-1 19-768,0-1 0,-18 19-512,18-18 128</inkml:trace>
          <inkml:trace contextRef="#ctx0" brushRef="#br0" timeOffset="2420">13662 4622 5504,'-37'18'2688,"93"-18"-2560,-37 0 5120,18-18-5120,1-1 0,-1 0 0,19-37 0,0 19-256,0 0 128,0 0 0,0-20 128,-18 1-128,-1 19 128,-18-19 0,-1 19 0,-18-1-128,-18 20 128,-20-1-128,1 19 128,0 19-128,-1 18 128,1 0 0,-1 1 128,20 17-128,-1-17 128,19-1-128,0 0 128,0 1-256,37-19 128,1-19-640,-1 19 0,19-19-768,-18 18 128,18-36-384,0-1 128,0 0 0,-19 1 0,-18-20 1024,0 19 128,-1 0 896,1 19 0,-19 19 512,0 0 0,0-1 0,-19 20 128,19 0-640,0-1 0,0-19-512,0 20 128,0-20-1024,19 1 0,-19-19-896,19 0 128,-19 0-256,18-19 128</inkml:trace>
          <inkml:trace contextRef="#ctx0" brushRef="#br0" timeOffset="2554">14391 4137 1536,'0'-84'768,"28"56"-1408,0 28 768,0 0-512,0 0 0</inkml:trace>
          <inkml:trace contextRef="#ctx0" brushRef="#br0" timeOffset="3189">14802 4491 4352,'57'-56'2176,"92"-56"-1920,-112 74 3968,19-18-3968,38-18 128,18 18-128,0 0 128,-19 0-768,0 37 0,-18-18-640,-19 37 128,-19 19-640,-37 18 0</inkml:trace>
          <inkml:trace contextRef="#ctx0" brushRef="#br0" timeOffset="3033">15193 3725 6144,'0'75'3072,"0"37"-3456,-18-56 6144,18 18-5632,0 1 0,-38 18-128,1 20 0,0-19-640,0-1 0,-1 0-896,1-18 0,18-19-256,-18-19 0</inkml:trace>
          <inkml:trace contextRef="#ctx0" brushRef="#br0" timeOffset="2841">14671 4305 5120,'0'0'2560,"-37"37"-2816,18-37 5120,1 19-4352,-1 0 0,0-1 128,-18 2 128,18-2-1024,1-18 0,-1 19 512,19-19 0,0-19-256,0 1 0,19-2-128,-1 2 128,20-20-128,-1 20 0,0-1 0,0 19 128,19 0 0,-37 37 128,18-18 128,-37 38 128,0-1-128,0 0 128,-18 37 0,-20-18 127,1-1-383,0 20 128,18-38-1023,-18 0 127,18-19-1408,-18 0 128,18-37-256,1 0 128</inkml:trace>
        </inkml:traceGroup>
      </inkml:traceGroup>
    </inkml:traceGroup>
    <inkml:traceGroup>
      <inkml:annotationXML>
        <emma:emma xmlns:emma="http://www.w3.org/2003/04/emma" version="1.0">
          <emma:interpretation id="{0DCF6C3A-C1B8-4282-8B54-FF4A77D363C3}" emma:medium="tactile" emma:mode="ink">
            <msink:context xmlns:msink="http://schemas.microsoft.com/ink/2010/main" type="paragraph" rotatedBoundingBox="20774,7596 24291,7529 24316,8861 20800,8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2CD0F4-2F25-43A5-A6D7-CE0F4CB55E40}" emma:medium="tactile" emma:mode="ink">
              <msink:context xmlns:msink="http://schemas.microsoft.com/ink/2010/main" type="line" rotatedBoundingBox="20774,7596 24291,7529 24316,8861 20800,8928">
                <msink:destinationLink direction="with" ref="{FA0ABE45-37DE-44B4-82E2-0B91A026C94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ED3FB67-ACE9-4244-A25F-F0E1F555F68E}" emma:medium="tactile" emma:mode="ink">
                <msink:context xmlns:msink="http://schemas.microsoft.com/ink/2010/main" type="inkWord" rotatedBoundingBox="20774,7596 24291,7529 24316,8861 20800,8928"/>
              </emma:interpretation>
              <emma:one-of disjunction-type="recognition" id="oneOf2">
                <emma:interpretation id="interp10" emma:lang="en-US" emma:confidence="1">
                  <emma:literal>Process</emma:literal>
                </emma:interpretation>
                <emma:interpretation id="interp11" emma:lang="en-US" emma:confidence="0">
                  <emma:literal>Prowess</emma:literal>
                </emma:interpretation>
                <emma:interpretation id="interp12" emma:lang="en-US" emma:confidence="0">
                  <emma:literal>process</emma:literal>
                </emma:interpretation>
                <emma:interpretation id="interp13" emma:lang="en-US" emma:confidence="0">
                  <emma:literal>prowess</emma:literal>
                </emma:interpretation>
                <emma:interpretation id="interp14" emma:lang="en-US" emma:confidence="0">
                  <emma:literal>Proaess</emma:literal>
                </emma:interpretation>
              </emma:one-of>
            </emma:emma>
          </inkml:annotationXML>
          <inkml:trace contextRef="#ctx0" brushRef="#br0" timeOffset="4001">13140 6098 6656,'-18'75'3328,"-1"37"-4224,0-75 6016,1 1-5248,-1-1 128,-18 1 0,18-20 0,0 20-128,1-20 128,18-18 0,-19 0 128,38-37-128,-19 0 0,37-38 0,0 0 0,1-18 0,-1 18 128,0-19-256,19 20 128,0-1-384,1 37 128,-20 1-640,19 0 0,0 18-512,0 19 0,-18 0-256,-1 0 0</inkml:trace>
          <inkml:trace contextRef="#ctx0" brushRef="#br0" timeOffset="5141">15194 5818 4224,'19'-19'2048,"-19"-37"-1536,-19 56 4096,19 0-4224,0 0 128,-37 0 0,0 19 128,-19-1-768,0 20 128,0-1 384,-19 0 128,38 1-384,-20-1 128,39 0-256,-1 1 0,19-20-128,19-18 0,18 19-128,20-38 128,-1 19 0,0 0 0,18-18 0,1 18 128,-1-19 0,-18 19 0,0-19 128,-18 38 0,-20-19-128,-18 0 128,-18 19-128,-1 18 128,-18 0-640,-1 1 0,1-1-1152,-38 19 128,19 0-256,-18-19 0</inkml:trace>
          <inkml:trace contextRef="#ctx0" brushRef="#br0" timeOffset="5576">15848 5593 3328,'-18'37'1664,"-20"1"-2304,1-19 2944,0 18-2048,-19-18 128,-1 18-128,20 1 0,0-1-512,-1 0 128,20-18 256,-1 18 0,19-18 0,-19 0 0,38-1 128,0 1 0,-1-19 128,1 0 128,18 0 0,19 0 0,1 0-128,-20 19 128,-18-19 0,18 0 128,-37 18-128,19 1 128,-1 0-128,-18-1 0,-18 20-128,-1-1 128,-18 0-384,-1 19 0,1-18-896,-19 18 128,0 0-1152,0 0 128,18 18-384,1-18 128</inkml:trace>
          <inkml:trace contextRef="#ctx0" brushRef="#br0" timeOffset="3708">12449 5949 5248,'-93'-38'2560,"74"38"-2688,19 19 4736,19 0-4352,-19 18 128,37 19 256,-18 19 0,-1-19-896,1 0 128,18 0 384,-18 0 0,0-19-128,-19 1 0,18-1-256,-18-18 128,0-1 0,0-18 0,0-18-128,0-20 128,-18-18-128,18-18 0,0-38 0,18 0 128,1-19-128,0 0 0,37 19 128,18 18 0,1 1 128,19 18 0,-20 19 0,-18 19 128,0 18 0,0 19 128,-18 19-128,-38 18 0,18 19 0,-36 19 128,-1-1-128,-37 20-1,0-19-255,-19-19 128,19 0-639,0 0-1,0-37-896,19 0 0,18-1-768,0-18 128</inkml:trace>
          <inkml:trace contextRef="#ctx0" brushRef="#br0" timeOffset="4254">13663 5985 3328,'-55'56'1664,"-1"37"-896,36-55 2944,2-1-3200,-1 0 128,-18 19 0,18-18 128,19-1-896,0-18 0,19-1 768,18-18 0,0-18-384,20-20 128,-1 1-256,-19-19 128,19 0-128,-37 19 0,18-19 0,-18 0 0,-1 0 0,-18 18 0,0 1-128,-18 0 128,-1 18-512,-18 19 0,-1 0-896,1 19 0,0-1-640,18 20 128</inkml:trace>
          <inkml:trace contextRef="#ctx0" brushRef="#br0" timeOffset="4837">14298 5817 4736,'-38'0'2304,"1"19"-2048,18-19 3712,-18 37-3840,0 0 128,-19 19 256,18 0 128,1 19-640,18-19 0,1 0 512,-1-19 0,19 1-256,19-38 128,-1 18-256,20-36 0,18 18-512,0-19 128,0-18-768,0-1 128,0 20-384,-19-20 128,0 20-384,-18-1 128,-1 0 128,1 1 0,-19-1 640,0 19 0,-19 19 512,1-19 128,-1 18 640,1 1 0,-1 0 512,0-1 0,19 1 256,19-19 128,0-19-256,18 1 128,0-1-512,0-18 128,1-19-512,18 18 128,0 1-384,-19-19 0,0 19-128,-18-1 0,0 20 0,-19-1 0,-19 19-128,-18 19 128,18 18-128,-18 0 128,-19 1-128,18 18 0,1 18-128,18-36 128,19 18-128,0-19 0,19 0-128,0 1 0,18-20-896,0-18 128,19 0-640,0 0 0,19-37-256,0 18 0</inkml:trace>
        </inkml:traceGroup>
      </inkml:traceGroup>
    </inkml:traceGroup>
    <inkml:traceGroup>
      <inkml:annotationXML>
        <emma:emma xmlns:emma="http://www.w3.org/2003/04/emma" version="1.0">
          <emma:interpretation id="{A9BCB39C-79DB-4105-9B93-15F577D378A9}" emma:medium="tactile" emma:mode="ink">
            <msink:context xmlns:msink="http://schemas.microsoft.com/ink/2010/main" type="paragraph" rotatedBoundingBox="21614,9284 24914,8929 25091,10578 21792,10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EEB5A5-47AE-4B0C-B28E-537DCAA85FD1}" emma:medium="tactile" emma:mode="ink">
              <msink:context xmlns:msink="http://schemas.microsoft.com/ink/2010/main" type="line" rotatedBoundingBox="21614,9284 24914,8929 25091,10578 21792,10933"/>
            </emma:interpretation>
          </emma:emma>
        </inkml:annotationXML>
        <inkml:traceGroup>
          <inkml:annotationXML>
            <emma:emma xmlns:emma="http://www.w3.org/2003/04/emma" version="1.0">
              <emma:interpretation id="{82ADAD15-DC2F-46CC-BE7F-C1E94E802E0C}" emma:medium="tactile" emma:mode="ink">
                <msink:context xmlns:msink="http://schemas.microsoft.com/ink/2010/main" type="inkWord" rotatedBoundingBox="21614,9284 24914,8929 25091,10578 21792,10933"/>
              </emma:interpretation>
              <emma:one-of disjunction-type="recognition" id="oneOf3">
                <emma:interpretation id="interp15" emma:lang="en-US" emma:confidence="1">
                  <emma:literal>(cup)</emma:literal>
                </emma:interpretation>
                <emma:interpretation id="interp16" emma:lang="en-US" emma:confidence="0">
                  <emma:literal>(Lump)</emma:literal>
                </emma:interpretation>
                <emma:interpretation id="interp17" emma:lang="en-US" emma:confidence="0">
                  <emma:literal>(up)</emma:literal>
                </emma:interpretation>
                <emma:interpretation id="interp18" emma:lang="en-US" emma:confidence="0">
                  <emma:literal>(Lerp)</emma:literal>
                </emma:interpretation>
                <emma:interpretation id="interp19" emma:lang="en-US" emma:confidence="0">
                  <emma:literal>Cup)</emma:literal>
                </emma:interpretation>
              </emma:one-of>
            </emma:emma>
          </inkml:annotationXML>
          <inkml:trace contextRef="#ctx0" brushRef="#br0" timeOffset="6320">13962 7573 4992,'-37'75'2432,"-1"-1"-3072,38-55 4736,0 18-4224,-18 1 128,18 18-128,0-19 128,-19 19 0,19-19 128,0 19-128,0 0 0,0-37 0,19 18 0,-19-18 128,37-19 0,-18 19 0,37-38 0,0 0 0,0 1 0,0-1-128,19 0 128,-19 1-256,0-1 0,-19 0-768,20 1 0,-20-1-512,0 0 0</inkml:trace>
          <inkml:trace contextRef="#ctx0" brushRef="#br0" timeOffset="6773">14541 7741 3328,'0'94'1664,"0"-19"-1536,0-38 2432,0-18-2432,0 37 128,0-38 256,19 20 0,-1-20-512,1-36 0,18 18 384,1-38 0,-1 1-128,0 0 0,19-38-128,-18 19 0,18 0-128,-37 0 0,18 18 0,-18 20 128,0-1-128,-19 38 128,0-1-128,0 20 128,0-20-128,-19 38 128,19 0-128,-19 1 128,19-1 128,-18 0 128,36-19-128,-18-18 128,19-1-128,19-18 128,-1-18-256,-18-20 128,18 1-256,19 0 128,0-19-640,-19-1 128,19 20-1152,0-19 0,-37 37-128,18-18 0</inkml:trace>
          <inkml:trace contextRef="#ctx0" brushRef="#br0" timeOffset="7261">15306 7367 4480,'19'-74'2176,"37"36"-2560,-38 20 4608,1-1-3968,19 19 128,-1 0 128,0 0 0,19 19-640,0-1 0,-18 1 640,18-19 0,0 19-128,19 18 128,-19-18-128,-19-1 0,1 20 0,-20-20 0,-18 38-256,-18-19 128,-20 1-384,1 18 128,-1-19-768,-36 0 128,18 1-1152,-19-1 128,0-18-384,19-1 128</inkml:trace>
          <inkml:trace contextRef="#ctx0" brushRef="#br0" timeOffset="7048">15569 7741 5376,'0'93'2688,"0"1"-3456,0-76 5248,0 20-4480,0 17 0,0 1-128,19-18 128,-19 18-128,18-18 128,-18-1-640,0-18 128,0-1-768,-18-18 0,-1 0-128,0 0 0</inkml:trace>
          <inkml:trace contextRef="#ctx0" brushRef="#br0" timeOffset="7565">15923 6863 5888,'37'37'2944,"75"1"-3328,-74-38 5888,18 19-4992,19 18 0,-19 1 256,0-1 127,18 19-1023,-36 19 128,18-1 768,-38 19 0,-18 19-256,0-18 0,-18 18-128,18 0 0,-38-19-512,1 19 128,-19-19-1152,-19 0 128,1-36-1279,-1-1-1,19 0-256,-19-19 128</inkml:trace>
          <inkml:trace contextRef="#ctx0" brushRef="#br0" timeOffset="6006">13718 6975 4992,'-111'56'2432,"17"0"-3200,75-19 4608,-37 19-3840,19 19 128,0 0 0,0 37 0,-1 0-128,20-19 0,18 1 128,-19-1 0,38-18-128,-1-19 0,20-19-256,36 0 0,-18-37-896,38 0 128,-20 0-384,19-18 0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33:24.967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A3F6A7C3-7C50-426C-A0A4-C1CDE5250309}" emma:medium="tactile" emma:mode="ink">
          <msink:context xmlns:msink="http://schemas.microsoft.com/ink/2010/main" type="inkDrawing" rotatedBoundingBox="4529,11310 5252,7355 5596,7417 4873,11373" semanticType="callout" shapeName="Other">
            <msink:sourceLink direction="with" ref="{15CC7A39-3D98-4845-B290-D2C328B620DB}"/>
            <msink:sourceLink direction="with" ref="{85305385-32A3-4F1F-9389-F37A0BE4BDB9}"/>
          </msink:context>
        </emma:interpretation>
      </emma:emma>
    </inkml:annotationXML>
    <inkml:trace contextRef="#ctx0" brushRef="#br0">4549 7844 3200,'-56'-56'1536,"0"-74"0,37 92 2560,0-36-3200,1-1 0,-1-37 512,19-37 128,0-19-1792,19-57 128,37-18 1152,0-37-1,18-18-511,20-20 128,-20-19-384,-17 20 0,-1 37-512,0 37 128,0 56-1024,-19 19 1,38 37-1153,-38 57 128,-18 36-128,-1 1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33:26.250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9A956B05-9AA5-4EEF-96D7-B30E6D13D233}" emma:medium="tactile" emma:mode="ink">
          <msink:context xmlns:msink="http://schemas.microsoft.com/ink/2010/main" type="inkDrawing" rotatedBoundingBox="7157,10716 11496,6879 11696,7105 7358,10943" semanticType="callout" shapeName="Other">
            <msink:sourceLink direction="with" ref="{49561D99-9E49-4482-802E-2DAC03BFB2E6}"/>
            <msink:sourceLink direction="with" ref="{06776779-4018-4F46-BF3F-C946746B64A9}"/>
          </msink:context>
        </emma:interpretation>
      </emma:emma>
    </inkml:annotationXML>
    <inkml:trace contextRef="#ctx0" brushRef="#br0">5707 7574 5376,'-19'-56'2688,"112"-74"-3328,-55 74 5632,18-38-4736,18 1 128,20-38 256,36 0 128,20-37-896,37-19 128,37-37 512,19-18 0,55-20-128,1-19 0,37 1-256,-18 19 127,-20 18-255,-36 19 128,-19 37-128,-19 19 0,-56 37-383,-37 38-1,-19 0-768,0 37 0,-38 18-768,1 20 128,0-1-256,-57 19 128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33:52.870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DFD522D7-7BDE-479C-B7CB-ED517B16E477}" emma:medium="tactile" emma:mode="ink">
          <msink:context xmlns:msink="http://schemas.microsoft.com/ink/2010/main" type="inkDrawing" rotatedBoundingBox="853,9719 12634,9140 13015,16899 1234,17478" semanticType="container" shapeName="Other">
            <msink:sourceLink direction="with" ref="{F04A0137-9CDE-4D87-B4B6-282B54D47D77}"/>
            <msink:destinationLink direction="with" ref="{D203F0ED-5D70-4C0B-B696-D56246B28F98}"/>
            <msink:destinationLink direction="with" ref="{3B07E23B-44A4-434A-915C-9D5331428645}"/>
          </msink:context>
        </emma:interpretation>
      </emma:emma>
    </inkml:annotationXML>
    <inkml:trace contextRef="#ctx0" brushRef="#br0">2989 6929 5632,'-38'19'2816,"1"37"-2816,37-37 2944,-19-1-3072,19 20 128,-18-1-128,18 19 0,-19 1 128,19-1 128,-19 0 0,1 0 0,-1 18 256,0 1 0,1 0 128,-1 18 128,-18 0 0,18 1 0,-18-1 0,18 19 0,0 0-384,1 0 127,-1 19-255,19-19 128,0 0-128,0 19 0,0-1 128,0 1 0,0 0 0,0 18 0,0-18-128,0 18 128,0 94 0,0-19 0,0-37-256,0 0 128,0-19-128,19 18 128,-19-36-128,18 0 0,1-1 0,0-18 0,18-1 0,-18 1 128,-1-19-128,1-19 128,0-18-128,-1-19 128,20 19-128,-1-38 128,0 0-128,19 1 128,-18-20-128,18-18 0,0 19 0,19-19 0,0 0 0,-1 0 0,20 0 0,-1 0 128,38-19-128,-19 19 0,37-18 0,19 18 0,0-38 0,38 20 128,-1-1-256,19 0 128,0 1 0,19-1 0,0 19 0,19 0 128,-1 0-128,0-19 128,1 38-128,18-19 128,0 19-128,-18 18 128,-1-18-128,0-1 128,1 1-128,19 18 128,-39 1-128,20-1 128,-1-18-128,1 19 0,-1-20 0,1 20 128,-20-20-128,1 1 0,0 18 0,-19-18 0,0 0 0,-37-1 0,0-18 0,-1 0 128,-18-18-128,1 18 128,-38-19-128,37 0 0,-38 1 0,1-1 128,0 0-128,-19-18 0,-19 18 0,19-18 0,-19-1 0,1 19 0,-19 1 0,-19-1 0,0 0 0,19-18 0,-19 18 0,0 1 0,-19-1 0,0 0 0,1 1 0,-20-1 128,1 0-256,0 19 128,-1-18 0,1-1 0,-19 0 0,0 1 0,-19-1 0,19 0 0,-18 1 0,18-20 128,0 1-128,0-19 0,0 19 0,-19-19 128,19-19-128,0 0 0,0-18 0,0 0 128,0-38-128,-19 0 0,19-19 0,0 1 128,0-19 0,0-19 0,-18 1-128,18-38 0,0 18 0,-19-37 128,19 38-128,0-38 0,0 38-128,0-38 128,0 0 0,0 0 128,19 19-256,-1-18 128,1-1 0,0 19 0,-1-1-128,1 39 128,0-20 0,-1 20 0,1 18-128,0 0 128,-1 18 0,20 19 0,-20 19-128,1 0 128,0 0-128,-1 19 128,-18 18 0,0 0 0,0 19 0,-18 0 0,-1 0-128,0 19 128,-18 18-128,0-18 128,-1 18 0,-18 1 0,-18-1-128,-1 19 128,-18-19 0,-1 19 0,1 0 0,-19-18 0,-19 18 0,0 0 0,-18-19 0,-19 19 0,0-19-128,-19 19 128,-18 0 0,-1-18 0,0 18-128,-36-19 128,-1 19-128,-18 0 128,-1 19-128,-18-19 128,-19 0 0,112 18 0,-167-18-128,17 0 128,-18 19 0,1 18 128,17-18-128,-37 18 0,38 1 0,-18-1 0,17 19 0,-18 0 0,19-19 0,19 19 0,-1 0 0,19 0 0,1-18 128,36 18 0,1-19-128,18 0 128,56 19-128,0-18 128,38-1-128,18 0 0,19 1-640,19-1 128,37-18-1024,19 18 0,37-37-383,18 0-1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33:24.575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75E9D0EE-14C1-4AFE-88D8-5E4BA1918A2E}" emma:medium="tactile" emma:mode="ink">
          <msink:context xmlns:msink="http://schemas.microsoft.com/ink/2010/main" type="inkDrawing" rotatedBoundingBox="2540,10993 4264,7160 4524,7278 2801,11111" semanticType="callout" shapeName="Other">
            <msink:sourceLink direction="with" ref="{C1A1725B-8E5B-4079-B984-2657E6951829}"/>
            <msink:sourceLink direction="with" ref="{85305385-32A3-4F1F-9389-F37A0BE4BDB9}"/>
          </msink:context>
        </emma:interpretation>
      </emma:emma>
    </inkml:annotationXML>
    <inkml:trace contextRef="#ctx0" brushRef="#br0">3223 8628 9600,'-112'-74'4736,"93"-113"-7168,19 112 10367,37-37-8063,38-56 0,0-38 128,37-18 0,19-56-128,18-18 0,94-226-384,-75 170 0,0-1-256,-19 75 128,-56 37-639,0 56-1,-36 56-896,18 19 128,-19 56 128,-38 19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34:16.662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8DF24126-1702-4E65-BB68-AE8082DC298D}" emma:medium="tactile" emma:mode="ink">
          <msink:context xmlns:msink="http://schemas.microsoft.com/ink/2010/main" type="inkDrawing" rotatedBoundingBox="10754,10456 12967,7341 13017,7376 10804,10491" semanticType="callout" shapeName="Other">
            <msink:sourceLink direction="with" ref="{D64E5E13-220B-410E-845F-3823B60A1BA3}"/>
            <msink:sourceLink direction="with" ref="{45665C04-C1F3-4582-9A17-9E17580C86AC}"/>
          </msink:context>
        </emma:interpretation>
      </emma:emma>
    </inkml:annotationXML>
    <inkml:trace contextRef="#ctx0" brushRef="#br0">9657 3857 5632,'-56'19'2816,"-18"55"-1408,36-36 2944,1 18-4096,0 18 0,-38 20 1152,94-113-1408,-244 356 0,39-39 128,-1-18 383,-37 0 129,36-19-256,2-17 128,36-39-256,20-19 0,36-36-256,1-38 0,37 0-896,-19-19 128,19-37-1279,19 0 127,-19 0-512,37-37 128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33:40.983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347EC115-5505-46B6-AE56-F4EF9E7DF86D}" emma:medium="tactile" emma:mode="ink">
          <msink:context xmlns:msink="http://schemas.microsoft.com/ink/2010/main" type="inkDrawing" rotatedBoundingBox="1683,14001 2191,10301 6064,10833 5555,14533" semanticType="enclosure" shapeName="Other">
            <msink:sourceLink direction="with" ref="{85305385-32A3-4F1F-9389-F37A0BE4BDB9}"/>
          </msink:context>
        </emma:interpretation>
      </emma:emma>
    </inkml:annotationXML>
    <inkml:trace contextRef="#ctx0" brushRef="#br0">4810 8218 4736,'-112'-56'2304,"-20"18"-1280,114 20 2304,-38 18-3456,0 0 128,0 0-128,-38 18 128,-18 20 0,0 18 0,-18 18-128,-38 38 128,-19 38 0,-19 36 128,-18 38 128,0 19 128,19 19 128,18-19 0,38 37 0,55-56 0,57 18 0,37-17 0,37-38-256,57-1 128,55-18-256,0-18 128,57-20-128,18-36 128,18-20-128,39-18-1,-1-56 1,0-18 0,19-20 0,-37-36 0,-20-20 128,-18-18 0,0-37 0,-37-19 128,-19-19 0,-18 1 128,-19-39-128,-38 57 128,-18-56-256,-57 0 0,-18 19-128,-37-1 0,-56 38 0,-38-19 0,-38 19-128,-17 0 128,-244-19-128,38 19 128,93 38-256,19 18 128,37 18-768,19 38 128,56 0-1280,0 37 129,37 19-769,0 19 128,19 0-128,56-19 128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34:27.286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271C8EF1-65A5-4C0F-ACFA-64713A0548EB}" emma:medium="tactile" emma:mode="ink">
          <msink:context xmlns:msink="http://schemas.microsoft.com/ink/2010/main" type="inkDrawing" rotatedBoundingBox="17640,9072 19081,6187 19499,6396 18059,9280" semanticType="callout" shapeName="Other">
            <msink:sourceLink direction="with" ref="{D64E5E13-220B-410E-845F-3823B60A1BA3}"/>
            <msink:sourceLink direction="with" ref="{F20A64F2-E798-4BA1-8EBE-7CF332C378A1}"/>
          </msink:context>
        </emma:interpretation>
      </emma:emma>
    </inkml:annotationXML>
    <inkml:trace contextRef="#ctx0" brushRef="#br0">12429 3371 5504,'-37'-56'2688,"0"56"-2048,18 0 2816,-18 19-3200,18 37 128,-37 18 128,0 1 128,-19 37-768,-18 38 0,0-1 384,-19 38 0,18 0-128,-18-1 128,0 1-256,0 18 128,-19 1 0,37-1 0,1-37 256,37 19 0,19-38 128,18-18 127,19-19 1,56-19 0,19-17-128,18-2 0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34:34.828"/>
    </inkml:context>
    <inkml:brush xml:id="br0">
      <inkml:brushProperty name="width" value="0.14111" units="cm"/>
      <inkml:brushProperty name="height" value="0.14111" units="cm"/>
    </inkml:brush>
    <inkml:context xml:id="ctx1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7-04-14T02:34:38.305"/>
    </inkml:context>
    <inkml:brush xml:id="br1">
      <inkml:brushProperty name="width" value="0.14111" units="cm"/>
      <inkml:brushProperty name="height" value="0.14111" units="cm"/>
      <inkml:brushProperty name="ignorePressure" value="1"/>
    </inkml:brush>
  </inkml:definitions>
  <inkml:traceGroup>
    <inkml:annotationXML>
      <emma:emma xmlns:emma="http://www.w3.org/2003/04/emma" version="1.0">
        <emma:interpretation id="{A35A6A2E-1F5F-48B9-911B-3120B530EF3C}" emma:medium="tactile" emma:mode="ink">
          <msink:context xmlns:msink="http://schemas.microsoft.com/ink/2010/main" type="writingRegion" rotatedBoundingBox="16062,5060 21292,8216 20587,9385 15357,6229">
            <msink:destinationLink direction="with" ref="{D64E5E13-220B-410E-845F-3823B60A1BA3}"/>
            <msink:destinationLink direction="with" ref="{FA0ABE45-37DE-44B4-82E2-0B91A026C944}"/>
          </msink:context>
        </emma:interpretation>
      </emma:emma>
    </inkml:annotationXML>
    <inkml:traceGroup>
      <inkml:annotationXML>
        <emma:emma xmlns:emma="http://www.w3.org/2003/04/emma" version="1.0">
          <emma:interpretation id="{C94388CF-9CB0-4CBF-B985-F939C7CF73A0}" emma:medium="tactile" emma:mode="ink">
            <msink:context xmlns:msink="http://schemas.microsoft.com/ink/2010/main" type="paragraph" rotatedBoundingBox="16062,5060 21292,8216 20587,9385 15357,6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A767A7-9EA3-4949-A06B-1C4F3425A7B8}" emma:medium="tactile" emma:mode="ink">
              <msink:context xmlns:msink="http://schemas.microsoft.com/ink/2010/main" type="line" rotatedBoundingBox="16062,5060 21292,8216 20587,9385 15357,6229"/>
            </emma:interpretation>
          </emma:emma>
        </inkml:annotationXML>
        <inkml:traceGroup>
          <inkml:annotationXML>
            <emma:emma xmlns:emma="http://www.w3.org/2003/04/emma" version="1.0">
              <emma:interpretation id="{644978B7-73B7-4A10-988A-8A8A1DA785DA}" emma:medium="tactile" emma:mode="ink">
                <msink:context xmlns:msink="http://schemas.microsoft.com/ink/2010/main" type="inkWord" rotatedBoundingBox="16062,5060 17417,5878 16712,7047 15357,6229">
                  <msink:destinationLink direction="with" ref="{48DBB438-988D-4FB0-B294-39A279DDE8B7}"/>
                </msink:context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ion</emma:literal>
                </emma:interpretation>
                <emma:interpretation id="interp4" emma:lang="en-US" emma:confidence="0">
                  <emma:literal>It'</emma:literal>
                </emma:interpretation>
              </emma:one-of>
            </emma:emma>
          </inkml:annotationXML>
          <inkml:trace contextRef="#ctx0" brushRef="#br0">10188 3698 6656,'-56'-37'3328,"0"18"-4992,38 19 5888,-1 0-4224,19 0 128,-19 19-256,1-19 128,-1 19 0,19-1 0,0-18 0,0 0 128,19 0-128,18 0 128,19-18 0,0-20 128,19 1-128,18 0 0,0-1-128,19 1 0,1-19-128,-20 18 128,19-18-768,-19 19 0,-18 0-896,18 18 0</inkml:trace>
          <inkml:trace contextRef="#ctx0" brushRef="#br0" timeOffset="384">10954 2933 6528,'-38'-19'3200,"1"38"-3712,18-1 5632,19 1-4992,-18 37 0,-1 0 0,0 37 0,1-18-256,-1 19 128,19-20 128,19 1 128,-1-19-256,38-37 128,0-1 0,19-36 128,18-1-128,1-37 0,0 0-128,-20 0 128,1 0-128,-19 0 128,0 18-256,-19 38 128,-37 0-128,0 19 0,-18 19 0,-20-1 0,1 19 128,18 0 0,-18 0 384,18-19 0,1 1 127,18-1 1,18-18 0,20-1 128</inkml:trace>
          <inkml:trace contextRef="#ctx0" brushRef="#br0" timeOffset="-686">10076 2933 6016,'-18'0'2944,"-20"0"-2176,38 19 3072,0-1-3584,0 20 128,0-1-128,-18 19 0,18 0-384,-19 19 0,-18 0 256,0 0 128,18-1-384,-19 1 128,19-19-1024,1 0 0,-1 19-896,19-38 128</inkml:trace>
        </inkml:traceGroup>
        <inkml:traceGroup>
          <inkml:annotationXML>
            <emma:emma xmlns:emma="http://www.w3.org/2003/04/emma" version="1.0">
              <emma:interpretation id="{F20A64F2-E798-4BA1-8EBE-7CF332C378A1}" emma:medium="tactile" emma:mode="ink">
                <msink:context xmlns:msink="http://schemas.microsoft.com/ink/2010/main" type="inkWord" rotatedBoundingBox="19108,7005 21244,8294 20624,9322 18488,8033">
                  <msink:destinationLink direction="with" ref="{271C8EF1-65A5-4C0F-ACFA-64713A0548EB}"/>
                </msink:context>
              </emma:interpretation>
              <emma:one-of disjunction-type="recognition" id="oneOf1">
                <emma:interpretation id="interp5" emma:lang="en-US" emma:confidence="0">
                  <emma:literal>run</emma:literal>
                </emma:interpretation>
                <emma:interpretation id="interp6" emma:lang="en-US" emma:confidence="0">
                  <emma:literal>up</emma:literal>
                </emma:interpretation>
                <emma:interpretation id="interp7" emma:lang="en-US" emma:confidence="0">
                  <emma:literal>Lud</emma:literal>
                </emma:interpretation>
                <emma:interpretation id="interp8" emma:lang="en-US" emma:confidence="0">
                  <emma:literal>wd</emma:literal>
                </emma:interpretation>
                <emma:interpretation id="interp9" emma:lang="en-US" emma:confidence="0">
                  <emma:literal>nd</emma:literal>
                </emma:interpretation>
              </emma:one-of>
            </emma:emma>
          </inkml:annotationXML>
          <inkml:trace contextRef="#ctx1" brushRef="#br1">15045 5435,'0'0,"0"0,0 3,0 4,-7 8,-4 17,-8 21,-6 25,-4 18,3 9,3-2,4-7,1-15,4-18,5-19,3-17,3-14,2-8,-2-19,-1-18,4-18,5-16,14-12,21-6,18 5,13 13,6 18,-3 20,-5 20,-11 23,-11 20,-22 18,-32 21,-39 21,-61 20,-58 2,0-17,28-28,36-24,37-22</inkml:trace>
          <inkml:trace contextRef="#ctx1" brushRef="#br1" timeOffset="-815">13270 4539,'0'0,"0"0,3 0,1 0,3 3,4 8,0 11,-3 21,-8 31,-20 33,-23 26,-13 9,-4-5,5-22,9-22,10-25,9-24,14-16,12-12,12-7,17-1,14-2,9 1,5-3,3-4,-3-3,-4-6,-10 0,-14 0,-11 3,-8 2</inkml:trace>
          <inkml:trace contextRef="#ctx1" brushRef="#br1" timeOffset="-415">13868 4969,'0'0,"0"0,0 0,0 3,-7 11,-8 18,-5 21,-4 16,-3 7,0-1,6-6,2-9,5-12,8-9,5-13,2-11,5-4,1-4,3 0,5 2,4 2,5 9,5 8,0 8,2 8,-1 2,-3 4,1-4,-1-7,0-3,9-5,24-11,21-12,11-13,20-19,26-28,-12-5,-26 8,-30 12,-28 11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33:54.238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F04A0137-9CDE-4D87-B4B6-282B54D47D77}" emma:medium="tactile" emma:mode="ink">
          <msink:context xmlns:msink="http://schemas.microsoft.com/ink/2010/main" type="writingRegion" rotatedBoundingBox="11855,14526 2467,14115 2602,11031 11990,11442">
            <msink:destinationLink direction="with" ref="{DFD522D7-7BDE-479C-B7CB-ED517B16E477}"/>
          </msink:context>
        </emma:interpretation>
      </emma:emma>
    </inkml:annotationXML>
    <inkml:traceGroup>
      <inkml:annotationXML>
        <emma:emma xmlns:emma="http://www.w3.org/2003/04/emma" version="1.0">
          <emma:interpretation id="{D2C840B2-4AFA-4987-8DD7-835F6525B07B}" emma:medium="tactile" emma:mode="ink">
            <msink:context xmlns:msink="http://schemas.microsoft.com/ink/2010/main" type="paragraph" rotatedBoundingBox="11855,14526 2467,14115 2602,11031 11990,114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A22475-68A8-48F2-AA26-024E727A955D}" emma:medium="tactile" emma:mode="ink">
              <msink:context xmlns:msink="http://schemas.microsoft.com/ink/2010/main" type="line" rotatedBoundingBox="11855,14526 2467,14115 2602,11031 11990,11442"/>
            </emma:interpretation>
          </emma:emma>
        </inkml:annotationXML>
        <inkml:traceGroup>
          <inkml:annotationXML>
            <emma:emma xmlns:emma="http://www.w3.org/2003/04/emma" version="1.0">
              <emma:interpretation id="{85305385-32A3-4F1F-9389-F37A0BE4BDB9}" emma:medium="tactile" emma:mode="ink">
                <msink:context xmlns:msink="http://schemas.microsoft.com/ink/2010/main" type="inkWord" rotatedBoundingBox="2602,11031 11990,11442 11855,14526 2467,14115">
                  <msink:destinationLink direction="with" ref="{49561D99-9E49-4482-802E-2DAC03BFB2E6}"/>
                  <msink:destinationLink direction="with" ref="{5FFD26F9-A6D3-4401-A416-C14DE45710D1}"/>
                  <msink:destinationLink direction="with" ref="{45665C04-C1F3-4582-9A17-9E17580C86AC}"/>
                  <msink:destinationLink direction="with" ref="{347EC115-5505-46B6-AE56-F4EF9E7DF86D}"/>
                  <msink:destinationLink direction="with" ref="{75E9D0EE-14C1-4AFE-88D8-5E4BA1918A2E}"/>
                  <msink:destinationLink direction="with" ref="{A3F6A7C3-7C50-426C-A0A4-C1CDE5250309}"/>
                  <msink:destinationLink direction="with" ref="{48DBB438-988D-4FB0-B294-39A279DDE8B7}"/>
                </msink:context>
              </emma:interpretation>
              <emma:one-of disjunction-type="recognition" id="oneOf0">
                <emma:interpretation id="interp0" emma:lang="en-US" emma:confidence="0">
                  <emma:literal>sifts</emma:literal>
                </emma:interpretation>
                <emma:interpretation id="interp1" emma:lang="en-US" emma:confidence="0">
                  <emma:literal>Sifts</emma:literal>
                </emma:interpretation>
                <emma:interpretation id="interp2" emma:lang="en-US" emma:confidence="0">
                  <emma:literal>sass</emma:literal>
                </emma:interpretation>
                <emma:interpretation id="interp3" emma:lang="en-US" emma:confidence="0">
                  <emma:literal>Tess</emma:literal>
                </emma:interpretation>
                <emma:interpretation id="interp4" emma:lang="en-US" emma:confidence="0">
                  <emma:literal>sess</emma:literal>
                </emma:interpretation>
              </emma:one-of>
            </emma:emma>
          </inkml:annotationXML>
          <inkml:trace contextRef="#ctx0" brushRef="#br0">11178 9320 8832,'0'-75'4352,"-18"37"-6272,18 38 9471,-19 0-7679,0 0 128,-18 19-384,0 0 0,-1 18 256,-37 19 0,0 0-256,1 0 0,-19 19 0,-1 18 1,20 0 255,-1 1 0,19-20 128,19 1 0,18-19 128,19 0 128,19-19-128,37-18 127,0 18-127,18-18 128,20-1-256,-1 1 128,19 0 0,0-1 0,-37 1-128,18 18 0,-37 1 0,-18 18 0,-20 0 0,-18 0 128,-37 19-384,-19 18 0,-19-18-1023,-19 18-1,-18-18-896,38-57 0,-19-36 0,-1-20 0</inkml:trace>
          <inkml:trace contextRef="#ctx0" brushRef="#br0" timeOffset="-353">10693 8984 7552,'-93'-19'3712,"-56"38"-3968,111-19 5376,-18 37-5120,0-18 128,-37 18-128,0 19 128,-1 0-256,20 19 0,-1-19 0,-18 19 128,37 0-128,-1-19 128,38 18-128,1 1 128,18-19 0,18 0 128,38-37 0,1 18 128,36-19 127,1-18 1,-1 19 0,19-19 0,-19 0-128,1 19 128,-20-1-256,-36 20 128,-20-20-128,-36 38 0,-20 0-128,-36 0 128,-38 19-128,-19 18 128,0 1-512,1-20 128,18 2-768,18-20 0,0 0-1279,38-38 127,19-18-256,37-37 128</inkml:trace>
          <inkml:trace contextRef="#ctx0" brushRef="#br0" timeOffset="427">11701 9189 9856,'-19'0'4864,"1"57"-8192,18-39 11391,-19 38-8191,-18-18 128,-1 36-640,1 1 128,-19 18 384,19 1 128,-1-1-384,20-18 128,-1 18-128,19-37 0,19 19 384,-1-19 0,20 0 0,-1-19 128,19 0 128,37 1 0,1-1 0,18-18 0,0-1-128,0 20 128,-19-1-128,-18 0 0,0 20-128,-56 17 0,-1 1 128,-36 0 0,-20 37 0,0-19 128,-36 38 0,-1-19 0,-18 18-256,-1 1 128,1 18-1152,-19-18 0,19 0-1279,-19-19-1</inkml:trace>
          <inkml:trace contextRef="#ctx0" brushRef="#br0" timeOffset="-30054">7592 8927 7168,'-18'0'3584,"-1"-37"-4864,19 18 6912,37 0-5760,-18 1 128,18-20-256,1 20 128,18-1-128,0 19 128,-19 0-256,-18 0 128,-19 37 0,-19 1 0,-18 36 128,-19 1 128,0 0 256,0 18 128,0-18 0,18 0 0,1 0 0,37-1 128,0 20-256,37-1 0,19-18 0,19 18 0,0-18-1,37 18 129,-19-19 0,1 20 0,-20-20-128,-18 20 128,-18-1-128,-20 20 0,-36-39-1024,-20 38 128,-55-18-1535,-38-1-1,-37-18-256,-37-1 0</inkml:trace>
          <inkml:trace contextRef="#ctx0" brushRef="#br0" timeOffset="15504">8022 10608 6272,'-28'-28'3072,"28"0"-3712,0 56 3072,0 0-5120,-28 28 0</inkml:trace>
          <inkml:trace contextRef="#ctx0" brushRef="#br0" timeOffset="-30955">3895 8909 7936,'-168'37'3968,"-37"19"-4096,149-37 3968,19 0-3840,-20-1 128,1 20-256,0-1 128,19 19-128,-1 19 0,1-19-128,-19-18 128,37 18-256,-18-19 128,18 19 0,-18 0 0,37-19 128,0 1 0,37-1 128,1-18 128,18-1 0,18 1 0,20 0 0,-1-1 128,1 1-128,18 0 0,-19 18 0,1 0 0,-38 19-128,-19 19 128,-37-19 0,-19 37 0,-18 19 0,-38 0 0,1 0-128,-20 1 0,1-1-1024,18-19 0,37-37-1024,1-19 128</inkml:trace>
          <inkml:trace contextRef="#ctx0" brushRef="#br0" timeOffset="10813">5090 11103 9216,'-56'-56'4608,"28"28"-9472,28 28 9984,-28 0-8576,28 0 128,-28 0-128,0-56 128</inkml:trace>
          <inkml:trace contextRef="#ctx0" brushRef="#br0" timeOffset="-30528">5390 8797 8448,'-150'93'4224,"-36"57"-6016,148-94 7807,-36 18-6143,-1 20 128,0-19-128,1 0 128,36-1-128,1-18 128,-1 0-127,38-18 127,38-1 0,18 0 0,19-37 127,-1 19 129,20-19 128,18 0 0,0 19 0,0-19 0,-19 37-128,-18-18 128,-38 18-256,0 19 0,-37 0-128,-37 19 128,-19 18-128,-37 19 0,-1 19 0,-18-1 128,-18 2-768,18-20 0,18-19-1407,38 0-1,19-55-384,37-20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4:59.784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21DDE864-1E77-4B2F-A535-617C04B39016}" emma:medium="tactile" emma:mode="ink">
          <msink:context xmlns:msink="http://schemas.microsoft.com/ink/2010/main" type="inkDrawing"/>
        </emma:interpretation>
      </emma:emma>
    </inkml:annotationXML>
    <inkml:trace contextRef="#ctx0" brushRef="#br0">13465 2578 4352,'0'0'2176,"-18"19"-2304,-1-19 3328,-18 18-3072,0 1 0,-19 0 256,0-1 0,0 19-512,-19 19 128,19-18 128,18-1 128,-17 0-128,36 0 0,0 1-128,1-20 0,-1 1 0,38-19 0,-1 0 0,20-19 0,-1 1 0,19-20 128,-19 1-128,20 0 0,-2 0 0,-17-1 128,18 20-128,-38-20 128,20 20 128,-20-1 0,1 38 0,-19-19 0,0 18 0,0 38 0,-19-18-128,19 18 128,-18-1-256,-1-17 128,0 18-640,1-19 128,18 0-896,0 0 128,0-17-512,0-2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14T02:34:42.608"/>
    </inkml:context>
    <inkml:brush xml:id="br0">
      <inkml:brushProperty name="width" value="0.14111" units="cm"/>
      <inkml:brushProperty name="height" value="0.14111" units="cm"/>
      <inkml:brushProperty name="ignorePressure" value="1"/>
    </inkml:brush>
  </inkml:definitions>
  <inkml:traceGroup>
    <inkml:annotationXML>
      <emma:emma xmlns:emma="http://www.w3.org/2003/04/emma" version="1.0">
        <emma:interpretation id="{5FFD26F9-A6D3-4401-A416-C14DE45710D1}" emma:medium="tactile" emma:mode="ink">
          <msink:context xmlns:msink="http://schemas.microsoft.com/ink/2010/main" type="inkDrawing" rotatedBoundingBox="11047,10094 13692,14103 10274,16358 7630,12349" semanticType="enclosure" shapeName="Other">
            <msink:sourceLink direction="with" ref="{7FB6292B-5707-4286-94A1-46647D59287F}"/>
            <msink:sourceLink direction="with" ref="{85305385-32A3-4F1F-9389-F37A0BE4BDB9}"/>
          </msink:context>
        </emma:interpretation>
      </emma:emma>
    </inkml:annotationXML>
    <inkml:trace contextRef="#ctx0" brushRef="#br0">7880 5632,'0'0,"0"0,0 0,0 0,-3 0,-7 0,-22 9,-30 26,-33 32,-42 47,-33 50,-15 42,-3 44,10 26,18 31,27 16,36 11,41-14,53-6,54-17,61-16,56-22,68-26,62-33,64-42,49-54,33-60,1-57,-30-38,-45-35,-47-28,-59-20,-59-20,-54-36,-57-48,-60-39,-51-18,-49-18,-47-15,-41-3,-30 13,-30 24,-29 26,-24 30,-5 36,0 38,-18 39,-19 42,-15 46,48 31,71 16,69 6,60 1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34:55.584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D3555788-B912-4D84-8C36-96E954ADBDC9}" emma:medium="tactile" emma:mode="ink">
          <msink:context xmlns:msink="http://schemas.microsoft.com/ink/2010/main" type="inkDrawing" rotatedBoundingBox="9544,5534 10542,4314 10954,4650 9956,5871" semanticType="callout" shapeName="Other">
            <msink:sourceLink direction="with" ref="{06776779-4018-4F46-BF3F-C946746B64A9}"/>
          </msink:context>
        </emma:interpretation>
      </emma:emma>
    </inkml:annotationXML>
    <inkml:trace contextRef="#ctx0" brushRef="#br0">7892 2410 7040,'-112'-37'3456,"18"112"-4992,38-57 7296,-18 38-5760,-38 56 0,-1 38 0,-17 18 128,-1 0-256,19 0 128,37-37-384,38-38 128,37-18-128,19-56 128,18-1-128,19-55 0,19 0 384,18-19 128,19-38 256,19-37 128,18 19 0,1 0 0,0 19-128,-20-1 0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34:53.688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83556AA3-5E33-4282-8143-A0C114D60EC4}" emma:medium="tactile" emma:mode="ink">
          <msink:context xmlns:msink="http://schemas.microsoft.com/ink/2010/main" type="writingRegion" rotatedBoundingBox="3461,5074 6496,4475 6935,6697 3900,7296"/>
        </emma:interpretation>
      </emma:emma>
    </inkml:annotationXML>
    <inkml:traceGroup>
      <inkml:annotationXML>
        <emma:emma xmlns:emma="http://www.w3.org/2003/04/emma" version="1.0">
          <emma:interpretation id="{BF66B92D-57FB-4E83-AABF-B5C2EBE362A0}" emma:medium="tactile" emma:mode="ink">
            <msink:context xmlns:msink="http://schemas.microsoft.com/ink/2010/main" type="paragraph" rotatedBoundingBox="5332,4889 4236,5481 4085,5202 5181,46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1532E1F-F751-40EF-997E-3780C6D65935}" emma:medium="tactile" emma:mode="ink">
              <msink:context xmlns:msink="http://schemas.microsoft.com/ink/2010/main" type="line" rotatedBoundingBox="5332,4889 4236,5481 4085,5202 5181,4609"/>
            </emma:interpretation>
          </emma:emma>
        </inkml:annotationXML>
        <inkml:traceGroup>
          <inkml:annotationXML>
            <emma:emma xmlns:emma="http://www.w3.org/2003/04/emma" version="1.0">
              <emma:interpretation id="{43580DB7-6073-4196-A4B3-EE9A291C838E}" emma:medium="tactile" emma:mode="ink">
                <msink:context xmlns:msink="http://schemas.microsoft.com/ink/2010/main" type="inkWord" rotatedBoundingBox="5332,4889 4236,5481 4085,5202 5181,4609"/>
              </emma:interpretation>
              <emma:one-of disjunction-type="recognition" id="oneOf0">
                <emma:interpretation id="interp0" emma:lang="en-US" emma:confidence="1">
                  <emma:literal>•</emma:literal>
                </emma:interpretation>
                <emma:interpretation id="interp1" emma:lang="en-US" emma:confidence="0">
                  <emma:literal>*</emma:literal>
                </emma:interpretation>
                <emma:interpretation id="interp2" emma:lang="en-US" emma:confidence="0">
                  <emma:literal>-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5706 2316 6016,'-56'0'2944,"-74"0"-2688,92 18 3072,-36 1-3200,-1 0 128,0 18-256,-37 19 0,19 0-128,-19 0 0,19-19 0,0 1 128,37-1-128,-20 0 0,39-37 0,18 19 0,1-19 0,-1 0 128,38-19 0,-1 1 128,20-20 0,37 1 128,0 0 128,18-19 0,0 0 0,1 18 0,-1 1 0,0 0 0,-18-1-256,-1 1 128,-18 37-256,-18 0 128,-20 0-128,-18 0 0,-18 37 0,-38 1 0,-19 18 0,0 37 0,-37-18 0,19-1 0,-19-18 0,19 0 0,0 0 0,37-18 128,18 0-128,0-20 0,38-18 0,20 0 128,36-18-128,0-1 0,37-19-128,0 1 0,19-19-1280,19 0 0,18-19-512,-18-18 0</inkml:trace>
        </inkml:traceGroup>
      </inkml:traceGroup>
    </inkml:traceGroup>
    <inkml:traceGroup>
      <inkml:annotationXML>
        <emma:emma xmlns:emma="http://www.w3.org/2003/04/emma" version="1.0">
          <emma:interpretation id="{5C6B8DBD-28CF-4CAD-9ADA-65821C72F553}" emma:medium="tactile" emma:mode="ink">
            <msink:context xmlns:msink="http://schemas.microsoft.com/ink/2010/main" type="paragraph" rotatedBoundingBox="3668,6123 6703,5523 6935,6697 3900,72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C93B51-DB11-411D-84D1-5BAE0C386CB5}" emma:medium="tactile" emma:mode="ink">
              <msink:context xmlns:msink="http://schemas.microsoft.com/ink/2010/main" type="line" rotatedBoundingBox="3668,6123 6703,5523 6935,6697 3900,7296">
                <msink:destinationLink direction="with" ref="{15CC7A39-3D98-4845-B290-D2C328B620D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1A1725B-8E5B-4079-B984-2657E6951829}" emma:medium="tactile" emma:mode="ink">
                <msink:context xmlns:msink="http://schemas.microsoft.com/ink/2010/main" type="inkWord" rotatedBoundingBox="3668,6123 6703,5523 6935,6697 3900,7296">
                  <msink:destinationLink direction="with" ref="{75E9D0EE-14C1-4AFE-88D8-5E4BA1918A2E}"/>
                </msink:context>
              </emma:interpretation>
              <emma:one-of disjunction-type="recognition" id="oneOf1">
                <emma:interpretation id="interp5" emma:lang="en-US" emma:confidence="1">
                  <emma:literal>cup</emma:literal>
                </emma:interpretation>
                <emma:interpretation id="interp6" emma:lang="en-US" emma:confidence="0">
                  <emma:literal>Cup</emma:literal>
                </emma:interpretation>
                <emma:interpretation id="interp7" emma:lang="en-US" emma:confidence="0">
                  <emma:literal>coup</emma:literal>
                </emma:interpretation>
                <emma:interpretation id="interp8" emma:lang="en-US" emma:confidence="0">
                  <emma:literal>chop</emma:literal>
                </emma:interpretation>
                <emma:interpretation id="interp9" emma:lang="en-US" emma:confidence="0">
                  <emma:literal>chip</emma:literal>
                </emma:interpretation>
              </emma:one-of>
            </emma:emma>
          </inkml:annotationXML>
          <inkml:trace contextRef="#ctx0" brushRef="#br0" timeOffset="-147681">4643 3530 6272,'-57'19'3072,"1"37"-2304,56-56 3072,-19 37-3712,1 0 128,-1 1 0,-18 18 128,-1 18-512,20 1 128,-20-19 256,20 19 0,-1-19-128,0 0 128,1 1-128,-1 17 0,19-36 0,0 18 128,0 0-1,19-19 1,18 0 0,-18-37 128,18 0-128,19-18 0,19-20 0,-1 1 0,2 0-128,-2-1 128,1 1-384,-19 0 128,0-19-256,0 37 0,0-19-896,-19 1 129,1 18-1153,-20 0 128,20-18-256,-20 18 128</inkml:trace>
          <inkml:trace contextRef="#ctx0" brushRef="#br0" timeOffset="-147185">5184 3530 7808,'-19'37'3840,"19"1"-5632,19-38 8320,-19 37-6656,18 0 128,1 19-128,0 0 128,-1 1 0,1 17 0,0-18-128,-19 0 128,18-18-128,1 18 128,0-38 0,-1-18 0,1 0 0,18-18 128,-18-20-128,18 1 128,1-19-128,-1 0 128,0 19-128,-18-1 0,0 1-128,-1 37 128,20 0-128,-20 0 128,1 19 0,0 18 0,36 0 384,-17-18 127,-1 18 1,20-37 128,-20 19 0,19 0 0,0-19-128,0 0 0,-19-38-1024,1 20 0,-1-20-1024,0 1 1,-18 0-897,18-1 128,-18 1-256,18-1 128</inkml:trace>
          <inkml:trace contextRef="#ctx0" brushRef="#br0" timeOffset="-146691">6565 3417 7552,'-18'0'3712,"-1"56"-5248,19-37 8192,0 18-6529,0 19 129,0 0 0,19 19 0,-19 0-384,18 18 0,-18 1 128,0-20 128,0 20-384,0-19 0,0-19-511,0 0 127,0-37-256,0-1 0,0-36-128,0-1 128,0 0 0,19-18 0,-19-19 384,0-19 128,-19 0 256,19-18 128,19-1 128,-19-18 0,19 19 256,18-1 128,0 1 0,1 18 0,18 1 128,0 18 0,0 37 0,19-18 128,-19 18 0,-19 19 0,19 19 0,-19 18-1,-18-18 1,0 18 128,-38 19-256,-18 19 128,-1-1-256,-18 1 128,0 0-768,-18-1 128,17 1-1280,1-19 0,0-18-1151,38-1 127,-1-56-384,0 1 0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33:48.020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D203F0ED-5D70-4C0B-B696-D56246B28F98}" emma:medium="tactile" emma:mode="ink">
          <msink:context xmlns:msink="http://schemas.microsoft.com/ink/2010/main" type="inkDrawing" rotatedBoundingBox="1362,10047 1387,12287 1344,12288 1318,10047" semanticType="callout" shapeName="Other">
            <msink:sourceLink direction="with" ref="{DFD522D7-7BDE-479C-B7CB-ED517B16E477}"/>
          </msink:context>
        </emma:interpretation>
      </emma:emma>
    </inkml:annotationXML>
    <inkml:trace contextRef="#ctx0" brushRef="#br0">1784 7564 7296,'-37'37'3584,"37"57"-2816,0-76 3584,0 38-4352,0 19 128,0 18-128,19 39 128,-19 17-128,0 38 0,18 37 128,-18 18 127,0 38-255,-18 20 128,18 54-256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34:04.864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D2B3C9C2-EA84-4BD5-A766-C0A9B1E22089}" emma:medium="tactile" emma:mode="ink">
          <msink:context xmlns:msink="http://schemas.microsoft.com/ink/2010/main" type="inkDrawing" rotatedBoundingBox="2968,13505 3220,13319 3313,13445 3062,13632" shapeName="Other"/>
        </emma:interpretation>
      </emma:emma>
    </inkml:annotationXML>
    <inkml:trace contextRef="#ctx0" brushRef="#br0">3484 11149 5632,'-28'-56'2816,"0"28"-2304,28 0 2944,0 0-3712,0 28 0,28-28-256,-28 28 128,28-28 256,-28 28 0,56-28-896,-28 28 128,56 0-512,-28 0 0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14T02:35:02.063"/>
    </inkml:context>
    <inkml:brush xml:id="br0">
      <inkml:brushProperty name="width" value="0.14111" units="cm"/>
      <inkml:brushProperty name="height" value="0.14111" units="cm"/>
      <inkml:brushProperty name="ignorePressure" value="1"/>
    </inkml:brush>
  </inkml:definitions>
  <inkml:traceGroup>
    <inkml:annotationXML>
      <emma:emma xmlns:emma="http://www.w3.org/2003/04/emma" version="1.0">
        <emma:interpretation id="{FA0ABE45-37DE-44B4-82E2-0B91A026C944}" emma:medium="tactile" emma:mode="ink">
          <msink:context xmlns:msink="http://schemas.microsoft.com/ink/2010/main" type="inkDrawing" rotatedBoundingBox="14276,5377 21172,4092 22198,9600 15303,10885" hotPoints="21274,6643 18280,9637 15286,6643 18280,3649" semanticType="enclosure" shapeName="Circle">
            <msink:sourceLink direction="with" ref="{592CD0F4-2F25-43A5-A6D7-CE0F4CB55E40}"/>
            <msink:sourceLink direction="with" ref="{A35A6A2E-1F5F-48B9-911B-3120B530EF3C}"/>
            <msink:destinationLink direction="with" ref="{3B07E23B-44A4-434A-915C-9D5331428645}"/>
          </msink:context>
        </emma:interpretation>
      </emma:emma>
    </inkml:annotationXML>
    <inkml:trace contextRef="#ctx0" brushRef="#br0">12718 8137,'-2'-2,"-41"-28,-56-36,-85-49,-64-36,-58-35,-30-19,-16-17,6-15,2-17,27-21,44-10,50-18,56-14,59-17,59-11,72-12,69 9,94-2,90 22,84 41,74 53,57 61,38 65,33 67,11 66,-25 64,-28 55,-28 57,-47 35,-46 41,-45 22,-52 16,-58-4,-58 6,-57-22,-50-18,-59-14,-64-20,-96-10,-118-7,-454 48,-132-20,-10-44,79-48,101-48,131-40,133-37,114-26,108-17,85-6,61-2,36 2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14T02:35:03.421"/>
    </inkml:context>
    <inkml:brush xml:id="br0">
      <inkml:brushProperty name="width" value="0.14111" units="cm"/>
      <inkml:brushProperty name="height" value="0.14111" units="cm"/>
      <inkml:brushProperty name="ignorePressure" value="1"/>
    </inkml:brush>
  </inkml:definitions>
  <inkml:traceGroup>
    <inkml:annotationXML>
      <emma:emma xmlns:emma="http://www.w3.org/2003/04/emma" version="1.0">
        <emma:interpretation id="{48DBB438-988D-4FB0-B294-39A279DDE8B7}" emma:medium="tactile" emma:mode="ink">
          <msink:context xmlns:msink="http://schemas.microsoft.com/ink/2010/main" type="inkDrawing" rotatedBoundingBox="11342,9485 15297,5866 15499,6087 11545,9706" semanticType="callout" shapeName="Other">
            <msink:sourceLink direction="with" ref="{644978B7-73B7-4A10-988A-8A8A1DA785DA}"/>
            <msink:sourceLink direction="with" ref="{85305385-32A3-4F1F-9389-F37A0BE4BDB9}"/>
          </msink:context>
        </emma:interpretation>
      </emma:emma>
    </inkml:annotationXML>
    <inkml:trace contextRef="#ctx0" brushRef="#br0">11758 3213,'0'0,"0"0,-2 0,-16 3,-34 17,-45 31,-52 41,-59 43,-48 47,-37 33,-26 31,-13 18,15-1,11 9,28-16,40-24,35-15,29-20,29-21,26-28,24-30,19-24,15-20,12-12,8-11,8-4,6-7,5-4,3-6,1-3,4-8,4-5,4-7,3-4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14T02:35:02.677"/>
    </inkml:context>
    <inkml:brush xml:id="br0">
      <inkml:brushProperty name="width" value="0.14111" units="cm"/>
      <inkml:brushProperty name="height" value="0.14111" units="cm"/>
      <inkml:brushProperty name="ignorePressure" value="1"/>
    </inkml:brush>
  </inkml:definitions>
  <inkml:traceGroup>
    <inkml:annotationXML>
      <emma:emma xmlns:emma="http://www.w3.org/2003/04/emma" version="1.0">
        <emma:interpretation id="{3B07E23B-44A4-434A-915C-9D5331428645}" emma:medium="tactile" emma:mode="ink">
          <msink:context xmlns:msink="http://schemas.microsoft.com/ink/2010/main" type="inkDrawing" rotatedBoundingBox="12652,11080 16312,8922 16359,9001 12698,11158" semanticType="callout" shapeName="Other">
            <msink:sourceLink direction="with" ref="{DFD522D7-7BDE-479C-B7CB-ED517B16E477}"/>
            <msink:sourceLink direction="with" ref="{FA0ABE45-37DE-44B4-82E2-0B91A026C944}"/>
          </msink:context>
        </emma:interpretation>
      </emma:emma>
    </inkml:annotationXML>
    <inkml:trace contextRef="#ctx0" brushRef="#br0">12036 4669,'0'0,"-3"0,-8 0,-13 7,-36 17,-55 27,-62 31,-73 49,-75 45,-38 30,-34 32,13-1,23-13,45-28,60-36,61-37,55-31,44-28,32-21,24-19,15-9,9-8,5-2,3-1,-4 1,2 0,2 0,1-3,3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34:55.102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49561D99-9E49-4482-802E-2DAC03BFB2E6}" emma:medium="tactile" emma:mode="ink">
          <msink:context xmlns:msink="http://schemas.microsoft.com/ink/2010/main" type="inkDrawing" rotatedBoundingBox="5723,13685 6760,10788 8843,11533 7806,14430" hotPoints="8637,12747 7313,14072 5988,12747 7313,11422" semanticType="enclosure" shapeName="Circle">
            <msink:sourceLink direction="with" ref="{85305385-32A3-4F1F-9389-F37A0BE4BDB9}"/>
            <msink:destinationLink direction="with" ref="{9A956B05-9AA5-4EEF-96D7-B30E6D13D233}"/>
          </msink:context>
        </emma:interpretation>
      </emma:emma>
    </inkml:annotationXML>
    <inkml:trace contextRef="#ctx0" brushRef="#br0">7574 8590 5888,'-112'37'2944,"-75"75"-2176,131-74 3072,-19 36-3840,-19 57 0,1 37 0,-19 38 0,19 37 0,-1 37 0,20 0-128,36 0 0,1 0 0,56-37 128,37-38 128,37-55 0,19-38 256,37-56 0,38-38 128,38-55 128,17-38 128,1-37-1,-1-37-255,-18 0 0,-55-38-256,-1 0 128,-56-19-128,0-18 128,-56 0-256,-37-18 0,-1 18-128,-55 18 128,-38 19-128,-18 38 128,-38 37-256,-37 37 0,-19 56-384,-18 1 128,-1 36-896,1 38 1,19-37-897,18 0 128,-1-38-256,57-18 0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34:08.917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E96EC107-92AD-4863-AB17-FE937415D835}" emma:medium="tactile" emma:mode="ink">
          <msink:context xmlns:msink="http://schemas.microsoft.com/ink/2010/main" type="inkDrawing" rotatedBoundingBox="10977,6835 11045,6826 11065,6975 10997,6984" semanticType="callout" shapeName="Other">
            <msink:sourceLink direction="with" ref="{06776779-4018-4F46-BF3F-C946746B64A9}"/>
          </msink:context>
        </emma:interpretation>
      </emma:emma>
    </inkml:annotationXML>
    <inkml:trace contextRef="#ctx0" brushRef="#br0">8461 4390 6144,'-56'-112'3072,"56"140"-4480,28-28 3072,0 28-3968,0 56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1:45:00.064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884C5546-597E-4A48-A7E2-9CC599152DB5}" emma:medium="tactile" emma:mode="ink">
          <msink:context xmlns:msink="http://schemas.microsoft.com/ink/2010/main" type="inkDrawing"/>
        </emma:interpretation>
      </emma:emma>
    </inkml:annotationXML>
    <inkml:trace contextRef="#ctx0" brushRef="#br0">13569 2634 5760,'-37'-19'2816,"-1"38"-3712,20-19 5376,-20 18-4608,20 1 128,-20 0 0,1 18 128,0 0-256,-1 1 128,-18 18 0,19-19 0,0 1 0,18-1 0,19 0 0,19 1 0,-1-20 0,20-18 128,18 0-256,18-37 128,1 18-1024,0-18 128,18 0-640,0-19 128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14T02:35:04.869"/>
    </inkml:context>
    <inkml:brush xml:id="br0">
      <inkml:brushProperty name="width" value="0.14111" units="cm"/>
      <inkml:brushProperty name="height" value="0.14111" units="cm"/>
      <inkml:brushProperty name="ignorePressure" value="1"/>
    </inkml:brush>
  </inkml:definitions>
  <inkml:traceGroup>
    <inkml:annotationXML>
      <emma:emma xmlns:emma="http://www.w3.org/2003/04/emma" version="1.0">
        <emma:interpretation id="{45665C04-C1F3-4582-9A17-9E17580C86AC}" emma:medium="tactile" emma:mode="ink">
          <msink:context xmlns:msink="http://schemas.microsoft.com/ink/2010/main" type="inkDrawing" rotatedBoundingBox="8181,11116 14253,10447 14764,15079 8692,15749" hotPoints="14374,12948 11702,15620 9030,12948 11702,10276" semanticType="enclosure" shapeName="Circle">
            <msink:sourceLink direction="with" ref="{85305385-32A3-4F1F-9389-F37A0BE4BDB9}"/>
            <msink:destinationLink direction="with" ref="{8DF24126-1702-4E65-BB68-AE8082DC298D}"/>
          </msink:context>
        </emma:interpretation>
      </emma:emma>
    </inkml:annotationXML>
    <inkml:trace contextRef="#ctx0" brushRef="#br0">8209 9981,'0'0,"-6"-4,-25-16,-42-30,-49-32,-43-19,-30-20,-25-34,4-16,12-39,33-26,44-45,54-33,77-41,73-22,93-15,82 10,64 35,67 46,54 57,30 67,8 77,16 81,-10 71,-26 69,-36 68,-36 62,-53 55,-66 45,-69 33,-78 34,-89 12,-76-13,-78-23,-62-37,-72-45,-56-56,-52-65,-64-69,-62-74,-49-70,-24-63,11-49,24-47,51-36,67-26,78-23,84-13,96-17,105-15,117-18,118 9,27 58,-22 74,-43 70,-47 54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39:30.792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E59872A1-FB83-4EB2-9222-40F2AFCADAC1}" emma:medium="tactile" emma:mode="ink">
          <msink:context xmlns:msink="http://schemas.microsoft.com/ink/2010/main" type="writingRegion" rotatedBoundingBox="1213,3154 22896,3155 22895,18526 1212,18525"/>
        </emma:interpretation>
      </emma:emma>
    </inkml:annotationXML>
    <inkml:traceGroup>
      <inkml:annotationXML>
        <emma:emma xmlns:emma="http://www.w3.org/2003/04/emma" version="1.0">
          <emma:interpretation id="{084E9321-4DAD-4049-93E0-2751C4E9177C}" emma:medium="tactile" emma:mode="ink">
            <msink:context xmlns:msink="http://schemas.microsoft.com/ink/2010/main" type="paragraph" rotatedBoundingBox="1213,3154 22896,3155 22895,10345 1212,10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055CB8-93D7-43E6-B4D7-DF977E5BFE27}" emma:medium="tactile" emma:mode="ink">
              <msink:context xmlns:msink="http://schemas.microsoft.com/ink/2010/main" type="line" rotatedBoundingBox="1213,3154 22896,3155 22895,10345 1212,10344"/>
            </emma:interpretation>
          </emma:emma>
        </inkml:annotationXML>
        <inkml:traceGroup>
          <inkml:annotationXML>
            <emma:emma xmlns:emma="http://www.w3.org/2003/04/emma" version="1.0">
              <emma:interpretation id="{B6EBE418-8933-41C4-86E2-E5A062F18254}" emma:medium="tactile" emma:mode="ink">
                <msink:context xmlns:msink="http://schemas.microsoft.com/ink/2010/main" type="inkWord" rotatedBoundingBox="1213,3154 22896,3155 22895,10345 1212,10344"/>
              </emma:interpretation>
              <emma:one-of disjunction-type="recognition" id="oneOf0">
                <emma:interpretation id="interp0" emma:lang="en-US" emma:confidence="0">
                  <emma:literal>the 50s</emma:literal>
                </emma:interpretation>
                <emma:interpretation id="interp1" emma:lang="en-US" emma:confidence="0">
                  <emma:literal>the 5s</emma:literal>
                </emma:interpretation>
                <emma:interpretation id="interp2" emma:lang="en-US" emma:confidence="0">
                  <emma:literal>the 50s☺</emma:literal>
                </emma:interpretation>
                <emma:interpretation id="interp3" emma:lang="en-US" emma:confidence="0">
                  <emma:literal>Bassos</emma:literal>
                </emma:interpretation>
                <emma:interpretation id="interp4" emma:lang="en-US" emma:confidence="0">
                  <emma:literal>Dec 8th</emma:literal>
                </emma:interpretation>
              </emma:one-of>
            </emma:emma>
          </inkml:annotationXML>
          <inkml:trace contextRef="#ctx0" brushRef="#br0">7900-1054 8320,'19'-37'4096,"-57"56"-6272,20-19 8575,-1 37-6399,-37 19 0,-19 37-128,-36 38 128,-39 37-127,-36 19 127,-1 37-128,-37 19 128,38-19-128,17-37 0,20-19 128,56-38 0,37-36 0,37-20 0,19-36 0,56-19 0,56 0 128,18-38 0,20-18 127,56-1 129,-20 19 0,-18-18 128,0-1 0,-37 38 0,-19-18 0,-19 36 0,-56 1-256,-18 37 128,-38 1-384,-18 36 128,-38 19-768,-18 0 0,0-19-1152,18 19 1,38-56-769,18 0 128,38-74 0,55-38 0</inkml:trace>
          <inkml:trace contextRef="#ctx0" brushRef="#br0" timeOffset="-425">5173-1278 3456,'19'-37'1664,"0"37"-384,-1 0 1792,-18 0-2688,0 19 128,-18-1 640,18 20 0,-38-1-1280,1 19 128,-131 131 768,0-19 0,0 18-256,0 1 128,0 0-512,38-19 128,17-18-256,39-20 0,18 1 0,37-38 0,19-18-128,37-19 128,38-38-128,19 1 128,37-19-128,18 0 128,19 0 128,0 0 0,0 0 384,-19 0-1,-19 19 1,1 18 128,-56 0-128,-19 19 128,-56 19-128,-56 0 0,-38 56-512,-36 0 0,-38-1-1024,19 1 128,-19-19-1407,56-19 127,0-37-384,37-56 0</inkml:trace>
          <inkml:trace contextRef="#ctx0" brushRef="#br0" timeOffset="1153">19032-1072 9344,'93'-56'4608,"-149"93"-7424,19 1 10239,-38-1-7551,-74 38 128,-56 55 0,-57 20 0,-74 37 0,-19 19 0,19-1 0,37-18 0,56-38-128,56-18 128,75-19-128,38-37 0,55-19 0,56-19 0,57 0 256,36-18 128,76-19 128,18 19 0,38-19 0,-1 0 128,-37 37-128,-19-18 0,-36 37-256,-38-19 0,-75 38-256,-38 0 128,-36 37-256,-57 19 0,-56-1-512,-19 1 0,-18 0-1024,-18 18 129,36-37-769,1-18 128,37-76-128,37-36 128</inkml:trace>
          <inkml:trace contextRef="#ctx0" brushRef="#br0" timeOffset="759">15800-1240 8960,'-224'112'4480,"-150"93"-7808,244-111 10495,-57 36-7295,-55 20 128,-1 36-128,0-17 128,56-20 0,19-18 0,56-19-128,37-18 0,38-20 128,37 1 0,75-56 128,37 18 0,74-37 128,1 0 128,38-19 128,-1 19 0,-38 0-128,-18 19 128,-56 0-128,-37 37 0,-19-19-256,-75 38 128,-37 18-256,-56 0 128,-37 20-640,-19 18 0,0-19-896,19-19 0,17 19-1023,58-75-1,36-37-128,57-37 0</inkml:trace>
          <inkml:trace contextRef="#ctx0" brushRef="#br0" timeOffset="376">11710-1353 7936,'38'-37'3968,"-56"74"-5888,-20 1 8831,-18 18-7039,-56 37 128,-56 38-128,-19 37 128,-56 0 0,1 37 0,-2 1 0,20-19 0,38-19 0,36-56 0,57 0 0,56-38 128,18-18-128,75-37 128,37 0 256,38-19 0,56 0 0,18-19 128,1 19-128,-19 0 128,18 56-128,-74 19 0,-57-1-384,-74 38 0,-18 0-768,-76 38 128,-18 18-1152,0-37 1,0 0-641,56-38 0,19-56 0,74-37 0</inkml:trace>
          <inkml:trace contextRef="#ctx0" brushRef="#br0" timeOffset="1907">23926-680 12544,'-150'56'6271,"-148"187"-10494,204-168 14718,-18 37-10623,-57 37 0,20 1-256,-19-1 0,56 0 128,37-18 128,38-19-512,37-19 128,56-18 0,19 0 0,55 0 256,38 0 128,20-1 384,-1 38 128,18-18 256,-56-1 0,1 19 0,-38 0 128,-56 19-256,-38 18 0,-74 19-768,-56 20 0,-74 17-1920,-57 38 128,-75 18-896,-74 0 129</inkml:trace>
          <inkml:trace contextRef="#ctx0" brushRef="#br0" timeOffset="1554">22226-1259 9472,'130'-112'4736,"-167"187"-7680,0-57 10751,-38 38-7679,-74 19 128,-39 74 0,-73 19 128,-38 19-512,-37 37 0,19-18 256,36-38 0,38 0-128,57-37 128,36 0-128,38-38 0,75-18 0,37-19 128,75-37-128,74-1 128,38 1 0,37-19 0,37 19 128,-36 37 0,-39 0 0,-17-19 0,-57 38-128,-56 37 128,-19 0-128,-56 19 0,-37 18-768,-56 20 0,-37-20-1408,-19 19 128,18-37-767,0-38 127,1-56-256,74-55 128</inkml:trace>
          <inkml:trace contextRef="#ctx0" brushRef="#br0" timeOffset="10971">13522-2137 5888,'-150'37'2944,"-18"94"-2688,131-75 2944,0 19-3200,-1 74 128,-18 20 128,0 17 0,-19 57-256,0 18 0,-18 38 256,0 19 0,-19 18 0,0 0 0,0 0 0,0 0 0,0-18 0,18-38 128,38 0-128,19-56 0,37-18 0,37-38 0,19-19-128,38-18 127,18-38-127,18 0 0,20-18-128,18 0 128,37-19 0,1-19 0,37 0-128,-1-18 0,20 18 0,18-18 0,-18-19 0,-1 19 0,0-19 0,1 18 0,-20-18-128,-17 20 128,-1-20 0,0 18 0,-18-18 0,-1 0 0,-18 0 0,19 0 128,-20 0-128,1 0 128,-19 0-256,0-18 128,-19-2 0,-18-17 128,-19 18-128,0 1 0,-18-20 0,-19 38 0,-1-18 0,-18-1 0,0 0 0,0 19 128,-18-18-128,-20 18 0,20-19 0,-20 0 0,1-18 128,0 0 0,-1-1 0,-18-18 128,19 0 0,-19-37 0,0 0-128,19-38 128,18-18-256,-18-19 128,18 0-128,0-20 0,-18 2-128,18-1 128,-18-18-128,18-1 128,-18 1 0,0-20 128,-1 2-128,1-1 0,0 18 0,-1-18 0,-18 19-128,0-1 128,0 38 0,-18-19 0,-1 38-128,0 0 128,1 37-128,-20 18 128,1 1-128,0 0 128,-19 18-128,0-19 128,0 19 0,-38 19 0,1 19 128,-38 0 0,-37 18 0,-38 0 128,-18 38 0,-37 0 128,-38 18-256,-37-18 128,0 55 0,-38-36 0,20 18-256,92 0 128,-93 19-128,0 18 128,38 1-256,17-20 128,39 20-1152,18-20 128,19 20-1279,38-20 127,36-18-384,38 0 0</inkml:trace>
          <inkml:trace contextRef="#ctx0" brushRef="#br0" timeOffset="12370">19648-1987 7168,'-74'-19'3584,"55"150"-3072,19-75 3584,-19 18-4096,19 57 0,-37 38 0,0 55 0,-1 0 0,1 56 0,-20 0 0,1 38 0,-56 204 0,0-74 0,19-55 0,18-39 0,1-36 0,36-38 0,1-37 128,37-19 0,19-37-128,18-19 128,0-19 0,38-37 0,37 0 0,0-18 128,37-19-256,20-19 127,18 0-127,-1 0 128,20-19-128,-20 0 128,20-18-128,-20 0 0,2-19 0,-39 18 0,0-18 0,-37 0 0,-18 0 0,-1-18 128,-18-1-128,-19 0 128,0 1-128,0-1 128,-19-18 0,-18-1 0,-1-36 0,1-1 128,18-19-128,-37 1 128,19-19-128,0-38 128,-1-18-128,1 0 128,0-18-128,-1-20 0,2-18-128,-2 0 0,20 0 0,-20 18 0,20-36-128,-20 18 128,-18-1-128,0 1 128,-18 19 0,-1 0 0,0-1-128,19 1 128,-18-1 0,-1 38 128,19 0-256,-19 0 128,19 19 0,0 18 0,0 0-256,19 19 128,-19 19-128,0 18 128,19-19 0,-1 38 0,-18 0 128,-18 0 128,18 19 0,-38 18 128,-18 1 0,-19-1 0,-18 19 0,-38 19 128,-37-1-256,-19 20 128,-55 18-128,-1 0 0,-56 0-128,19 0 128,-19 0-384,19 0 128,37 0-1280,0 0 0,38 0-1023,18-37 127</inkml:trace>
          <inkml:trace contextRef="#ctx0" brushRef="#br0" timeOffset="9622">3400-2548 6272,'-37'0'3072,"0"93"-2304,37-55 3072,-19 36-3712,0 57 128,1 56 0,-20 74 0,-18 57-384,-37 74 128,18 56 128,-37 38 128,18 37-256,20-19 128,-1 1 0,0-39 0,1-36 0,18-19 0,18-38 128,20-55 0,-1-38-128,38-56 127,18-18-127,0-38 128,38-56 0,0 0 0,55-56-128,2 0 128,36-38-128,18-18 128,57-37-128,18 0 0,38-19-256,19 18 128,55-18-128,-18-18 0,0 18 0,37 0 0,-18 0 0,-1 0 0,1 18 128,18 20 0,-37-1-128,0 38 128,0-1 0,-19 20 0,-38-1 0,-17 0 0,-20 19 128,-37-18 0,-18-1 0,-38 0 0,-19-18 0,-37 0 128,1-1 0,-20-36 0,-18-20-128,-1 1 0,-18-56 0,19-19 0,-38 0-256,19-56 128,-18 0-256,-1-38 0,0 0 0,-18-36 0,0-20 0,-19 1 128,18-19 0,-18-1 0,0 1 128,-18-18 0,36 18 0,-18-20 0,19 20-128,37 0 0,0-19 0,19 57 128,-1-39-128,20 38 128,18 38-128,-18 0 128,-20 18 128,-18 18 128,0 20 0,-18 56 128,-20-19-128,-36 18 128,-20 38-128,-18-18 0,-18 18-256,-20 18 128,-56 1-128,-18 18 0,-37 1-128,-19-1 128,-37 19 0,-39-19 0,-17 38 0,-19 0 128,-19-1-128,-37 1 128,0 18-128,-19 19 0,-56 38-128,19-1 128,0 19 0,-20-19 0,39 19-128,37 0 128,-1 1 0,57-1 0,56-19-384,38 1 0,55-38-1024,56 18 129,37-18-897,57-18 128</inkml:trace>
        </inkml:traceGroup>
      </inkml:traceGroup>
    </inkml:traceGroup>
    <inkml:traceGroup>
      <inkml:annotationXML>
        <emma:emma xmlns:emma="http://www.w3.org/2003/04/emma" version="1.0">
          <emma:interpretation id="{0A025BFA-C58C-4326-8FF0-388622C43990}" emma:medium="tactile" emma:mode="ink">
            <msink:context xmlns:msink="http://schemas.microsoft.com/ink/2010/main" type="paragraph" rotatedBoundingBox="1850,11334 11706,12507 11307,15863 1451,14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1D5416-1C13-465B-AF72-18DAC427EFF3}" emma:medium="tactile" emma:mode="ink">
              <msink:context xmlns:msink="http://schemas.microsoft.com/ink/2010/main" type="line" rotatedBoundingBox="1850,11334 11706,12507 11307,15863 1451,14691"/>
            </emma:interpretation>
          </emma:emma>
        </inkml:annotationXML>
        <inkml:traceGroup>
          <inkml:annotationXML>
            <emma:emma xmlns:emma="http://www.w3.org/2003/04/emma" version="1.0">
              <emma:interpretation id="{9D352C71-120B-404A-8CFF-31F81E0D3D9D}" emma:medium="tactile" emma:mode="ink">
                <msink:context xmlns:msink="http://schemas.microsoft.com/ink/2010/main" type="inkWord" rotatedBoundingBox="1850,11334 11706,12507 11307,15863 1451,14691">
                  <msink:destinationLink direction="with" ref="{1097BA20-61D9-42D8-8807-8649BFDE8989}"/>
                </msink:context>
              </emma:interpretation>
              <emma:one-of disjunction-type="recognition" id="oneOf1">
                <emma:interpretation id="interp5" emma:lang="en-US" emma:confidence="0">
                  <emma:literal>Task</emma:literal>
                </emma:interpretation>
                <emma:interpretation id="interp6" emma:lang="en-US" emma:confidence="0">
                  <emma:literal>Task 3</emma:literal>
                </emma:interpretation>
                <emma:interpretation id="interp7" emma:lang="en-US" emma:confidence="0">
                  <emma:literal>task 3</emma:literal>
                </emma:interpretation>
                <emma:interpretation id="interp8" emma:lang="en-US" emma:confidence="0">
                  <emma:literal>Task,</emma:literal>
                </emma:interpretation>
                <emma:interpretation id="interp9" emma:lang="en-US" emma:confidence="0">
                  <emma:literal>Tosk 3</emma:literal>
                </emma:interpretation>
              </emma:one-of>
            </emma:emma>
          </inkml:annotationXML>
          <inkml:trace contextRef="#ctx0" brushRef="#br0" timeOffset="136756">2970 6771 7680,'-93'0'3840,"93"-18"-5248,37-1 7552,1 19-6016,18-37 127,37-19 1,56 0 128,1-19-384,37 0 0,37-18 128,-19 37 0,-17-19-384,-2 19 0,1 0-639,-38 19-1,1 18-1024,-1 19 0,-37 0-256,0 0 128</inkml:trace>
          <inkml:trace contextRef="#ctx0" brushRef="#br0" timeOffset="136511">4034 6584 7552,'0'0'3712,"-55"131"-3712,55-75 3712,-19 18-3584,19 20 0,0 37 128,19-1 0,18 20-384,-19 18 128,20 1 128,-20-20 128,20 0-256,-19-18 0,-19-19-512,18 0 0,-18-37-896,0 0 128,0-57-768,0-18 128</inkml:trace>
          <inkml:trace contextRef="#ctx0" brushRef="#br0" timeOffset="137897">5305 7482 7296,'0'37'3584,"19"1"-5632,-1-38 8192,20 0-6144,18-19 0,112-18-384,0-19 0,-19 18 256,1-18 0,-1 19-256,0-1 128,-37 19 0,19-18 0,-19 0 256,-19-1 128,1 1 0,-20 18 128,-18 1 0,-18-1 0,-20 19-128,-18 0 0,-18 19-128,-20-1 128,-18 20 0,0 18 0,-18-19 128,-1 19 0,1 1 0,18-20 0,18 0 0,0-18 0,20 0-128,-1-1 0,38-18-128,-1 0 128,20 19-1,37-19 1,-19 0 0,18 0 0,1 19 0,-19-1 0,0 20 128,-19-20 0,-18 20 0,0 18 128,-19 18-128,-19 1 0,-18-1 0,-1 38 0,-36-18-128,-1-1 0,1-18-768,-1-1 0,0-18-896,19-18 1,0-20-641,18-18 0,1-37-256,18-19 128</inkml:trace>
          <inkml:trace contextRef="#ctx0" brushRef="#br0" timeOffset="137340">6052 6566 7552,'0'0'3712,"-19"0"-5632,19 0 7680,0 0-5888,-18 37 0,-1 1 0,0 36 0,-18 20 128,0-1 0,-1 19-128,1 19 128,-19-1 128,0 2 0,0-2 0,0-18 128,0 19 0,-18-19 128,18-19-128,18-18 128,0-1-129,1-36 1,0-20-128,37-18 0,-19-37-128,38-38 128,-19-18-128,37-38 0,0-18-128,20-19 128,-1 19 0,0-1 0,19 19-128,-38 19 128,19 19-128,-38 18 0,20 38 0,-1 37 0,0 0 1,-18 37 127,0 19 0,18 19 0,-18 56 127,-1-1 129,1 2-128,0-2 128,-1 19-128,1 1 128,0-20-384,-1-18 128,1-18-640,0-1 1,-19-37-897,18-37 0,-18-1-512,0-36 128,-18-20-256,-20-36 128</inkml:trace>
          <inkml:trace contextRef="#ctx0" brushRef="#br0" timeOffset="138162">8125 6660 7552,'18'56'3712,"-55"56"-5248,37-75 8319,-19 1-6783,1 36 128,-1 1-128,-18 37 128,0 0-128,-19 19 0,18 0 128,-18 18 0,18 1-128,1-20 0,0-18-256,18 0 128,-18-37-767,37 0-1,0-19-768,19-38 0,18-36-512,0-20 128</inkml:trace>
          <inkml:trace contextRef="#ctx0" brushRef="#br0" timeOffset="138499">8816 7052 6656,'-37'-19'3328,"-38"38"-4608,57-1 6656,-38 1-5504,0 18 0,-38 38 0,1-19 0,-19 38 256,0-1 0,18 1 0,20-19 0,18-1 256,18 1 0,19 0 256,19-19 0,38 0-1,18 0 1,19-19-128,-1 0 128,20 1-256,18-20 128,0 1-512,0 0 128,-19-19-1152,19 0 128,-37 18-1151,0-18-1,-19-18-512,-38-20 128</inkml:trace>
          <inkml:trace contextRef="#ctx0" brushRef="#br0" timeOffset="153522">11094 6958 7680,'-37'-56'3840,"56"38"-5888,-1-1 7936,20 19-5888,18-19 0,18 1 0,1-1 128,18 0-256,19 1 128,0-20 0,1 20 0,-1 18 0,-19-19 0,-18 38 128,0-1 0,-38 20 128,-18 18 0,-19 0-128,-19 37 127,-18 19 1,-38 19 0,19-19-256,0 0 128,0 0-128,19-18 0,18-1 0,19-18 0,19-1 256,-1-18 0,38-18 128,0-1 0,19-18 0,18 18 128,-18-18-128,37 18 128,-37 0-384,-1 1 128,-18 18-128,0 0 128,-18 18-256,-20 20 128,-18 0 0,0-1 0,-18 0 0,-1 19 0,-18-18 0,-19 18 128,18-19-128,20 19 0,-20-19 0,20 1 0,-20-1 0,20 0 0,-1 1-128,19 0 0,0-1-640,19-18 128,-1-1-1664,20-18 0</inkml:trace>
        </inkml:traceGroup>
      </inkml:traceGroup>
    </inkml:traceGroup>
    <inkml:traceGroup>
      <inkml:annotationXML>
        <emma:emma xmlns:emma="http://www.w3.org/2003/04/emma" version="1.0">
          <emma:interpretation id="{9221ACE5-11EB-44D8-9420-4696EAC8C2D9}" emma:medium="tactile" emma:mode="ink">
            <msink:context xmlns:msink="http://schemas.microsoft.com/ink/2010/main" type="paragraph" rotatedBoundingBox="2532,14477 10017,14318 10065,16595 2580,16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F14FB2-3D32-43D1-90B4-F7234F0A66BA}" emma:medium="tactile" emma:mode="ink">
              <msink:context xmlns:msink="http://schemas.microsoft.com/ink/2010/main" type="line" rotatedBoundingBox="2532,14477 10017,14318 10065,16595 2580,16754"/>
            </emma:interpretation>
          </emma:emma>
        </inkml:annotationXML>
        <inkml:traceGroup>
          <inkml:annotationXML>
            <emma:emma xmlns:emma="http://www.w3.org/2003/04/emma" version="1.0">
              <emma:interpretation id="{59BFF921-7672-4E65-885F-3289CEF380BE}" emma:medium="tactile" emma:mode="ink">
                <msink:context xmlns:msink="http://schemas.microsoft.com/ink/2010/main" type="inkWord" rotatedBoundingBox="2532,14477 10017,14318 10065,16595 2580,16754">
                  <msink:destinationLink direction="with" ref="{1097BA20-61D9-42D8-8807-8649BFDE8989}"/>
                </msink:context>
              </emma:interpretation>
              <emma:one-of disjunction-type="recognition" id="oneOf2">
                <emma:interpretation id="interp10" emma:lang="en-US" emma:confidence="0">
                  <emma:literal>Process</emma:literal>
                </emma:interpretation>
                <emma:interpretation id="interp11" emma:lang="en-US" emma:confidence="0">
                  <emma:literal>process</emma:literal>
                </emma:interpretation>
                <emma:interpretation id="interp12" emma:lang="en-US" emma:confidence="0">
                  <emma:literal>Prowess</emma:literal>
                </emma:interpretation>
                <emma:interpretation id="interp13" emma:lang="en-US" emma:confidence="0">
                  <emma:literal>PRocess</emma:literal>
                </emma:interpretation>
                <emma:interpretation id="interp14" emma:lang="en-US" emma:confidence="0">
                  <emma:literal>PROCESS</emma:literal>
                </emma:interpretation>
              </emma:one-of>
            </emma:emma>
          </inkml:annotationXML>
          <inkml:trace contextRef="#ctx0" brushRef="#br0" timeOffset="140348">3699 9087 6784,'37'-56'3328,"57"0"-4736,-38 38 7168,18-20-5760,20 19 0,18-37 128,19 19 0,-1 18-128,1 1 0,-19 18 128,-19-19 0,1 38 128,-20 18 128,-36 0-128,-20 19 128,-18 19-1,-37 0 129,-38 18-128,1 19 0,-38-18-128,18-1 0,-36-18-256,18 0 0,0 0-640,19-38 128,17 0-1023,20 1-1,19-20-640,18-18 128,19-18-128,19-1 0</inkml:trace>
          <inkml:trace contextRef="#ctx0" brushRef="#br0" timeOffset="140009">3923 9573 7168,'-74'112'3584,"55"150"-3584,19-206 3712,0 37-3712,0 19 128,0 0-128,0 19 0,0 0-128,0-19 128,19 0-384,-19-19 0,0-37-384,18 0 128,-18-19-1152,0-37 128,-18-18-128,-1-38 128</inkml:trace>
          <inkml:trace contextRef="#ctx0" brushRef="#br0" timeOffset="141099">5007 9966 5888,'-19'18'2944,"38"57"-4480,-19-56 6272,18-1-4736,-18 38 0,0 0 128,19 19 0,-19 19-128,0-1 0,19-18 128,-19 18 128,0-18-128,0-19 128,0-19 0,0 0 0,0-37 0,18-18 128,-18-1-384,-18-37 128,18 0-128,0-37 0,18 18-128,-18-37 128,19 0-128,18 0 0,1-19 0,-1 38 0,19-1 128,19 19 0,0 0 0,-19 38 0,19 0 0,-38 18 0,19 19 128,-37 19 0,0-1 0,-1 20 128,-18-1-128,-18 19 128,-20 19 0,1 0 0,-19 0 0,0-1 0,0-36-256,0 18 128,-1-38 0,20 20 0,18-38-128,-18 19 128,18-38-128,19 19 0,0-19 0,19 0 0,-1 19-128,20 0 0,18 19 128,-18 0 0,18 0 0,0 18 128,0 19 0,0 0 127,-19 0-127,19 0 128,-18 0-128,18-19 0,0 19-895,0-37-1,-19 18-1152,0-37 128,1 0-384,-20-18 128</inkml:trace>
          <inkml:trace contextRef="#ctx0" brushRef="#br0" timeOffset="141443">6258 9910 6912,'18'-19'3456,"-36"19"-4992,18 19 6912,18 0-5376,-18 18 128,19 0 0,-19 19 0,19 0-128,-19 0 0,18 0 128,1 19 0,18-38 0,-18 1 128,18-20-128,19-18 0,0 0 0,0-18 128,19-20 0,0-18 0,-19 0-129,-19 0 129,1-18-128,-20-1 0,-18 0-128,-18 1 128,-20-2-256,-18 20 0,-18 38-128,-20-1 1,0 19-257,1 19 128,0 18-640,18 0 0,19 20-640,0-20 0,38 1-256,-1-1 128</inkml:trace>
          <inkml:trace contextRef="#ctx0" brushRef="#br0" timeOffset="141749">7845 9498 7808,'-93'93'3840,"-19"19"-5632,93-74 8192,-37 36-6528,0 2 128,0 17 0,0-19 0,0 1 0,19 0 0,18-19 0,19 0 128,19-19 0,18 0-1,0-37-127,38 0 128,0-18-383,-1-1-1,38-18-768,-19-19 0,39 0-896,-20 0 128,-19-19-256,0 0 0</inkml:trace>
          <inkml:trace contextRef="#ctx0" brushRef="#br0" timeOffset="142502">8293 10488 6400,'0'18'3200,"56"-36"-4096,-37-1 5760,18-18-4864,19 18 0,19-18-256,18-1 0,0-18 0,20 0 0,-1-18-896,18 18 0,2-19-512,-2-18 0</inkml:trace>
          <inkml:trace contextRef="#ctx0" brushRef="#br0" timeOffset="142326">8424 9834 7168,'0'0'3584,"56"-38"-5120,0 20 7168,0-1-5632,0 1 0,19-19-128,0 18 0,-1-18-384,1 18 128,-19 1-640,0-1 128,-18 38-1024,-20-1 128</inkml:trace>
          <inkml:trace contextRef="#ctx0" brushRef="#br0" timeOffset="142104">8591 9479 5888,'-37'37'2944,"-19"56"-3328,37-74 6144,19 18-5632,-18 19 0,18 19 0,0 0 128,-19 18-256,19-18 0,0 0 128,0-19 0,0 0 0,0-19 0,0-18 0,0-1 0,19-36-256,-1-20 128,1-18-256,18 0 128,1-37-128,-20 18 0,20-37 0,-1 0 0,19 0 0,0 0 128,0 19 0,0-1 128,0 20 0,19 18 0,-19 0 0,18 37 0,2-18 0,-20 18 0,0 19-512,-19 0 128,0 19-768,1-1 0,-20 1-512,-18 18 0</inkml:trace>
          <inkml:trace contextRef="#ctx0" brushRef="#br0" timeOffset="142893">10011 9349 7936,'-205'149'3968,"93"-55"-6016,93-57 8064,-18 0-6016,-1 1 0,1 18-128,0-19 128,18 1 0,19-19 0,0-1 0,37-18 0,1 0 0,18-18 0,18-1 0,1-19 0,19 19 0,-20 1 0,1 18-128,0 0 128,-19 0 0,-19 18 128,-18 1 0,-1 19 0,-18 18 0,-18 0 128,-20 19-129,1 0 1,-19-1-511,0 1-1,0 0-896,19-19 0,18 0-640,19-38 0,0-18-128,19-56 0</inkml:trace>
          <inkml:trace contextRef="#ctx0" brushRef="#br0" timeOffset="143254">11021 9424 6272,'0'19'3072,"-19"-19"-4992,19 0 6912,-19 18-5120,1 20 128,-38-1-256,0 19 128,-19 0 256,0 19 0,0-1 0,38-17 0,-19-20 0,19 1 128,37-1 0,0-37 0,18 0-128,20 0 0,18-19 0,19 1 0,-1 18 128,-18 0 0,38 0 0,-1 0 128,-18 0 128,-19 18 128,0 1-129,-38 18 1,-18 19-128,-18 1 128,-20-1-768,-36 37 0,-20 0-1407,-36 19 127,-20 0-640,-37-18 128,-19-1-256,-55-56 0</inkml:trace>
        </inkml:traceGroup>
      </inkml:traceGroup>
    </inkml:traceGroup>
    <inkml:traceGroup>
      <inkml:annotationXML>
        <emma:emma xmlns:emma="http://www.w3.org/2003/04/emma" version="1.0">
          <emma:interpretation id="{550F37F4-B6E5-4771-A160-28CAE4B50B4A}" emma:medium="tactile" emma:mode="ink">
            <msink:context xmlns:msink="http://schemas.microsoft.com/ink/2010/main" type="paragraph" rotatedBoundingBox="2789,16959 11192,16332 11310,17913 2907,18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43FBC5-A76D-4258-A517-7166FB17925F}" emma:medium="tactile" emma:mode="ink">
              <msink:context xmlns:msink="http://schemas.microsoft.com/ink/2010/main" type="line" rotatedBoundingBox="2789,16959 11192,16332 11310,17913 2907,18540"/>
            </emma:interpretation>
          </emma:emma>
        </inkml:annotationXML>
        <inkml:traceGroup>
          <inkml:annotationXML>
            <emma:emma xmlns:emma="http://www.w3.org/2003/04/emma" version="1.0">
              <emma:interpretation id="{565CB4BE-E291-4CA7-9B12-FC9F9359BB14}" emma:medium="tactile" emma:mode="ink">
                <msink:context xmlns:msink="http://schemas.microsoft.com/ink/2010/main" type="inkWord" rotatedBoundingBox="2789,16959 11192,16332 11310,17913 2907,18540"/>
              </emma:interpretation>
              <emma:one-of disjunction-type="recognition" id="oneOf3">
                <emma:interpretation id="interp15" emma:lang="en-US" emma:confidence="1">
                  <emma:literal>THREAD</emma:literal>
                </emma:interpretation>
                <emma:interpretation id="interp16" emma:lang="en-US" emma:confidence="0">
                  <emma:literal>HIRE A D</emma:literal>
                </emma:interpretation>
                <emma:interpretation id="interp17" emma:lang="en-US" emma:confidence="0">
                  <emma:literal>t7tRFA D</emma:literal>
                </emma:interpretation>
                <emma:interpretation id="interp18" emma:lang="en-US" emma:confidence="0">
                  <emma:literal>THREAT D</emma:literal>
                </emma:interpretation>
                <emma:interpretation id="interp19" emma:lang="en-US" emma:confidence="0">
                  <emma:literal>THREAD D</emma:literal>
                </emma:interpretation>
              </emma:one-of>
            </emma:emma>
          </inkml:annotationXML>
          <inkml:trace contextRef="#ctx0" brushRef="#br0" timeOffset="145655">7752 11833 6656,'0'18'3328,"19"-36"-4480,18-1 7552,19-18-6400,38-1 128,18-18 0,0-18 128,37-1-384,-18 0 0,-1 0 0,-18 1 0,0 18-640,-37 18 128,0 1-768,-19 37 0,-38 19-512,-18-1 0</inkml:trace>
          <inkml:trace contextRef="#ctx0" brushRef="#br0" timeOffset="145447">7584 11385 6272,'0'75'3072,"37"37"-3840,-18-75 6656,-1 19-5632,1 0 0,0 19 256,18 18 0,-18 0-640,-1-18 0,1 0 384,0-1 128,-19-18-257,0-18 129,0-20-384,-19-18 0,19 0-127,-19-18 127,1-20-128,-20-18 0,1 0-128,0-37 0,18 0 256,-18-19 0,37 18 128,-19-17 0,38 17 0,-1 20 0,20-1 128,-1 0 128,19 1-128,0 18 128,37 0 0,1 18 0,18 0-128,-18 1 128,18 0-256,0 18 128,-19 19-384,0 0 128,-18 0-640,0 19 128,-38-19-768,0 37 128,-37-18-512,0-1 0,-37 20-128,0-19 128</inkml:trace>
          <inkml:trace contextRef="#ctx0" brushRef="#br0" timeOffset="145007">4895 12095 5632,'-19'-19'2816,"38"0"-3968,-1 1 6144,20-1-4736,-1 0 128,19 1 128,19-20 0,-1-18-640,38 0 0,-18 0 512,0 0 0,18 0-128,-19 0 0,0 19 0,1 18 128,-1 19-128,-18 0 0,18 38-128,-37-1 0,0 19-1,0 19 129,-19-19-128,1 37 128,-20-18 0,1-1 0,-19-18 0,0 0 0,0-18 0,19-20 128,-19 1-256,0 0 128,-19-19-256,19-38 0,-19 1-256,19-38 0,0 1-128,19-20 0,-19-36-128,19-1 128,-1-18-128,38 37 129,0 0 127,0 37 0,1 0 0,18 19 128,-1 18 0,1 20 128,-19-1 128,0 38 0,0-19 128,-19 37 0,1 1 0,-38-1 0,18 19-1,-36 0 129,-1 0-128,-18 19 0,-19-19 0,-19-19 0,0 1-128,19-20 0,-18 1 0,18 0 0,0-19-128,18 18 0,0-18-128,38 0 0,-18 0-128,36 0 0,1 0-128,18 19 128,20 18 0,18 1 128,-1-1 128,1 0 0,18 19 128,1 0 0,-1 0 0,-18 0 128,18 19-128,-18-38 128,-1 19-640,-18-18 0,-18-1-1023,-1-18-1,0-1-512,1-36 0,-20 18-384,-18-38 128</inkml:trace>
          <inkml:trace contextRef="#ctx0" brushRef="#br0" timeOffset="144261">5752 11142 6784,'0'131'3328,"19"93"-4224,0-168 7296,-1 0-6400,-18 56 0,38-19 0,-38 19 0,18-19-128,-18 0 128,0 1-768,-18-1 128,18-18-512,-38-19 0,20 0-640,-38-18 128,0-20-256,0-18 0</inkml:trace>
          <inkml:trace contextRef="#ctx0" brushRef="#br0" timeOffset="144032">3998 11627 8704,'-19'18'4352,"56"-18"-6528,-18 0 8191,18 0-6015,20 0 128,18 0-128,-1 0 128,20-37-128,-1 18 0,0-18 0,-18 18 0,19 1 0,-20-1 0,-18 19 0,0 0 0,0 37 0,-18 1 128,-1 18-128,-18 37 128,18 0 0,-37 1 128,19 18-128,-19-1 0,0 1 0,0-18 0,0 0-384,0-20 0,-19-18-1151,19-18 127,19-20-768,-1-36 0,-18-1-256,0-56 0</inkml:trace>
          <inkml:trace contextRef="#ctx0" brushRef="#br0" timeOffset="143650">4221 11646 7552,'-37'0'3712,"37"0"-6272,0 0 8448,0 37-5888,19 19 0,-19 19 0,18 18 0,-18 38 0,19 0 0,-19 18 0,18-18 0,-18-19-128,0-19 128,0-18-896,0-19 128,0-19-1152,0-37 128</inkml:trace>
          <inkml:trace contextRef="#ctx0" brushRef="#br0" timeOffset="147144">11057 10824 6144,'37'-37'3072,"75"18"-3712,-75 19 6144,38 19-5504,0-19 128,18 18-128,38 1 128,-19 18-128,19-18 128,-19 18 128,0 19 128,-19 0 128,-18 0 0,0 20 127,-38-20 129,0 0-128,-37 18 128,-18-18-128,-20 19 0,-18-19-256,-56 37 128,0-18-384,-18-1 128,-20 1-256,0 0 128,20-1-384,-1 1 128,19-38-1152,19 1 0,-1-20-896,38-18 1,-37-18-513,37-38 128</inkml:trace>
          <inkml:trace contextRef="#ctx0" brushRef="#br0" timeOffset="146802">11281 11067 8704,'-18'75'4352,"-1"75"-6528,19-94 9983,0 0-7935,0 18 128,19 1-128,-1 0 128,-18 18-128,19-18 0,0 0-768,-19-1 128,18-18-511,-18 0 127,0-37-768,0 18 128,-18-37-384,-1-18 128</inkml:trace>
          <inkml:trace contextRef="#ctx0" brushRef="#br0" timeOffset="146597">9414 11907 6272,'0'0'3072,"93"0"-3968,-55-18 6784,18-1-6016,0-18 128,37-1 0,19 1 0,-19 18 0,1-18 128,18 18-256,-19-18 128,0 18-896,1 1 128,0-1-1024,-20-18 128,1-1-128,-38 1 0</inkml:trace>
          <inkml:trace contextRef="#ctx0" brushRef="#br0" timeOffset="146302">7770 12448 6272,'-37'56'3072,"37"-56"-3840,19-18 6016,37-20-5120,18 1 128,39-38-128,18-18 128,18-1-384,19-18 128,19 0 0,-19 0 128,0 1-640,0-1 0,-37 18-512,-1 1 0,-18 0-640,-18 37 0,-20 0-128,-18 0 128,-18 19 896,-38 111 768,18-168 512,1 76 0,-19 18 768,-19 18 128,19 20 256,-18 18 128,18 19-896,-19 18 0,0 0-256,-18 1 0,18 18-256,-18 0 128,0-19-256,18 0 128,-18-18-128,37-19 128,-19-19-129,0-18 1,19-19-128,0-38 0,0 1-128,19-38 0,0-18-128,18 0 0,-18-19-128,18-19 128,19 19-127,0 19 127,19 0 0,-19 18 0,18 19 0,1 18 128,0 20 0,-19-1 0,0 38 128,0 19 128,0 18 255,0 18 1,-19 19 0,1 1 128,-19-1-256,-1 0 128,1 1-128,0-20 0,-19 1-640,18-19 0,-18-19-640,0-18 128,0-1-1151,-18 1 127,18-19-512,-38 0 128,1-19 0,-20 19 128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2:03.520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1097BA20-61D9-42D8-8807-8649BFDE8989}" emma:medium="tactile" emma:mode="ink">
          <msink:context xmlns:msink="http://schemas.microsoft.com/ink/2010/main" type="inkDrawing" rotatedBoundingBox="1670,12202 2689,16558 2131,16689 1111,12332" semanticType="callout" shapeName="Other">
            <msink:sourceLink direction="with" ref="{59BFF921-7672-4E65-885F-3289CEF380BE}"/>
            <msink:sourceLink direction="with" ref="{9D352C71-120B-404A-8CFF-31F81E0D3D9D}"/>
          </msink:context>
        </emma:interpretation>
      </emma:emma>
    </inkml:annotationXML>
    <inkml:trace contextRef="#ctx0" brushRef="#br0">2932 6295 5376,'0'-19'2688,"0"38"-1920,0-19 2816,0 18-3456,0 20 128,0-1 0,0 38 128,-18-19-512,-1 37 0,0-18 256,1 37 128,-20 0-256,20 0 128,-20 0-128,20 19 0,-1-19 0,19 0 0,0 0-128,0-19 128,19 1 0,18-20 128,0 1 0,38 0 128,0-19 0,0 18 128,0-18 0,-1 19 128,1 0 128,-1 0-1,1 0-127,-19 18 0,-19 0 0,19 19 128,-37 0-256,18 0 128,-18-18-384,-19 18 128,19-19-128,-19 19 128,-19 0-256,19 1 128,0-20-128,-19 0 128,1 1-128,18 18 0,-19-19-256,19 19 0,-19 0-1024,38-19 0,0-18-895,18 0-1,0-19-512,19-38 128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6:22.120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4B47B84D-77E2-4D04-A302-63DA570D4E12}" emma:medium="tactile" emma:mode="ink">
          <msink:context xmlns:msink="http://schemas.microsoft.com/ink/2010/main" type="inkDrawing" rotatedBoundingBox="6698,14138 7735,8120 11131,8705 10094,14724" semanticType="enclosure" shapeName="Other">
            <msink:sourceLink direction="with" ref="{54CD52ED-A4E5-4C83-B118-978A895E4BCF}"/>
            <msink:sourceLink direction="with" ref="{E4BA9620-8641-475D-8018-E7C8751D94C3}"/>
            <msink:sourceLink direction="with" ref="{77C18DA2-7A2D-4D3B-A3D9-5FA5DB457420}"/>
          </msink:context>
        </emma:interpretation>
      </emma:emma>
    </inkml:annotationXML>
    <inkml:trace contextRef="#ctx0" brushRef="#br0">9076 4045 3584,'-56'19'1792,"75"56"-2816,-19-38 3072,19 19-2048,-1 19 128,1 18-128,-19 38 0,19 19 0,-19 18 0,0 37 256,0 19 128,-19 0 128,-18 38 0,-19 18 128,18 19 0,-18-1 128,19 1 0,-19 0-384,0 18 128,0-37-256,19-18 128,-1-19-256,1 0 0,18-38-128,1-18 0,-1-38 128,0-18 0,1-38-128,-1-18 128,19-19 0,0-38 0,0-18-128,19 0 0,-19 0-128,37-37 128,0 0-256,38 18 128,0-18-256,18 18 128,0-18 0,19-1 128,19 1-128,19 0 128,-19-19 0,18 37 128,19-37 0,19 37 128,-38 1 0,0-1 0,19 19 0,-18 0 0,-19 19 0,0-1 0,-19-18-128,0 0 128,-19 19-128,0-19 128,-37 0 0,19-19 0,-38 19 0,1-37 0,-1 18 0,-18-37 128,18 19-128,-18-38 128,-1 1-128,-18-20 0,0-18 0,0-18 0,0-20-128,0-18 128,0-19 0,0 19 0,0-37 0,-18-1 0,18-18 0,0 74 0,0-92 0,18-1 0,-18 1-128,19 36 0,0-18 0,18 18 0,-18 1 0,-1 18 0,1 19-128,0 19 128,-1 0 0,1 18 0,0 0-128,-1 37 128,20 1 0,-19 18 0,0 1-128,-1 18 128,-18 0 0,0 18 0,0 1 0,-18 18 0,18-18 0,-38 18 128,0 19 0,-18 0 128,-18-18-128,-20 18 128,20 0-128,-38 0 128,-19 0-129,-18 0 129,-19 18-256,-19-18 128,0-18-128,0 18 128,0 0-128,1-19 0,-1 19-128,19 0 128,19 19-128,-1-19 128,38 18-639,0 1-1,18 0-1152,38-1 128,0 1-384,38-19 0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6:33.719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CF63A724-FDBE-426A-885E-7D2E31A08A7E}" emma:medium="tactile" emma:mode="ink">
          <msink:context xmlns:msink="http://schemas.microsoft.com/ink/2010/main" type="inkDrawing" rotatedBoundingBox="13632,14630 14360,8244 16412,8478 15685,14864" semanticType="enclosure" shapeName="Other">
            <msink:sourceLink direction="with" ref="{24921A55-FC7F-4BA3-AB77-CFFB31754C26}"/>
            <msink:sourceLink direction="with" ref="{1AC97C80-957C-47DB-B498-3A086EABD6DC}"/>
          </msink:context>
        </emma:interpretation>
      </emma:emma>
    </inkml:annotationXML>
    <inkml:trace contextRef="#ctx0" brushRef="#br0">9685 4577 4352,'-38'19'2176,"20"74"-2432,18-56 3328,-19 19-3200,0 38 0,1 18 0,-2 37 128,2 38 0,-1 0 128,0 56-128,1-19 128,-1 37 128,19 20 0,-19-1 128,-18 18 0,18 20 0,-37 0 128,0 18-128,0 0 128,0-19-128,0 1 128,0-38-256,19-19 128,-19-37-128,19-18 0,18-57-128,-18-18 0,37-19-128,-19-37 128,19 0-128,19-38 0,-1-18-128,20-1 128,-1-18-256,0-18 128,38-20-128,0 1 0,18-19 0,0 0 0,19 0 0,0-19 128,20 19 0,-2-19 0,-18 19 0,0 19 128,19-19 0,-38 37 0,19 0 0,-19 1 128,1-1-128,-1 19 0,-37 0 128,0 0 0,0-19 0,-18 19 0,-1-18 0,1-20 128,-20 1 0,1 0 0,0-38 0,-1 0 0,-18-18-128,19 0 0,0-38-128,-1-18 128,1-1-128,0-18 0,-1-38 0,1 1 128,18-19-128,-18 0 0,0-19 0,-19-19 128,18 38-128,-18-18 128,0-1-128,0 19 128,0-1-128,0 1 0,-18 19 0,18 18 128,0 1-256,0 18 128,0 37-128,0 0 0,0 0 0,0 38 128,-19-1-128,0 1 128,-18 18 0,0 1 128,-19 18-128,-19 18 128,-37 1 0,-19 0 0,19 18-128,-38 19 128,20 0-256,-20 0 128,20 37-640,-1-18 128,19 18-1152,0 1 128,38 18-384,-20-19 0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6:29.923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1605DE22-232B-4DAB-B475-B6E62BBE951B}" emma:medium="tactile" emma:mode="ink">
          <msink:context xmlns:msink="http://schemas.microsoft.com/ink/2010/main" type="inkDrawing" rotatedBoundingBox="16794,13969 17888,8138 22253,8956 21159,14787" hotPoints="21813,9121 21310,13488 16943,12985 17446,8618" semanticType="container" shapeName="Square">
            <msink:sourceLink direction="with" ref="{2B056E49-0702-4D43-9E0E-E294E32D5159}"/>
            <msink:destinationLink direction="with" ref="{FD6369F1-6EF7-42C4-AAA8-14FDE59772F6}"/>
          </msink:context>
        </emma:interpretation>
      </emma:emma>
    </inkml:annotationXML>
    <inkml:trace contextRef="#ctx0" brushRef="#br0">10945 5745 4608,'-19'-38'2304,"0"19"-2048,19 19 2432,0 0-2816,0 0 128,0 19 0,0 19 128,0-1-128,0 1 0,19 18 0,-19 18 128,19 38 0,-1 0 128,-18 19-128,0 18 128,0 19-128,0 19 128,-18 19-128,18 18 128,-19 0 0,0 18 0,-18-18 0,18 0 0,1 19-128,-1-37 128,-19 18-128,19 0 0,-18-19-128,0-18 128,-1-19-128,20 0 128,-20 0-128,20-18 0,-1-39 0,0 1 128,1-18-128,36-20 128,1 1-128,0-19 0,18-19 0,0 1 0,19-1 0,0-18 0,1-1 0,36 1 0,1 19-128,-1-19 128,19-1-128,19 1 128,-1 0 0,20-1 0,-1 1 0,-18 0 128,18-1-128,1 1 0,-1 0 0,-18-1 128,0-18-128,-19 19 128,0 0-128,0-19 128,-38 18 0,20-18 0,-20-18 0,-18-1 0,19-18 0,-18-1 0,-1-18-128,-19-18 128,0-20-128,1 0 128,-1-18-128,0 0 128,1 0-128,-20-37 128,20 0 0,-1-19 0,0-19-128,1 0 128,-1-18-128,0-1 128,1-18-128,18 0 0,-19 0 0,0 0 0,19 0 0,-37 19 128,18-19-128,1 18 0,-1 20 0,19-2 128,-19 20-128,38 0 0,-19 19 0,-19 0 0,38 18-128,-18 19 128,-20 19-128,19 0 128,-19 18-128,-18 0 128,18 19 0,-37 18 0,0 1-128,0 0 128,-18 18-128,-1 0 128,-18 1-128,-19-1 128,-19 19-128,0 0 128,-37 0 0,0 19 0,-38-19 0,1 0 0,-19 18 0,-19-18 128,-18 0-128,18 0 128,-37 0-128,18 0 128,1 0-128,-19 0 0,19 0 0,17 0 0,-17 0-128,18 0 128,19 0 0,0 0 0,0 0 0,0 19 0,38-19 0,17 19 0,1-1-128,19-18 0,37 19-768,0-19 128,37 0-1024,0 0 0,1 0-128,-1-19 128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6:40.148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E9D1FA11-6AAF-4122-90B0-F678F8685484}" emma:medium="tactile" emma:mode="ink">
          <msink:context xmlns:msink="http://schemas.microsoft.com/ink/2010/main" type="inkDrawing" rotatedBoundingBox="10546,17585 11627,6232 13517,6412 12436,17765" semanticType="enclosure" shapeName="Other">
            <msink:sourceLink direction="with" ref="{5F6F3CA7-7027-4690-9C1E-1D213C7122E2}"/>
            <msink:sourceLink direction="with" ref="{1E5E465F-D504-41A8-AE66-1AB953FD9ED1}"/>
            <msink:sourceLink direction="with" ref="{24921A55-FC7F-4BA3-AB77-CFFB31754C26}"/>
            <msink:sourceLink direction="with" ref="{C0634181-F003-4A71-B04F-DDA854F9969A}"/>
          </msink:context>
        </emma:interpretation>
      </emma:emma>
    </inkml:annotationXML>
    <inkml:trace contextRef="#ctx0" brushRef="#br0">8518 3297 3456,'-38'19'1664,"19"37"-1152,19-38 1792,0 20-2176,-19 18 0,1 0 128,18 0 0,-19 37-384,0 20 0,19-1 256,-18 18 128,-1 20-128,0 36 128,-18 1 0,18 37 128,1 19 0,-20-19 0,-18 56-128,19 0 128,0 0 0,-1 38 0,-18 0 0,19-1 0,0 19-128,-1-18 128,-18 37-128,38-19 0,-38 18-128,18-17 0,20-1-128,-20 0 128,20 0-128,-20 0 0,20-18 0,-20-1 0,20-18 0,-1-19 0,-18 0 0,18-18 128,0-1 0,1-36 0,-1-1-128,19-38 0,0-18 128,0 0 0,19-37-128,-1 0 0,1-1-128,0-36 128,-1 0 0,1-1 0,0-18-128,18-1 128,-18-18 0,-1 0 0,20 0-128,-20 0 128,1-18-128,0-1 128,18-18-128,-18-1 128,-1 20-128,-18-20 128,19 1-128,0 0 128,18-1 0,0-18 0,1 0-128,18 0 0,0-18 0,0 18 128,18-19-128,1-18 0,0-1 0,-1 1 0,1 0 0,19 18 0,-19-18 0,-1-1 128,-18 1-128,19 18 128,-19-18 0,-19 18 128,0 1-128,1-1 128,-1 19-128,-18-19 0,-1 1-128,-18-20 128,19 20-256,-19-20 128,19 1 0,-19 0 128,0-19-128,0 0 128,0 0 0,0-20 128,18-36-128,-18 19 128,0-19-128,0-19 128,19-18-128,-19-19 128,0 0-128,19 0 128,-19-19-128,18 0 128,1-37-128,0 0 128,-19 0-128,18-19 128,1 0-128,0-18 0,-1-1 0,1 1 0,18-19 0,-18-1 0,18-17 0,-18 18 0,18-19 0,1 0 0,-20 19 0,20-19 128,-1 19-128,-18 0 128,-1 0 0,1 0 128,0 0-256,-1 18 0,1-18 0,0 18 128,19 20-128,-20 18 0,1 0-128,18 18 0,1 19 0,-1 0 128,0 38-256,1 0 128,-1 37 0,0 18 128,-18 1 0,0 18 0,-19 1 0,18 36 128,-18-18 0,0 19 128,0-1-128,0 19 0,-18 1 0,18-1 128,-19 19-128,-18-19 128,-1 19-128,-18-18 0,19 18-128,-38 0 128,1-19-128,-39 19 128,1 0-128,19 19 128,-38-19-128,0 0 0,19 18 0,0-18 0,0 0-640,19 0 128,19 0-1024,18-18 0,0-1-384,18-18 0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6:52.846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E67E2EDA-4341-4E58-8E62-F76E8580F936}" emma:medium="tactile" emma:mode="ink">
          <msink:context xmlns:msink="http://schemas.microsoft.com/ink/2010/main" type="inkDrawing" rotatedBoundingBox="7359,10132 16374,11238 15866,15377 6851,14270" hotPoints="16259,12608 11250,14559 6223,12657 11232,10705" semanticType="enclosure" shapeName="Ellipse">
            <msink:sourceLink direction="with" ref="{F5CAD050-AAE3-4F5F-9074-D3D62C36496F}"/>
            <msink:sourceLink direction="with" ref="{05073AD9-0F8F-46CC-9A62-6B044B841134}"/>
            <msink:sourceLink direction="with" ref="{524D955B-7800-4FF5-BD0F-5D4BCB05BF5D}"/>
            <msink:destinationLink direction="with" ref="{6AFFB0EE-58F3-4A7E-A6AC-9711307F8B20}"/>
          </msink:context>
        </emma:interpretation>
      </emma:emma>
    </inkml:annotationXML>
    <inkml:trace contextRef="#ctx0" brushRef="#br0">14036 9049 4864,'-37'19'2432,"-1"18"-2048,20-18 2432,-38 0-2816,0 18 0,0-18 0,-38-1 128,-18 1-128,-18 0 0,-20-1 0,-18-18 128,-18 19 0,-20 0 0,-37-1-128,-18 1 128,-19 18 0,-19-18 0,-19 0-128,1-1 128,-19-18-256,-20 19 128,2-19 0,-1 0 128,19 0-128,-38 0 0,38-19 0,0-18 128,19 0-128,-1-19 128,38-19-128,0 0 0,37 1 0,19-20 128,18 0-128,38-18 0,0 0 0,38-18 0,18-1 0,18 0 128,20-18-128,36 0 128,1-1-128,37-18 128,0 19-128,19-1 0,18 1 0,0 18 0,19-18-128,19 37 0,0-19 0,55 19 0,-18 0 128,38 0 0,18 0-128,19 18 128,18 1 0,19 18 128,38 1 0,-1-1 128,38 0 0,0 38 0,18-19 0,1 19 0,18-1-128,19 38 128,0-18-128,18-1 0,-18 19-128,-19 0 128,19 37-128,-38-18 128,169 93-128,-75 0 128,-57-19-128,-36 19 128,-56 0-128,-1 0 0,-56 0 0,-18 20 128,-37-2 0,-1 1 0,-37 18-128,-37 1 128,0-1-128,-38 0 128,0 1 0,-37-1 0,-18 1-128,-38-1 128,0 0 0,-38 1 128,1-1 0,-38-18 0,-19-1 127,1 1 1,-38 0 0,1 0 0,-20-38-128,1 1 128,-19 18-128,18-38 0,-18 20-128,19-20 0,-1-18-128,20 0 128,-1-18-256,18-20 0,20-18-768,18 0 0,19-18-1023,38-20 127,18-18-640,18-18 0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7:50.332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FA10B4AD-3231-4929-B826-F2FDC06E4B41}" emma:medium="tactile" emma:mode="ink">
          <msink:context xmlns:msink="http://schemas.microsoft.com/ink/2010/main" type="inkDrawing" rotatedBoundingBox="17933,6357 22651,6223 22734,9148 18016,9283" hotPoints="22293,7156 20383,9198 17690,8446 19600,6404" semanticType="enclosure" shapeName="Ellipse">
            <msink:sourceLink direction="with" ref="{74360D04-1168-4680-BEE5-7C2231783A2B}"/>
          </msink:context>
        </emma:interpretation>
      </emma:emma>
    </inkml:annotationXML>
    <inkml:trace contextRef="#ctx0" brushRef="#br0">15735 5668 3840,'-56'18'1920,"-93"57"-384,112-75 2048,-38 18-3328,-37-18 128,-37 38 256,-39-1 128,-36 19-896,-37 0 128,-19 19 512,-56-19 0,-19 0-128,0 0 128,0-18-128,0-20 0,19-36 256,56-39-1,19-18-127,55-37 0,57-37-256,36-37 0,39-38-256,55-19 0,56-18-384,38-1 128,56 19 0,19 1 0,74-1 128,37 57 128,38 17 0,37 38 0,19 38 256,0 37 0,37 56 128,-37 56 128,0 37-128,-38 19 128,-37 38 0,-37 18 128,-37 19-128,-38-1 0,-75 20 0,-18-1 0,-75-19 128,-56 20 0,-56-19-128,-94 0 0,-74-19-384,-75-19 128,-74-19-896,-75-18 128,-57-56-1024,-18-18 0,0-38-1408,0-19 129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4T02:47:51.107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D3BF0B05-4489-4A15-B55C-5A4D2D8AF5BE}" emma:medium="tactile" emma:mode="ink">
          <msink:context xmlns:msink="http://schemas.microsoft.com/ink/2010/main" type="inkDrawing" rotatedBoundingBox="527,7802 7189,5623 8145,8546 1483,10725" hotPoints="8093,7181 5436,9605 1901,8945 4557,6520" semanticType="enclosure" shapeName="Ellipse"/>
        </emma:interpretation>
      </emma:emma>
    </inkml:annotationXML>
    <inkml:trace contextRef="#ctx0" brushRef="#br0">6434 5846 7680,'-93'19'3840,"-75"18"-3072,112-37 3967,-37 37-4863,-57 1 128,-37 18-256,-37 0 128,-56 0 1,-19 0-1,-18-18-128,17-1 128,2-56 0,55-37 128,19-38 0,75-18 0,37-37 128,74-38 128,57-55 0,56-1-1,93-37 1,56 0 128,56 18 0,93 20 0,57 18-128,37 18 0,37 56-128,19 38 128,-37 75-256,0 56 0,-57 37 0,-37 18 0,-55 58 128,-57 17 128,-38 38 128,-74 18 0,-56 0 256,-56 19 0,-93 20 128,-56-20 128,-75 18-256,-112 1 0,-56-19-256,-113-19 128,-18-18-384,-55-37 128,-20-1-384,0-37 0,0-19-256,19-18 0,37 0-768,38-38 128,56 0-1408,75-37 128,55-18-511,38-38-1</inkml:trace>
  </inkml:traceGroup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" y="1386789"/>
            <a:ext cx="8327898" cy="44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1" y="13723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3819" y="478536"/>
            <a:ext cx="3902202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149" y="607567"/>
            <a:ext cx="8375700" cy="678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" y="1386789"/>
            <a:ext cx="8327898" cy="448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1" y="13723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9949" y="699008"/>
            <a:ext cx="6404101" cy="121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1560" y="1638934"/>
            <a:ext cx="7640878" cy="3968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0073" y="6398558"/>
            <a:ext cx="186499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5454" y="6398558"/>
            <a:ext cx="96583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4186" y="6398558"/>
            <a:ext cx="19113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66.png"/><Relationship Id="rId21" Type="http://schemas.openxmlformats.org/officeDocument/2006/relationships/image" Target="../media/image57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70.png"/><Relationship Id="rId50" Type="http://schemas.openxmlformats.org/officeDocument/2006/relationships/customXml" Target="../ink/ink25.xml"/><Relationship Id="rId55" Type="http://schemas.openxmlformats.org/officeDocument/2006/relationships/image" Target="../media/image74.png"/><Relationship Id="rId63" Type="http://schemas.openxmlformats.org/officeDocument/2006/relationships/image" Target="../media/image78.png"/><Relationship Id="rId68" Type="http://schemas.openxmlformats.org/officeDocument/2006/relationships/customXml" Target="../ink/ink34.xml"/><Relationship Id="rId76" Type="http://schemas.openxmlformats.org/officeDocument/2006/relationships/customXml" Target="../ink/ink38.xml"/><Relationship Id="rId7" Type="http://schemas.openxmlformats.org/officeDocument/2006/relationships/image" Target="../media/image50.png"/><Relationship Id="rId71" Type="http://schemas.openxmlformats.org/officeDocument/2006/relationships/image" Target="../media/image82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61.png"/><Relationship Id="rId11" Type="http://schemas.openxmlformats.org/officeDocument/2006/relationships/image" Target="../media/image52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65.png"/><Relationship Id="rId40" Type="http://schemas.openxmlformats.org/officeDocument/2006/relationships/customXml" Target="../ink/ink20.xml"/><Relationship Id="rId45" Type="http://schemas.openxmlformats.org/officeDocument/2006/relationships/image" Target="../media/image69.png"/><Relationship Id="rId53" Type="http://schemas.openxmlformats.org/officeDocument/2006/relationships/image" Target="../media/image73.png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74" Type="http://schemas.openxmlformats.org/officeDocument/2006/relationships/customXml" Target="../ink/ink37.xml"/><Relationship Id="rId79" Type="http://schemas.openxmlformats.org/officeDocument/2006/relationships/image" Target="../media/image86.png"/><Relationship Id="rId5" Type="http://schemas.openxmlformats.org/officeDocument/2006/relationships/image" Target="../media/image49.png"/><Relationship Id="rId61" Type="http://schemas.openxmlformats.org/officeDocument/2006/relationships/image" Target="../media/image77.png"/><Relationship Id="rId10" Type="http://schemas.openxmlformats.org/officeDocument/2006/relationships/customXml" Target="../ink/ink5.xml"/><Relationship Id="rId19" Type="http://schemas.openxmlformats.org/officeDocument/2006/relationships/image" Target="../media/image56.png"/><Relationship Id="rId31" Type="http://schemas.openxmlformats.org/officeDocument/2006/relationships/image" Target="../media/image62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79.png"/><Relationship Id="rId73" Type="http://schemas.openxmlformats.org/officeDocument/2006/relationships/image" Target="../media/image83.png"/><Relationship Id="rId78" Type="http://schemas.openxmlformats.org/officeDocument/2006/relationships/customXml" Target="../ink/ink39.xml"/><Relationship Id="rId4" Type="http://schemas.openxmlformats.org/officeDocument/2006/relationships/customXml" Target="../ink/ink2.xml"/><Relationship Id="rId9" Type="http://schemas.openxmlformats.org/officeDocument/2006/relationships/image" Target="../media/image51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60.png"/><Relationship Id="rId30" Type="http://schemas.openxmlformats.org/officeDocument/2006/relationships/customXml" Target="../ink/ink15.xml"/><Relationship Id="rId35" Type="http://schemas.openxmlformats.org/officeDocument/2006/relationships/image" Target="../media/image64.png"/><Relationship Id="rId43" Type="http://schemas.openxmlformats.org/officeDocument/2006/relationships/image" Target="../media/image68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81.png"/><Relationship Id="rId77" Type="http://schemas.openxmlformats.org/officeDocument/2006/relationships/image" Target="../media/image85.png"/><Relationship Id="rId8" Type="http://schemas.openxmlformats.org/officeDocument/2006/relationships/customXml" Target="../ink/ink4.xml"/><Relationship Id="rId51" Type="http://schemas.openxmlformats.org/officeDocument/2006/relationships/image" Target="../media/image72.png"/><Relationship Id="rId72" Type="http://schemas.openxmlformats.org/officeDocument/2006/relationships/customXml" Target="../ink/ink36.xml"/><Relationship Id="rId3" Type="http://schemas.openxmlformats.org/officeDocument/2006/relationships/image" Target="../media/image48.png"/><Relationship Id="rId12" Type="http://schemas.openxmlformats.org/officeDocument/2006/relationships/customXml" Target="../ink/ink6.xml"/><Relationship Id="rId17" Type="http://schemas.openxmlformats.org/officeDocument/2006/relationships/image" Target="../media/image55.png"/><Relationship Id="rId25" Type="http://schemas.openxmlformats.org/officeDocument/2006/relationships/image" Target="../media/image59.png"/><Relationship Id="rId33" Type="http://schemas.openxmlformats.org/officeDocument/2006/relationships/image" Target="../media/image63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76.png"/><Relationship Id="rId67" Type="http://schemas.openxmlformats.org/officeDocument/2006/relationships/image" Target="../media/image80.png"/><Relationship Id="rId20" Type="http://schemas.openxmlformats.org/officeDocument/2006/relationships/customXml" Target="../ink/ink10.xml"/><Relationship Id="rId41" Type="http://schemas.openxmlformats.org/officeDocument/2006/relationships/image" Target="../media/image67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54.png"/><Relationship Id="rId23" Type="http://schemas.openxmlformats.org/officeDocument/2006/relationships/image" Target="../media/image58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71.png"/><Relationship Id="rId57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5" Type="http://schemas.openxmlformats.org/officeDocument/2006/relationships/image" Target="../media/image88.png"/><Relationship Id="rId4" Type="http://schemas.openxmlformats.org/officeDocument/2006/relationships/customXml" Target="../ink/ink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11" Type="http://schemas.openxmlformats.org/officeDocument/2006/relationships/image" Target="../media/image94.png"/><Relationship Id="rId5" Type="http://schemas.openxmlformats.org/officeDocument/2006/relationships/image" Target="../media/image91.png"/><Relationship Id="rId10" Type="http://schemas.openxmlformats.org/officeDocument/2006/relationships/customXml" Target="../ink/ink47.xml"/><Relationship Id="rId4" Type="http://schemas.openxmlformats.org/officeDocument/2006/relationships/customXml" Target="../ink/ink44.xml"/><Relationship Id="rId9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13" Type="http://schemas.openxmlformats.org/officeDocument/2006/relationships/image" Target="../media/image100.png"/><Relationship Id="rId18" Type="http://schemas.openxmlformats.org/officeDocument/2006/relationships/customXml" Target="../ink/ink56.xml"/><Relationship Id="rId26" Type="http://schemas.openxmlformats.org/officeDocument/2006/relationships/customXml" Target="../ink/ink60.xml"/><Relationship Id="rId39" Type="http://schemas.openxmlformats.org/officeDocument/2006/relationships/image" Target="../media/image113.png"/><Relationship Id="rId3" Type="http://schemas.openxmlformats.org/officeDocument/2006/relationships/image" Target="../media/image95.png"/><Relationship Id="rId21" Type="http://schemas.openxmlformats.org/officeDocument/2006/relationships/image" Target="../media/image104.png"/><Relationship Id="rId34" Type="http://schemas.openxmlformats.org/officeDocument/2006/relationships/customXml" Target="../ink/ink64.xml"/><Relationship Id="rId7" Type="http://schemas.openxmlformats.org/officeDocument/2006/relationships/image" Target="../media/image97.png"/><Relationship Id="rId12" Type="http://schemas.openxmlformats.org/officeDocument/2006/relationships/customXml" Target="../ink/ink53.xml"/><Relationship Id="rId17" Type="http://schemas.openxmlformats.org/officeDocument/2006/relationships/image" Target="../media/image102.png"/><Relationship Id="rId25" Type="http://schemas.openxmlformats.org/officeDocument/2006/relationships/image" Target="../media/image106.png"/><Relationship Id="rId33" Type="http://schemas.openxmlformats.org/officeDocument/2006/relationships/image" Target="../media/image110.png"/><Relationship Id="rId38" Type="http://schemas.openxmlformats.org/officeDocument/2006/relationships/customXml" Target="../ink/ink66.xml"/><Relationship Id="rId2" Type="http://schemas.openxmlformats.org/officeDocument/2006/relationships/customXml" Target="../ink/ink48.xml"/><Relationship Id="rId16" Type="http://schemas.openxmlformats.org/officeDocument/2006/relationships/customXml" Target="../ink/ink55.xml"/><Relationship Id="rId20" Type="http://schemas.openxmlformats.org/officeDocument/2006/relationships/customXml" Target="../ink/ink57.xml"/><Relationship Id="rId29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.xml"/><Relationship Id="rId11" Type="http://schemas.openxmlformats.org/officeDocument/2006/relationships/image" Target="../media/image99.png"/><Relationship Id="rId24" Type="http://schemas.openxmlformats.org/officeDocument/2006/relationships/customXml" Target="../ink/ink59.xml"/><Relationship Id="rId32" Type="http://schemas.openxmlformats.org/officeDocument/2006/relationships/customXml" Target="../ink/ink63.xml"/><Relationship Id="rId37" Type="http://schemas.openxmlformats.org/officeDocument/2006/relationships/image" Target="../media/image112.png"/><Relationship Id="rId5" Type="http://schemas.openxmlformats.org/officeDocument/2006/relationships/image" Target="../media/image96.png"/><Relationship Id="rId15" Type="http://schemas.openxmlformats.org/officeDocument/2006/relationships/image" Target="../media/image101.png"/><Relationship Id="rId23" Type="http://schemas.openxmlformats.org/officeDocument/2006/relationships/image" Target="../media/image105.png"/><Relationship Id="rId28" Type="http://schemas.openxmlformats.org/officeDocument/2006/relationships/customXml" Target="../ink/ink61.xml"/><Relationship Id="rId36" Type="http://schemas.openxmlformats.org/officeDocument/2006/relationships/customXml" Target="../ink/ink65.xml"/><Relationship Id="rId10" Type="http://schemas.openxmlformats.org/officeDocument/2006/relationships/customXml" Target="../ink/ink52.xml"/><Relationship Id="rId19" Type="http://schemas.openxmlformats.org/officeDocument/2006/relationships/image" Target="../media/image103.png"/><Relationship Id="rId31" Type="http://schemas.openxmlformats.org/officeDocument/2006/relationships/image" Target="../media/image109.png"/><Relationship Id="rId4" Type="http://schemas.openxmlformats.org/officeDocument/2006/relationships/customXml" Target="../ink/ink49.xml"/><Relationship Id="rId9" Type="http://schemas.openxmlformats.org/officeDocument/2006/relationships/image" Target="../media/image98.png"/><Relationship Id="rId14" Type="http://schemas.openxmlformats.org/officeDocument/2006/relationships/customXml" Target="../ink/ink54.xml"/><Relationship Id="rId22" Type="http://schemas.openxmlformats.org/officeDocument/2006/relationships/customXml" Target="../ink/ink58.xml"/><Relationship Id="rId27" Type="http://schemas.openxmlformats.org/officeDocument/2006/relationships/image" Target="../media/image107.png"/><Relationship Id="rId30" Type="http://schemas.openxmlformats.org/officeDocument/2006/relationships/customXml" Target="../ink/ink62.xml"/><Relationship Id="rId35" Type="http://schemas.openxmlformats.org/officeDocument/2006/relationships/image" Target="../media/image111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png"/><Relationship Id="rId18" Type="http://schemas.openxmlformats.org/officeDocument/2006/relationships/customXml" Target="../ink/ink75.xml"/><Relationship Id="rId26" Type="http://schemas.openxmlformats.org/officeDocument/2006/relationships/customXml" Target="../ink/ink79.xml"/><Relationship Id="rId39" Type="http://schemas.openxmlformats.org/officeDocument/2006/relationships/image" Target="../media/image132.png"/><Relationship Id="rId3" Type="http://schemas.openxmlformats.org/officeDocument/2006/relationships/image" Target="../media/image114.png"/><Relationship Id="rId21" Type="http://schemas.openxmlformats.org/officeDocument/2006/relationships/image" Target="../media/image123.png"/><Relationship Id="rId34" Type="http://schemas.openxmlformats.org/officeDocument/2006/relationships/customXml" Target="../ink/ink83.xml"/><Relationship Id="rId42" Type="http://schemas.openxmlformats.org/officeDocument/2006/relationships/customXml" Target="../ink/ink87.xml"/><Relationship Id="rId47" Type="http://schemas.openxmlformats.org/officeDocument/2006/relationships/image" Target="../media/image136.png"/><Relationship Id="rId7" Type="http://schemas.openxmlformats.org/officeDocument/2006/relationships/image" Target="../media/image116.png"/><Relationship Id="rId12" Type="http://schemas.openxmlformats.org/officeDocument/2006/relationships/customXml" Target="../ink/ink72.xml"/><Relationship Id="rId17" Type="http://schemas.openxmlformats.org/officeDocument/2006/relationships/image" Target="../media/image121.png"/><Relationship Id="rId25" Type="http://schemas.openxmlformats.org/officeDocument/2006/relationships/image" Target="../media/image125.png"/><Relationship Id="rId33" Type="http://schemas.openxmlformats.org/officeDocument/2006/relationships/image" Target="../media/image129.png"/><Relationship Id="rId38" Type="http://schemas.openxmlformats.org/officeDocument/2006/relationships/customXml" Target="../ink/ink85.xml"/><Relationship Id="rId46" Type="http://schemas.openxmlformats.org/officeDocument/2006/relationships/customXml" Target="../ink/ink89.xml"/><Relationship Id="rId2" Type="http://schemas.openxmlformats.org/officeDocument/2006/relationships/customXml" Target="../ink/ink67.xml"/><Relationship Id="rId16" Type="http://schemas.openxmlformats.org/officeDocument/2006/relationships/customXml" Target="../ink/ink74.xml"/><Relationship Id="rId20" Type="http://schemas.openxmlformats.org/officeDocument/2006/relationships/customXml" Target="../ink/ink76.xml"/><Relationship Id="rId29" Type="http://schemas.openxmlformats.org/officeDocument/2006/relationships/image" Target="../media/image127.png"/><Relationship Id="rId41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.xml"/><Relationship Id="rId11" Type="http://schemas.openxmlformats.org/officeDocument/2006/relationships/image" Target="../media/image118.png"/><Relationship Id="rId24" Type="http://schemas.openxmlformats.org/officeDocument/2006/relationships/customXml" Target="../ink/ink78.xml"/><Relationship Id="rId32" Type="http://schemas.openxmlformats.org/officeDocument/2006/relationships/customXml" Target="../ink/ink82.xml"/><Relationship Id="rId37" Type="http://schemas.openxmlformats.org/officeDocument/2006/relationships/image" Target="../media/image131.png"/><Relationship Id="rId40" Type="http://schemas.openxmlformats.org/officeDocument/2006/relationships/customXml" Target="../ink/ink86.xml"/><Relationship Id="rId45" Type="http://schemas.openxmlformats.org/officeDocument/2006/relationships/image" Target="../media/image135.png"/><Relationship Id="rId5" Type="http://schemas.openxmlformats.org/officeDocument/2006/relationships/image" Target="../media/image115.png"/><Relationship Id="rId15" Type="http://schemas.openxmlformats.org/officeDocument/2006/relationships/image" Target="../media/image120.png"/><Relationship Id="rId23" Type="http://schemas.openxmlformats.org/officeDocument/2006/relationships/image" Target="../media/image124.png"/><Relationship Id="rId28" Type="http://schemas.openxmlformats.org/officeDocument/2006/relationships/customXml" Target="../ink/ink80.xml"/><Relationship Id="rId36" Type="http://schemas.openxmlformats.org/officeDocument/2006/relationships/customXml" Target="../ink/ink84.xml"/><Relationship Id="rId49" Type="http://schemas.openxmlformats.org/officeDocument/2006/relationships/image" Target="../media/image137.png"/><Relationship Id="rId10" Type="http://schemas.openxmlformats.org/officeDocument/2006/relationships/customXml" Target="../ink/ink71.xml"/><Relationship Id="rId19" Type="http://schemas.openxmlformats.org/officeDocument/2006/relationships/image" Target="../media/image122.png"/><Relationship Id="rId31" Type="http://schemas.openxmlformats.org/officeDocument/2006/relationships/image" Target="../media/image128.png"/><Relationship Id="rId44" Type="http://schemas.openxmlformats.org/officeDocument/2006/relationships/customXml" Target="../ink/ink88.xml"/><Relationship Id="rId4" Type="http://schemas.openxmlformats.org/officeDocument/2006/relationships/customXml" Target="../ink/ink68.xml"/><Relationship Id="rId9" Type="http://schemas.openxmlformats.org/officeDocument/2006/relationships/image" Target="../media/image117.png"/><Relationship Id="rId14" Type="http://schemas.openxmlformats.org/officeDocument/2006/relationships/customXml" Target="../ink/ink73.xml"/><Relationship Id="rId22" Type="http://schemas.openxmlformats.org/officeDocument/2006/relationships/customXml" Target="../ink/ink77.xml"/><Relationship Id="rId27" Type="http://schemas.openxmlformats.org/officeDocument/2006/relationships/image" Target="../media/image126.png"/><Relationship Id="rId30" Type="http://schemas.openxmlformats.org/officeDocument/2006/relationships/customXml" Target="../ink/ink81.xml"/><Relationship Id="rId35" Type="http://schemas.openxmlformats.org/officeDocument/2006/relationships/image" Target="../media/image130.png"/><Relationship Id="rId43" Type="http://schemas.openxmlformats.org/officeDocument/2006/relationships/image" Target="../media/image134.png"/><Relationship Id="rId48" Type="http://schemas.openxmlformats.org/officeDocument/2006/relationships/customXml" Target="../ink/ink90.xml"/><Relationship Id="rId8" Type="http://schemas.openxmlformats.org/officeDocument/2006/relationships/customXml" Target="../ink/ink7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Relationship Id="rId4" Type="http://schemas.openxmlformats.org/officeDocument/2006/relationships/customXml" Target="../ink/ink9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6.xml"/><Relationship Id="rId13" Type="http://schemas.openxmlformats.org/officeDocument/2006/relationships/image" Target="../media/image145.png"/><Relationship Id="rId18" Type="http://schemas.openxmlformats.org/officeDocument/2006/relationships/customXml" Target="../ink/ink101.xml"/><Relationship Id="rId26" Type="http://schemas.openxmlformats.org/officeDocument/2006/relationships/customXml" Target="../ink/ink105.xml"/><Relationship Id="rId39" Type="http://schemas.openxmlformats.org/officeDocument/2006/relationships/image" Target="../media/image158.png"/><Relationship Id="rId3" Type="http://schemas.openxmlformats.org/officeDocument/2006/relationships/image" Target="../media/image140.png"/><Relationship Id="rId21" Type="http://schemas.openxmlformats.org/officeDocument/2006/relationships/image" Target="../media/image149.png"/><Relationship Id="rId34" Type="http://schemas.openxmlformats.org/officeDocument/2006/relationships/customXml" Target="../ink/ink109.xml"/><Relationship Id="rId7" Type="http://schemas.openxmlformats.org/officeDocument/2006/relationships/image" Target="../media/image142.png"/><Relationship Id="rId12" Type="http://schemas.openxmlformats.org/officeDocument/2006/relationships/customXml" Target="../ink/ink98.xml"/><Relationship Id="rId17" Type="http://schemas.openxmlformats.org/officeDocument/2006/relationships/image" Target="../media/image147.png"/><Relationship Id="rId25" Type="http://schemas.openxmlformats.org/officeDocument/2006/relationships/image" Target="../media/image151.png"/><Relationship Id="rId33" Type="http://schemas.openxmlformats.org/officeDocument/2006/relationships/image" Target="../media/image155.png"/><Relationship Id="rId38" Type="http://schemas.openxmlformats.org/officeDocument/2006/relationships/customXml" Target="../ink/ink111.xml"/><Relationship Id="rId2" Type="http://schemas.openxmlformats.org/officeDocument/2006/relationships/customXml" Target="../ink/ink93.xml"/><Relationship Id="rId16" Type="http://schemas.openxmlformats.org/officeDocument/2006/relationships/customXml" Target="../ink/ink100.xml"/><Relationship Id="rId20" Type="http://schemas.openxmlformats.org/officeDocument/2006/relationships/customXml" Target="../ink/ink102.xml"/><Relationship Id="rId29" Type="http://schemas.openxmlformats.org/officeDocument/2006/relationships/image" Target="../media/image153.png"/><Relationship Id="rId41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5.xml"/><Relationship Id="rId11" Type="http://schemas.openxmlformats.org/officeDocument/2006/relationships/image" Target="../media/image144.png"/><Relationship Id="rId24" Type="http://schemas.openxmlformats.org/officeDocument/2006/relationships/customXml" Target="../ink/ink104.xml"/><Relationship Id="rId32" Type="http://schemas.openxmlformats.org/officeDocument/2006/relationships/customXml" Target="../ink/ink108.xml"/><Relationship Id="rId37" Type="http://schemas.openxmlformats.org/officeDocument/2006/relationships/image" Target="../media/image157.png"/><Relationship Id="rId40" Type="http://schemas.openxmlformats.org/officeDocument/2006/relationships/customXml" Target="../ink/ink112.xml"/><Relationship Id="rId5" Type="http://schemas.openxmlformats.org/officeDocument/2006/relationships/image" Target="../media/image141.png"/><Relationship Id="rId15" Type="http://schemas.openxmlformats.org/officeDocument/2006/relationships/image" Target="../media/image146.png"/><Relationship Id="rId23" Type="http://schemas.openxmlformats.org/officeDocument/2006/relationships/image" Target="../media/image150.png"/><Relationship Id="rId28" Type="http://schemas.openxmlformats.org/officeDocument/2006/relationships/customXml" Target="../ink/ink106.xml"/><Relationship Id="rId36" Type="http://schemas.openxmlformats.org/officeDocument/2006/relationships/customXml" Target="../ink/ink110.xml"/><Relationship Id="rId10" Type="http://schemas.openxmlformats.org/officeDocument/2006/relationships/customXml" Target="../ink/ink97.xml"/><Relationship Id="rId19" Type="http://schemas.openxmlformats.org/officeDocument/2006/relationships/image" Target="../media/image148.png"/><Relationship Id="rId31" Type="http://schemas.openxmlformats.org/officeDocument/2006/relationships/image" Target="../media/image154.png"/><Relationship Id="rId4" Type="http://schemas.openxmlformats.org/officeDocument/2006/relationships/customXml" Target="../ink/ink94.xml"/><Relationship Id="rId9" Type="http://schemas.openxmlformats.org/officeDocument/2006/relationships/image" Target="../media/image143.png"/><Relationship Id="rId14" Type="http://schemas.openxmlformats.org/officeDocument/2006/relationships/customXml" Target="../ink/ink99.xml"/><Relationship Id="rId22" Type="http://schemas.openxmlformats.org/officeDocument/2006/relationships/customXml" Target="../ink/ink103.xml"/><Relationship Id="rId27" Type="http://schemas.openxmlformats.org/officeDocument/2006/relationships/image" Target="../media/image152.png"/><Relationship Id="rId30" Type="http://schemas.openxmlformats.org/officeDocument/2006/relationships/customXml" Target="../ink/ink107.xml"/><Relationship Id="rId35" Type="http://schemas.openxmlformats.org/officeDocument/2006/relationships/image" Target="../media/image1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customXml" Target="../ink/ink1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1339" y="569976"/>
            <a:ext cx="2972562" cy="111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1372" y="1179575"/>
            <a:ext cx="7204709" cy="1116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pc="-5" dirty="0"/>
              <a:t>CSE</a:t>
            </a:r>
            <a:r>
              <a:rPr spc="-85" dirty="0"/>
              <a:t> </a:t>
            </a:r>
            <a:r>
              <a:rPr spc="-5" dirty="0"/>
              <a:t>120</a:t>
            </a:r>
          </a:p>
          <a:p>
            <a:pPr marL="1905" algn="ctr">
              <a:lnSpc>
                <a:spcPct val="100000"/>
              </a:lnSpc>
            </a:pPr>
            <a:r>
              <a:rPr spc="-5" dirty="0"/>
              <a:t>Principles of</a:t>
            </a:r>
            <a:r>
              <a:rPr spc="-50" dirty="0"/>
              <a:t> </a:t>
            </a:r>
            <a:r>
              <a:rPr spc="-5" dirty="0"/>
              <a:t>Operating</a:t>
            </a:r>
          </a:p>
        </p:txBody>
      </p:sp>
      <p:sp>
        <p:nvSpPr>
          <p:cNvPr id="5" name="object 5"/>
          <p:cNvSpPr/>
          <p:nvPr/>
        </p:nvSpPr>
        <p:spPr>
          <a:xfrm>
            <a:off x="3075432" y="1789176"/>
            <a:ext cx="3024377" cy="1116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7500" y="3817620"/>
            <a:ext cx="3455670" cy="7871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88639" y="1918208"/>
            <a:ext cx="301117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4000" b="1" spc="-10" dirty="0">
                <a:solidFill>
                  <a:srgbClr val="009900"/>
                </a:solidFill>
                <a:latin typeface="Arial Black"/>
                <a:cs typeface="Arial Black"/>
              </a:rPr>
              <a:t>Systems</a:t>
            </a:r>
            <a:endParaRPr sz="4000" dirty="0">
              <a:latin typeface="Arial Black"/>
              <a:cs typeface="Arial Black"/>
            </a:endParaRPr>
          </a:p>
          <a:p>
            <a:pPr marL="4445" algn="ctr">
              <a:lnSpc>
                <a:spcPct val="100000"/>
              </a:lnSpc>
              <a:spcBef>
                <a:spcPts val="3895"/>
              </a:spcBef>
            </a:pPr>
            <a:r>
              <a:rPr sz="3200" b="1" spc="-5" dirty="0">
                <a:solidFill>
                  <a:srgbClr val="333399"/>
                </a:solidFill>
                <a:latin typeface="Arial Black"/>
                <a:cs typeface="Arial Black"/>
              </a:rPr>
              <a:t>Spring</a:t>
            </a:r>
            <a:r>
              <a:rPr sz="3200" b="1" spc="-7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 Black"/>
                <a:cs typeface="Arial Black"/>
              </a:rPr>
              <a:t>201</a:t>
            </a:r>
            <a:r>
              <a:rPr lang="en-US" sz="3200" b="1" dirty="0">
                <a:solidFill>
                  <a:srgbClr val="333399"/>
                </a:solidFill>
                <a:latin typeface="Arial Black"/>
                <a:cs typeface="Arial Black"/>
              </a:rPr>
              <a:t>7</a:t>
            </a:r>
            <a:endParaRPr sz="32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250"/>
              </a:spcBef>
            </a:pP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Lecture 4:</a:t>
            </a:r>
            <a:r>
              <a:rPr sz="2800" spc="-9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Threads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63574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800354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Threads: </a:t>
            </a:r>
            <a:r>
              <a:rPr spc="-5" dirty="0">
                <a:solidFill>
                  <a:srgbClr val="333399"/>
                </a:solidFill>
              </a:rPr>
              <a:t>Concurrent</a:t>
            </a:r>
            <a:r>
              <a:rPr spc="-3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Servers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66886" y="6398558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568565" cy="4296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Instead, we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can create 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new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thread 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each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request</a:t>
            </a:r>
            <a:endParaRPr sz="2400">
              <a:latin typeface="Arial"/>
              <a:cs typeface="Arial"/>
            </a:endParaRPr>
          </a:p>
          <a:p>
            <a:pPr marL="756285" marR="5292725" indent="-401320">
              <a:lnSpc>
                <a:spcPct val="120000"/>
              </a:lnSpc>
              <a:spcBef>
                <a:spcPts val="2150"/>
              </a:spcBef>
            </a:pPr>
            <a:r>
              <a:rPr sz="1800" b="1" spc="-10" dirty="0">
                <a:solidFill>
                  <a:srgbClr val="222222"/>
                </a:solidFill>
                <a:latin typeface="Courier New"/>
                <a:cs typeface="Courier New"/>
              </a:rPr>
              <a:t>web_server()</a:t>
            </a:r>
            <a:r>
              <a:rPr sz="1800" b="1" spc="-85" dirty="0">
                <a:solidFill>
                  <a:srgbClr val="222222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{  </a:t>
            </a:r>
            <a:r>
              <a:rPr sz="1800" b="1" spc="-10" dirty="0">
                <a:solidFill>
                  <a:srgbClr val="222222"/>
                </a:solidFill>
                <a:latin typeface="Courier New"/>
                <a:cs typeface="Courier New"/>
              </a:rPr>
              <a:t>while (1)</a:t>
            </a:r>
            <a:r>
              <a:rPr sz="1800" b="1" spc="-90" dirty="0">
                <a:solidFill>
                  <a:srgbClr val="222222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b="1" spc="-5" dirty="0">
                <a:solidFill>
                  <a:srgbClr val="222222"/>
                </a:solidFill>
                <a:latin typeface="Courier New"/>
                <a:cs typeface="Courier New"/>
              </a:rPr>
              <a:t>int sock </a:t>
            </a: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=</a:t>
            </a:r>
            <a:r>
              <a:rPr sz="1800" b="1" spc="-125" dirty="0">
                <a:solidFill>
                  <a:srgbClr val="222222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222222"/>
                </a:solidFill>
                <a:latin typeface="Courier New"/>
                <a:cs typeface="Courier New"/>
              </a:rPr>
              <a:t>accept();</a:t>
            </a:r>
            <a:endParaRPr sz="1800">
              <a:latin typeface="Courier New"/>
              <a:cs typeface="Courier New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b="1" spc="-10" dirty="0">
                <a:solidFill>
                  <a:srgbClr val="222222"/>
                </a:solidFill>
                <a:latin typeface="Courier New"/>
                <a:cs typeface="Courier New"/>
              </a:rPr>
              <a:t>thread_fork(handle_request,</a:t>
            </a:r>
            <a:r>
              <a:rPr sz="1800" b="1" spc="-80" dirty="0">
                <a:solidFill>
                  <a:srgbClr val="222222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222222"/>
                </a:solidFill>
                <a:latin typeface="Courier New"/>
                <a:cs typeface="Courier New"/>
              </a:rPr>
              <a:t>sock);</a:t>
            </a:r>
            <a:endParaRPr sz="1800">
              <a:latin typeface="Courier New"/>
              <a:cs typeface="Courier New"/>
            </a:endParaRPr>
          </a:p>
          <a:p>
            <a:pPr marL="756285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 marL="355600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926465" marR="3656329" indent="-571500">
              <a:lnSpc>
                <a:spcPct val="120000"/>
              </a:lnSpc>
            </a:pPr>
            <a:r>
              <a:rPr sz="1800" b="1" spc="-10" dirty="0">
                <a:solidFill>
                  <a:srgbClr val="0000FF"/>
                </a:solidFill>
                <a:latin typeface="Courier New"/>
                <a:cs typeface="Courier New"/>
              </a:rPr>
              <a:t>handle_request(int sock) </a:t>
            </a:r>
            <a:r>
              <a:rPr sz="1800" b="1" dirty="0">
                <a:solidFill>
                  <a:srgbClr val="0000FF"/>
                </a:solidFill>
                <a:latin typeface="Courier New"/>
                <a:cs typeface="Courier New"/>
              </a:rPr>
              <a:t>{ 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Process request  </a:t>
            </a:r>
            <a:r>
              <a:rPr sz="1800" b="1" spc="-10" dirty="0">
                <a:solidFill>
                  <a:srgbClr val="0000FF"/>
                </a:solidFill>
                <a:latin typeface="Courier New"/>
                <a:cs typeface="Courier New"/>
              </a:rPr>
              <a:t>close(sock);</a:t>
            </a:r>
            <a:endParaRPr sz="1800">
              <a:latin typeface="Courier New"/>
              <a:cs typeface="Courier New"/>
            </a:endParaRPr>
          </a:p>
          <a:p>
            <a:pPr marL="355600">
              <a:lnSpc>
                <a:spcPct val="100000"/>
              </a:lnSpc>
              <a:spcBef>
                <a:spcPts val="425"/>
              </a:spcBef>
            </a:pPr>
            <a:r>
              <a:rPr sz="1800" b="1" dirty="0">
                <a:solidFill>
                  <a:srgbClr val="0000FF"/>
                </a:solidFill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249097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5667" y="478536"/>
            <a:ext cx="828294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4832" y="478536"/>
            <a:ext cx="4578858" cy="1116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94868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Kernel-Level</a:t>
            </a:r>
            <a:r>
              <a:rPr spc="-4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Threads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765454" y="1638934"/>
            <a:ext cx="7724140" cy="418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have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taken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execution aspect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a process</a:t>
            </a:r>
            <a:r>
              <a:rPr sz="2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separated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 out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into</a:t>
            </a:r>
            <a:r>
              <a:rPr sz="2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 make concurrency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cheaper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As such, the OS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now manages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threads </a:t>
            </a:r>
            <a:r>
              <a:rPr sz="2400" i="1" spc="-5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2400" i="1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processes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All thread operations are implemented in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kernel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OS schedules all of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threads in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OS-managed threads are called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kernel-level</a:t>
            </a:r>
            <a:r>
              <a:rPr sz="2400" spc="15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threads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or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lightweight</a:t>
            </a:r>
            <a:r>
              <a:rPr sz="2400" spc="-5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processes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Windows: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threads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Solaris: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lightweight processes</a:t>
            </a:r>
            <a:r>
              <a:rPr sz="2000" spc="-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(LWP)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POSIX Threads (pthreads):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PTHREAD_SCOPE_SYSTEM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90575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727329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Kernel </a:t>
            </a:r>
            <a:r>
              <a:rPr spc="-10" dirty="0">
                <a:solidFill>
                  <a:srgbClr val="333399"/>
                </a:solidFill>
              </a:rPr>
              <a:t>Thread</a:t>
            </a:r>
            <a:r>
              <a:rPr spc="-1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Limitations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674609" cy="408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Kernel-level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threads make concurrency much</a:t>
            </a:r>
            <a:r>
              <a:rPr sz="24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cheaper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than</a:t>
            </a:r>
            <a:r>
              <a:rPr sz="24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Much less state to allocate and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initialize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However,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fine-grained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concurrency,</a:t>
            </a:r>
            <a:r>
              <a:rPr sz="24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kernel-level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threads still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suffer from</a:t>
            </a:r>
            <a:r>
              <a:rPr sz="24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overhead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 operations still require system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calls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Ideally,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want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thread operations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be </a:t>
            </a:r>
            <a:r>
              <a:rPr sz="1800" spc="-5" dirty="0">
                <a:solidFill>
                  <a:srgbClr val="FF3300"/>
                </a:solidFill>
                <a:latin typeface="Arial"/>
                <a:cs typeface="Arial"/>
              </a:rPr>
              <a:t>as </a:t>
            </a:r>
            <a:r>
              <a:rPr sz="1800" dirty="0">
                <a:solidFill>
                  <a:srgbClr val="FF3300"/>
                </a:solidFill>
                <a:latin typeface="Arial"/>
                <a:cs typeface="Arial"/>
              </a:rPr>
              <a:t>fast </a:t>
            </a:r>
            <a:r>
              <a:rPr sz="1800" spc="-5" dirty="0">
                <a:solidFill>
                  <a:srgbClr val="FF3300"/>
                </a:solidFill>
                <a:latin typeface="Arial"/>
                <a:cs typeface="Arial"/>
              </a:rPr>
              <a:t>as a procedure</a:t>
            </a:r>
            <a:r>
              <a:rPr sz="1800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3300"/>
                </a:solidFill>
                <a:latin typeface="Arial"/>
                <a:cs typeface="Arial"/>
              </a:rPr>
              <a:t>call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Kernel-level threads have to be general to support the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needs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of all programmers, languages, runtimes,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355600" marR="108966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such fine-grained concurrency, need even  “cheaper”</a:t>
            </a:r>
            <a:r>
              <a:rPr sz="24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195453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9219" y="478536"/>
            <a:ext cx="828294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8383" y="478536"/>
            <a:ext cx="4578858" cy="1116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41083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User-Level</a:t>
            </a:r>
            <a:r>
              <a:rPr spc="-6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Threads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765454" y="1638934"/>
            <a:ext cx="7576820" cy="4626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make threads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cheap and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fast, they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need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24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implemented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user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level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Kernel-level threads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are managed by the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</a:t>
            </a:r>
            <a:endParaRPr sz="2000">
              <a:latin typeface="Arial"/>
              <a:cs typeface="Arial"/>
            </a:endParaRPr>
          </a:p>
          <a:p>
            <a:pPr marL="756285" marR="53276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User-level threads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are managed entirely by the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run-time  system (user-level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library)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User-level threads are small and</a:t>
            </a:r>
            <a:r>
              <a:rPr sz="24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fast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thread is simply represented by a PC, registers, stack,</a:t>
            </a:r>
            <a:r>
              <a:rPr sz="2000" spc="-229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and  small thread control block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(TCB)</a:t>
            </a:r>
            <a:endParaRPr sz="2000">
              <a:latin typeface="Arial"/>
              <a:cs typeface="Arial"/>
            </a:endParaRPr>
          </a:p>
          <a:p>
            <a:pPr marL="756285" marR="62039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Creating a new thread, switching between threads,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and  synchronizing threads are done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via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procedure</a:t>
            </a:r>
            <a:r>
              <a:rPr sz="2000" spc="-1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call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No kernel</a:t>
            </a:r>
            <a:r>
              <a:rPr sz="1800" spc="-2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involvement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User-level thread operations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100x faster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than kernel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pthreads:</a:t>
            </a:r>
            <a:r>
              <a:rPr sz="20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PTHREAD_SCOPE_PROCESS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28447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465264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Small and</a:t>
            </a:r>
            <a:r>
              <a:rPr spc="-5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Fast…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3130550" cy="2843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Nachos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thread</a:t>
            </a:r>
            <a:r>
              <a:rPr sz="24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class</a:t>
            </a:r>
            <a:endParaRPr sz="2400">
              <a:latin typeface="Arial"/>
              <a:cs typeface="Arial"/>
            </a:endParaRPr>
          </a:p>
          <a:p>
            <a:pPr marL="647700" marR="467995" indent="-254635">
              <a:lnSpc>
                <a:spcPct val="100000"/>
              </a:lnSpc>
              <a:spcBef>
                <a:spcPts val="2100"/>
              </a:spcBef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public class KThread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{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int</a:t>
            </a:r>
            <a:r>
              <a:rPr sz="18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status;</a:t>
            </a:r>
            <a:endParaRPr sz="1800">
              <a:latin typeface="Arial"/>
              <a:cs typeface="Arial"/>
            </a:endParaRPr>
          </a:p>
          <a:p>
            <a:pPr marL="647700" marR="786130">
              <a:lnSpc>
                <a:spcPct val="100000"/>
              </a:lnSpc>
            </a:pP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String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name;  Runnable</a:t>
            </a:r>
            <a:r>
              <a:rPr sz="18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target;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TCB</a:t>
            </a:r>
            <a:r>
              <a:rPr sz="18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tcb;</a:t>
            </a:r>
            <a:endParaRPr sz="1800">
              <a:latin typeface="Arial"/>
              <a:cs typeface="Arial"/>
            </a:endParaRPr>
          </a:p>
          <a:p>
            <a:pPr marL="647700">
              <a:lnSpc>
                <a:spcPct val="100000"/>
              </a:lnSpc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int</a:t>
            </a:r>
            <a:r>
              <a:rPr sz="18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id;</a:t>
            </a:r>
            <a:endParaRPr sz="1800">
              <a:latin typeface="Arial"/>
              <a:cs typeface="Arial"/>
            </a:endParaRPr>
          </a:p>
          <a:p>
            <a:pPr marL="647700">
              <a:lnSpc>
                <a:spcPct val="100000"/>
              </a:lnSpc>
            </a:pPr>
            <a:r>
              <a:rPr sz="1800" i="1" spc="-5" dirty="0">
                <a:solidFill>
                  <a:srgbClr val="222222"/>
                </a:solidFill>
                <a:latin typeface="Arial"/>
                <a:cs typeface="Arial"/>
              </a:rPr>
              <a:t>&lt;Methods&gt;</a:t>
            </a:r>
            <a:endParaRPr sz="18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};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0" y="4343400"/>
            <a:ext cx="2082800" cy="158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0" y="2667000"/>
            <a:ext cx="2082800" cy="158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0" y="914400"/>
            <a:ext cx="2082800" cy="1587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976109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34301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U/L </a:t>
            </a:r>
            <a:r>
              <a:rPr spc="-10" dirty="0">
                <a:solidFill>
                  <a:srgbClr val="333399"/>
                </a:solidFill>
              </a:rPr>
              <a:t>Thread</a:t>
            </a:r>
            <a:r>
              <a:rPr spc="-3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Limitations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737475" cy="419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But, user-level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threads are not a perfect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 solution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As with everything else, they are a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tradeoff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User-level threads are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invisible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the</a:t>
            </a:r>
            <a:r>
              <a:rPr sz="24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They are not well integrated with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result, the OS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can make poor</a:t>
            </a:r>
            <a:r>
              <a:rPr sz="24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decisions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Scheduling a process with idle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Blocking a process whose thread initiated an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I/O,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even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though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process has other threads that can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execute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Unscheduling a process with a thread holding a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lock</a:t>
            </a:r>
            <a:endParaRPr sz="2000">
              <a:latin typeface="Arial"/>
              <a:cs typeface="Arial"/>
            </a:endParaRPr>
          </a:p>
          <a:p>
            <a:pPr marL="355600" marR="744855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Solving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requires communication between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kernel and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user-level thread</a:t>
            </a:r>
            <a:r>
              <a:rPr sz="24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manager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34187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70877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Kernel vs. User</a:t>
            </a:r>
            <a:r>
              <a:rPr spc="-3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Threads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185025" cy="3821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Kernel-level</a:t>
            </a:r>
            <a:r>
              <a:rPr sz="2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threads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Integrated with OS (informed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scheduling)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Slower to create, manipulate,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synchronize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User-level</a:t>
            </a:r>
            <a:r>
              <a:rPr sz="24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threads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Faster to create, manipulate,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synchronize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Not integrated with OS (uninformed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scheduling)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Understanding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differences between kernel</a:t>
            </a:r>
            <a:r>
              <a:rPr sz="2400" spc="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user-level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threads is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important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For programming (correctness,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performance)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test-taking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56742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934834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Kernel and User</a:t>
            </a:r>
            <a:r>
              <a:rPr spc="-4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Threads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935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68935" algn="l"/>
                <a:tab pos="369570" algn="l"/>
              </a:tabLst>
            </a:pPr>
            <a:r>
              <a:rPr dirty="0"/>
              <a:t>Or use </a:t>
            </a:r>
            <a:r>
              <a:rPr spc="-5" dirty="0">
                <a:solidFill>
                  <a:srgbClr val="0000FF"/>
                </a:solidFill>
              </a:rPr>
              <a:t>both </a:t>
            </a:r>
            <a:r>
              <a:rPr spc="-5" dirty="0"/>
              <a:t>kernel and user-level</a:t>
            </a:r>
            <a:r>
              <a:rPr spc="35" dirty="0"/>
              <a:t> </a:t>
            </a:r>
            <a:r>
              <a:rPr dirty="0"/>
              <a:t>threads</a:t>
            </a:r>
          </a:p>
          <a:p>
            <a:pPr marL="769620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70255" algn="l"/>
                <a:tab pos="77089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Can associate a user-level thread with a kernel-level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</a:t>
            </a:r>
            <a:endParaRPr sz="2000">
              <a:latin typeface="Arial"/>
              <a:cs typeface="Arial"/>
            </a:endParaRPr>
          </a:p>
          <a:p>
            <a:pPr marL="76962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70255" algn="l"/>
                <a:tab pos="77089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Or, multiplex user-level threads on top of kernel-level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threads</a:t>
            </a:r>
            <a:endParaRPr sz="2000">
              <a:latin typeface="Arial"/>
              <a:cs typeface="Arial"/>
            </a:endParaRPr>
          </a:p>
          <a:p>
            <a:pPr marL="368935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68935" algn="l"/>
                <a:tab pos="369570" algn="l"/>
              </a:tabLst>
            </a:pPr>
            <a:r>
              <a:rPr dirty="0"/>
              <a:t>Java </a:t>
            </a:r>
            <a:r>
              <a:rPr spc="-5" dirty="0"/>
              <a:t>Virtual Machine </a:t>
            </a:r>
            <a:r>
              <a:rPr dirty="0"/>
              <a:t>(JVM) (also</a:t>
            </a:r>
            <a:r>
              <a:rPr spc="-20" dirty="0"/>
              <a:t> </a:t>
            </a:r>
            <a:r>
              <a:rPr spc="-5" dirty="0"/>
              <a:t>C#)</a:t>
            </a:r>
          </a:p>
          <a:p>
            <a:pPr marL="76962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70255" algn="l"/>
                <a:tab pos="77089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Java threads are user-level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threads</a:t>
            </a:r>
            <a:endParaRPr sz="2000">
              <a:latin typeface="Arial"/>
              <a:cs typeface="Arial"/>
            </a:endParaRPr>
          </a:p>
          <a:p>
            <a:pPr marL="769620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70255" algn="l"/>
                <a:tab pos="77089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On older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Unix,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only one “kernel thread” per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  <a:p>
            <a:pPr marL="939800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solidFill>
                  <a:srgbClr val="333399"/>
                </a:solidFill>
              </a:rPr>
              <a:t>»  </a:t>
            </a:r>
            <a:r>
              <a:rPr sz="1800" spc="-5" dirty="0"/>
              <a:t>Multiplex all Java threads on this one kernel</a:t>
            </a:r>
            <a:r>
              <a:rPr sz="1800" spc="-110" dirty="0"/>
              <a:t> </a:t>
            </a:r>
            <a:r>
              <a:rPr sz="1800" spc="-5" dirty="0"/>
              <a:t>thread</a:t>
            </a:r>
            <a:endParaRPr sz="1800"/>
          </a:p>
          <a:p>
            <a:pPr marL="769620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70255" algn="l"/>
                <a:tab pos="77089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On modern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OSes</a:t>
            </a:r>
            <a:endParaRPr sz="2000">
              <a:latin typeface="Arial"/>
              <a:cs typeface="Arial"/>
            </a:endParaRPr>
          </a:p>
          <a:p>
            <a:pPr marL="939800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solidFill>
                  <a:srgbClr val="333399"/>
                </a:solidFill>
              </a:rPr>
              <a:t>»  </a:t>
            </a:r>
            <a:r>
              <a:rPr sz="1800" spc="-5" dirty="0"/>
              <a:t>Can multiplex Java threads on multiple kernel</a:t>
            </a:r>
            <a:r>
              <a:rPr sz="1800" spc="-105" dirty="0"/>
              <a:t> </a:t>
            </a:r>
            <a:r>
              <a:rPr sz="1800" spc="-5" dirty="0"/>
              <a:t>threads</a:t>
            </a:r>
            <a:endParaRPr sz="1800"/>
          </a:p>
          <a:p>
            <a:pPr marL="939800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</a:rPr>
              <a:t>»  </a:t>
            </a:r>
            <a:r>
              <a:rPr sz="1800" spc="-5" dirty="0"/>
              <a:t>Can have more Java threads than kernel</a:t>
            </a:r>
            <a:r>
              <a:rPr sz="1800" spc="-150" dirty="0"/>
              <a:t> </a:t>
            </a:r>
            <a:r>
              <a:rPr sz="1800" spc="-5" dirty="0"/>
              <a:t>threads</a:t>
            </a:r>
            <a:endParaRPr sz="1800"/>
          </a:p>
          <a:p>
            <a:pPr marL="939800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</a:rPr>
              <a:t>»</a:t>
            </a:r>
            <a:r>
              <a:rPr sz="1800" spc="210" dirty="0">
                <a:solidFill>
                  <a:srgbClr val="333399"/>
                </a:solidFill>
              </a:rPr>
              <a:t> </a:t>
            </a:r>
            <a:r>
              <a:rPr sz="1800" spc="-10" dirty="0">
                <a:solidFill>
                  <a:srgbClr val="D50092"/>
                </a:solidFill>
              </a:rPr>
              <a:t>Why?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56742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93420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User and Kernel</a:t>
            </a:r>
            <a:r>
              <a:rPr spc="-5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Threads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5713" y="5071109"/>
            <a:ext cx="300799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Multiplexing </a:t>
            </a: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user-level 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threads  on a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single kernel thread </a:t>
            </a: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for  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each</a:t>
            </a:r>
            <a:r>
              <a:rPr sz="1600" b="1"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process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2396" y="3168395"/>
            <a:ext cx="2829305" cy="1533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3124200"/>
            <a:ext cx="2819400" cy="1524000"/>
          </a:xfrm>
          <a:custGeom>
            <a:avLst/>
            <a:gdLst/>
            <a:ahLst/>
            <a:cxnLst/>
            <a:rect l="l" t="t" r="r" b="b"/>
            <a:pathLst>
              <a:path w="2819400" h="1524000">
                <a:moveTo>
                  <a:pt x="0" y="1524000"/>
                </a:moveTo>
                <a:lnTo>
                  <a:pt x="2819400" y="1524000"/>
                </a:lnTo>
                <a:lnTo>
                  <a:pt x="28194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200" y="3124200"/>
            <a:ext cx="2819400" cy="1524000"/>
          </a:xfrm>
          <a:custGeom>
            <a:avLst/>
            <a:gdLst/>
            <a:ahLst/>
            <a:cxnLst/>
            <a:rect l="l" t="t" r="r" b="b"/>
            <a:pathLst>
              <a:path w="2819400" h="1524000">
                <a:moveTo>
                  <a:pt x="0" y="1524000"/>
                </a:moveTo>
                <a:lnTo>
                  <a:pt x="2819400" y="1524000"/>
                </a:lnTo>
                <a:lnTo>
                  <a:pt x="28194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396" y="2025395"/>
            <a:ext cx="1762505" cy="848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200" y="1981200"/>
            <a:ext cx="1752600" cy="838200"/>
          </a:xfrm>
          <a:custGeom>
            <a:avLst/>
            <a:gdLst/>
            <a:ahLst/>
            <a:cxnLst/>
            <a:rect l="l" t="t" r="r" b="b"/>
            <a:pathLst>
              <a:path w="1752600" h="838200">
                <a:moveTo>
                  <a:pt x="0" y="838200"/>
                </a:moveTo>
                <a:lnTo>
                  <a:pt x="1752600" y="838200"/>
                </a:lnTo>
                <a:lnTo>
                  <a:pt x="17526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8200" y="1981200"/>
            <a:ext cx="1752600" cy="838200"/>
          </a:xfrm>
          <a:custGeom>
            <a:avLst/>
            <a:gdLst/>
            <a:ahLst/>
            <a:cxnLst/>
            <a:rect l="l" t="t" r="r" b="b"/>
            <a:pathLst>
              <a:path w="1752600" h="838200">
                <a:moveTo>
                  <a:pt x="0" y="838200"/>
                </a:moveTo>
                <a:lnTo>
                  <a:pt x="1752600" y="838200"/>
                </a:lnTo>
                <a:lnTo>
                  <a:pt x="17526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2209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5031" y="234162"/>
                </a:lnTo>
                <a:lnTo>
                  <a:pt x="19363" y="274253"/>
                </a:lnTo>
                <a:lnTo>
                  <a:pt x="41851" y="309625"/>
                </a:lnTo>
                <a:lnTo>
                  <a:pt x="71353" y="339132"/>
                </a:lnTo>
                <a:lnTo>
                  <a:pt x="106724" y="361627"/>
                </a:lnTo>
                <a:lnTo>
                  <a:pt x="146821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2209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21" y="375965"/>
                </a:lnTo>
                <a:lnTo>
                  <a:pt x="106724" y="361627"/>
                </a:lnTo>
                <a:lnTo>
                  <a:pt x="71353" y="339132"/>
                </a:lnTo>
                <a:lnTo>
                  <a:pt x="41851" y="309625"/>
                </a:lnTo>
                <a:lnTo>
                  <a:pt x="19363" y="274253"/>
                </a:lnTo>
                <a:lnTo>
                  <a:pt x="5031" y="234162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3000" y="22098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0" y="228600"/>
                </a:lnTo>
                <a:lnTo>
                  <a:pt x="59318" y="222113"/>
                </a:lnTo>
                <a:lnTo>
                  <a:pt x="107761" y="204422"/>
                </a:lnTo>
                <a:lnTo>
                  <a:pt x="140422" y="178182"/>
                </a:lnTo>
                <a:lnTo>
                  <a:pt x="152400" y="146050"/>
                </a:lnTo>
                <a:lnTo>
                  <a:pt x="152400" y="82550"/>
                </a:lnTo>
                <a:lnTo>
                  <a:pt x="140422" y="50417"/>
                </a:lnTo>
                <a:lnTo>
                  <a:pt x="107761" y="24177"/>
                </a:lnTo>
                <a:lnTo>
                  <a:pt x="59318" y="6486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2847" y="2203450"/>
            <a:ext cx="159385" cy="280035"/>
          </a:xfrm>
          <a:custGeom>
            <a:avLst/>
            <a:gdLst/>
            <a:ahLst/>
            <a:cxnLst/>
            <a:rect l="l" t="t" r="r" b="b"/>
            <a:pathLst>
              <a:path w="159384" h="280035">
                <a:moveTo>
                  <a:pt x="116763" y="153924"/>
                </a:moveTo>
                <a:lnTo>
                  <a:pt x="152" y="234950"/>
                </a:lnTo>
                <a:lnTo>
                  <a:pt x="134899" y="279653"/>
                </a:lnTo>
                <a:lnTo>
                  <a:pt x="82067" y="230124"/>
                </a:lnTo>
                <a:lnTo>
                  <a:pt x="77533" y="230124"/>
                </a:lnTo>
                <a:lnTo>
                  <a:pt x="73596" y="218059"/>
                </a:lnTo>
                <a:lnTo>
                  <a:pt x="80360" y="215868"/>
                </a:lnTo>
                <a:lnTo>
                  <a:pt x="116763" y="153924"/>
                </a:lnTo>
                <a:close/>
              </a:path>
              <a:path w="159384" h="280035">
                <a:moveTo>
                  <a:pt x="80360" y="215868"/>
                </a:moveTo>
                <a:lnTo>
                  <a:pt x="73596" y="218059"/>
                </a:lnTo>
                <a:lnTo>
                  <a:pt x="77533" y="230124"/>
                </a:lnTo>
                <a:lnTo>
                  <a:pt x="80876" y="229007"/>
                </a:lnTo>
                <a:lnTo>
                  <a:pt x="75565" y="224027"/>
                </a:lnTo>
                <a:lnTo>
                  <a:pt x="80360" y="215868"/>
                </a:lnTo>
                <a:close/>
              </a:path>
              <a:path w="159384" h="280035">
                <a:moveTo>
                  <a:pt x="80876" y="229007"/>
                </a:moveTo>
                <a:lnTo>
                  <a:pt x="77533" y="230124"/>
                </a:lnTo>
                <a:lnTo>
                  <a:pt x="82067" y="230124"/>
                </a:lnTo>
                <a:lnTo>
                  <a:pt x="80876" y="229007"/>
                </a:lnTo>
                <a:close/>
              </a:path>
              <a:path w="159384" h="280035">
                <a:moveTo>
                  <a:pt x="154480" y="173354"/>
                </a:moveTo>
                <a:lnTo>
                  <a:pt x="140487" y="173354"/>
                </a:lnTo>
                <a:lnTo>
                  <a:pt x="139979" y="174244"/>
                </a:lnTo>
                <a:lnTo>
                  <a:pt x="104736" y="205232"/>
                </a:lnTo>
                <a:lnTo>
                  <a:pt x="80360" y="215868"/>
                </a:lnTo>
                <a:lnTo>
                  <a:pt x="75565" y="224027"/>
                </a:lnTo>
                <a:lnTo>
                  <a:pt x="80876" y="229007"/>
                </a:lnTo>
                <a:lnTo>
                  <a:pt x="87795" y="226695"/>
                </a:lnTo>
                <a:lnTo>
                  <a:pt x="99910" y="221741"/>
                </a:lnTo>
                <a:lnTo>
                  <a:pt x="138963" y="195961"/>
                </a:lnTo>
                <a:lnTo>
                  <a:pt x="150901" y="180466"/>
                </a:lnTo>
                <a:lnTo>
                  <a:pt x="151155" y="180212"/>
                </a:lnTo>
                <a:lnTo>
                  <a:pt x="154480" y="173354"/>
                </a:lnTo>
                <a:close/>
              </a:path>
              <a:path w="159384" h="280035">
                <a:moveTo>
                  <a:pt x="140208" y="173763"/>
                </a:moveTo>
                <a:lnTo>
                  <a:pt x="139879" y="174244"/>
                </a:lnTo>
                <a:lnTo>
                  <a:pt x="140208" y="173763"/>
                </a:lnTo>
                <a:close/>
              </a:path>
              <a:path w="159384" h="280035">
                <a:moveTo>
                  <a:pt x="140487" y="173354"/>
                </a:moveTo>
                <a:lnTo>
                  <a:pt x="140208" y="173763"/>
                </a:lnTo>
                <a:lnTo>
                  <a:pt x="139979" y="174244"/>
                </a:lnTo>
                <a:lnTo>
                  <a:pt x="140487" y="173354"/>
                </a:lnTo>
                <a:close/>
              </a:path>
              <a:path w="159384" h="280035">
                <a:moveTo>
                  <a:pt x="143635" y="166566"/>
                </a:moveTo>
                <a:lnTo>
                  <a:pt x="140208" y="173763"/>
                </a:lnTo>
                <a:lnTo>
                  <a:pt x="140487" y="173354"/>
                </a:lnTo>
                <a:lnTo>
                  <a:pt x="154480" y="173354"/>
                </a:lnTo>
                <a:lnTo>
                  <a:pt x="155219" y="171830"/>
                </a:lnTo>
                <a:lnTo>
                  <a:pt x="155600" y="170687"/>
                </a:lnTo>
                <a:lnTo>
                  <a:pt x="156529" y="167386"/>
                </a:lnTo>
                <a:lnTo>
                  <a:pt x="143408" y="167386"/>
                </a:lnTo>
                <a:lnTo>
                  <a:pt x="143635" y="166566"/>
                </a:lnTo>
                <a:close/>
              </a:path>
              <a:path w="159384" h="280035">
                <a:moveTo>
                  <a:pt x="143789" y="166242"/>
                </a:moveTo>
                <a:lnTo>
                  <a:pt x="143635" y="166566"/>
                </a:lnTo>
                <a:lnTo>
                  <a:pt x="143408" y="167386"/>
                </a:lnTo>
                <a:lnTo>
                  <a:pt x="143789" y="166242"/>
                </a:lnTo>
                <a:close/>
              </a:path>
              <a:path w="159384" h="280035">
                <a:moveTo>
                  <a:pt x="156850" y="166242"/>
                </a:moveTo>
                <a:lnTo>
                  <a:pt x="143789" y="166242"/>
                </a:lnTo>
                <a:lnTo>
                  <a:pt x="143408" y="167386"/>
                </a:lnTo>
                <a:lnTo>
                  <a:pt x="156529" y="167386"/>
                </a:lnTo>
                <a:lnTo>
                  <a:pt x="156850" y="166242"/>
                </a:lnTo>
                <a:close/>
              </a:path>
              <a:path w="159384" h="280035">
                <a:moveTo>
                  <a:pt x="158333" y="159130"/>
                </a:moveTo>
                <a:lnTo>
                  <a:pt x="145694" y="159130"/>
                </a:lnTo>
                <a:lnTo>
                  <a:pt x="145440" y="160274"/>
                </a:lnTo>
                <a:lnTo>
                  <a:pt x="143635" y="166566"/>
                </a:lnTo>
                <a:lnTo>
                  <a:pt x="143789" y="166242"/>
                </a:lnTo>
                <a:lnTo>
                  <a:pt x="156850" y="166242"/>
                </a:lnTo>
                <a:lnTo>
                  <a:pt x="157886" y="162560"/>
                </a:lnTo>
                <a:lnTo>
                  <a:pt x="158013" y="162178"/>
                </a:lnTo>
                <a:lnTo>
                  <a:pt x="158140" y="161416"/>
                </a:lnTo>
                <a:lnTo>
                  <a:pt x="158333" y="159130"/>
                </a:lnTo>
                <a:close/>
              </a:path>
              <a:path w="159384" h="280035">
                <a:moveTo>
                  <a:pt x="145473" y="159926"/>
                </a:moveTo>
                <a:lnTo>
                  <a:pt x="145377" y="160274"/>
                </a:lnTo>
                <a:lnTo>
                  <a:pt x="145473" y="159926"/>
                </a:lnTo>
                <a:close/>
              </a:path>
              <a:path w="159384" h="280035">
                <a:moveTo>
                  <a:pt x="145694" y="159130"/>
                </a:moveTo>
                <a:lnTo>
                  <a:pt x="145473" y="159926"/>
                </a:lnTo>
                <a:lnTo>
                  <a:pt x="145440" y="160274"/>
                </a:lnTo>
                <a:lnTo>
                  <a:pt x="145694" y="159130"/>
                </a:lnTo>
                <a:close/>
              </a:path>
              <a:path w="159384" h="280035">
                <a:moveTo>
                  <a:pt x="158242" y="81025"/>
                </a:moveTo>
                <a:lnTo>
                  <a:pt x="145440" y="81025"/>
                </a:lnTo>
                <a:lnTo>
                  <a:pt x="145694" y="82169"/>
                </a:lnTo>
                <a:lnTo>
                  <a:pt x="145542" y="82169"/>
                </a:lnTo>
                <a:lnTo>
                  <a:pt x="146100" y="88391"/>
                </a:lnTo>
                <a:lnTo>
                  <a:pt x="146202" y="152400"/>
                </a:lnTo>
                <a:lnTo>
                  <a:pt x="145473" y="159926"/>
                </a:lnTo>
                <a:lnTo>
                  <a:pt x="145694" y="159130"/>
                </a:lnTo>
                <a:lnTo>
                  <a:pt x="158333" y="159130"/>
                </a:lnTo>
                <a:lnTo>
                  <a:pt x="158902" y="152400"/>
                </a:lnTo>
                <a:lnTo>
                  <a:pt x="158902" y="88391"/>
                </a:lnTo>
                <a:lnTo>
                  <a:pt x="158345" y="82169"/>
                </a:lnTo>
                <a:lnTo>
                  <a:pt x="145694" y="82169"/>
                </a:lnTo>
                <a:lnTo>
                  <a:pt x="145470" y="81359"/>
                </a:lnTo>
                <a:lnTo>
                  <a:pt x="158272" y="81359"/>
                </a:lnTo>
                <a:lnTo>
                  <a:pt x="158242" y="81025"/>
                </a:lnTo>
                <a:close/>
              </a:path>
              <a:path w="159384" h="280035">
                <a:moveTo>
                  <a:pt x="145440" y="81025"/>
                </a:moveTo>
                <a:lnTo>
                  <a:pt x="145470" y="81359"/>
                </a:lnTo>
                <a:lnTo>
                  <a:pt x="145694" y="82169"/>
                </a:lnTo>
                <a:lnTo>
                  <a:pt x="145440" y="81025"/>
                </a:lnTo>
                <a:close/>
              </a:path>
              <a:path w="159384" h="280035">
                <a:moveTo>
                  <a:pt x="156529" y="73913"/>
                </a:moveTo>
                <a:lnTo>
                  <a:pt x="143408" y="73913"/>
                </a:lnTo>
                <a:lnTo>
                  <a:pt x="143789" y="75057"/>
                </a:lnTo>
                <a:lnTo>
                  <a:pt x="145470" y="81359"/>
                </a:lnTo>
                <a:lnTo>
                  <a:pt x="145440" y="81025"/>
                </a:lnTo>
                <a:lnTo>
                  <a:pt x="158242" y="81025"/>
                </a:lnTo>
                <a:lnTo>
                  <a:pt x="158140" y="79883"/>
                </a:lnTo>
                <a:lnTo>
                  <a:pt x="158013" y="79121"/>
                </a:lnTo>
                <a:lnTo>
                  <a:pt x="157886" y="78739"/>
                </a:lnTo>
                <a:lnTo>
                  <a:pt x="156529" y="73913"/>
                </a:lnTo>
                <a:close/>
              </a:path>
              <a:path w="159384" h="280035">
                <a:moveTo>
                  <a:pt x="143635" y="74733"/>
                </a:moveTo>
                <a:lnTo>
                  <a:pt x="143724" y="75057"/>
                </a:lnTo>
                <a:lnTo>
                  <a:pt x="143635" y="74733"/>
                </a:lnTo>
                <a:close/>
              </a:path>
              <a:path w="159384" h="280035">
                <a:moveTo>
                  <a:pt x="143408" y="73913"/>
                </a:moveTo>
                <a:lnTo>
                  <a:pt x="143635" y="74733"/>
                </a:lnTo>
                <a:lnTo>
                  <a:pt x="143789" y="75057"/>
                </a:lnTo>
                <a:lnTo>
                  <a:pt x="143408" y="73913"/>
                </a:lnTo>
                <a:close/>
              </a:path>
              <a:path w="159384" h="280035">
                <a:moveTo>
                  <a:pt x="154049" y="67055"/>
                </a:moveTo>
                <a:lnTo>
                  <a:pt x="139979" y="67055"/>
                </a:lnTo>
                <a:lnTo>
                  <a:pt x="140487" y="67945"/>
                </a:lnTo>
                <a:lnTo>
                  <a:pt x="143635" y="74733"/>
                </a:lnTo>
                <a:lnTo>
                  <a:pt x="143408" y="73913"/>
                </a:lnTo>
                <a:lnTo>
                  <a:pt x="156529" y="73913"/>
                </a:lnTo>
                <a:lnTo>
                  <a:pt x="155600" y="70612"/>
                </a:lnTo>
                <a:lnTo>
                  <a:pt x="155219" y="69469"/>
                </a:lnTo>
                <a:lnTo>
                  <a:pt x="154049" y="67055"/>
                </a:lnTo>
                <a:close/>
              </a:path>
              <a:path w="159384" h="280035">
                <a:moveTo>
                  <a:pt x="140197" y="67514"/>
                </a:moveTo>
                <a:lnTo>
                  <a:pt x="140402" y="67945"/>
                </a:lnTo>
                <a:lnTo>
                  <a:pt x="140197" y="67514"/>
                </a:lnTo>
                <a:close/>
              </a:path>
              <a:path w="159384" h="280035">
                <a:moveTo>
                  <a:pt x="139979" y="67055"/>
                </a:moveTo>
                <a:lnTo>
                  <a:pt x="140197" y="67514"/>
                </a:lnTo>
                <a:lnTo>
                  <a:pt x="140487" y="67945"/>
                </a:lnTo>
                <a:lnTo>
                  <a:pt x="139979" y="67055"/>
                </a:lnTo>
                <a:close/>
              </a:path>
              <a:path w="159384" h="280035">
                <a:moveTo>
                  <a:pt x="304" y="0"/>
                </a:moveTo>
                <a:lnTo>
                  <a:pt x="0" y="12700"/>
                </a:lnTo>
                <a:lnTo>
                  <a:pt x="15621" y="13080"/>
                </a:lnTo>
                <a:lnTo>
                  <a:pt x="30365" y="14350"/>
                </a:lnTo>
                <a:lnTo>
                  <a:pt x="71208" y="22478"/>
                </a:lnTo>
                <a:lnTo>
                  <a:pt x="114553" y="41783"/>
                </a:lnTo>
                <a:lnTo>
                  <a:pt x="140197" y="67514"/>
                </a:lnTo>
                <a:lnTo>
                  <a:pt x="139979" y="67055"/>
                </a:lnTo>
                <a:lnTo>
                  <a:pt x="154049" y="67055"/>
                </a:lnTo>
                <a:lnTo>
                  <a:pt x="151155" y="61087"/>
                </a:lnTo>
                <a:lnTo>
                  <a:pt x="150901" y="60833"/>
                </a:lnTo>
                <a:lnTo>
                  <a:pt x="145313" y="52450"/>
                </a:lnTo>
                <a:lnTo>
                  <a:pt x="110769" y="24891"/>
                </a:lnTo>
                <a:lnTo>
                  <a:pt x="74447" y="10160"/>
                </a:lnTo>
                <a:lnTo>
                  <a:pt x="31470" y="1777"/>
                </a:lnTo>
                <a:lnTo>
                  <a:pt x="15925" y="380"/>
                </a:lnTo>
                <a:lnTo>
                  <a:pt x="304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63595" y="2025395"/>
            <a:ext cx="848106" cy="8481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19400" y="19812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19400" y="19812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8000" y="2209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000" y="2209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00400" y="22098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0" y="228600"/>
                </a:lnTo>
                <a:lnTo>
                  <a:pt x="59334" y="222113"/>
                </a:lnTo>
                <a:lnTo>
                  <a:pt x="107775" y="204422"/>
                </a:lnTo>
                <a:lnTo>
                  <a:pt x="140428" y="178182"/>
                </a:lnTo>
                <a:lnTo>
                  <a:pt x="152400" y="146050"/>
                </a:lnTo>
                <a:lnTo>
                  <a:pt x="152400" y="82550"/>
                </a:lnTo>
                <a:lnTo>
                  <a:pt x="140428" y="50417"/>
                </a:lnTo>
                <a:lnTo>
                  <a:pt x="107775" y="24177"/>
                </a:lnTo>
                <a:lnTo>
                  <a:pt x="59334" y="6486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0273" y="2203450"/>
            <a:ext cx="159385" cy="280035"/>
          </a:xfrm>
          <a:custGeom>
            <a:avLst/>
            <a:gdLst/>
            <a:ahLst/>
            <a:cxnLst/>
            <a:rect l="l" t="t" r="r" b="b"/>
            <a:pathLst>
              <a:path w="159385" h="280035">
                <a:moveTo>
                  <a:pt x="116712" y="153924"/>
                </a:moveTo>
                <a:lnTo>
                  <a:pt x="126" y="234950"/>
                </a:lnTo>
                <a:lnTo>
                  <a:pt x="134874" y="279653"/>
                </a:lnTo>
                <a:lnTo>
                  <a:pt x="82064" y="230124"/>
                </a:lnTo>
                <a:lnTo>
                  <a:pt x="77469" y="230124"/>
                </a:lnTo>
                <a:lnTo>
                  <a:pt x="73532" y="218059"/>
                </a:lnTo>
                <a:lnTo>
                  <a:pt x="80370" y="215841"/>
                </a:lnTo>
                <a:lnTo>
                  <a:pt x="116712" y="153924"/>
                </a:lnTo>
                <a:close/>
              </a:path>
              <a:path w="159385" h="280035">
                <a:moveTo>
                  <a:pt x="80370" y="215841"/>
                </a:moveTo>
                <a:lnTo>
                  <a:pt x="73532" y="218059"/>
                </a:lnTo>
                <a:lnTo>
                  <a:pt x="77469" y="230124"/>
                </a:lnTo>
                <a:lnTo>
                  <a:pt x="80859" y="228994"/>
                </a:lnTo>
                <a:lnTo>
                  <a:pt x="75564" y="224027"/>
                </a:lnTo>
                <a:lnTo>
                  <a:pt x="80370" y="215841"/>
                </a:lnTo>
                <a:close/>
              </a:path>
              <a:path w="159385" h="280035">
                <a:moveTo>
                  <a:pt x="80859" y="228994"/>
                </a:moveTo>
                <a:lnTo>
                  <a:pt x="77469" y="230124"/>
                </a:lnTo>
                <a:lnTo>
                  <a:pt x="82064" y="230124"/>
                </a:lnTo>
                <a:lnTo>
                  <a:pt x="80859" y="228994"/>
                </a:lnTo>
                <a:close/>
              </a:path>
              <a:path w="159385" h="280035">
                <a:moveTo>
                  <a:pt x="154455" y="173354"/>
                </a:moveTo>
                <a:lnTo>
                  <a:pt x="140462" y="173354"/>
                </a:lnTo>
                <a:lnTo>
                  <a:pt x="139953" y="174244"/>
                </a:lnTo>
                <a:lnTo>
                  <a:pt x="104775" y="205232"/>
                </a:lnTo>
                <a:lnTo>
                  <a:pt x="80370" y="215841"/>
                </a:lnTo>
                <a:lnTo>
                  <a:pt x="75564" y="224027"/>
                </a:lnTo>
                <a:lnTo>
                  <a:pt x="80859" y="228994"/>
                </a:lnTo>
                <a:lnTo>
                  <a:pt x="87756" y="226695"/>
                </a:lnTo>
                <a:lnTo>
                  <a:pt x="99949" y="221741"/>
                </a:lnTo>
                <a:lnTo>
                  <a:pt x="138937" y="195961"/>
                </a:lnTo>
                <a:lnTo>
                  <a:pt x="150875" y="180466"/>
                </a:lnTo>
                <a:lnTo>
                  <a:pt x="151129" y="180212"/>
                </a:lnTo>
                <a:lnTo>
                  <a:pt x="154455" y="173354"/>
                </a:lnTo>
                <a:close/>
              </a:path>
              <a:path w="159385" h="280035">
                <a:moveTo>
                  <a:pt x="140182" y="173763"/>
                </a:moveTo>
                <a:lnTo>
                  <a:pt x="139854" y="174244"/>
                </a:lnTo>
                <a:lnTo>
                  <a:pt x="140182" y="173763"/>
                </a:lnTo>
                <a:close/>
              </a:path>
              <a:path w="159385" h="280035">
                <a:moveTo>
                  <a:pt x="140462" y="173354"/>
                </a:moveTo>
                <a:lnTo>
                  <a:pt x="140182" y="173763"/>
                </a:lnTo>
                <a:lnTo>
                  <a:pt x="139953" y="174244"/>
                </a:lnTo>
                <a:lnTo>
                  <a:pt x="140462" y="173354"/>
                </a:lnTo>
                <a:close/>
              </a:path>
              <a:path w="159385" h="280035">
                <a:moveTo>
                  <a:pt x="143609" y="166566"/>
                </a:moveTo>
                <a:lnTo>
                  <a:pt x="140182" y="173763"/>
                </a:lnTo>
                <a:lnTo>
                  <a:pt x="140462" y="173354"/>
                </a:lnTo>
                <a:lnTo>
                  <a:pt x="154455" y="173354"/>
                </a:lnTo>
                <a:lnTo>
                  <a:pt x="155193" y="171830"/>
                </a:lnTo>
                <a:lnTo>
                  <a:pt x="155575" y="170687"/>
                </a:lnTo>
                <a:lnTo>
                  <a:pt x="156503" y="167386"/>
                </a:lnTo>
                <a:lnTo>
                  <a:pt x="143382" y="167386"/>
                </a:lnTo>
                <a:lnTo>
                  <a:pt x="143609" y="166566"/>
                </a:lnTo>
                <a:close/>
              </a:path>
              <a:path w="159385" h="280035">
                <a:moveTo>
                  <a:pt x="143763" y="166242"/>
                </a:moveTo>
                <a:lnTo>
                  <a:pt x="143609" y="166566"/>
                </a:lnTo>
                <a:lnTo>
                  <a:pt x="143382" y="167386"/>
                </a:lnTo>
                <a:lnTo>
                  <a:pt x="143763" y="166242"/>
                </a:lnTo>
                <a:close/>
              </a:path>
              <a:path w="159385" h="280035">
                <a:moveTo>
                  <a:pt x="156825" y="166242"/>
                </a:moveTo>
                <a:lnTo>
                  <a:pt x="143763" y="166242"/>
                </a:lnTo>
                <a:lnTo>
                  <a:pt x="143382" y="167386"/>
                </a:lnTo>
                <a:lnTo>
                  <a:pt x="156503" y="167386"/>
                </a:lnTo>
                <a:lnTo>
                  <a:pt x="156825" y="166242"/>
                </a:lnTo>
                <a:close/>
              </a:path>
              <a:path w="159385" h="280035">
                <a:moveTo>
                  <a:pt x="158308" y="159130"/>
                </a:moveTo>
                <a:lnTo>
                  <a:pt x="145668" y="159130"/>
                </a:lnTo>
                <a:lnTo>
                  <a:pt x="145414" y="160274"/>
                </a:lnTo>
                <a:lnTo>
                  <a:pt x="143609" y="166566"/>
                </a:lnTo>
                <a:lnTo>
                  <a:pt x="143763" y="166242"/>
                </a:lnTo>
                <a:lnTo>
                  <a:pt x="156825" y="166242"/>
                </a:lnTo>
                <a:lnTo>
                  <a:pt x="157861" y="162560"/>
                </a:lnTo>
                <a:lnTo>
                  <a:pt x="158114" y="161416"/>
                </a:lnTo>
                <a:lnTo>
                  <a:pt x="158308" y="159130"/>
                </a:lnTo>
                <a:close/>
              </a:path>
              <a:path w="159385" h="280035">
                <a:moveTo>
                  <a:pt x="145448" y="159926"/>
                </a:moveTo>
                <a:lnTo>
                  <a:pt x="145352" y="160274"/>
                </a:lnTo>
                <a:lnTo>
                  <a:pt x="145448" y="159926"/>
                </a:lnTo>
                <a:close/>
              </a:path>
              <a:path w="159385" h="280035">
                <a:moveTo>
                  <a:pt x="145668" y="159130"/>
                </a:moveTo>
                <a:lnTo>
                  <a:pt x="145448" y="159926"/>
                </a:lnTo>
                <a:lnTo>
                  <a:pt x="145414" y="160274"/>
                </a:lnTo>
                <a:lnTo>
                  <a:pt x="145668" y="159130"/>
                </a:lnTo>
                <a:close/>
              </a:path>
              <a:path w="159385" h="280035">
                <a:moveTo>
                  <a:pt x="158217" y="81025"/>
                </a:moveTo>
                <a:lnTo>
                  <a:pt x="145414" y="81025"/>
                </a:lnTo>
                <a:lnTo>
                  <a:pt x="145668" y="82169"/>
                </a:lnTo>
                <a:lnTo>
                  <a:pt x="145517" y="82169"/>
                </a:lnTo>
                <a:lnTo>
                  <a:pt x="146074" y="88391"/>
                </a:lnTo>
                <a:lnTo>
                  <a:pt x="146176" y="152400"/>
                </a:lnTo>
                <a:lnTo>
                  <a:pt x="145448" y="159926"/>
                </a:lnTo>
                <a:lnTo>
                  <a:pt x="145668" y="159130"/>
                </a:lnTo>
                <a:lnTo>
                  <a:pt x="158308" y="159130"/>
                </a:lnTo>
                <a:lnTo>
                  <a:pt x="158876" y="152400"/>
                </a:lnTo>
                <a:lnTo>
                  <a:pt x="158876" y="88391"/>
                </a:lnTo>
                <a:lnTo>
                  <a:pt x="158319" y="82169"/>
                </a:lnTo>
                <a:lnTo>
                  <a:pt x="145668" y="82169"/>
                </a:lnTo>
                <a:lnTo>
                  <a:pt x="145444" y="81359"/>
                </a:lnTo>
                <a:lnTo>
                  <a:pt x="158247" y="81359"/>
                </a:lnTo>
                <a:lnTo>
                  <a:pt x="158217" y="81025"/>
                </a:lnTo>
                <a:close/>
              </a:path>
              <a:path w="159385" h="280035">
                <a:moveTo>
                  <a:pt x="145414" y="81025"/>
                </a:moveTo>
                <a:lnTo>
                  <a:pt x="145444" y="81359"/>
                </a:lnTo>
                <a:lnTo>
                  <a:pt x="145668" y="82169"/>
                </a:lnTo>
                <a:lnTo>
                  <a:pt x="145414" y="81025"/>
                </a:lnTo>
                <a:close/>
              </a:path>
              <a:path w="159385" h="280035">
                <a:moveTo>
                  <a:pt x="156503" y="73913"/>
                </a:moveTo>
                <a:lnTo>
                  <a:pt x="143382" y="73913"/>
                </a:lnTo>
                <a:lnTo>
                  <a:pt x="143763" y="75057"/>
                </a:lnTo>
                <a:lnTo>
                  <a:pt x="145444" y="81359"/>
                </a:lnTo>
                <a:lnTo>
                  <a:pt x="145414" y="81025"/>
                </a:lnTo>
                <a:lnTo>
                  <a:pt x="158217" y="81025"/>
                </a:lnTo>
                <a:lnTo>
                  <a:pt x="158114" y="79501"/>
                </a:lnTo>
                <a:lnTo>
                  <a:pt x="157861" y="78739"/>
                </a:lnTo>
                <a:lnTo>
                  <a:pt x="156503" y="73913"/>
                </a:lnTo>
                <a:close/>
              </a:path>
              <a:path w="159385" h="280035">
                <a:moveTo>
                  <a:pt x="143609" y="74733"/>
                </a:moveTo>
                <a:lnTo>
                  <a:pt x="143699" y="75057"/>
                </a:lnTo>
                <a:lnTo>
                  <a:pt x="143609" y="74733"/>
                </a:lnTo>
                <a:close/>
              </a:path>
              <a:path w="159385" h="280035">
                <a:moveTo>
                  <a:pt x="143382" y="73913"/>
                </a:moveTo>
                <a:lnTo>
                  <a:pt x="143609" y="74733"/>
                </a:lnTo>
                <a:lnTo>
                  <a:pt x="143763" y="75057"/>
                </a:lnTo>
                <a:lnTo>
                  <a:pt x="143382" y="73913"/>
                </a:lnTo>
                <a:close/>
              </a:path>
              <a:path w="159385" h="280035">
                <a:moveTo>
                  <a:pt x="154024" y="67055"/>
                </a:moveTo>
                <a:lnTo>
                  <a:pt x="139953" y="67055"/>
                </a:lnTo>
                <a:lnTo>
                  <a:pt x="140462" y="67945"/>
                </a:lnTo>
                <a:lnTo>
                  <a:pt x="143609" y="74733"/>
                </a:lnTo>
                <a:lnTo>
                  <a:pt x="143382" y="73913"/>
                </a:lnTo>
                <a:lnTo>
                  <a:pt x="156503" y="73913"/>
                </a:lnTo>
                <a:lnTo>
                  <a:pt x="155575" y="70612"/>
                </a:lnTo>
                <a:lnTo>
                  <a:pt x="155193" y="69469"/>
                </a:lnTo>
                <a:lnTo>
                  <a:pt x="154024" y="67055"/>
                </a:lnTo>
                <a:close/>
              </a:path>
              <a:path w="159385" h="280035">
                <a:moveTo>
                  <a:pt x="140172" y="67514"/>
                </a:moveTo>
                <a:lnTo>
                  <a:pt x="140377" y="67945"/>
                </a:lnTo>
                <a:lnTo>
                  <a:pt x="140172" y="67514"/>
                </a:lnTo>
                <a:close/>
              </a:path>
              <a:path w="159385" h="280035">
                <a:moveTo>
                  <a:pt x="139953" y="67055"/>
                </a:moveTo>
                <a:lnTo>
                  <a:pt x="140172" y="67514"/>
                </a:lnTo>
                <a:lnTo>
                  <a:pt x="140462" y="67945"/>
                </a:lnTo>
                <a:lnTo>
                  <a:pt x="139953" y="67055"/>
                </a:lnTo>
                <a:close/>
              </a:path>
              <a:path w="159385" h="280035">
                <a:moveTo>
                  <a:pt x="253" y="0"/>
                </a:moveTo>
                <a:lnTo>
                  <a:pt x="0" y="12700"/>
                </a:lnTo>
                <a:lnTo>
                  <a:pt x="15620" y="13080"/>
                </a:lnTo>
                <a:lnTo>
                  <a:pt x="30352" y="14350"/>
                </a:lnTo>
                <a:lnTo>
                  <a:pt x="71119" y="22478"/>
                </a:lnTo>
                <a:lnTo>
                  <a:pt x="114553" y="41783"/>
                </a:lnTo>
                <a:lnTo>
                  <a:pt x="140172" y="67514"/>
                </a:lnTo>
                <a:lnTo>
                  <a:pt x="139953" y="67055"/>
                </a:lnTo>
                <a:lnTo>
                  <a:pt x="154024" y="67055"/>
                </a:lnTo>
                <a:lnTo>
                  <a:pt x="151129" y="61087"/>
                </a:lnTo>
                <a:lnTo>
                  <a:pt x="150875" y="60833"/>
                </a:lnTo>
                <a:lnTo>
                  <a:pt x="145287" y="52450"/>
                </a:lnTo>
                <a:lnTo>
                  <a:pt x="110743" y="24891"/>
                </a:lnTo>
                <a:lnTo>
                  <a:pt x="74422" y="10160"/>
                </a:lnTo>
                <a:lnTo>
                  <a:pt x="31495" y="1777"/>
                </a:lnTo>
                <a:lnTo>
                  <a:pt x="15875" y="380"/>
                </a:lnTo>
                <a:lnTo>
                  <a:pt x="253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24000" y="2209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4000" y="2209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76400" y="22098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0" y="228600"/>
                </a:lnTo>
                <a:lnTo>
                  <a:pt x="59334" y="222113"/>
                </a:lnTo>
                <a:lnTo>
                  <a:pt x="107775" y="204422"/>
                </a:lnTo>
                <a:lnTo>
                  <a:pt x="140428" y="178182"/>
                </a:lnTo>
                <a:lnTo>
                  <a:pt x="152400" y="146050"/>
                </a:lnTo>
                <a:lnTo>
                  <a:pt x="152400" y="82550"/>
                </a:lnTo>
                <a:lnTo>
                  <a:pt x="140428" y="50417"/>
                </a:lnTo>
                <a:lnTo>
                  <a:pt x="107775" y="24177"/>
                </a:lnTo>
                <a:lnTo>
                  <a:pt x="59334" y="6486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76273" y="2203450"/>
            <a:ext cx="159385" cy="280035"/>
          </a:xfrm>
          <a:custGeom>
            <a:avLst/>
            <a:gdLst/>
            <a:ahLst/>
            <a:cxnLst/>
            <a:rect l="l" t="t" r="r" b="b"/>
            <a:pathLst>
              <a:path w="159385" h="280035">
                <a:moveTo>
                  <a:pt x="116712" y="153924"/>
                </a:moveTo>
                <a:lnTo>
                  <a:pt x="126" y="234950"/>
                </a:lnTo>
                <a:lnTo>
                  <a:pt x="134874" y="279653"/>
                </a:lnTo>
                <a:lnTo>
                  <a:pt x="82064" y="230124"/>
                </a:lnTo>
                <a:lnTo>
                  <a:pt x="77469" y="230124"/>
                </a:lnTo>
                <a:lnTo>
                  <a:pt x="73532" y="218059"/>
                </a:lnTo>
                <a:lnTo>
                  <a:pt x="80370" y="215841"/>
                </a:lnTo>
                <a:lnTo>
                  <a:pt x="116712" y="153924"/>
                </a:lnTo>
                <a:close/>
              </a:path>
              <a:path w="159385" h="280035">
                <a:moveTo>
                  <a:pt x="80370" y="215841"/>
                </a:moveTo>
                <a:lnTo>
                  <a:pt x="73532" y="218059"/>
                </a:lnTo>
                <a:lnTo>
                  <a:pt x="77469" y="230124"/>
                </a:lnTo>
                <a:lnTo>
                  <a:pt x="80859" y="228994"/>
                </a:lnTo>
                <a:lnTo>
                  <a:pt x="75564" y="224027"/>
                </a:lnTo>
                <a:lnTo>
                  <a:pt x="80370" y="215841"/>
                </a:lnTo>
                <a:close/>
              </a:path>
              <a:path w="159385" h="280035">
                <a:moveTo>
                  <a:pt x="80859" y="228994"/>
                </a:moveTo>
                <a:lnTo>
                  <a:pt x="77469" y="230124"/>
                </a:lnTo>
                <a:lnTo>
                  <a:pt x="82064" y="230124"/>
                </a:lnTo>
                <a:lnTo>
                  <a:pt x="80859" y="228994"/>
                </a:lnTo>
                <a:close/>
              </a:path>
              <a:path w="159385" h="280035">
                <a:moveTo>
                  <a:pt x="154455" y="173354"/>
                </a:moveTo>
                <a:lnTo>
                  <a:pt x="140462" y="173354"/>
                </a:lnTo>
                <a:lnTo>
                  <a:pt x="139953" y="174244"/>
                </a:lnTo>
                <a:lnTo>
                  <a:pt x="104775" y="205232"/>
                </a:lnTo>
                <a:lnTo>
                  <a:pt x="80370" y="215841"/>
                </a:lnTo>
                <a:lnTo>
                  <a:pt x="75564" y="224027"/>
                </a:lnTo>
                <a:lnTo>
                  <a:pt x="80859" y="228994"/>
                </a:lnTo>
                <a:lnTo>
                  <a:pt x="87756" y="226695"/>
                </a:lnTo>
                <a:lnTo>
                  <a:pt x="99949" y="221741"/>
                </a:lnTo>
                <a:lnTo>
                  <a:pt x="138937" y="195961"/>
                </a:lnTo>
                <a:lnTo>
                  <a:pt x="150875" y="180466"/>
                </a:lnTo>
                <a:lnTo>
                  <a:pt x="151129" y="180212"/>
                </a:lnTo>
                <a:lnTo>
                  <a:pt x="154455" y="173354"/>
                </a:lnTo>
                <a:close/>
              </a:path>
              <a:path w="159385" h="280035">
                <a:moveTo>
                  <a:pt x="140182" y="173763"/>
                </a:moveTo>
                <a:lnTo>
                  <a:pt x="139854" y="174244"/>
                </a:lnTo>
                <a:lnTo>
                  <a:pt x="140182" y="173763"/>
                </a:lnTo>
                <a:close/>
              </a:path>
              <a:path w="159385" h="280035">
                <a:moveTo>
                  <a:pt x="140462" y="173354"/>
                </a:moveTo>
                <a:lnTo>
                  <a:pt x="140182" y="173763"/>
                </a:lnTo>
                <a:lnTo>
                  <a:pt x="139953" y="174244"/>
                </a:lnTo>
                <a:lnTo>
                  <a:pt x="140462" y="173354"/>
                </a:lnTo>
                <a:close/>
              </a:path>
              <a:path w="159385" h="280035">
                <a:moveTo>
                  <a:pt x="143609" y="166566"/>
                </a:moveTo>
                <a:lnTo>
                  <a:pt x="140182" y="173763"/>
                </a:lnTo>
                <a:lnTo>
                  <a:pt x="140462" y="173354"/>
                </a:lnTo>
                <a:lnTo>
                  <a:pt x="154455" y="173354"/>
                </a:lnTo>
                <a:lnTo>
                  <a:pt x="155194" y="171830"/>
                </a:lnTo>
                <a:lnTo>
                  <a:pt x="155575" y="170687"/>
                </a:lnTo>
                <a:lnTo>
                  <a:pt x="156503" y="167386"/>
                </a:lnTo>
                <a:lnTo>
                  <a:pt x="143382" y="167386"/>
                </a:lnTo>
                <a:lnTo>
                  <a:pt x="143609" y="166566"/>
                </a:lnTo>
                <a:close/>
              </a:path>
              <a:path w="159385" h="280035">
                <a:moveTo>
                  <a:pt x="143763" y="166242"/>
                </a:moveTo>
                <a:lnTo>
                  <a:pt x="143609" y="166566"/>
                </a:lnTo>
                <a:lnTo>
                  <a:pt x="143382" y="167386"/>
                </a:lnTo>
                <a:lnTo>
                  <a:pt x="143763" y="166242"/>
                </a:lnTo>
                <a:close/>
              </a:path>
              <a:path w="159385" h="280035">
                <a:moveTo>
                  <a:pt x="156825" y="166242"/>
                </a:moveTo>
                <a:lnTo>
                  <a:pt x="143763" y="166242"/>
                </a:lnTo>
                <a:lnTo>
                  <a:pt x="143382" y="167386"/>
                </a:lnTo>
                <a:lnTo>
                  <a:pt x="156503" y="167386"/>
                </a:lnTo>
                <a:lnTo>
                  <a:pt x="156825" y="166242"/>
                </a:lnTo>
                <a:close/>
              </a:path>
              <a:path w="159385" h="280035">
                <a:moveTo>
                  <a:pt x="158308" y="159130"/>
                </a:moveTo>
                <a:lnTo>
                  <a:pt x="145669" y="159130"/>
                </a:lnTo>
                <a:lnTo>
                  <a:pt x="145414" y="160274"/>
                </a:lnTo>
                <a:lnTo>
                  <a:pt x="143609" y="166566"/>
                </a:lnTo>
                <a:lnTo>
                  <a:pt x="143763" y="166242"/>
                </a:lnTo>
                <a:lnTo>
                  <a:pt x="156825" y="166242"/>
                </a:lnTo>
                <a:lnTo>
                  <a:pt x="157860" y="162560"/>
                </a:lnTo>
                <a:lnTo>
                  <a:pt x="157987" y="162178"/>
                </a:lnTo>
                <a:lnTo>
                  <a:pt x="158114" y="161416"/>
                </a:lnTo>
                <a:lnTo>
                  <a:pt x="158308" y="159130"/>
                </a:lnTo>
                <a:close/>
              </a:path>
              <a:path w="159385" h="280035">
                <a:moveTo>
                  <a:pt x="145448" y="159926"/>
                </a:moveTo>
                <a:lnTo>
                  <a:pt x="145352" y="160274"/>
                </a:lnTo>
                <a:lnTo>
                  <a:pt x="145448" y="159926"/>
                </a:lnTo>
                <a:close/>
              </a:path>
              <a:path w="159385" h="280035">
                <a:moveTo>
                  <a:pt x="145669" y="159130"/>
                </a:moveTo>
                <a:lnTo>
                  <a:pt x="145448" y="159926"/>
                </a:lnTo>
                <a:lnTo>
                  <a:pt x="145414" y="160274"/>
                </a:lnTo>
                <a:lnTo>
                  <a:pt x="145669" y="159130"/>
                </a:lnTo>
                <a:close/>
              </a:path>
              <a:path w="159385" h="280035">
                <a:moveTo>
                  <a:pt x="158217" y="81025"/>
                </a:moveTo>
                <a:lnTo>
                  <a:pt x="145414" y="81025"/>
                </a:lnTo>
                <a:lnTo>
                  <a:pt x="145669" y="82169"/>
                </a:lnTo>
                <a:lnTo>
                  <a:pt x="145517" y="82169"/>
                </a:lnTo>
                <a:lnTo>
                  <a:pt x="146074" y="88391"/>
                </a:lnTo>
                <a:lnTo>
                  <a:pt x="146176" y="152400"/>
                </a:lnTo>
                <a:lnTo>
                  <a:pt x="145448" y="159926"/>
                </a:lnTo>
                <a:lnTo>
                  <a:pt x="145669" y="159130"/>
                </a:lnTo>
                <a:lnTo>
                  <a:pt x="158308" y="159130"/>
                </a:lnTo>
                <a:lnTo>
                  <a:pt x="158876" y="152400"/>
                </a:lnTo>
                <a:lnTo>
                  <a:pt x="158876" y="88391"/>
                </a:lnTo>
                <a:lnTo>
                  <a:pt x="158319" y="82169"/>
                </a:lnTo>
                <a:lnTo>
                  <a:pt x="145669" y="82169"/>
                </a:lnTo>
                <a:lnTo>
                  <a:pt x="145444" y="81359"/>
                </a:lnTo>
                <a:lnTo>
                  <a:pt x="158247" y="81359"/>
                </a:lnTo>
                <a:lnTo>
                  <a:pt x="158217" y="81025"/>
                </a:lnTo>
                <a:close/>
              </a:path>
              <a:path w="159385" h="280035">
                <a:moveTo>
                  <a:pt x="145414" y="81025"/>
                </a:moveTo>
                <a:lnTo>
                  <a:pt x="145444" y="81359"/>
                </a:lnTo>
                <a:lnTo>
                  <a:pt x="145669" y="82169"/>
                </a:lnTo>
                <a:lnTo>
                  <a:pt x="145414" y="81025"/>
                </a:lnTo>
                <a:close/>
              </a:path>
              <a:path w="159385" h="280035">
                <a:moveTo>
                  <a:pt x="156503" y="73913"/>
                </a:moveTo>
                <a:lnTo>
                  <a:pt x="143382" y="73913"/>
                </a:lnTo>
                <a:lnTo>
                  <a:pt x="143763" y="75057"/>
                </a:lnTo>
                <a:lnTo>
                  <a:pt x="145444" y="81359"/>
                </a:lnTo>
                <a:lnTo>
                  <a:pt x="145414" y="81025"/>
                </a:lnTo>
                <a:lnTo>
                  <a:pt x="158217" y="81025"/>
                </a:lnTo>
                <a:lnTo>
                  <a:pt x="158114" y="79883"/>
                </a:lnTo>
                <a:lnTo>
                  <a:pt x="157987" y="79121"/>
                </a:lnTo>
                <a:lnTo>
                  <a:pt x="157860" y="78739"/>
                </a:lnTo>
                <a:lnTo>
                  <a:pt x="156503" y="73913"/>
                </a:lnTo>
                <a:close/>
              </a:path>
              <a:path w="159385" h="280035">
                <a:moveTo>
                  <a:pt x="143609" y="74733"/>
                </a:moveTo>
                <a:lnTo>
                  <a:pt x="143699" y="75057"/>
                </a:lnTo>
                <a:lnTo>
                  <a:pt x="143609" y="74733"/>
                </a:lnTo>
                <a:close/>
              </a:path>
              <a:path w="159385" h="280035">
                <a:moveTo>
                  <a:pt x="143382" y="73913"/>
                </a:moveTo>
                <a:lnTo>
                  <a:pt x="143609" y="74733"/>
                </a:lnTo>
                <a:lnTo>
                  <a:pt x="143763" y="75057"/>
                </a:lnTo>
                <a:lnTo>
                  <a:pt x="143382" y="73913"/>
                </a:lnTo>
                <a:close/>
              </a:path>
              <a:path w="159385" h="280035">
                <a:moveTo>
                  <a:pt x="154024" y="67055"/>
                </a:moveTo>
                <a:lnTo>
                  <a:pt x="139953" y="67055"/>
                </a:lnTo>
                <a:lnTo>
                  <a:pt x="140462" y="67945"/>
                </a:lnTo>
                <a:lnTo>
                  <a:pt x="143609" y="74733"/>
                </a:lnTo>
                <a:lnTo>
                  <a:pt x="143382" y="73913"/>
                </a:lnTo>
                <a:lnTo>
                  <a:pt x="156503" y="73913"/>
                </a:lnTo>
                <a:lnTo>
                  <a:pt x="155575" y="70612"/>
                </a:lnTo>
                <a:lnTo>
                  <a:pt x="155194" y="69469"/>
                </a:lnTo>
                <a:lnTo>
                  <a:pt x="154024" y="67055"/>
                </a:lnTo>
                <a:close/>
              </a:path>
              <a:path w="159385" h="280035">
                <a:moveTo>
                  <a:pt x="140172" y="67514"/>
                </a:moveTo>
                <a:lnTo>
                  <a:pt x="140377" y="67945"/>
                </a:lnTo>
                <a:lnTo>
                  <a:pt x="140172" y="67514"/>
                </a:lnTo>
                <a:close/>
              </a:path>
              <a:path w="159385" h="280035">
                <a:moveTo>
                  <a:pt x="139953" y="67055"/>
                </a:moveTo>
                <a:lnTo>
                  <a:pt x="140172" y="67514"/>
                </a:lnTo>
                <a:lnTo>
                  <a:pt x="140462" y="67945"/>
                </a:lnTo>
                <a:lnTo>
                  <a:pt x="139953" y="67055"/>
                </a:lnTo>
                <a:close/>
              </a:path>
              <a:path w="159385" h="280035">
                <a:moveTo>
                  <a:pt x="253" y="0"/>
                </a:moveTo>
                <a:lnTo>
                  <a:pt x="0" y="12700"/>
                </a:lnTo>
                <a:lnTo>
                  <a:pt x="15620" y="13080"/>
                </a:lnTo>
                <a:lnTo>
                  <a:pt x="30352" y="14350"/>
                </a:lnTo>
                <a:lnTo>
                  <a:pt x="71119" y="22478"/>
                </a:lnTo>
                <a:lnTo>
                  <a:pt x="114553" y="41783"/>
                </a:lnTo>
                <a:lnTo>
                  <a:pt x="140172" y="67514"/>
                </a:lnTo>
                <a:lnTo>
                  <a:pt x="139953" y="67055"/>
                </a:lnTo>
                <a:lnTo>
                  <a:pt x="154024" y="67055"/>
                </a:lnTo>
                <a:lnTo>
                  <a:pt x="151129" y="61087"/>
                </a:lnTo>
                <a:lnTo>
                  <a:pt x="150875" y="60833"/>
                </a:lnTo>
                <a:lnTo>
                  <a:pt x="145287" y="52450"/>
                </a:lnTo>
                <a:lnTo>
                  <a:pt x="110743" y="24891"/>
                </a:lnTo>
                <a:lnTo>
                  <a:pt x="74421" y="10160"/>
                </a:lnTo>
                <a:lnTo>
                  <a:pt x="31495" y="1777"/>
                </a:lnTo>
                <a:lnTo>
                  <a:pt x="15875" y="380"/>
                </a:lnTo>
                <a:lnTo>
                  <a:pt x="253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57400" y="2209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57400" y="2209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09800" y="22098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0" y="228600"/>
                </a:lnTo>
                <a:lnTo>
                  <a:pt x="59334" y="222113"/>
                </a:lnTo>
                <a:lnTo>
                  <a:pt x="107775" y="204422"/>
                </a:lnTo>
                <a:lnTo>
                  <a:pt x="140428" y="178182"/>
                </a:lnTo>
                <a:lnTo>
                  <a:pt x="152400" y="146050"/>
                </a:lnTo>
                <a:lnTo>
                  <a:pt x="152400" y="82550"/>
                </a:lnTo>
                <a:lnTo>
                  <a:pt x="140428" y="50417"/>
                </a:lnTo>
                <a:lnTo>
                  <a:pt x="107775" y="24177"/>
                </a:lnTo>
                <a:lnTo>
                  <a:pt x="59334" y="6486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09673" y="2203450"/>
            <a:ext cx="159385" cy="280035"/>
          </a:xfrm>
          <a:custGeom>
            <a:avLst/>
            <a:gdLst/>
            <a:ahLst/>
            <a:cxnLst/>
            <a:rect l="l" t="t" r="r" b="b"/>
            <a:pathLst>
              <a:path w="159385" h="280035">
                <a:moveTo>
                  <a:pt x="116712" y="153924"/>
                </a:moveTo>
                <a:lnTo>
                  <a:pt x="126" y="234950"/>
                </a:lnTo>
                <a:lnTo>
                  <a:pt x="134874" y="279653"/>
                </a:lnTo>
                <a:lnTo>
                  <a:pt x="82064" y="230124"/>
                </a:lnTo>
                <a:lnTo>
                  <a:pt x="77469" y="230124"/>
                </a:lnTo>
                <a:lnTo>
                  <a:pt x="73532" y="218059"/>
                </a:lnTo>
                <a:lnTo>
                  <a:pt x="80370" y="215841"/>
                </a:lnTo>
                <a:lnTo>
                  <a:pt x="116712" y="153924"/>
                </a:lnTo>
                <a:close/>
              </a:path>
              <a:path w="159385" h="280035">
                <a:moveTo>
                  <a:pt x="80370" y="215841"/>
                </a:moveTo>
                <a:lnTo>
                  <a:pt x="73532" y="218059"/>
                </a:lnTo>
                <a:lnTo>
                  <a:pt x="77469" y="230124"/>
                </a:lnTo>
                <a:lnTo>
                  <a:pt x="80859" y="228994"/>
                </a:lnTo>
                <a:lnTo>
                  <a:pt x="75564" y="224027"/>
                </a:lnTo>
                <a:lnTo>
                  <a:pt x="80370" y="215841"/>
                </a:lnTo>
                <a:close/>
              </a:path>
              <a:path w="159385" h="280035">
                <a:moveTo>
                  <a:pt x="80859" y="228994"/>
                </a:moveTo>
                <a:lnTo>
                  <a:pt x="77469" y="230124"/>
                </a:lnTo>
                <a:lnTo>
                  <a:pt x="82064" y="230124"/>
                </a:lnTo>
                <a:lnTo>
                  <a:pt x="80859" y="228994"/>
                </a:lnTo>
                <a:close/>
              </a:path>
              <a:path w="159385" h="280035">
                <a:moveTo>
                  <a:pt x="154455" y="173354"/>
                </a:moveTo>
                <a:lnTo>
                  <a:pt x="140462" y="173354"/>
                </a:lnTo>
                <a:lnTo>
                  <a:pt x="139953" y="174244"/>
                </a:lnTo>
                <a:lnTo>
                  <a:pt x="104775" y="205232"/>
                </a:lnTo>
                <a:lnTo>
                  <a:pt x="80370" y="215841"/>
                </a:lnTo>
                <a:lnTo>
                  <a:pt x="75564" y="224027"/>
                </a:lnTo>
                <a:lnTo>
                  <a:pt x="80859" y="228994"/>
                </a:lnTo>
                <a:lnTo>
                  <a:pt x="87756" y="226695"/>
                </a:lnTo>
                <a:lnTo>
                  <a:pt x="99949" y="221741"/>
                </a:lnTo>
                <a:lnTo>
                  <a:pt x="138937" y="195961"/>
                </a:lnTo>
                <a:lnTo>
                  <a:pt x="150875" y="180466"/>
                </a:lnTo>
                <a:lnTo>
                  <a:pt x="151129" y="180212"/>
                </a:lnTo>
                <a:lnTo>
                  <a:pt x="154455" y="173354"/>
                </a:lnTo>
                <a:close/>
              </a:path>
              <a:path w="159385" h="280035">
                <a:moveTo>
                  <a:pt x="140182" y="173763"/>
                </a:moveTo>
                <a:lnTo>
                  <a:pt x="139854" y="174244"/>
                </a:lnTo>
                <a:lnTo>
                  <a:pt x="140182" y="173763"/>
                </a:lnTo>
                <a:close/>
              </a:path>
              <a:path w="159385" h="280035">
                <a:moveTo>
                  <a:pt x="140462" y="173354"/>
                </a:moveTo>
                <a:lnTo>
                  <a:pt x="140182" y="173763"/>
                </a:lnTo>
                <a:lnTo>
                  <a:pt x="139953" y="174244"/>
                </a:lnTo>
                <a:lnTo>
                  <a:pt x="140462" y="173354"/>
                </a:lnTo>
                <a:close/>
              </a:path>
              <a:path w="159385" h="280035">
                <a:moveTo>
                  <a:pt x="143609" y="166566"/>
                </a:moveTo>
                <a:lnTo>
                  <a:pt x="140182" y="173763"/>
                </a:lnTo>
                <a:lnTo>
                  <a:pt x="140462" y="173354"/>
                </a:lnTo>
                <a:lnTo>
                  <a:pt x="154455" y="173354"/>
                </a:lnTo>
                <a:lnTo>
                  <a:pt x="155194" y="171830"/>
                </a:lnTo>
                <a:lnTo>
                  <a:pt x="155575" y="170687"/>
                </a:lnTo>
                <a:lnTo>
                  <a:pt x="156503" y="167386"/>
                </a:lnTo>
                <a:lnTo>
                  <a:pt x="143382" y="167386"/>
                </a:lnTo>
                <a:lnTo>
                  <a:pt x="143609" y="166566"/>
                </a:lnTo>
                <a:close/>
              </a:path>
              <a:path w="159385" h="280035">
                <a:moveTo>
                  <a:pt x="143763" y="166242"/>
                </a:moveTo>
                <a:lnTo>
                  <a:pt x="143609" y="166566"/>
                </a:lnTo>
                <a:lnTo>
                  <a:pt x="143382" y="167386"/>
                </a:lnTo>
                <a:lnTo>
                  <a:pt x="143763" y="166242"/>
                </a:lnTo>
                <a:close/>
              </a:path>
              <a:path w="159385" h="280035">
                <a:moveTo>
                  <a:pt x="156825" y="166242"/>
                </a:moveTo>
                <a:lnTo>
                  <a:pt x="143763" y="166242"/>
                </a:lnTo>
                <a:lnTo>
                  <a:pt x="143382" y="167386"/>
                </a:lnTo>
                <a:lnTo>
                  <a:pt x="156503" y="167386"/>
                </a:lnTo>
                <a:lnTo>
                  <a:pt x="156825" y="166242"/>
                </a:lnTo>
                <a:close/>
              </a:path>
              <a:path w="159385" h="280035">
                <a:moveTo>
                  <a:pt x="158308" y="159130"/>
                </a:moveTo>
                <a:lnTo>
                  <a:pt x="145669" y="159130"/>
                </a:lnTo>
                <a:lnTo>
                  <a:pt x="145414" y="160274"/>
                </a:lnTo>
                <a:lnTo>
                  <a:pt x="143609" y="166566"/>
                </a:lnTo>
                <a:lnTo>
                  <a:pt x="143763" y="166242"/>
                </a:lnTo>
                <a:lnTo>
                  <a:pt x="156825" y="166242"/>
                </a:lnTo>
                <a:lnTo>
                  <a:pt x="157860" y="162560"/>
                </a:lnTo>
                <a:lnTo>
                  <a:pt x="157987" y="162178"/>
                </a:lnTo>
                <a:lnTo>
                  <a:pt x="158114" y="161416"/>
                </a:lnTo>
                <a:lnTo>
                  <a:pt x="158308" y="159130"/>
                </a:lnTo>
                <a:close/>
              </a:path>
              <a:path w="159385" h="280035">
                <a:moveTo>
                  <a:pt x="145448" y="159926"/>
                </a:moveTo>
                <a:lnTo>
                  <a:pt x="145352" y="160274"/>
                </a:lnTo>
                <a:lnTo>
                  <a:pt x="145448" y="159926"/>
                </a:lnTo>
                <a:close/>
              </a:path>
              <a:path w="159385" h="280035">
                <a:moveTo>
                  <a:pt x="145669" y="159130"/>
                </a:moveTo>
                <a:lnTo>
                  <a:pt x="145448" y="159926"/>
                </a:lnTo>
                <a:lnTo>
                  <a:pt x="145414" y="160274"/>
                </a:lnTo>
                <a:lnTo>
                  <a:pt x="145669" y="159130"/>
                </a:lnTo>
                <a:close/>
              </a:path>
              <a:path w="159385" h="280035">
                <a:moveTo>
                  <a:pt x="158217" y="81025"/>
                </a:moveTo>
                <a:lnTo>
                  <a:pt x="145414" y="81025"/>
                </a:lnTo>
                <a:lnTo>
                  <a:pt x="145669" y="82169"/>
                </a:lnTo>
                <a:lnTo>
                  <a:pt x="145517" y="82169"/>
                </a:lnTo>
                <a:lnTo>
                  <a:pt x="146074" y="88391"/>
                </a:lnTo>
                <a:lnTo>
                  <a:pt x="146176" y="152400"/>
                </a:lnTo>
                <a:lnTo>
                  <a:pt x="145448" y="159926"/>
                </a:lnTo>
                <a:lnTo>
                  <a:pt x="145669" y="159130"/>
                </a:lnTo>
                <a:lnTo>
                  <a:pt x="158308" y="159130"/>
                </a:lnTo>
                <a:lnTo>
                  <a:pt x="158876" y="152400"/>
                </a:lnTo>
                <a:lnTo>
                  <a:pt x="158876" y="88391"/>
                </a:lnTo>
                <a:lnTo>
                  <a:pt x="158319" y="82169"/>
                </a:lnTo>
                <a:lnTo>
                  <a:pt x="145669" y="82169"/>
                </a:lnTo>
                <a:lnTo>
                  <a:pt x="145444" y="81359"/>
                </a:lnTo>
                <a:lnTo>
                  <a:pt x="158247" y="81359"/>
                </a:lnTo>
                <a:lnTo>
                  <a:pt x="158217" y="81025"/>
                </a:lnTo>
                <a:close/>
              </a:path>
              <a:path w="159385" h="280035">
                <a:moveTo>
                  <a:pt x="145414" y="81025"/>
                </a:moveTo>
                <a:lnTo>
                  <a:pt x="145444" y="81359"/>
                </a:lnTo>
                <a:lnTo>
                  <a:pt x="145669" y="82169"/>
                </a:lnTo>
                <a:lnTo>
                  <a:pt x="145414" y="81025"/>
                </a:lnTo>
                <a:close/>
              </a:path>
              <a:path w="159385" h="280035">
                <a:moveTo>
                  <a:pt x="156503" y="73913"/>
                </a:moveTo>
                <a:lnTo>
                  <a:pt x="143382" y="73913"/>
                </a:lnTo>
                <a:lnTo>
                  <a:pt x="143763" y="75057"/>
                </a:lnTo>
                <a:lnTo>
                  <a:pt x="145444" y="81359"/>
                </a:lnTo>
                <a:lnTo>
                  <a:pt x="145414" y="81025"/>
                </a:lnTo>
                <a:lnTo>
                  <a:pt x="158217" y="81025"/>
                </a:lnTo>
                <a:lnTo>
                  <a:pt x="158114" y="79883"/>
                </a:lnTo>
                <a:lnTo>
                  <a:pt x="157987" y="79121"/>
                </a:lnTo>
                <a:lnTo>
                  <a:pt x="157860" y="78739"/>
                </a:lnTo>
                <a:lnTo>
                  <a:pt x="156503" y="73913"/>
                </a:lnTo>
                <a:close/>
              </a:path>
              <a:path w="159385" h="280035">
                <a:moveTo>
                  <a:pt x="143609" y="74733"/>
                </a:moveTo>
                <a:lnTo>
                  <a:pt x="143699" y="75057"/>
                </a:lnTo>
                <a:lnTo>
                  <a:pt x="143609" y="74733"/>
                </a:lnTo>
                <a:close/>
              </a:path>
              <a:path w="159385" h="280035">
                <a:moveTo>
                  <a:pt x="143382" y="73913"/>
                </a:moveTo>
                <a:lnTo>
                  <a:pt x="143609" y="74733"/>
                </a:lnTo>
                <a:lnTo>
                  <a:pt x="143763" y="75057"/>
                </a:lnTo>
                <a:lnTo>
                  <a:pt x="143382" y="73913"/>
                </a:lnTo>
                <a:close/>
              </a:path>
              <a:path w="159385" h="280035">
                <a:moveTo>
                  <a:pt x="154024" y="67055"/>
                </a:moveTo>
                <a:lnTo>
                  <a:pt x="139953" y="67055"/>
                </a:lnTo>
                <a:lnTo>
                  <a:pt x="140462" y="67945"/>
                </a:lnTo>
                <a:lnTo>
                  <a:pt x="143609" y="74733"/>
                </a:lnTo>
                <a:lnTo>
                  <a:pt x="143382" y="73913"/>
                </a:lnTo>
                <a:lnTo>
                  <a:pt x="156503" y="73913"/>
                </a:lnTo>
                <a:lnTo>
                  <a:pt x="155575" y="70612"/>
                </a:lnTo>
                <a:lnTo>
                  <a:pt x="155194" y="69469"/>
                </a:lnTo>
                <a:lnTo>
                  <a:pt x="154024" y="67055"/>
                </a:lnTo>
                <a:close/>
              </a:path>
              <a:path w="159385" h="280035">
                <a:moveTo>
                  <a:pt x="140172" y="67514"/>
                </a:moveTo>
                <a:lnTo>
                  <a:pt x="140377" y="67945"/>
                </a:lnTo>
                <a:lnTo>
                  <a:pt x="140172" y="67514"/>
                </a:lnTo>
                <a:close/>
              </a:path>
              <a:path w="159385" h="280035">
                <a:moveTo>
                  <a:pt x="139953" y="67055"/>
                </a:moveTo>
                <a:lnTo>
                  <a:pt x="140172" y="67514"/>
                </a:lnTo>
                <a:lnTo>
                  <a:pt x="140462" y="67945"/>
                </a:lnTo>
                <a:lnTo>
                  <a:pt x="139953" y="67055"/>
                </a:lnTo>
                <a:close/>
              </a:path>
              <a:path w="159385" h="280035">
                <a:moveTo>
                  <a:pt x="253" y="0"/>
                </a:moveTo>
                <a:lnTo>
                  <a:pt x="0" y="12700"/>
                </a:lnTo>
                <a:lnTo>
                  <a:pt x="15620" y="13080"/>
                </a:lnTo>
                <a:lnTo>
                  <a:pt x="30352" y="14350"/>
                </a:lnTo>
                <a:lnTo>
                  <a:pt x="71119" y="22478"/>
                </a:lnTo>
                <a:lnTo>
                  <a:pt x="114553" y="41783"/>
                </a:lnTo>
                <a:lnTo>
                  <a:pt x="140172" y="67514"/>
                </a:lnTo>
                <a:lnTo>
                  <a:pt x="139953" y="67055"/>
                </a:lnTo>
                <a:lnTo>
                  <a:pt x="154024" y="67055"/>
                </a:lnTo>
                <a:lnTo>
                  <a:pt x="151129" y="61087"/>
                </a:lnTo>
                <a:lnTo>
                  <a:pt x="150875" y="60833"/>
                </a:lnTo>
                <a:lnTo>
                  <a:pt x="145287" y="52450"/>
                </a:lnTo>
                <a:lnTo>
                  <a:pt x="110743" y="24891"/>
                </a:lnTo>
                <a:lnTo>
                  <a:pt x="74421" y="10160"/>
                </a:lnTo>
                <a:lnTo>
                  <a:pt x="31495" y="1777"/>
                </a:lnTo>
                <a:lnTo>
                  <a:pt x="15875" y="380"/>
                </a:lnTo>
                <a:lnTo>
                  <a:pt x="253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78196" y="3168395"/>
            <a:ext cx="2829305" cy="1533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34000" y="3124200"/>
            <a:ext cx="2819400" cy="1524000"/>
          </a:xfrm>
          <a:custGeom>
            <a:avLst/>
            <a:gdLst/>
            <a:ahLst/>
            <a:cxnLst/>
            <a:rect l="l" t="t" r="r" b="b"/>
            <a:pathLst>
              <a:path w="2819400" h="1524000">
                <a:moveTo>
                  <a:pt x="0" y="1524000"/>
                </a:moveTo>
                <a:lnTo>
                  <a:pt x="2819400" y="1524000"/>
                </a:lnTo>
                <a:lnTo>
                  <a:pt x="28194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34000" y="3124200"/>
            <a:ext cx="2819400" cy="1524000"/>
          </a:xfrm>
          <a:custGeom>
            <a:avLst/>
            <a:gdLst/>
            <a:ahLst/>
            <a:cxnLst/>
            <a:rect l="l" t="t" r="r" b="b"/>
            <a:pathLst>
              <a:path w="2819400" h="1524000">
                <a:moveTo>
                  <a:pt x="0" y="1524000"/>
                </a:moveTo>
                <a:lnTo>
                  <a:pt x="2819400" y="1524000"/>
                </a:lnTo>
                <a:lnTo>
                  <a:pt x="28194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78196" y="2025395"/>
            <a:ext cx="1762505" cy="848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34000" y="1981200"/>
            <a:ext cx="1752600" cy="838200"/>
          </a:xfrm>
          <a:custGeom>
            <a:avLst/>
            <a:gdLst/>
            <a:ahLst/>
            <a:cxnLst/>
            <a:rect l="l" t="t" r="r" b="b"/>
            <a:pathLst>
              <a:path w="1752600" h="838200">
                <a:moveTo>
                  <a:pt x="0" y="838200"/>
                </a:moveTo>
                <a:lnTo>
                  <a:pt x="1752600" y="838200"/>
                </a:lnTo>
                <a:lnTo>
                  <a:pt x="17526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0" y="1981200"/>
            <a:ext cx="1752600" cy="838200"/>
          </a:xfrm>
          <a:custGeom>
            <a:avLst/>
            <a:gdLst/>
            <a:ahLst/>
            <a:cxnLst/>
            <a:rect l="l" t="t" r="r" b="b"/>
            <a:pathLst>
              <a:path w="1752600" h="838200">
                <a:moveTo>
                  <a:pt x="0" y="838200"/>
                </a:moveTo>
                <a:lnTo>
                  <a:pt x="1752600" y="838200"/>
                </a:lnTo>
                <a:lnTo>
                  <a:pt x="17526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86400" y="2209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86400" y="2209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38800" y="22098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0" y="228600"/>
                </a:lnTo>
                <a:lnTo>
                  <a:pt x="59334" y="222113"/>
                </a:lnTo>
                <a:lnTo>
                  <a:pt x="107775" y="204422"/>
                </a:lnTo>
                <a:lnTo>
                  <a:pt x="140428" y="178182"/>
                </a:lnTo>
                <a:lnTo>
                  <a:pt x="152400" y="146050"/>
                </a:lnTo>
                <a:lnTo>
                  <a:pt x="152400" y="82550"/>
                </a:lnTo>
                <a:lnTo>
                  <a:pt x="140428" y="50417"/>
                </a:lnTo>
                <a:lnTo>
                  <a:pt x="107775" y="24177"/>
                </a:lnTo>
                <a:lnTo>
                  <a:pt x="59334" y="6486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38672" y="2203450"/>
            <a:ext cx="159385" cy="280035"/>
          </a:xfrm>
          <a:custGeom>
            <a:avLst/>
            <a:gdLst/>
            <a:ahLst/>
            <a:cxnLst/>
            <a:rect l="l" t="t" r="r" b="b"/>
            <a:pathLst>
              <a:path w="159385" h="280035">
                <a:moveTo>
                  <a:pt x="116712" y="153924"/>
                </a:moveTo>
                <a:lnTo>
                  <a:pt x="126" y="234950"/>
                </a:lnTo>
                <a:lnTo>
                  <a:pt x="134874" y="279653"/>
                </a:lnTo>
                <a:lnTo>
                  <a:pt x="82064" y="230124"/>
                </a:lnTo>
                <a:lnTo>
                  <a:pt x="77469" y="230124"/>
                </a:lnTo>
                <a:lnTo>
                  <a:pt x="73532" y="218059"/>
                </a:lnTo>
                <a:lnTo>
                  <a:pt x="80370" y="215841"/>
                </a:lnTo>
                <a:lnTo>
                  <a:pt x="116712" y="153924"/>
                </a:lnTo>
                <a:close/>
              </a:path>
              <a:path w="159385" h="280035">
                <a:moveTo>
                  <a:pt x="80370" y="215841"/>
                </a:moveTo>
                <a:lnTo>
                  <a:pt x="73532" y="218059"/>
                </a:lnTo>
                <a:lnTo>
                  <a:pt x="77469" y="230124"/>
                </a:lnTo>
                <a:lnTo>
                  <a:pt x="80859" y="228994"/>
                </a:lnTo>
                <a:lnTo>
                  <a:pt x="75564" y="224027"/>
                </a:lnTo>
                <a:lnTo>
                  <a:pt x="80370" y="215841"/>
                </a:lnTo>
                <a:close/>
              </a:path>
              <a:path w="159385" h="280035">
                <a:moveTo>
                  <a:pt x="80859" y="228994"/>
                </a:moveTo>
                <a:lnTo>
                  <a:pt x="77469" y="230124"/>
                </a:lnTo>
                <a:lnTo>
                  <a:pt x="82064" y="230124"/>
                </a:lnTo>
                <a:lnTo>
                  <a:pt x="80859" y="228994"/>
                </a:lnTo>
                <a:close/>
              </a:path>
              <a:path w="159385" h="280035">
                <a:moveTo>
                  <a:pt x="154455" y="173354"/>
                </a:moveTo>
                <a:lnTo>
                  <a:pt x="140462" y="173354"/>
                </a:lnTo>
                <a:lnTo>
                  <a:pt x="139953" y="174244"/>
                </a:lnTo>
                <a:lnTo>
                  <a:pt x="104775" y="205232"/>
                </a:lnTo>
                <a:lnTo>
                  <a:pt x="80370" y="215841"/>
                </a:lnTo>
                <a:lnTo>
                  <a:pt x="75564" y="224027"/>
                </a:lnTo>
                <a:lnTo>
                  <a:pt x="80859" y="228994"/>
                </a:lnTo>
                <a:lnTo>
                  <a:pt x="87756" y="226695"/>
                </a:lnTo>
                <a:lnTo>
                  <a:pt x="99949" y="221741"/>
                </a:lnTo>
                <a:lnTo>
                  <a:pt x="138937" y="195961"/>
                </a:lnTo>
                <a:lnTo>
                  <a:pt x="150875" y="180466"/>
                </a:lnTo>
                <a:lnTo>
                  <a:pt x="151129" y="180212"/>
                </a:lnTo>
                <a:lnTo>
                  <a:pt x="154455" y="173354"/>
                </a:lnTo>
                <a:close/>
              </a:path>
              <a:path w="159385" h="280035">
                <a:moveTo>
                  <a:pt x="140182" y="173763"/>
                </a:moveTo>
                <a:lnTo>
                  <a:pt x="139854" y="174244"/>
                </a:lnTo>
                <a:lnTo>
                  <a:pt x="140182" y="173763"/>
                </a:lnTo>
                <a:close/>
              </a:path>
              <a:path w="159385" h="280035">
                <a:moveTo>
                  <a:pt x="140462" y="173354"/>
                </a:moveTo>
                <a:lnTo>
                  <a:pt x="140182" y="173763"/>
                </a:lnTo>
                <a:lnTo>
                  <a:pt x="139953" y="174244"/>
                </a:lnTo>
                <a:lnTo>
                  <a:pt x="140462" y="173354"/>
                </a:lnTo>
                <a:close/>
              </a:path>
              <a:path w="159385" h="280035">
                <a:moveTo>
                  <a:pt x="143609" y="166566"/>
                </a:moveTo>
                <a:lnTo>
                  <a:pt x="140182" y="173763"/>
                </a:lnTo>
                <a:lnTo>
                  <a:pt x="140462" y="173354"/>
                </a:lnTo>
                <a:lnTo>
                  <a:pt x="154455" y="173354"/>
                </a:lnTo>
                <a:lnTo>
                  <a:pt x="155193" y="171830"/>
                </a:lnTo>
                <a:lnTo>
                  <a:pt x="155575" y="170687"/>
                </a:lnTo>
                <a:lnTo>
                  <a:pt x="156503" y="167386"/>
                </a:lnTo>
                <a:lnTo>
                  <a:pt x="143382" y="167386"/>
                </a:lnTo>
                <a:lnTo>
                  <a:pt x="143609" y="166566"/>
                </a:lnTo>
                <a:close/>
              </a:path>
              <a:path w="159385" h="280035">
                <a:moveTo>
                  <a:pt x="143763" y="166242"/>
                </a:moveTo>
                <a:lnTo>
                  <a:pt x="143609" y="166566"/>
                </a:lnTo>
                <a:lnTo>
                  <a:pt x="143382" y="167386"/>
                </a:lnTo>
                <a:lnTo>
                  <a:pt x="143763" y="166242"/>
                </a:lnTo>
                <a:close/>
              </a:path>
              <a:path w="159385" h="280035">
                <a:moveTo>
                  <a:pt x="156825" y="166242"/>
                </a:moveTo>
                <a:lnTo>
                  <a:pt x="143763" y="166242"/>
                </a:lnTo>
                <a:lnTo>
                  <a:pt x="143382" y="167386"/>
                </a:lnTo>
                <a:lnTo>
                  <a:pt x="156503" y="167386"/>
                </a:lnTo>
                <a:lnTo>
                  <a:pt x="156825" y="166242"/>
                </a:lnTo>
                <a:close/>
              </a:path>
              <a:path w="159385" h="280035">
                <a:moveTo>
                  <a:pt x="158308" y="159130"/>
                </a:moveTo>
                <a:lnTo>
                  <a:pt x="145668" y="159130"/>
                </a:lnTo>
                <a:lnTo>
                  <a:pt x="145414" y="160274"/>
                </a:lnTo>
                <a:lnTo>
                  <a:pt x="143609" y="166566"/>
                </a:lnTo>
                <a:lnTo>
                  <a:pt x="143763" y="166242"/>
                </a:lnTo>
                <a:lnTo>
                  <a:pt x="156825" y="166242"/>
                </a:lnTo>
                <a:lnTo>
                  <a:pt x="157861" y="162560"/>
                </a:lnTo>
                <a:lnTo>
                  <a:pt x="158114" y="161416"/>
                </a:lnTo>
                <a:lnTo>
                  <a:pt x="158308" y="159130"/>
                </a:lnTo>
                <a:close/>
              </a:path>
              <a:path w="159385" h="280035">
                <a:moveTo>
                  <a:pt x="145448" y="159926"/>
                </a:moveTo>
                <a:lnTo>
                  <a:pt x="145352" y="160274"/>
                </a:lnTo>
                <a:lnTo>
                  <a:pt x="145448" y="159926"/>
                </a:lnTo>
                <a:close/>
              </a:path>
              <a:path w="159385" h="280035">
                <a:moveTo>
                  <a:pt x="145668" y="159130"/>
                </a:moveTo>
                <a:lnTo>
                  <a:pt x="145448" y="159926"/>
                </a:lnTo>
                <a:lnTo>
                  <a:pt x="145414" y="160274"/>
                </a:lnTo>
                <a:lnTo>
                  <a:pt x="145668" y="159130"/>
                </a:lnTo>
                <a:close/>
              </a:path>
              <a:path w="159385" h="280035">
                <a:moveTo>
                  <a:pt x="158217" y="81025"/>
                </a:moveTo>
                <a:lnTo>
                  <a:pt x="145414" y="81025"/>
                </a:lnTo>
                <a:lnTo>
                  <a:pt x="145668" y="82169"/>
                </a:lnTo>
                <a:lnTo>
                  <a:pt x="145517" y="82169"/>
                </a:lnTo>
                <a:lnTo>
                  <a:pt x="146074" y="88391"/>
                </a:lnTo>
                <a:lnTo>
                  <a:pt x="146176" y="152400"/>
                </a:lnTo>
                <a:lnTo>
                  <a:pt x="145448" y="159926"/>
                </a:lnTo>
                <a:lnTo>
                  <a:pt x="145668" y="159130"/>
                </a:lnTo>
                <a:lnTo>
                  <a:pt x="158308" y="159130"/>
                </a:lnTo>
                <a:lnTo>
                  <a:pt x="158876" y="152400"/>
                </a:lnTo>
                <a:lnTo>
                  <a:pt x="158876" y="88391"/>
                </a:lnTo>
                <a:lnTo>
                  <a:pt x="158319" y="82169"/>
                </a:lnTo>
                <a:lnTo>
                  <a:pt x="145668" y="82169"/>
                </a:lnTo>
                <a:lnTo>
                  <a:pt x="145444" y="81359"/>
                </a:lnTo>
                <a:lnTo>
                  <a:pt x="158247" y="81359"/>
                </a:lnTo>
                <a:lnTo>
                  <a:pt x="158217" y="81025"/>
                </a:lnTo>
                <a:close/>
              </a:path>
              <a:path w="159385" h="280035">
                <a:moveTo>
                  <a:pt x="145414" y="81025"/>
                </a:moveTo>
                <a:lnTo>
                  <a:pt x="145444" y="81359"/>
                </a:lnTo>
                <a:lnTo>
                  <a:pt x="145668" y="82169"/>
                </a:lnTo>
                <a:lnTo>
                  <a:pt x="145414" y="81025"/>
                </a:lnTo>
                <a:close/>
              </a:path>
              <a:path w="159385" h="280035">
                <a:moveTo>
                  <a:pt x="156503" y="73913"/>
                </a:moveTo>
                <a:lnTo>
                  <a:pt x="143382" y="73913"/>
                </a:lnTo>
                <a:lnTo>
                  <a:pt x="143763" y="75057"/>
                </a:lnTo>
                <a:lnTo>
                  <a:pt x="145444" y="81359"/>
                </a:lnTo>
                <a:lnTo>
                  <a:pt x="145414" y="81025"/>
                </a:lnTo>
                <a:lnTo>
                  <a:pt x="158217" y="81025"/>
                </a:lnTo>
                <a:lnTo>
                  <a:pt x="158114" y="79501"/>
                </a:lnTo>
                <a:lnTo>
                  <a:pt x="157861" y="78739"/>
                </a:lnTo>
                <a:lnTo>
                  <a:pt x="156503" y="73913"/>
                </a:lnTo>
                <a:close/>
              </a:path>
              <a:path w="159385" h="280035">
                <a:moveTo>
                  <a:pt x="143609" y="74733"/>
                </a:moveTo>
                <a:lnTo>
                  <a:pt x="143699" y="75057"/>
                </a:lnTo>
                <a:lnTo>
                  <a:pt x="143609" y="74733"/>
                </a:lnTo>
                <a:close/>
              </a:path>
              <a:path w="159385" h="280035">
                <a:moveTo>
                  <a:pt x="143382" y="73913"/>
                </a:moveTo>
                <a:lnTo>
                  <a:pt x="143609" y="74733"/>
                </a:lnTo>
                <a:lnTo>
                  <a:pt x="143763" y="75057"/>
                </a:lnTo>
                <a:lnTo>
                  <a:pt x="143382" y="73913"/>
                </a:lnTo>
                <a:close/>
              </a:path>
              <a:path w="159385" h="280035">
                <a:moveTo>
                  <a:pt x="154024" y="67055"/>
                </a:moveTo>
                <a:lnTo>
                  <a:pt x="139953" y="67055"/>
                </a:lnTo>
                <a:lnTo>
                  <a:pt x="140462" y="67945"/>
                </a:lnTo>
                <a:lnTo>
                  <a:pt x="143609" y="74733"/>
                </a:lnTo>
                <a:lnTo>
                  <a:pt x="143382" y="73913"/>
                </a:lnTo>
                <a:lnTo>
                  <a:pt x="156503" y="73913"/>
                </a:lnTo>
                <a:lnTo>
                  <a:pt x="155575" y="70612"/>
                </a:lnTo>
                <a:lnTo>
                  <a:pt x="155193" y="69469"/>
                </a:lnTo>
                <a:lnTo>
                  <a:pt x="154024" y="67055"/>
                </a:lnTo>
                <a:close/>
              </a:path>
              <a:path w="159385" h="280035">
                <a:moveTo>
                  <a:pt x="140172" y="67514"/>
                </a:moveTo>
                <a:lnTo>
                  <a:pt x="140377" y="67945"/>
                </a:lnTo>
                <a:lnTo>
                  <a:pt x="140172" y="67514"/>
                </a:lnTo>
                <a:close/>
              </a:path>
              <a:path w="159385" h="280035">
                <a:moveTo>
                  <a:pt x="139953" y="67055"/>
                </a:moveTo>
                <a:lnTo>
                  <a:pt x="140172" y="67514"/>
                </a:lnTo>
                <a:lnTo>
                  <a:pt x="140462" y="67945"/>
                </a:lnTo>
                <a:lnTo>
                  <a:pt x="139953" y="67055"/>
                </a:lnTo>
                <a:close/>
              </a:path>
              <a:path w="159385" h="280035">
                <a:moveTo>
                  <a:pt x="253" y="0"/>
                </a:moveTo>
                <a:lnTo>
                  <a:pt x="0" y="12700"/>
                </a:lnTo>
                <a:lnTo>
                  <a:pt x="15621" y="13080"/>
                </a:lnTo>
                <a:lnTo>
                  <a:pt x="30352" y="14350"/>
                </a:lnTo>
                <a:lnTo>
                  <a:pt x="71119" y="22478"/>
                </a:lnTo>
                <a:lnTo>
                  <a:pt x="114553" y="41783"/>
                </a:lnTo>
                <a:lnTo>
                  <a:pt x="140172" y="67514"/>
                </a:lnTo>
                <a:lnTo>
                  <a:pt x="139953" y="67055"/>
                </a:lnTo>
                <a:lnTo>
                  <a:pt x="154024" y="67055"/>
                </a:lnTo>
                <a:lnTo>
                  <a:pt x="151129" y="61087"/>
                </a:lnTo>
                <a:lnTo>
                  <a:pt x="150875" y="60833"/>
                </a:lnTo>
                <a:lnTo>
                  <a:pt x="145287" y="52450"/>
                </a:lnTo>
                <a:lnTo>
                  <a:pt x="110743" y="24891"/>
                </a:lnTo>
                <a:lnTo>
                  <a:pt x="74422" y="10160"/>
                </a:lnTo>
                <a:lnTo>
                  <a:pt x="31496" y="1777"/>
                </a:lnTo>
                <a:lnTo>
                  <a:pt x="15875" y="380"/>
                </a:lnTo>
                <a:lnTo>
                  <a:pt x="253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59395" y="2025395"/>
            <a:ext cx="848105" cy="8481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15200" y="19812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15200" y="19812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43800" y="2209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43800" y="2209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96200" y="22098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0" y="228600"/>
                </a:lnTo>
                <a:lnTo>
                  <a:pt x="59334" y="222113"/>
                </a:lnTo>
                <a:lnTo>
                  <a:pt x="107775" y="204422"/>
                </a:lnTo>
                <a:lnTo>
                  <a:pt x="140428" y="178182"/>
                </a:lnTo>
                <a:lnTo>
                  <a:pt x="152400" y="146050"/>
                </a:lnTo>
                <a:lnTo>
                  <a:pt x="152400" y="82550"/>
                </a:lnTo>
                <a:lnTo>
                  <a:pt x="140428" y="50417"/>
                </a:lnTo>
                <a:lnTo>
                  <a:pt x="107775" y="24177"/>
                </a:lnTo>
                <a:lnTo>
                  <a:pt x="59334" y="6486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96072" y="2203450"/>
            <a:ext cx="159385" cy="280035"/>
          </a:xfrm>
          <a:custGeom>
            <a:avLst/>
            <a:gdLst/>
            <a:ahLst/>
            <a:cxnLst/>
            <a:rect l="l" t="t" r="r" b="b"/>
            <a:pathLst>
              <a:path w="159384" h="280035">
                <a:moveTo>
                  <a:pt x="116712" y="153924"/>
                </a:moveTo>
                <a:lnTo>
                  <a:pt x="126" y="234950"/>
                </a:lnTo>
                <a:lnTo>
                  <a:pt x="134874" y="279653"/>
                </a:lnTo>
                <a:lnTo>
                  <a:pt x="82064" y="230124"/>
                </a:lnTo>
                <a:lnTo>
                  <a:pt x="77470" y="230124"/>
                </a:lnTo>
                <a:lnTo>
                  <a:pt x="73532" y="218059"/>
                </a:lnTo>
                <a:lnTo>
                  <a:pt x="80370" y="215841"/>
                </a:lnTo>
                <a:lnTo>
                  <a:pt x="116712" y="153924"/>
                </a:lnTo>
                <a:close/>
              </a:path>
              <a:path w="159384" h="280035">
                <a:moveTo>
                  <a:pt x="80370" y="215841"/>
                </a:moveTo>
                <a:lnTo>
                  <a:pt x="73532" y="218059"/>
                </a:lnTo>
                <a:lnTo>
                  <a:pt x="77470" y="230124"/>
                </a:lnTo>
                <a:lnTo>
                  <a:pt x="80859" y="228994"/>
                </a:lnTo>
                <a:lnTo>
                  <a:pt x="75565" y="224027"/>
                </a:lnTo>
                <a:lnTo>
                  <a:pt x="80370" y="215841"/>
                </a:lnTo>
                <a:close/>
              </a:path>
              <a:path w="159384" h="280035">
                <a:moveTo>
                  <a:pt x="80859" y="228994"/>
                </a:moveTo>
                <a:lnTo>
                  <a:pt x="77470" y="230124"/>
                </a:lnTo>
                <a:lnTo>
                  <a:pt x="82064" y="230124"/>
                </a:lnTo>
                <a:lnTo>
                  <a:pt x="80859" y="228994"/>
                </a:lnTo>
                <a:close/>
              </a:path>
              <a:path w="159384" h="280035">
                <a:moveTo>
                  <a:pt x="154455" y="173354"/>
                </a:moveTo>
                <a:lnTo>
                  <a:pt x="140461" y="173354"/>
                </a:lnTo>
                <a:lnTo>
                  <a:pt x="139953" y="174244"/>
                </a:lnTo>
                <a:lnTo>
                  <a:pt x="104775" y="205232"/>
                </a:lnTo>
                <a:lnTo>
                  <a:pt x="80370" y="215841"/>
                </a:lnTo>
                <a:lnTo>
                  <a:pt x="75565" y="224027"/>
                </a:lnTo>
                <a:lnTo>
                  <a:pt x="80859" y="228994"/>
                </a:lnTo>
                <a:lnTo>
                  <a:pt x="87756" y="226695"/>
                </a:lnTo>
                <a:lnTo>
                  <a:pt x="99949" y="221741"/>
                </a:lnTo>
                <a:lnTo>
                  <a:pt x="138937" y="195961"/>
                </a:lnTo>
                <a:lnTo>
                  <a:pt x="150875" y="180466"/>
                </a:lnTo>
                <a:lnTo>
                  <a:pt x="151129" y="180212"/>
                </a:lnTo>
                <a:lnTo>
                  <a:pt x="154455" y="173354"/>
                </a:lnTo>
                <a:close/>
              </a:path>
              <a:path w="159384" h="280035">
                <a:moveTo>
                  <a:pt x="140182" y="173763"/>
                </a:moveTo>
                <a:lnTo>
                  <a:pt x="139854" y="174244"/>
                </a:lnTo>
                <a:lnTo>
                  <a:pt x="140182" y="173763"/>
                </a:lnTo>
                <a:close/>
              </a:path>
              <a:path w="159384" h="280035">
                <a:moveTo>
                  <a:pt x="140461" y="173354"/>
                </a:moveTo>
                <a:lnTo>
                  <a:pt x="140182" y="173763"/>
                </a:lnTo>
                <a:lnTo>
                  <a:pt x="139953" y="174244"/>
                </a:lnTo>
                <a:lnTo>
                  <a:pt x="140461" y="173354"/>
                </a:lnTo>
                <a:close/>
              </a:path>
              <a:path w="159384" h="280035">
                <a:moveTo>
                  <a:pt x="143609" y="166566"/>
                </a:moveTo>
                <a:lnTo>
                  <a:pt x="140182" y="173763"/>
                </a:lnTo>
                <a:lnTo>
                  <a:pt x="140461" y="173354"/>
                </a:lnTo>
                <a:lnTo>
                  <a:pt x="154455" y="173354"/>
                </a:lnTo>
                <a:lnTo>
                  <a:pt x="155194" y="171830"/>
                </a:lnTo>
                <a:lnTo>
                  <a:pt x="155575" y="170687"/>
                </a:lnTo>
                <a:lnTo>
                  <a:pt x="156503" y="167386"/>
                </a:lnTo>
                <a:lnTo>
                  <a:pt x="143382" y="167386"/>
                </a:lnTo>
                <a:lnTo>
                  <a:pt x="143609" y="166566"/>
                </a:lnTo>
                <a:close/>
              </a:path>
              <a:path w="159384" h="280035">
                <a:moveTo>
                  <a:pt x="143763" y="166242"/>
                </a:moveTo>
                <a:lnTo>
                  <a:pt x="143609" y="166566"/>
                </a:lnTo>
                <a:lnTo>
                  <a:pt x="143382" y="167386"/>
                </a:lnTo>
                <a:lnTo>
                  <a:pt x="143763" y="166242"/>
                </a:lnTo>
                <a:close/>
              </a:path>
              <a:path w="159384" h="280035">
                <a:moveTo>
                  <a:pt x="156825" y="166242"/>
                </a:moveTo>
                <a:lnTo>
                  <a:pt x="143763" y="166242"/>
                </a:lnTo>
                <a:lnTo>
                  <a:pt x="143382" y="167386"/>
                </a:lnTo>
                <a:lnTo>
                  <a:pt x="156503" y="167386"/>
                </a:lnTo>
                <a:lnTo>
                  <a:pt x="156825" y="166242"/>
                </a:lnTo>
                <a:close/>
              </a:path>
              <a:path w="159384" h="280035">
                <a:moveTo>
                  <a:pt x="158308" y="159130"/>
                </a:moveTo>
                <a:lnTo>
                  <a:pt x="145669" y="159130"/>
                </a:lnTo>
                <a:lnTo>
                  <a:pt x="145415" y="160274"/>
                </a:lnTo>
                <a:lnTo>
                  <a:pt x="143609" y="166566"/>
                </a:lnTo>
                <a:lnTo>
                  <a:pt x="143763" y="166242"/>
                </a:lnTo>
                <a:lnTo>
                  <a:pt x="156825" y="166242"/>
                </a:lnTo>
                <a:lnTo>
                  <a:pt x="157860" y="162560"/>
                </a:lnTo>
                <a:lnTo>
                  <a:pt x="158115" y="161798"/>
                </a:lnTo>
                <a:lnTo>
                  <a:pt x="158308" y="159130"/>
                </a:lnTo>
                <a:close/>
              </a:path>
              <a:path w="159384" h="280035">
                <a:moveTo>
                  <a:pt x="145448" y="159926"/>
                </a:moveTo>
                <a:lnTo>
                  <a:pt x="145352" y="160274"/>
                </a:lnTo>
                <a:lnTo>
                  <a:pt x="145448" y="159926"/>
                </a:lnTo>
                <a:close/>
              </a:path>
              <a:path w="159384" h="280035">
                <a:moveTo>
                  <a:pt x="145669" y="159130"/>
                </a:moveTo>
                <a:lnTo>
                  <a:pt x="145448" y="159926"/>
                </a:lnTo>
                <a:lnTo>
                  <a:pt x="145415" y="160274"/>
                </a:lnTo>
                <a:lnTo>
                  <a:pt x="145669" y="159130"/>
                </a:lnTo>
                <a:close/>
              </a:path>
              <a:path w="159384" h="280035">
                <a:moveTo>
                  <a:pt x="158217" y="81025"/>
                </a:moveTo>
                <a:lnTo>
                  <a:pt x="145415" y="81025"/>
                </a:lnTo>
                <a:lnTo>
                  <a:pt x="145669" y="82169"/>
                </a:lnTo>
                <a:lnTo>
                  <a:pt x="145517" y="82169"/>
                </a:lnTo>
                <a:lnTo>
                  <a:pt x="146074" y="88391"/>
                </a:lnTo>
                <a:lnTo>
                  <a:pt x="146176" y="152400"/>
                </a:lnTo>
                <a:lnTo>
                  <a:pt x="145448" y="159926"/>
                </a:lnTo>
                <a:lnTo>
                  <a:pt x="145669" y="159130"/>
                </a:lnTo>
                <a:lnTo>
                  <a:pt x="158308" y="159130"/>
                </a:lnTo>
                <a:lnTo>
                  <a:pt x="158876" y="152400"/>
                </a:lnTo>
                <a:lnTo>
                  <a:pt x="158876" y="88391"/>
                </a:lnTo>
                <a:lnTo>
                  <a:pt x="158319" y="82169"/>
                </a:lnTo>
                <a:lnTo>
                  <a:pt x="145669" y="82169"/>
                </a:lnTo>
                <a:lnTo>
                  <a:pt x="145444" y="81359"/>
                </a:lnTo>
                <a:lnTo>
                  <a:pt x="158247" y="81359"/>
                </a:lnTo>
                <a:lnTo>
                  <a:pt x="158217" y="81025"/>
                </a:lnTo>
                <a:close/>
              </a:path>
              <a:path w="159384" h="280035">
                <a:moveTo>
                  <a:pt x="145415" y="81025"/>
                </a:moveTo>
                <a:lnTo>
                  <a:pt x="145444" y="81359"/>
                </a:lnTo>
                <a:lnTo>
                  <a:pt x="145669" y="82169"/>
                </a:lnTo>
                <a:lnTo>
                  <a:pt x="145415" y="81025"/>
                </a:lnTo>
                <a:close/>
              </a:path>
              <a:path w="159384" h="280035">
                <a:moveTo>
                  <a:pt x="156503" y="73913"/>
                </a:moveTo>
                <a:lnTo>
                  <a:pt x="143382" y="73913"/>
                </a:lnTo>
                <a:lnTo>
                  <a:pt x="143763" y="75057"/>
                </a:lnTo>
                <a:lnTo>
                  <a:pt x="145444" y="81359"/>
                </a:lnTo>
                <a:lnTo>
                  <a:pt x="145415" y="81025"/>
                </a:lnTo>
                <a:lnTo>
                  <a:pt x="158217" y="81025"/>
                </a:lnTo>
                <a:lnTo>
                  <a:pt x="158115" y="79501"/>
                </a:lnTo>
                <a:lnTo>
                  <a:pt x="157860" y="78739"/>
                </a:lnTo>
                <a:lnTo>
                  <a:pt x="156503" y="73913"/>
                </a:lnTo>
                <a:close/>
              </a:path>
              <a:path w="159384" h="280035">
                <a:moveTo>
                  <a:pt x="143609" y="74733"/>
                </a:moveTo>
                <a:lnTo>
                  <a:pt x="143699" y="75057"/>
                </a:lnTo>
                <a:lnTo>
                  <a:pt x="143609" y="74733"/>
                </a:lnTo>
                <a:close/>
              </a:path>
              <a:path w="159384" h="280035">
                <a:moveTo>
                  <a:pt x="143382" y="73913"/>
                </a:moveTo>
                <a:lnTo>
                  <a:pt x="143609" y="74733"/>
                </a:lnTo>
                <a:lnTo>
                  <a:pt x="143763" y="75057"/>
                </a:lnTo>
                <a:lnTo>
                  <a:pt x="143382" y="73913"/>
                </a:lnTo>
                <a:close/>
              </a:path>
              <a:path w="159384" h="280035">
                <a:moveTo>
                  <a:pt x="154024" y="67055"/>
                </a:moveTo>
                <a:lnTo>
                  <a:pt x="139953" y="67055"/>
                </a:lnTo>
                <a:lnTo>
                  <a:pt x="140461" y="67945"/>
                </a:lnTo>
                <a:lnTo>
                  <a:pt x="143609" y="74733"/>
                </a:lnTo>
                <a:lnTo>
                  <a:pt x="143382" y="73913"/>
                </a:lnTo>
                <a:lnTo>
                  <a:pt x="156503" y="73913"/>
                </a:lnTo>
                <a:lnTo>
                  <a:pt x="155575" y="70612"/>
                </a:lnTo>
                <a:lnTo>
                  <a:pt x="155194" y="69469"/>
                </a:lnTo>
                <a:lnTo>
                  <a:pt x="154024" y="67055"/>
                </a:lnTo>
                <a:close/>
              </a:path>
              <a:path w="159384" h="280035">
                <a:moveTo>
                  <a:pt x="140172" y="67514"/>
                </a:moveTo>
                <a:lnTo>
                  <a:pt x="140377" y="67945"/>
                </a:lnTo>
                <a:lnTo>
                  <a:pt x="140172" y="67514"/>
                </a:lnTo>
                <a:close/>
              </a:path>
              <a:path w="159384" h="280035">
                <a:moveTo>
                  <a:pt x="139953" y="67055"/>
                </a:moveTo>
                <a:lnTo>
                  <a:pt x="140172" y="67514"/>
                </a:lnTo>
                <a:lnTo>
                  <a:pt x="140461" y="67945"/>
                </a:lnTo>
                <a:lnTo>
                  <a:pt x="139953" y="67055"/>
                </a:lnTo>
                <a:close/>
              </a:path>
              <a:path w="159384" h="280035">
                <a:moveTo>
                  <a:pt x="253" y="0"/>
                </a:moveTo>
                <a:lnTo>
                  <a:pt x="0" y="12700"/>
                </a:lnTo>
                <a:lnTo>
                  <a:pt x="15621" y="13080"/>
                </a:lnTo>
                <a:lnTo>
                  <a:pt x="30352" y="14350"/>
                </a:lnTo>
                <a:lnTo>
                  <a:pt x="71120" y="22478"/>
                </a:lnTo>
                <a:lnTo>
                  <a:pt x="114553" y="41783"/>
                </a:lnTo>
                <a:lnTo>
                  <a:pt x="140172" y="67514"/>
                </a:lnTo>
                <a:lnTo>
                  <a:pt x="139953" y="67055"/>
                </a:lnTo>
                <a:lnTo>
                  <a:pt x="154024" y="67055"/>
                </a:lnTo>
                <a:lnTo>
                  <a:pt x="151129" y="61087"/>
                </a:lnTo>
                <a:lnTo>
                  <a:pt x="150875" y="60833"/>
                </a:lnTo>
                <a:lnTo>
                  <a:pt x="145287" y="52450"/>
                </a:lnTo>
                <a:lnTo>
                  <a:pt x="110744" y="24891"/>
                </a:lnTo>
                <a:lnTo>
                  <a:pt x="74422" y="10160"/>
                </a:lnTo>
                <a:lnTo>
                  <a:pt x="31496" y="1777"/>
                </a:lnTo>
                <a:lnTo>
                  <a:pt x="15875" y="380"/>
                </a:lnTo>
                <a:lnTo>
                  <a:pt x="253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15228" y="2203450"/>
            <a:ext cx="923544" cy="14587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24000" y="3276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24000" y="3276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6400" y="32766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0" y="228600"/>
                </a:lnTo>
                <a:lnTo>
                  <a:pt x="59334" y="222113"/>
                </a:lnTo>
                <a:lnTo>
                  <a:pt x="107775" y="204422"/>
                </a:lnTo>
                <a:lnTo>
                  <a:pt x="140428" y="178182"/>
                </a:lnTo>
                <a:lnTo>
                  <a:pt x="152400" y="146050"/>
                </a:lnTo>
                <a:lnTo>
                  <a:pt x="152400" y="82550"/>
                </a:lnTo>
                <a:lnTo>
                  <a:pt x="140428" y="50417"/>
                </a:lnTo>
                <a:lnTo>
                  <a:pt x="107775" y="24177"/>
                </a:lnTo>
                <a:lnTo>
                  <a:pt x="59334" y="6486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76273" y="3270250"/>
            <a:ext cx="159385" cy="280035"/>
          </a:xfrm>
          <a:custGeom>
            <a:avLst/>
            <a:gdLst/>
            <a:ahLst/>
            <a:cxnLst/>
            <a:rect l="l" t="t" r="r" b="b"/>
            <a:pathLst>
              <a:path w="159385" h="280035">
                <a:moveTo>
                  <a:pt x="116712" y="153924"/>
                </a:moveTo>
                <a:lnTo>
                  <a:pt x="126" y="234950"/>
                </a:lnTo>
                <a:lnTo>
                  <a:pt x="134874" y="279653"/>
                </a:lnTo>
                <a:lnTo>
                  <a:pt x="82064" y="230124"/>
                </a:lnTo>
                <a:lnTo>
                  <a:pt x="77469" y="230124"/>
                </a:lnTo>
                <a:lnTo>
                  <a:pt x="73532" y="218059"/>
                </a:lnTo>
                <a:lnTo>
                  <a:pt x="80370" y="215841"/>
                </a:lnTo>
                <a:lnTo>
                  <a:pt x="116712" y="153924"/>
                </a:lnTo>
                <a:close/>
              </a:path>
              <a:path w="159385" h="280035">
                <a:moveTo>
                  <a:pt x="80370" y="215841"/>
                </a:moveTo>
                <a:lnTo>
                  <a:pt x="73532" y="218059"/>
                </a:lnTo>
                <a:lnTo>
                  <a:pt x="77469" y="230124"/>
                </a:lnTo>
                <a:lnTo>
                  <a:pt x="80859" y="228994"/>
                </a:lnTo>
                <a:lnTo>
                  <a:pt x="75564" y="224027"/>
                </a:lnTo>
                <a:lnTo>
                  <a:pt x="80370" y="215841"/>
                </a:lnTo>
                <a:close/>
              </a:path>
              <a:path w="159385" h="280035">
                <a:moveTo>
                  <a:pt x="80859" y="228994"/>
                </a:moveTo>
                <a:lnTo>
                  <a:pt x="77469" y="230124"/>
                </a:lnTo>
                <a:lnTo>
                  <a:pt x="82064" y="230124"/>
                </a:lnTo>
                <a:lnTo>
                  <a:pt x="80859" y="228994"/>
                </a:lnTo>
                <a:close/>
              </a:path>
              <a:path w="159385" h="280035">
                <a:moveTo>
                  <a:pt x="154455" y="173354"/>
                </a:moveTo>
                <a:lnTo>
                  <a:pt x="140462" y="173354"/>
                </a:lnTo>
                <a:lnTo>
                  <a:pt x="139953" y="174244"/>
                </a:lnTo>
                <a:lnTo>
                  <a:pt x="104775" y="205232"/>
                </a:lnTo>
                <a:lnTo>
                  <a:pt x="80370" y="215841"/>
                </a:lnTo>
                <a:lnTo>
                  <a:pt x="75564" y="224027"/>
                </a:lnTo>
                <a:lnTo>
                  <a:pt x="80859" y="228994"/>
                </a:lnTo>
                <a:lnTo>
                  <a:pt x="87756" y="226695"/>
                </a:lnTo>
                <a:lnTo>
                  <a:pt x="99949" y="221741"/>
                </a:lnTo>
                <a:lnTo>
                  <a:pt x="138937" y="195961"/>
                </a:lnTo>
                <a:lnTo>
                  <a:pt x="150875" y="180466"/>
                </a:lnTo>
                <a:lnTo>
                  <a:pt x="151129" y="180212"/>
                </a:lnTo>
                <a:lnTo>
                  <a:pt x="154455" y="173354"/>
                </a:lnTo>
                <a:close/>
              </a:path>
              <a:path w="159385" h="280035">
                <a:moveTo>
                  <a:pt x="140182" y="173763"/>
                </a:moveTo>
                <a:lnTo>
                  <a:pt x="139854" y="174244"/>
                </a:lnTo>
                <a:lnTo>
                  <a:pt x="140182" y="173763"/>
                </a:lnTo>
                <a:close/>
              </a:path>
              <a:path w="159385" h="280035">
                <a:moveTo>
                  <a:pt x="140462" y="173354"/>
                </a:moveTo>
                <a:lnTo>
                  <a:pt x="140182" y="173763"/>
                </a:lnTo>
                <a:lnTo>
                  <a:pt x="139953" y="174244"/>
                </a:lnTo>
                <a:lnTo>
                  <a:pt x="140462" y="173354"/>
                </a:lnTo>
                <a:close/>
              </a:path>
              <a:path w="159385" h="280035">
                <a:moveTo>
                  <a:pt x="143609" y="166566"/>
                </a:moveTo>
                <a:lnTo>
                  <a:pt x="140182" y="173763"/>
                </a:lnTo>
                <a:lnTo>
                  <a:pt x="140462" y="173354"/>
                </a:lnTo>
                <a:lnTo>
                  <a:pt x="154455" y="173354"/>
                </a:lnTo>
                <a:lnTo>
                  <a:pt x="155194" y="171830"/>
                </a:lnTo>
                <a:lnTo>
                  <a:pt x="155575" y="170687"/>
                </a:lnTo>
                <a:lnTo>
                  <a:pt x="156503" y="167386"/>
                </a:lnTo>
                <a:lnTo>
                  <a:pt x="143382" y="167386"/>
                </a:lnTo>
                <a:lnTo>
                  <a:pt x="143609" y="166566"/>
                </a:lnTo>
                <a:close/>
              </a:path>
              <a:path w="159385" h="280035">
                <a:moveTo>
                  <a:pt x="143763" y="166242"/>
                </a:moveTo>
                <a:lnTo>
                  <a:pt x="143609" y="166566"/>
                </a:lnTo>
                <a:lnTo>
                  <a:pt x="143382" y="167386"/>
                </a:lnTo>
                <a:lnTo>
                  <a:pt x="143763" y="166242"/>
                </a:lnTo>
                <a:close/>
              </a:path>
              <a:path w="159385" h="280035">
                <a:moveTo>
                  <a:pt x="156825" y="166242"/>
                </a:moveTo>
                <a:lnTo>
                  <a:pt x="143763" y="166242"/>
                </a:lnTo>
                <a:lnTo>
                  <a:pt x="143382" y="167386"/>
                </a:lnTo>
                <a:lnTo>
                  <a:pt x="156503" y="167386"/>
                </a:lnTo>
                <a:lnTo>
                  <a:pt x="156825" y="166242"/>
                </a:lnTo>
                <a:close/>
              </a:path>
              <a:path w="159385" h="280035">
                <a:moveTo>
                  <a:pt x="158308" y="159130"/>
                </a:moveTo>
                <a:lnTo>
                  <a:pt x="145669" y="159130"/>
                </a:lnTo>
                <a:lnTo>
                  <a:pt x="145414" y="160274"/>
                </a:lnTo>
                <a:lnTo>
                  <a:pt x="143609" y="166566"/>
                </a:lnTo>
                <a:lnTo>
                  <a:pt x="143763" y="166242"/>
                </a:lnTo>
                <a:lnTo>
                  <a:pt x="156825" y="166242"/>
                </a:lnTo>
                <a:lnTo>
                  <a:pt x="157860" y="162560"/>
                </a:lnTo>
                <a:lnTo>
                  <a:pt x="157987" y="162178"/>
                </a:lnTo>
                <a:lnTo>
                  <a:pt x="158114" y="161416"/>
                </a:lnTo>
                <a:lnTo>
                  <a:pt x="158308" y="159130"/>
                </a:lnTo>
                <a:close/>
              </a:path>
              <a:path w="159385" h="280035">
                <a:moveTo>
                  <a:pt x="145448" y="159926"/>
                </a:moveTo>
                <a:lnTo>
                  <a:pt x="145352" y="160274"/>
                </a:lnTo>
                <a:lnTo>
                  <a:pt x="145448" y="159926"/>
                </a:lnTo>
                <a:close/>
              </a:path>
              <a:path w="159385" h="280035">
                <a:moveTo>
                  <a:pt x="145669" y="159130"/>
                </a:moveTo>
                <a:lnTo>
                  <a:pt x="145448" y="159926"/>
                </a:lnTo>
                <a:lnTo>
                  <a:pt x="145414" y="160274"/>
                </a:lnTo>
                <a:lnTo>
                  <a:pt x="145669" y="159130"/>
                </a:lnTo>
                <a:close/>
              </a:path>
              <a:path w="159385" h="280035">
                <a:moveTo>
                  <a:pt x="158217" y="81025"/>
                </a:moveTo>
                <a:lnTo>
                  <a:pt x="145414" y="81025"/>
                </a:lnTo>
                <a:lnTo>
                  <a:pt x="145669" y="82169"/>
                </a:lnTo>
                <a:lnTo>
                  <a:pt x="145517" y="82169"/>
                </a:lnTo>
                <a:lnTo>
                  <a:pt x="146074" y="88391"/>
                </a:lnTo>
                <a:lnTo>
                  <a:pt x="146176" y="152400"/>
                </a:lnTo>
                <a:lnTo>
                  <a:pt x="145448" y="159926"/>
                </a:lnTo>
                <a:lnTo>
                  <a:pt x="145669" y="159130"/>
                </a:lnTo>
                <a:lnTo>
                  <a:pt x="158308" y="159130"/>
                </a:lnTo>
                <a:lnTo>
                  <a:pt x="158876" y="152400"/>
                </a:lnTo>
                <a:lnTo>
                  <a:pt x="158876" y="88391"/>
                </a:lnTo>
                <a:lnTo>
                  <a:pt x="158319" y="82169"/>
                </a:lnTo>
                <a:lnTo>
                  <a:pt x="145669" y="82169"/>
                </a:lnTo>
                <a:lnTo>
                  <a:pt x="145444" y="81359"/>
                </a:lnTo>
                <a:lnTo>
                  <a:pt x="158247" y="81359"/>
                </a:lnTo>
                <a:lnTo>
                  <a:pt x="158217" y="81025"/>
                </a:lnTo>
                <a:close/>
              </a:path>
              <a:path w="159385" h="280035">
                <a:moveTo>
                  <a:pt x="145414" y="81025"/>
                </a:moveTo>
                <a:lnTo>
                  <a:pt x="145444" y="81359"/>
                </a:lnTo>
                <a:lnTo>
                  <a:pt x="145669" y="82169"/>
                </a:lnTo>
                <a:lnTo>
                  <a:pt x="145414" y="81025"/>
                </a:lnTo>
                <a:close/>
              </a:path>
              <a:path w="159385" h="280035">
                <a:moveTo>
                  <a:pt x="156503" y="73913"/>
                </a:moveTo>
                <a:lnTo>
                  <a:pt x="143382" y="73913"/>
                </a:lnTo>
                <a:lnTo>
                  <a:pt x="143763" y="75057"/>
                </a:lnTo>
                <a:lnTo>
                  <a:pt x="145444" y="81359"/>
                </a:lnTo>
                <a:lnTo>
                  <a:pt x="145414" y="81025"/>
                </a:lnTo>
                <a:lnTo>
                  <a:pt x="158217" y="81025"/>
                </a:lnTo>
                <a:lnTo>
                  <a:pt x="158114" y="79883"/>
                </a:lnTo>
                <a:lnTo>
                  <a:pt x="157987" y="79121"/>
                </a:lnTo>
                <a:lnTo>
                  <a:pt x="157860" y="78739"/>
                </a:lnTo>
                <a:lnTo>
                  <a:pt x="156503" y="73913"/>
                </a:lnTo>
                <a:close/>
              </a:path>
              <a:path w="159385" h="280035">
                <a:moveTo>
                  <a:pt x="143609" y="74733"/>
                </a:moveTo>
                <a:lnTo>
                  <a:pt x="143699" y="75057"/>
                </a:lnTo>
                <a:lnTo>
                  <a:pt x="143609" y="74733"/>
                </a:lnTo>
                <a:close/>
              </a:path>
              <a:path w="159385" h="280035">
                <a:moveTo>
                  <a:pt x="143382" y="73913"/>
                </a:moveTo>
                <a:lnTo>
                  <a:pt x="143609" y="74733"/>
                </a:lnTo>
                <a:lnTo>
                  <a:pt x="143763" y="75057"/>
                </a:lnTo>
                <a:lnTo>
                  <a:pt x="143382" y="73913"/>
                </a:lnTo>
                <a:close/>
              </a:path>
              <a:path w="159385" h="280035">
                <a:moveTo>
                  <a:pt x="154024" y="67055"/>
                </a:moveTo>
                <a:lnTo>
                  <a:pt x="139953" y="67055"/>
                </a:lnTo>
                <a:lnTo>
                  <a:pt x="140462" y="67945"/>
                </a:lnTo>
                <a:lnTo>
                  <a:pt x="143609" y="74733"/>
                </a:lnTo>
                <a:lnTo>
                  <a:pt x="143382" y="73913"/>
                </a:lnTo>
                <a:lnTo>
                  <a:pt x="156503" y="73913"/>
                </a:lnTo>
                <a:lnTo>
                  <a:pt x="155575" y="70612"/>
                </a:lnTo>
                <a:lnTo>
                  <a:pt x="155194" y="69469"/>
                </a:lnTo>
                <a:lnTo>
                  <a:pt x="154024" y="67055"/>
                </a:lnTo>
                <a:close/>
              </a:path>
              <a:path w="159385" h="280035">
                <a:moveTo>
                  <a:pt x="140172" y="67514"/>
                </a:moveTo>
                <a:lnTo>
                  <a:pt x="140377" y="67945"/>
                </a:lnTo>
                <a:lnTo>
                  <a:pt x="140172" y="67514"/>
                </a:lnTo>
                <a:close/>
              </a:path>
              <a:path w="159385" h="280035">
                <a:moveTo>
                  <a:pt x="139953" y="67055"/>
                </a:moveTo>
                <a:lnTo>
                  <a:pt x="140172" y="67514"/>
                </a:lnTo>
                <a:lnTo>
                  <a:pt x="140462" y="67945"/>
                </a:lnTo>
                <a:lnTo>
                  <a:pt x="139953" y="67055"/>
                </a:lnTo>
                <a:close/>
              </a:path>
              <a:path w="159385" h="280035">
                <a:moveTo>
                  <a:pt x="253" y="0"/>
                </a:moveTo>
                <a:lnTo>
                  <a:pt x="0" y="12700"/>
                </a:lnTo>
                <a:lnTo>
                  <a:pt x="15620" y="13080"/>
                </a:lnTo>
                <a:lnTo>
                  <a:pt x="30352" y="14350"/>
                </a:lnTo>
                <a:lnTo>
                  <a:pt x="71119" y="22478"/>
                </a:lnTo>
                <a:lnTo>
                  <a:pt x="114553" y="41783"/>
                </a:lnTo>
                <a:lnTo>
                  <a:pt x="140172" y="67514"/>
                </a:lnTo>
                <a:lnTo>
                  <a:pt x="139953" y="67055"/>
                </a:lnTo>
                <a:lnTo>
                  <a:pt x="154024" y="67055"/>
                </a:lnTo>
                <a:lnTo>
                  <a:pt x="151129" y="61087"/>
                </a:lnTo>
                <a:lnTo>
                  <a:pt x="150875" y="60833"/>
                </a:lnTo>
                <a:lnTo>
                  <a:pt x="145287" y="52450"/>
                </a:lnTo>
                <a:lnTo>
                  <a:pt x="110743" y="24891"/>
                </a:lnTo>
                <a:lnTo>
                  <a:pt x="74421" y="10160"/>
                </a:lnTo>
                <a:lnTo>
                  <a:pt x="31495" y="1777"/>
                </a:lnTo>
                <a:lnTo>
                  <a:pt x="15875" y="380"/>
                </a:lnTo>
                <a:lnTo>
                  <a:pt x="253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48000" y="3276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48000" y="3276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00400" y="32766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0" y="228600"/>
                </a:lnTo>
                <a:lnTo>
                  <a:pt x="59334" y="222113"/>
                </a:lnTo>
                <a:lnTo>
                  <a:pt x="107775" y="204422"/>
                </a:lnTo>
                <a:lnTo>
                  <a:pt x="140428" y="178182"/>
                </a:lnTo>
                <a:lnTo>
                  <a:pt x="152400" y="146050"/>
                </a:lnTo>
                <a:lnTo>
                  <a:pt x="152400" y="82550"/>
                </a:lnTo>
                <a:lnTo>
                  <a:pt x="140428" y="50417"/>
                </a:lnTo>
                <a:lnTo>
                  <a:pt x="107775" y="24177"/>
                </a:lnTo>
                <a:lnTo>
                  <a:pt x="59334" y="6486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00273" y="3270250"/>
            <a:ext cx="159385" cy="280035"/>
          </a:xfrm>
          <a:custGeom>
            <a:avLst/>
            <a:gdLst/>
            <a:ahLst/>
            <a:cxnLst/>
            <a:rect l="l" t="t" r="r" b="b"/>
            <a:pathLst>
              <a:path w="159385" h="280035">
                <a:moveTo>
                  <a:pt x="116712" y="153924"/>
                </a:moveTo>
                <a:lnTo>
                  <a:pt x="126" y="234950"/>
                </a:lnTo>
                <a:lnTo>
                  <a:pt x="134874" y="279653"/>
                </a:lnTo>
                <a:lnTo>
                  <a:pt x="82064" y="230124"/>
                </a:lnTo>
                <a:lnTo>
                  <a:pt x="77469" y="230124"/>
                </a:lnTo>
                <a:lnTo>
                  <a:pt x="73532" y="218059"/>
                </a:lnTo>
                <a:lnTo>
                  <a:pt x="80370" y="215841"/>
                </a:lnTo>
                <a:lnTo>
                  <a:pt x="116712" y="153924"/>
                </a:lnTo>
                <a:close/>
              </a:path>
              <a:path w="159385" h="280035">
                <a:moveTo>
                  <a:pt x="80370" y="215841"/>
                </a:moveTo>
                <a:lnTo>
                  <a:pt x="73532" y="218059"/>
                </a:lnTo>
                <a:lnTo>
                  <a:pt x="77469" y="230124"/>
                </a:lnTo>
                <a:lnTo>
                  <a:pt x="80859" y="228994"/>
                </a:lnTo>
                <a:lnTo>
                  <a:pt x="75564" y="224027"/>
                </a:lnTo>
                <a:lnTo>
                  <a:pt x="80370" y="215841"/>
                </a:lnTo>
                <a:close/>
              </a:path>
              <a:path w="159385" h="280035">
                <a:moveTo>
                  <a:pt x="80859" y="228994"/>
                </a:moveTo>
                <a:lnTo>
                  <a:pt x="77469" y="230124"/>
                </a:lnTo>
                <a:lnTo>
                  <a:pt x="82064" y="230124"/>
                </a:lnTo>
                <a:lnTo>
                  <a:pt x="80859" y="228994"/>
                </a:lnTo>
                <a:close/>
              </a:path>
              <a:path w="159385" h="280035">
                <a:moveTo>
                  <a:pt x="154455" y="173354"/>
                </a:moveTo>
                <a:lnTo>
                  <a:pt x="140462" y="173354"/>
                </a:lnTo>
                <a:lnTo>
                  <a:pt x="139953" y="174244"/>
                </a:lnTo>
                <a:lnTo>
                  <a:pt x="104775" y="205232"/>
                </a:lnTo>
                <a:lnTo>
                  <a:pt x="80370" y="215841"/>
                </a:lnTo>
                <a:lnTo>
                  <a:pt x="75564" y="224027"/>
                </a:lnTo>
                <a:lnTo>
                  <a:pt x="80859" y="228994"/>
                </a:lnTo>
                <a:lnTo>
                  <a:pt x="87756" y="226695"/>
                </a:lnTo>
                <a:lnTo>
                  <a:pt x="99949" y="221741"/>
                </a:lnTo>
                <a:lnTo>
                  <a:pt x="138937" y="195961"/>
                </a:lnTo>
                <a:lnTo>
                  <a:pt x="150875" y="180466"/>
                </a:lnTo>
                <a:lnTo>
                  <a:pt x="151129" y="180212"/>
                </a:lnTo>
                <a:lnTo>
                  <a:pt x="154455" y="173354"/>
                </a:lnTo>
                <a:close/>
              </a:path>
              <a:path w="159385" h="280035">
                <a:moveTo>
                  <a:pt x="140182" y="173763"/>
                </a:moveTo>
                <a:lnTo>
                  <a:pt x="139854" y="174244"/>
                </a:lnTo>
                <a:lnTo>
                  <a:pt x="140182" y="173763"/>
                </a:lnTo>
                <a:close/>
              </a:path>
              <a:path w="159385" h="280035">
                <a:moveTo>
                  <a:pt x="140462" y="173354"/>
                </a:moveTo>
                <a:lnTo>
                  <a:pt x="140182" y="173763"/>
                </a:lnTo>
                <a:lnTo>
                  <a:pt x="139953" y="174244"/>
                </a:lnTo>
                <a:lnTo>
                  <a:pt x="140462" y="173354"/>
                </a:lnTo>
                <a:close/>
              </a:path>
              <a:path w="159385" h="280035">
                <a:moveTo>
                  <a:pt x="143609" y="166566"/>
                </a:moveTo>
                <a:lnTo>
                  <a:pt x="140182" y="173763"/>
                </a:lnTo>
                <a:lnTo>
                  <a:pt x="140462" y="173354"/>
                </a:lnTo>
                <a:lnTo>
                  <a:pt x="154455" y="173354"/>
                </a:lnTo>
                <a:lnTo>
                  <a:pt x="155193" y="171830"/>
                </a:lnTo>
                <a:lnTo>
                  <a:pt x="155575" y="170687"/>
                </a:lnTo>
                <a:lnTo>
                  <a:pt x="156503" y="167386"/>
                </a:lnTo>
                <a:lnTo>
                  <a:pt x="143382" y="167386"/>
                </a:lnTo>
                <a:lnTo>
                  <a:pt x="143609" y="166566"/>
                </a:lnTo>
                <a:close/>
              </a:path>
              <a:path w="159385" h="280035">
                <a:moveTo>
                  <a:pt x="143763" y="166242"/>
                </a:moveTo>
                <a:lnTo>
                  <a:pt x="143609" y="166566"/>
                </a:lnTo>
                <a:lnTo>
                  <a:pt x="143382" y="167386"/>
                </a:lnTo>
                <a:lnTo>
                  <a:pt x="143763" y="166242"/>
                </a:lnTo>
                <a:close/>
              </a:path>
              <a:path w="159385" h="280035">
                <a:moveTo>
                  <a:pt x="156825" y="166242"/>
                </a:moveTo>
                <a:lnTo>
                  <a:pt x="143763" y="166242"/>
                </a:lnTo>
                <a:lnTo>
                  <a:pt x="143382" y="167386"/>
                </a:lnTo>
                <a:lnTo>
                  <a:pt x="156503" y="167386"/>
                </a:lnTo>
                <a:lnTo>
                  <a:pt x="156825" y="166242"/>
                </a:lnTo>
                <a:close/>
              </a:path>
              <a:path w="159385" h="280035">
                <a:moveTo>
                  <a:pt x="158308" y="159130"/>
                </a:moveTo>
                <a:lnTo>
                  <a:pt x="145668" y="159130"/>
                </a:lnTo>
                <a:lnTo>
                  <a:pt x="145414" y="160274"/>
                </a:lnTo>
                <a:lnTo>
                  <a:pt x="143609" y="166566"/>
                </a:lnTo>
                <a:lnTo>
                  <a:pt x="143763" y="166242"/>
                </a:lnTo>
                <a:lnTo>
                  <a:pt x="156825" y="166242"/>
                </a:lnTo>
                <a:lnTo>
                  <a:pt x="157861" y="162560"/>
                </a:lnTo>
                <a:lnTo>
                  <a:pt x="158114" y="161416"/>
                </a:lnTo>
                <a:lnTo>
                  <a:pt x="158308" y="159130"/>
                </a:lnTo>
                <a:close/>
              </a:path>
              <a:path w="159385" h="280035">
                <a:moveTo>
                  <a:pt x="145448" y="159926"/>
                </a:moveTo>
                <a:lnTo>
                  <a:pt x="145352" y="160274"/>
                </a:lnTo>
                <a:lnTo>
                  <a:pt x="145448" y="159926"/>
                </a:lnTo>
                <a:close/>
              </a:path>
              <a:path w="159385" h="280035">
                <a:moveTo>
                  <a:pt x="145668" y="159130"/>
                </a:moveTo>
                <a:lnTo>
                  <a:pt x="145448" y="159926"/>
                </a:lnTo>
                <a:lnTo>
                  <a:pt x="145414" y="160274"/>
                </a:lnTo>
                <a:lnTo>
                  <a:pt x="145668" y="159130"/>
                </a:lnTo>
                <a:close/>
              </a:path>
              <a:path w="159385" h="280035">
                <a:moveTo>
                  <a:pt x="158217" y="81025"/>
                </a:moveTo>
                <a:lnTo>
                  <a:pt x="145414" y="81025"/>
                </a:lnTo>
                <a:lnTo>
                  <a:pt x="145668" y="82169"/>
                </a:lnTo>
                <a:lnTo>
                  <a:pt x="145517" y="82169"/>
                </a:lnTo>
                <a:lnTo>
                  <a:pt x="146074" y="88391"/>
                </a:lnTo>
                <a:lnTo>
                  <a:pt x="146176" y="152400"/>
                </a:lnTo>
                <a:lnTo>
                  <a:pt x="145448" y="159926"/>
                </a:lnTo>
                <a:lnTo>
                  <a:pt x="145668" y="159130"/>
                </a:lnTo>
                <a:lnTo>
                  <a:pt x="158308" y="159130"/>
                </a:lnTo>
                <a:lnTo>
                  <a:pt x="158876" y="152400"/>
                </a:lnTo>
                <a:lnTo>
                  <a:pt x="158876" y="88391"/>
                </a:lnTo>
                <a:lnTo>
                  <a:pt x="158319" y="82169"/>
                </a:lnTo>
                <a:lnTo>
                  <a:pt x="145668" y="82169"/>
                </a:lnTo>
                <a:lnTo>
                  <a:pt x="145444" y="81359"/>
                </a:lnTo>
                <a:lnTo>
                  <a:pt x="158247" y="81359"/>
                </a:lnTo>
                <a:lnTo>
                  <a:pt x="158217" y="81025"/>
                </a:lnTo>
                <a:close/>
              </a:path>
              <a:path w="159385" h="280035">
                <a:moveTo>
                  <a:pt x="145414" y="81025"/>
                </a:moveTo>
                <a:lnTo>
                  <a:pt x="145444" y="81359"/>
                </a:lnTo>
                <a:lnTo>
                  <a:pt x="145668" y="82169"/>
                </a:lnTo>
                <a:lnTo>
                  <a:pt x="145414" y="81025"/>
                </a:lnTo>
                <a:close/>
              </a:path>
              <a:path w="159385" h="280035">
                <a:moveTo>
                  <a:pt x="156503" y="73913"/>
                </a:moveTo>
                <a:lnTo>
                  <a:pt x="143382" y="73913"/>
                </a:lnTo>
                <a:lnTo>
                  <a:pt x="143763" y="75057"/>
                </a:lnTo>
                <a:lnTo>
                  <a:pt x="145444" y="81359"/>
                </a:lnTo>
                <a:lnTo>
                  <a:pt x="145414" y="81025"/>
                </a:lnTo>
                <a:lnTo>
                  <a:pt x="158217" y="81025"/>
                </a:lnTo>
                <a:lnTo>
                  <a:pt x="158114" y="79501"/>
                </a:lnTo>
                <a:lnTo>
                  <a:pt x="157861" y="78739"/>
                </a:lnTo>
                <a:lnTo>
                  <a:pt x="156503" y="73913"/>
                </a:lnTo>
                <a:close/>
              </a:path>
              <a:path w="159385" h="280035">
                <a:moveTo>
                  <a:pt x="143609" y="74733"/>
                </a:moveTo>
                <a:lnTo>
                  <a:pt x="143699" y="75057"/>
                </a:lnTo>
                <a:lnTo>
                  <a:pt x="143609" y="74733"/>
                </a:lnTo>
                <a:close/>
              </a:path>
              <a:path w="159385" h="280035">
                <a:moveTo>
                  <a:pt x="143382" y="73913"/>
                </a:moveTo>
                <a:lnTo>
                  <a:pt x="143609" y="74733"/>
                </a:lnTo>
                <a:lnTo>
                  <a:pt x="143763" y="75057"/>
                </a:lnTo>
                <a:lnTo>
                  <a:pt x="143382" y="73913"/>
                </a:lnTo>
                <a:close/>
              </a:path>
              <a:path w="159385" h="280035">
                <a:moveTo>
                  <a:pt x="154024" y="67055"/>
                </a:moveTo>
                <a:lnTo>
                  <a:pt x="139953" y="67055"/>
                </a:lnTo>
                <a:lnTo>
                  <a:pt x="140462" y="67945"/>
                </a:lnTo>
                <a:lnTo>
                  <a:pt x="143609" y="74733"/>
                </a:lnTo>
                <a:lnTo>
                  <a:pt x="143382" y="73913"/>
                </a:lnTo>
                <a:lnTo>
                  <a:pt x="156503" y="73913"/>
                </a:lnTo>
                <a:lnTo>
                  <a:pt x="155575" y="70612"/>
                </a:lnTo>
                <a:lnTo>
                  <a:pt x="155193" y="69469"/>
                </a:lnTo>
                <a:lnTo>
                  <a:pt x="154024" y="67055"/>
                </a:lnTo>
                <a:close/>
              </a:path>
              <a:path w="159385" h="280035">
                <a:moveTo>
                  <a:pt x="140172" y="67514"/>
                </a:moveTo>
                <a:lnTo>
                  <a:pt x="140377" y="67945"/>
                </a:lnTo>
                <a:lnTo>
                  <a:pt x="140172" y="67514"/>
                </a:lnTo>
                <a:close/>
              </a:path>
              <a:path w="159385" h="280035">
                <a:moveTo>
                  <a:pt x="139953" y="67055"/>
                </a:moveTo>
                <a:lnTo>
                  <a:pt x="140172" y="67514"/>
                </a:lnTo>
                <a:lnTo>
                  <a:pt x="140462" y="67945"/>
                </a:lnTo>
                <a:lnTo>
                  <a:pt x="139953" y="67055"/>
                </a:lnTo>
                <a:close/>
              </a:path>
              <a:path w="159385" h="280035">
                <a:moveTo>
                  <a:pt x="253" y="0"/>
                </a:moveTo>
                <a:lnTo>
                  <a:pt x="0" y="12700"/>
                </a:lnTo>
                <a:lnTo>
                  <a:pt x="15620" y="13080"/>
                </a:lnTo>
                <a:lnTo>
                  <a:pt x="30352" y="14350"/>
                </a:lnTo>
                <a:lnTo>
                  <a:pt x="71119" y="22478"/>
                </a:lnTo>
                <a:lnTo>
                  <a:pt x="114553" y="41783"/>
                </a:lnTo>
                <a:lnTo>
                  <a:pt x="140172" y="67514"/>
                </a:lnTo>
                <a:lnTo>
                  <a:pt x="139953" y="67055"/>
                </a:lnTo>
                <a:lnTo>
                  <a:pt x="154024" y="67055"/>
                </a:lnTo>
                <a:lnTo>
                  <a:pt x="151129" y="61087"/>
                </a:lnTo>
                <a:lnTo>
                  <a:pt x="150875" y="60833"/>
                </a:lnTo>
                <a:lnTo>
                  <a:pt x="145287" y="52450"/>
                </a:lnTo>
                <a:lnTo>
                  <a:pt x="110743" y="24891"/>
                </a:lnTo>
                <a:lnTo>
                  <a:pt x="74422" y="10160"/>
                </a:lnTo>
                <a:lnTo>
                  <a:pt x="31495" y="1777"/>
                </a:lnTo>
                <a:lnTo>
                  <a:pt x="15875" y="380"/>
                </a:lnTo>
                <a:lnTo>
                  <a:pt x="253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86400" y="3276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86400" y="3276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38800" y="32766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0" y="228600"/>
                </a:lnTo>
                <a:lnTo>
                  <a:pt x="59334" y="222113"/>
                </a:lnTo>
                <a:lnTo>
                  <a:pt x="107775" y="204422"/>
                </a:lnTo>
                <a:lnTo>
                  <a:pt x="140428" y="178182"/>
                </a:lnTo>
                <a:lnTo>
                  <a:pt x="152400" y="146050"/>
                </a:lnTo>
                <a:lnTo>
                  <a:pt x="152400" y="82550"/>
                </a:lnTo>
                <a:lnTo>
                  <a:pt x="140428" y="50417"/>
                </a:lnTo>
                <a:lnTo>
                  <a:pt x="107775" y="24177"/>
                </a:lnTo>
                <a:lnTo>
                  <a:pt x="59334" y="6486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38672" y="3270250"/>
            <a:ext cx="159385" cy="280035"/>
          </a:xfrm>
          <a:custGeom>
            <a:avLst/>
            <a:gdLst/>
            <a:ahLst/>
            <a:cxnLst/>
            <a:rect l="l" t="t" r="r" b="b"/>
            <a:pathLst>
              <a:path w="159385" h="280035">
                <a:moveTo>
                  <a:pt x="116712" y="153924"/>
                </a:moveTo>
                <a:lnTo>
                  <a:pt x="126" y="234950"/>
                </a:lnTo>
                <a:lnTo>
                  <a:pt x="134874" y="279653"/>
                </a:lnTo>
                <a:lnTo>
                  <a:pt x="82064" y="230124"/>
                </a:lnTo>
                <a:lnTo>
                  <a:pt x="77469" y="230124"/>
                </a:lnTo>
                <a:lnTo>
                  <a:pt x="73532" y="218059"/>
                </a:lnTo>
                <a:lnTo>
                  <a:pt x="80370" y="215841"/>
                </a:lnTo>
                <a:lnTo>
                  <a:pt x="116712" y="153924"/>
                </a:lnTo>
                <a:close/>
              </a:path>
              <a:path w="159385" h="280035">
                <a:moveTo>
                  <a:pt x="80370" y="215841"/>
                </a:moveTo>
                <a:lnTo>
                  <a:pt x="73532" y="218059"/>
                </a:lnTo>
                <a:lnTo>
                  <a:pt x="77469" y="230124"/>
                </a:lnTo>
                <a:lnTo>
                  <a:pt x="80859" y="228994"/>
                </a:lnTo>
                <a:lnTo>
                  <a:pt x="75564" y="224027"/>
                </a:lnTo>
                <a:lnTo>
                  <a:pt x="80370" y="215841"/>
                </a:lnTo>
                <a:close/>
              </a:path>
              <a:path w="159385" h="280035">
                <a:moveTo>
                  <a:pt x="80859" y="228994"/>
                </a:moveTo>
                <a:lnTo>
                  <a:pt x="77469" y="230124"/>
                </a:lnTo>
                <a:lnTo>
                  <a:pt x="82064" y="230124"/>
                </a:lnTo>
                <a:lnTo>
                  <a:pt x="80859" y="228994"/>
                </a:lnTo>
                <a:close/>
              </a:path>
              <a:path w="159385" h="280035">
                <a:moveTo>
                  <a:pt x="154455" y="173354"/>
                </a:moveTo>
                <a:lnTo>
                  <a:pt x="140462" y="173354"/>
                </a:lnTo>
                <a:lnTo>
                  <a:pt x="139953" y="174244"/>
                </a:lnTo>
                <a:lnTo>
                  <a:pt x="104775" y="205232"/>
                </a:lnTo>
                <a:lnTo>
                  <a:pt x="80370" y="215841"/>
                </a:lnTo>
                <a:lnTo>
                  <a:pt x="75564" y="224027"/>
                </a:lnTo>
                <a:lnTo>
                  <a:pt x="80859" y="228994"/>
                </a:lnTo>
                <a:lnTo>
                  <a:pt x="87756" y="226695"/>
                </a:lnTo>
                <a:lnTo>
                  <a:pt x="99949" y="221741"/>
                </a:lnTo>
                <a:lnTo>
                  <a:pt x="138937" y="195961"/>
                </a:lnTo>
                <a:lnTo>
                  <a:pt x="150875" y="180466"/>
                </a:lnTo>
                <a:lnTo>
                  <a:pt x="151129" y="180212"/>
                </a:lnTo>
                <a:lnTo>
                  <a:pt x="154455" y="173354"/>
                </a:lnTo>
                <a:close/>
              </a:path>
              <a:path w="159385" h="280035">
                <a:moveTo>
                  <a:pt x="140182" y="173763"/>
                </a:moveTo>
                <a:lnTo>
                  <a:pt x="139854" y="174244"/>
                </a:lnTo>
                <a:lnTo>
                  <a:pt x="140182" y="173763"/>
                </a:lnTo>
                <a:close/>
              </a:path>
              <a:path w="159385" h="280035">
                <a:moveTo>
                  <a:pt x="140462" y="173354"/>
                </a:moveTo>
                <a:lnTo>
                  <a:pt x="140182" y="173763"/>
                </a:lnTo>
                <a:lnTo>
                  <a:pt x="139953" y="174244"/>
                </a:lnTo>
                <a:lnTo>
                  <a:pt x="140462" y="173354"/>
                </a:lnTo>
                <a:close/>
              </a:path>
              <a:path w="159385" h="280035">
                <a:moveTo>
                  <a:pt x="143609" y="166566"/>
                </a:moveTo>
                <a:lnTo>
                  <a:pt x="140182" y="173763"/>
                </a:lnTo>
                <a:lnTo>
                  <a:pt x="140462" y="173354"/>
                </a:lnTo>
                <a:lnTo>
                  <a:pt x="154455" y="173354"/>
                </a:lnTo>
                <a:lnTo>
                  <a:pt x="155193" y="171830"/>
                </a:lnTo>
                <a:lnTo>
                  <a:pt x="155575" y="170687"/>
                </a:lnTo>
                <a:lnTo>
                  <a:pt x="156503" y="167386"/>
                </a:lnTo>
                <a:lnTo>
                  <a:pt x="143382" y="167386"/>
                </a:lnTo>
                <a:lnTo>
                  <a:pt x="143609" y="166566"/>
                </a:lnTo>
                <a:close/>
              </a:path>
              <a:path w="159385" h="280035">
                <a:moveTo>
                  <a:pt x="143763" y="166242"/>
                </a:moveTo>
                <a:lnTo>
                  <a:pt x="143609" y="166566"/>
                </a:lnTo>
                <a:lnTo>
                  <a:pt x="143382" y="167386"/>
                </a:lnTo>
                <a:lnTo>
                  <a:pt x="143763" y="166242"/>
                </a:lnTo>
                <a:close/>
              </a:path>
              <a:path w="159385" h="280035">
                <a:moveTo>
                  <a:pt x="156825" y="166242"/>
                </a:moveTo>
                <a:lnTo>
                  <a:pt x="143763" y="166242"/>
                </a:lnTo>
                <a:lnTo>
                  <a:pt x="143382" y="167386"/>
                </a:lnTo>
                <a:lnTo>
                  <a:pt x="156503" y="167386"/>
                </a:lnTo>
                <a:lnTo>
                  <a:pt x="156825" y="166242"/>
                </a:lnTo>
                <a:close/>
              </a:path>
              <a:path w="159385" h="280035">
                <a:moveTo>
                  <a:pt x="158308" y="159130"/>
                </a:moveTo>
                <a:lnTo>
                  <a:pt x="145668" y="159130"/>
                </a:lnTo>
                <a:lnTo>
                  <a:pt x="145414" y="160274"/>
                </a:lnTo>
                <a:lnTo>
                  <a:pt x="143609" y="166566"/>
                </a:lnTo>
                <a:lnTo>
                  <a:pt x="143763" y="166242"/>
                </a:lnTo>
                <a:lnTo>
                  <a:pt x="156825" y="166242"/>
                </a:lnTo>
                <a:lnTo>
                  <a:pt x="157861" y="162560"/>
                </a:lnTo>
                <a:lnTo>
                  <a:pt x="158114" y="161416"/>
                </a:lnTo>
                <a:lnTo>
                  <a:pt x="158308" y="159130"/>
                </a:lnTo>
                <a:close/>
              </a:path>
              <a:path w="159385" h="280035">
                <a:moveTo>
                  <a:pt x="145448" y="159926"/>
                </a:moveTo>
                <a:lnTo>
                  <a:pt x="145352" y="160274"/>
                </a:lnTo>
                <a:lnTo>
                  <a:pt x="145448" y="159926"/>
                </a:lnTo>
                <a:close/>
              </a:path>
              <a:path w="159385" h="280035">
                <a:moveTo>
                  <a:pt x="145668" y="159130"/>
                </a:moveTo>
                <a:lnTo>
                  <a:pt x="145448" y="159926"/>
                </a:lnTo>
                <a:lnTo>
                  <a:pt x="145414" y="160274"/>
                </a:lnTo>
                <a:lnTo>
                  <a:pt x="145668" y="159130"/>
                </a:lnTo>
                <a:close/>
              </a:path>
              <a:path w="159385" h="280035">
                <a:moveTo>
                  <a:pt x="158217" y="81025"/>
                </a:moveTo>
                <a:lnTo>
                  <a:pt x="145414" y="81025"/>
                </a:lnTo>
                <a:lnTo>
                  <a:pt x="145668" y="82169"/>
                </a:lnTo>
                <a:lnTo>
                  <a:pt x="145517" y="82169"/>
                </a:lnTo>
                <a:lnTo>
                  <a:pt x="146074" y="88391"/>
                </a:lnTo>
                <a:lnTo>
                  <a:pt x="146176" y="152400"/>
                </a:lnTo>
                <a:lnTo>
                  <a:pt x="145448" y="159926"/>
                </a:lnTo>
                <a:lnTo>
                  <a:pt x="145668" y="159130"/>
                </a:lnTo>
                <a:lnTo>
                  <a:pt x="158308" y="159130"/>
                </a:lnTo>
                <a:lnTo>
                  <a:pt x="158876" y="152400"/>
                </a:lnTo>
                <a:lnTo>
                  <a:pt x="158876" y="88391"/>
                </a:lnTo>
                <a:lnTo>
                  <a:pt x="158319" y="82169"/>
                </a:lnTo>
                <a:lnTo>
                  <a:pt x="145668" y="82169"/>
                </a:lnTo>
                <a:lnTo>
                  <a:pt x="145444" y="81359"/>
                </a:lnTo>
                <a:lnTo>
                  <a:pt x="158247" y="81359"/>
                </a:lnTo>
                <a:lnTo>
                  <a:pt x="158217" y="81025"/>
                </a:lnTo>
                <a:close/>
              </a:path>
              <a:path w="159385" h="280035">
                <a:moveTo>
                  <a:pt x="145414" y="81025"/>
                </a:moveTo>
                <a:lnTo>
                  <a:pt x="145444" y="81359"/>
                </a:lnTo>
                <a:lnTo>
                  <a:pt x="145668" y="82169"/>
                </a:lnTo>
                <a:lnTo>
                  <a:pt x="145414" y="81025"/>
                </a:lnTo>
                <a:close/>
              </a:path>
              <a:path w="159385" h="280035">
                <a:moveTo>
                  <a:pt x="156503" y="73913"/>
                </a:moveTo>
                <a:lnTo>
                  <a:pt x="143382" y="73913"/>
                </a:lnTo>
                <a:lnTo>
                  <a:pt x="143763" y="75057"/>
                </a:lnTo>
                <a:lnTo>
                  <a:pt x="145444" y="81359"/>
                </a:lnTo>
                <a:lnTo>
                  <a:pt x="145414" y="81025"/>
                </a:lnTo>
                <a:lnTo>
                  <a:pt x="158217" y="81025"/>
                </a:lnTo>
                <a:lnTo>
                  <a:pt x="158114" y="79501"/>
                </a:lnTo>
                <a:lnTo>
                  <a:pt x="157861" y="78739"/>
                </a:lnTo>
                <a:lnTo>
                  <a:pt x="156503" y="73913"/>
                </a:lnTo>
                <a:close/>
              </a:path>
              <a:path w="159385" h="280035">
                <a:moveTo>
                  <a:pt x="143609" y="74733"/>
                </a:moveTo>
                <a:lnTo>
                  <a:pt x="143699" y="75057"/>
                </a:lnTo>
                <a:lnTo>
                  <a:pt x="143609" y="74733"/>
                </a:lnTo>
                <a:close/>
              </a:path>
              <a:path w="159385" h="280035">
                <a:moveTo>
                  <a:pt x="143382" y="73913"/>
                </a:moveTo>
                <a:lnTo>
                  <a:pt x="143609" y="74733"/>
                </a:lnTo>
                <a:lnTo>
                  <a:pt x="143763" y="75057"/>
                </a:lnTo>
                <a:lnTo>
                  <a:pt x="143382" y="73913"/>
                </a:lnTo>
                <a:close/>
              </a:path>
              <a:path w="159385" h="280035">
                <a:moveTo>
                  <a:pt x="154024" y="67055"/>
                </a:moveTo>
                <a:lnTo>
                  <a:pt x="139953" y="67055"/>
                </a:lnTo>
                <a:lnTo>
                  <a:pt x="140462" y="67945"/>
                </a:lnTo>
                <a:lnTo>
                  <a:pt x="143609" y="74733"/>
                </a:lnTo>
                <a:lnTo>
                  <a:pt x="143382" y="73913"/>
                </a:lnTo>
                <a:lnTo>
                  <a:pt x="156503" y="73913"/>
                </a:lnTo>
                <a:lnTo>
                  <a:pt x="155575" y="70612"/>
                </a:lnTo>
                <a:lnTo>
                  <a:pt x="155193" y="69469"/>
                </a:lnTo>
                <a:lnTo>
                  <a:pt x="154024" y="67055"/>
                </a:lnTo>
                <a:close/>
              </a:path>
              <a:path w="159385" h="280035">
                <a:moveTo>
                  <a:pt x="140172" y="67514"/>
                </a:moveTo>
                <a:lnTo>
                  <a:pt x="140377" y="67945"/>
                </a:lnTo>
                <a:lnTo>
                  <a:pt x="140172" y="67514"/>
                </a:lnTo>
                <a:close/>
              </a:path>
              <a:path w="159385" h="280035">
                <a:moveTo>
                  <a:pt x="139953" y="67055"/>
                </a:moveTo>
                <a:lnTo>
                  <a:pt x="140172" y="67514"/>
                </a:lnTo>
                <a:lnTo>
                  <a:pt x="140462" y="67945"/>
                </a:lnTo>
                <a:lnTo>
                  <a:pt x="139953" y="67055"/>
                </a:lnTo>
                <a:close/>
              </a:path>
              <a:path w="159385" h="280035">
                <a:moveTo>
                  <a:pt x="253" y="0"/>
                </a:moveTo>
                <a:lnTo>
                  <a:pt x="0" y="12700"/>
                </a:lnTo>
                <a:lnTo>
                  <a:pt x="15621" y="13080"/>
                </a:lnTo>
                <a:lnTo>
                  <a:pt x="30352" y="14350"/>
                </a:lnTo>
                <a:lnTo>
                  <a:pt x="71119" y="22478"/>
                </a:lnTo>
                <a:lnTo>
                  <a:pt x="114553" y="41783"/>
                </a:lnTo>
                <a:lnTo>
                  <a:pt x="140172" y="67514"/>
                </a:lnTo>
                <a:lnTo>
                  <a:pt x="139953" y="67055"/>
                </a:lnTo>
                <a:lnTo>
                  <a:pt x="154024" y="67055"/>
                </a:lnTo>
                <a:lnTo>
                  <a:pt x="151129" y="61087"/>
                </a:lnTo>
                <a:lnTo>
                  <a:pt x="150875" y="60833"/>
                </a:lnTo>
                <a:lnTo>
                  <a:pt x="145287" y="52450"/>
                </a:lnTo>
                <a:lnTo>
                  <a:pt x="110743" y="24891"/>
                </a:lnTo>
                <a:lnTo>
                  <a:pt x="74422" y="10160"/>
                </a:lnTo>
                <a:lnTo>
                  <a:pt x="31496" y="1777"/>
                </a:lnTo>
                <a:lnTo>
                  <a:pt x="15875" y="380"/>
                </a:lnTo>
                <a:lnTo>
                  <a:pt x="253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43800" y="3276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43800" y="3276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96200" y="32766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0" y="228600"/>
                </a:lnTo>
                <a:lnTo>
                  <a:pt x="59334" y="222113"/>
                </a:lnTo>
                <a:lnTo>
                  <a:pt x="107775" y="204422"/>
                </a:lnTo>
                <a:lnTo>
                  <a:pt x="140428" y="178182"/>
                </a:lnTo>
                <a:lnTo>
                  <a:pt x="152400" y="146050"/>
                </a:lnTo>
                <a:lnTo>
                  <a:pt x="152400" y="82550"/>
                </a:lnTo>
                <a:lnTo>
                  <a:pt x="140428" y="50417"/>
                </a:lnTo>
                <a:lnTo>
                  <a:pt x="107775" y="24177"/>
                </a:lnTo>
                <a:lnTo>
                  <a:pt x="59334" y="6486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96072" y="3270250"/>
            <a:ext cx="159385" cy="280035"/>
          </a:xfrm>
          <a:custGeom>
            <a:avLst/>
            <a:gdLst/>
            <a:ahLst/>
            <a:cxnLst/>
            <a:rect l="l" t="t" r="r" b="b"/>
            <a:pathLst>
              <a:path w="159384" h="280035">
                <a:moveTo>
                  <a:pt x="116712" y="153924"/>
                </a:moveTo>
                <a:lnTo>
                  <a:pt x="126" y="234950"/>
                </a:lnTo>
                <a:lnTo>
                  <a:pt x="134874" y="279653"/>
                </a:lnTo>
                <a:lnTo>
                  <a:pt x="82064" y="230124"/>
                </a:lnTo>
                <a:lnTo>
                  <a:pt x="77470" y="230124"/>
                </a:lnTo>
                <a:lnTo>
                  <a:pt x="73532" y="218059"/>
                </a:lnTo>
                <a:lnTo>
                  <a:pt x="80370" y="215841"/>
                </a:lnTo>
                <a:lnTo>
                  <a:pt x="116712" y="153924"/>
                </a:lnTo>
                <a:close/>
              </a:path>
              <a:path w="159384" h="280035">
                <a:moveTo>
                  <a:pt x="80370" y="215841"/>
                </a:moveTo>
                <a:lnTo>
                  <a:pt x="73532" y="218059"/>
                </a:lnTo>
                <a:lnTo>
                  <a:pt x="77470" y="230124"/>
                </a:lnTo>
                <a:lnTo>
                  <a:pt x="80859" y="228994"/>
                </a:lnTo>
                <a:lnTo>
                  <a:pt x="75565" y="224027"/>
                </a:lnTo>
                <a:lnTo>
                  <a:pt x="80370" y="215841"/>
                </a:lnTo>
                <a:close/>
              </a:path>
              <a:path w="159384" h="280035">
                <a:moveTo>
                  <a:pt x="80859" y="228994"/>
                </a:moveTo>
                <a:lnTo>
                  <a:pt x="77470" y="230124"/>
                </a:lnTo>
                <a:lnTo>
                  <a:pt x="82064" y="230124"/>
                </a:lnTo>
                <a:lnTo>
                  <a:pt x="80859" y="228994"/>
                </a:lnTo>
                <a:close/>
              </a:path>
              <a:path w="159384" h="280035">
                <a:moveTo>
                  <a:pt x="154455" y="173354"/>
                </a:moveTo>
                <a:lnTo>
                  <a:pt x="140461" y="173354"/>
                </a:lnTo>
                <a:lnTo>
                  <a:pt x="139953" y="174244"/>
                </a:lnTo>
                <a:lnTo>
                  <a:pt x="104775" y="205232"/>
                </a:lnTo>
                <a:lnTo>
                  <a:pt x="80370" y="215841"/>
                </a:lnTo>
                <a:lnTo>
                  <a:pt x="75565" y="224027"/>
                </a:lnTo>
                <a:lnTo>
                  <a:pt x="80859" y="228994"/>
                </a:lnTo>
                <a:lnTo>
                  <a:pt x="87756" y="226695"/>
                </a:lnTo>
                <a:lnTo>
                  <a:pt x="99949" y="221741"/>
                </a:lnTo>
                <a:lnTo>
                  <a:pt x="138937" y="195961"/>
                </a:lnTo>
                <a:lnTo>
                  <a:pt x="150875" y="180466"/>
                </a:lnTo>
                <a:lnTo>
                  <a:pt x="151129" y="180212"/>
                </a:lnTo>
                <a:lnTo>
                  <a:pt x="154455" y="173354"/>
                </a:lnTo>
                <a:close/>
              </a:path>
              <a:path w="159384" h="280035">
                <a:moveTo>
                  <a:pt x="140182" y="173763"/>
                </a:moveTo>
                <a:lnTo>
                  <a:pt x="139854" y="174244"/>
                </a:lnTo>
                <a:lnTo>
                  <a:pt x="140182" y="173763"/>
                </a:lnTo>
                <a:close/>
              </a:path>
              <a:path w="159384" h="280035">
                <a:moveTo>
                  <a:pt x="140461" y="173354"/>
                </a:moveTo>
                <a:lnTo>
                  <a:pt x="140182" y="173763"/>
                </a:lnTo>
                <a:lnTo>
                  <a:pt x="139953" y="174244"/>
                </a:lnTo>
                <a:lnTo>
                  <a:pt x="140461" y="173354"/>
                </a:lnTo>
                <a:close/>
              </a:path>
              <a:path w="159384" h="280035">
                <a:moveTo>
                  <a:pt x="143609" y="166566"/>
                </a:moveTo>
                <a:lnTo>
                  <a:pt x="140182" y="173763"/>
                </a:lnTo>
                <a:lnTo>
                  <a:pt x="140461" y="173354"/>
                </a:lnTo>
                <a:lnTo>
                  <a:pt x="154455" y="173354"/>
                </a:lnTo>
                <a:lnTo>
                  <a:pt x="155194" y="171830"/>
                </a:lnTo>
                <a:lnTo>
                  <a:pt x="155575" y="170687"/>
                </a:lnTo>
                <a:lnTo>
                  <a:pt x="156503" y="167386"/>
                </a:lnTo>
                <a:lnTo>
                  <a:pt x="143382" y="167386"/>
                </a:lnTo>
                <a:lnTo>
                  <a:pt x="143609" y="166566"/>
                </a:lnTo>
                <a:close/>
              </a:path>
              <a:path w="159384" h="280035">
                <a:moveTo>
                  <a:pt x="143763" y="166242"/>
                </a:moveTo>
                <a:lnTo>
                  <a:pt x="143609" y="166566"/>
                </a:lnTo>
                <a:lnTo>
                  <a:pt x="143382" y="167386"/>
                </a:lnTo>
                <a:lnTo>
                  <a:pt x="143763" y="166242"/>
                </a:lnTo>
                <a:close/>
              </a:path>
              <a:path w="159384" h="280035">
                <a:moveTo>
                  <a:pt x="156825" y="166242"/>
                </a:moveTo>
                <a:lnTo>
                  <a:pt x="143763" y="166242"/>
                </a:lnTo>
                <a:lnTo>
                  <a:pt x="143382" y="167386"/>
                </a:lnTo>
                <a:lnTo>
                  <a:pt x="156503" y="167386"/>
                </a:lnTo>
                <a:lnTo>
                  <a:pt x="156825" y="166242"/>
                </a:lnTo>
                <a:close/>
              </a:path>
              <a:path w="159384" h="280035">
                <a:moveTo>
                  <a:pt x="158308" y="159130"/>
                </a:moveTo>
                <a:lnTo>
                  <a:pt x="145669" y="159130"/>
                </a:lnTo>
                <a:lnTo>
                  <a:pt x="145415" y="160274"/>
                </a:lnTo>
                <a:lnTo>
                  <a:pt x="143609" y="166566"/>
                </a:lnTo>
                <a:lnTo>
                  <a:pt x="143763" y="166242"/>
                </a:lnTo>
                <a:lnTo>
                  <a:pt x="156825" y="166242"/>
                </a:lnTo>
                <a:lnTo>
                  <a:pt x="157860" y="162560"/>
                </a:lnTo>
                <a:lnTo>
                  <a:pt x="158115" y="161798"/>
                </a:lnTo>
                <a:lnTo>
                  <a:pt x="158308" y="159130"/>
                </a:lnTo>
                <a:close/>
              </a:path>
              <a:path w="159384" h="280035">
                <a:moveTo>
                  <a:pt x="145448" y="159926"/>
                </a:moveTo>
                <a:lnTo>
                  <a:pt x="145352" y="160274"/>
                </a:lnTo>
                <a:lnTo>
                  <a:pt x="145448" y="159926"/>
                </a:lnTo>
                <a:close/>
              </a:path>
              <a:path w="159384" h="280035">
                <a:moveTo>
                  <a:pt x="145669" y="159130"/>
                </a:moveTo>
                <a:lnTo>
                  <a:pt x="145448" y="159926"/>
                </a:lnTo>
                <a:lnTo>
                  <a:pt x="145415" y="160274"/>
                </a:lnTo>
                <a:lnTo>
                  <a:pt x="145669" y="159130"/>
                </a:lnTo>
                <a:close/>
              </a:path>
              <a:path w="159384" h="280035">
                <a:moveTo>
                  <a:pt x="158217" y="81025"/>
                </a:moveTo>
                <a:lnTo>
                  <a:pt x="145415" y="81025"/>
                </a:lnTo>
                <a:lnTo>
                  <a:pt x="145669" y="82169"/>
                </a:lnTo>
                <a:lnTo>
                  <a:pt x="145517" y="82169"/>
                </a:lnTo>
                <a:lnTo>
                  <a:pt x="146074" y="88391"/>
                </a:lnTo>
                <a:lnTo>
                  <a:pt x="146176" y="152400"/>
                </a:lnTo>
                <a:lnTo>
                  <a:pt x="145448" y="159926"/>
                </a:lnTo>
                <a:lnTo>
                  <a:pt x="145669" y="159130"/>
                </a:lnTo>
                <a:lnTo>
                  <a:pt x="158308" y="159130"/>
                </a:lnTo>
                <a:lnTo>
                  <a:pt x="158876" y="152400"/>
                </a:lnTo>
                <a:lnTo>
                  <a:pt x="158876" y="88391"/>
                </a:lnTo>
                <a:lnTo>
                  <a:pt x="158319" y="82169"/>
                </a:lnTo>
                <a:lnTo>
                  <a:pt x="145669" y="82169"/>
                </a:lnTo>
                <a:lnTo>
                  <a:pt x="145444" y="81359"/>
                </a:lnTo>
                <a:lnTo>
                  <a:pt x="158247" y="81359"/>
                </a:lnTo>
                <a:lnTo>
                  <a:pt x="158217" y="81025"/>
                </a:lnTo>
                <a:close/>
              </a:path>
              <a:path w="159384" h="280035">
                <a:moveTo>
                  <a:pt x="145415" y="81025"/>
                </a:moveTo>
                <a:lnTo>
                  <a:pt x="145444" y="81359"/>
                </a:lnTo>
                <a:lnTo>
                  <a:pt x="145669" y="82169"/>
                </a:lnTo>
                <a:lnTo>
                  <a:pt x="145415" y="81025"/>
                </a:lnTo>
                <a:close/>
              </a:path>
              <a:path w="159384" h="280035">
                <a:moveTo>
                  <a:pt x="156503" y="73913"/>
                </a:moveTo>
                <a:lnTo>
                  <a:pt x="143382" y="73913"/>
                </a:lnTo>
                <a:lnTo>
                  <a:pt x="143763" y="75057"/>
                </a:lnTo>
                <a:lnTo>
                  <a:pt x="145444" y="81359"/>
                </a:lnTo>
                <a:lnTo>
                  <a:pt x="145415" y="81025"/>
                </a:lnTo>
                <a:lnTo>
                  <a:pt x="158217" y="81025"/>
                </a:lnTo>
                <a:lnTo>
                  <a:pt x="158115" y="79501"/>
                </a:lnTo>
                <a:lnTo>
                  <a:pt x="157860" y="78739"/>
                </a:lnTo>
                <a:lnTo>
                  <a:pt x="156503" y="73913"/>
                </a:lnTo>
                <a:close/>
              </a:path>
              <a:path w="159384" h="280035">
                <a:moveTo>
                  <a:pt x="143609" y="74733"/>
                </a:moveTo>
                <a:lnTo>
                  <a:pt x="143699" y="75057"/>
                </a:lnTo>
                <a:lnTo>
                  <a:pt x="143609" y="74733"/>
                </a:lnTo>
                <a:close/>
              </a:path>
              <a:path w="159384" h="280035">
                <a:moveTo>
                  <a:pt x="143382" y="73913"/>
                </a:moveTo>
                <a:lnTo>
                  <a:pt x="143609" y="74733"/>
                </a:lnTo>
                <a:lnTo>
                  <a:pt x="143763" y="75057"/>
                </a:lnTo>
                <a:lnTo>
                  <a:pt x="143382" y="73913"/>
                </a:lnTo>
                <a:close/>
              </a:path>
              <a:path w="159384" h="280035">
                <a:moveTo>
                  <a:pt x="154024" y="67055"/>
                </a:moveTo>
                <a:lnTo>
                  <a:pt x="139953" y="67055"/>
                </a:lnTo>
                <a:lnTo>
                  <a:pt x="140461" y="67945"/>
                </a:lnTo>
                <a:lnTo>
                  <a:pt x="143609" y="74733"/>
                </a:lnTo>
                <a:lnTo>
                  <a:pt x="143382" y="73913"/>
                </a:lnTo>
                <a:lnTo>
                  <a:pt x="156503" y="73913"/>
                </a:lnTo>
                <a:lnTo>
                  <a:pt x="155575" y="70612"/>
                </a:lnTo>
                <a:lnTo>
                  <a:pt x="155194" y="69469"/>
                </a:lnTo>
                <a:lnTo>
                  <a:pt x="154024" y="67055"/>
                </a:lnTo>
                <a:close/>
              </a:path>
              <a:path w="159384" h="280035">
                <a:moveTo>
                  <a:pt x="140172" y="67514"/>
                </a:moveTo>
                <a:lnTo>
                  <a:pt x="140377" y="67945"/>
                </a:lnTo>
                <a:lnTo>
                  <a:pt x="140172" y="67514"/>
                </a:lnTo>
                <a:close/>
              </a:path>
              <a:path w="159384" h="280035">
                <a:moveTo>
                  <a:pt x="139953" y="67055"/>
                </a:moveTo>
                <a:lnTo>
                  <a:pt x="140172" y="67514"/>
                </a:lnTo>
                <a:lnTo>
                  <a:pt x="140461" y="67945"/>
                </a:lnTo>
                <a:lnTo>
                  <a:pt x="139953" y="67055"/>
                </a:lnTo>
                <a:close/>
              </a:path>
              <a:path w="159384" h="280035">
                <a:moveTo>
                  <a:pt x="253" y="0"/>
                </a:moveTo>
                <a:lnTo>
                  <a:pt x="0" y="12700"/>
                </a:lnTo>
                <a:lnTo>
                  <a:pt x="15621" y="13080"/>
                </a:lnTo>
                <a:lnTo>
                  <a:pt x="30352" y="14350"/>
                </a:lnTo>
                <a:lnTo>
                  <a:pt x="71120" y="22478"/>
                </a:lnTo>
                <a:lnTo>
                  <a:pt x="114553" y="41783"/>
                </a:lnTo>
                <a:lnTo>
                  <a:pt x="140172" y="67514"/>
                </a:lnTo>
                <a:lnTo>
                  <a:pt x="139953" y="67055"/>
                </a:lnTo>
                <a:lnTo>
                  <a:pt x="154024" y="67055"/>
                </a:lnTo>
                <a:lnTo>
                  <a:pt x="151129" y="61087"/>
                </a:lnTo>
                <a:lnTo>
                  <a:pt x="150875" y="60833"/>
                </a:lnTo>
                <a:lnTo>
                  <a:pt x="145287" y="52450"/>
                </a:lnTo>
                <a:lnTo>
                  <a:pt x="110744" y="24891"/>
                </a:lnTo>
                <a:lnTo>
                  <a:pt x="74422" y="10160"/>
                </a:lnTo>
                <a:lnTo>
                  <a:pt x="31496" y="1777"/>
                </a:lnTo>
                <a:lnTo>
                  <a:pt x="15875" y="380"/>
                </a:lnTo>
                <a:lnTo>
                  <a:pt x="253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95400" y="2590800"/>
            <a:ext cx="304800" cy="685800"/>
          </a:xfrm>
          <a:custGeom>
            <a:avLst/>
            <a:gdLst/>
            <a:ahLst/>
            <a:cxnLst/>
            <a:rect l="l" t="t" r="r" b="b"/>
            <a:pathLst>
              <a:path w="304800" h="685800">
                <a:moveTo>
                  <a:pt x="0" y="0"/>
                </a:moveTo>
                <a:lnTo>
                  <a:pt x="304800" y="685800"/>
                </a:lnTo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76400" y="25908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52600" y="2590800"/>
            <a:ext cx="457200" cy="685800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457200" y="0"/>
                </a:moveTo>
                <a:lnTo>
                  <a:pt x="0" y="685800"/>
                </a:lnTo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76600" y="25908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15000" y="25908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72400" y="25908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278628" y="5071109"/>
            <a:ext cx="300799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Multiplexing </a:t>
            </a: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user-level 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threads  on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multiple kernel threads </a:t>
            </a: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for  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each</a:t>
            </a:r>
            <a:r>
              <a:rPr sz="1600" b="1"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process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72" name="object 7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89076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25856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Implementing</a:t>
            </a:r>
            <a:r>
              <a:rPr spc="-2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Threads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082790" cy="435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Implementing threads has 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number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24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issues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Interface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Context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switch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Preemptive vs.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non-preemptive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Scheduling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Synchronization (next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lecture)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Focus on user-level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Kernel-level threads are similar to original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management and implementation in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What you will be dealing with in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Nachos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Not only will you be </a:t>
            </a:r>
            <a:r>
              <a:rPr sz="2000" i="1" dirty="0">
                <a:solidFill>
                  <a:srgbClr val="FF3300"/>
                </a:solidFill>
                <a:latin typeface="Arial"/>
                <a:cs typeface="Arial"/>
              </a:rPr>
              <a:t>using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threads in Nachos, you will</a:t>
            </a:r>
            <a:r>
              <a:rPr sz="2000" spc="-1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be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i="1" spc="-5" dirty="0">
                <a:solidFill>
                  <a:srgbClr val="FF3300"/>
                </a:solidFill>
                <a:latin typeface="Arial"/>
                <a:cs typeface="Arial"/>
              </a:rPr>
              <a:t>implementing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more thread</a:t>
            </a:r>
            <a:r>
              <a:rPr sz="2000" spc="-7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functionality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53187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289941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Processes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5454" y="6398558"/>
            <a:ext cx="96646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October 6,</a:t>
            </a:r>
            <a:r>
              <a:rPr sz="1000" b="1" spc="-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02359"/>
            <a:ext cx="7605395" cy="413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Recall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a process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includes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many</a:t>
            </a:r>
            <a:r>
              <a:rPr sz="24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things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 address space (defining all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code and data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pages)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 resources (e.g., open files) and accounting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information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Execution state (PC,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SP,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regs,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735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Creating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new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costly because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2400" spc="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116205" algn="ctr">
              <a:lnSpc>
                <a:spcPts val="2735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data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structures that must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be allocated and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initialized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Recall struct proc in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Solaris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ts val="2280"/>
              </a:lnSpc>
              <a:spcBef>
                <a:spcPts val="23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…which does not even include page tables, perhaps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TLB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ts val="228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flushing,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61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Communicating between processes 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costly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because 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most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communication goes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through the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0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Overhead of system calls and copying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54151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90753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Sample Thread Interface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66886" y="6398558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6289040" cy="433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  <a:tab pos="38989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thread_fork(procedure_t)	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[KThread::fork]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Create a new thread of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Also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thread_create(), thread_setstate()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  <a:tab pos="233807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thread_stop()	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[KThread::sleep]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Stop 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calling thread; also</a:t>
            </a:r>
            <a:r>
              <a:rPr sz="20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thread_block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  <a:tab pos="3475354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thread_start(thread_t)	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[KThread::ready]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Start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given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  <a:tab pos="239014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thread_yield()	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[KThread::yield]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Voluntarily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give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up the</a:t>
            </a:r>
            <a:r>
              <a:rPr sz="20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processor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  <a:tab pos="223647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thread_exit()	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[KThread::finish]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Terminate the calling thread; also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thread_destroy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84682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21335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Thread</a:t>
            </a:r>
            <a:r>
              <a:rPr spc="-5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Scheduling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701915" cy="323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thread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scheduler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determines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thread</a:t>
            </a:r>
            <a:r>
              <a:rPr sz="24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runs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uses queues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keep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track 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what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threads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are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doing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Just like the OS and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But it is implemented at user-level in a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library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Run queue: Threads currently running (usually</a:t>
            </a:r>
            <a:r>
              <a:rPr sz="2400" spc="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one)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Ready queue: Threads ready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24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run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Are there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wait</a:t>
            </a:r>
            <a:r>
              <a:rPr sz="2400" spc="-6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queues?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would you implement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thread_sleep(time)?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196" y="2711195"/>
            <a:ext cx="2753105" cy="2524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19" y="478536"/>
            <a:ext cx="1757933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2624" y="478536"/>
            <a:ext cx="828294" cy="1116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1788" y="478536"/>
            <a:ext cx="7061454" cy="1116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7696834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Non-Preemptive</a:t>
            </a:r>
            <a:r>
              <a:rPr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Scheduling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5454" y="5590032"/>
            <a:ext cx="6925309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What is 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output 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running 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these two</a:t>
            </a:r>
            <a:r>
              <a:rPr sz="2400" spc="3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threads?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3000" y="2667000"/>
            <a:ext cx="2743200" cy="2514600"/>
          </a:xfrm>
          <a:prstGeom prst="rect">
            <a:avLst/>
          </a:prstGeom>
          <a:solidFill>
            <a:srgbClr val="FFFF00"/>
          </a:solidFill>
          <a:ln w="9144">
            <a:solidFill>
              <a:srgbClr val="222222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518159" marR="539115" indent="-279400">
              <a:lnSpc>
                <a:spcPct val="150000"/>
              </a:lnSpc>
              <a:spcBef>
                <a:spcPts val="270"/>
              </a:spcBef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while (1) {  print</a:t>
            </a:r>
            <a:r>
              <a:rPr sz="2000" spc="-10" dirty="0">
                <a:solidFill>
                  <a:srgbClr val="222222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</a:t>
            </a:r>
            <a:r>
              <a:rPr sz="2000" spc="5" dirty="0">
                <a:solidFill>
                  <a:srgbClr val="222222"/>
                </a:solidFill>
                <a:latin typeface="Arial"/>
                <a:cs typeface="Arial"/>
              </a:rPr>
              <a:t>“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pin</a:t>
            </a:r>
            <a:r>
              <a:rPr sz="2000" spc="10" dirty="0">
                <a:solidFill>
                  <a:srgbClr val="222222"/>
                </a:solidFill>
                <a:latin typeface="Arial"/>
                <a:cs typeface="Arial"/>
              </a:rPr>
              <a:t>g</a:t>
            </a:r>
            <a:r>
              <a:rPr sz="2000" spc="-10" dirty="0">
                <a:solidFill>
                  <a:srgbClr val="222222"/>
                </a:solidFill>
                <a:latin typeface="Arial"/>
                <a:cs typeface="Arial"/>
              </a:rPr>
              <a:t>\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n”</a:t>
            </a:r>
            <a:r>
              <a:rPr sz="2000" spc="-15" dirty="0">
                <a:solidFill>
                  <a:srgbClr val="222222"/>
                </a:solidFill>
                <a:latin typeface="Arial"/>
                <a:cs typeface="Arial"/>
              </a:rPr>
              <a:t>)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;  thread_yield();</a:t>
            </a:r>
            <a:endParaRPr sz="20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1195"/>
              </a:spcBef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49596" y="2711195"/>
            <a:ext cx="2753105" cy="2524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05400" y="2667000"/>
            <a:ext cx="2743200" cy="2514600"/>
          </a:xfrm>
          <a:prstGeom prst="rect">
            <a:avLst/>
          </a:prstGeom>
          <a:solidFill>
            <a:srgbClr val="CCFFFF"/>
          </a:solidFill>
          <a:ln w="9144">
            <a:solidFill>
              <a:srgbClr val="222222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518795" marR="454659" indent="-279400">
              <a:lnSpc>
                <a:spcPct val="150000"/>
              </a:lnSpc>
              <a:spcBef>
                <a:spcPts val="270"/>
              </a:spcBef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while (1) { 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printf(“pong\n”); 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thread_yield();</a:t>
            </a:r>
            <a:endParaRPr sz="2000">
              <a:latin typeface="Arial"/>
              <a:cs typeface="Arial"/>
            </a:endParaRPr>
          </a:p>
          <a:p>
            <a:pPr marL="240029">
              <a:lnSpc>
                <a:spcPct val="100000"/>
              </a:lnSpc>
              <a:spcBef>
                <a:spcPts val="1195"/>
              </a:spcBef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11" name="object 11"/>
          <p:cNvSpPr txBox="1"/>
          <p:nvPr/>
        </p:nvSpPr>
        <p:spPr>
          <a:xfrm>
            <a:off x="765454" y="1638934"/>
            <a:ext cx="7621270" cy="947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Threads voluntarily give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up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CPU with</a:t>
            </a:r>
            <a:r>
              <a:rPr sz="2400" spc="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thread_yield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tabLst>
                <a:tab pos="4431665" algn="l"/>
              </a:tabLst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Ping</a:t>
            </a:r>
            <a:r>
              <a:rPr sz="1600" b="1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Thread	Pong</a:t>
            </a:r>
            <a:r>
              <a:rPr sz="1600" b="1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Thread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443865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380492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thread_yield()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519670" cy="444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  <a:tab pos="2539365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Wait</a:t>
            </a:r>
            <a:r>
              <a:rPr sz="24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second.	How does thread_yield()</a:t>
            </a:r>
            <a:r>
              <a:rPr sz="24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work?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semantics 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thread_yield are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it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gives up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CPU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another</a:t>
            </a:r>
            <a:r>
              <a:rPr sz="24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thread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 other words, it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context switches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 another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So what does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mean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thread_yield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24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return?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It means that </a:t>
            </a:r>
            <a:r>
              <a:rPr sz="2000" i="1" dirty="0">
                <a:solidFill>
                  <a:srgbClr val="0000FF"/>
                </a:solidFill>
                <a:latin typeface="Arial"/>
                <a:cs typeface="Arial"/>
              </a:rPr>
              <a:t>another thread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called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thread_yield!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Execution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trace of</a:t>
            </a:r>
            <a:r>
              <a:rPr sz="24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ping/pong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4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9900"/>
                </a:solidFill>
                <a:latin typeface="Arial"/>
                <a:cs typeface="Arial"/>
              </a:rPr>
              <a:t>printf(“ping\n”);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9900"/>
                </a:solidFill>
                <a:latin typeface="Arial"/>
                <a:cs typeface="Arial"/>
              </a:rPr>
              <a:t>thread_yield();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printf(“pong\n”);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thread_yield();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  <a:tabLst>
                <a:tab pos="756285" algn="l"/>
              </a:tabLst>
            </a:pPr>
            <a:r>
              <a:rPr sz="900" dirty="0">
                <a:solidFill>
                  <a:srgbClr val="333399"/>
                </a:solidFill>
                <a:latin typeface="Wingdings"/>
                <a:cs typeface="Wingdings"/>
              </a:rPr>
              <a:t></a:t>
            </a:r>
            <a:r>
              <a:rPr sz="900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41629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7782559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Implementing</a:t>
            </a:r>
            <a:r>
              <a:rPr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thread_yield()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1979040"/>
            <a:ext cx="6237605" cy="228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222222"/>
                </a:solidFill>
                <a:latin typeface="Courier New"/>
                <a:cs typeface="Courier New"/>
              </a:rPr>
              <a:t>thread_yield()</a:t>
            </a:r>
            <a:r>
              <a:rPr sz="1800" b="1" spc="-90" dirty="0">
                <a:solidFill>
                  <a:srgbClr val="222222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  <a:p>
            <a:pPr marL="355600" marR="5080">
              <a:lnSpc>
                <a:spcPct val="120000"/>
              </a:lnSpc>
            </a:pPr>
            <a:r>
              <a:rPr sz="1800" b="1" spc="-10" dirty="0">
                <a:solidFill>
                  <a:srgbClr val="222222"/>
                </a:solidFill>
                <a:latin typeface="Courier New"/>
                <a:cs typeface="Courier New"/>
              </a:rPr>
              <a:t>thread_t old_thread </a:t>
            </a: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= </a:t>
            </a:r>
            <a:r>
              <a:rPr sz="1800" b="1" spc="-10" dirty="0">
                <a:solidFill>
                  <a:srgbClr val="222222"/>
                </a:solidFill>
                <a:latin typeface="Courier New"/>
                <a:cs typeface="Courier New"/>
              </a:rPr>
              <a:t>current_thread;  current_thread </a:t>
            </a: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= </a:t>
            </a:r>
            <a:r>
              <a:rPr sz="1800" b="1" spc="-10" dirty="0">
                <a:solidFill>
                  <a:srgbClr val="222222"/>
                </a:solidFill>
                <a:latin typeface="Courier New"/>
                <a:cs typeface="Courier New"/>
              </a:rPr>
              <a:t>get_next_thread();  append_to_queue(ready_queue, old_thread);  </a:t>
            </a:r>
            <a:r>
              <a:rPr sz="1800" b="1" spc="-10" dirty="0">
                <a:solidFill>
                  <a:srgbClr val="FF3300"/>
                </a:solidFill>
                <a:latin typeface="Courier New"/>
                <a:cs typeface="Courier New"/>
              </a:rPr>
              <a:t>context_switch(old_thread, current_thread);  </a:t>
            </a:r>
            <a:r>
              <a:rPr sz="1800" b="1" spc="-10" dirty="0">
                <a:solidFill>
                  <a:srgbClr val="222222"/>
                </a:solidFill>
                <a:latin typeface="Courier New"/>
                <a:cs typeface="Courier New"/>
              </a:rPr>
              <a:t>return;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454" y="4651247"/>
            <a:ext cx="6433185" cy="821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magic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step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invoking</a:t>
            </a:r>
            <a:r>
              <a:rPr sz="24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context_switch()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Why </a:t>
            </a:r>
            <a:r>
              <a:rPr sz="2400" spc="-10" dirty="0">
                <a:solidFill>
                  <a:srgbClr val="D50092"/>
                </a:solidFill>
                <a:latin typeface="Arial"/>
                <a:cs typeface="Arial"/>
              </a:rPr>
              <a:t>do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we need 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call</a:t>
            </a:r>
            <a:r>
              <a:rPr sz="2400" spc="4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append_to_queue()?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86600" y="2057400"/>
            <a:ext cx="381000" cy="1295400"/>
          </a:xfrm>
          <a:custGeom>
            <a:avLst/>
            <a:gdLst/>
            <a:ahLst/>
            <a:cxnLst/>
            <a:rect l="l" t="t" r="r" b="b"/>
            <a:pathLst>
              <a:path w="381000" h="1295400">
                <a:moveTo>
                  <a:pt x="0" y="0"/>
                </a:moveTo>
                <a:lnTo>
                  <a:pt x="60191" y="5508"/>
                </a:lnTo>
                <a:lnTo>
                  <a:pt x="112483" y="20844"/>
                </a:lnTo>
                <a:lnTo>
                  <a:pt x="153728" y="44220"/>
                </a:lnTo>
                <a:lnTo>
                  <a:pt x="180782" y="73851"/>
                </a:lnTo>
                <a:lnTo>
                  <a:pt x="190500" y="107950"/>
                </a:lnTo>
                <a:lnTo>
                  <a:pt x="190500" y="539750"/>
                </a:lnTo>
                <a:lnTo>
                  <a:pt x="200217" y="573848"/>
                </a:lnTo>
                <a:lnTo>
                  <a:pt x="227271" y="603479"/>
                </a:lnTo>
                <a:lnTo>
                  <a:pt x="268516" y="626855"/>
                </a:lnTo>
                <a:lnTo>
                  <a:pt x="320808" y="642191"/>
                </a:lnTo>
                <a:lnTo>
                  <a:pt x="381000" y="647700"/>
                </a:lnTo>
                <a:lnTo>
                  <a:pt x="320808" y="653208"/>
                </a:lnTo>
                <a:lnTo>
                  <a:pt x="268516" y="668544"/>
                </a:lnTo>
                <a:lnTo>
                  <a:pt x="227271" y="691920"/>
                </a:lnTo>
                <a:lnTo>
                  <a:pt x="200217" y="721551"/>
                </a:lnTo>
                <a:lnTo>
                  <a:pt x="190500" y="755650"/>
                </a:lnTo>
                <a:lnTo>
                  <a:pt x="190500" y="1187450"/>
                </a:lnTo>
                <a:lnTo>
                  <a:pt x="180782" y="1221548"/>
                </a:lnTo>
                <a:lnTo>
                  <a:pt x="153728" y="1251179"/>
                </a:lnTo>
                <a:lnTo>
                  <a:pt x="112483" y="1274555"/>
                </a:lnTo>
                <a:lnTo>
                  <a:pt x="60191" y="1289891"/>
                </a:lnTo>
                <a:lnTo>
                  <a:pt x="0" y="1295400"/>
                </a:lnTo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2800" y="3352800"/>
            <a:ext cx="228600" cy="838200"/>
          </a:xfrm>
          <a:custGeom>
            <a:avLst/>
            <a:gdLst/>
            <a:ahLst/>
            <a:cxnLst/>
            <a:rect l="l" t="t" r="r" b="b"/>
            <a:pathLst>
              <a:path w="228600" h="838200">
                <a:moveTo>
                  <a:pt x="0" y="0"/>
                </a:moveTo>
                <a:lnTo>
                  <a:pt x="44487" y="5484"/>
                </a:lnTo>
                <a:lnTo>
                  <a:pt x="80819" y="20447"/>
                </a:lnTo>
                <a:lnTo>
                  <a:pt x="105316" y="42648"/>
                </a:lnTo>
                <a:lnTo>
                  <a:pt x="114300" y="69850"/>
                </a:lnTo>
                <a:lnTo>
                  <a:pt x="114300" y="349250"/>
                </a:lnTo>
                <a:lnTo>
                  <a:pt x="123283" y="376451"/>
                </a:lnTo>
                <a:lnTo>
                  <a:pt x="147780" y="398652"/>
                </a:lnTo>
                <a:lnTo>
                  <a:pt x="184112" y="413615"/>
                </a:lnTo>
                <a:lnTo>
                  <a:pt x="228600" y="419100"/>
                </a:lnTo>
                <a:lnTo>
                  <a:pt x="184112" y="424584"/>
                </a:lnTo>
                <a:lnTo>
                  <a:pt x="147780" y="439546"/>
                </a:lnTo>
                <a:lnTo>
                  <a:pt x="123283" y="461748"/>
                </a:lnTo>
                <a:lnTo>
                  <a:pt x="114300" y="488950"/>
                </a:lnTo>
                <a:lnTo>
                  <a:pt x="114300" y="768350"/>
                </a:lnTo>
                <a:lnTo>
                  <a:pt x="105316" y="795551"/>
                </a:lnTo>
                <a:lnTo>
                  <a:pt x="80819" y="817752"/>
                </a:lnTo>
                <a:lnTo>
                  <a:pt x="44487" y="832715"/>
                </a:lnTo>
                <a:lnTo>
                  <a:pt x="0" y="838200"/>
                </a:lnTo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23809" y="2555875"/>
            <a:ext cx="132207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As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old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thread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7623809" y="3622929"/>
            <a:ext cx="141224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As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new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thread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05840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42493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Thread </a:t>
            </a:r>
            <a:r>
              <a:rPr spc="-5" dirty="0">
                <a:solidFill>
                  <a:srgbClr val="333399"/>
                </a:solidFill>
              </a:rPr>
              <a:t>Context</a:t>
            </a:r>
            <a:r>
              <a:rPr spc="-5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Switch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564755" cy="361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context switch routine does all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the</a:t>
            </a:r>
            <a:r>
              <a:rPr sz="24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magic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Saves context of the currently running thread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(old_thread)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Push all machine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state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onto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its</a:t>
            </a:r>
            <a:r>
              <a:rPr sz="1800" spc="-2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stack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6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Restores context of the next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Pop all machine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state from the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next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thread’s</a:t>
            </a:r>
            <a:r>
              <a:rPr sz="18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stack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next thread becomes the current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Return to caller as new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This 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all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done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assembly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language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It works </a:t>
            </a:r>
            <a:r>
              <a:rPr sz="2000" b="1" dirty="0">
                <a:solidFill>
                  <a:srgbClr val="222222"/>
                </a:solidFill>
                <a:latin typeface="Arial"/>
                <a:cs typeface="Arial"/>
              </a:rPr>
              <a:t>at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level of the procedure calling convention, so</a:t>
            </a:r>
            <a:r>
              <a:rPr sz="2000" spc="-2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it  cannot be implemented using procedure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calls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05840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42556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Preemptive</a:t>
            </a:r>
            <a:r>
              <a:rPr spc="-3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Scheduling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384149" y="1638934"/>
            <a:ext cx="8103870" cy="3651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Non-preemptive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threads have 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voluntarily give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up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CPU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long-running thread will take over the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machine</a:t>
            </a:r>
            <a:endParaRPr sz="2000">
              <a:latin typeface="Arial"/>
              <a:cs typeface="Arial"/>
            </a:endParaRPr>
          </a:p>
          <a:p>
            <a:pPr marL="756285" marR="121856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Only voluntary calls to thread_yield(), thread_stop(),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or  thread_exit() causes a context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switch</a:t>
            </a:r>
            <a:endParaRPr sz="2000">
              <a:latin typeface="Arial"/>
              <a:cs typeface="Arial"/>
            </a:endParaRPr>
          </a:p>
          <a:p>
            <a:pPr marL="355600" marR="55118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Preemptive scheduling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causes an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involuntary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context  switch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Need to regain control of processor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asynchronously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5" dirty="0">
                <a:solidFill>
                  <a:srgbClr val="222222"/>
                </a:solidFill>
                <a:latin typeface="Arial"/>
                <a:cs typeface="Arial"/>
              </a:rPr>
              <a:t>Use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timer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interrupt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Timer interrupt handler forces current thread to “call”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thread_yield</a:t>
            </a:r>
            <a:endParaRPr sz="20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How do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you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do</a:t>
            </a:r>
            <a:r>
              <a:rPr sz="18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this?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67613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04380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Threads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Summary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6,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877809" cy="426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operating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 as 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large multithreaded</a:t>
            </a:r>
            <a:r>
              <a:rPr sz="2400" spc="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Each process executes as a thread within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Multithreading is also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very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useful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sz="2400" spc="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applications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Efficient multithreading requires fast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primitives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Processes are too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heavyweight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Solution 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separate threads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from</a:t>
            </a:r>
            <a:r>
              <a:rPr sz="24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Kernel-level threads much better, but still significant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overhead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User-level threads even better, but not well integrated with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</a:t>
            </a:r>
            <a:endParaRPr sz="2000">
              <a:latin typeface="Arial"/>
              <a:cs typeface="Arial"/>
            </a:endParaRPr>
          </a:p>
          <a:p>
            <a:pPr marL="355600" marR="12827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Now, how do we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get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our threads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correctly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cooperate  with each</a:t>
            </a:r>
            <a:r>
              <a:rPr sz="24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other?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Synchronization…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0" name="Ink 49"/>
              <p14:cNvContentPartPr/>
              <p14:nvPr/>
            </p14:nvContentPartPr>
            <p14:xfrm>
              <a:off x="1028598" y="3684416"/>
              <a:ext cx="1566720" cy="147936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3038" y="3658854"/>
                <a:ext cx="1617120" cy="1529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2" name="Ink 71"/>
              <p14:cNvContentPartPr/>
              <p14:nvPr/>
            </p14:nvContentPartPr>
            <p14:xfrm>
              <a:off x="6535158" y="1586456"/>
              <a:ext cx="275760" cy="46404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9598" y="1560896"/>
                <a:ext cx="32616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8" name="Ink 77"/>
              <p14:cNvContentPartPr/>
              <p14:nvPr/>
            </p14:nvContentPartPr>
            <p14:xfrm>
              <a:off x="7005798" y="1653776"/>
              <a:ext cx="101040" cy="23568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80268" y="1628229"/>
                <a:ext cx="151380" cy="286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9" name="Ink 78"/>
              <p14:cNvContentPartPr/>
              <p14:nvPr/>
            </p14:nvContentPartPr>
            <p14:xfrm>
              <a:off x="7099878" y="1640336"/>
              <a:ext cx="208560" cy="20856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74303" y="1614761"/>
                <a:ext cx="258989" cy="258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0" name="Ink 79"/>
              <p14:cNvContentPartPr/>
              <p14:nvPr/>
            </p14:nvContentPartPr>
            <p14:xfrm>
              <a:off x="7247958" y="1781696"/>
              <a:ext cx="168240" cy="16152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22380" y="1756155"/>
                <a:ext cx="218676" cy="211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1" name="Ink 80"/>
              <p14:cNvContentPartPr/>
              <p14:nvPr/>
            </p14:nvContentPartPr>
            <p14:xfrm>
              <a:off x="7402518" y="1552976"/>
              <a:ext cx="161520" cy="33648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76977" y="1527425"/>
                <a:ext cx="211883" cy="386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2" name="Ink 81"/>
              <p14:cNvContentPartPr/>
              <p14:nvPr/>
            </p14:nvContentPartPr>
            <p14:xfrm>
              <a:off x="7570518" y="1727936"/>
              <a:ext cx="201840" cy="17496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44973" y="1702376"/>
                <a:ext cx="25221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3" name="Ink 82"/>
              <p14:cNvContentPartPr/>
              <p14:nvPr/>
            </p14:nvContentPartPr>
            <p14:xfrm>
              <a:off x="7826118" y="1734656"/>
              <a:ext cx="208560" cy="20856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00543" y="1709081"/>
                <a:ext cx="258989" cy="258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4" name="Ink 83"/>
              <p14:cNvContentPartPr/>
              <p14:nvPr/>
            </p14:nvContentPartPr>
            <p14:xfrm>
              <a:off x="7994118" y="1761536"/>
              <a:ext cx="195120" cy="16152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68558" y="1735995"/>
                <a:ext cx="245520" cy="211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5" name="Ink 84"/>
              <p14:cNvContentPartPr/>
              <p14:nvPr/>
            </p14:nvContentPartPr>
            <p14:xfrm>
              <a:off x="8169078" y="1559696"/>
              <a:ext cx="127920" cy="39024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43494" y="1534136"/>
                <a:ext cx="178367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6" name="Ink 85"/>
              <p14:cNvContentPartPr/>
              <p14:nvPr/>
            </p14:nvContentPartPr>
            <p14:xfrm>
              <a:off x="8222838" y="1748096"/>
              <a:ext cx="101040" cy="18840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97308" y="1722520"/>
                <a:ext cx="151380" cy="238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7" name="Ink 86"/>
              <p14:cNvContentPartPr/>
              <p14:nvPr/>
            </p14:nvContentPartPr>
            <p14:xfrm>
              <a:off x="8337078" y="1586576"/>
              <a:ext cx="27120" cy="4056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20038" y="1569536"/>
                <a:ext cx="607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8" name="Ink 87"/>
              <p14:cNvContentPartPr/>
              <p14:nvPr/>
            </p14:nvContentPartPr>
            <p14:xfrm>
              <a:off x="8451318" y="1714496"/>
              <a:ext cx="262560" cy="25584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25746" y="1688948"/>
                <a:ext cx="312983" cy="306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9" name="Ink 88"/>
              <p14:cNvContentPartPr/>
              <p14:nvPr/>
            </p14:nvContentPartPr>
            <p14:xfrm>
              <a:off x="6380598" y="2232176"/>
              <a:ext cx="242400" cy="24912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55025" y="2206616"/>
                <a:ext cx="292825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0" name="Ink 89"/>
              <p14:cNvContentPartPr/>
              <p14:nvPr/>
            </p14:nvContentPartPr>
            <p14:xfrm>
              <a:off x="6548598" y="2137856"/>
              <a:ext cx="316320" cy="42384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23048" y="2112289"/>
                <a:ext cx="366701" cy="474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1" name="Ink 90"/>
              <p14:cNvContentPartPr/>
              <p14:nvPr/>
            </p14:nvContentPartPr>
            <p14:xfrm>
              <a:off x="6972198" y="2144576"/>
              <a:ext cx="430560" cy="39024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46638" y="2119016"/>
                <a:ext cx="48096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2" name="Ink 91"/>
              <p14:cNvContentPartPr/>
              <p14:nvPr/>
            </p14:nvContentPartPr>
            <p14:xfrm>
              <a:off x="7180518" y="2252336"/>
              <a:ext cx="323040" cy="22896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54949" y="2226776"/>
                <a:ext cx="373459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3" name="Ink 92"/>
              <p14:cNvContentPartPr/>
              <p14:nvPr/>
            </p14:nvContentPartPr>
            <p14:xfrm>
              <a:off x="7563798" y="2110976"/>
              <a:ext cx="40560" cy="363360"/>
            </p14:xfrm>
          </p:contentPart>
        </mc:Choice>
        <mc:Fallback>
          <p:pic>
            <p:nvPicPr>
              <p:cNvPr id="93" name="Ink 9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38313" y="2085408"/>
                <a:ext cx="90811" cy="413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4" name="Ink 93"/>
              <p14:cNvContentPartPr/>
              <p14:nvPr/>
            </p14:nvContentPartPr>
            <p14:xfrm>
              <a:off x="7402518" y="2346416"/>
              <a:ext cx="470880" cy="14136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76958" y="2320878"/>
                <a:ext cx="521280" cy="191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5" name="Ink 94"/>
              <p14:cNvContentPartPr/>
              <p14:nvPr/>
            </p14:nvContentPartPr>
            <p14:xfrm>
              <a:off x="7933638" y="2306096"/>
              <a:ext cx="181680" cy="17496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908095" y="2280536"/>
                <a:ext cx="232047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6" name="Ink 95"/>
              <p14:cNvContentPartPr/>
              <p14:nvPr/>
            </p14:nvContentPartPr>
            <p14:xfrm>
              <a:off x="8148918" y="2326256"/>
              <a:ext cx="208560" cy="16152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123343" y="2300715"/>
                <a:ext cx="258989" cy="211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89" name="Ink 188"/>
              <p14:cNvContentPartPr/>
              <p14:nvPr/>
            </p14:nvContentPartPr>
            <p14:xfrm>
              <a:off x="3731478" y="1405136"/>
              <a:ext cx="1614000" cy="351000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705916" y="1379576"/>
                <a:ext cx="1664404" cy="35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01" name="Ink 200"/>
              <p14:cNvContentPartPr/>
              <p14:nvPr/>
            </p14:nvContentPartPr>
            <p14:xfrm>
              <a:off x="437118" y="282176"/>
              <a:ext cx="6454800" cy="1929600"/>
            </p14:xfrm>
          </p:contentPart>
        </mc:Choice>
        <mc:Fallback>
          <p:pic>
            <p:nvPicPr>
              <p:cNvPr id="201" name="Ink 20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11558" y="256616"/>
                <a:ext cx="6505200" cy="19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20" name="Ink 219"/>
              <p14:cNvContentPartPr/>
              <p14:nvPr/>
            </p14:nvContentPartPr>
            <p14:xfrm>
              <a:off x="5620758" y="4101296"/>
              <a:ext cx="2857680" cy="208560"/>
            </p14:xfrm>
          </p:contentPart>
        </mc:Choice>
        <mc:Fallback>
          <p:pic>
            <p:nvPicPr>
              <p:cNvPr id="220" name="Ink 21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595198" y="4075721"/>
                <a:ext cx="2908080" cy="258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27" name="Ink 226"/>
              <p14:cNvContentPartPr/>
              <p14:nvPr/>
            </p14:nvContentPartPr>
            <p14:xfrm>
              <a:off x="4027158" y="1647056"/>
              <a:ext cx="1324800" cy="3227520"/>
            </p14:xfrm>
          </p:contentPart>
        </mc:Choice>
        <mc:Fallback>
          <p:pic>
            <p:nvPicPr>
              <p:cNvPr id="227" name="Ink 22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01598" y="1621495"/>
                <a:ext cx="1375200" cy="3277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28" name="Ink 227"/>
              <p14:cNvContentPartPr/>
              <p14:nvPr/>
            </p14:nvContentPartPr>
            <p14:xfrm>
              <a:off x="3926358" y="1855616"/>
              <a:ext cx="1358400" cy="3361920"/>
            </p14:xfrm>
          </p:contentPart>
        </mc:Choice>
        <mc:Fallback>
          <p:pic>
            <p:nvPicPr>
              <p:cNvPr id="228" name="Ink 22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00796" y="1830057"/>
                <a:ext cx="1408804" cy="3412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40" name="Ink 239"/>
              <p14:cNvContentPartPr/>
              <p14:nvPr/>
            </p14:nvContentPartPr>
            <p14:xfrm>
              <a:off x="4188678" y="4504736"/>
              <a:ext cx="4048200" cy="1761840"/>
            </p14:xfrm>
          </p:contentPart>
        </mc:Choice>
        <mc:Fallback>
          <p:pic>
            <p:nvPicPr>
              <p:cNvPr id="240" name="Ink 23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63118" y="4479176"/>
                <a:ext cx="4098600" cy="18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44" name="Ink 243"/>
              <p14:cNvContentPartPr/>
              <p14:nvPr/>
            </p14:nvContentPartPr>
            <p14:xfrm>
              <a:off x="517758" y="4175216"/>
              <a:ext cx="3294720" cy="1452600"/>
            </p14:xfrm>
          </p:contentPart>
        </mc:Choice>
        <mc:Fallback>
          <p:pic>
            <p:nvPicPr>
              <p:cNvPr id="244" name="Ink 24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92198" y="4149656"/>
                <a:ext cx="3345120" cy="15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45" name="Ink 244"/>
              <p14:cNvContentPartPr/>
              <p14:nvPr/>
            </p14:nvContentPartPr>
            <p14:xfrm>
              <a:off x="3933078" y="6346976"/>
              <a:ext cx="3214080" cy="107760"/>
            </p14:xfrm>
          </p:contentPart>
        </mc:Choice>
        <mc:Fallback>
          <p:pic>
            <p:nvPicPr>
              <p:cNvPr id="245" name="Ink 24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07518" y="6321388"/>
                <a:ext cx="3264480" cy="158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48" name="Ink 247"/>
              <p14:cNvContentPartPr/>
              <p14:nvPr/>
            </p14:nvContentPartPr>
            <p14:xfrm>
              <a:off x="94038" y="1754936"/>
              <a:ext cx="8552520" cy="2743200"/>
            </p14:xfrm>
          </p:contentPart>
        </mc:Choice>
        <mc:Fallback>
          <p:pic>
            <p:nvPicPr>
              <p:cNvPr id="248" name="Ink 24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478" y="1729376"/>
                <a:ext cx="8602920" cy="27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50" name="Ink 249"/>
              <p14:cNvContentPartPr/>
              <p14:nvPr/>
            </p14:nvContentPartPr>
            <p14:xfrm>
              <a:off x="134358" y="1714616"/>
              <a:ext cx="4800960" cy="2259360"/>
            </p14:xfrm>
          </p:contentPart>
        </mc:Choice>
        <mc:Fallback>
          <p:pic>
            <p:nvPicPr>
              <p:cNvPr id="250" name="Ink 249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8798" y="1689056"/>
                <a:ext cx="4851360" cy="23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51" name="Ink 250"/>
              <p14:cNvContentPartPr/>
              <p14:nvPr/>
            </p14:nvContentPartPr>
            <p14:xfrm>
              <a:off x="3173478" y="2736296"/>
              <a:ext cx="383400" cy="60840"/>
            </p14:xfrm>
          </p:contentPart>
        </mc:Choice>
        <mc:Fallback>
          <p:pic>
            <p:nvPicPr>
              <p:cNvPr id="251" name="Ink 250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47918" y="2710736"/>
                <a:ext cx="4338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52" name="Ink 251"/>
              <p14:cNvContentPartPr/>
              <p14:nvPr/>
            </p14:nvContentPartPr>
            <p14:xfrm>
              <a:off x="2500998" y="1465616"/>
              <a:ext cx="894480" cy="3193920"/>
            </p14:xfrm>
          </p:contentPart>
        </mc:Choice>
        <mc:Fallback>
          <p:pic>
            <p:nvPicPr>
              <p:cNvPr id="252" name="Ink 251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75441" y="1440056"/>
                <a:ext cx="944873" cy="32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53" name="Ink 252"/>
              <p14:cNvContentPartPr/>
              <p14:nvPr/>
            </p14:nvContentPartPr>
            <p14:xfrm>
              <a:off x="2407038" y="2131136"/>
              <a:ext cx="2259360" cy="1472760"/>
            </p14:xfrm>
          </p:contentPart>
        </mc:Choice>
        <mc:Fallback>
          <p:pic>
            <p:nvPicPr>
              <p:cNvPr id="253" name="Ink 252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381478" y="2105576"/>
                <a:ext cx="2309760" cy="15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54" name="Ink 253"/>
              <p14:cNvContentPartPr/>
              <p14:nvPr/>
            </p14:nvContentPartPr>
            <p14:xfrm>
              <a:off x="2682798" y="2608496"/>
              <a:ext cx="457560" cy="40680"/>
            </p14:xfrm>
          </p:contentPart>
        </mc:Choice>
        <mc:Fallback>
          <p:pic>
            <p:nvPicPr>
              <p:cNvPr id="254" name="Ink 253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657238" y="2582936"/>
                <a:ext cx="5079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55" name="Ink 254"/>
              <p14:cNvContentPartPr/>
              <p14:nvPr/>
            </p14:nvContentPartPr>
            <p14:xfrm>
              <a:off x="2380038" y="2454056"/>
              <a:ext cx="2373480" cy="1398600"/>
            </p14:xfrm>
          </p:contentPart>
        </mc:Choice>
        <mc:Fallback>
          <p:pic>
            <p:nvPicPr>
              <p:cNvPr id="255" name="Ink 254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54478" y="2428496"/>
                <a:ext cx="2423880" cy="14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56" name="Ink 255"/>
              <p14:cNvContentPartPr/>
              <p14:nvPr/>
            </p14:nvContentPartPr>
            <p14:xfrm>
              <a:off x="4336638" y="2245616"/>
              <a:ext cx="477720" cy="397080"/>
            </p14:xfrm>
          </p:contentPart>
        </mc:Choice>
        <mc:Fallback>
          <p:pic>
            <p:nvPicPr>
              <p:cNvPr id="256" name="Ink 255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11078" y="2220056"/>
                <a:ext cx="52812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57" name="Ink 256"/>
              <p14:cNvContentPartPr/>
              <p14:nvPr/>
            </p14:nvContentPartPr>
            <p14:xfrm>
              <a:off x="2971518" y="3778496"/>
              <a:ext cx="645840" cy="759960"/>
            </p14:xfrm>
          </p:contentPart>
        </mc:Choice>
        <mc:Fallback>
          <p:pic>
            <p:nvPicPr>
              <p:cNvPr id="257" name="Ink 256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945958" y="3752936"/>
                <a:ext cx="69624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58" name="Ink 257"/>
              <p14:cNvContentPartPr/>
              <p14:nvPr/>
            </p14:nvContentPartPr>
            <p14:xfrm>
              <a:off x="8451078" y="2608496"/>
              <a:ext cx="54000" cy="235800"/>
            </p14:xfrm>
          </p:contentPart>
        </mc:Choice>
        <mc:Fallback>
          <p:pic>
            <p:nvPicPr>
              <p:cNvPr id="258" name="Ink 257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425518" y="2582936"/>
                <a:ext cx="104400" cy="28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740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97478" y="-121045"/>
              <a:ext cx="8303760" cy="4498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918" y="-146606"/>
                <a:ext cx="8354160" cy="4548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" name="Ink 61"/>
              <p14:cNvContentPartPr/>
              <p14:nvPr/>
            </p14:nvContentPartPr>
            <p14:xfrm>
              <a:off x="1337958" y="1203275"/>
              <a:ext cx="7080000" cy="123744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2398" y="1177713"/>
                <a:ext cx="7130399" cy="1287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3" name="Ink 62"/>
              <p14:cNvContentPartPr/>
              <p14:nvPr/>
            </p14:nvContentPartPr>
            <p14:xfrm>
              <a:off x="383238" y="1573115"/>
              <a:ext cx="8814720" cy="109608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7678" y="1547558"/>
                <a:ext cx="8865121" cy="11464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480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57834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94550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Concurrent</a:t>
            </a:r>
            <a:r>
              <a:rPr spc="-7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Programs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5454" y="6398558"/>
            <a:ext cx="96646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October 6,</a:t>
            </a:r>
            <a:r>
              <a:rPr sz="1000" b="1" spc="-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3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742555" cy="445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Recall our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Web server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example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forks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off copies</a:t>
            </a:r>
            <a:r>
              <a:rPr sz="24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itself 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handle multiple simultaneous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requests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Or any parallel program that executes on a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multiprocessor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execute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these programs we need</a:t>
            </a:r>
            <a:r>
              <a:rPr sz="24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Create several processes that execute in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parallel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Cause each to map to the same address space to share</a:t>
            </a:r>
            <a:r>
              <a:rPr sz="2000" spc="-25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They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are all part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 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same</a:t>
            </a:r>
            <a:r>
              <a:rPr sz="1800" spc="-2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computation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Have the OS schedule these processes in parallel (logically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physically)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This situation is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very</a:t>
            </a:r>
            <a:r>
              <a:rPr sz="2400" spc="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inefficient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Space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: PCB, page tables,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Time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: create data structures, fork and copy addr space,</a:t>
            </a:r>
            <a:r>
              <a:rPr sz="2000" spc="-2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645318" y="2050496"/>
              <a:ext cx="3093120" cy="30288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758" y="2024926"/>
                <a:ext cx="3143520" cy="353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3583638" y="618416"/>
              <a:ext cx="1634160" cy="9146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9516" y="594299"/>
                <a:ext cx="1681683" cy="962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k 22"/>
              <p14:cNvContentPartPr/>
              <p14:nvPr/>
            </p14:nvContentPartPr>
            <p14:xfrm>
              <a:off x="531078" y="1559696"/>
              <a:ext cx="8700480" cy="475392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5518" y="1534135"/>
                <a:ext cx="8750880" cy="4804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2" name="Ink 81"/>
              <p14:cNvContentPartPr/>
              <p14:nvPr/>
            </p14:nvContentPartPr>
            <p14:xfrm>
              <a:off x="3328038" y="4565216"/>
              <a:ext cx="558240" cy="143904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2483" y="4539654"/>
                <a:ext cx="608629" cy="148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4" name="Ink 83"/>
              <p14:cNvContentPartPr/>
              <p14:nvPr/>
            </p14:nvContentPartPr>
            <p14:xfrm>
              <a:off x="6568638" y="3462296"/>
              <a:ext cx="1795320" cy="16812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43078" y="3436736"/>
                <a:ext cx="1845720" cy="2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0994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94998" y="329216"/>
              <a:ext cx="3173760" cy="894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9438" y="303653"/>
                <a:ext cx="3224160" cy="943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248838" y="1942976"/>
              <a:ext cx="2414160" cy="42357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278" y="1917416"/>
                <a:ext cx="2464560" cy="42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20118" y="5405696"/>
              <a:ext cx="1573560" cy="22860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5442" y="5380136"/>
                <a:ext cx="16239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k 32"/>
              <p14:cNvContentPartPr/>
              <p14:nvPr/>
            </p14:nvContentPartPr>
            <p14:xfrm>
              <a:off x="100758" y="5143376"/>
              <a:ext cx="1586880" cy="24216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198" y="5117829"/>
                <a:ext cx="1637280" cy="292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Ink 33"/>
              <p14:cNvContentPartPr/>
              <p14:nvPr/>
            </p14:nvContentPartPr>
            <p14:xfrm>
              <a:off x="120798" y="1828736"/>
              <a:ext cx="1600560" cy="448488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238" y="1803176"/>
                <a:ext cx="1650960" cy="45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6" name="Ink 55"/>
              <p14:cNvContentPartPr/>
              <p14:nvPr/>
            </p14:nvContentPartPr>
            <p14:xfrm>
              <a:off x="20118" y="4356656"/>
              <a:ext cx="1351680" cy="26256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5440" y="4331084"/>
                <a:ext cx="1402076" cy="312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9" name="Ink 68"/>
              <p14:cNvContentPartPr/>
              <p14:nvPr/>
            </p14:nvContentPartPr>
            <p14:xfrm>
              <a:off x="46998" y="2063816"/>
              <a:ext cx="1372080" cy="78696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436" y="2038256"/>
                <a:ext cx="1422484" cy="8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1" name="Ink 70"/>
              <p14:cNvContentPartPr/>
              <p14:nvPr/>
            </p14:nvContentPartPr>
            <p14:xfrm>
              <a:off x="4040838" y="1721216"/>
              <a:ext cx="2111520" cy="461256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15277" y="1695657"/>
                <a:ext cx="2161923" cy="4662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8" name="Ink 77"/>
              <p14:cNvContentPartPr/>
              <p14:nvPr/>
            </p14:nvContentPartPr>
            <p14:xfrm>
              <a:off x="4094598" y="5755136"/>
              <a:ext cx="1822320" cy="4728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69038" y="5729511"/>
                <a:ext cx="1872720" cy="9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0" name="Ink 79"/>
              <p14:cNvContentPartPr/>
              <p14:nvPr/>
            </p14:nvContentPartPr>
            <p14:xfrm>
              <a:off x="4296198" y="5459456"/>
              <a:ext cx="1674480" cy="8088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70636" y="5433934"/>
                <a:ext cx="1724884" cy="131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1" name="Ink 80"/>
              <p14:cNvContentPartPr/>
              <p14:nvPr/>
            </p14:nvContentPartPr>
            <p14:xfrm>
              <a:off x="4363398" y="5237456"/>
              <a:ext cx="1452480" cy="3384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37840" y="5211896"/>
                <a:ext cx="1502876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8" name="Ink 87"/>
              <p14:cNvContentPartPr/>
              <p14:nvPr/>
            </p14:nvContentPartPr>
            <p14:xfrm>
              <a:off x="1990038" y="5734976"/>
              <a:ext cx="1560000" cy="4056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64476" y="5709491"/>
                <a:ext cx="1610404" cy="90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4" name="Ink 93"/>
              <p14:cNvContentPartPr/>
              <p14:nvPr/>
            </p14:nvContentPartPr>
            <p14:xfrm>
              <a:off x="94038" y="4934936"/>
              <a:ext cx="1324800" cy="23580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478" y="4909376"/>
                <a:ext cx="13752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9" name="Ink 118"/>
              <p14:cNvContentPartPr/>
              <p14:nvPr/>
            </p14:nvContentPartPr>
            <p14:xfrm>
              <a:off x="1734438" y="5486336"/>
              <a:ext cx="1298160" cy="85392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08878" y="5460787"/>
                <a:ext cx="1348560" cy="904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0" name="Ink 119"/>
              <p14:cNvContentPartPr/>
              <p14:nvPr/>
            </p14:nvContentPartPr>
            <p14:xfrm>
              <a:off x="3253998" y="5580296"/>
              <a:ext cx="834120" cy="30960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28438" y="5554736"/>
                <a:ext cx="8845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2" name="Ink 141"/>
              <p14:cNvContentPartPr/>
              <p14:nvPr/>
            </p14:nvContentPartPr>
            <p14:xfrm>
              <a:off x="3516918" y="1774976"/>
              <a:ext cx="4443600" cy="2353680"/>
            </p14:xfrm>
          </p:contentPart>
        </mc:Choice>
        <mc:Fallback>
          <p:pic>
            <p:nvPicPr>
              <p:cNvPr id="142" name="Ink 14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91359" y="1749416"/>
                <a:ext cx="4493997" cy="24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5" name="Ink 164"/>
              <p14:cNvContentPartPr/>
              <p14:nvPr/>
            </p14:nvContentPartPr>
            <p14:xfrm>
              <a:off x="4840758" y="4356776"/>
              <a:ext cx="632160" cy="786960"/>
            </p14:xfrm>
          </p:contentPart>
        </mc:Choice>
        <mc:Fallback>
          <p:pic>
            <p:nvPicPr>
              <p:cNvPr id="165" name="Ink 16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15198" y="4331216"/>
                <a:ext cx="682560" cy="8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70" name="Ink 169"/>
              <p14:cNvContentPartPr/>
              <p14:nvPr/>
            </p14:nvContentPartPr>
            <p14:xfrm>
              <a:off x="4457478" y="3462416"/>
              <a:ext cx="1728240" cy="316320"/>
            </p14:xfrm>
          </p:contentPart>
        </mc:Choice>
        <mc:Fallback>
          <p:pic>
            <p:nvPicPr>
              <p:cNvPr id="170" name="Ink 16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31920" y="3436866"/>
                <a:ext cx="1778637" cy="366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73" name="Ink 172"/>
              <p14:cNvContentPartPr/>
              <p14:nvPr/>
            </p14:nvContentPartPr>
            <p14:xfrm>
              <a:off x="4363398" y="5009096"/>
              <a:ext cx="1284600" cy="87480"/>
            </p14:xfrm>
          </p:contentPart>
        </mc:Choice>
        <mc:Fallback>
          <p:pic>
            <p:nvPicPr>
              <p:cNvPr id="173" name="Ink 17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37836" y="4983536"/>
                <a:ext cx="1335005" cy="13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4101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4" name="Ink 53"/>
              <p14:cNvContentPartPr/>
              <p14:nvPr/>
            </p14:nvContentPartPr>
            <p14:xfrm>
              <a:off x="1122678" y="1909376"/>
              <a:ext cx="2057760" cy="82728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7118" y="1883816"/>
                <a:ext cx="2108160" cy="8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5" name="Ink 54"/>
              <p14:cNvContentPartPr/>
              <p14:nvPr/>
            </p14:nvContentPartPr>
            <p14:xfrm>
              <a:off x="3294438" y="1875776"/>
              <a:ext cx="1499400" cy="80064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8878" y="1850216"/>
                <a:ext cx="154980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9" name="Ink 58"/>
              <p14:cNvContentPartPr/>
              <p14:nvPr/>
            </p14:nvContentPartPr>
            <p14:xfrm>
              <a:off x="4299318" y="1748096"/>
              <a:ext cx="3277800" cy="2368440"/>
            </p14:xfrm>
          </p:contentPart>
        </mc:Choice>
        <mc:Fallback>
          <p:pic>
            <p:nvPicPr>
              <p:cNvPr id="59" name="Ink 5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3758" y="1722536"/>
                <a:ext cx="3328200" cy="24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8" name="Ink 67"/>
              <p14:cNvContentPartPr/>
              <p14:nvPr/>
            </p14:nvContentPartPr>
            <p14:xfrm>
              <a:off x="7483158" y="1640336"/>
              <a:ext cx="1513080" cy="219204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57598" y="1614776"/>
                <a:ext cx="1563480" cy="22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6" name="Ink 95"/>
              <p14:cNvContentPartPr/>
              <p14:nvPr/>
            </p14:nvContentPartPr>
            <p14:xfrm>
              <a:off x="1687398" y="2662496"/>
              <a:ext cx="282720" cy="143232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61827" y="2636938"/>
                <a:ext cx="333141" cy="1482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8" name="Ink 97"/>
              <p14:cNvContentPartPr/>
              <p14:nvPr/>
            </p14:nvContentPartPr>
            <p14:xfrm>
              <a:off x="2642118" y="2548016"/>
              <a:ext cx="1559880" cy="139212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16558" y="2522456"/>
                <a:ext cx="1610280" cy="14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4" name="Ink 113"/>
              <p14:cNvContentPartPr/>
              <p14:nvPr/>
            </p14:nvContentPartPr>
            <p14:xfrm>
              <a:off x="403398" y="3361616"/>
              <a:ext cx="4155360" cy="2770320"/>
            </p14:xfrm>
          </p:contentPart>
        </mc:Choice>
        <mc:Fallback>
          <p:pic>
            <p:nvPicPr>
              <p:cNvPr id="114" name="Ink 1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839" y="3336055"/>
                <a:ext cx="4205759" cy="2820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6" name="Ink 115"/>
              <p14:cNvContentPartPr/>
              <p14:nvPr/>
            </p14:nvContentPartPr>
            <p14:xfrm>
              <a:off x="961398" y="2595176"/>
              <a:ext cx="611880" cy="140532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35843" y="2569618"/>
                <a:ext cx="662270" cy="1455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6" name="Ink 125"/>
              <p14:cNvContentPartPr/>
              <p14:nvPr/>
            </p14:nvContentPartPr>
            <p14:xfrm>
              <a:off x="3872598" y="2655776"/>
              <a:ext cx="813840" cy="1109520"/>
            </p14:xfrm>
          </p:contentPart>
        </mc:Choice>
        <mc:Fallback>
          <p:pic>
            <p:nvPicPr>
              <p:cNvPr id="126" name="Ink 12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47042" y="2630216"/>
                <a:ext cx="864233" cy="11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8" name="Ink 127"/>
              <p14:cNvContentPartPr/>
              <p14:nvPr/>
            </p14:nvContentPartPr>
            <p14:xfrm>
              <a:off x="658758" y="3751496"/>
              <a:ext cx="1445760" cy="1365120"/>
            </p14:xfrm>
          </p:contentPart>
        </mc:Choice>
        <mc:Fallback>
          <p:pic>
            <p:nvPicPr>
              <p:cNvPr id="128" name="Ink 12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3198" y="3725936"/>
                <a:ext cx="1496160" cy="14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5" name="Ink 134"/>
              <p14:cNvContentPartPr/>
              <p14:nvPr/>
            </p14:nvContentPartPr>
            <p14:xfrm>
              <a:off x="6420918" y="2265656"/>
              <a:ext cx="538200" cy="1076040"/>
            </p14:xfrm>
          </p:contentPart>
        </mc:Choice>
        <mc:Fallback>
          <p:pic>
            <p:nvPicPr>
              <p:cNvPr id="135" name="Ink 1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95358" y="2240096"/>
                <a:ext cx="58860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2" name="Ink 141"/>
              <p14:cNvContentPartPr/>
              <p14:nvPr/>
            </p14:nvContentPartPr>
            <p14:xfrm>
              <a:off x="5600598" y="1983296"/>
              <a:ext cx="2007360" cy="1274400"/>
            </p14:xfrm>
          </p:contentPart>
        </mc:Choice>
        <mc:Fallback>
          <p:pic>
            <p:nvPicPr>
              <p:cNvPr id="142" name="Ink 14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75038" y="1957736"/>
                <a:ext cx="2057760" cy="13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9" name="Ink 148"/>
              <p14:cNvContentPartPr/>
              <p14:nvPr/>
            </p14:nvContentPartPr>
            <p14:xfrm>
              <a:off x="921198" y="4047536"/>
              <a:ext cx="3368520" cy="1170240"/>
            </p14:xfrm>
          </p:contentPart>
        </mc:Choice>
        <mc:Fallback>
          <p:pic>
            <p:nvPicPr>
              <p:cNvPr id="149" name="Ink 14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5638" y="4021979"/>
                <a:ext cx="3418920" cy="1220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0" name="Ink 149"/>
              <p14:cNvContentPartPr/>
              <p14:nvPr/>
            </p14:nvContentPartPr>
            <p14:xfrm>
              <a:off x="3134118" y="3933056"/>
              <a:ext cx="1578240" cy="154656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08558" y="3907496"/>
                <a:ext cx="1628640" cy="15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54" name="Ink 153"/>
              <p14:cNvContentPartPr/>
              <p14:nvPr/>
            </p14:nvContentPartPr>
            <p14:xfrm>
              <a:off x="3475878" y="1586576"/>
              <a:ext cx="396960" cy="45072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50326" y="1561016"/>
                <a:ext cx="447345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55" name="Ink 154"/>
              <p14:cNvContentPartPr/>
              <p14:nvPr/>
            </p14:nvContentPartPr>
            <p14:xfrm>
              <a:off x="1378278" y="1721216"/>
              <a:ext cx="1055880" cy="800640"/>
            </p14:xfrm>
          </p:contentPart>
        </mc:Choice>
        <mc:Fallback>
          <p:pic>
            <p:nvPicPr>
              <p:cNvPr id="155" name="Ink 15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52718" y="1695656"/>
                <a:ext cx="110628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56" name="Ink 155"/>
              <p14:cNvContentPartPr/>
              <p14:nvPr/>
            </p14:nvContentPartPr>
            <p14:xfrm>
              <a:off x="477318" y="3617216"/>
              <a:ext cx="13680" cy="807120"/>
            </p14:xfrm>
          </p:contentPart>
        </mc:Choice>
        <mc:Fallback>
          <p:pic>
            <p:nvPicPr>
              <p:cNvPr id="156" name="Ink 15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1758" y="3591656"/>
                <a:ext cx="64080" cy="85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59" name="Ink 158"/>
              <p14:cNvContentPartPr/>
              <p14:nvPr/>
            </p14:nvContentPartPr>
            <p14:xfrm>
              <a:off x="1082478" y="4827176"/>
              <a:ext cx="101160" cy="81000"/>
            </p14:xfrm>
          </p:contentPart>
        </mc:Choice>
        <mc:Fallback>
          <p:pic>
            <p:nvPicPr>
              <p:cNvPr id="159" name="Ink 15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56918" y="4801616"/>
                <a:ext cx="1515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62" name="Ink 161"/>
              <p14:cNvContentPartPr/>
              <p14:nvPr/>
            </p14:nvContentPartPr>
            <p14:xfrm>
              <a:off x="5258118" y="1738976"/>
              <a:ext cx="2608080" cy="1999440"/>
            </p14:xfrm>
          </p:contentPart>
        </mc:Choice>
        <mc:Fallback>
          <p:pic>
            <p:nvPicPr>
              <p:cNvPr id="162" name="Ink 16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2559" y="1713416"/>
                <a:ext cx="2658478" cy="20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64" name="Ink 163"/>
              <p14:cNvContentPartPr/>
              <p14:nvPr/>
            </p14:nvContentPartPr>
            <p14:xfrm>
              <a:off x="4147398" y="2191856"/>
              <a:ext cx="1433280" cy="1293120"/>
            </p14:xfrm>
          </p:contentPart>
        </mc:Choice>
        <mc:Fallback>
          <p:pic>
            <p:nvPicPr>
              <p:cNvPr id="164" name="Ink 16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21836" y="2166296"/>
                <a:ext cx="1483684" cy="13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65" name="Ink 164"/>
              <p14:cNvContentPartPr/>
              <p14:nvPr/>
            </p14:nvContentPartPr>
            <p14:xfrm>
              <a:off x="4565478" y="3240656"/>
              <a:ext cx="1324560" cy="766560"/>
            </p14:xfrm>
          </p:contentPart>
        </mc:Choice>
        <mc:Fallback>
          <p:pic>
            <p:nvPicPr>
              <p:cNvPr id="165" name="Ink 16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39916" y="3215092"/>
                <a:ext cx="1374965" cy="816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66" name="Ink 165"/>
              <p14:cNvContentPartPr/>
              <p14:nvPr/>
            </p14:nvContentPartPr>
            <p14:xfrm>
              <a:off x="2191518" y="3986696"/>
              <a:ext cx="880920" cy="1049040"/>
            </p14:xfrm>
          </p:contentPart>
        </mc:Choice>
        <mc:Fallback>
          <p:pic>
            <p:nvPicPr>
              <p:cNvPr id="166" name="Ink 16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65958" y="3961136"/>
                <a:ext cx="931320" cy="10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70" name="Ink 169"/>
              <p14:cNvContentPartPr/>
              <p14:nvPr/>
            </p14:nvContentPartPr>
            <p14:xfrm>
              <a:off x="3953238" y="2460776"/>
              <a:ext cx="30720" cy="50520"/>
            </p14:xfrm>
          </p:contentPart>
        </mc:Choice>
        <mc:Fallback>
          <p:pic>
            <p:nvPicPr>
              <p:cNvPr id="170" name="Ink 16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927578" y="2435337"/>
                <a:ext cx="81318" cy="10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71" name="Ink 170"/>
              <p14:cNvContentPartPr/>
              <p14:nvPr/>
            </p14:nvContentPartPr>
            <p14:xfrm>
              <a:off x="3032358" y="3868256"/>
              <a:ext cx="2203440" cy="1656000"/>
            </p14:xfrm>
          </p:contentPart>
        </mc:Choice>
        <mc:Fallback>
          <p:pic>
            <p:nvPicPr>
              <p:cNvPr id="171" name="Ink 17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06799" y="3842696"/>
                <a:ext cx="2253837" cy="170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4555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436998" y="1136096"/>
              <a:ext cx="7806240" cy="553368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438" y="1110535"/>
                <a:ext cx="7856640" cy="5584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510918" y="4396976"/>
              <a:ext cx="363360" cy="158688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350" y="4371416"/>
                <a:ext cx="413777" cy="163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919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6" name="Ink 25"/>
              <p14:cNvContentPartPr/>
              <p14:nvPr/>
            </p14:nvContentPartPr>
            <p14:xfrm>
              <a:off x="2601798" y="3086096"/>
              <a:ext cx="1224000" cy="203724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6238" y="3060536"/>
                <a:ext cx="1274400" cy="20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4" name="Ink 43"/>
              <p14:cNvContentPartPr/>
              <p14:nvPr/>
            </p14:nvContentPartPr>
            <p14:xfrm>
              <a:off x="4914678" y="3011936"/>
              <a:ext cx="860880" cy="225936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9114" y="2986376"/>
                <a:ext cx="911287" cy="23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5" name="Ink 44"/>
              <p14:cNvContentPartPr/>
              <p14:nvPr/>
            </p14:nvContentPartPr>
            <p14:xfrm>
              <a:off x="6380478" y="3213776"/>
              <a:ext cx="1620840" cy="201720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54916" y="3188214"/>
                <a:ext cx="1671244" cy="2067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8" name="Ink 47"/>
              <p14:cNvContentPartPr/>
              <p14:nvPr/>
            </p14:nvContentPartPr>
            <p14:xfrm>
              <a:off x="3872598" y="2252336"/>
              <a:ext cx="981840" cy="410160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47035" y="2226775"/>
                <a:ext cx="1032246" cy="4152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8" name="Ink 77"/>
              <p14:cNvContentPartPr/>
              <p14:nvPr/>
            </p14:nvContentPartPr>
            <p14:xfrm>
              <a:off x="2534598" y="3879296"/>
              <a:ext cx="3288000" cy="151968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09037" y="3853734"/>
                <a:ext cx="3338402" cy="1570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2" name="Ink 101"/>
              <p14:cNvContentPartPr/>
              <p14:nvPr/>
            </p14:nvContentPartPr>
            <p14:xfrm>
              <a:off x="6474678" y="2265776"/>
              <a:ext cx="1701360" cy="106248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49118" y="2240213"/>
                <a:ext cx="1751760" cy="1112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3" name="Ink 102"/>
              <p14:cNvContentPartPr/>
              <p14:nvPr/>
            </p14:nvContentPartPr>
            <p14:xfrm>
              <a:off x="436998" y="2312816"/>
              <a:ext cx="2387040" cy="1277760"/>
            </p14:xfrm>
          </p:contentPart>
        </mc:Choice>
        <mc:Fallback>
          <p:pic>
            <p:nvPicPr>
              <p:cNvPr id="103" name="Ink 10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1439" y="2287254"/>
                <a:ext cx="2437437" cy="1328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6" name="Ink 115"/>
              <p14:cNvContentPartPr/>
              <p14:nvPr/>
            </p14:nvContentPartPr>
            <p14:xfrm>
              <a:off x="4229118" y="2622056"/>
              <a:ext cx="1210680" cy="93456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03558" y="2596496"/>
                <a:ext cx="1261080" cy="9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9" name="Ink 118"/>
              <p14:cNvContentPartPr/>
              <p14:nvPr/>
            </p14:nvContentPartPr>
            <p14:xfrm>
              <a:off x="3186918" y="2494256"/>
              <a:ext cx="289440" cy="7416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61358" y="2468696"/>
                <a:ext cx="3398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9" name="Ink 128"/>
              <p14:cNvContentPartPr/>
              <p14:nvPr/>
            </p14:nvContentPartPr>
            <p14:xfrm>
              <a:off x="6770358" y="3953216"/>
              <a:ext cx="739920" cy="1304640"/>
            </p14:xfrm>
          </p:contentPart>
        </mc:Choice>
        <mc:Fallback>
          <p:pic>
            <p:nvPicPr>
              <p:cNvPr id="129" name="Ink 12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44794" y="3927656"/>
                <a:ext cx="790328" cy="13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4" name="Ink 133"/>
              <p14:cNvContentPartPr/>
              <p14:nvPr/>
            </p14:nvContentPartPr>
            <p14:xfrm>
              <a:off x="255318" y="5486336"/>
              <a:ext cx="8310480" cy="1217280"/>
            </p14:xfrm>
          </p:contentPart>
        </mc:Choice>
        <mc:Fallback>
          <p:pic>
            <p:nvPicPr>
              <p:cNvPr id="134" name="Ink 13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9758" y="5460773"/>
                <a:ext cx="8360879" cy="1267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8" name="Ink 137"/>
              <p14:cNvContentPartPr/>
              <p14:nvPr/>
            </p14:nvContentPartPr>
            <p14:xfrm>
              <a:off x="1263798" y="5338256"/>
              <a:ext cx="249120" cy="780240"/>
            </p14:xfrm>
          </p:contentPart>
        </mc:Choice>
        <mc:Fallback>
          <p:pic>
            <p:nvPicPr>
              <p:cNvPr id="138" name="Ink 13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38238" y="5312692"/>
                <a:ext cx="299520" cy="83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4" name="Ink 143"/>
              <p14:cNvContentPartPr/>
              <p14:nvPr/>
            </p14:nvContentPartPr>
            <p14:xfrm>
              <a:off x="4215798" y="1693976"/>
              <a:ext cx="645480" cy="935280"/>
            </p14:xfrm>
          </p:contentPart>
        </mc:Choice>
        <mc:Fallback>
          <p:pic>
            <p:nvPicPr>
              <p:cNvPr id="144" name="Ink 14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90238" y="1668416"/>
                <a:ext cx="695880" cy="9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5" name="Ink 144"/>
              <p14:cNvContentPartPr/>
              <p14:nvPr/>
            </p14:nvContentPartPr>
            <p14:xfrm>
              <a:off x="3361638" y="2682536"/>
              <a:ext cx="1176840" cy="941400"/>
            </p14:xfrm>
          </p:contentPart>
        </mc:Choice>
        <mc:Fallback>
          <p:pic>
            <p:nvPicPr>
              <p:cNvPr id="145" name="Ink 14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36078" y="2656976"/>
                <a:ext cx="1227240" cy="9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48" name="Ink 147"/>
              <p14:cNvContentPartPr/>
              <p14:nvPr/>
            </p14:nvContentPartPr>
            <p14:xfrm>
              <a:off x="2030358" y="4941776"/>
              <a:ext cx="5553840" cy="1183680"/>
            </p14:xfrm>
          </p:contentPart>
        </mc:Choice>
        <mc:Fallback>
          <p:pic>
            <p:nvPicPr>
              <p:cNvPr id="148" name="Ink 14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04797" y="4916216"/>
                <a:ext cx="5604241" cy="12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50" name="Ink 149"/>
              <p14:cNvContentPartPr/>
              <p14:nvPr/>
            </p14:nvContentPartPr>
            <p14:xfrm>
              <a:off x="73878" y="2911136"/>
              <a:ext cx="1936440" cy="324768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318" y="2885575"/>
                <a:ext cx="1986840" cy="3298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56" name="Ink 155"/>
              <p14:cNvContentPartPr/>
              <p14:nvPr/>
            </p14:nvContentPartPr>
            <p14:xfrm>
              <a:off x="2534598" y="1620176"/>
              <a:ext cx="1936440" cy="2474640"/>
            </p14:xfrm>
          </p:contentPart>
        </mc:Choice>
        <mc:Fallback>
          <p:pic>
            <p:nvPicPr>
              <p:cNvPr id="156" name="Ink 15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09038" y="1594616"/>
                <a:ext cx="1986840" cy="25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57" name="Ink 156"/>
              <p14:cNvContentPartPr/>
              <p14:nvPr/>
            </p14:nvContentPartPr>
            <p14:xfrm>
              <a:off x="1553238" y="2601776"/>
              <a:ext cx="6058440" cy="3247560"/>
            </p14:xfrm>
          </p:contentPart>
        </mc:Choice>
        <mc:Fallback>
          <p:pic>
            <p:nvPicPr>
              <p:cNvPr id="157" name="Ink 15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27678" y="2576216"/>
                <a:ext cx="6108840" cy="32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60" name="Ink 159"/>
              <p14:cNvContentPartPr/>
              <p14:nvPr/>
            </p14:nvContentPartPr>
            <p14:xfrm>
              <a:off x="2890998" y="5869496"/>
              <a:ext cx="2090760" cy="84732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65439" y="5843940"/>
                <a:ext cx="2141157" cy="89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61" name="Ink 160"/>
              <p14:cNvContentPartPr/>
              <p14:nvPr/>
            </p14:nvContentPartPr>
            <p14:xfrm>
              <a:off x="7604118" y="3946496"/>
              <a:ext cx="1129680" cy="197688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78558" y="3920934"/>
                <a:ext cx="1180080" cy="20272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5206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739398" y="1721216"/>
              <a:ext cx="5734800" cy="38126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3838" y="1695654"/>
                <a:ext cx="5785200" cy="38630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3673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9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69112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05853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Rethinking</a:t>
            </a:r>
            <a:r>
              <a:rPr spc="-7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Processes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5454" y="6398558"/>
            <a:ext cx="96646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October 6,</a:t>
            </a:r>
            <a:r>
              <a:rPr sz="1000" b="1" spc="-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078345" cy="426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What is similar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 these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cooperating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processes?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They all share the same code and data (address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space)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They all share the same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privileges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They all share the same resources (files, sockets,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don’t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they</a:t>
            </a:r>
            <a:r>
              <a:rPr sz="24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share?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Each has its own execution state: PC,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SP,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registers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Key idea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: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Why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don’t we separate the concept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from its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execution</a:t>
            </a:r>
            <a:r>
              <a:rPr sz="24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state?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Process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: address space, privileges, resources,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Execution state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: PC,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SP,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registers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Exec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state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also called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thread of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control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or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thread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291312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228092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Threads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5454" y="6398558"/>
            <a:ext cx="96646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October 6,</a:t>
            </a:r>
            <a:r>
              <a:rPr sz="1000" b="1" spc="-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5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571105" cy="406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Modern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OSes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(Windows, Unix,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 X)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separate</a:t>
            </a:r>
            <a:r>
              <a:rPr sz="24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concepts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processes and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threads</a:t>
            </a:r>
            <a:endParaRPr sz="2400">
              <a:latin typeface="Arial"/>
              <a:cs typeface="Arial"/>
            </a:endParaRPr>
          </a:p>
          <a:p>
            <a:pPr marL="756285" marR="31559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thread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defines a sequential execution stream within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 process (PC,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SP,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registers)</a:t>
            </a:r>
            <a:endParaRPr sz="20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process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defines the address space and general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  attributes (everything but threads of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execution)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bound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 single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Processes, however, can have multiple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Threads become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unit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scheduling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Processes are now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containers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 which threads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execute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Processes become static, threads are the dynamic</a:t>
            </a:r>
            <a:r>
              <a:rPr sz="2000" spc="-2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entities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49452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86232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Threads </a:t>
            </a:r>
            <a:r>
              <a:rPr spc="-5" dirty="0">
                <a:solidFill>
                  <a:srgbClr val="333399"/>
                </a:solidFill>
              </a:rPr>
              <a:t>in a</a:t>
            </a:r>
            <a:r>
              <a:rPr spc="-3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Process</a:t>
            </a:r>
          </a:p>
        </p:txBody>
      </p:sp>
      <p:sp>
        <p:nvSpPr>
          <p:cNvPr id="4" name="object 4"/>
          <p:cNvSpPr/>
          <p:nvPr/>
        </p:nvSpPr>
        <p:spPr>
          <a:xfrm>
            <a:off x="6019800" y="5676900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106680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1066800" h="76200">
                <a:moveTo>
                  <a:pt x="1066800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1066800" y="44450"/>
                </a:lnTo>
                <a:lnTo>
                  <a:pt x="1066800" y="31750"/>
                </a:lnTo>
                <a:close/>
              </a:path>
              <a:path w="106680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14827" y="1748027"/>
          <a:ext cx="3200400" cy="4373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00" b="1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Stack</a:t>
                      </a:r>
                      <a:r>
                        <a:rPr sz="1600" b="1" spc="-7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(T1)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00" b="1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Stack</a:t>
                      </a:r>
                      <a:r>
                        <a:rPr sz="1600" b="1" spc="-7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(T2)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00" b="1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Stack</a:t>
                      </a:r>
                      <a:r>
                        <a:rPr sz="1600" b="1" spc="-7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(T3)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600" b="1" spc="-1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Heap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1600" b="1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Static</a:t>
                      </a:r>
                      <a:r>
                        <a:rPr sz="1600" b="1" spc="-5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3665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Code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642606" y="1870075"/>
            <a:ext cx="871219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Thread</a:t>
            </a:r>
            <a:r>
              <a:rPr sz="1600" b="1" spc="-8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5806" y="3165475"/>
            <a:ext cx="871219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Thread</a:t>
            </a:r>
            <a:r>
              <a:rPr sz="1600" b="1" spc="-8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8542" y="2479675"/>
            <a:ext cx="871219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Thread</a:t>
            </a:r>
            <a:r>
              <a:rPr sz="1600" b="1" spc="-8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19800" y="52197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38100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381000" h="76200">
                <a:moveTo>
                  <a:pt x="381000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38100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80428" y="5147309"/>
            <a:ext cx="142113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PC</a:t>
            </a:r>
            <a:r>
              <a:rPr sz="1600" b="1" spc="-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(T3)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PC</a:t>
            </a:r>
            <a:r>
              <a:rPr sz="1600" b="1" spc="-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(T1)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38400" y="5448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38100"/>
                </a:moveTo>
                <a:lnTo>
                  <a:pt x="254000" y="76200"/>
                </a:lnTo>
                <a:lnTo>
                  <a:pt x="359833" y="44450"/>
                </a:lnTo>
                <a:lnTo>
                  <a:pt x="304800" y="44450"/>
                </a:lnTo>
                <a:lnTo>
                  <a:pt x="304800" y="38100"/>
                </a:lnTo>
                <a:close/>
              </a:path>
              <a:path w="381000" h="76200">
                <a:moveTo>
                  <a:pt x="29633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96333" y="44450"/>
                </a:lnTo>
                <a:lnTo>
                  <a:pt x="304800" y="38100"/>
                </a:lnTo>
                <a:lnTo>
                  <a:pt x="296333" y="31750"/>
                </a:lnTo>
                <a:close/>
              </a:path>
              <a:path w="381000" h="76200">
                <a:moveTo>
                  <a:pt x="359833" y="31750"/>
                </a:moveTo>
                <a:lnTo>
                  <a:pt x="304800" y="31750"/>
                </a:lnTo>
                <a:lnTo>
                  <a:pt x="304800" y="44450"/>
                </a:lnTo>
                <a:lnTo>
                  <a:pt x="359833" y="44450"/>
                </a:lnTo>
                <a:lnTo>
                  <a:pt x="381000" y="38100"/>
                </a:lnTo>
                <a:lnTo>
                  <a:pt x="359833" y="31750"/>
                </a:lnTo>
                <a:close/>
              </a:path>
              <a:path w="381000" h="76200">
                <a:moveTo>
                  <a:pt x="254000" y="0"/>
                </a:moveTo>
                <a:lnTo>
                  <a:pt x="304800" y="38100"/>
                </a:lnTo>
                <a:lnTo>
                  <a:pt x="304800" y="31750"/>
                </a:lnTo>
                <a:lnTo>
                  <a:pt x="359833" y="31750"/>
                </a:lnTo>
                <a:lnTo>
                  <a:pt x="25400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02994" y="5375909"/>
            <a:ext cx="73533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PC</a:t>
            </a:r>
            <a:r>
              <a:rPr sz="1600" b="1" spc="-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(T2)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17650" y="2742564"/>
            <a:ext cx="261620" cy="2515235"/>
          </a:xfrm>
          <a:custGeom>
            <a:avLst/>
            <a:gdLst/>
            <a:ahLst/>
            <a:cxnLst/>
            <a:rect l="l" t="t" r="r" b="b"/>
            <a:pathLst>
              <a:path w="261619" h="2515235">
                <a:moveTo>
                  <a:pt x="185547" y="2392172"/>
                </a:moveTo>
                <a:lnTo>
                  <a:pt x="234950" y="2515235"/>
                </a:lnTo>
                <a:lnTo>
                  <a:pt x="250262" y="2439924"/>
                </a:lnTo>
                <a:lnTo>
                  <a:pt x="221742" y="2439924"/>
                </a:lnTo>
                <a:lnTo>
                  <a:pt x="220966" y="2431398"/>
                </a:lnTo>
                <a:lnTo>
                  <a:pt x="185547" y="2392172"/>
                </a:lnTo>
                <a:close/>
              </a:path>
              <a:path w="261619" h="2515235">
                <a:moveTo>
                  <a:pt x="220966" y="2431398"/>
                </a:moveTo>
                <a:lnTo>
                  <a:pt x="221742" y="2439924"/>
                </a:lnTo>
                <a:lnTo>
                  <a:pt x="228726" y="2439289"/>
                </a:lnTo>
                <a:lnTo>
                  <a:pt x="228092" y="2439289"/>
                </a:lnTo>
                <a:lnTo>
                  <a:pt x="220966" y="2431398"/>
                </a:lnTo>
                <a:close/>
              </a:path>
              <a:path w="261619" h="2515235">
                <a:moveTo>
                  <a:pt x="261366" y="2385314"/>
                </a:moveTo>
                <a:lnTo>
                  <a:pt x="233555" y="2430426"/>
                </a:lnTo>
                <a:lnTo>
                  <a:pt x="234314" y="2438781"/>
                </a:lnTo>
                <a:lnTo>
                  <a:pt x="221742" y="2439924"/>
                </a:lnTo>
                <a:lnTo>
                  <a:pt x="250262" y="2439924"/>
                </a:lnTo>
                <a:lnTo>
                  <a:pt x="261366" y="2385314"/>
                </a:lnTo>
                <a:close/>
              </a:path>
              <a:path w="261619" h="2515235">
                <a:moveTo>
                  <a:pt x="12700" y="0"/>
                </a:moveTo>
                <a:lnTo>
                  <a:pt x="0" y="1270"/>
                </a:lnTo>
                <a:lnTo>
                  <a:pt x="220966" y="2431398"/>
                </a:lnTo>
                <a:lnTo>
                  <a:pt x="228092" y="2439289"/>
                </a:lnTo>
                <a:lnTo>
                  <a:pt x="233555" y="2430426"/>
                </a:lnTo>
                <a:lnTo>
                  <a:pt x="12700" y="0"/>
                </a:lnTo>
                <a:close/>
              </a:path>
              <a:path w="261619" h="2515235">
                <a:moveTo>
                  <a:pt x="233555" y="2430426"/>
                </a:moveTo>
                <a:lnTo>
                  <a:pt x="228092" y="2439289"/>
                </a:lnTo>
                <a:lnTo>
                  <a:pt x="228726" y="2439289"/>
                </a:lnTo>
                <a:lnTo>
                  <a:pt x="234314" y="2438781"/>
                </a:lnTo>
                <a:lnTo>
                  <a:pt x="233555" y="2430426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7400" y="25527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38100"/>
                </a:moveTo>
                <a:lnTo>
                  <a:pt x="635000" y="76200"/>
                </a:lnTo>
                <a:lnTo>
                  <a:pt x="740833" y="44450"/>
                </a:lnTo>
                <a:lnTo>
                  <a:pt x="685800" y="44450"/>
                </a:lnTo>
                <a:lnTo>
                  <a:pt x="685800" y="38100"/>
                </a:lnTo>
                <a:close/>
              </a:path>
              <a:path w="762000" h="76200">
                <a:moveTo>
                  <a:pt x="67733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77333" y="44450"/>
                </a:lnTo>
                <a:lnTo>
                  <a:pt x="685800" y="38100"/>
                </a:lnTo>
                <a:lnTo>
                  <a:pt x="677333" y="31750"/>
                </a:lnTo>
                <a:close/>
              </a:path>
              <a:path w="762000" h="76200">
                <a:moveTo>
                  <a:pt x="740833" y="31750"/>
                </a:moveTo>
                <a:lnTo>
                  <a:pt x="685800" y="31750"/>
                </a:lnTo>
                <a:lnTo>
                  <a:pt x="685800" y="44450"/>
                </a:lnTo>
                <a:lnTo>
                  <a:pt x="740833" y="44450"/>
                </a:lnTo>
                <a:lnTo>
                  <a:pt x="762000" y="38100"/>
                </a:lnTo>
                <a:lnTo>
                  <a:pt x="740833" y="31750"/>
                </a:lnTo>
                <a:close/>
              </a:path>
              <a:path w="762000" h="76200">
                <a:moveTo>
                  <a:pt x="635000" y="0"/>
                </a:moveTo>
                <a:lnTo>
                  <a:pt x="685800" y="38100"/>
                </a:lnTo>
                <a:lnTo>
                  <a:pt x="685800" y="31750"/>
                </a:lnTo>
                <a:lnTo>
                  <a:pt x="740833" y="31750"/>
                </a:lnTo>
                <a:lnTo>
                  <a:pt x="63500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19800" y="1943100"/>
            <a:ext cx="1447800" cy="76200"/>
          </a:xfrm>
          <a:custGeom>
            <a:avLst/>
            <a:gdLst/>
            <a:ahLst/>
            <a:cxnLst/>
            <a:rect l="l" t="t" r="r" b="b"/>
            <a:pathLst>
              <a:path w="144780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144780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1447800" h="76200">
                <a:moveTo>
                  <a:pt x="1447800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1447800" y="44450"/>
                </a:lnTo>
                <a:lnTo>
                  <a:pt x="1447800" y="31750"/>
                </a:lnTo>
                <a:close/>
              </a:path>
              <a:path w="144780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20558" y="2209038"/>
            <a:ext cx="410845" cy="3277870"/>
          </a:xfrm>
          <a:custGeom>
            <a:avLst/>
            <a:gdLst/>
            <a:ahLst/>
            <a:cxnLst/>
            <a:rect l="l" t="t" r="r" b="b"/>
            <a:pathLst>
              <a:path w="410845" h="3277870">
                <a:moveTo>
                  <a:pt x="0" y="3146806"/>
                </a:moveTo>
                <a:lnTo>
                  <a:pt x="23241" y="3277362"/>
                </a:lnTo>
                <a:lnTo>
                  <a:pt x="55510" y="3202432"/>
                </a:lnTo>
                <a:lnTo>
                  <a:pt x="38354" y="3202432"/>
                </a:lnTo>
                <a:lnTo>
                  <a:pt x="25781" y="3200908"/>
                </a:lnTo>
                <a:lnTo>
                  <a:pt x="26741" y="3192648"/>
                </a:lnTo>
                <a:lnTo>
                  <a:pt x="0" y="3146806"/>
                </a:lnTo>
                <a:close/>
              </a:path>
              <a:path w="410845" h="3277870">
                <a:moveTo>
                  <a:pt x="39343" y="3193925"/>
                </a:moveTo>
                <a:lnTo>
                  <a:pt x="32011" y="3201661"/>
                </a:lnTo>
                <a:lnTo>
                  <a:pt x="38354" y="3202432"/>
                </a:lnTo>
                <a:lnTo>
                  <a:pt x="39343" y="3193925"/>
                </a:lnTo>
                <a:close/>
              </a:path>
              <a:path w="410845" h="3277870">
                <a:moveTo>
                  <a:pt x="75692" y="3155569"/>
                </a:moveTo>
                <a:lnTo>
                  <a:pt x="39343" y="3193925"/>
                </a:lnTo>
                <a:lnTo>
                  <a:pt x="38354" y="3202432"/>
                </a:lnTo>
                <a:lnTo>
                  <a:pt x="55510" y="3202432"/>
                </a:lnTo>
                <a:lnTo>
                  <a:pt x="75692" y="3155569"/>
                </a:lnTo>
                <a:close/>
              </a:path>
              <a:path w="410845" h="3277870">
                <a:moveTo>
                  <a:pt x="32010" y="3201663"/>
                </a:moveTo>
                <a:close/>
              </a:path>
              <a:path w="410845" h="3277870">
                <a:moveTo>
                  <a:pt x="397891" y="0"/>
                </a:moveTo>
                <a:lnTo>
                  <a:pt x="26741" y="3192648"/>
                </a:lnTo>
                <a:lnTo>
                  <a:pt x="32010" y="3201663"/>
                </a:lnTo>
                <a:lnTo>
                  <a:pt x="39343" y="3193925"/>
                </a:lnTo>
                <a:lnTo>
                  <a:pt x="410591" y="1524"/>
                </a:lnTo>
                <a:lnTo>
                  <a:pt x="397891" y="0"/>
                </a:lnTo>
                <a:close/>
              </a:path>
              <a:path w="410845" h="3277870">
                <a:moveTo>
                  <a:pt x="26741" y="3192648"/>
                </a:moveTo>
                <a:lnTo>
                  <a:pt x="25781" y="3200908"/>
                </a:lnTo>
                <a:lnTo>
                  <a:pt x="31999" y="3201661"/>
                </a:lnTo>
                <a:lnTo>
                  <a:pt x="26741" y="3192648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19800" y="32385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38100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381000" h="76200">
                <a:moveTo>
                  <a:pt x="381000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38100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55892" y="3504565"/>
            <a:ext cx="184785" cy="1600835"/>
          </a:xfrm>
          <a:custGeom>
            <a:avLst/>
            <a:gdLst/>
            <a:ahLst/>
            <a:cxnLst/>
            <a:rect l="l" t="t" r="r" b="b"/>
            <a:pathLst>
              <a:path w="184784" h="1600835">
                <a:moveTo>
                  <a:pt x="0" y="1470787"/>
                </a:moveTo>
                <a:lnTo>
                  <a:pt x="25907" y="1600835"/>
                </a:lnTo>
                <a:lnTo>
                  <a:pt x="56515" y="1525524"/>
                </a:lnTo>
                <a:lnTo>
                  <a:pt x="39497" y="1525524"/>
                </a:lnTo>
                <a:lnTo>
                  <a:pt x="33852" y="1525016"/>
                </a:lnTo>
                <a:lnTo>
                  <a:pt x="33147" y="1525016"/>
                </a:lnTo>
                <a:lnTo>
                  <a:pt x="26797" y="1524381"/>
                </a:lnTo>
                <a:lnTo>
                  <a:pt x="27600" y="1515942"/>
                </a:lnTo>
                <a:lnTo>
                  <a:pt x="0" y="1470787"/>
                </a:lnTo>
                <a:close/>
              </a:path>
              <a:path w="184784" h="1600835">
                <a:moveTo>
                  <a:pt x="40294" y="1517144"/>
                </a:moveTo>
                <a:lnTo>
                  <a:pt x="33200" y="1524957"/>
                </a:lnTo>
                <a:lnTo>
                  <a:pt x="39497" y="1525524"/>
                </a:lnTo>
                <a:lnTo>
                  <a:pt x="40294" y="1517144"/>
                </a:lnTo>
                <a:close/>
              </a:path>
              <a:path w="184784" h="1600835">
                <a:moveTo>
                  <a:pt x="75818" y="1478026"/>
                </a:moveTo>
                <a:lnTo>
                  <a:pt x="40294" y="1517144"/>
                </a:lnTo>
                <a:lnTo>
                  <a:pt x="39497" y="1525524"/>
                </a:lnTo>
                <a:lnTo>
                  <a:pt x="56515" y="1525524"/>
                </a:lnTo>
                <a:lnTo>
                  <a:pt x="75818" y="1478026"/>
                </a:lnTo>
                <a:close/>
              </a:path>
              <a:path w="184784" h="1600835">
                <a:moveTo>
                  <a:pt x="33200" y="1524957"/>
                </a:moveTo>
                <a:lnTo>
                  <a:pt x="33852" y="1525016"/>
                </a:lnTo>
                <a:lnTo>
                  <a:pt x="33200" y="1524957"/>
                </a:lnTo>
                <a:close/>
              </a:path>
              <a:path w="184784" h="1600835">
                <a:moveTo>
                  <a:pt x="171957" y="0"/>
                </a:moveTo>
                <a:lnTo>
                  <a:pt x="27600" y="1515942"/>
                </a:lnTo>
                <a:lnTo>
                  <a:pt x="33105" y="1524948"/>
                </a:lnTo>
                <a:lnTo>
                  <a:pt x="40294" y="1517144"/>
                </a:lnTo>
                <a:lnTo>
                  <a:pt x="184657" y="1270"/>
                </a:lnTo>
                <a:lnTo>
                  <a:pt x="171957" y="0"/>
                </a:lnTo>
                <a:close/>
              </a:path>
              <a:path w="184784" h="1600835">
                <a:moveTo>
                  <a:pt x="27600" y="1515942"/>
                </a:moveTo>
                <a:lnTo>
                  <a:pt x="26797" y="1524381"/>
                </a:lnTo>
                <a:lnTo>
                  <a:pt x="33105" y="1524948"/>
                </a:lnTo>
                <a:lnTo>
                  <a:pt x="27600" y="1515942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5454" y="6398558"/>
            <a:ext cx="96646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October 6,</a:t>
            </a:r>
            <a:r>
              <a:rPr sz="1000" b="1" spc="-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6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55243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92010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Thread </a:t>
            </a:r>
            <a:r>
              <a:rPr spc="-5" dirty="0">
                <a:solidFill>
                  <a:srgbClr val="333399"/>
                </a:solidFill>
              </a:rPr>
              <a:t>Design</a:t>
            </a:r>
            <a:r>
              <a:rPr spc="-5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Space</a:t>
            </a:r>
          </a:p>
        </p:txBody>
      </p:sp>
      <p:sp>
        <p:nvSpPr>
          <p:cNvPr id="4" name="object 4"/>
          <p:cNvSpPr/>
          <p:nvPr/>
        </p:nvSpPr>
        <p:spPr>
          <a:xfrm>
            <a:off x="2558795" y="1644395"/>
            <a:ext cx="848106" cy="848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600" y="16002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4600" y="16002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0" y="1828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3200" y="1828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600" y="18288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0" y="228600"/>
                </a:lnTo>
                <a:lnTo>
                  <a:pt x="59334" y="222113"/>
                </a:lnTo>
                <a:lnTo>
                  <a:pt x="107775" y="204422"/>
                </a:lnTo>
                <a:lnTo>
                  <a:pt x="140428" y="178182"/>
                </a:lnTo>
                <a:lnTo>
                  <a:pt x="152400" y="146050"/>
                </a:lnTo>
                <a:lnTo>
                  <a:pt x="152400" y="82550"/>
                </a:lnTo>
                <a:lnTo>
                  <a:pt x="140428" y="50417"/>
                </a:lnTo>
                <a:lnTo>
                  <a:pt x="107775" y="24177"/>
                </a:lnTo>
                <a:lnTo>
                  <a:pt x="59334" y="6486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473" y="1822450"/>
            <a:ext cx="159385" cy="280035"/>
          </a:xfrm>
          <a:custGeom>
            <a:avLst/>
            <a:gdLst/>
            <a:ahLst/>
            <a:cxnLst/>
            <a:rect l="l" t="t" r="r" b="b"/>
            <a:pathLst>
              <a:path w="159385" h="280035">
                <a:moveTo>
                  <a:pt x="116712" y="153924"/>
                </a:moveTo>
                <a:lnTo>
                  <a:pt x="126" y="234950"/>
                </a:lnTo>
                <a:lnTo>
                  <a:pt x="134874" y="279653"/>
                </a:lnTo>
                <a:lnTo>
                  <a:pt x="82064" y="230124"/>
                </a:lnTo>
                <a:lnTo>
                  <a:pt x="77469" y="230124"/>
                </a:lnTo>
                <a:lnTo>
                  <a:pt x="73532" y="218059"/>
                </a:lnTo>
                <a:lnTo>
                  <a:pt x="80370" y="215841"/>
                </a:lnTo>
                <a:lnTo>
                  <a:pt x="116712" y="153924"/>
                </a:lnTo>
                <a:close/>
              </a:path>
              <a:path w="159385" h="280035">
                <a:moveTo>
                  <a:pt x="80370" y="215841"/>
                </a:moveTo>
                <a:lnTo>
                  <a:pt x="73532" y="218059"/>
                </a:lnTo>
                <a:lnTo>
                  <a:pt x="77469" y="230124"/>
                </a:lnTo>
                <a:lnTo>
                  <a:pt x="80859" y="228994"/>
                </a:lnTo>
                <a:lnTo>
                  <a:pt x="75564" y="224027"/>
                </a:lnTo>
                <a:lnTo>
                  <a:pt x="80370" y="215841"/>
                </a:lnTo>
                <a:close/>
              </a:path>
              <a:path w="159385" h="280035">
                <a:moveTo>
                  <a:pt x="80859" y="228994"/>
                </a:moveTo>
                <a:lnTo>
                  <a:pt x="77469" y="230124"/>
                </a:lnTo>
                <a:lnTo>
                  <a:pt x="82064" y="230124"/>
                </a:lnTo>
                <a:lnTo>
                  <a:pt x="80859" y="228994"/>
                </a:lnTo>
                <a:close/>
              </a:path>
              <a:path w="159385" h="280035">
                <a:moveTo>
                  <a:pt x="154455" y="173354"/>
                </a:moveTo>
                <a:lnTo>
                  <a:pt x="140462" y="173354"/>
                </a:lnTo>
                <a:lnTo>
                  <a:pt x="139953" y="174244"/>
                </a:lnTo>
                <a:lnTo>
                  <a:pt x="104775" y="205232"/>
                </a:lnTo>
                <a:lnTo>
                  <a:pt x="80370" y="215841"/>
                </a:lnTo>
                <a:lnTo>
                  <a:pt x="75564" y="224027"/>
                </a:lnTo>
                <a:lnTo>
                  <a:pt x="80859" y="228994"/>
                </a:lnTo>
                <a:lnTo>
                  <a:pt x="87756" y="226695"/>
                </a:lnTo>
                <a:lnTo>
                  <a:pt x="99949" y="221741"/>
                </a:lnTo>
                <a:lnTo>
                  <a:pt x="138937" y="195961"/>
                </a:lnTo>
                <a:lnTo>
                  <a:pt x="150875" y="180466"/>
                </a:lnTo>
                <a:lnTo>
                  <a:pt x="151129" y="180212"/>
                </a:lnTo>
                <a:lnTo>
                  <a:pt x="154455" y="173354"/>
                </a:lnTo>
                <a:close/>
              </a:path>
              <a:path w="159385" h="280035">
                <a:moveTo>
                  <a:pt x="140182" y="173763"/>
                </a:moveTo>
                <a:lnTo>
                  <a:pt x="139854" y="174244"/>
                </a:lnTo>
                <a:lnTo>
                  <a:pt x="140182" y="173763"/>
                </a:lnTo>
                <a:close/>
              </a:path>
              <a:path w="159385" h="280035">
                <a:moveTo>
                  <a:pt x="140462" y="173354"/>
                </a:moveTo>
                <a:lnTo>
                  <a:pt x="140182" y="173763"/>
                </a:lnTo>
                <a:lnTo>
                  <a:pt x="139953" y="174244"/>
                </a:lnTo>
                <a:lnTo>
                  <a:pt x="140462" y="173354"/>
                </a:lnTo>
                <a:close/>
              </a:path>
              <a:path w="159385" h="280035">
                <a:moveTo>
                  <a:pt x="143609" y="166566"/>
                </a:moveTo>
                <a:lnTo>
                  <a:pt x="140182" y="173763"/>
                </a:lnTo>
                <a:lnTo>
                  <a:pt x="140462" y="173354"/>
                </a:lnTo>
                <a:lnTo>
                  <a:pt x="154455" y="173354"/>
                </a:lnTo>
                <a:lnTo>
                  <a:pt x="155194" y="171830"/>
                </a:lnTo>
                <a:lnTo>
                  <a:pt x="155575" y="170687"/>
                </a:lnTo>
                <a:lnTo>
                  <a:pt x="156503" y="167386"/>
                </a:lnTo>
                <a:lnTo>
                  <a:pt x="143382" y="167386"/>
                </a:lnTo>
                <a:lnTo>
                  <a:pt x="143609" y="166566"/>
                </a:lnTo>
                <a:close/>
              </a:path>
              <a:path w="159385" h="280035">
                <a:moveTo>
                  <a:pt x="143763" y="166242"/>
                </a:moveTo>
                <a:lnTo>
                  <a:pt x="143609" y="166566"/>
                </a:lnTo>
                <a:lnTo>
                  <a:pt x="143382" y="167386"/>
                </a:lnTo>
                <a:lnTo>
                  <a:pt x="143763" y="166242"/>
                </a:lnTo>
                <a:close/>
              </a:path>
              <a:path w="159385" h="280035">
                <a:moveTo>
                  <a:pt x="156825" y="166242"/>
                </a:moveTo>
                <a:lnTo>
                  <a:pt x="143763" y="166242"/>
                </a:lnTo>
                <a:lnTo>
                  <a:pt x="143382" y="167386"/>
                </a:lnTo>
                <a:lnTo>
                  <a:pt x="156503" y="167386"/>
                </a:lnTo>
                <a:lnTo>
                  <a:pt x="156825" y="166242"/>
                </a:lnTo>
                <a:close/>
              </a:path>
              <a:path w="159385" h="280035">
                <a:moveTo>
                  <a:pt x="158308" y="159130"/>
                </a:moveTo>
                <a:lnTo>
                  <a:pt x="145669" y="159130"/>
                </a:lnTo>
                <a:lnTo>
                  <a:pt x="145414" y="160274"/>
                </a:lnTo>
                <a:lnTo>
                  <a:pt x="143609" y="166566"/>
                </a:lnTo>
                <a:lnTo>
                  <a:pt x="143763" y="166242"/>
                </a:lnTo>
                <a:lnTo>
                  <a:pt x="156825" y="166242"/>
                </a:lnTo>
                <a:lnTo>
                  <a:pt x="157860" y="162560"/>
                </a:lnTo>
                <a:lnTo>
                  <a:pt x="157987" y="162178"/>
                </a:lnTo>
                <a:lnTo>
                  <a:pt x="158114" y="161416"/>
                </a:lnTo>
                <a:lnTo>
                  <a:pt x="158308" y="159130"/>
                </a:lnTo>
                <a:close/>
              </a:path>
              <a:path w="159385" h="280035">
                <a:moveTo>
                  <a:pt x="145448" y="159926"/>
                </a:moveTo>
                <a:lnTo>
                  <a:pt x="145352" y="160274"/>
                </a:lnTo>
                <a:lnTo>
                  <a:pt x="145448" y="159926"/>
                </a:lnTo>
                <a:close/>
              </a:path>
              <a:path w="159385" h="280035">
                <a:moveTo>
                  <a:pt x="145669" y="159130"/>
                </a:moveTo>
                <a:lnTo>
                  <a:pt x="145448" y="159926"/>
                </a:lnTo>
                <a:lnTo>
                  <a:pt x="145414" y="160274"/>
                </a:lnTo>
                <a:lnTo>
                  <a:pt x="145669" y="159130"/>
                </a:lnTo>
                <a:close/>
              </a:path>
              <a:path w="159385" h="280035">
                <a:moveTo>
                  <a:pt x="158217" y="81025"/>
                </a:moveTo>
                <a:lnTo>
                  <a:pt x="145414" y="81025"/>
                </a:lnTo>
                <a:lnTo>
                  <a:pt x="145669" y="82169"/>
                </a:lnTo>
                <a:lnTo>
                  <a:pt x="145517" y="82169"/>
                </a:lnTo>
                <a:lnTo>
                  <a:pt x="146074" y="88391"/>
                </a:lnTo>
                <a:lnTo>
                  <a:pt x="146176" y="152400"/>
                </a:lnTo>
                <a:lnTo>
                  <a:pt x="145448" y="159926"/>
                </a:lnTo>
                <a:lnTo>
                  <a:pt x="145669" y="159130"/>
                </a:lnTo>
                <a:lnTo>
                  <a:pt x="158308" y="159130"/>
                </a:lnTo>
                <a:lnTo>
                  <a:pt x="158876" y="152400"/>
                </a:lnTo>
                <a:lnTo>
                  <a:pt x="158876" y="88391"/>
                </a:lnTo>
                <a:lnTo>
                  <a:pt x="158319" y="82169"/>
                </a:lnTo>
                <a:lnTo>
                  <a:pt x="145669" y="82169"/>
                </a:lnTo>
                <a:lnTo>
                  <a:pt x="145444" y="81359"/>
                </a:lnTo>
                <a:lnTo>
                  <a:pt x="158247" y="81359"/>
                </a:lnTo>
                <a:lnTo>
                  <a:pt x="158217" y="81025"/>
                </a:lnTo>
                <a:close/>
              </a:path>
              <a:path w="159385" h="280035">
                <a:moveTo>
                  <a:pt x="145414" y="81025"/>
                </a:moveTo>
                <a:lnTo>
                  <a:pt x="145444" y="81359"/>
                </a:lnTo>
                <a:lnTo>
                  <a:pt x="145669" y="82169"/>
                </a:lnTo>
                <a:lnTo>
                  <a:pt x="145414" y="81025"/>
                </a:lnTo>
                <a:close/>
              </a:path>
              <a:path w="159385" h="280035">
                <a:moveTo>
                  <a:pt x="156503" y="73913"/>
                </a:moveTo>
                <a:lnTo>
                  <a:pt x="143382" y="73913"/>
                </a:lnTo>
                <a:lnTo>
                  <a:pt x="143763" y="75057"/>
                </a:lnTo>
                <a:lnTo>
                  <a:pt x="145444" y="81359"/>
                </a:lnTo>
                <a:lnTo>
                  <a:pt x="145414" y="81025"/>
                </a:lnTo>
                <a:lnTo>
                  <a:pt x="158217" y="81025"/>
                </a:lnTo>
                <a:lnTo>
                  <a:pt x="158114" y="79883"/>
                </a:lnTo>
                <a:lnTo>
                  <a:pt x="157987" y="79121"/>
                </a:lnTo>
                <a:lnTo>
                  <a:pt x="157860" y="78739"/>
                </a:lnTo>
                <a:lnTo>
                  <a:pt x="156503" y="73913"/>
                </a:lnTo>
                <a:close/>
              </a:path>
              <a:path w="159385" h="280035">
                <a:moveTo>
                  <a:pt x="143609" y="74733"/>
                </a:moveTo>
                <a:lnTo>
                  <a:pt x="143699" y="75057"/>
                </a:lnTo>
                <a:lnTo>
                  <a:pt x="143609" y="74733"/>
                </a:lnTo>
                <a:close/>
              </a:path>
              <a:path w="159385" h="280035">
                <a:moveTo>
                  <a:pt x="143382" y="73913"/>
                </a:moveTo>
                <a:lnTo>
                  <a:pt x="143609" y="74733"/>
                </a:lnTo>
                <a:lnTo>
                  <a:pt x="143763" y="75057"/>
                </a:lnTo>
                <a:lnTo>
                  <a:pt x="143382" y="73913"/>
                </a:lnTo>
                <a:close/>
              </a:path>
              <a:path w="159385" h="280035">
                <a:moveTo>
                  <a:pt x="154024" y="67055"/>
                </a:moveTo>
                <a:lnTo>
                  <a:pt x="139953" y="67055"/>
                </a:lnTo>
                <a:lnTo>
                  <a:pt x="140462" y="67945"/>
                </a:lnTo>
                <a:lnTo>
                  <a:pt x="143609" y="74733"/>
                </a:lnTo>
                <a:lnTo>
                  <a:pt x="143382" y="73913"/>
                </a:lnTo>
                <a:lnTo>
                  <a:pt x="156503" y="73913"/>
                </a:lnTo>
                <a:lnTo>
                  <a:pt x="155575" y="70612"/>
                </a:lnTo>
                <a:lnTo>
                  <a:pt x="155194" y="69469"/>
                </a:lnTo>
                <a:lnTo>
                  <a:pt x="154024" y="67055"/>
                </a:lnTo>
                <a:close/>
              </a:path>
              <a:path w="159385" h="280035">
                <a:moveTo>
                  <a:pt x="140172" y="67514"/>
                </a:moveTo>
                <a:lnTo>
                  <a:pt x="140377" y="67945"/>
                </a:lnTo>
                <a:lnTo>
                  <a:pt x="140172" y="67514"/>
                </a:lnTo>
                <a:close/>
              </a:path>
              <a:path w="159385" h="280035">
                <a:moveTo>
                  <a:pt x="139953" y="67055"/>
                </a:moveTo>
                <a:lnTo>
                  <a:pt x="140172" y="67514"/>
                </a:lnTo>
                <a:lnTo>
                  <a:pt x="140462" y="67945"/>
                </a:lnTo>
                <a:lnTo>
                  <a:pt x="139953" y="67055"/>
                </a:lnTo>
                <a:close/>
              </a:path>
              <a:path w="159385" h="280035">
                <a:moveTo>
                  <a:pt x="253" y="0"/>
                </a:moveTo>
                <a:lnTo>
                  <a:pt x="0" y="12700"/>
                </a:lnTo>
                <a:lnTo>
                  <a:pt x="15620" y="13080"/>
                </a:lnTo>
                <a:lnTo>
                  <a:pt x="30352" y="14350"/>
                </a:lnTo>
                <a:lnTo>
                  <a:pt x="71119" y="22478"/>
                </a:lnTo>
                <a:lnTo>
                  <a:pt x="114553" y="41783"/>
                </a:lnTo>
                <a:lnTo>
                  <a:pt x="140172" y="67514"/>
                </a:lnTo>
                <a:lnTo>
                  <a:pt x="139953" y="67055"/>
                </a:lnTo>
                <a:lnTo>
                  <a:pt x="154024" y="67055"/>
                </a:lnTo>
                <a:lnTo>
                  <a:pt x="151129" y="61087"/>
                </a:lnTo>
                <a:lnTo>
                  <a:pt x="150875" y="60833"/>
                </a:lnTo>
                <a:lnTo>
                  <a:pt x="145287" y="52450"/>
                </a:lnTo>
                <a:lnTo>
                  <a:pt x="110743" y="24891"/>
                </a:lnTo>
                <a:lnTo>
                  <a:pt x="74421" y="10160"/>
                </a:lnTo>
                <a:lnTo>
                  <a:pt x="31495" y="1777"/>
                </a:lnTo>
                <a:lnTo>
                  <a:pt x="15875" y="380"/>
                </a:lnTo>
                <a:lnTo>
                  <a:pt x="253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59395" y="1644395"/>
            <a:ext cx="848105" cy="848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5200" y="16002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15200" y="16002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43800" y="1828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43800" y="1828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96200" y="18288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0" y="228600"/>
                </a:lnTo>
                <a:lnTo>
                  <a:pt x="59334" y="222113"/>
                </a:lnTo>
                <a:lnTo>
                  <a:pt x="107775" y="204422"/>
                </a:lnTo>
                <a:lnTo>
                  <a:pt x="140428" y="178182"/>
                </a:lnTo>
                <a:lnTo>
                  <a:pt x="152400" y="146050"/>
                </a:lnTo>
                <a:lnTo>
                  <a:pt x="152400" y="82550"/>
                </a:lnTo>
                <a:lnTo>
                  <a:pt x="140428" y="50417"/>
                </a:lnTo>
                <a:lnTo>
                  <a:pt x="107775" y="24177"/>
                </a:lnTo>
                <a:lnTo>
                  <a:pt x="59334" y="6486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96072" y="1822450"/>
            <a:ext cx="159385" cy="280035"/>
          </a:xfrm>
          <a:custGeom>
            <a:avLst/>
            <a:gdLst/>
            <a:ahLst/>
            <a:cxnLst/>
            <a:rect l="l" t="t" r="r" b="b"/>
            <a:pathLst>
              <a:path w="159384" h="280035">
                <a:moveTo>
                  <a:pt x="116712" y="153924"/>
                </a:moveTo>
                <a:lnTo>
                  <a:pt x="126" y="234950"/>
                </a:lnTo>
                <a:lnTo>
                  <a:pt x="134874" y="279653"/>
                </a:lnTo>
                <a:lnTo>
                  <a:pt x="82064" y="230124"/>
                </a:lnTo>
                <a:lnTo>
                  <a:pt x="77470" y="230124"/>
                </a:lnTo>
                <a:lnTo>
                  <a:pt x="73532" y="218059"/>
                </a:lnTo>
                <a:lnTo>
                  <a:pt x="80370" y="215841"/>
                </a:lnTo>
                <a:lnTo>
                  <a:pt x="116712" y="153924"/>
                </a:lnTo>
                <a:close/>
              </a:path>
              <a:path w="159384" h="280035">
                <a:moveTo>
                  <a:pt x="80370" y="215841"/>
                </a:moveTo>
                <a:lnTo>
                  <a:pt x="73532" y="218059"/>
                </a:lnTo>
                <a:lnTo>
                  <a:pt x="77470" y="230124"/>
                </a:lnTo>
                <a:lnTo>
                  <a:pt x="80859" y="228994"/>
                </a:lnTo>
                <a:lnTo>
                  <a:pt x="75565" y="224027"/>
                </a:lnTo>
                <a:lnTo>
                  <a:pt x="80370" y="215841"/>
                </a:lnTo>
                <a:close/>
              </a:path>
              <a:path w="159384" h="280035">
                <a:moveTo>
                  <a:pt x="80859" y="228994"/>
                </a:moveTo>
                <a:lnTo>
                  <a:pt x="77470" y="230124"/>
                </a:lnTo>
                <a:lnTo>
                  <a:pt x="82064" y="230124"/>
                </a:lnTo>
                <a:lnTo>
                  <a:pt x="80859" y="228994"/>
                </a:lnTo>
                <a:close/>
              </a:path>
              <a:path w="159384" h="280035">
                <a:moveTo>
                  <a:pt x="154455" y="173354"/>
                </a:moveTo>
                <a:lnTo>
                  <a:pt x="140461" y="173354"/>
                </a:lnTo>
                <a:lnTo>
                  <a:pt x="139953" y="174244"/>
                </a:lnTo>
                <a:lnTo>
                  <a:pt x="104775" y="205232"/>
                </a:lnTo>
                <a:lnTo>
                  <a:pt x="80370" y="215841"/>
                </a:lnTo>
                <a:lnTo>
                  <a:pt x="75565" y="224027"/>
                </a:lnTo>
                <a:lnTo>
                  <a:pt x="80859" y="228994"/>
                </a:lnTo>
                <a:lnTo>
                  <a:pt x="87756" y="226695"/>
                </a:lnTo>
                <a:lnTo>
                  <a:pt x="99949" y="221741"/>
                </a:lnTo>
                <a:lnTo>
                  <a:pt x="138937" y="195961"/>
                </a:lnTo>
                <a:lnTo>
                  <a:pt x="150875" y="180466"/>
                </a:lnTo>
                <a:lnTo>
                  <a:pt x="151129" y="180212"/>
                </a:lnTo>
                <a:lnTo>
                  <a:pt x="154455" y="173354"/>
                </a:lnTo>
                <a:close/>
              </a:path>
              <a:path w="159384" h="280035">
                <a:moveTo>
                  <a:pt x="140182" y="173763"/>
                </a:moveTo>
                <a:lnTo>
                  <a:pt x="139854" y="174244"/>
                </a:lnTo>
                <a:lnTo>
                  <a:pt x="140182" y="173763"/>
                </a:lnTo>
                <a:close/>
              </a:path>
              <a:path w="159384" h="280035">
                <a:moveTo>
                  <a:pt x="140461" y="173354"/>
                </a:moveTo>
                <a:lnTo>
                  <a:pt x="140182" y="173763"/>
                </a:lnTo>
                <a:lnTo>
                  <a:pt x="139953" y="174244"/>
                </a:lnTo>
                <a:lnTo>
                  <a:pt x="140461" y="173354"/>
                </a:lnTo>
                <a:close/>
              </a:path>
              <a:path w="159384" h="280035">
                <a:moveTo>
                  <a:pt x="143609" y="166566"/>
                </a:moveTo>
                <a:lnTo>
                  <a:pt x="140182" y="173763"/>
                </a:lnTo>
                <a:lnTo>
                  <a:pt x="140461" y="173354"/>
                </a:lnTo>
                <a:lnTo>
                  <a:pt x="154455" y="173354"/>
                </a:lnTo>
                <a:lnTo>
                  <a:pt x="155194" y="171830"/>
                </a:lnTo>
                <a:lnTo>
                  <a:pt x="155575" y="170687"/>
                </a:lnTo>
                <a:lnTo>
                  <a:pt x="156503" y="167386"/>
                </a:lnTo>
                <a:lnTo>
                  <a:pt x="143382" y="167386"/>
                </a:lnTo>
                <a:lnTo>
                  <a:pt x="143609" y="166566"/>
                </a:lnTo>
                <a:close/>
              </a:path>
              <a:path w="159384" h="280035">
                <a:moveTo>
                  <a:pt x="143763" y="166242"/>
                </a:moveTo>
                <a:lnTo>
                  <a:pt x="143609" y="166566"/>
                </a:lnTo>
                <a:lnTo>
                  <a:pt x="143382" y="167386"/>
                </a:lnTo>
                <a:lnTo>
                  <a:pt x="143763" y="166242"/>
                </a:lnTo>
                <a:close/>
              </a:path>
              <a:path w="159384" h="280035">
                <a:moveTo>
                  <a:pt x="156825" y="166242"/>
                </a:moveTo>
                <a:lnTo>
                  <a:pt x="143763" y="166242"/>
                </a:lnTo>
                <a:lnTo>
                  <a:pt x="143382" y="167386"/>
                </a:lnTo>
                <a:lnTo>
                  <a:pt x="156503" y="167386"/>
                </a:lnTo>
                <a:lnTo>
                  <a:pt x="156825" y="166242"/>
                </a:lnTo>
                <a:close/>
              </a:path>
              <a:path w="159384" h="280035">
                <a:moveTo>
                  <a:pt x="158308" y="159130"/>
                </a:moveTo>
                <a:lnTo>
                  <a:pt x="145669" y="159130"/>
                </a:lnTo>
                <a:lnTo>
                  <a:pt x="145415" y="160274"/>
                </a:lnTo>
                <a:lnTo>
                  <a:pt x="143609" y="166566"/>
                </a:lnTo>
                <a:lnTo>
                  <a:pt x="143763" y="166242"/>
                </a:lnTo>
                <a:lnTo>
                  <a:pt x="156825" y="166242"/>
                </a:lnTo>
                <a:lnTo>
                  <a:pt x="157860" y="162560"/>
                </a:lnTo>
                <a:lnTo>
                  <a:pt x="158115" y="161798"/>
                </a:lnTo>
                <a:lnTo>
                  <a:pt x="158308" y="159130"/>
                </a:lnTo>
                <a:close/>
              </a:path>
              <a:path w="159384" h="280035">
                <a:moveTo>
                  <a:pt x="145448" y="159926"/>
                </a:moveTo>
                <a:lnTo>
                  <a:pt x="145352" y="160274"/>
                </a:lnTo>
                <a:lnTo>
                  <a:pt x="145448" y="159926"/>
                </a:lnTo>
                <a:close/>
              </a:path>
              <a:path w="159384" h="280035">
                <a:moveTo>
                  <a:pt x="145669" y="159130"/>
                </a:moveTo>
                <a:lnTo>
                  <a:pt x="145448" y="159926"/>
                </a:lnTo>
                <a:lnTo>
                  <a:pt x="145415" y="160274"/>
                </a:lnTo>
                <a:lnTo>
                  <a:pt x="145669" y="159130"/>
                </a:lnTo>
                <a:close/>
              </a:path>
              <a:path w="159384" h="280035">
                <a:moveTo>
                  <a:pt x="158217" y="81025"/>
                </a:moveTo>
                <a:lnTo>
                  <a:pt x="145415" y="81025"/>
                </a:lnTo>
                <a:lnTo>
                  <a:pt x="145669" y="82169"/>
                </a:lnTo>
                <a:lnTo>
                  <a:pt x="145517" y="82169"/>
                </a:lnTo>
                <a:lnTo>
                  <a:pt x="146074" y="88391"/>
                </a:lnTo>
                <a:lnTo>
                  <a:pt x="146176" y="152400"/>
                </a:lnTo>
                <a:lnTo>
                  <a:pt x="145448" y="159926"/>
                </a:lnTo>
                <a:lnTo>
                  <a:pt x="145669" y="159130"/>
                </a:lnTo>
                <a:lnTo>
                  <a:pt x="158308" y="159130"/>
                </a:lnTo>
                <a:lnTo>
                  <a:pt x="158876" y="152400"/>
                </a:lnTo>
                <a:lnTo>
                  <a:pt x="158876" y="88391"/>
                </a:lnTo>
                <a:lnTo>
                  <a:pt x="158319" y="82169"/>
                </a:lnTo>
                <a:lnTo>
                  <a:pt x="145669" y="82169"/>
                </a:lnTo>
                <a:lnTo>
                  <a:pt x="145444" y="81359"/>
                </a:lnTo>
                <a:lnTo>
                  <a:pt x="158247" y="81359"/>
                </a:lnTo>
                <a:lnTo>
                  <a:pt x="158217" y="81025"/>
                </a:lnTo>
                <a:close/>
              </a:path>
              <a:path w="159384" h="280035">
                <a:moveTo>
                  <a:pt x="145415" y="81025"/>
                </a:moveTo>
                <a:lnTo>
                  <a:pt x="145444" y="81359"/>
                </a:lnTo>
                <a:lnTo>
                  <a:pt x="145669" y="82169"/>
                </a:lnTo>
                <a:lnTo>
                  <a:pt x="145415" y="81025"/>
                </a:lnTo>
                <a:close/>
              </a:path>
              <a:path w="159384" h="280035">
                <a:moveTo>
                  <a:pt x="156503" y="73913"/>
                </a:moveTo>
                <a:lnTo>
                  <a:pt x="143382" y="73913"/>
                </a:lnTo>
                <a:lnTo>
                  <a:pt x="143763" y="75057"/>
                </a:lnTo>
                <a:lnTo>
                  <a:pt x="145444" y="81359"/>
                </a:lnTo>
                <a:lnTo>
                  <a:pt x="145415" y="81025"/>
                </a:lnTo>
                <a:lnTo>
                  <a:pt x="158217" y="81025"/>
                </a:lnTo>
                <a:lnTo>
                  <a:pt x="158115" y="79501"/>
                </a:lnTo>
                <a:lnTo>
                  <a:pt x="157860" y="78739"/>
                </a:lnTo>
                <a:lnTo>
                  <a:pt x="156503" y="73913"/>
                </a:lnTo>
                <a:close/>
              </a:path>
              <a:path w="159384" h="280035">
                <a:moveTo>
                  <a:pt x="143609" y="74733"/>
                </a:moveTo>
                <a:lnTo>
                  <a:pt x="143699" y="75057"/>
                </a:lnTo>
                <a:lnTo>
                  <a:pt x="143609" y="74733"/>
                </a:lnTo>
                <a:close/>
              </a:path>
              <a:path w="159384" h="280035">
                <a:moveTo>
                  <a:pt x="143382" y="73913"/>
                </a:moveTo>
                <a:lnTo>
                  <a:pt x="143609" y="74733"/>
                </a:lnTo>
                <a:lnTo>
                  <a:pt x="143763" y="75057"/>
                </a:lnTo>
                <a:lnTo>
                  <a:pt x="143382" y="73913"/>
                </a:lnTo>
                <a:close/>
              </a:path>
              <a:path w="159384" h="280035">
                <a:moveTo>
                  <a:pt x="154024" y="67055"/>
                </a:moveTo>
                <a:lnTo>
                  <a:pt x="139953" y="67055"/>
                </a:lnTo>
                <a:lnTo>
                  <a:pt x="140461" y="67945"/>
                </a:lnTo>
                <a:lnTo>
                  <a:pt x="143609" y="74733"/>
                </a:lnTo>
                <a:lnTo>
                  <a:pt x="143382" y="73913"/>
                </a:lnTo>
                <a:lnTo>
                  <a:pt x="156503" y="73913"/>
                </a:lnTo>
                <a:lnTo>
                  <a:pt x="155575" y="70612"/>
                </a:lnTo>
                <a:lnTo>
                  <a:pt x="155194" y="69469"/>
                </a:lnTo>
                <a:lnTo>
                  <a:pt x="154024" y="67055"/>
                </a:lnTo>
                <a:close/>
              </a:path>
              <a:path w="159384" h="280035">
                <a:moveTo>
                  <a:pt x="140172" y="67514"/>
                </a:moveTo>
                <a:lnTo>
                  <a:pt x="140377" y="67945"/>
                </a:lnTo>
                <a:lnTo>
                  <a:pt x="140172" y="67514"/>
                </a:lnTo>
                <a:close/>
              </a:path>
              <a:path w="159384" h="280035">
                <a:moveTo>
                  <a:pt x="139953" y="67055"/>
                </a:moveTo>
                <a:lnTo>
                  <a:pt x="140172" y="67514"/>
                </a:lnTo>
                <a:lnTo>
                  <a:pt x="140461" y="67945"/>
                </a:lnTo>
                <a:lnTo>
                  <a:pt x="139953" y="67055"/>
                </a:lnTo>
                <a:close/>
              </a:path>
              <a:path w="159384" h="280035">
                <a:moveTo>
                  <a:pt x="253" y="0"/>
                </a:moveTo>
                <a:lnTo>
                  <a:pt x="0" y="12700"/>
                </a:lnTo>
                <a:lnTo>
                  <a:pt x="15621" y="13080"/>
                </a:lnTo>
                <a:lnTo>
                  <a:pt x="30352" y="14350"/>
                </a:lnTo>
                <a:lnTo>
                  <a:pt x="71120" y="22478"/>
                </a:lnTo>
                <a:lnTo>
                  <a:pt x="114553" y="41783"/>
                </a:lnTo>
                <a:lnTo>
                  <a:pt x="140172" y="67514"/>
                </a:lnTo>
                <a:lnTo>
                  <a:pt x="139953" y="67055"/>
                </a:lnTo>
                <a:lnTo>
                  <a:pt x="154024" y="67055"/>
                </a:lnTo>
                <a:lnTo>
                  <a:pt x="151129" y="61087"/>
                </a:lnTo>
                <a:lnTo>
                  <a:pt x="150875" y="60833"/>
                </a:lnTo>
                <a:lnTo>
                  <a:pt x="145287" y="52450"/>
                </a:lnTo>
                <a:lnTo>
                  <a:pt x="110744" y="24891"/>
                </a:lnTo>
                <a:lnTo>
                  <a:pt x="74422" y="10160"/>
                </a:lnTo>
                <a:lnTo>
                  <a:pt x="31496" y="1777"/>
                </a:lnTo>
                <a:lnTo>
                  <a:pt x="15875" y="380"/>
                </a:lnTo>
                <a:lnTo>
                  <a:pt x="253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20003" y="2639634"/>
            <a:ext cx="217233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96900"/>
              </a:lnSpc>
            </a:pP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One 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Thread/Process 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Many 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Address</a:t>
            </a:r>
            <a:r>
              <a:rPr sz="16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Spaces  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(Early</a:t>
            </a:r>
            <a:r>
              <a:rPr sz="1600" b="1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Unix)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92596" y="1644395"/>
            <a:ext cx="848105" cy="848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48400" y="16002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48400" y="16002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77000" y="1828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77000" y="1828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29400" y="18288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0" y="228600"/>
                </a:lnTo>
                <a:lnTo>
                  <a:pt x="59334" y="222113"/>
                </a:lnTo>
                <a:lnTo>
                  <a:pt x="107775" y="204422"/>
                </a:lnTo>
                <a:lnTo>
                  <a:pt x="140428" y="178182"/>
                </a:lnTo>
                <a:lnTo>
                  <a:pt x="152400" y="146050"/>
                </a:lnTo>
                <a:lnTo>
                  <a:pt x="152400" y="82550"/>
                </a:lnTo>
                <a:lnTo>
                  <a:pt x="140428" y="50417"/>
                </a:lnTo>
                <a:lnTo>
                  <a:pt x="107775" y="24177"/>
                </a:lnTo>
                <a:lnTo>
                  <a:pt x="59334" y="6486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29272" y="1822450"/>
            <a:ext cx="159385" cy="280035"/>
          </a:xfrm>
          <a:custGeom>
            <a:avLst/>
            <a:gdLst/>
            <a:ahLst/>
            <a:cxnLst/>
            <a:rect l="l" t="t" r="r" b="b"/>
            <a:pathLst>
              <a:path w="159384" h="280035">
                <a:moveTo>
                  <a:pt x="116712" y="153924"/>
                </a:moveTo>
                <a:lnTo>
                  <a:pt x="126" y="234950"/>
                </a:lnTo>
                <a:lnTo>
                  <a:pt x="134874" y="279653"/>
                </a:lnTo>
                <a:lnTo>
                  <a:pt x="82064" y="230124"/>
                </a:lnTo>
                <a:lnTo>
                  <a:pt x="77470" y="230124"/>
                </a:lnTo>
                <a:lnTo>
                  <a:pt x="73532" y="218059"/>
                </a:lnTo>
                <a:lnTo>
                  <a:pt x="80370" y="215841"/>
                </a:lnTo>
                <a:lnTo>
                  <a:pt x="116712" y="153924"/>
                </a:lnTo>
                <a:close/>
              </a:path>
              <a:path w="159384" h="280035">
                <a:moveTo>
                  <a:pt x="80370" y="215841"/>
                </a:moveTo>
                <a:lnTo>
                  <a:pt x="73532" y="218059"/>
                </a:lnTo>
                <a:lnTo>
                  <a:pt x="77470" y="230124"/>
                </a:lnTo>
                <a:lnTo>
                  <a:pt x="80859" y="228994"/>
                </a:lnTo>
                <a:lnTo>
                  <a:pt x="75565" y="224027"/>
                </a:lnTo>
                <a:lnTo>
                  <a:pt x="80370" y="215841"/>
                </a:lnTo>
                <a:close/>
              </a:path>
              <a:path w="159384" h="280035">
                <a:moveTo>
                  <a:pt x="80859" y="228994"/>
                </a:moveTo>
                <a:lnTo>
                  <a:pt x="77470" y="230124"/>
                </a:lnTo>
                <a:lnTo>
                  <a:pt x="82064" y="230124"/>
                </a:lnTo>
                <a:lnTo>
                  <a:pt x="80859" y="228994"/>
                </a:lnTo>
                <a:close/>
              </a:path>
              <a:path w="159384" h="280035">
                <a:moveTo>
                  <a:pt x="154455" y="173354"/>
                </a:moveTo>
                <a:lnTo>
                  <a:pt x="140461" y="173354"/>
                </a:lnTo>
                <a:lnTo>
                  <a:pt x="139953" y="174244"/>
                </a:lnTo>
                <a:lnTo>
                  <a:pt x="104775" y="205232"/>
                </a:lnTo>
                <a:lnTo>
                  <a:pt x="80370" y="215841"/>
                </a:lnTo>
                <a:lnTo>
                  <a:pt x="75565" y="224027"/>
                </a:lnTo>
                <a:lnTo>
                  <a:pt x="80859" y="228994"/>
                </a:lnTo>
                <a:lnTo>
                  <a:pt x="87756" y="226695"/>
                </a:lnTo>
                <a:lnTo>
                  <a:pt x="99949" y="221741"/>
                </a:lnTo>
                <a:lnTo>
                  <a:pt x="138937" y="195961"/>
                </a:lnTo>
                <a:lnTo>
                  <a:pt x="150875" y="180466"/>
                </a:lnTo>
                <a:lnTo>
                  <a:pt x="151129" y="180212"/>
                </a:lnTo>
                <a:lnTo>
                  <a:pt x="154455" y="173354"/>
                </a:lnTo>
                <a:close/>
              </a:path>
              <a:path w="159384" h="280035">
                <a:moveTo>
                  <a:pt x="140182" y="173763"/>
                </a:moveTo>
                <a:lnTo>
                  <a:pt x="139854" y="174244"/>
                </a:lnTo>
                <a:lnTo>
                  <a:pt x="140182" y="173763"/>
                </a:lnTo>
                <a:close/>
              </a:path>
              <a:path w="159384" h="280035">
                <a:moveTo>
                  <a:pt x="140461" y="173354"/>
                </a:moveTo>
                <a:lnTo>
                  <a:pt x="140182" y="173763"/>
                </a:lnTo>
                <a:lnTo>
                  <a:pt x="139953" y="174244"/>
                </a:lnTo>
                <a:lnTo>
                  <a:pt x="140461" y="173354"/>
                </a:lnTo>
                <a:close/>
              </a:path>
              <a:path w="159384" h="280035">
                <a:moveTo>
                  <a:pt x="143609" y="166566"/>
                </a:moveTo>
                <a:lnTo>
                  <a:pt x="140182" y="173763"/>
                </a:lnTo>
                <a:lnTo>
                  <a:pt x="140461" y="173354"/>
                </a:lnTo>
                <a:lnTo>
                  <a:pt x="154455" y="173354"/>
                </a:lnTo>
                <a:lnTo>
                  <a:pt x="155194" y="171830"/>
                </a:lnTo>
                <a:lnTo>
                  <a:pt x="155575" y="170687"/>
                </a:lnTo>
                <a:lnTo>
                  <a:pt x="156503" y="167386"/>
                </a:lnTo>
                <a:lnTo>
                  <a:pt x="143382" y="167386"/>
                </a:lnTo>
                <a:lnTo>
                  <a:pt x="143609" y="166566"/>
                </a:lnTo>
                <a:close/>
              </a:path>
              <a:path w="159384" h="280035">
                <a:moveTo>
                  <a:pt x="143763" y="166242"/>
                </a:moveTo>
                <a:lnTo>
                  <a:pt x="143609" y="166566"/>
                </a:lnTo>
                <a:lnTo>
                  <a:pt x="143382" y="167386"/>
                </a:lnTo>
                <a:lnTo>
                  <a:pt x="143763" y="166242"/>
                </a:lnTo>
                <a:close/>
              </a:path>
              <a:path w="159384" h="280035">
                <a:moveTo>
                  <a:pt x="156825" y="166242"/>
                </a:moveTo>
                <a:lnTo>
                  <a:pt x="143763" y="166242"/>
                </a:lnTo>
                <a:lnTo>
                  <a:pt x="143382" y="167386"/>
                </a:lnTo>
                <a:lnTo>
                  <a:pt x="156503" y="167386"/>
                </a:lnTo>
                <a:lnTo>
                  <a:pt x="156825" y="166242"/>
                </a:lnTo>
                <a:close/>
              </a:path>
              <a:path w="159384" h="280035">
                <a:moveTo>
                  <a:pt x="158308" y="159130"/>
                </a:moveTo>
                <a:lnTo>
                  <a:pt x="145669" y="159130"/>
                </a:lnTo>
                <a:lnTo>
                  <a:pt x="145415" y="160274"/>
                </a:lnTo>
                <a:lnTo>
                  <a:pt x="143609" y="166566"/>
                </a:lnTo>
                <a:lnTo>
                  <a:pt x="143763" y="166242"/>
                </a:lnTo>
                <a:lnTo>
                  <a:pt x="156825" y="166242"/>
                </a:lnTo>
                <a:lnTo>
                  <a:pt x="157860" y="162560"/>
                </a:lnTo>
                <a:lnTo>
                  <a:pt x="158115" y="161798"/>
                </a:lnTo>
                <a:lnTo>
                  <a:pt x="158308" y="159130"/>
                </a:lnTo>
                <a:close/>
              </a:path>
              <a:path w="159384" h="280035">
                <a:moveTo>
                  <a:pt x="145448" y="159926"/>
                </a:moveTo>
                <a:lnTo>
                  <a:pt x="145352" y="160274"/>
                </a:lnTo>
                <a:lnTo>
                  <a:pt x="145448" y="159926"/>
                </a:lnTo>
                <a:close/>
              </a:path>
              <a:path w="159384" h="280035">
                <a:moveTo>
                  <a:pt x="145669" y="159130"/>
                </a:moveTo>
                <a:lnTo>
                  <a:pt x="145448" y="159926"/>
                </a:lnTo>
                <a:lnTo>
                  <a:pt x="145415" y="160274"/>
                </a:lnTo>
                <a:lnTo>
                  <a:pt x="145669" y="159130"/>
                </a:lnTo>
                <a:close/>
              </a:path>
              <a:path w="159384" h="280035">
                <a:moveTo>
                  <a:pt x="158217" y="81025"/>
                </a:moveTo>
                <a:lnTo>
                  <a:pt x="145415" y="81025"/>
                </a:lnTo>
                <a:lnTo>
                  <a:pt x="145669" y="82169"/>
                </a:lnTo>
                <a:lnTo>
                  <a:pt x="145517" y="82169"/>
                </a:lnTo>
                <a:lnTo>
                  <a:pt x="146074" y="88391"/>
                </a:lnTo>
                <a:lnTo>
                  <a:pt x="146176" y="152400"/>
                </a:lnTo>
                <a:lnTo>
                  <a:pt x="145448" y="159926"/>
                </a:lnTo>
                <a:lnTo>
                  <a:pt x="145669" y="159130"/>
                </a:lnTo>
                <a:lnTo>
                  <a:pt x="158308" y="159130"/>
                </a:lnTo>
                <a:lnTo>
                  <a:pt x="158876" y="152400"/>
                </a:lnTo>
                <a:lnTo>
                  <a:pt x="158876" y="88391"/>
                </a:lnTo>
                <a:lnTo>
                  <a:pt x="158319" y="82169"/>
                </a:lnTo>
                <a:lnTo>
                  <a:pt x="145669" y="82169"/>
                </a:lnTo>
                <a:lnTo>
                  <a:pt x="145444" y="81359"/>
                </a:lnTo>
                <a:lnTo>
                  <a:pt x="158247" y="81359"/>
                </a:lnTo>
                <a:lnTo>
                  <a:pt x="158217" y="81025"/>
                </a:lnTo>
                <a:close/>
              </a:path>
              <a:path w="159384" h="280035">
                <a:moveTo>
                  <a:pt x="145415" y="81025"/>
                </a:moveTo>
                <a:lnTo>
                  <a:pt x="145444" y="81359"/>
                </a:lnTo>
                <a:lnTo>
                  <a:pt x="145669" y="82169"/>
                </a:lnTo>
                <a:lnTo>
                  <a:pt x="145415" y="81025"/>
                </a:lnTo>
                <a:close/>
              </a:path>
              <a:path w="159384" h="280035">
                <a:moveTo>
                  <a:pt x="156503" y="73913"/>
                </a:moveTo>
                <a:lnTo>
                  <a:pt x="143382" y="73913"/>
                </a:lnTo>
                <a:lnTo>
                  <a:pt x="143763" y="75057"/>
                </a:lnTo>
                <a:lnTo>
                  <a:pt x="145444" y="81359"/>
                </a:lnTo>
                <a:lnTo>
                  <a:pt x="145415" y="81025"/>
                </a:lnTo>
                <a:lnTo>
                  <a:pt x="158217" y="81025"/>
                </a:lnTo>
                <a:lnTo>
                  <a:pt x="158115" y="79501"/>
                </a:lnTo>
                <a:lnTo>
                  <a:pt x="157860" y="78739"/>
                </a:lnTo>
                <a:lnTo>
                  <a:pt x="156503" y="73913"/>
                </a:lnTo>
                <a:close/>
              </a:path>
              <a:path w="159384" h="280035">
                <a:moveTo>
                  <a:pt x="143609" y="74733"/>
                </a:moveTo>
                <a:lnTo>
                  <a:pt x="143699" y="75057"/>
                </a:lnTo>
                <a:lnTo>
                  <a:pt x="143609" y="74733"/>
                </a:lnTo>
                <a:close/>
              </a:path>
              <a:path w="159384" h="280035">
                <a:moveTo>
                  <a:pt x="143382" y="73913"/>
                </a:moveTo>
                <a:lnTo>
                  <a:pt x="143609" y="74733"/>
                </a:lnTo>
                <a:lnTo>
                  <a:pt x="143763" y="75057"/>
                </a:lnTo>
                <a:lnTo>
                  <a:pt x="143382" y="73913"/>
                </a:lnTo>
                <a:close/>
              </a:path>
              <a:path w="159384" h="280035">
                <a:moveTo>
                  <a:pt x="154024" y="67055"/>
                </a:moveTo>
                <a:lnTo>
                  <a:pt x="139953" y="67055"/>
                </a:lnTo>
                <a:lnTo>
                  <a:pt x="140461" y="67945"/>
                </a:lnTo>
                <a:lnTo>
                  <a:pt x="143609" y="74733"/>
                </a:lnTo>
                <a:lnTo>
                  <a:pt x="143382" y="73913"/>
                </a:lnTo>
                <a:lnTo>
                  <a:pt x="156503" y="73913"/>
                </a:lnTo>
                <a:lnTo>
                  <a:pt x="155575" y="70612"/>
                </a:lnTo>
                <a:lnTo>
                  <a:pt x="155194" y="69469"/>
                </a:lnTo>
                <a:lnTo>
                  <a:pt x="154024" y="67055"/>
                </a:lnTo>
                <a:close/>
              </a:path>
              <a:path w="159384" h="280035">
                <a:moveTo>
                  <a:pt x="140172" y="67514"/>
                </a:moveTo>
                <a:lnTo>
                  <a:pt x="140377" y="67945"/>
                </a:lnTo>
                <a:lnTo>
                  <a:pt x="140172" y="67514"/>
                </a:lnTo>
                <a:close/>
              </a:path>
              <a:path w="159384" h="280035">
                <a:moveTo>
                  <a:pt x="139953" y="67055"/>
                </a:moveTo>
                <a:lnTo>
                  <a:pt x="140172" y="67514"/>
                </a:lnTo>
                <a:lnTo>
                  <a:pt x="140461" y="67945"/>
                </a:lnTo>
                <a:lnTo>
                  <a:pt x="139953" y="67055"/>
                </a:lnTo>
                <a:close/>
              </a:path>
              <a:path w="159384" h="280035">
                <a:moveTo>
                  <a:pt x="253" y="0"/>
                </a:moveTo>
                <a:lnTo>
                  <a:pt x="0" y="12700"/>
                </a:lnTo>
                <a:lnTo>
                  <a:pt x="15621" y="13080"/>
                </a:lnTo>
                <a:lnTo>
                  <a:pt x="30352" y="14350"/>
                </a:lnTo>
                <a:lnTo>
                  <a:pt x="71120" y="22478"/>
                </a:lnTo>
                <a:lnTo>
                  <a:pt x="114553" y="41783"/>
                </a:lnTo>
                <a:lnTo>
                  <a:pt x="140172" y="67514"/>
                </a:lnTo>
                <a:lnTo>
                  <a:pt x="139953" y="67055"/>
                </a:lnTo>
                <a:lnTo>
                  <a:pt x="154024" y="67055"/>
                </a:lnTo>
                <a:lnTo>
                  <a:pt x="151129" y="61087"/>
                </a:lnTo>
                <a:lnTo>
                  <a:pt x="150875" y="60833"/>
                </a:lnTo>
                <a:lnTo>
                  <a:pt x="145287" y="52450"/>
                </a:lnTo>
                <a:lnTo>
                  <a:pt x="110744" y="24891"/>
                </a:lnTo>
                <a:lnTo>
                  <a:pt x="74422" y="10160"/>
                </a:lnTo>
                <a:lnTo>
                  <a:pt x="31496" y="1777"/>
                </a:lnTo>
                <a:lnTo>
                  <a:pt x="15875" y="380"/>
                </a:lnTo>
                <a:lnTo>
                  <a:pt x="253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25796" y="1644395"/>
            <a:ext cx="848105" cy="848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81600" y="16002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81600" y="16002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10200" y="1828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10200" y="1828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62600" y="18288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0" y="228600"/>
                </a:lnTo>
                <a:lnTo>
                  <a:pt x="59334" y="222113"/>
                </a:lnTo>
                <a:lnTo>
                  <a:pt x="107775" y="204422"/>
                </a:lnTo>
                <a:lnTo>
                  <a:pt x="140428" y="178182"/>
                </a:lnTo>
                <a:lnTo>
                  <a:pt x="152400" y="146050"/>
                </a:lnTo>
                <a:lnTo>
                  <a:pt x="152400" y="82550"/>
                </a:lnTo>
                <a:lnTo>
                  <a:pt x="140428" y="50417"/>
                </a:lnTo>
                <a:lnTo>
                  <a:pt x="107775" y="24177"/>
                </a:lnTo>
                <a:lnTo>
                  <a:pt x="59334" y="6486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62472" y="1822450"/>
            <a:ext cx="159385" cy="280035"/>
          </a:xfrm>
          <a:custGeom>
            <a:avLst/>
            <a:gdLst/>
            <a:ahLst/>
            <a:cxnLst/>
            <a:rect l="l" t="t" r="r" b="b"/>
            <a:pathLst>
              <a:path w="159385" h="280035">
                <a:moveTo>
                  <a:pt x="116712" y="153924"/>
                </a:moveTo>
                <a:lnTo>
                  <a:pt x="126" y="234950"/>
                </a:lnTo>
                <a:lnTo>
                  <a:pt x="134874" y="279653"/>
                </a:lnTo>
                <a:lnTo>
                  <a:pt x="82064" y="230124"/>
                </a:lnTo>
                <a:lnTo>
                  <a:pt x="77469" y="230124"/>
                </a:lnTo>
                <a:lnTo>
                  <a:pt x="73532" y="218059"/>
                </a:lnTo>
                <a:lnTo>
                  <a:pt x="80370" y="215841"/>
                </a:lnTo>
                <a:lnTo>
                  <a:pt x="116712" y="153924"/>
                </a:lnTo>
                <a:close/>
              </a:path>
              <a:path w="159385" h="280035">
                <a:moveTo>
                  <a:pt x="80370" y="215841"/>
                </a:moveTo>
                <a:lnTo>
                  <a:pt x="73532" y="218059"/>
                </a:lnTo>
                <a:lnTo>
                  <a:pt x="77469" y="230124"/>
                </a:lnTo>
                <a:lnTo>
                  <a:pt x="80859" y="228994"/>
                </a:lnTo>
                <a:lnTo>
                  <a:pt x="75564" y="224027"/>
                </a:lnTo>
                <a:lnTo>
                  <a:pt x="80370" y="215841"/>
                </a:lnTo>
                <a:close/>
              </a:path>
              <a:path w="159385" h="280035">
                <a:moveTo>
                  <a:pt x="80859" y="228994"/>
                </a:moveTo>
                <a:lnTo>
                  <a:pt x="77469" y="230124"/>
                </a:lnTo>
                <a:lnTo>
                  <a:pt x="82064" y="230124"/>
                </a:lnTo>
                <a:lnTo>
                  <a:pt x="80859" y="228994"/>
                </a:lnTo>
                <a:close/>
              </a:path>
              <a:path w="159385" h="280035">
                <a:moveTo>
                  <a:pt x="154455" y="173354"/>
                </a:moveTo>
                <a:lnTo>
                  <a:pt x="140462" y="173354"/>
                </a:lnTo>
                <a:lnTo>
                  <a:pt x="139953" y="174244"/>
                </a:lnTo>
                <a:lnTo>
                  <a:pt x="104775" y="205232"/>
                </a:lnTo>
                <a:lnTo>
                  <a:pt x="80370" y="215841"/>
                </a:lnTo>
                <a:lnTo>
                  <a:pt x="75564" y="224027"/>
                </a:lnTo>
                <a:lnTo>
                  <a:pt x="80859" y="228994"/>
                </a:lnTo>
                <a:lnTo>
                  <a:pt x="87756" y="226695"/>
                </a:lnTo>
                <a:lnTo>
                  <a:pt x="99949" y="221741"/>
                </a:lnTo>
                <a:lnTo>
                  <a:pt x="138937" y="195961"/>
                </a:lnTo>
                <a:lnTo>
                  <a:pt x="150875" y="180466"/>
                </a:lnTo>
                <a:lnTo>
                  <a:pt x="151129" y="180212"/>
                </a:lnTo>
                <a:lnTo>
                  <a:pt x="154455" y="173354"/>
                </a:lnTo>
                <a:close/>
              </a:path>
              <a:path w="159385" h="280035">
                <a:moveTo>
                  <a:pt x="140182" y="173763"/>
                </a:moveTo>
                <a:lnTo>
                  <a:pt x="139854" y="174244"/>
                </a:lnTo>
                <a:lnTo>
                  <a:pt x="140182" y="173763"/>
                </a:lnTo>
                <a:close/>
              </a:path>
              <a:path w="159385" h="280035">
                <a:moveTo>
                  <a:pt x="140462" y="173354"/>
                </a:moveTo>
                <a:lnTo>
                  <a:pt x="140182" y="173763"/>
                </a:lnTo>
                <a:lnTo>
                  <a:pt x="139953" y="174244"/>
                </a:lnTo>
                <a:lnTo>
                  <a:pt x="140462" y="173354"/>
                </a:lnTo>
                <a:close/>
              </a:path>
              <a:path w="159385" h="280035">
                <a:moveTo>
                  <a:pt x="143609" y="166566"/>
                </a:moveTo>
                <a:lnTo>
                  <a:pt x="140182" y="173763"/>
                </a:lnTo>
                <a:lnTo>
                  <a:pt x="140462" y="173354"/>
                </a:lnTo>
                <a:lnTo>
                  <a:pt x="154455" y="173354"/>
                </a:lnTo>
                <a:lnTo>
                  <a:pt x="155193" y="171830"/>
                </a:lnTo>
                <a:lnTo>
                  <a:pt x="155575" y="170687"/>
                </a:lnTo>
                <a:lnTo>
                  <a:pt x="156503" y="167386"/>
                </a:lnTo>
                <a:lnTo>
                  <a:pt x="143382" y="167386"/>
                </a:lnTo>
                <a:lnTo>
                  <a:pt x="143609" y="166566"/>
                </a:lnTo>
                <a:close/>
              </a:path>
              <a:path w="159385" h="280035">
                <a:moveTo>
                  <a:pt x="143763" y="166242"/>
                </a:moveTo>
                <a:lnTo>
                  <a:pt x="143609" y="166566"/>
                </a:lnTo>
                <a:lnTo>
                  <a:pt x="143382" y="167386"/>
                </a:lnTo>
                <a:lnTo>
                  <a:pt x="143763" y="166242"/>
                </a:lnTo>
                <a:close/>
              </a:path>
              <a:path w="159385" h="280035">
                <a:moveTo>
                  <a:pt x="156825" y="166242"/>
                </a:moveTo>
                <a:lnTo>
                  <a:pt x="143763" y="166242"/>
                </a:lnTo>
                <a:lnTo>
                  <a:pt x="143382" y="167386"/>
                </a:lnTo>
                <a:lnTo>
                  <a:pt x="156503" y="167386"/>
                </a:lnTo>
                <a:lnTo>
                  <a:pt x="156825" y="166242"/>
                </a:lnTo>
                <a:close/>
              </a:path>
              <a:path w="159385" h="280035">
                <a:moveTo>
                  <a:pt x="158308" y="159130"/>
                </a:moveTo>
                <a:lnTo>
                  <a:pt x="145668" y="159130"/>
                </a:lnTo>
                <a:lnTo>
                  <a:pt x="145414" y="160274"/>
                </a:lnTo>
                <a:lnTo>
                  <a:pt x="143609" y="166566"/>
                </a:lnTo>
                <a:lnTo>
                  <a:pt x="143763" y="166242"/>
                </a:lnTo>
                <a:lnTo>
                  <a:pt x="156825" y="166242"/>
                </a:lnTo>
                <a:lnTo>
                  <a:pt x="157861" y="162560"/>
                </a:lnTo>
                <a:lnTo>
                  <a:pt x="158114" y="161416"/>
                </a:lnTo>
                <a:lnTo>
                  <a:pt x="158308" y="159130"/>
                </a:lnTo>
                <a:close/>
              </a:path>
              <a:path w="159385" h="280035">
                <a:moveTo>
                  <a:pt x="145448" y="159926"/>
                </a:moveTo>
                <a:lnTo>
                  <a:pt x="145352" y="160274"/>
                </a:lnTo>
                <a:lnTo>
                  <a:pt x="145448" y="159926"/>
                </a:lnTo>
                <a:close/>
              </a:path>
              <a:path w="159385" h="280035">
                <a:moveTo>
                  <a:pt x="145668" y="159130"/>
                </a:moveTo>
                <a:lnTo>
                  <a:pt x="145448" y="159926"/>
                </a:lnTo>
                <a:lnTo>
                  <a:pt x="145414" y="160274"/>
                </a:lnTo>
                <a:lnTo>
                  <a:pt x="145668" y="159130"/>
                </a:lnTo>
                <a:close/>
              </a:path>
              <a:path w="159385" h="280035">
                <a:moveTo>
                  <a:pt x="158217" y="81025"/>
                </a:moveTo>
                <a:lnTo>
                  <a:pt x="145414" y="81025"/>
                </a:lnTo>
                <a:lnTo>
                  <a:pt x="145668" y="82169"/>
                </a:lnTo>
                <a:lnTo>
                  <a:pt x="145517" y="82169"/>
                </a:lnTo>
                <a:lnTo>
                  <a:pt x="146074" y="88391"/>
                </a:lnTo>
                <a:lnTo>
                  <a:pt x="146176" y="152400"/>
                </a:lnTo>
                <a:lnTo>
                  <a:pt x="145448" y="159926"/>
                </a:lnTo>
                <a:lnTo>
                  <a:pt x="145668" y="159130"/>
                </a:lnTo>
                <a:lnTo>
                  <a:pt x="158308" y="159130"/>
                </a:lnTo>
                <a:lnTo>
                  <a:pt x="158876" y="152400"/>
                </a:lnTo>
                <a:lnTo>
                  <a:pt x="158876" y="88391"/>
                </a:lnTo>
                <a:lnTo>
                  <a:pt x="158319" y="82169"/>
                </a:lnTo>
                <a:lnTo>
                  <a:pt x="145668" y="82169"/>
                </a:lnTo>
                <a:lnTo>
                  <a:pt x="145444" y="81359"/>
                </a:lnTo>
                <a:lnTo>
                  <a:pt x="158247" y="81359"/>
                </a:lnTo>
                <a:lnTo>
                  <a:pt x="158217" y="81025"/>
                </a:lnTo>
                <a:close/>
              </a:path>
              <a:path w="159385" h="280035">
                <a:moveTo>
                  <a:pt x="145414" y="81025"/>
                </a:moveTo>
                <a:lnTo>
                  <a:pt x="145444" y="81359"/>
                </a:lnTo>
                <a:lnTo>
                  <a:pt x="145668" y="82169"/>
                </a:lnTo>
                <a:lnTo>
                  <a:pt x="145414" y="81025"/>
                </a:lnTo>
                <a:close/>
              </a:path>
              <a:path w="159385" h="280035">
                <a:moveTo>
                  <a:pt x="156503" y="73913"/>
                </a:moveTo>
                <a:lnTo>
                  <a:pt x="143382" y="73913"/>
                </a:lnTo>
                <a:lnTo>
                  <a:pt x="143763" y="75057"/>
                </a:lnTo>
                <a:lnTo>
                  <a:pt x="145444" y="81359"/>
                </a:lnTo>
                <a:lnTo>
                  <a:pt x="145414" y="81025"/>
                </a:lnTo>
                <a:lnTo>
                  <a:pt x="158217" y="81025"/>
                </a:lnTo>
                <a:lnTo>
                  <a:pt x="158114" y="79501"/>
                </a:lnTo>
                <a:lnTo>
                  <a:pt x="157861" y="78739"/>
                </a:lnTo>
                <a:lnTo>
                  <a:pt x="156503" y="73913"/>
                </a:lnTo>
                <a:close/>
              </a:path>
              <a:path w="159385" h="280035">
                <a:moveTo>
                  <a:pt x="143609" y="74733"/>
                </a:moveTo>
                <a:lnTo>
                  <a:pt x="143699" y="75057"/>
                </a:lnTo>
                <a:lnTo>
                  <a:pt x="143609" y="74733"/>
                </a:lnTo>
                <a:close/>
              </a:path>
              <a:path w="159385" h="280035">
                <a:moveTo>
                  <a:pt x="143382" y="73913"/>
                </a:moveTo>
                <a:lnTo>
                  <a:pt x="143609" y="74733"/>
                </a:lnTo>
                <a:lnTo>
                  <a:pt x="143763" y="75057"/>
                </a:lnTo>
                <a:lnTo>
                  <a:pt x="143382" y="73913"/>
                </a:lnTo>
                <a:close/>
              </a:path>
              <a:path w="159385" h="280035">
                <a:moveTo>
                  <a:pt x="154024" y="67055"/>
                </a:moveTo>
                <a:lnTo>
                  <a:pt x="139953" y="67055"/>
                </a:lnTo>
                <a:lnTo>
                  <a:pt x="140462" y="67945"/>
                </a:lnTo>
                <a:lnTo>
                  <a:pt x="143609" y="74733"/>
                </a:lnTo>
                <a:lnTo>
                  <a:pt x="143382" y="73913"/>
                </a:lnTo>
                <a:lnTo>
                  <a:pt x="156503" y="73913"/>
                </a:lnTo>
                <a:lnTo>
                  <a:pt x="155575" y="70612"/>
                </a:lnTo>
                <a:lnTo>
                  <a:pt x="155193" y="69469"/>
                </a:lnTo>
                <a:lnTo>
                  <a:pt x="154024" y="67055"/>
                </a:lnTo>
                <a:close/>
              </a:path>
              <a:path w="159385" h="280035">
                <a:moveTo>
                  <a:pt x="140172" y="67514"/>
                </a:moveTo>
                <a:lnTo>
                  <a:pt x="140377" y="67945"/>
                </a:lnTo>
                <a:lnTo>
                  <a:pt x="140172" y="67514"/>
                </a:lnTo>
                <a:close/>
              </a:path>
              <a:path w="159385" h="280035">
                <a:moveTo>
                  <a:pt x="139953" y="67055"/>
                </a:moveTo>
                <a:lnTo>
                  <a:pt x="140172" y="67514"/>
                </a:lnTo>
                <a:lnTo>
                  <a:pt x="140462" y="67945"/>
                </a:lnTo>
                <a:lnTo>
                  <a:pt x="139953" y="67055"/>
                </a:lnTo>
                <a:close/>
              </a:path>
              <a:path w="159385" h="280035">
                <a:moveTo>
                  <a:pt x="253" y="0"/>
                </a:moveTo>
                <a:lnTo>
                  <a:pt x="0" y="12700"/>
                </a:lnTo>
                <a:lnTo>
                  <a:pt x="15621" y="13080"/>
                </a:lnTo>
                <a:lnTo>
                  <a:pt x="30352" y="14350"/>
                </a:lnTo>
                <a:lnTo>
                  <a:pt x="71119" y="22478"/>
                </a:lnTo>
                <a:lnTo>
                  <a:pt x="114553" y="41783"/>
                </a:lnTo>
                <a:lnTo>
                  <a:pt x="140172" y="67514"/>
                </a:lnTo>
                <a:lnTo>
                  <a:pt x="139953" y="67055"/>
                </a:lnTo>
                <a:lnTo>
                  <a:pt x="154024" y="67055"/>
                </a:lnTo>
                <a:lnTo>
                  <a:pt x="151129" y="61087"/>
                </a:lnTo>
                <a:lnTo>
                  <a:pt x="150875" y="60833"/>
                </a:lnTo>
                <a:lnTo>
                  <a:pt x="145287" y="52450"/>
                </a:lnTo>
                <a:lnTo>
                  <a:pt x="110743" y="24891"/>
                </a:lnTo>
                <a:lnTo>
                  <a:pt x="74422" y="10160"/>
                </a:lnTo>
                <a:lnTo>
                  <a:pt x="31496" y="1777"/>
                </a:lnTo>
                <a:lnTo>
                  <a:pt x="15875" y="380"/>
                </a:lnTo>
                <a:lnTo>
                  <a:pt x="253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92596" y="3625596"/>
            <a:ext cx="1457705" cy="848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48400" y="3581400"/>
            <a:ext cx="1447800" cy="838200"/>
          </a:xfrm>
          <a:custGeom>
            <a:avLst/>
            <a:gdLst/>
            <a:ahLst/>
            <a:cxnLst/>
            <a:rect l="l" t="t" r="r" b="b"/>
            <a:pathLst>
              <a:path w="1447800" h="838200">
                <a:moveTo>
                  <a:pt x="0" y="838200"/>
                </a:moveTo>
                <a:lnTo>
                  <a:pt x="1447800" y="838200"/>
                </a:lnTo>
                <a:lnTo>
                  <a:pt x="1447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48400" y="3581400"/>
            <a:ext cx="1447800" cy="838200"/>
          </a:xfrm>
          <a:custGeom>
            <a:avLst/>
            <a:gdLst/>
            <a:ahLst/>
            <a:cxnLst/>
            <a:rect l="l" t="t" r="r" b="b"/>
            <a:pathLst>
              <a:path w="1447800" h="838200">
                <a:moveTo>
                  <a:pt x="0" y="838200"/>
                </a:moveTo>
                <a:lnTo>
                  <a:pt x="1447800" y="838200"/>
                </a:lnTo>
                <a:lnTo>
                  <a:pt x="1447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770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770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29400" y="38100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0" y="228600"/>
                </a:lnTo>
                <a:lnTo>
                  <a:pt x="59334" y="222113"/>
                </a:lnTo>
                <a:lnTo>
                  <a:pt x="107775" y="204422"/>
                </a:lnTo>
                <a:lnTo>
                  <a:pt x="140428" y="178182"/>
                </a:lnTo>
                <a:lnTo>
                  <a:pt x="152400" y="146050"/>
                </a:lnTo>
                <a:lnTo>
                  <a:pt x="152400" y="82550"/>
                </a:lnTo>
                <a:lnTo>
                  <a:pt x="140428" y="50417"/>
                </a:lnTo>
                <a:lnTo>
                  <a:pt x="107775" y="24177"/>
                </a:lnTo>
                <a:lnTo>
                  <a:pt x="59334" y="6486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29272" y="3803650"/>
            <a:ext cx="159385" cy="280035"/>
          </a:xfrm>
          <a:custGeom>
            <a:avLst/>
            <a:gdLst/>
            <a:ahLst/>
            <a:cxnLst/>
            <a:rect l="l" t="t" r="r" b="b"/>
            <a:pathLst>
              <a:path w="159384" h="280035">
                <a:moveTo>
                  <a:pt x="116712" y="153924"/>
                </a:moveTo>
                <a:lnTo>
                  <a:pt x="126" y="234950"/>
                </a:lnTo>
                <a:lnTo>
                  <a:pt x="134874" y="279654"/>
                </a:lnTo>
                <a:lnTo>
                  <a:pt x="82064" y="230124"/>
                </a:lnTo>
                <a:lnTo>
                  <a:pt x="77470" y="230124"/>
                </a:lnTo>
                <a:lnTo>
                  <a:pt x="73532" y="218058"/>
                </a:lnTo>
                <a:lnTo>
                  <a:pt x="80370" y="215841"/>
                </a:lnTo>
                <a:lnTo>
                  <a:pt x="116712" y="153924"/>
                </a:lnTo>
                <a:close/>
              </a:path>
              <a:path w="159384" h="280035">
                <a:moveTo>
                  <a:pt x="80370" y="215841"/>
                </a:moveTo>
                <a:lnTo>
                  <a:pt x="73532" y="218058"/>
                </a:lnTo>
                <a:lnTo>
                  <a:pt x="77470" y="230124"/>
                </a:lnTo>
                <a:lnTo>
                  <a:pt x="80859" y="228994"/>
                </a:lnTo>
                <a:lnTo>
                  <a:pt x="75565" y="224027"/>
                </a:lnTo>
                <a:lnTo>
                  <a:pt x="80370" y="215841"/>
                </a:lnTo>
                <a:close/>
              </a:path>
              <a:path w="159384" h="280035">
                <a:moveTo>
                  <a:pt x="80859" y="228994"/>
                </a:moveTo>
                <a:lnTo>
                  <a:pt x="77470" y="230124"/>
                </a:lnTo>
                <a:lnTo>
                  <a:pt x="82064" y="230124"/>
                </a:lnTo>
                <a:lnTo>
                  <a:pt x="80859" y="228994"/>
                </a:lnTo>
                <a:close/>
              </a:path>
              <a:path w="159384" h="280035">
                <a:moveTo>
                  <a:pt x="154455" y="173355"/>
                </a:moveTo>
                <a:lnTo>
                  <a:pt x="140461" y="173355"/>
                </a:lnTo>
                <a:lnTo>
                  <a:pt x="139953" y="174244"/>
                </a:lnTo>
                <a:lnTo>
                  <a:pt x="104775" y="205231"/>
                </a:lnTo>
                <a:lnTo>
                  <a:pt x="80370" y="215841"/>
                </a:lnTo>
                <a:lnTo>
                  <a:pt x="75565" y="224027"/>
                </a:lnTo>
                <a:lnTo>
                  <a:pt x="80859" y="228994"/>
                </a:lnTo>
                <a:lnTo>
                  <a:pt x="87756" y="226694"/>
                </a:lnTo>
                <a:lnTo>
                  <a:pt x="99949" y="221742"/>
                </a:lnTo>
                <a:lnTo>
                  <a:pt x="138937" y="195961"/>
                </a:lnTo>
                <a:lnTo>
                  <a:pt x="150875" y="180467"/>
                </a:lnTo>
                <a:lnTo>
                  <a:pt x="151129" y="180212"/>
                </a:lnTo>
                <a:lnTo>
                  <a:pt x="154455" y="173355"/>
                </a:lnTo>
                <a:close/>
              </a:path>
              <a:path w="159384" h="280035">
                <a:moveTo>
                  <a:pt x="140182" y="173763"/>
                </a:moveTo>
                <a:lnTo>
                  <a:pt x="139854" y="174244"/>
                </a:lnTo>
                <a:lnTo>
                  <a:pt x="140182" y="173763"/>
                </a:lnTo>
                <a:close/>
              </a:path>
              <a:path w="159384" h="280035">
                <a:moveTo>
                  <a:pt x="140461" y="173355"/>
                </a:moveTo>
                <a:lnTo>
                  <a:pt x="140182" y="173763"/>
                </a:lnTo>
                <a:lnTo>
                  <a:pt x="139953" y="174244"/>
                </a:lnTo>
                <a:lnTo>
                  <a:pt x="140461" y="173355"/>
                </a:lnTo>
                <a:close/>
              </a:path>
              <a:path w="159384" h="280035">
                <a:moveTo>
                  <a:pt x="143609" y="166566"/>
                </a:moveTo>
                <a:lnTo>
                  <a:pt x="140182" y="173763"/>
                </a:lnTo>
                <a:lnTo>
                  <a:pt x="140461" y="173355"/>
                </a:lnTo>
                <a:lnTo>
                  <a:pt x="154455" y="173355"/>
                </a:lnTo>
                <a:lnTo>
                  <a:pt x="155194" y="171831"/>
                </a:lnTo>
                <a:lnTo>
                  <a:pt x="155575" y="170687"/>
                </a:lnTo>
                <a:lnTo>
                  <a:pt x="156503" y="167386"/>
                </a:lnTo>
                <a:lnTo>
                  <a:pt x="143382" y="167386"/>
                </a:lnTo>
                <a:lnTo>
                  <a:pt x="143609" y="166566"/>
                </a:lnTo>
                <a:close/>
              </a:path>
              <a:path w="159384" h="280035">
                <a:moveTo>
                  <a:pt x="143763" y="166243"/>
                </a:moveTo>
                <a:lnTo>
                  <a:pt x="143609" y="166566"/>
                </a:lnTo>
                <a:lnTo>
                  <a:pt x="143382" y="167386"/>
                </a:lnTo>
                <a:lnTo>
                  <a:pt x="143763" y="166243"/>
                </a:lnTo>
                <a:close/>
              </a:path>
              <a:path w="159384" h="280035">
                <a:moveTo>
                  <a:pt x="156825" y="166243"/>
                </a:moveTo>
                <a:lnTo>
                  <a:pt x="143763" y="166243"/>
                </a:lnTo>
                <a:lnTo>
                  <a:pt x="143382" y="167386"/>
                </a:lnTo>
                <a:lnTo>
                  <a:pt x="156503" y="167386"/>
                </a:lnTo>
                <a:lnTo>
                  <a:pt x="156825" y="166243"/>
                </a:lnTo>
                <a:close/>
              </a:path>
              <a:path w="159384" h="280035">
                <a:moveTo>
                  <a:pt x="158308" y="159131"/>
                </a:moveTo>
                <a:lnTo>
                  <a:pt x="145669" y="159131"/>
                </a:lnTo>
                <a:lnTo>
                  <a:pt x="145415" y="160274"/>
                </a:lnTo>
                <a:lnTo>
                  <a:pt x="143609" y="166566"/>
                </a:lnTo>
                <a:lnTo>
                  <a:pt x="143763" y="166243"/>
                </a:lnTo>
                <a:lnTo>
                  <a:pt x="156825" y="166243"/>
                </a:lnTo>
                <a:lnTo>
                  <a:pt x="157860" y="162560"/>
                </a:lnTo>
                <a:lnTo>
                  <a:pt x="158115" y="161798"/>
                </a:lnTo>
                <a:lnTo>
                  <a:pt x="158308" y="159131"/>
                </a:lnTo>
                <a:close/>
              </a:path>
              <a:path w="159384" h="280035">
                <a:moveTo>
                  <a:pt x="145448" y="159926"/>
                </a:moveTo>
                <a:lnTo>
                  <a:pt x="145352" y="160274"/>
                </a:lnTo>
                <a:lnTo>
                  <a:pt x="145448" y="159926"/>
                </a:lnTo>
                <a:close/>
              </a:path>
              <a:path w="159384" h="280035">
                <a:moveTo>
                  <a:pt x="145669" y="159131"/>
                </a:moveTo>
                <a:lnTo>
                  <a:pt x="145448" y="159926"/>
                </a:lnTo>
                <a:lnTo>
                  <a:pt x="145415" y="160274"/>
                </a:lnTo>
                <a:lnTo>
                  <a:pt x="145669" y="159131"/>
                </a:lnTo>
                <a:close/>
              </a:path>
              <a:path w="159384" h="280035">
                <a:moveTo>
                  <a:pt x="158217" y="81025"/>
                </a:moveTo>
                <a:lnTo>
                  <a:pt x="145415" y="81025"/>
                </a:lnTo>
                <a:lnTo>
                  <a:pt x="145669" y="82168"/>
                </a:lnTo>
                <a:lnTo>
                  <a:pt x="145517" y="82168"/>
                </a:lnTo>
                <a:lnTo>
                  <a:pt x="146074" y="88392"/>
                </a:lnTo>
                <a:lnTo>
                  <a:pt x="146176" y="152400"/>
                </a:lnTo>
                <a:lnTo>
                  <a:pt x="145448" y="159926"/>
                </a:lnTo>
                <a:lnTo>
                  <a:pt x="145669" y="159131"/>
                </a:lnTo>
                <a:lnTo>
                  <a:pt x="158308" y="159131"/>
                </a:lnTo>
                <a:lnTo>
                  <a:pt x="158876" y="152400"/>
                </a:lnTo>
                <a:lnTo>
                  <a:pt x="158876" y="88392"/>
                </a:lnTo>
                <a:lnTo>
                  <a:pt x="158319" y="82168"/>
                </a:lnTo>
                <a:lnTo>
                  <a:pt x="145669" y="82168"/>
                </a:lnTo>
                <a:lnTo>
                  <a:pt x="145444" y="81359"/>
                </a:lnTo>
                <a:lnTo>
                  <a:pt x="158247" y="81359"/>
                </a:lnTo>
                <a:lnTo>
                  <a:pt x="158217" y="81025"/>
                </a:lnTo>
                <a:close/>
              </a:path>
              <a:path w="159384" h="280035">
                <a:moveTo>
                  <a:pt x="145415" y="81025"/>
                </a:moveTo>
                <a:lnTo>
                  <a:pt x="145444" y="81359"/>
                </a:lnTo>
                <a:lnTo>
                  <a:pt x="145669" y="82168"/>
                </a:lnTo>
                <a:lnTo>
                  <a:pt x="145415" y="81025"/>
                </a:lnTo>
                <a:close/>
              </a:path>
              <a:path w="159384" h="280035">
                <a:moveTo>
                  <a:pt x="156503" y="73913"/>
                </a:moveTo>
                <a:lnTo>
                  <a:pt x="143382" y="73913"/>
                </a:lnTo>
                <a:lnTo>
                  <a:pt x="143763" y="75056"/>
                </a:lnTo>
                <a:lnTo>
                  <a:pt x="145444" y="81359"/>
                </a:lnTo>
                <a:lnTo>
                  <a:pt x="145415" y="81025"/>
                </a:lnTo>
                <a:lnTo>
                  <a:pt x="158217" y="81025"/>
                </a:lnTo>
                <a:lnTo>
                  <a:pt x="158115" y="79501"/>
                </a:lnTo>
                <a:lnTo>
                  <a:pt x="157860" y="78739"/>
                </a:lnTo>
                <a:lnTo>
                  <a:pt x="156503" y="73913"/>
                </a:lnTo>
                <a:close/>
              </a:path>
              <a:path w="159384" h="280035">
                <a:moveTo>
                  <a:pt x="143609" y="74733"/>
                </a:moveTo>
                <a:lnTo>
                  <a:pt x="143699" y="75056"/>
                </a:lnTo>
                <a:lnTo>
                  <a:pt x="143609" y="74733"/>
                </a:lnTo>
                <a:close/>
              </a:path>
              <a:path w="159384" h="280035">
                <a:moveTo>
                  <a:pt x="143382" y="73913"/>
                </a:moveTo>
                <a:lnTo>
                  <a:pt x="143609" y="74733"/>
                </a:lnTo>
                <a:lnTo>
                  <a:pt x="143763" y="75056"/>
                </a:lnTo>
                <a:lnTo>
                  <a:pt x="143382" y="73913"/>
                </a:lnTo>
                <a:close/>
              </a:path>
              <a:path w="159384" h="280035">
                <a:moveTo>
                  <a:pt x="154024" y="67056"/>
                </a:moveTo>
                <a:lnTo>
                  <a:pt x="139953" y="67056"/>
                </a:lnTo>
                <a:lnTo>
                  <a:pt x="140461" y="67944"/>
                </a:lnTo>
                <a:lnTo>
                  <a:pt x="143609" y="74733"/>
                </a:lnTo>
                <a:lnTo>
                  <a:pt x="143382" y="73913"/>
                </a:lnTo>
                <a:lnTo>
                  <a:pt x="156503" y="73913"/>
                </a:lnTo>
                <a:lnTo>
                  <a:pt x="155575" y="70612"/>
                </a:lnTo>
                <a:lnTo>
                  <a:pt x="155194" y="69468"/>
                </a:lnTo>
                <a:lnTo>
                  <a:pt x="154024" y="67056"/>
                </a:lnTo>
                <a:close/>
              </a:path>
              <a:path w="159384" h="280035">
                <a:moveTo>
                  <a:pt x="140172" y="67514"/>
                </a:moveTo>
                <a:lnTo>
                  <a:pt x="140377" y="67944"/>
                </a:lnTo>
                <a:lnTo>
                  <a:pt x="140172" y="67514"/>
                </a:lnTo>
                <a:close/>
              </a:path>
              <a:path w="159384" h="280035">
                <a:moveTo>
                  <a:pt x="139953" y="67056"/>
                </a:moveTo>
                <a:lnTo>
                  <a:pt x="140172" y="67514"/>
                </a:lnTo>
                <a:lnTo>
                  <a:pt x="140461" y="67944"/>
                </a:lnTo>
                <a:lnTo>
                  <a:pt x="139953" y="67056"/>
                </a:lnTo>
                <a:close/>
              </a:path>
              <a:path w="159384" h="280035">
                <a:moveTo>
                  <a:pt x="253" y="0"/>
                </a:moveTo>
                <a:lnTo>
                  <a:pt x="0" y="12700"/>
                </a:lnTo>
                <a:lnTo>
                  <a:pt x="15621" y="13081"/>
                </a:lnTo>
                <a:lnTo>
                  <a:pt x="30352" y="14350"/>
                </a:lnTo>
                <a:lnTo>
                  <a:pt x="71120" y="22479"/>
                </a:lnTo>
                <a:lnTo>
                  <a:pt x="114553" y="41782"/>
                </a:lnTo>
                <a:lnTo>
                  <a:pt x="140172" y="67514"/>
                </a:lnTo>
                <a:lnTo>
                  <a:pt x="139953" y="67056"/>
                </a:lnTo>
                <a:lnTo>
                  <a:pt x="154024" y="67056"/>
                </a:lnTo>
                <a:lnTo>
                  <a:pt x="151129" y="61087"/>
                </a:lnTo>
                <a:lnTo>
                  <a:pt x="150875" y="60832"/>
                </a:lnTo>
                <a:lnTo>
                  <a:pt x="145287" y="52450"/>
                </a:lnTo>
                <a:lnTo>
                  <a:pt x="110744" y="24892"/>
                </a:lnTo>
                <a:lnTo>
                  <a:pt x="74422" y="10160"/>
                </a:lnTo>
                <a:lnTo>
                  <a:pt x="31496" y="1777"/>
                </a:lnTo>
                <a:lnTo>
                  <a:pt x="15875" y="381"/>
                </a:lnTo>
                <a:lnTo>
                  <a:pt x="253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271008" y="5604459"/>
            <a:ext cx="2872105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Many</a:t>
            </a:r>
            <a:r>
              <a:rPr sz="1600" b="1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Threads/Process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6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Many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Address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Spaces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(Mach,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Unix, Windows, </a:t>
            </a:r>
            <a:r>
              <a:rPr sz="1600" b="1" spc="-10" dirty="0">
                <a:solidFill>
                  <a:srgbClr val="222222"/>
                </a:solidFill>
                <a:latin typeface="Arial"/>
                <a:cs typeface="Arial"/>
              </a:rPr>
              <a:t>OS</a:t>
            </a:r>
            <a:r>
              <a:rPr sz="1600" b="1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X)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359395" y="4616196"/>
            <a:ext cx="848105" cy="848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15200" y="45720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15200" y="45720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438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438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96200" y="48006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0" y="228600"/>
                </a:lnTo>
                <a:lnTo>
                  <a:pt x="59334" y="222113"/>
                </a:lnTo>
                <a:lnTo>
                  <a:pt x="107775" y="204422"/>
                </a:lnTo>
                <a:lnTo>
                  <a:pt x="140428" y="178182"/>
                </a:lnTo>
                <a:lnTo>
                  <a:pt x="152400" y="146050"/>
                </a:lnTo>
                <a:lnTo>
                  <a:pt x="152400" y="82550"/>
                </a:lnTo>
                <a:lnTo>
                  <a:pt x="140428" y="50417"/>
                </a:lnTo>
                <a:lnTo>
                  <a:pt x="107775" y="24177"/>
                </a:lnTo>
                <a:lnTo>
                  <a:pt x="59334" y="6486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96072" y="4794250"/>
            <a:ext cx="159385" cy="280035"/>
          </a:xfrm>
          <a:custGeom>
            <a:avLst/>
            <a:gdLst/>
            <a:ahLst/>
            <a:cxnLst/>
            <a:rect l="l" t="t" r="r" b="b"/>
            <a:pathLst>
              <a:path w="159384" h="280035">
                <a:moveTo>
                  <a:pt x="116712" y="153924"/>
                </a:moveTo>
                <a:lnTo>
                  <a:pt x="126" y="234950"/>
                </a:lnTo>
                <a:lnTo>
                  <a:pt x="134874" y="279654"/>
                </a:lnTo>
                <a:lnTo>
                  <a:pt x="82064" y="230124"/>
                </a:lnTo>
                <a:lnTo>
                  <a:pt x="77470" y="230124"/>
                </a:lnTo>
                <a:lnTo>
                  <a:pt x="73532" y="218058"/>
                </a:lnTo>
                <a:lnTo>
                  <a:pt x="80370" y="215841"/>
                </a:lnTo>
                <a:lnTo>
                  <a:pt x="116712" y="153924"/>
                </a:lnTo>
                <a:close/>
              </a:path>
              <a:path w="159384" h="280035">
                <a:moveTo>
                  <a:pt x="80370" y="215841"/>
                </a:moveTo>
                <a:lnTo>
                  <a:pt x="73532" y="218058"/>
                </a:lnTo>
                <a:lnTo>
                  <a:pt x="77470" y="230124"/>
                </a:lnTo>
                <a:lnTo>
                  <a:pt x="80859" y="228994"/>
                </a:lnTo>
                <a:lnTo>
                  <a:pt x="75565" y="224027"/>
                </a:lnTo>
                <a:lnTo>
                  <a:pt x="80370" y="215841"/>
                </a:lnTo>
                <a:close/>
              </a:path>
              <a:path w="159384" h="280035">
                <a:moveTo>
                  <a:pt x="80859" y="228994"/>
                </a:moveTo>
                <a:lnTo>
                  <a:pt x="77470" y="230124"/>
                </a:lnTo>
                <a:lnTo>
                  <a:pt x="82064" y="230124"/>
                </a:lnTo>
                <a:lnTo>
                  <a:pt x="80859" y="228994"/>
                </a:lnTo>
                <a:close/>
              </a:path>
              <a:path w="159384" h="280035">
                <a:moveTo>
                  <a:pt x="154455" y="173355"/>
                </a:moveTo>
                <a:lnTo>
                  <a:pt x="140461" y="173355"/>
                </a:lnTo>
                <a:lnTo>
                  <a:pt x="139953" y="174244"/>
                </a:lnTo>
                <a:lnTo>
                  <a:pt x="104775" y="205231"/>
                </a:lnTo>
                <a:lnTo>
                  <a:pt x="80370" y="215841"/>
                </a:lnTo>
                <a:lnTo>
                  <a:pt x="75565" y="224027"/>
                </a:lnTo>
                <a:lnTo>
                  <a:pt x="80859" y="228994"/>
                </a:lnTo>
                <a:lnTo>
                  <a:pt x="87756" y="226694"/>
                </a:lnTo>
                <a:lnTo>
                  <a:pt x="99949" y="221742"/>
                </a:lnTo>
                <a:lnTo>
                  <a:pt x="138937" y="195961"/>
                </a:lnTo>
                <a:lnTo>
                  <a:pt x="150875" y="180467"/>
                </a:lnTo>
                <a:lnTo>
                  <a:pt x="151129" y="180212"/>
                </a:lnTo>
                <a:lnTo>
                  <a:pt x="154455" y="173355"/>
                </a:lnTo>
                <a:close/>
              </a:path>
              <a:path w="159384" h="280035">
                <a:moveTo>
                  <a:pt x="140182" y="173763"/>
                </a:moveTo>
                <a:lnTo>
                  <a:pt x="139854" y="174244"/>
                </a:lnTo>
                <a:lnTo>
                  <a:pt x="140182" y="173763"/>
                </a:lnTo>
                <a:close/>
              </a:path>
              <a:path w="159384" h="280035">
                <a:moveTo>
                  <a:pt x="140461" y="173355"/>
                </a:moveTo>
                <a:lnTo>
                  <a:pt x="140182" y="173763"/>
                </a:lnTo>
                <a:lnTo>
                  <a:pt x="139953" y="174244"/>
                </a:lnTo>
                <a:lnTo>
                  <a:pt x="140461" y="173355"/>
                </a:lnTo>
                <a:close/>
              </a:path>
              <a:path w="159384" h="280035">
                <a:moveTo>
                  <a:pt x="143609" y="166566"/>
                </a:moveTo>
                <a:lnTo>
                  <a:pt x="140182" y="173763"/>
                </a:lnTo>
                <a:lnTo>
                  <a:pt x="140461" y="173355"/>
                </a:lnTo>
                <a:lnTo>
                  <a:pt x="154455" y="173355"/>
                </a:lnTo>
                <a:lnTo>
                  <a:pt x="155194" y="171831"/>
                </a:lnTo>
                <a:lnTo>
                  <a:pt x="155575" y="170687"/>
                </a:lnTo>
                <a:lnTo>
                  <a:pt x="156503" y="167386"/>
                </a:lnTo>
                <a:lnTo>
                  <a:pt x="143382" y="167386"/>
                </a:lnTo>
                <a:lnTo>
                  <a:pt x="143609" y="166566"/>
                </a:lnTo>
                <a:close/>
              </a:path>
              <a:path w="159384" h="280035">
                <a:moveTo>
                  <a:pt x="143763" y="166243"/>
                </a:moveTo>
                <a:lnTo>
                  <a:pt x="143609" y="166566"/>
                </a:lnTo>
                <a:lnTo>
                  <a:pt x="143382" y="167386"/>
                </a:lnTo>
                <a:lnTo>
                  <a:pt x="143763" y="166243"/>
                </a:lnTo>
                <a:close/>
              </a:path>
              <a:path w="159384" h="280035">
                <a:moveTo>
                  <a:pt x="156825" y="166243"/>
                </a:moveTo>
                <a:lnTo>
                  <a:pt x="143763" y="166243"/>
                </a:lnTo>
                <a:lnTo>
                  <a:pt x="143382" y="167386"/>
                </a:lnTo>
                <a:lnTo>
                  <a:pt x="156503" y="167386"/>
                </a:lnTo>
                <a:lnTo>
                  <a:pt x="156825" y="166243"/>
                </a:lnTo>
                <a:close/>
              </a:path>
              <a:path w="159384" h="280035">
                <a:moveTo>
                  <a:pt x="158308" y="159131"/>
                </a:moveTo>
                <a:lnTo>
                  <a:pt x="145669" y="159131"/>
                </a:lnTo>
                <a:lnTo>
                  <a:pt x="145415" y="160274"/>
                </a:lnTo>
                <a:lnTo>
                  <a:pt x="143609" y="166566"/>
                </a:lnTo>
                <a:lnTo>
                  <a:pt x="143763" y="166243"/>
                </a:lnTo>
                <a:lnTo>
                  <a:pt x="156825" y="166243"/>
                </a:lnTo>
                <a:lnTo>
                  <a:pt x="157860" y="162560"/>
                </a:lnTo>
                <a:lnTo>
                  <a:pt x="158115" y="161798"/>
                </a:lnTo>
                <a:lnTo>
                  <a:pt x="158308" y="159131"/>
                </a:lnTo>
                <a:close/>
              </a:path>
              <a:path w="159384" h="280035">
                <a:moveTo>
                  <a:pt x="145448" y="159926"/>
                </a:moveTo>
                <a:lnTo>
                  <a:pt x="145352" y="160274"/>
                </a:lnTo>
                <a:lnTo>
                  <a:pt x="145448" y="159926"/>
                </a:lnTo>
                <a:close/>
              </a:path>
              <a:path w="159384" h="280035">
                <a:moveTo>
                  <a:pt x="145669" y="159131"/>
                </a:moveTo>
                <a:lnTo>
                  <a:pt x="145448" y="159926"/>
                </a:lnTo>
                <a:lnTo>
                  <a:pt x="145415" y="160274"/>
                </a:lnTo>
                <a:lnTo>
                  <a:pt x="145669" y="159131"/>
                </a:lnTo>
                <a:close/>
              </a:path>
              <a:path w="159384" h="280035">
                <a:moveTo>
                  <a:pt x="158217" y="81025"/>
                </a:moveTo>
                <a:lnTo>
                  <a:pt x="145415" y="81025"/>
                </a:lnTo>
                <a:lnTo>
                  <a:pt x="145669" y="82168"/>
                </a:lnTo>
                <a:lnTo>
                  <a:pt x="145517" y="82168"/>
                </a:lnTo>
                <a:lnTo>
                  <a:pt x="146074" y="88392"/>
                </a:lnTo>
                <a:lnTo>
                  <a:pt x="146176" y="152400"/>
                </a:lnTo>
                <a:lnTo>
                  <a:pt x="145448" y="159926"/>
                </a:lnTo>
                <a:lnTo>
                  <a:pt x="145669" y="159131"/>
                </a:lnTo>
                <a:lnTo>
                  <a:pt x="158308" y="159131"/>
                </a:lnTo>
                <a:lnTo>
                  <a:pt x="158876" y="152400"/>
                </a:lnTo>
                <a:lnTo>
                  <a:pt x="158876" y="88392"/>
                </a:lnTo>
                <a:lnTo>
                  <a:pt x="158319" y="82168"/>
                </a:lnTo>
                <a:lnTo>
                  <a:pt x="145669" y="82168"/>
                </a:lnTo>
                <a:lnTo>
                  <a:pt x="145444" y="81359"/>
                </a:lnTo>
                <a:lnTo>
                  <a:pt x="158247" y="81359"/>
                </a:lnTo>
                <a:lnTo>
                  <a:pt x="158217" y="81025"/>
                </a:lnTo>
                <a:close/>
              </a:path>
              <a:path w="159384" h="280035">
                <a:moveTo>
                  <a:pt x="145415" y="81025"/>
                </a:moveTo>
                <a:lnTo>
                  <a:pt x="145444" y="81359"/>
                </a:lnTo>
                <a:lnTo>
                  <a:pt x="145669" y="82168"/>
                </a:lnTo>
                <a:lnTo>
                  <a:pt x="145415" y="81025"/>
                </a:lnTo>
                <a:close/>
              </a:path>
              <a:path w="159384" h="280035">
                <a:moveTo>
                  <a:pt x="156503" y="73913"/>
                </a:moveTo>
                <a:lnTo>
                  <a:pt x="143382" y="73913"/>
                </a:lnTo>
                <a:lnTo>
                  <a:pt x="143763" y="75056"/>
                </a:lnTo>
                <a:lnTo>
                  <a:pt x="145444" y="81359"/>
                </a:lnTo>
                <a:lnTo>
                  <a:pt x="145415" y="81025"/>
                </a:lnTo>
                <a:lnTo>
                  <a:pt x="158217" y="81025"/>
                </a:lnTo>
                <a:lnTo>
                  <a:pt x="158115" y="79501"/>
                </a:lnTo>
                <a:lnTo>
                  <a:pt x="157860" y="78739"/>
                </a:lnTo>
                <a:lnTo>
                  <a:pt x="156503" y="73913"/>
                </a:lnTo>
                <a:close/>
              </a:path>
              <a:path w="159384" h="280035">
                <a:moveTo>
                  <a:pt x="143609" y="74733"/>
                </a:moveTo>
                <a:lnTo>
                  <a:pt x="143699" y="75056"/>
                </a:lnTo>
                <a:lnTo>
                  <a:pt x="143609" y="74733"/>
                </a:lnTo>
                <a:close/>
              </a:path>
              <a:path w="159384" h="280035">
                <a:moveTo>
                  <a:pt x="143382" y="73913"/>
                </a:moveTo>
                <a:lnTo>
                  <a:pt x="143609" y="74733"/>
                </a:lnTo>
                <a:lnTo>
                  <a:pt x="143763" y="75056"/>
                </a:lnTo>
                <a:lnTo>
                  <a:pt x="143382" y="73913"/>
                </a:lnTo>
                <a:close/>
              </a:path>
              <a:path w="159384" h="280035">
                <a:moveTo>
                  <a:pt x="154024" y="67056"/>
                </a:moveTo>
                <a:lnTo>
                  <a:pt x="139953" y="67056"/>
                </a:lnTo>
                <a:lnTo>
                  <a:pt x="140461" y="67944"/>
                </a:lnTo>
                <a:lnTo>
                  <a:pt x="143609" y="74733"/>
                </a:lnTo>
                <a:lnTo>
                  <a:pt x="143382" y="73913"/>
                </a:lnTo>
                <a:lnTo>
                  <a:pt x="156503" y="73913"/>
                </a:lnTo>
                <a:lnTo>
                  <a:pt x="155575" y="70612"/>
                </a:lnTo>
                <a:lnTo>
                  <a:pt x="155194" y="69468"/>
                </a:lnTo>
                <a:lnTo>
                  <a:pt x="154024" y="67056"/>
                </a:lnTo>
                <a:close/>
              </a:path>
              <a:path w="159384" h="280035">
                <a:moveTo>
                  <a:pt x="140172" y="67514"/>
                </a:moveTo>
                <a:lnTo>
                  <a:pt x="140377" y="67944"/>
                </a:lnTo>
                <a:lnTo>
                  <a:pt x="140172" y="67514"/>
                </a:lnTo>
                <a:close/>
              </a:path>
              <a:path w="159384" h="280035">
                <a:moveTo>
                  <a:pt x="139953" y="67056"/>
                </a:moveTo>
                <a:lnTo>
                  <a:pt x="140172" y="67514"/>
                </a:lnTo>
                <a:lnTo>
                  <a:pt x="140461" y="67944"/>
                </a:lnTo>
                <a:lnTo>
                  <a:pt x="139953" y="67056"/>
                </a:lnTo>
                <a:close/>
              </a:path>
              <a:path w="159384" h="280035">
                <a:moveTo>
                  <a:pt x="253" y="0"/>
                </a:moveTo>
                <a:lnTo>
                  <a:pt x="0" y="12700"/>
                </a:lnTo>
                <a:lnTo>
                  <a:pt x="15621" y="13081"/>
                </a:lnTo>
                <a:lnTo>
                  <a:pt x="30352" y="14350"/>
                </a:lnTo>
                <a:lnTo>
                  <a:pt x="71120" y="22479"/>
                </a:lnTo>
                <a:lnTo>
                  <a:pt x="114553" y="41782"/>
                </a:lnTo>
                <a:lnTo>
                  <a:pt x="140172" y="67514"/>
                </a:lnTo>
                <a:lnTo>
                  <a:pt x="139953" y="67056"/>
                </a:lnTo>
                <a:lnTo>
                  <a:pt x="154024" y="67056"/>
                </a:lnTo>
                <a:lnTo>
                  <a:pt x="151129" y="61087"/>
                </a:lnTo>
                <a:lnTo>
                  <a:pt x="150875" y="60832"/>
                </a:lnTo>
                <a:lnTo>
                  <a:pt x="145287" y="52450"/>
                </a:lnTo>
                <a:lnTo>
                  <a:pt x="110744" y="24892"/>
                </a:lnTo>
                <a:lnTo>
                  <a:pt x="74422" y="10160"/>
                </a:lnTo>
                <a:lnTo>
                  <a:pt x="31496" y="1777"/>
                </a:lnTo>
                <a:lnTo>
                  <a:pt x="15875" y="381"/>
                </a:lnTo>
                <a:lnTo>
                  <a:pt x="253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25796" y="3625596"/>
            <a:ext cx="848105" cy="1838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77028" y="3576828"/>
            <a:ext cx="847344" cy="1837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866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866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39000" y="38100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0" y="228600"/>
                </a:lnTo>
                <a:lnTo>
                  <a:pt x="59334" y="222113"/>
                </a:lnTo>
                <a:lnTo>
                  <a:pt x="107775" y="204422"/>
                </a:lnTo>
                <a:lnTo>
                  <a:pt x="140428" y="178182"/>
                </a:lnTo>
                <a:lnTo>
                  <a:pt x="152400" y="146050"/>
                </a:lnTo>
                <a:lnTo>
                  <a:pt x="152400" y="82550"/>
                </a:lnTo>
                <a:lnTo>
                  <a:pt x="140428" y="50417"/>
                </a:lnTo>
                <a:lnTo>
                  <a:pt x="107775" y="24177"/>
                </a:lnTo>
                <a:lnTo>
                  <a:pt x="59334" y="6486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38872" y="3803650"/>
            <a:ext cx="159385" cy="280035"/>
          </a:xfrm>
          <a:custGeom>
            <a:avLst/>
            <a:gdLst/>
            <a:ahLst/>
            <a:cxnLst/>
            <a:rect l="l" t="t" r="r" b="b"/>
            <a:pathLst>
              <a:path w="159384" h="280035">
                <a:moveTo>
                  <a:pt x="116712" y="153924"/>
                </a:moveTo>
                <a:lnTo>
                  <a:pt x="126" y="234950"/>
                </a:lnTo>
                <a:lnTo>
                  <a:pt x="134874" y="279654"/>
                </a:lnTo>
                <a:lnTo>
                  <a:pt x="82064" y="230124"/>
                </a:lnTo>
                <a:lnTo>
                  <a:pt x="77470" y="230124"/>
                </a:lnTo>
                <a:lnTo>
                  <a:pt x="73532" y="218058"/>
                </a:lnTo>
                <a:lnTo>
                  <a:pt x="80370" y="215841"/>
                </a:lnTo>
                <a:lnTo>
                  <a:pt x="116712" y="153924"/>
                </a:lnTo>
                <a:close/>
              </a:path>
              <a:path w="159384" h="280035">
                <a:moveTo>
                  <a:pt x="80370" y="215841"/>
                </a:moveTo>
                <a:lnTo>
                  <a:pt x="73532" y="218058"/>
                </a:lnTo>
                <a:lnTo>
                  <a:pt x="77470" y="230124"/>
                </a:lnTo>
                <a:lnTo>
                  <a:pt x="80859" y="228994"/>
                </a:lnTo>
                <a:lnTo>
                  <a:pt x="75565" y="224027"/>
                </a:lnTo>
                <a:lnTo>
                  <a:pt x="80370" y="215841"/>
                </a:lnTo>
                <a:close/>
              </a:path>
              <a:path w="159384" h="280035">
                <a:moveTo>
                  <a:pt x="80859" y="228994"/>
                </a:moveTo>
                <a:lnTo>
                  <a:pt x="77470" y="230124"/>
                </a:lnTo>
                <a:lnTo>
                  <a:pt x="82064" y="230124"/>
                </a:lnTo>
                <a:lnTo>
                  <a:pt x="80859" y="228994"/>
                </a:lnTo>
                <a:close/>
              </a:path>
              <a:path w="159384" h="280035">
                <a:moveTo>
                  <a:pt x="154455" y="173355"/>
                </a:moveTo>
                <a:lnTo>
                  <a:pt x="140461" y="173355"/>
                </a:lnTo>
                <a:lnTo>
                  <a:pt x="139953" y="174244"/>
                </a:lnTo>
                <a:lnTo>
                  <a:pt x="104775" y="205231"/>
                </a:lnTo>
                <a:lnTo>
                  <a:pt x="80370" y="215841"/>
                </a:lnTo>
                <a:lnTo>
                  <a:pt x="75565" y="224027"/>
                </a:lnTo>
                <a:lnTo>
                  <a:pt x="80859" y="228994"/>
                </a:lnTo>
                <a:lnTo>
                  <a:pt x="87756" y="226694"/>
                </a:lnTo>
                <a:lnTo>
                  <a:pt x="99949" y="221742"/>
                </a:lnTo>
                <a:lnTo>
                  <a:pt x="138937" y="195961"/>
                </a:lnTo>
                <a:lnTo>
                  <a:pt x="150875" y="180467"/>
                </a:lnTo>
                <a:lnTo>
                  <a:pt x="151129" y="180212"/>
                </a:lnTo>
                <a:lnTo>
                  <a:pt x="154455" y="173355"/>
                </a:lnTo>
                <a:close/>
              </a:path>
              <a:path w="159384" h="280035">
                <a:moveTo>
                  <a:pt x="140182" y="173763"/>
                </a:moveTo>
                <a:lnTo>
                  <a:pt x="139854" y="174244"/>
                </a:lnTo>
                <a:lnTo>
                  <a:pt x="140182" y="173763"/>
                </a:lnTo>
                <a:close/>
              </a:path>
              <a:path w="159384" h="280035">
                <a:moveTo>
                  <a:pt x="140461" y="173355"/>
                </a:moveTo>
                <a:lnTo>
                  <a:pt x="140182" y="173763"/>
                </a:lnTo>
                <a:lnTo>
                  <a:pt x="139953" y="174244"/>
                </a:lnTo>
                <a:lnTo>
                  <a:pt x="140461" y="173355"/>
                </a:lnTo>
                <a:close/>
              </a:path>
              <a:path w="159384" h="280035">
                <a:moveTo>
                  <a:pt x="143609" y="166566"/>
                </a:moveTo>
                <a:lnTo>
                  <a:pt x="140182" y="173763"/>
                </a:lnTo>
                <a:lnTo>
                  <a:pt x="140461" y="173355"/>
                </a:lnTo>
                <a:lnTo>
                  <a:pt x="154455" y="173355"/>
                </a:lnTo>
                <a:lnTo>
                  <a:pt x="155194" y="171831"/>
                </a:lnTo>
                <a:lnTo>
                  <a:pt x="155575" y="170687"/>
                </a:lnTo>
                <a:lnTo>
                  <a:pt x="156503" y="167386"/>
                </a:lnTo>
                <a:lnTo>
                  <a:pt x="143382" y="167386"/>
                </a:lnTo>
                <a:lnTo>
                  <a:pt x="143609" y="166566"/>
                </a:lnTo>
                <a:close/>
              </a:path>
              <a:path w="159384" h="280035">
                <a:moveTo>
                  <a:pt x="143763" y="166243"/>
                </a:moveTo>
                <a:lnTo>
                  <a:pt x="143609" y="166566"/>
                </a:lnTo>
                <a:lnTo>
                  <a:pt x="143382" y="167386"/>
                </a:lnTo>
                <a:lnTo>
                  <a:pt x="143763" y="166243"/>
                </a:lnTo>
                <a:close/>
              </a:path>
              <a:path w="159384" h="280035">
                <a:moveTo>
                  <a:pt x="156825" y="166243"/>
                </a:moveTo>
                <a:lnTo>
                  <a:pt x="143763" y="166243"/>
                </a:lnTo>
                <a:lnTo>
                  <a:pt x="143382" y="167386"/>
                </a:lnTo>
                <a:lnTo>
                  <a:pt x="156503" y="167386"/>
                </a:lnTo>
                <a:lnTo>
                  <a:pt x="156825" y="166243"/>
                </a:lnTo>
                <a:close/>
              </a:path>
              <a:path w="159384" h="280035">
                <a:moveTo>
                  <a:pt x="158308" y="159131"/>
                </a:moveTo>
                <a:lnTo>
                  <a:pt x="145669" y="159131"/>
                </a:lnTo>
                <a:lnTo>
                  <a:pt x="145415" y="160274"/>
                </a:lnTo>
                <a:lnTo>
                  <a:pt x="143609" y="166566"/>
                </a:lnTo>
                <a:lnTo>
                  <a:pt x="143763" y="166243"/>
                </a:lnTo>
                <a:lnTo>
                  <a:pt x="156825" y="166243"/>
                </a:lnTo>
                <a:lnTo>
                  <a:pt x="157860" y="162560"/>
                </a:lnTo>
                <a:lnTo>
                  <a:pt x="158115" y="161798"/>
                </a:lnTo>
                <a:lnTo>
                  <a:pt x="158308" y="159131"/>
                </a:lnTo>
                <a:close/>
              </a:path>
              <a:path w="159384" h="280035">
                <a:moveTo>
                  <a:pt x="145448" y="159926"/>
                </a:moveTo>
                <a:lnTo>
                  <a:pt x="145352" y="160274"/>
                </a:lnTo>
                <a:lnTo>
                  <a:pt x="145448" y="159926"/>
                </a:lnTo>
                <a:close/>
              </a:path>
              <a:path w="159384" h="280035">
                <a:moveTo>
                  <a:pt x="145669" y="159131"/>
                </a:moveTo>
                <a:lnTo>
                  <a:pt x="145448" y="159926"/>
                </a:lnTo>
                <a:lnTo>
                  <a:pt x="145415" y="160274"/>
                </a:lnTo>
                <a:lnTo>
                  <a:pt x="145669" y="159131"/>
                </a:lnTo>
                <a:close/>
              </a:path>
              <a:path w="159384" h="280035">
                <a:moveTo>
                  <a:pt x="158217" y="81025"/>
                </a:moveTo>
                <a:lnTo>
                  <a:pt x="145415" y="81025"/>
                </a:lnTo>
                <a:lnTo>
                  <a:pt x="145669" y="82168"/>
                </a:lnTo>
                <a:lnTo>
                  <a:pt x="145517" y="82168"/>
                </a:lnTo>
                <a:lnTo>
                  <a:pt x="146074" y="88392"/>
                </a:lnTo>
                <a:lnTo>
                  <a:pt x="146176" y="152400"/>
                </a:lnTo>
                <a:lnTo>
                  <a:pt x="145448" y="159926"/>
                </a:lnTo>
                <a:lnTo>
                  <a:pt x="145669" y="159131"/>
                </a:lnTo>
                <a:lnTo>
                  <a:pt x="158308" y="159131"/>
                </a:lnTo>
                <a:lnTo>
                  <a:pt x="158876" y="152400"/>
                </a:lnTo>
                <a:lnTo>
                  <a:pt x="158876" y="88392"/>
                </a:lnTo>
                <a:lnTo>
                  <a:pt x="158319" y="82168"/>
                </a:lnTo>
                <a:lnTo>
                  <a:pt x="145669" y="82168"/>
                </a:lnTo>
                <a:lnTo>
                  <a:pt x="145444" y="81359"/>
                </a:lnTo>
                <a:lnTo>
                  <a:pt x="158247" y="81359"/>
                </a:lnTo>
                <a:lnTo>
                  <a:pt x="158217" y="81025"/>
                </a:lnTo>
                <a:close/>
              </a:path>
              <a:path w="159384" h="280035">
                <a:moveTo>
                  <a:pt x="145415" y="81025"/>
                </a:moveTo>
                <a:lnTo>
                  <a:pt x="145444" y="81359"/>
                </a:lnTo>
                <a:lnTo>
                  <a:pt x="145669" y="82168"/>
                </a:lnTo>
                <a:lnTo>
                  <a:pt x="145415" y="81025"/>
                </a:lnTo>
                <a:close/>
              </a:path>
              <a:path w="159384" h="280035">
                <a:moveTo>
                  <a:pt x="156503" y="73913"/>
                </a:moveTo>
                <a:lnTo>
                  <a:pt x="143382" y="73913"/>
                </a:lnTo>
                <a:lnTo>
                  <a:pt x="143763" y="75056"/>
                </a:lnTo>
                <a:lnTo>
                  <a:pt x="145444" y="81359"/>
                </a:lnTo>
                <a:lnTo>
                  <a:pt x="145415" y="81025"/>
                </a:lnTo>
                <a:lnTo>
                  <a:pt x="158217" y="81025"/>
                </a:lnTo>
                <a:lnTo>
                  <a:pt x="158115" y="79501"/>
                </a:lnTo>
                <a:lnTo>
                  <a:pt x="157860" y="78739"/>
                </a:lnTo>
                <a:lnTo>
                  <a:pt x="156503" y="73913"/>
                </a:lnTo>
                <a:close/>
              </a:path>
              <a:path w="159384" h="280035">
                <a:moveTo>
                  <a:pt x="143609" y="74733"/>
                </a:moveTo>
                <a:lnTo>
                  <a:pt x="143699" y="75056"/>
                </a:lnTo>
                <a:lnTo>
                  <a:pt x="143609" y="74733"/>
                </a:lnTo>
                <a:close/>
              </a:path>
              <a:path w="159384" h="280035">
                <a:moveTo>
                  <a:pt x="143382" y="73913"/>
                </a:moveTo>
                <a:lnTo>
                  <a:pt x="143609" y="74733"/>
                </a:lnTo>
                <a:lnTo>
                  <a:pt x="143763" y="75056"/>
                </a:lnTo>
                <a:lnTo>
                  <a:pt x="143382" y="73913"/>
                </a:lnTo>
                <a:close/>
              </a:path>
              <a:path w="159384" h="280035">
                <a:moveTo>
                  <a:pt x="154024" y="67056"/>
                </a:moveTo>
                <a:lnTo>
                  <a:pt x="139953" y="67056"/>
                </a:lnTo>
                <a:lnTo>
                  <a:pt x="140461" y="67944"/>
                </a:lnTo>
                <a:lnTo>
                  <a:pt x="143609" y="74733"/>
                </a:lnTo>
                <a:lnTo>
                  <a:pt x="143382" y="73913"/>
                </a:lnTo>
                <a:lnTo>
                  <a:pt x="156503" y="73913"/>
                </a:lnTo>
                <a:lnTo>
                  <a:pt x="155575" y="70612"/>
                </a:lnTo>
                <a:lnTo>
                  <a:pt x="155194" y="69468"/>
                </a:lnTo>
                <a:lnTo>
                  <a:pt x="154024" y="67056"/>
                </a:lnTo>
                <a:close/>
              </a:path>
              <a:path w="159384" h="280035">
                <a:moveTo>
                  <a:pt x="140172" y="67514"/>
                </a:moveTo>
                <a:lnTo>
                  <a:pt x="140377" y="67944"/>
                </a:lnTo>
                <a:lnTo>
                  <a:pt x="140172" y="67514"/>
                </a:lnTo>
                <a:close/>
              </a:path>
              <a:path w="159384" h="280035">
                <a:moveTo>
                  <a:pt x="139953" y="67056"/>
                </a:moveTo>
                <a:lnTo>
                  <a:pt x="140172" y="67514"/>
                </a:lnTo>
                <a:lnTo>
                  <a:pt x="140461" y="67944"/>
                </a:lnTo>
                <a:lnTo>
                  <a:pt x="139953" y="67056"/>
                </a:lnTo>
                <a:close/>
              </a:path>
              <a:path w="159384" h="280035">
                <a:moveTo>
                  <a:pt x="253" y="0"/>
                </a:moveTo>
                <a:lnTo>
                  <a:pt x="0" y="12700"/>
                </a:lnTo>
                <a:lnTo>
                  <a:pt x="15621" y="13081"/>
                </a:lnTo>
                <a:lnTo>
                  <a:pt x="30352" y="14350"/>
                </a:lnTo>
                <a:lnTo>
                  <a:pt x="71120" y="22479"/>
                </a:lnTo>
                <a:lnTo>
                  <a:pt x="114553" y="41782"/>
                </a:lnTo>
                <a:lnTo>
                  <a:pt x="140172" y="67514"/>
                </a:lnTo>
                <a:lnTo>
                  <a:pt x="139953" y="67056"/>
                </a:lnTo>
                <a:lnTo>
                  <a:pt x="154024" y="67056"/>
                </a:lnTo>
                <a:lnTo>
                  <a:pt x="151129" y="61087"/>
                </a:lnTo>
                <a:lnTo>
                  <a:pt x="150875" y="60832"/>
                </a:lnTo>
                <a:lnTo>
                  <a:pt x="145287" y="52450"/>
                </a:lnTo>
                <a:lnTo>
                  <a:pt x="110744" y="24892"/>
                </a:lnTo>
                <a:lnTo>
                  <a:pt x="74422" y="10160"/>
                </a:lnTo>
                <a:lnTo>
                  <a:pt x="31496" y="1777"/>
                </a:lnTo>
                <a:lnTo>
                  <a:pt x="15875" y="381"/>
                </a:lnTo>
                <a:lnTo>
                  <a:pt x="253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853564" y="5612018"/>
            <a:ext cx="2234565" cy="72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6900"/>
              </a:lnSpc>
            </a:pP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Many</a:t>
            </a:r>
            <a:r>
              <a:rPr sz="1600" b="1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Threads/Process 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One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Address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Space  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(Pilot,</a:t>
            </a:r>
            <a:r>
              <a:rPr sz="1600" b="1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22222"/>
                </a:solidFill>
                <a:latin typeface="Arial"/>
                <a:cs typeface="Arial"/>
              </a:rPr>
              <a:t>Java)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53995" y="3777996"/>
            <a:ext cx="1457706" cy="15339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05227" y="3729228"/>
            <a:ext cx="1456944" cy="15331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3795" y="2482595"/>
            <a:ext cx="848106" cy="848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9600" y="2438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9600" y="2438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38200" y="3962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5031" y="234162"/>
                </a:lnTo>
                <a:lnTo>
                  <a:pt x="19363" y="274253"/>
                </a:lnTo>
                <a:lnTo>
                  <a:pt x="41851" y="309625"/>
                </a:lnTo>
                <a:lnTo>
                  <a:pt x="71353" y="339132"/>
                </a:lnTo>
                <a:lnTo>
                  <a:pt x="106724" y="361627"/>
                </a:lnTo>
                <a:lnTo>
                  <a:pt x="146821" y="375965"/>
                </a:lnTo>
                <a:lnTo>
                  <a:pt x="190500" y="381000"/>
                </a:lnTo>
                <a:lnTo>
                  <a:pt x="234178" y="375965"/>
                </a:lnTo>
                <a:lnTo>
                  <a:pt x="274275" y="361627"/>
                </a:lnTo>
                <a:lnTo>
                  <a:pt x="309646" y="339132"/>
                </a:lnTo>
                <a:lnTo>
                  <a:pt x="339148" y="309625"/>
                </a:lnTo>
                <a:lnTo>
                  <a:pt x="361636" y="274253"/>
                </a:lnTo>
                <a:lnTo>
                  <a:pt x="375968" y="234162"/>
                </a:lnTo>
                <a:lnTo>
                  <a:pt x="381000" y="190500"/>
                </a:lnTo>
                <a:lnTo>
                  <a:pt x="375968" y="146837"/>
                </a:lnTo>
                <a:lnTo>
                  <a:pt x="361636" y="106746"/>
                </a:lnTo>
                <a:lnTo>
                  <a:pt x="339148" y="71374"/>
                </a:lnTo>
                <a:lnTo>
                  <a:pt x="309646" y="41867"/>
                </a:lnTo>
                <a:lnTo>
                  <a:pt x="274275" y="19372"/>
                </a:lnTo>
                <a:lnTo>
                  <a:pt x="234178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38200" y="3962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234178" y="5034"/>
                </a:lnTo>
                <a:lnTo>
                  <a:pt x="274275" y="19372"/>
                </a:lnTo>
                <a:lnTo>
                  <a:pt x="309646" y="41867"/>
                </a:lnTo>
                <a:lnTo>
                  <a:pt x="339148" y="71374"/>
                </a:lnTo>
                <a:lnTo>
                  <a:pt x="361636" y="106746"/>
                </a:lnTo>
                <a:lnTo>
                  <a:pt x="375968" y="146837"/>
                </a:lnTo>
                <a:lnTo>
                  <a:pt x="381000" y="190500"/>
                </a:lnTo>
                <a:lnTo>
                  <a:pt x="375968" y="234162"/>
                </a:lnTo>
                <a:lnTo>
                  <a:pt x="361636" y="274253"/>
                </a:lnTo>
                <a:lnTo>
                  <a:pt x="339148" y="309625"/>
                </a:lnTo>
                <a:lnTo>
                  <a:pt x="309646" y="339132"/>
                </a:lnTo>
                <a:lnTo>
                  <a:pt x="274275" y="361627"/>
                </a:lnTo>
                <a:lnTo>
                  <a:pt x="234178" y="375965"/>
                </a:lnTo>
                <a:lnTo>
                  <a:pt x="190500" y="381000"/>
                </a:lnTo>
                <a:lnTo>
                  <a:pt x="146821" y="375965"/>
                </a:lnTo>
                <a:lnTo>
                  <a:pt x="106724" y="361627"/>
                </a:lnTo>
                <a:lnTo>
                  <a:pt x="71353" y="339132"/>
                </a:lnTo>
                <a:lnTo>
                  <a:pt x="41851" y="309625"/>
                </a:lnTo>
                <a:lnTo>
                  <a:pt x="19363" y="274253"/>
                </a:lnTo>
                <a:lnTo>
                  <a:pt x="5031" y="234162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90600" y="39624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0"/>
                </a:moveTo>
                <a:lnTo>
                  <a:pt x="0" y="228600"/>
                </a:lnTo>
                <a:lnTo>
                  <a:pt x="59318" y="222113"/>
                </a:lnTo>
                <a:lnTo>
                  <a:pt x="107761" y="204422"/>
                </a:lnTo>
                <a:lnTo>
                  <a:pt x="140422" y="178182"/>
                </a:lnTo>
                <a:lnTo>
                  <a:pt x="152400" y="146050"/>
                </a:lnTo>
                <a:lnTo>
                  <a:pt x="152400" y="82550"/>
                </a:lnTo>
                <a:lnTo>
                  <a:pt x="140422" y="50417"/>
                </a:lnTo>
                <a:lnTo>
                  <a:pt x="107761" y="24177"/>
                </a:lnTo>
                <a:lnTo>
                  <a:pt x="59318" y="6486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90447" y="3956050"/>
            <a:ext cx="159385" cy="280035"/>
          </a:xfrm>
          <a:custGeom>
            <a:avLst/>
            <a:gdLst/>
            <a:ahLst/>
            <a:cxnLst/>
            <a:rect l="l" t="t" r="r" b="b"/>
            <a:pathLst>
              <a:path w="159384" h="280035">
                <a:moveTo>
                  <a:pt x="116763" y="153924"/>
                </a:moveTo>
                <a:lnTo>
                  <a:pt x="152" y="234950"/>
                </a:lnTo>
                <a:lnTo>
                  <a:pt x="134924" y="279654"/>
                </a:lnTo>
                <a:lnTo>
                  <a:pt x="82070" y="230124"/>
                </a:lnTo>
                <a:lnTo>
                  <a:pt x="77533" y="230124"/>
                </a:lnTo>
                <a:lnTo>
                  <a:pt x="73596" y="218058"/>
                </a:lnTo>
                <a:lnTo>
                  <a:pt x="80360" y="215868"/>
                </a:lnTo>
                <a:lnTo>
                  <a:pt x="116763" y="153924"/>
                </a:lnTo>
                <a:close/>
              </a:path>
              <a:path w="159384" h="280035">
                <a:moveTo>
                  <a:pt x="80360" y="215868"/>
                </a:moveTo>
                <a:lnTo>
                  <a:pt x="73596" y="218058"/>
                </a:lnTo>
                <a:lnTo>
                  <a:pt x="77533" y="230124"/>
                </a:lnTo>
                <a:lnTo>
                  <a:pt x="80877" y="229006"/>
                </a:lnTo>
                <a:lnTo>
                  <a:pt x="75565" y="224027"/>
                </a:lnTo>
                <a:lnTo>
                  <a:pt x="80360" y="215868"/>
                </a:lnTo>
                <a:close/>
              </a:path>
              <a:path w="159384" h="280035">
                <a:moveTo>
                  <a:pt x="80877" y="229006"/>
                </a:moveTo>
                <a:lnTo>
                  <a:pt x="77533" y="230124"/>
                </a:lnTo>
                <a:lnTo>
                  <a:pt x="82070" y="230124"/>
                </a:lnTo>
                <a:lnTo>
                  <a:pt x="80877" y="229006"/>
                </a:lnTo>
                <a:close/>
              </a:path>
              <a:path w="159384" h="280035">
                <a:moveTo>
                  <a:pt x="140321" y="173525"/>
                </a:moveTo>
                <a:lnTo>
                  <a:pt x="104736" y="205231"/>
                </a:lnTo>
                <a:lnTo>
                  <a:pt x="80360" y="215868"/>
                </a:lnTo>
                <a:lnTo>
                  <a:pt x="75565" y="224027"/>
                </a:lnTo>
                <a:lnTo>
                  <a:pt x="80877" y="229006"/>
                </a:lnTo>
                <a:lnTo>
                  <a:pt x="87795" y="226694"/>
                </a:lnTo>
                <a:lnTo>
                  <a:pt x="99910" y="221742"/>
                </a:lnTo>
                <a:lnTo>
                  <a:pt x="138937" y="195961"/>
                </a:lnTo>
                <a:lnTo>
                  <a:pt x="154050" y="174244"/>
                </a:lnTo>
                <a:lnTo>
                  <a:pt x="139979" y="174244"/>
                </a:lnTo>
                <a:lnTo>
                  <a:pt x="140321" y="173525"/>
                </a:lnTo>
                <a:close/>
              </a:path>
              <a:path w="159384" h="280035">
                <a:moveTo>
                  <a:pt x="140436" y="173355"/>
                </a:moveTo>
                <a:lnTo>
                  <a:pt x="140321" y="173525"/>
                </a:lnTo>
                <a:lnTo>
                  <a:pt x="139979" y="174244"/>
                </a:lnTo>
                <a:lnTo>
                  <a:pt x="140436" y="173355"/>
                </a:lnTo>
                <a:close/>
              </a:path>
              <a:path w="159384" h="280035">
                <a:moveTo>
                  <a:pt x="154481" y="173355"/>
                </a:moveTo>
                <a:lnTo>
                  <a:pt x="140436" y="173355"/>
                </a:lnTo>
                <a:lnTo>
                  <a:pt x="139979" y="174244"/>
                </a:lnTo>
                <a:lnTo>
                  <a:pt x="154050" y="174244"/>
                </a:lnTo>
                <a:lnTo>
                  <a:pt x="154481" y="173355"/>
                </a:lnTo>
                <a:close/>
              </a:path>
              <a:path w="159384" h="280035">
                <a:moveTo>
                  <a:pt x="143574" y="166694"/>
                </a:moveTo>
                <a:lnTo>
                  <a:pt x="140321" y="173525"/>
                </a:lnTo>
                <a:lnTo>
                  <a:pt x="140436" y="173355"/>
                </a:lnTo>
                <a:lnTo>
                  <a:pt x="154481" y="173355"/>
                </a:lnTo>
                <a:lnTo>
                  <a:pt x="155219" y="171831"/>
                </a:lnTo>
                <a:lnTo>
                  <a:pt x="155524" y="171069"/>
                </a:lnTo>
                <a:lnTo>
                  <a:pt x="156557" y="167386"/>
                </a:lnTo>
                <a:lnTo>
                  <a:pt x="143383" y="167386"/>
                </a:lnTo>
                <a:lnTo>
                  <a:pt x="143574" y="166694"/>
                </a:lnTo>
                <a:close/>
              </a:path>
              <a:path w="159384" h="280035">
                <a:moveTo>
                  <a:pt x="143789" y="166243"/>
                </a:moveTo>
                <a:lnTo>
                  <a:pt x="143574" y="166694"/>
                </a:lnTo>
                <a:lnTo>
                  <a:pt x="143383" y="167386"/>
                </a:lnTo>
                <a:lnTo>
                  <a:pt x="143789" y="166243"/>
                </a:lnTo>
                <a:close/>
              </a:path>
              <a:path w="159384" h="280035">
                <a:moveTo>
                  <a:pt x="156878" y="166243"/>
                </a:moveTo>
                <a:lnTo>
                  <a:pt x="143789" y="166243"/>
                </a:lnTo>
                <a:lnTo>
                  <a:pt x="143383" y="167386"/>
                </a:lnTo>
                <a:lnTo>
                  <a:pt x="156557" y="167386"/>
                </a:lnTo>
                <a:lnTo>
                  <a:pt x="156878" y="166243"/>
                </a:lnTo>
                <a:close/>
              </a:path>
              <a:path w="159384" h="280035">
                <a:moveTo>
                  <a:pt x="158314" y="159131"/>
                </a:moveTo>
                <a:lnTo>
                  <a:pt x="145669" y="159131"/>
                </a:lnTo>
                <a:lnTo>
                  <a:pt x="145465" y="160274"/>
                </a:lnTo>
                <a:lnTo>
                  <a:pt x="143574" y="166694"/>
                </a:lnTo>
                <a:lnTo>
                  <a:pt x="143789" y="166243"/>
                </a:lnTo>
                <a:lnTo>
                  <a:pt x="156878" y="166243"/>
                </a:lnTo>
                <a:lnTo>
                  <a:pt x="157911" y="162560"/>
                </a:lnTo>
                <a:lnTo>
                  <a:pt x="158115" y="161417"/>
                </a:lnTo>
                <a:lnTo>
                  <a:pt x="158314" y="159131"/>
                </a:lnTo>
                <a:close/>
              </a:path>
              <a:path w="159384" h="280035">
                <a:moveTo>
                  <a:pt x="145523" y="159656"/>
                </a:moveTo>
                <a:lnTo>
                  <a:pt x="145352" y="160274"/>
                </a:lnTo>
                <a:lnTo>
                  <a:pt x="145523" y="159656"/>
                </a:lnTo>
                <a:close/>
              </a:path>
              <a:path w="159384" h="280035">
                <a:moveTo>
                  <a:pt x="145669" y="159131"/>
                </a:moveTo>
                <a:lnTo>
                  <a:pt x="145523" y="159656"/>
                </a:lnTo>
                <a:lnTo>
                  <a:pt x="145465" y="160274"/>
                </a:lnTo>
                <a:lnTo>
                  <a:pt x="145669" y="159131"/>
                </a:lnTo>
                <a:close/>
              </a:path>
              <a:path w="159384" h="280035">
                <a:moveTo>
                  <a:pt x="158214" y="81025"/>
                </a:moveTo>
                <a:lnTo>
                  <a:pt x="145465" y="81025"/>
                </a:lnTo>
                <a:lnTo>
                  <a:pt x="145669" y="82168"/>
                </a:lnTo>
                <a:lnTo>
                  <a:pt x="146125" y="88392"/>
                </a:lnTo>
                <a:lnTo>
                  <a:pt x="146202" y="152400"/>
                </a:lnTo>
                <a:lnTo>
                  <a:pt x="145523" y="159656"/>
                </a:lnTo>
                <a:lnTo>
                  <a:pt x="145669" y="159131"/>
                </a:lnTo>
                <a:lnTo>
                  <a:pt x="158314" y="159131"/>
                </a:lnTo>
                <a:lnTo>
                  <a:pt x="158902" y="152400"/>
                </a:lnTo>
                <a:lnTo>
                  <a:pt x="158877" y="88392"/>
                </a:lnTo>
                <a:lnTo>
                  <a:pt x="158214" y="81025"/>
                </a:lnTo>
                <a:close/>
              </a:path>
              <a:path w="159384" h="280035">
                <a:moveTo>
                  <a:pt x="145519" y="81630"/>
                </a:moveTo>
                <a:lnTo>
                  <a:pt x="145568" y="82168"/>
                </a:lnTo>
                <a:lnTo>
                  <a:pt x="145519" y="81630"/>
                </a:lnTo>
                <a:close/>
              </a:path>
              <a:path w="159384" h="280035">
                <a:moveTo>
                  <a:pt x="145465" y="81025"/>
                </a:moveTo>
                <a:lnTo>
                  <a:pt x="145519" y="81630"/>
                </a:lnTo>
                <a:lnTo>
                  <a:pt x="145669" y="82168"/>
                </a:lnTo>
                <a:lnTo>
                  <a:pt x="145465" y="81025"/>
                </a:lnTo>
                <a:close/>
              </a:path>
              <a:path w="159384" h="280035">
                <a:moveTo>
                  <a:pt x="156557" y="73913"/>
                </a:moveTo>
                <a:lnTo>
                  <a:pt x="143383" y="73913"/>
                </a:lnTo>
                <a:lnTo>
                  <a:pt x="143789" y="75056"/>
                </a:lnTo>
                <a:lnTo>
                  <a:pt x="145519" y="81630"/>
                </a:lnTo>
                <a:lnTo>
                  <a:pt x="145465" y="81025"/>
                </a:lnTo>
                <a:lnTo>
                  <a:pt x="158214" y="81025"/>
                </a:lnTo>
                <a:lnTo>
                  <a:pt x="158076" y="79501"/>
                </a:lnTo>
                <a:lnTo>
                  <a:pt x="157911" y="78739"/>
                </a:lnTo>
                <a:lnTo>
                  <a:pt x="156557" y="73913"/>
                </a:lnTo>
                <a:close/>
              </a:path>
              <a:path w="159384" h="280035">
                <a:moveTo>
                  <a:pt x="143574" y="74605"/>
                </a:moveTo>
                <a:lnTo>
                  <a:pt x="143699" y="75056"/>
                </a:lnTo>
                <a:lnTo>
                  <a:pt x="143574" y="74605"/>
                </a:lnTo>
                <a:close/>
              </a:path>
              <a:path w="159384" h="280035">
                <a:moveTo>
                  <a:pt x="143383" y="73913"/>
                </a:moveTo>
                <a:lnTo>
                  <a:pt x="143574" y="74605"/>
                </a:lnTo>
                <a:lnTo>
                  <a:pt x="143789" y="75056"/>
                </a:lnTo>
                <a:lnTo>
                  <a:pt x="143383" y="73913"/>
                </a:lnTo>
                <a:close/>
              </a:path>
              <a:path w="159384" h="280035">
                <a:moveTo>
                  <a:pt x="154051" y="67056"/>
                </a:moveTo>
                <a:lnTo>
                  <a:pt x="139979" y="67056"/>
                </a:lnTo>
                <a:lnTo>
                  <a:pt x="140436" y="67944"/>
                </a:lnTo>
                <a:lnTo>
                  <a:pt x="143574" y="74605"/>
                </a:lnTo>
                <a:lnTo>
                  <a:pt x="143383" y="73913"/>
                </a:lnTo>
                <a:lnTo>
                  <a:pt x="156557" y="73913"/>
                </a:lnTo>
                <a:lnTo>
                  <a:pt x="155524" y="70231"/>
                </a:lnTo>
                <a:lnTo>
                  <a:pt x="155219" y="69468"/>
                </a:lnTo>
                <a:lnTo>
                  <a:pt x="154051" y="67056"/>
                </a:lnTo>
                <a:close/>
              </a:path>
              <a:path w="159384" h="280035">
                <a:moveTo>
                  <a:pt x="140315" y="67762"/>
                </a:moveTo>
                <a:lnTo>
                  <a:pt x="140402" y="67944"/>
                </a:lnTo>
                <a:lnTo>
                  <a:pt x="140315" y="67762"/>
                </a:lnTo>
                <a:close/>
              </a:path>
              <a:path w="159384" h="280035">
                <a:moveTo>
                  <a:pt x="139979" y="67056"/>
                </a:moveTo>
                <a:lnTo>
                  <a:pt x="140315" y="67762"/>
                </a:lnTo>
                <a:lnTo>
                  <a:pt x="140436" y="67944"/>
                </a:lnTo>
                <a:lnTo>
                  <a:pt x="139979" y="67056"/>
                </a:lnTo>
                <a:close/>
              </a:path>
              <a:path w="159384" h="280035">
                <a:moveTo>
                  <a:pt x="304" y="0"/>
                </a:moveTo>
                <a:lnTo>
                  <a:pt x="0" y="12700"/>
                </a:lnTo>
                <a:lnTo>
                  <a:pt x="15621" y="13081"/>
                </a:lnTo>
                <a:lnTo>
                  <a:pt x="30365" y="14350"/>
                </a:lnTo>
                <a:lnTo>
                  <a:pt x="71208" y="22479"/>
                </a:lnTo>
                <a:lnTo>
                  <a:pt x="114553" y="41782"/>
                </a:lnTo>
                <a:lnTo>
                  <a:pt x="140315" y="67762"/>
                </a:lnTo>
                <a:lnTo>
                  <a:pt x="139979" y="67056"/>
                </a:lnTo>
                <a:lnTo>
                  <a:pt x="154051" y="67056"/>
                </a:lnTo>
                <a:lnTo>
                  <a:pt x="151409" y="61594"/>
                </a:lnTo>
                <a:lnTo>
                  <a:pt x="121018" y="30861"/>
                </a:lnTo>
                <a:lnTo>
                  <a:pt x="74447" y="10160"/>
                </a:lnTo>
                <a:lnTo>
                  <a:pt x="31470" y="1777"/>
                </a:lnTo>
                <a:lnTo>
                  <a:pt x="15925" y="381"/>
                </a:lnTo>
                <a:lnTo>
                  <a:pt x="304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07340" y="2639634"/>
            <a:ext cx="3663315" cy="1014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7670" marR="5080" algn="ctr">
              <a:lnSpc>
                <a:spcPct val="96900"/>
              </a:lnSpc>
            </a:pP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One</a:t>
            </a:r>
            <a:r>
              <a:rPr sz="1600" b="1" spc="-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Thread/Process 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One 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Address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Space  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(MSDOS)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Address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Space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8340" y="4461129"/>
            <a:ext cx="70104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read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572000" y="1676400"/>
            <a:ext cx="0" cy="4648200"/>
          </a:xfrm>
          <a:custGeom>
            <a:avLst/>
            <a:gdLst/>
            <a:ahLst/>
            <a:cxnLst/>
            <a:rect l="l" t="t" r="r" b="b"/>
            <a:pathLst>
              <a:path h="4648200">
                <a:moveTo>
                  <a:pt x="0" y="0"/>
                </a:moveTo>
                <a:lnTo>
                  <a:pt x="0" y="4648200"/>
                </a:lnTo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81200" y="3429000"/>
            <a:ext cx="6248400" cy="0"/>
          </a:xfrm>
          <a:custGeom>
            <a:avLst/>
            <a:gdLst/>
            <a:ahLst/>
            <a:cxnLst/>
            <a:rect l="l" t="t" r="r" b="b"/>
            <a:pathLst>
              <a:path w="6248400">
                <a:moveTo>
                  <a:pt x="0" y="0"/>
                </a:moveTo>
                <a:lnTo>
                  <a:pt x="6248400" y="0"/>
                </a:lnTo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65454" y="6398558"/>
            <a:ext cx="96646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October 6,</a:t>
            </a:r>
            <a:r>
              <a:rPr sz="1000" b="1" spc="-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7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157209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752411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Process/Thread</a:t>
            </a:r>
            <a:r>
              <a:rPr spc="-2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Separation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5454" y="6398558"/>
            <a:ext cx="96646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October 6,</a:t>
            </a:r>
            <a:r>
              <a:rPr sz="1000" b="1" spc="-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8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488555" cy="3455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Separating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threads and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makes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it easier</a:t>
            </a:r>
            <a:r>
              <a:rPr sz="24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support multithreaded</a:t>
            </a:r>
            <a:r>
              <a:rPr sz="24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applications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Concurrency does not require creating new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processes</a:t>
            </a:r>
            <a:endParaRPr sz="2000">
              <a:latin typeface="Arial"/>
              <a:cs typeface="Arial"/>
            </a:endParaRPr>
          </a:p>
          <a:p>
            <a:pPr marL="439420" indent="-42672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438784" algn="l"/>
                <a:tab pos="43942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Concurrency (multithreading)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can be very</a:t>
            </a:r>
            <a:r>
              <a:rPr sz="2400" spc="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useful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Improving program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structure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Handling concurrent events (e.g., Web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requests)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Writing parallel</a:t>
            </a:r>
            <a:r>
              <a:rPr sz="20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programs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multithreading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even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useful on a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uniprocessor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Although today even cell phones are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multicore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63574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800354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Threads: </a:t>
            </a:r>
            <a:r>
              <a:rPr spc="-5" dirty="0">
                <a:solidFill>
                  <a:srgbClr val="333399"/>
                </a:solidFill>
              </a:rPr>
              <a:t>Concurrent</a:t>
            </a:r>
            <a:r>
              <a:rPr spc="-3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Servers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5454" y="6398558"/>
            <a:ext cx="96646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October 6,</a:t>
            </a:r>
            <a:r>
              <a:rPr sz="1000" b="1" spc="-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4 –</a:t>
            </a:r>
            <a:r>
              <a:rPr spc="-70" dirty="0"/>
              <a:t> </a:t>
            </a:r>
            <a:r>
              <a:rPr spc="-5" dirty="0"/>
              <a:t>Threads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9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749" y="1638934"/>
            <a:ext cx="7301865" cy="4479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fork() to create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new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processes to</a:t>
            </a:r>
            <a:r>
              <a:rPr sz="24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handle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requests in parallel is overkill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such a simple</a:t>
            </a:r>
            <a:r>
              <a:rPr sz="2400" spc="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task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Recall our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forking Web</a:t>
            </a:r>
            <a:r>
              <a:rPr sz="24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server: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222222"/>
                </a:solidFill>
                <a:latin typeface="Courier New"/>
                <a:cs typeface="Courier New"/>
              </a:rPr>
              <a:t>while (1)</a:t>
            </a:r>
            <a:r>
              <a:rPr sz="1800" b="1" spc="-90" dirty="0">
                <a:solidFill>
                  <a:srgbClr val="222222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  <a:p>
            <a:pPr marL="756285">
              <a:lnSpc>
                <a:spcPct val="100000"/>
              </a:lnSpc>
              <a:spcBef>
                <a:spcPts val="430"/>
              </a:spcBef>
            </a:pPr>
            <a:r>
              <a:rPr sz="1800" b="1" spc="-5" dirty="0">
                <a:solidFill>
                  <a:srgbClr val="D50092"/>
                </a:solidFill>
                <a:latin typeface="Courier New"/>
                <a:cs typeface="Courier New"/>
              </a:rPr>
              <a:t>int </a:t>
            </a:r>
            <a:r>
              <a:rPr sz="1800" b="1" spc="-10" dirty="0">
                <a:solidFill>
                  <a:srgbClr val="D50092"/>
                </a:solidFill>
                <a:latin typeface="Courier New"/>
                <a:cs typeface="Courier New"/>
              </a:rPr>
              <a:t>sock </a:t>
            </a:r>
            <a:r>
              <a:rPr sz="1800" b="1" dirty="0">
                <a:solidFill>
                  <a:srgbClr val="D50092"/>
                </a:solidFill>
                <a:latin typeface="Courier New"/>
                <a:cs typeface="Courier New"/>
              </a:rPr>
              <a:t>=</a:t>
            </a:r>
            <a:r>
              <a:rPr sz="1800" b="1" spc="-105" dirty="0">
                <a:solidFill>
                  <a:srgbClr val="D50092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D50092"/>
                </a:solidFill>
                <a:latin typeface="Courier New"/>
                <a:cs typeface="Courier New"/>
              </a:rPr>
              <a:t>accept();</a:t>
            </a:r>
            <a:endParaRPr sz="1800">
              <a:latin typeface="Courier New"/>
              <a:cs typeface="Courier New"/>
            </a:endParaRPr>
          </a:p>
          <a:p>
            <a:pPr marL="756285">
              <a:lnSpc>
                <a:spcPct val="100000"/>
              </a:lnSpc>
              <a:spcBef>
                <a:spcPts val="430"/>
              </a:spcBef>
            </a:pPr>
            <a:r>
              <a:rPr sz="1800" b="1" spc="-5" dirty="0">
                <a:solidFill>
                  <a:srgbClr val="D50092"/>
                </a:solidFill>
                <a:latin typeface="Courier New"/>
                <a:cs typeface="Courier New"/>
              </a:rPr>
              <a:t>if </a:t>
            </a:r>
            <a:r>
              <a:rPr sz="1800" b="1" spc="-10" dirty="0">
                <a:solidFill>
                  <a:srgbClr val="D50092"/>
                </a:solidFill>
                <a:latin typeface="Courier New"/>
                <a:cs typeface="Courier New"/>
              </a:rPr>
              <a:t>((child_pid </a:t>
            </a:r>
            <a:r>
              <a:rPr sz="1800" b="1" dirty="0">
                <a:solidFill>
                  <a:srgbClr val="D50092"/>
                </a:solidFill>
                <a:latin typeface="Courier New"/>
                <a:cs typeface="Courier New"/>
              </a:rPr>
              <a:t>= </a:t>
            </a:r>
            <a:r>
              <a:rPr sz="1800" b="1" spc="-10" dirty="0">
                <a:solidFill>
                  <a:srgbClr val="D50092"/>
                </a:solidFill>
                <a:latin typeface="Courier New"/>
                <a:cs typeface="Courier New"/>
              </a:rPr>
              <a:t>fork()) </a:t>
            </a:r>
            <a:r>
              <a:rPr sz="1800" b="1" spc="-5" dirty="0">
                <a:solidFill>
                  <a:srgbClr val="D50092"/>
                </a:solidFill>
                <a:latin typeface="Courier New"/>
                <a:cs typeface="Courier New"/>
              </a:rPr>
              <a:t>== 0)</a:t>
            </a:r>
            <a:r>
              <a:rPr sz="1800" b="1" spc="-114" dirty="0">
                <a:solidFill>
                  <a:srgbClr val="D50092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D50092"/>
                </a:solidFill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  <a:p>
            <a:pPr marL="927100" marR="4195445">
              <a:lnSpc>
                <a:spcPts val="2710"/>
              </a:lnSpc>
              <a:spcBef>
                <a:spcPts val="110"/>
              </a:spcBef>
            </a:pP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Handle client request  </a:t>
            </a:r>
            <a:r>
              <a:rPr sz="1800" i="1" spc="-5" dirty="0">
                <a:solidFill>
                  <a:srgbClr val="FF3300"/>
                </a:solidFill>
                <a:latin typeface="Arial"/>
                <a:cs typeface="Arial"/>
              </a:rPr>
              <a:t>Close socket and</a:t>
            </a:r>
            <a:r>
              <a:rPr sz="1800" i="1" spc="-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3300"/>
                </a:solidFill>
                <a:latin typeface="Arial"/>
                <a:cs typeface="Arial"/>
              </a:rPr>
              <a:t>exit</a:t>
            </a:r>
            <a:endParaRPr sz="1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80"/>
              </a:spcBef>
            </a:pP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} </a:t>
            </a:r>
            <a:r>
              <a:rPr sz="1800" b="1" spc="-10" dirty="0">
                <a:solidFill>
                  <a:srgbClr val="222222"/>
                </a:solidFill>
                <a:latin typeface="Courier New"/>
                <a:cs typeface="Courier New"/>
              </a:rPr>
              <a:t>else</a:t>
            </a:r>
            <a:r>
              <a:rPr sz="1800" b="1" spc="-105" dirty="0">
                <a:solidFill>
                  <a:srgbClr val="222222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1800" i="1" spc="-5" dirty="0">
                <a:solidFill>
                  <a:srgbClr val="FF3300"/>
                </a:solidFill>
                <a:latin typeface="Arial"/>
                <a:cs typeface="Arial"/>
              </a:rPr>
              <a:t>Close</a:t>
            </a:r>
            <a:r>
              <a:rPr sz="1800" i="1" spc="-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3300"/>
                </a:solidFill>
                <a:latin typeface="Arial"/>
                <a:cs typeface="Arial"/>
              </a:rPr>
              <a:t>socket</a:t>
            </a:r>
            <a:endParaRPr sz="1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380"/>
              </a:spcBef>
            </a:pP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  <a:spcBef>
                <a:spcPts val="425"/>
              </a:spcBef>
            </a:pP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6071</TotalTime>
  <Words>2099</Words>
  <Application>Microsoft Office PowerPoint</Application>
  <PresentationFormat>On-screen Show (4:3)</PresentationFormat>
  <Paragraphs>358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Black</vt:lpstr>
      <vt:lpstr>Calibri</vt:lpstr>
      <vt:lpstr>Courier New</vt:lpstr>
      <vt:lpstr>Times New Roman</vt:lpstr>
      <vt:lpstr>Wingdings</vt:lpstr>
      <vt:lpstr>Office Theme</vt:lpstr>
      <vt:lpstr>CSE 120 Principles of Operating</vt:lpstr>
      <vt:lpstr>Processes</vt:lpstr>
      <vt:lpstr>Concurrent Programs</vt:lpstr>
      <vt:lpstr>Rethinking Processes</vt:lpstr>
      <vt:lpstr>Threads</vt:lpstr>
      <vt:lpstr>Threads in a Process</vt:lpstr>
      <vt:lpstr>Thread Design Space</vt:lpstr>
      <vt:lpstr>Process/Thread Separation</vt:lpstr>
      <vt:lpstr>Threads: Concurrent Servers</vt:lpstr>
      <vt:lpstr>Threads: Concurrent Servers</vt:lpstr>
      <vt:lpstr>Kernel-Level Threads</vt:lpstr>
      <vt:lpstr>Kernel Thread Limitations</vt:lpstr>
      <vt:lpstr>User-Level Threads</vt:lpstr>
      <vt:lpstr>Small and Fast…</vt:lpstr>
      <vt:lpstr>U/L Thread Limitations</vt:lpstr>
      <vt:lpstr>Kernel vs. User Threads</vt:lpstr>
      <vt:lpstr>Kernel and User Threads</vt:lpstr>
      <vt:lpstr>User and Kernel Threads</vt:lpstr>
      <vt:lpstr>Implementing Threads</vt:lpstr>
      <vt:lpstr>Sample Thread Interface</vt:lpstr>
      <vt:lpstr>Thread Scheduling</vt:lpstr>
      <vt:lpstr>Non-Preemptive Scheduling</vt:lpstr>
      <vt:lpstr>thread_yield()</vt:lpstr>
      <vt:lpstr>Implementing thread_yield()</vt:lpstr>
      <vt:lpstr>Thread Context Switch</vt:lpstr>
      <vt:lpstr>Preemptive Scheduling</vt:lpstr>
      <vt:lpstr>Threads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120</dc:title>
  <dc:creator>Geoff Voelker</dc:creator>
  <cp:lastModifiedBy>gkesden@gmail.com</cp:lastModifiedBy>
  <cp:revision>9</cp:revision>
  <dcterms:created xsi:type="dcterms:W3CDTF">2017-04-13T18:19:52Z</dcterms:created>
  <dcterms:modified xsi:type="dcterms:W3CDTF">2017-04-18T06:31:30Z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2017-04-14T00:00:00Z</vt:filetime>
  </property>
</Properties>
</file>